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64" r:id="rId4"/>
    <p:sldId id="566" r:id="rId5"/>
    <p:sldId id="568" r:id="rId6"/>
    <p:sldId id="567" r:id="rId7"/>
    <p:sldId id="569" r:id="rId8"/>
    <p:sldId id="570" r:id="rId9"/>
    <p:sldId id="436" r:id="rId10"/>
    <p:sldId id="437" r:id="rId11"/>
    <p:sldId id="613" r:id="rId12"/>
    <p:sldId id="438" r:id="rId13"/>
    <p:sldId id="571" r:id="rId14"/>
    <p:sldId id="439" r:id="rId15"/>
    <p:sldId id="440" r:id="rId16"/>
    <p:sldId id="572" r:id="rId17"/>
    <p:sldId id="441" r:id="rId18"/>
    <p:sldId id="573" r:id="rId19"/>
    <p:sldId id="442" r:id="rId20"/>
    <p:sldId id="574" r:id="rId21"/>
    <p:sldId id="575" r:id="rId22"/>
    <p:sldId id="443" r:id="rId23"/>
    <p:sldId id="444" r:id="rId24"/>
    <p:sldId id="576" r:id="rId25"/>
    <p:sldId id="578" r:id="rId26"/>
    <p:sldId id="577" r:id="rId27"/>
    <p:sldId id="580" r:id="rId28"/>
    <p:sldId id="582" r:id="rId29"/>
    <p:sldId id="581" r:id="rId30"/>
    <p:sldId id="583" r:id="rId31"/>
    <p:sldId id="584" r:id="rId32"/>
    <p:sldId id="585" r:id="rId33"/>
    <p:sldId id="586" r:id="rId34"/>
    <p:sldId id="445" r:id="rId35"/>
    <p:sldId id="587" r:id="rId36"/>
    <p:sldId id="588" r:id="rId37"/>
    <p:sldId id="446" r:id="rId38"/>
    <p:sldId id="447" r:id="rId39"/>
    <p:sldId id="590" r:id="rId40"/>
    <p:sldId id="589" r:id="rId41"/>
    <p:sldId id="448" r:id="rId42"/>
    <p:sldId id="449" r:id="rId43"/>
    <p:sldId id="450" r:id="rId44"/>
    <p:sldId id="591" r:id="rId45"/>
    <p:sldId id="451" r:id="rId46"/>
    <p:sldId id="593" r:id="rId47"/>
    <p:sldId id="595" r:id="rId48"/>
    <p:sldId id="594" r:id="rId49"/>
    <p:sldId id="596" r:id="rId50"/>
    <p:sldId id="612" r:id="rId51"/>
    <p:sldId id="597" r:id="rId52"/>
    <p:sldId id="452" r:id="rId53"/>
    <p:sldId id="598" r:id="rId54"/>
    <p:sldId id="453" r:id="rId55"/>
    <p:sldId id="454" r:id="rId56"/>
    <p:sldId id="600" r:id="rId57"/>
    <p:sldId id="455" r:id="rId58"/>
    <p:sldId id="456" r:id="rId59"/>
    <p:sldId id="602" r:id="rId60"/>
    <p:sldId id="601" r:id="rId61"/>
    <p:sldId id="457" r:id="rId62"/>
    <p:sldId id="458" r:id="rId63"/>
    <p:sldId id="459" r:id="rId64"/>
    <p:sldId id="460" r:id="rId65"/>
    <p:sldId id="461" r:id="rId66"/>
    <p:sldId id="604" r:id="rId67"/>
    <p:sldId id="603" r:id="rId68"/>
    <p:sldId id="605" r:id="rId69"/>
    <p:sldId id="606" r:id="rId70"/>
    <p:sldId id="607" r:id="rId71"/>
    <p:sldId id="608" r:id="rId72"/>
    <p:sldId id="609" r:id="rId73"/>
    <p:sldId id="462" r:id="rId74"/>
    <p:sldId id="610" r:id="rId7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1D5E8-F85F-4B95-B940-DFF595832ECE}" v="27" dt="2025-08-23T20:26:49.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57" autoAdjust="0"/>
    <p:restoredTop sz="94660"/>
  </p:normalViewPr>
  <p:slideViewPr>
    <p:cSldViewPr>
      <p:cViewPr varScale="1">
        <p:scale>
          <a:sx n="43" d="100"/>
          <a:sy n="43" d="100"/>
        </p:scale>
        <p:origin x="1280" y="2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ldChg>
      <pc:sldChg chg="modSp mod">
        <pc:chgData name="Ernesto Gandolfo Raso" userId="9b53afdb15782c0c" providerId="LiveId" clId="{60AF85C6-231C-4E30-89C8-E181D8D5910A}" dt="2024-05-29T17:35:45.737" v="133" actId="20577"/>
        <pc:sldMkLst>
          <pc:docMk/>
          <pc:sldMk cId="774645731" sldId="257"/>
        </pc:sldMkLst>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ldChg>
      <pc:sldChg chg="modSp add mod">
        <pc:chgData name="Ernesto Gandolfo Raso" userId="9b53afdb15782c0c" providerId="LiveId" clId="{60AF85C6-231C-4E30-89C8-E181D8D5910A}" dt="2024-05-29T17:37:10.668" v="168" actId="6549"/>
        <pc:sldMkLst>
          <pc:docMk/>
          <pc:sldMk cId="1109421405" sldId="411"/>
        </pc:sldMkLst>
      </pc:sldChg>
      <pc:sldChg chg="addSp delSp modSp add mod">
        <pc:chgData name="Ernesto Gandolfo Raso" userId="9b53afdb15782c0c" providerId="LiveId" clId="{60AF85C6-231C-4E30-89C8-E181D8D5910A}" dt="2024-05-29T17:34:47.485" v="131" actId="1076"/>
        <pc:sldMkLst>
          <pc:docMk/>
          <pc:sldMk cId="2038112526" sldId="412"/>
        </pc:sldMkLst>
      </pc:sldChg>
      <pc:sldChg chg="addSp delSp modSp add mod">
        <pc:chgData name="Ernesto Gandolfo Raso" userId="9b53afdb15782c0c" providerId="LiveId" clId="{60AF85C6-231C-4E30-89C8-E181D8D5910A}" dt="2024-05-29T17:38:40.611" v="199" actId="692"/>
        <pc:sldMkLst>
          <pc:docMk/>
          <pc:sldMk cId="1055750470" sldId="413"/>
        </pc:sldMkLst>
      </pc:sldChg>
      <pc:sldChg chg="addSp delSp modSp add mod">
        <pc:chgData name="Ernesto Gandolfo Raso" userId="9b53afdb15782c0c" providerId="LiveId" clId="{60AF85C6-231C-4E30-89C8-E181D8D5910A}" dt="2024-05-29T17:44:27.612" v="313" actId="6549"/>
        <pc:sldMkLst>
          <pc:docMk/>
          <pc:sldMk cId="3255679020" sldId="414"/>
        </pc:sldMkLst>
      </pc:sldChg>
      <pc:sldChg chg="addSp delSp modSp add mod">
        <pc:chgData name="Ernesto Gandolfo Raso" userId="9b53afdb15782c0c" providerId="LiveId" clId="{60AF85C6-231C-4E30-89C8-E181D8D5910A}" dt="2024-05-29T18:16:22.053" v="568" actId="20577"/>
        <pc:sldMkLst>
          <pc:docMk/>
          <pc:sldMk cId="3444236547" sldId="415"/>
        </pc:sldMkLst>
      </pc:sldChg>
      <pc:sldChg chg="modSp add mod">
        <pc:chgData name="Ernesto Gandolfo Raso" userId="9b53afdb15782c0c" providerId="LiveId" clId="{60AF85C6-231C-4E30-89C8-E181D8D5910A}" dt="2024-05-29T17:44:50.150" v="322" actId="20577"/>
        <pc:sldMkLst>
          <pc:docMk/>
          <pc:sldMk cId="1174257406" sldId="416"/>
        </pc:sldMkLst>
      </pc:sldChg>
      <pc:sldChg chg="addSp delSp modSp add mod">
        <pc:chgData name="Ernesto Gandolfo Raso" userId="9b53afdb15782c0c" providerId="LiveId" clId="{60AF85C6-231C-4E30-89C8-E181D8D5910A}" dt="2024-05-29T17:48:09.505" v="376" actId="20577"/>
        <pc:sldMkLst>
          <pc:docMk/>
          <pc:sldMk cId="4175717360" sldId="417"/>
        </pc:sldMkLst>
      </pc:sldChg>
      <pc:sldChg chg="addSp delSp add mod">
        <pc:chgData name="Ernesto Gandolfo Raso" userId="9b53afdb15782c0c" providerId="LiveId" clId="{60AF85C6-231C-4E30-89C8-E181D8D5910A}" dt="2024-05-29T17:45:15.801" v="325" actId="22"/>
        <pc:sldMkLst>
          <pc:docMk/>
          <pc:sldMk cId="2190519285" sldId="418"/>
        </pc:sldMkLst>
      </pc:sldChg>
      <pc:sldChg chg="delSp add mod">
        <pc:chgData name="Ernesto Gandolfo Raso" userId="9b53afdb15782c0c" providerId="LiveId" clId="{60AF85C6-231C-4E30-89C8-E181D8D5910A}" dt="2024-05-29T17:47:56.830" v="373" actId="478"/>
        <pc:sldMkLst>
          <pc:docMk/>
          <pc:sldMk cId="575053373" sldId="419"/>
        </pc:sldMkLst>
      </pc:sldChg>
      <pc:sldChg chg="addSp modSp add mod">
        <pc:chgData name="Ernesto Gandolfo Raso" userId="9b53afdb15782c0c" providerId="LiveId" clId="{60AF85C6-231C-4E30-89C8-E181D8D5910A}" dt="2024-05-29T21:14:05.395" v="1805" actId="22"/>
        <pc:sldMkLst>
          <pc:docMk/>
          <pc:sldMk cId="4203662195" sldId="420"/>
        </pc:sldMkLst>
      </pc:sldChg>
      <pc:sldChg chg="addSp modSp add mod">
        <pc:chgData name="Ernesto Gandolfo Raso" userId="9b53afdb15782c0c" providerId="LiveId" clId="{60AF85C6-231C-4E30-89C8-E181D8D5910A}" dt="2024-05-30T20:18:55.435" v="1945" actId="113"/>
        <pc:sldMkLst>
          <pc:docMk/>
          <pc:sldMk cId="3847691401" sldId="421"/>
        </pc:sldMkLst>
      </pc:sldChg>
      <pc:sldChg chg="addSp modSp add mod">
        <pc:chgData name="Ernesto Gandolfo Raso" userId="9b53afdb15782c0c" providerId="LiveId" clId="{60AF85C6-231C-4E30-89C8-E181D8D5910A}" dt="2024-05-30T20:47:22.395" v="2655" actId="20577"/>
        <pc:sldMkLst>
          <pc:docMk/>
          <pc:sldMk cId="1035186521" sldId="422"/>
        </pc:sldMkLst>
      </pc:sldChg>
      <pc:sldChg chg="addSp modSp add mod">
        <pc:chgData name="Ernesto Gandolfo Raso" userId="9b53afdb15782c0c" providerId="LiveId" clId="{60AF85C6-231C-4E30-89C8-E181D8D5910A}" dt="2024-05-30T20:49:57.515" v="2711" actId="20577"/>
        <pc:sldMkLst>
          <pc:docMk/>
          <pc:sldMk cId="4287061816" sldId="423"/>
        </pc:sldMkLst>
      </pc:sldChg>
      <pc:sldChg chg="addSp modSp add mod">
        <pc:chgData name="Ernesto Gandolfo Raso" userId="9b53afdb15782c0c" providerId="LiveId" clId="{60AF85C6-231C-4E30-89C8-E181D8D5910A}" dt="2024-05-30T21:34:23.611" v="3224" actId="692"/>
        <pc:sldMkLst>
          <pc:docMk/>
          <pc:sldMk cId="1848697758" sldId="424"/>
        </pc:sldMkLst>
      </pc:sldChg>
      <pc:sldChg chg="addSp modSp add mod">
        <pc:chgData name="Ernesto Gandolfo Raso" userId="9b53afdb15782c0c" providerId="LiveId" clId="{60AF85C6-231C-4E30-89C8-E181D8D5910A}" dt="2024-05-30T21:49:01.152" v="3869" actId="21"/>
        <pc:sldMkLst>
          <pc:docMk/>
          <pc:sldMk cId="1076550137" sldId="425"/>
        </pc:sldMkLst>
      </pc:sldChg>
      <pc:sldChg chg="addSp add mod">
        <pc:chgData name="Ernesto Gandolfo Raso" userId="9b53afdb15782c0c" providerId="LiveId" clId="{60AF85C6-231C-4E30-89C8-E181D8D5910A}" dt="2024-05-30T21:48:15.076" v="3846" actId="22"/>
        <pc:sldMkLst>
          <pc:docMk/>
          <pc:sldMk cId="56713760" sldId="426"/>
        </pc:sldMkLst>
      </pc:sldChg>
      <pc:sldChg chg="addSp modSp add mod">
        <pc:chgData name="Ernesto Gandolfo Raso" userId="9b53afdb15782c0c" providerId="LiveId" clId="{60AF85C6-231C-4E30-89C8-E181D8D5910A}" dt="2024-05-30T21:52:27.824" v="3953" actId="20577"/>
        <pc:sldMkLst>
          <pc:docMk/>
          <pc:sldMk cId="1976988912" sldId="427"/>
        </pc:sldMkLst>
      </pc:sldChg>
      <pc:sldChg chg="addSp delSp modSp add mod">
        <pc:chgData name="Ernesto Gandolfo Raso" userId="9b53afdb15782c0c" providerId="LiveId" clId="{60AF85C6-231C-4E30-89C8-E181D8D5910A}" dt="2024-05-30T21:58:12.881" v="4167" actId="1037"/>
        <pc:sldMkLst>
          <pc:docMk/>
          <pc:sldMk cId="3905488414" sldId="428"/>
        </pc:sldMkLst>
      </pc:sldChg>
      <pc:sldChg chg="addSp modSp add mod">
        <pc:chgData name="Ernesto Gandolfo Raso" userId="9b53afdb15782c0c" providerId="LiveId" clId="{60AF85C6-231C-4E30-89C8-E181D8D5910A}" dt="2024-05-30T22:00:52.792" v="4225" actId="6549"/>
        <pc:sldMkLst>
          <pc:docMk/>
          <pc:sldMk cId="2463189856" sldId="429"/>
        </pc:sldMkLst>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ldChg>
      <pc:sldChg chg="addSp modSp add mod">
        <pc:chgData name="Ernesto Gandolfo Raso" userId="9b53afdb15782c0c" providerId="LiveId" clId="{60AF85C6-231C-4E30-89C8-E181D8D5910A}" dt="2024-05-29T20:21:18.916" v="645" actId="947"/>
        <pc:sldMkLst>
          <pc:docMk/>
          <pc:sldMk cId="2196175828" sldId="443"/>
        </pc:sldMkLst>
      </pc:sldChg>
      <pc:sldChg chg="addSp modSp add mod">
        <pc:chgData name="Ernesto Gandolfo Raso" userId="9b53afdb15782c0c" providerId="LiveId" clId="{60AF85C6-231C-4E30-89C8-E181D8D5910A}" dt="2024-05-29T20:26:17.740" v="858" actId="20577"/>
        <pc:sldMkLst>
          <pc:docMk/>
          <pc:sldMk cId="2950615171" sldId="444"/>
        </pc:sldMkLst>
      </pc:sldChg>
      <pc:sldChg chg="addSp modSp add mod">
        <pc:chgData name="Ernesto Gandolfo Raso" userId="9b53afdb15782c0c" providerId="LiveId" clId="{60AF85C6-231C-4E30-89C8-E181D8D5910A}" dt="2024-05-29T20:35:53.073" v="972" actId="1076"/>
        <pc:sldMkLst>
          <pc:docMk/>
          <pc:sldMk cId="2398092147" sldId="445"/>
        </pc:sldMkLst>
      </pc:sldChg>
      <pc:sldChg chg="addSp modSp add mod">
        <pc:chgData name="Ernesto Gandolfo Raso" userId="9b53afdb15782c0c" providerId="LiveId" clId="{60AF85C6-231C-4E30-89C8-E181D8D5910A}" dt="2024-05-29T20:40:38.294" v="1106" actId="1036"/>
        <pc:sldMkLst>
          <pc:docMk/>
          <pc:sldMk cId="1736476986" sldId="446"/>
        </pc:sldMkLst>
      </pc:sldChg>
      <pc:sldChg chg="addSp modSp add mod">
        <pc:chgData name="Ernesto Gandolfo Raso" userId="9b53afdb15782c0c" providerId="LiveId" clId="{60AF85C6-231C-4E30-89C8-E181D8D5910A}" dt="2024-05-29T20:42:56.019" v="1152" actId="20577"/>
        <pc:sldMkLst>
          <pc:docMk/>
          <pc:sldMk cId="3418737688" sldId="447"/>
        </pc:sldMkLst>
      </pc:sldChg>
      <pc:sldChg chg="addSp modSp add mod">
        <pc:chgData name="Ernesto Gandolfo Raso" userId="9b53afdb15782c0c" providerId="LiveId" clId="{60AF85C6-231C-4E30-89C8-E181D8D5910A}" dt="2024-05-29T20:45:57.077" v="1200" actId="6549"/>
        <pc:sldMkLst>
          <pc:docMk/>
          <pc:sldMk cId="3040530463" sldId="448"/>
        </pc:sldMkLst>
      </pc:sldChg>
      <pc:sldChg chg="addSp modSp add mod">
        <pc:chgData name="Ernesto Gandolfo Raso" userId="9b53afdb15782c0c" providerId="LiveId" clId="{60AF85C6-231C-4E30-89C8-E181D8D5910A}" dt="2024-05-29T20:54:11.469" v="1436" actId="6549"/>
        <pc:sldMkLst>
          <pc:docMk/>
          <pc:sldMk cId="3099335898" sldId="449"/>
        </pc:sldMkLst>
      </pc:sldChg>
      <pc:sldChg chg="addSp modSp add mod">
        <pc:chgData name="Ernesto Gandolfo Raso" userId="9b53afdb15782c0c" providerId="LiveId" clId="{60AF85C6-231C-4E30-89C8-E181D8D5910A}" dt="2024-05-29T20:57:49.493" v="1511" actId="14100"/>
        <pc:sldMkLst>
          <pc:docMk/>
          <pc:sldMk cId="3164462347" sldId="450"/>
        </pc:sldMkLst>
      </pc:sldChg>
      <pc:sldChg chg="addSp modSp add mod">
        <pc:chgData name="Ernesto Gandolfo Raso" userId="9b53afdb15782c0c" providerId="LiveId" clId="{60AF85C6-231C-4E30-89C8-E181D8D5910A}" dt="2024-05-29T21:06:08.657" v="1677" actId="1036"/>
        <pc:sldMkLst>
          <pc:docMk/>
          <pc:sldMk cId="2832891581" sldId="451"/>
        </pc:sldMkLst>
      </pc:sldChg>
      <pc:sldChg chg="addSp modSp add mod ord">
        <pc:chgData name="Ernesto Gandolfo Raso" userId="9b53afdb15782c0c" providerId="LiveId" clId="{60AF85C6-231C-4E30-89C8-E181D8D5910A}" dt="2024-05-29T21:10:44.545" v="1749" actId="113"/>
        <pc:sldMkLst>
          <pc:docMk/>
          <pc:sldMk cId="2426476417" sldId="452"/>
        </pc:sldMkLst>
      </pc:sldChg>
      <pc:sldChg chg="modSp add mod">
        <pc:chgData name="Ernesto Gandolfo Raso" userId="9b53afdb15782c0c" providerId="LiveId" clId="{60AF85C6-231C-4E30-89C8-E181D8D5910A}" dt="2024-05-29T18:15:33.744" v="564" actId="20577"/>
        <pc:sldMkLst>
          <pc:docMk/>
          <pc:sldMk cId="1267977185" sldId="453"/>
        </pc:sldMkLst>
      </pc:sldChg>
      <pc:sldChg chg="addSp delSp add mod">
        <pc:chgData name="Ernesto Gandolfo Raso" userId="9b53afdb15782c0c" providerId="LiveId" clId="{60AF85C6-231C-4E30-89C8-E181D8D5910A}" dt="2024-05-29T18:16:14.876" v="567" actId="22"/>
        <pc:sldMkLst>
          <pc:docMk/>
          <pc:sldMk cId="3700370940" sldId="454"/>
        </pc:sldMkLst>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ldChg>
      <pc:sldChg chg="modSp add del mod">
        <pc:chgData name="Ernesto Gandolfo Raso" userId="9b53afdb15782c0c" providerId="LiveId" clId="{60AF85C6-231C-4E30-89C8-E181D8D5910A}" dt="2024-05-29T20:26:27.734" v="859" actId="2696"/>
        <pc:sldMkLst>
          <pc:docMk/>
          <pc:sldMk cId="259472001" sldId="457"/>
        </pc:sldMkLst>
      </pc:sldChg>
      <pc:sldChg chg="addSp delSp modSp add mod">
        <pc:chgData name="Ernesto Gandolfo Raso" userId="9b53afdb15782c0c" providerId="LiveId" clId="{60AF85C6-231C-4E30-89C8-E181D8D5910A}" dt="2024-05-29T20:40:27.799" v="1085" actId="20577"/>
        <pc:sldMkLst>
          <pc:docMk/>
          <pc:sldMk cId="3652140450" sldId="457"/>
        </pc:sldMkLst>
      </pc:sldChg>
      <pc:sldChg chg="addSp delSp modSp add mod">
        <pc:chgData name="Ernesto Gandolfo Raso" userId="9b53afdb15782c0c" providerId="LiveId" clId="{60AF85C6-231C-4E30-89C8-E181D8D5910A}" dt="2024-05-29T20:37:43.878" v="1004" actId="113"/>
        <pc:sldMkLst>
          <pc:docMk/>
          <pc:sldMk cId="2454340401" sldId="458"/>
        </pc:sldMkLst>
      </pc:sldChg>
      <pc:sldChg chg="addSp delSp modSp add mod">
        <pc:chgData name="Ernesto Gandolfo Raso" userId="9b53afdb15782c0c" providerId="LiveId" clId="{60AF85C6-231C-4E30-89C8-E181D8D5910A}" dt="2024-05-29T20:39:03.624" v="1063" actId="1038"/>
        <pc:sldMkLst>
          <pc:docMk/>
          <pc:sldMk cId="413775807" sldId="459"/>
        </pc:sldMkLst>
      </pc:sldChg>
      <pc:sldChg chg="addSp delSp modSp add mod">
        <pc:chgData name="Ernesto Gandolfo Raso" userId="9b53afdb15782c0c" providerId="LiveId" clId="{60AF85C6-231C-4E30-89C8-E181D8D5910A}" dt="2024-05-29T20:53:06.631" v="1416"/>
        <pc:sldMkLst>
          <pc:docMk/>
          <pc:sldMk cId="1759175907" sldId="460"/>
        </pc:sldMkLst>
      </pc:sldChg>
      <pc:sldChg chg="addSp modSp add mod">
        <pc:chgData name="Ernesto Gandolfo Raso" userId="9b53afdb15782c0c" providerId="LiveId" clId="{60AF85C6-231C-4E30-89C8-E181D8D5910A}" dt="2024-05-29T20:49:46.132" v="1356" actId="255"/>
        <pc:sldMkLst>
          <pc:docMk/>
          <pc:sldMk cId="4223741859" sldId="461"/>
        </pc:sldMkLst>
      </pc:sldChg>
      <pc:sldChg chg="addSp modSp add mod">
        <pc:chgData name="Ernesto Gandolfo Raso" userId="9b53afdb15782c0c" providerId="LiveId" clId="{60AF85C6-231C-4E30-89C8-E181D8D5910A}" dt="2024-05-29T21:00:58.705" v="1580" actId="113"/>
        <pc:sldMkLst>
          <pc:docMk/>
          <pc:sldMk cId="2375442979" sldId="462"/>
        </pc:sldMkLst>
      </pc:sldChg>
      <pc:sldChg chg="addSp delSp modSp add mod">
        <pc:chgData name="Ernesto Gandolfo Raso" userId="9b53afdb15782c0c" providerId="LiveId" clId="{60AF85C6-231C-4E30-89C8-E181D8D5910A}" dt="2024-05-29T21:01:31.089" v="1596" actId="1036"/>
        <pc:sldMkLst>
          <pc:docMk/>
          <pc:sldMk cId="4239383341" sldId="463"/>
        </pc:sldMkLst>
      </pc:sldChg>
      <pc:sldChg chg="addSp delSp add mod">
        <pc:chgData name="Ernesto Gandolfo Raso" userId="9b53afdb15782c0c" providerId="LiveId" clId="{60AF85C6-231C-4E30-89C8-E181D8D5910A}" dt="2024-05-29T21:11:22.187" v="1753" actId="22"/>
        <pc:sldMkLst>
          <pc:docMk/>
          <pc:sldMk cId="3985540775" sldId="464"/>
        </pc:sldMkLst>
      </pc:sldChg>
      <pc:sldChg chg="addSp modSp add mod">
        <pc:chgData name="Ernesto Gandolfo Raso" userId="9b53afdb15782c0c" providerId="LiveId" clId="{60AF85C6-231C-4E30-89C8-E181D8D5910A}" dt="2024-05-29T21:11:44.762" v="1755" actId="14100"/>
        <pc:sldMkLst>
          <pc:docMk/>
          <pc:sldMk cId="4026552526" sldId="465"/>
        </pc:sldMkLst>
      </pc:sldChg>
      <pc:sldChg chg="modSp add mod">
        <pc:chgData name="Ernesto Gandolfo Raso" userId="9b53afdb15782c0c" providerId="LiveId" clId="{60AF85C6-231C-4E30-89C8-E181D8D5910A}" dt="2024-05-29T21:15:03.364" v="1830" actId="20577"/>
        <pc:sldMkLst>
          <pc:docMk/>
          <pc:sldMk cId="3894475723" sldId="466"/>
        </pc:sldMkLst>
      </pc:sldChg>
      <pc:sldChg chg="addSp delSp modSp add mod">
        <pc:chgData name="Ernesto Gandolfo Raso" userId="9b53afdb15782c0c" providerId="LiveId" clId="{60AF85C6-231C-4E30-89C8-E181D8D5910A}" dt="2024-05-30T20:35:25.376" v="2220" actId="20577"/>
        <pc:sldMkLst>
          <pc:docMk/>
          <pc:sldMk cId="3194247008" sldId="467"/>
        </pc:sldMkLst>
      </pc:sldChg>
      <pc:sldChg chg="addSp delSp modSp add mod">
        <pc:chgData name="Ernesto Gandolfo Raso" userId="9b53afdb15782c0c" providerId="LiveId" clId="{60AF85C6-231C-4E30-89C8-E181D8D5910A}" dt="2024-05-30T20:19:08.722" v="1961" actId="1038"/>
        <pc:sldMkLst>
          <pc:docMk/>
          <pc:sldMk cId="1308800088" sldId="468"/>
        </pc:sldMkLst>
      </pc:sldChg>
      <pc:sldChg chg="addSp delSp modSp add mod">
        <pc:chgData name="Ernesto Gandolfo Raso" userId="9b53afdb15782c0c" providerId="LiveId" clId="{60AF85C6-231C-4E30-89C8-E181D8D5910A}" dt="2024-05-30T20:29:59.296" v="2114" actId="6549"/>
        <pc:sldMkLst>
          <pc:docMk/>
          <pc:sldMk cId="1041352955" sldId="469"/>
        </pc:sldMkLst>
      </pc:sldChg>
      <pc:sldChg chg="addSp delSp add mod">
        <pc:chgData name="Ernesto Gandolfo Raso" userId="9b53afdb15782c0c" providerId="LiveId" clId="{60AF85C6-231C-4E30-89C8-E181D8D5910A}" dt="2024-05-30T20:10:10.227" v="1867" actId="22"/>
        <pc:sldMkLst>
          <pc:docMk/>
          <pc:sldMk cId="2527221187" sldId="470"/>
        </pc:sldMkLst>
      </pc:sldChg>
      <pc:sldChg chg="addSp delSp modSp add mod">
        <pc:chgData name="Ernesto Gandolfo Raso" userId="9b53afdb15782c0c" providerId="LiveId" clId="{60AF85C6-231C-4E30-89C8-E181D8D5910A}" dt="2024-05-30T20:19:18.204" v="1976" actId="1038"/>
        <pc:sldMkLst>
          <pc:docMk/>
          <pc:sldMk cId="647271420" sldId="471"/>
        </pc:sldMkLst>
      </pc:sldChg>
      <pc:sldChg chg="addSp delSp modSp add mod">
        <pc:chgData name="Ernesto Gandolfo Raso" userId="9b53afdb15782c0c" providerId="LiveId" clId="{60AF85C6-231C-4E30-89C8-E181D8D5910A}" dt="2024-05-30T20:43:13.135" v="2506" actId="14100"/>
        <pc:sldMkLst>
          <pc:docMk/>
          <pc:sldMk cId="2584798198" sldId="472"/>
        </pc:sldMkLst>
      </pc:sldChg>
      <pc:sldChg chg="addSp delSp modSp add mod">
        <pc:chgData name="Ernesto Gandolfo Raso" userId="9b53afdb15782c0c" providerId="LiveId" clId="{60AF85C6-231C-4E30-89C8-E181D8D5910A}" dt="2024-05-30T20:40:13.500" v="2402" actId="20577"/>
        <pc:sldMkLst>
          <pc:docMk/>
          <pc:sldMk cId="1106899562" sldId="473"/>
        </pc:sldMkLst>
      </pc:sldChg>
      <pc:sldChg chg="delSp add mod">
        <pc:chgData name="Ernesto Gandolfo Raso" userId="9b53afdb15782c0c" providerId="LiveId" clId="{60AF85C6-231C-4E30-89C8-E181D8D5910A}" dt="2024-05-30T20:35:15.375" v="2217" actId="478"/>
        <pc:sldMkLst>
          <pc:docMk/>
          <pc:sldMk cId="772935689" sldId="474"/>
        </pc:sldMkLst>
      </pc:sldChg>
      <pc:sldChg chg="addSp delSp modSp add mod">
        <pc:chgData name="Ernesto Gandolfo Raso" userId="9b53afdb15782c0c" providerId="LiveId" clId="{60AF85C6-231C-4E30-89C8-E181D8D5910A}" dt="2024-05-30T21:27:52.288" v="3090" actId="692"/>
        <pc:sldMkLst>
          <pc:docMk/>
          <pc:sldMk cId="2274593979" sldId="475"/>
        </pc:sldMkLst>
      </pc:sldChg>
      <pc:sldChg chg="addSp delSp modSp add mod">
        <pc:chgData name="Ernesto Gandolfo Raso" userId="9b53afdb15782c0c" providerId="LiveId" clId="{60AF85C6-231C-4E30-89C8-E181D8D5910A}" dt="2024-05-30T21:22:48.394" v="2861" actId="1037"/>
        <pc:sldMkLst>
          <pc:docMk/>
          <pc:sldMk cId="621697103" sldId="476"/>
        </pc:sldMkLst>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ldChg>
      <pc:sldChg chg="modSp add mod">
        <pc:chgData name="Ernesto Gandolfo Raso" userId="9b53afdb15782c0c" providerId="LiveId" clId="{60AF85C6-231C-4E30-89C8-E181D8D5910A}" dt="2024-05-30T20:52:36.191" v="2776" actId="58"/>
        <pc:sldMkLst>
          <pc:docMk/>
          <pc:sldMk cId="4273411948" sldId="478"/>
        </pc:sldMkLst>
      </pc:sldChg>
      <pc:sldChg chg="addSp delSp add mod">
        <pc:chgData name="Ernesto Gandolfo Raso" userId="9b53afdb15782c0c" providerId="LiveId" clId="{60AF85C6-231C-4E30-89C8-E181D8D5910A}" dt="2024-05-30T20:51:42.855" v="2753" actId="22"/>
        <pc:sldMkLst>
          <pc:docMk/>
          <pc:sldMk cId="3842028210" sldId="479"/>
        </pc:sldMkLst>
      </pc:sldChg>
      <pc:sldChg chg="addSp modSp add mod">
        <pc:chgData name="Ernesto Gandolfo Raso" userId="9b53afdb15782c0c" providerId="LiveId" clId="{60AF85C6-231C-4E30-89C8-E181D8D5910A}" dt="2024-05-30T21:25:24.338" v="2978" actId="1036"/>
        <pc:sldMkLst>
          <pc:docMk/>
          <pc:sldMk cId="3104802142" sldId="480"/>
        </pc:sldMkLst>
      </pc:sldChg>
      <pc:sldChg chg="addSp delSp modSp add mod">
        <pc:chgData name="Ernesto Gandolfo Raso" userId="9b53afdb15782c0c" providerId="LiveId" clId="{60AF85C6-231C-4E30-89C8-E181D8D5910A}" dt="2024-05-30T21:40:39.561" v="3503" actId="6549"/>
        <pc:sldMkLst>
          <pc:docMk/>
          <pc:sldMk cId="2855782529" sldId="481"/>
        </pc:sldMkLst>
      </pc:sldChg>
      <pc:sldChg chg="addSp modSp add mod">
        <pc:chgData name="Ernesto Gandolfo Raso" userId="9b53afdb15782c0c" providerId="LiveId" clId="{60AF85C6-231C-4E30-89C8-E181D8D5910A}" dt="2024-05-30T21:40:15.582" v="3493" actId="21"/>
        <pc:sldMkLst>
          <pc:docMk/>
          <pc:sldMk cId="313798931" sldId="482"/>
        </pc:sldMkLst>
      </pc:sldChg>
      <pc:sldChg chg="addSp modSp add mod">
        <pc:chgData name="Ernesto Gandolfo Raso" userId="9b53afdb15782c0c" providerId="LiveId" clId="{60AF85C6-231C-4E30-89C8-E181D8D5910A}" dt="2024-05-30T21:43:24.281" v="3573" actId="1035"/>
        <pc:sldMkLst>
          <pc:docMk/>
          <pc:sldMk cId="3734010485" sldId="483"/>
        </pc:sldMkLst>
      </pc:sldChg>
      <pc:sldChg chg="addSp delSp modSp add del mod">
        <pc:chgData name="Ernesto Gandolfo Raso" userId="9b53afdb15782c0c" providerId="LiveId" clId="{60AF85C6-231C-4E30-89C8-E181D8D5910A}" dt="2024-05-30T21:40:47.144" v="3504" actId="2696"/>
        <pc:sldMkLst>
          <pc:docMk/>
          <pc:sldMk cId="114861918" sldId="484"/>
        </pc:sldMkLst>
      </pc:sldChg>
      <pc:sldChg chg="modSp add mod">
        <pc:chgData name="Ernesto Gandolfo Raso" userId="9b53afdb15782c0c" providerId="LiveId" clId="{60AF85C6-231C-4E30-89C8-E181D8D5910A}" dt="2024-05-30T21:54:10.311" v="3976" actId="21"/>
        <pc:sldMkLst>
          <pc:docMk/>
          <pc:sldMk cId="282184884" sldId="484"/>
        </pc:sldMkLst>
      </pc:sldChg>
    </pc:docChg>
  </pc:docChgLst>
  <pc:docChgLst>
    <pc:chgData name="Ernesto Gandolfo Raso" userId="9b53afdb15782c0c" providerId="LiveId" clId="{0361D5E8-F85F-4B95-B940-DFF595832ECE}"/>
    <pc:docChg chg="undo custSel addSld delSld modSld">
      <pc:chgData name="Ernesto Gandolfo Raso" userId="9b53afdb15782c0c" providerId="LiveId" clId="{0361D5E8-F85F-4B95-B940-DFF595832ECE}" dt="2025-08-23T20:28:09.832" v="879" actId="255"/>
      <pc:docMkLst>
        <pc:docMk/>
      </pc:docMkLst>
      <pc:sldChg chg="delSp modSp mod">
        <pc:chgData name="Ernesto Gandolfo Raso" userId="9b53afdb15782c0c" providerId="LiveId" clId="{0361D5E8-F85F-4B95-B940-DFF595832ECE}" dt="2025-08-22T19:08:45.491" v="38" actId="1036"/>
        <pc:sldMkLst>
          <pc:docMk/>
          <pc:sldMk cId="2228847111" sldId="437"/>
        </pc:sldMkLst>
        <pc:spChg chg="mod">
          <ac:chgData name="Ernesto Gandolfo Raso" userId="9b53afdb15782c0c" providerId="LiveId" clId="{0361D5E8-F85F-4B95-B940-DFF595832ECE}" dt="2025-08-22T19:08:45.491" v="38" actId="1036"/>
          <ac:spMkLst>
            <pc:docMk/>
            <pc:sldMk cId="2228847111" sldId="437"/>
            <ac:spMk id="3" creationId="{CAA0AE87-E592-0800-92F8-DBE2E2FEE9E8}"/>
          </ac:spMkLst>
        </pc:spChg>
        <pc:picChg chg="del">
          <ac:chgData name="Ernesto Gandolfo Raso" userId="9b53afdb15782c0c" providerId="LiveId" clId="{0361D5E8-F85F-4B95-B940-DFF595832ECE}" dt="2025-08-22T19:07:36.144" v="2" actId="478"/>
          <ac:picMkLst>
            <pc:docMk/>
            <pc:sldMk cId="2228847111" sldId="437"/>
            <ac:picMk id="5" creationId="{F44C3265-D9A5-65F8-86A5-B1248E81DE17}"/>
          </ac:picMkLst>
        </pc:picChg>
      </pc:sldChg>
      <pc:sldChg chg="modSp mod">
        <pc:chgData name="Ernesto Gandolfo Raso" userId="9b53afdb15782c0c" providerId="LiveId" clId="{0361D5E8-F85F-4B95-B940-DFF595832ECE}" dt="2025-08-23T19:49:36.324" v="185" actId="20577"/>
        <pc:sldMkLst>
          <pc:docMk/>
          <pc:sldMk cId="2870811124" sldId="440"/>
        </pc:sldMkLst>
        <pc:spChg chg="mod">
          <ac:chgData name="Ernesto Gandolfo Raso" userId="9b53afdb15782c0c" providerId="LiveId" clId="{0361D5E8-F85F-4B95-B940-DFF595832ECE}" dt="2025-08-23T19:49:36.324" v="185" actId="20577"/>
          <ac:spMkLst>
            <pc:docMk/>
            <pc:sldMk cId="2870811124" sldId="440"/>
            <ac:spMk id="3" creationId="{69EB7B8C-E0DD-BDDE-3650-5B2A63D4C6E1}"/>
          </ac:spMkLst>
        </pc:spChg>
      </pc:sldChg>
      <pc:sldChg chg="modSp mod">
        <pc:chgData name="Ernesto Gandolfo Raso" userId="9b53afdb15782c0c" providerId="LiveId" clId="{0361D5E8-F85F-4B95-B940-DFF595832ECE}" dt="2025-08-23T19:56:38.408" v="300" actId="113"/>
        <pc:sldMkLst>
          <pc:docMk/>
          <pc:sldMk cId="2781995305" sldId="443"/>
        </pc:sldMkLst>
        <pc:spChg chg="mod">
          <ac:chgData name="Ernesto Gandolfo Raso" userId="9b53afdb15782c0c" providerId="LiveId" clId="{0361D5E8-F85F-4B95-B940-DFF595832ECE}" dt="2025-08-23T19:56:38.408" v="300" actId="113"/>
          <ac:spMkLst>
            <pc:docMk/>
            <pc:sldMk cId="2781995305" sldId="443"/>
            <ac:spMk id="3" creationId="{67B0D03A-8E27-91D0-192A-F2C6E2AF6CA5}"/>
          </ac:spMkLst>
        </pc:spChg>
      </pc:sldChg>
      <pc:sldChg chg="modSp mod">
        <pc:chgData name="Ernesto Gandolfo Raso" userId="9b53afdb15782c0c" providerId="LiveId" clId="{0361D5E8-F85F-4B95-B940-DFF595832ECE}" dt="2025-08-23T19:56:46.712" v="301" actId="255"/>
        <pc:sldMkLst>
          <pc:docMk/>
          <pc:sldMk cId="3350465499" sldId="444"/>
        </pc:sldMkLst>
        <pc:spChg chg="mod">
          <ac:chgData name="Ernesto Gandolfo Raso" userId="9b53afdb15782c0c" providerId="LiveId" clId="{0361D5E8-F85F-4B95-B940-DFF595832ECE}" dt="2025-08-23T19:56:46.712" v="301" actId="255"/>
          <ac:spMkLst>
            <pc:docMk/>
            <pc:sldMk cId="3350465499" sldId="444"/>
            <ac:spMk id="3" creationId="{AB7458CC-E39A-F58B-EDCA-2458A535015D}"/>
          </ac:spMkLst>
        </pc:spChg>
      </pc:sldChg>
      <pc:sldChg chg="modSp mod">
        <pc:chgData name="Ernesto Gandolfo Raso" userId="9b53afdb15782c0c" providerId="LiveId" clId="{0361D5E8-F85F-4B95-B940-DFF595832ECE}" dt="2025-08-22T19:22:21.809" v="133" actId="1037"/>
        <pc:sldMkLst>
          <pc:docMk/>
          <pc:sldMk cId="2720159872" sldId="446"/>
        </pc:sldMkLst>
        <pc:picChg chg="mod">
          <ac:chgData name="Ernesto Gandolfo Raso" userId="9b53afdb15782c0c" providerId="LiveId" clId="{0361D5E8-F85F-4B95-B940-DFF595832ECE}" dt="2025-08-22T19:22:21.809" v="133" actId="1037"/>
          <ac:picMkLst>
            <pc:docMk/>
            <pc:sldMk cId="2720159872" sldId="446"/>
            <ac:picMk id="5" creationId="{CA4FC759-AF04-343E-EFBC-0978544D9938}"/>
          </ac:picMkLst>
        </pc:picChg>
        <pc:picChg chg="mod">
          <ac:chgData name="Ernesto Gandolfo Raso" userId="9b53afdb15782c0c" providerId="LiveId" clId="{0361D5E8-F85F-4B95-B940-DFF595832ECE}" dt="2025-08-22T19:22:11.190" v="112" actId="1036"/>
          <ac:picMkLst>
            <pc:docMk/>
            <pc:sldMk cId="2720159872" sldId="446"/>
            <ac:picMk id="7" creationId="{80D19881-D222-0D30-DAEB-78339A21CFDD}"/>
          </ac:picMkLst>
        </pc:picChg>
      </pc:sldChg>
      <pc:sldChg chg="modSp mod">
        <pc:chgData name="Ernesto Gandolfo Raso" userId="9b53afdb15782c0c" providerId="LiveId" clId="{0361D5E8-F85F-4B95-B940-DFF595832ECE}" dt="2025-08-23T20:00:45.180" v="377" actId="6549"/>
        <pc:sldMkLst>
          <pc:docMk/>
          <pc:sldMk cId="2493256288" sldId="447"/>
        </pc:sldMkLst>
        <pc:spChg chg="mod">
          <ac:chgData name="Ernesto Gandolfo Raso" userId="9b53afdb15782c0c" providerId="LiveId" clId="{0361D5E8-F85F-4B95-B940-DFF595832ECE}" dt="2025-08-23T20:00:45.180" v="377" actId="6549"/>
          <ac:spMkLst>
            <pc:docMk/>
            <pc:sldMk cId="2493256288" sldId="447"/>
            <ac:spMk id="3" creationId="{DA2D0A14-8FCB-0AC9-929F-216D65A0ECD7}"/>
          </ac:spMkLst>
        </pc:spChg>
      </pc:sldChg>
      <pc:sldChg chg="modSp mod">
        <pc:chgData name="Ernesto Gandolfo Raso" userId="9b53afdb15782c0c" providerId="LiveId" clId="{0361D5E8-F85F-4B95-B940-DFF595832ECE}" dt="2025-08-22T20:42:09.350" v="155" actId="692"/>
        <pc:sldMkLst>
          <pc:docMk/>
          <pc:sldMk cId="1632091113" sldId="448"/>
        </pc:sldMkLst>
        <pc:picChg chg="mod">
          <ac:chgData name="Ernesto Gandolfo Raso" userId="9b53afdb15782c0c" providerId="LiveId" clId="{0361D5E8-F85F-4B95-B940-DFF595832ECE}" dt="2025-08-22T20:42:09.350" v="155" actId="692"/>
          <ac:picMkLst>
            <pc:docMk/>
            <pc:sldMk cId="1632091113" sldId="448"/>
            <ac:picMk id="3" creationId="{1BBCB8E3-0800-6F60-A506-2BBB15AA671E}"/>
          </ac:picMkLst>
        </pc:picChg>
      </pc:sldChg>
      <pc:sldChg chg="modSp mod">
        <pc:chgData name="Ernesto Gandolfo Raso" userId="9b53afdb15782c0c" providerId="LiveId" clId="{0361D5E8-F85F-4B95-B940-DFF595832ECE}" dt="2025-08-23T20:02:03.981" v="386" actId="6549"/>
        <pc:sldMkLst>
          <pc:docMk/>
          <pc:sldMk cId="2325371561" sldId="449"/>
        </pc:sldMkLst>
        <pc:spChg chg="mod">
          <ac:chgData name="Ernesto Gandolfo Raso" userId="9b53afdb15782c0c" providerId="LiveId" clId="{0361D5E8-F85F-4B95-B940-DFF595832ECE}" dt="2025-08-23T20:02:03.981" v="386" actId="6549"/>
          <ac:spMkLst>
            <pc:docMk/>
            <pc:sldMk cId="2325371561" sldId="449"/>
            <ac:spMk id="3" creationId="{684ACA35-6AF8-28C9-2BFB-D145630B1BC2}"/>
          </ac:spMkLst>
        </pc:spChg>
      </pc:sldChg>
      <pc:sldChg chg="modSp mod">
        <pc:chgData name="Ernesto Gandolfo Raso" userId="9b53afdb15782c0c" providerId="LiveId" clId="{0361D5E8-F85F-4B95-B940-DFF595832ECE}" dt="2025-08-23T20:04:13.827" v="399" actId="20577"/>
        <pc:sldMkLst>
          <pc:docMk/>
          <pc:sldMk cId="2729149810" sldId="451"/>
        </pc:sldMkLst>
        <pc:spChg chg="mod">
          <ac:chgData name="Ernesto Gandolfo Raso" userId="9b53afdb15782c0c" providerId="LiveId" clId="{0361D5E8-F85F-4B95-B940-DFF595832ECE}" dt="2025-08-23T20:04:13.827" v="399" actId="20577"/>
          <ac:spMkLst>
            <pc:docMk/>
            <pc:sldMk cId="2729149810" sldId="451"/>
            <ac:spMk id="4" creationId="{C4F1F449-5DAE-C9A2-08B7-8BF12F53D115}"/>
          </ac:spMkLst>
        </pc:spChg>
      </pc:sldChg>
      <pc:sldChg chg="modSp mod">
        <pc:chgData name="Ernesto Gandolfo Raso" userId="9b53afdb15782c0c" providerId="LiveId" clId="{0361D5E8-F85F-4B95-B940-DFF595832ECE}" dt="2025-08-23T20:06:55.092" v="438"/>
        <pc:sldMkLst>
          <pc:docMk/>
          <pc:sldMk cId="3719912558" sldId="452"/>
        </pc:sldMkLst>
        <pc:spChg chg="mod">
          <ac:chgData name="Ernesto Gandolfo Raso" userId="9b53afdb15782c0c" providerId="LiveId" clId="{0361D5E8-F85F-4B95-B940-DFF595832ECE}" dt="2025-08-23T20:06:55.092" v="438"/>
          <ac:spMkLst>
            <pc:docMk/>
            <pc:sldMk cId="3719912558" sldId="452"/>
            <ac:spMk id="3" creationId="{A4D05AAE-EBE4-34EE-D258-4455405896B7}"/>
          </ac:spMkLst>
        </pc:spChg>
      </pc:sldChg>
      <pc:sldChg chg="modSp mod">
        <pc:chgData name="Ernesto Gandolfo Raso" userId="9b53afdb15782c0c" providerId="LiveId" clId="{0361D5E8-F85F-4B95-B940-DFF595832ECE}" dt="2025-08-23T20:11:51.155" v="586" actId="20577"/>
        <pc:sldMkLst>
          <pc:docMk/>
          <pc:sldMk cId="3843727621" sldId="454"/>
        </pc:sldMkLst>
        <pc:spChg chg="mod">
          <ac:chgData name="Ernesto Gandolfo Raso" userId="9b53afdb15782c0c" providerId="LiveId" clId="{0361D5E8-F85F-4B95-B940-DFF595832ECE}" dt="2025-08-23T20:11:51.155" v="586" actId="20577"/>
          <ac:spMkLst>
            <pc:docMk/>
            <pc:sldMk cId="3843727621" sldId="454"/>
            <ac:spMk id="3" creationId="{738E480B-507A-43F3-F899-6BBEEBE7423F}"/>
          </ac:spMkLst>
        </pc:spChg>
      </pc:sldChg>
      <pc:sldChg chg="modSp mod">
        <pc:chgData name="Ernesto Gandolfo Raso" userId="9b53afdb15782c0c" providerId="LiveId" clId="{0361D5E8-F85F-4B95-B940-DFF595832ECE}" dt="2025-08-23T20:16:00.195" v="707" actId="20577"/>
        <pc:sldMkLst>
          <pc:docMk/>
          <pc:sldMk cId="2916390504" sldId="455"/>
        </pc:sldMkLst>
        <pc:spChg chg="mod">
          <ac:chgData name="Ernesto Gandolfo Raso" userId="9b53afdb15782c0c" providerId="LiveId" clId="{0361D5E8-F85F-4B95-B940-DFF595832ECE}" dt="2025-08-23T20:15:33.886" v="689" actId="20577"/>
          <ac:spMkLst>
            <pc:docMk/>
            <pc:sldMk cId="2916390504" sldId="455"/>
            <ac:spMk id="3" creationId="{906CE99D-923A-B7B5-49E4-33BD3A4C79E5}"/>
          </ac:spMkLst>
        </pc:spChg>
        <pc:spChg chg="mod">
          <ac:chgData name="Ernesto Gandolfo Raso" userId="9b53afdb15782c0c" providerId="LiveId" clId="{0361D5E8-F85F-4B95-B940-DFF595832ECE}" dt="2025-08-23T20:16:00.195" v="707" actId="20577"/>
          <ac:spMkLst>
            <pc:docMk/>
            <pc:sldMk cId="2916390504" sldId="455"/>
            <ac:spMk id="7" creationId="{9D06762A-187A-2280-DFE3-D869D58A5D94}"/>
          </ac:spMkLst>
        </pc:spChg>
        <pc:picChg chg="mod">
          <ac:chgData name="Ernesto Gandolfo Raso" userId="9b53afdb15782c0c" providerId="LiveId" clId="{0361D5E8-F85F-4B95-B940-DFF595832ECE}" dt="2025-08-23T20:14:33.026" v="653" actId="1035"/>
          <ac:picMkLst>
            <pc:docMk/>
            <pc:sldMk cId="2916390504" sldId="455"/>
            <ac:picMk id="5" creationId="{903CA87A-12E9-D3CA-220D-72804CDAE82B}"/>
          </ac:picMkLst>
        </pc:picChg>
        <pc:picChg chg="mod">
          <ac:chgData name="Ernesto Gandolfo Raso" userId="9b53afdb15782c0c" providerId="LiveId" clId="{0361D5E8-F85F-4B95-B940-DFF595832ECE}" dt="2025-08-23T20:13:48.594" v="619" actId="1036"/>
          <ac:picMkLst>
            <pc:docMk/>
            <pc:sldMk cId="2916390504" sldId="455"/>
            <ac:picMk id="9" creationId="{A4292FF5-0515-36AF-F513-0307DCB33BB8}"/>
          </ac:picMkLst>
        </pc:picChg>
      </pc:sldChg>
      <pc:sldChg chg="modSp mod">
        <pc:chgData name="Ernesto Gandolfo Raso" userId="9b53afdb15782c0c" providerId="LiveId" clId="{0361D5E8-F85F-4B95-B940-DFF595832ECE}" dt="2025-08-23T20:16:57.742" v="730" actId="20577"/>
        <pc:sldMkLst>
          <pc:docMk/>
          <pc:sldMk cId="4002938065" sldId="456"/>
        </pc:sldMkLst>
        <pc:spChg chg="mod">
          <ac:chgData name="Ernesto Gandolfo Raso" userId="9b53afdb15782c0c" providerId="LiveId" clId="{0361D5E8-F85F-4B95-B940-DFF595832ECE}" dt="2025-08-23T20:16:57.742" v="730" actId="20577"/>
          <ac:spMkLst>
            <pc:docMk/>
            <pc:sldMk cId="4002938065" sldId="456"/>
            <ac:spMk id="3" creationId="{16F0247B-5869-8D29-0F16-D550E5B21BB4}"/>
          </ac:spMkLst>
        </pc:spChg>
        <pc:spChg chg="mod">
          <ac:chgData name="Ernesto Gandolfo Raso" userId="9b53afdb15782c0c" providerId="LiveId" clId="{0361D5E8-F85F-4B95-B940-DFF595832ECE}" dt="2025-08-23T20:16:53.772" v="727" actId="1036"/>
          <ac:spMkLst>
            <pc:docMk/>
            <pc:sldMk cId="4002938065" sldId="456"/>
            <ac:spMk id="7" creationId="{021E4450-A732-4B27-9B50-C88A6C5FF594}"/>
          </ac:spMkLst>
        </pc:spChg>
        <pc:picChg chg="mod">
          <ac:chgData name="Ernesto Gandolfo Raso" userId="9b53afdb15782c0c" providerId="LiveId" clId="{0361D5E8-F85F-4B95-B940-DFF595832ECE}" dt="2025-08-23T20:16:54.731" v="729" actId="1036"/>
          <ac:picMkLst>
            <pc:docMk/>
            <pc:sldMk cId="4002938065" sldId="456"/>
            <ac:picMk id="5" creationId="{C0FA0C1C-E328-FC78-B02E-8A4AB668B62C}"/>
          </ac:picMkLst>
        </pc:picChg>
      </pc:sldChg>
      <pc:sldChg chg="modSp mod">
        <pc:chgData name="Ernesto Gandolfo Raso" userId="9b53afdb15782c0c" providerId="LiveId" clId="{0361D5E8-F85F-4B95-B940-DFF595832ECE}" dt="2025-08-22T20:42:57.878" v="157" actId="1036"/>
        <pc:sldMkLst>
          <pc:docMk/>
          <pc:sldMk cId="959506514" sldId="457"/>
        </pc:sldMkLst>
        <pc:picChg chg="mod">
          <ac:chgData name="Ernesto Gandolfo Raso" userId="9b53afdb15782c0c" providerId="LiveId" clId="{0361D5E8-F85F-4B95-B940-DFF595832ECE}" dt="2025-08-22T20:42:57.878" v="157" actId="1036"/>
          <ac:picMkLst>
            <pc:docMk/>
            <pc:sldMk cId="959506514" sldId="457"/>
            <ac:picMk id="7" creationId="{0BBE5362-9EF8-9EB5-D86C-BE0099AD926A}"/>
          </ac:picMkLst>
        </pc:picChg>
      </pc:sldChg>
      <pc:sldChg chg="modSp mod">
        <pc:chgData name="Ernesto Gandolfo Raso" userId="9b53afdb15782c0c" providerId="LiveId" clId="{0361D5E8-F85F-4B95-B940-DFF595832ECE}" dt="2025-08-23T20:20:11.181" v="783" actId="6549"/>
        <pc:sldMkLst>
          <pc:docMk/>
          <pc:sldMk cId="1922326413" sldId="458"/>
        </pc:sldMkLst>
        <pc:spChg chg="mod">
          <ac:chgData name="Ernesto Gandolfo Raso" userId="9b53afdb15782c0c" providerId="LiveId" clId="{0361D5E8-F85F-4B95-B940-DFF595832ECE}" dt="2025-08-23T20:19:24.443" v="752" actId="255"/>
          <ac:spMkLst>
            <pc:docMk/>
            <pc:sldMk cId="1922326413" sldId="458"/>
            <ac:spMk id="3" creationId="{44C038DA-3E38-2528-C61F-A88878E60415}"/>
          </ac:spMkLst>
        </pc:spChg>
        <pc:spChg chg="mod">
          <ac:chgData name="Ernesto Gandolfo Raso" userId="9b53afdb15782c0c" providerId="LiveId" clId="{0361D5E8-F85F-4B95-B940-DFF595832ECE}" dt="2025-08-23T20:20:11.181" v="783" actId="6549"/>
          <ac:spMkLst>
            <pc:docMk/>
            <pc:sldMk cId="1922326413" sldId="458"/>
            <ac:spMk id="7" creationId="{A71B158D-FA49-E445-809E-0FC6AC8645E4}"/>
          </ac:spMkLst>
        </pc:spChg>
        <pc:picChg chg="mod">
          <ac:chgData name="Ernesto Gandolfo Raso" userId="9b53afdb15782c0c" providerId="LiveId" clId="{0361D5E8-F85F-4B95-B940-DFF595832ECE}" dt="2025-08-23T20:19:16.458" v="751" actId="1036"/>
          <ac:picMkLst>
            <pc:docMk/>
            <pc:sldMk cId="1922326413" sldId="458"/>
            <ac:picMk id="5" creationId="{6732611F-4735-1E41-0ECD-9DE84C66B5F6}"/>
          </ac:picMkLst>
        </pc:picChg>
      </pc:sldChg>
      <pc:sldChg chg="modSp mod">
        <pc:chgData name="Ernesto Gandolfo Raso" userId="9b53afdb15782c0c" providerId="LiveId" clId="{0361D5E8-F85F-4B95-B940-DFF595832ECE}" dt="2025-08-23T20:20:24.449" v="785" actId="1036"/>
        <pc:sldMkLst>
          <pc:docMk/>
          <pc:sldMk cId="715150388" sldId="459"/>
        </pc:sldMkLst>
        <pc:spChg chg="mod">
          <ac:chgData name="Ernesto Gandolfo Raso" userId="9b53afdb15782c0c" providerId="LiveId" clId="{0361D5E8-F85F-4B95-B940-DFF595832ECE}" dt="2025-08-23T20:20:22.148" v="784" actId="255"/>
          <ac:spMkLst>
            <pc:docMk/>
            <pc:sldMk cId="715150388" sldId="459"/>
            <ac:spMk id="5" creationId="{1099D937-9C60-897E-4366-8F7CC2E6078E}"/>
          </ac:spMkLst>
        </pc:spChg>
        <pc:picChg chg="mod">
          <ac:chgData name="Ernesto Gandolfo Raso" userId="9b53afdb15782c0c" providerId="LiveId" clId="{0361D5E8-F85F-4B95-B940-DFF595832ECE}" dt="2025-08-23T20:20:24.449" v="785" actId="1036"/>
          <ac:picMkLst>
            <pc:docMk/>
            <pc:sldMk cId="715150388" sldId="459"/>
            <ac:picMk id="7" creationId="{F81B406F-8971-C388-ABB7-CE7585652025}"/>
          </ac:picMkLst>
        </pc:picChg>
      </pc:sldChg>
      <pc:sldChg chg="modSp mod">
        <pc:chgData name="Ernesto Gandolfo Raso" userId="9b53afdb15782c0c" providerId="LiveId" clId="{0361D5E8-F85F-4B95-B940-DFF595832ECE}" dt="2025-08-23T20:20:48.645" v="803" actId="20577"/>
        <pc:sldMkLst>
          <pc:docMk/>
          <pc:sldMk cId="1426796922" sldId="460"/>
        </pc:sldMkLst>
        <pc:spChg chg="mod">
          <ac:chgData name="Ernesto Gandolfo Raso" userId="9b53afdb15782c0c" providerId="LiveId" clId="{0361D5E8-F85F-4B95-B940-DFF595832ECE}" dt="2025-08-23T20:20:48.645" v="803" actId="20577"/>
          <ac:spMkLst>
            <pc:docMk/>
            <pc:sldMk cId="1426796922" sldId="460"/>
            <ac:spMk id="3" creationId="{47767F42-BE48-EF49-55C3-0DDAF88851C0}"/>
          </ac:spMkLst>
        </pc:spChg>
        <pc:picChg chg="mod">
          <ac:chgData name="Ernesto Gandolfo Raso" userId="9b53afdb15782c0c" providerId="LiveId" clId="{0361D5E8-F85F-4B95-B940-DFF595832ECE}" dt="2025-08-23T20:20:39.189" v="798" actId="1036"/>
          <ac:picMkLst>
            <pc:docMk/>
            <pc:sldMk cId="1426796922" sldId="460"/>
            <ac:picMk id="5" creationId="{3446B944-6C41-701D-66A0-54AF6658FA50}"/>
          </ac:picMkLst>
        </pc:picChg>
      </pc:sldChg>
      <pc:sldChg chg="modSp mod">
        <pc:chgData name="Ernesto Gandolfo Raso" userId="9b53afdb15782c0c" providerId="LiveId" clId="{0361D5E8-F85F-4B95-B940-DFF595832ECE}" dt="2025-08-23T20:21:18.794" v="807" actId="114"/>
        <pc:sldMkLst>
          <pc:docMk/>
          <pc:sldMk cId="1615024189" sldId="461"/>
        </pc:sldMkLst>
        <pc:spChg chg="mod">
          <ac:chgData name="Ernesto Gandolfo Raso" userId="9b53afdb15782c0c" providerId="LiveId" clId="{0361D5E8-F85F-4B95-B940-DFF595832ECE}" dt="2025-08-23T20:21:18.794" v="807" actId="114"/>
          <ac:spMkLst>
            <pc:docMk/>
            <pc:sldMk cId="1615024189" sldId="461"/>
            <ac:spMk id="5" creationId="{139124DA-5784-E4A1-21D6-0C124931FFFF}"/>
          </ac:spMkLst>
        </pc:spChg>
        <pc:picChg chg="mod">
          <ac:chgData name="Ernesto Gandolfo Raso" userId="9b53afdb15782c0c" providerId="LiveId" clId="{0361D5E8-F85F-4B95-B940-DFF595832ECE}" dt="2025-08-22T19:24:35.537" v="152" actId="1037"/>
          <ac:picMkLst>
            <pc:docMk/>
            <pc:sldMk cId="1615024189" sldId="461"/>
            <ac:picMk id="7" creationId="{DA2DB4CB-6A75-3EDF-1301-7AB7D2FF5F4D}"/>
          </ac:picMkLst>
        </pc:picChg>
      </pc:sldChg>
      <pc:sldChg chg="modSp mod">
        <pc:chgData name="Ernesto Gandolfo Raso" userId="9b53afdb15782c0c" providerId="LiveId" clId="{0361D5E8-F85F-4B95-B940-DFF595832ECE}" dt="2025-08-23T20:27:33.526" v="876" actId="14100"/>
        <pc:sldMkLst>
          <pc:docMk/>
          <pc:sldMk cId="1754931391" sldId="462"/>
        </pc:sldMkLst>
        <pc:spChg chg="mod">
          <ac:chgData name="Ernesto Gandolfo Raso" userId="9b53afdb15782c0c" providerId="LiveId" clId="{0361D5E8-F85F-4B95-B940-DFF595832ECE}" dt="2025-08-23T20:27:17.967" v="875" actId="113"/>
          <ac:spMkLst>
            <pc:docMk/>
            <pc:sldMk cId="1754931391" sldId="462"/>
            <ac:spMk id="3" creationId="{6882EDFF-4795-4A3D-C660-22AC6C1B1E23}"/>
          </ac:spMkLst>
        </pc:spChg>
        <pc:picChg chg="mod">
          <ac:chgData name="Ernesto Gandolfo Raso" userId="9b53afdb15782c0c" providerId="LiveId" clId="{0361D5E8-F85F-4B95-B940-DFF595832ECE}" dt="2025-08-23T20:27:33.526" v="876" actId="14100"/>
          <ac:picMkLst>
            <pc:docMk/>
            <pc:sldMk cId="1754931391" sldId="462"/>
            <ac:picMk id="5" creationId="{1F6F1AA3-899F-93A3-AEE0-70A664477F6F}"/>
          </ac:picMkLst>
        </pc:picChg>
      </pc:sldChg>
      <pc:sldChg chg="modSp mod">
        <pc:chgData name="Ernesto Gandolfo Raso" userId="9b53afdb15782c0c" providerId="LiveId" clId="{0361D5E8-F85F-4B95-B940-DFF595832ECE}" dt="2025-08-22T19:17:38.970" v="66" actId="1035"/>
        <pc:sldMkLst>
          <pc:docMk/>
          <pc:sldMk cId="3495004102" sldId="569"/>
        </pc:sldMkLst>
        <pc:picChg chg="mod">
          <ac:chgData name="Ernesto Gandolfo Raso" userId="9b53afdb15782c0c" providerId="LiveId" clId="{0361D5E8-F85F-4B95-B940-DFF595832ECE}" dt="2025-08-22T19:17:38.970" v="66" actId="1035"/>
          <ac:picMkLst>
            <pc:docMk/>
            <pc:sldMk cId="3495004102" sldId="569"/>
            <ac:picMk id="5" creationId="{29C931EB-BB31-194D-D921-30B120D337EE}"/>
          </ac:picMkLst>
        </pc:picChg>
      </pc:sldChg>
      <pc:sldChg chg="modSp mod">
        <pc:chgData name="Ernesto Gandolfo Raso" userId="9b53afdb15782c0c" providerId="LiveId" clId="{0361D5E8-F85F-4B95-B940-DFF595832ECE}" dt="2025-08-22T19:20:27.227" v="69" actId="692"/>
        <pc:sldMkLst>
          <pc:docMk/>
          <pc:sldMk cId="1259970908" sldId="570"/>
        </pc:sldMkLst>
        <pc:picChg chg="mod">
          <ac:chgData name="Ernesto Gandolfo Raso" userId="9b53afdb15782c0c" providerId="LiveId" clId="{0361D5E8-F85F-4B95-B940-DFF595832ECE}" dt="2025-08-22T19:20:27.227" v="69" actId="692"/>
          <ac:picMkLst>
            <pc:docMk/>
            <pc:sldMk cId="1259970908" sldId="570"/>
            <ac:picMk id="11" creationId="{70AD9D57-8369-372F-B696-4030C1A4E51A}"/>
          </ac:picMkLst>
        </pc:picChg>
      </pc:sldChg>
      <pc:sldChg chg="modSp mod">
        <pc:chgData name="Ernesto Gandolfo Raso" userId="9b53afdb15782c0c" providerId="LiveId" clId="{0361D5E8-F85F-4B95-B940-DFF595832ECE}" dt="2025-08-23T19:48:54.324" v="158" actId="1036"/>
        <pc:sldMkLst>
          <pc:docMk/>
          <pc:sldMk cId="3965890096" sldId="571"/>
        </pc:sldMkLst>
        <pc:picChg chg="mod">
          <ac:chgData name="Ernesto Gandolfo Raso" userId="9b53afdb15782c0c" providerId="LiveId" clId="{0361D5E8-F85F-4B95-B940-DFF595832ECE}" dt="2025-08-23T19:48:54.324" v="158" actId="1036"/>
          <ac:picMkLst>
            <pc:docMk/>
            <pc:sldMk cId="3965890096" sldId="571"/>
            <ac:picMk id="4" creationId="{C9B7029B-2B8D-9906-89C2-9C15504C2B14}"/>
          </ac:picMkLst>
        </pc:picChg>
      </pc:sldChg>
      <pc:sldChg chg="modSp mod">
        <pc:chgData name="Ernesto Gandolfo Raso" userId="9b53afdb15782c0c" providerId="LiveId" clId="{0361D5E8-F85F-4B95-B940-DFF595832ECE}" dt="2025-08-22T19:21:26.566" v="91" actId="20577"/>
        <pc:sldMkLst>
          <pc:docMk/>
          <pc:sldMk cId="338230319" sldId="572"/>
        </pc:sldMkLst>
        <pc:spChg chg="mod">
          <ac:chgData name="Ernesto Gandolfo Raso" userId="9b53afdb15782c0c" providerId="LiveId" clId="{0361D5E8-F85F-4B95-B940-DFF595832ECE}" dt="2025-08-22T19:21:26.566" v="91" actId="20577"/>
          <ac:spMkLst>
            <pc:docMk/>
            <pc:sldMk cId="338230319" sldId="572"/>
            <ac:spMk id="3" creationId="{69EB7B8C-E0DD-BDDE-3650-5B2A63D4C6E1}"/>
          </ac:spMkLst>
        </pc:spChg>
        <pc:picChg chg="mod">
          <ac:chgData name="Ernesto Gandolfo Raso" userId="9b53afdb15782c0c" providerId="LiveId" clId="{0361D5E8-F85F-4B95-B940-DFF595832ECE}" dt="2025-08-22T19:21:03.313" v="89" actId="1038"/>
          <ac:picMkLst>
            <pc:docMk/>
            <pc:sldMk cId="338230319" sldId="572"/>
            <ac:picMk id="4" creationId="{3C31F417-95F2-007F-7825-5CFEC9AE6F67}"/>
          </ac:picMkLst>
        </pc:picChg>
      </pc:sldChg>
      <pc:sldChg chg="modSp mod">
        <pc:chgData name="Ernesto Gandolfo Raso" userId="9b53afdb15782c0c" providerId="LiveId" clId="{0361D5E8-F85F-4B95-B940-DFF595832ECE}" dt="2025-08-23T19:56:17.151" v="299" actId="113"/>
        <pc:sldMkLst>
          <pc:docMk/>
          <pc:sldMk cId="2007375803" sldId="573"/>
        </pc:sldMkLst>
        <pc:spChg chg="mod">
          <ac:chgData name="Ernesto Gandolfo Raso" userId="9b53afdb15782c0c" providerId="LiveId" clId="{0361D5E8-F85F-4B95-B940-DFF595832ECE}" dt="2025-08-23T19:56:17.151" v="299" actId="113"/>
          <ac:spMkLst>
            <pc:docMk/>
            <pc:sldMk cId="2007375803" sldId="573"/>
            <ac:spMk id="13" creationId="{B8B56FD7-8D70-2E5E-BA54-D60F748AB699}"/>
          </ac:spMkLst>
        </pc:spChg>
      </pc:sldChg>
      <pc:sldChg chg="modSp mod">
        <pc:chgData name="Ernesto Gandolfo Raso" userId="9b53afdb15782c0c" providerId="LiveId" clId="{0361D5E8-F85F-4B95-B940-DFF595832ECE}" dt="2025-08-22T19:21:44.870" v="95" actId="692"/>
        <pc:sldMkLst>
          <pc:docMk/>
          <pc:sldMk cId="184525665" sldId="575"/>
        </pc:sldMkLst>
        <pc:picChg chg="mod">
          <ac:chgData name="Ernesto Gandolfo Raso" userId="9b53afdb15782c0c" providerId="LiveId" clId="{0361D5E8-F85F-4B95-B940-DFF595832ECE}" dt="2025-08-22T19:21:40.115" v="93" actId="692"/>
          <ac:picMkLst>
            <pc:docMk/>
            <pc:sldMk cId="184525665" sldId="575"/>
            <ac:picMk id="4" creationId="{8661B201-F2A8-8698-775F-7E818A8ECA19}"/>
          </ac:picMkLst>
        </pc:picChg>
        <pc:picChg chg="mod">
          <ac:chgData name="Ernesto Gandolfo Raso" userId="9b53afdb15782c0c" providerId="LiveId" clId="{0361D5E8-F85F-4B95-B940-DFF595832ECE}" dt="2025-08-22T19:21:44.870" v="95" actId="692"/>
          <ac:picMkLst>
            <pc:docMk/>
            <pc:sldMk cId="184525665" sldId="575"/>
            <ac:picMk id="8" creationId="{AC1C188E-07E0-C032-D0BC-DFF5B60A448F}"/>
          </ac:picMkLst>
        </pc:picChg>
      </pc:sldChg>
      <pc:sldChg chg="modSp mod">
        <pc:chgData name="Ernesto Gandolfo Raso" userId="9b53afdb15782c0c" providerId="LiveId" clId="{0361D5E8-F85F-4B95-B940-DFF595832ECE}" dt="2025-08-23T19:57:11.765" v="302" actId="20577"/>
        <pc:sldMkLst>
          <pc:docMk/>
          <pc:sldMk cId="555955319" sldId="576"/>
        </pc:sldMkLst>
        <pc:spChg chg="mod">
          <ac:chgData name="Ernesto Gandolfo Raso" userId="9b53afdb15782c0c" providerId="LiveId" clId="{0361D5E8-F85F-4B95-B940-DFF595832ECE}" dt="2025-08-23T19:57:11.765" v="302" actId="20577"/>
          <ac:spMkLst>
            <pc:docMk/>
            <pc:sldMk cId="555955319" sldId="576"/>
            <ac:spMk id="3" creationId="{AB7458CC-E39A-F58B-EDCA-2458A535015D}"/>
          </ac:spMkLst>
        </pc:spChg>
      </pc:sldChg>
      <pc:sldChg chg="modSp mod">
        <pc:chgData name="Ernesto Gandolfo Raso" userId="9b53afdb15782c0c" providerId="LiveId" clId="{0361D5E8-F85F-4B95-B940-DFF595832ECE}" dt="2025-08-23T19:58:28.335" v="309" actId="114"/>
        <pc:sldMkLst>
          <pc:docMk/>
          <pc:sldMk cId="4185537589" sldId="583"/>
        </pc:sldMkLst>
        <pc:spChg chg="mod">
          <ac:chgData name="Ernesto Gandolfo Raso" userId="9b53afdb15782c0c" providerId="LiveId" clId="{0361D5E8-F85F-4B95-B940-DFF595832ECE}" dt="2025-08-23T19:58:28.335" v="309" actId="114"/>
          <ac:spMkLst>
            <pc:docMk/>
            <pc:sldMk cId="4185537589" sldId="583"/>
            <ac:spMk id="8" creationId="{274CF073-066A-57F0-68C1-BD2736978D4F}"/>
          </ac:spMkLst>
        </pc:spChg>
      </pc:sldChg>
      <pc:sldChg chg="modSp mod">
        <pc:chgData name="Ernesto Gandolfo Raso" userId="9b53afdb15782c0c" providerId="LiveId" clId="{0361D5E8-F85F-4B95-B940-DFF595832ECE}" dt="2025-08-23T19:58:04.430" v="307" actId="6549"/>
        <pc:sldMkLst>
          <pc:docMk/>
          <pc:sldMk cId="2412751341" sldId="585"/>
        </pc:sldMkLst>
        <pc:spChg chg="mod">
          <ac:chgData name="Ernesto Gandolfo Raso" userId="9b53afdb15782c0c" providerId="LiveId" clId="{0361D5E8-F85F-4B95-B940-DFF595832ECE}" dt="2025-08-23T19:58:04.430" v="307" actId="6549"/>
          <ac:spMkLst>
            <pc:docMk/>
            <pc:sldMk cId="2412751341" sldId="585"/>
            <ac:spMk id="6" creationId="{532D47AE-1BD5-E377-9E9C-511BC285BB03}"/>
          </ac:spMkLst>
        </pc:spChg>
      </pc:sldChg>
      <pc:sldChg chg="modSp mod">
        <pc:chgData name="Ernesto Gandolfo Raso" userId="9b53afdb15782c0c" providerId="LiveId" clId="{0361D5E8-F85F-4B95-B940-DFF595832ECE}" dt="2025-08-23T20:01:45.348" v="384" actId="20577"/>
        <pc:sldMkLst>
          <pc:docMk/>
          <pc:sldMk cId="951557350" sldId="589"/>
        </pc:sldMkLst>
        <pc:spChg chg="mod">
          <ac:chgData name="Ernesto Gandolfo Raso" userId="9b53afdb15782c0c" providerId="LiveId" clId="{0361D5E8-F85F-4B95-B940-DFF595832ECE}" dt="2025-08-23T20:01:45.348" v="384" actId="20577"/>
          <ac:spMkLst>
            <pc:docMk/>
            <pc:sldMk cId="951557350" sldId="589"/>
            <ac:spMk id="3" creationId="{DA2D0A14-8FCB-0AC9-929F-216D65A0ECD7}"/>
          </ac:spMkLst>
        </pc:spChg>
        <pc:picChg chg="mod">
          <ac:chgData name="Ernesto Gandolfo Raso" userId="9b53afdb15782c0c" providerId="LiveId" clId="{0361D5E8-F85F-4B95-B940-DFF595832ECE}" dt="2025-08-22T19:23:29.157" v="135" actId="692"/>
          <ac:picMkLst>
            <pc:docMk/>
            <pc:sldMk cId="951557350" sldId="589"/>
            <ac:picMk id="4" creationId="{2F45B7C6-71D3-8E6E-0B53-2CEA314B6A72}"/>
          </ac:picMkLst>
        </pc:picChg>
      </pc:sldChg>
      <pc:sldChg chg="modSp mod">
        <pc:chgData name="Ernesto Gandolfo Raso" userId="9b53afdb15782c0c" providerId="LiveId" clId="{0361D5E8-F85F-4B95-B940-DFF595832ECE}" dt="2025-08-23T20:00:59.797" v="378" actId="6549"/>
        <pc:sldMkLst>
          <pc:docMk/>
          <pc:sldMk cId="702736928" sldId="590"/>
        </pc:sldMkLst>
        <pc:spChg chg="mod">
          <ac:chgData name="Ernesto Gandolfo Raso" userId="9b53afdb15782c0c" providerId="LiveId" clId="{0361D5E8-F85F-4B95-B940-DFF595832ECE}" dt="2025-08-23T20:00:59.797" v="378" actId="6549"/>
          <ac:spMkLst>
            <pc:docMk/>
            <pc:sldMk cId="702736928" sldId="590"/>
            <ac:spMk id="3" creationId="{DA2D0A14-8FCB-0AC9-929F-216D65A0ECD7}"/>
          </ac:spMkLst>
        </pc:spChg>
      </pc:sldChg>
      <pc:sldChg chg="modSp mod">
        <pc:chgData name="Ernesto Gandolfo Raso" userId="9b53afdb15782c0c" providerId="LiveId" clId="{0361D5E8-F85F-4B95-B940-DFF595832ECE}" dt="2025-08-23T20:02:46.868" v="390" actId="20577"/>
        <pc:sldMkLst>
          <pc:docMk/>
          <pc:sldMk cId="1027681199" sldId="591"/>
        </pc:sldMkLst>
        <pc:spChg chg="mod">
          <ac:chgData name="Ernesto Gandolfo Raso" userId="9b53afdb15782c0c" providerId="LiveId" clId="{0361D5E8-F85F-4B95-B940-DFF595832ECE}" dt="2025-08-23T20:02:46.868" v="390" actId="20577"/>
          <ac:spMkLst>
            <pc:docMk/>
            <pc:sldMk cId="1027681199" sldId="591"/>
            <ac:spMk id="3" creationId="{94401B11-B89A-1D55-3B54-1C81F5945050}"/>
          </ac:spMkLst>
        </pc:spChg>
      </pc:sldChg>
      <pc:sldChg chg="modSp add del mod">
        <pc:chgData name="Ernesto Gandolfo Raso" userId="9b53afdb15782c0c" providerId="LiveId" clId="{0361D5E8-F85F-4B95-B940-DFF595832ECE}" dt="2025-08-23T20:04:20.624" v="400" actId="2696"/>
        <pc:sldMkLst>
          <pc:docMk/>
          <pc:sldMk cId="1242313485" sldId="592"/>
        </pc:sldMkLst>
        <pc:spChg chg="mod">
          <ac:chgData name="Ernesto Gandolfo Raso" userId="9b53afdb15782c0c" providerId="LiveId" clId="{0361D5E8-F85F-4B95-B940-DFF595832ECE}" dt="2025-08-23T20:03:51.645" v="393" actId="21"/>
          <ac:spMkLst>
            <pc:docMk/>
            <pc:sldMk cId="1242313485" sldId="592"/>
            <ac:spMk id="4" creationId="{C4F1F449-5DAE-C9A2-08B7-8BF12F53D115}"/>
          </ac:spMkLst>
        </pc:spChg>
      </pc:sldChg>
      <pc:sldChg chg="modSp mod">
        <pc:chgData name="Ernesto Gandolfo Raso" userId="9b53afdb15782c0c" providerId="LiveId" clId="{0361D5E8-F85F-4B95-B940-DFF595832ECE}" dt="2025-08-23T20:04:35.702" v="401" actId="113"/>
        <pc:sldMkLst>
          <pc:docMk/>
          <pc:sldMk cId="914564577" sldId="593"/>
        </pc:sldMkLst>
        <pc:spChg chg="mod">
          <ac:chgData name="Ernesto Gandolfo Raso" userId="9b53afdb15782c0c" providerId="LiveId" clId="{0361D5E8-F85F-4B95-B940-DFF595832ECE}" dt="2025-08-23T20:04:35.702" v="401" actId="113"/>
          <ac:spMkLst>
            <pc:docMk/>
            <pc:sldMk cId="914564577" sldId="593"/>
            <ac:spMk id="4" creationId="{C4F1F449-5DAE-C9A2-08B7-8BF12F53D115}"/>
          </ac:spMkLst>
        </pc:spChg>
      </pc:sldChg>
      <pc:sldChg chg="modSp mod">
        <pc:chgData name="Ernesto Gandolfo Raso" userId="9b53afdb15782c0c" providerId="LiveId" clId="{0361D5E8-F85F-4B95-B940-DFF595832ECE}" dt="2025-08-23T20:04:46.576" v="402" actId="113"/>
        <pc:sldMkLst>
          <pc:docMk/>
          <pc:sldMk cId="3810181358" sldId="594"/>
        </pc:sldMkLst>
        <pc:spChg chg="mod">
          <ac:chgData name="Ernesto Gandolfo Raso" userId="9b53afdb15782c0c" providerId="LiveId" clId="{0361D5E8-F85F-4B95-B940-DFF595832ECE}" dt="2025-08-23T20:04:46.576" v="402" actId="113"/>
          <ac:spMkLst>
            <pc:docMk/>
            <pc:sldMk cId="3810181358" sldId="594"/>
            <ac:spMk id="4" creationId="{C4F1F449-5DAE-C9A2-08B7-8BF12F53D115}"/>
          </ac:spMkLst>
        </pc:spChg>
      </pc:sldChg>
      <pc:sldChg chg="modSp mod">
        <pc:chgData name="Ernesto Gandolfo Raso" userId="9b53afdb15782c0c" providerId="LiveId" clId="{0361D5E8-F85F-4B95-B940-DFF595832ECE}" dt="2025-08-23T20:06:14.901" v="437" actId="113"/>
        <pc:sldMkLst>
          <pc:docMk/>
          <pc:sldMk cId="472367273" sldId="597"/>
        </pc:sldMkLst>
        <pc:spChg chg="mod">
          <ac:chgData name="Ernesto Gandolfo Raso" userId="9b53afdb15782c0c" providerId="LiveId" clId="{0361D5E8-F85F-4B95-B940-DFF595832ECE}" dt="2025-08-23T20:06:14.901" v="437" actId="113"/>
          <ac:spMkLst>
            <pc:docMk/>
            <pc:sldMk cId="472367273" sldId="597"/>
            <ac:spMk id="4" creationId="{C4F1F449-5DAE-C9A2-08B7-8BF12F53D115}"/>
          </ac:spMkLst>
        </pc:spChg>
      </pc:sldChg>
      <pc:sldChg chg="modSp mod">
        <pc:chgData name="Ernesto Gandolfo Raso" userId="9b53afdb15782c0c" providerId="LiveId" clId="{0361D5E8-F85F-4B95-B940-DFF595832ECE}" dt="2025-08-22T19:23:51.756" v="139" actId="692"/>
        <pc:sldMkLst>
          <pc:docMk/>
          <pc:sldMk cId="2835671677" sldId="598"/>
        </pc:sldMkLst>
        <pc:picChg chg="mod">
          <ac:chgData name="Ernesto Gandolfo Raso" userId="9b53afdb15782c0c" providerId="LiveId" clId="{0361D5E8-F85F-4B95-B940-DFF595832ECE}" dt="2025-08-22T19:23:47.565" v="137" actId="692"/>
          <ac:picMkLst>
            <pc:docMk/>
            <pc:sldMk cId="2835671677" sldId="598"/>
            <ac:picMk id="5" creationId="{800F1756-4872-71B0-0877-DA70C288D3F5}"/>
          </ac:picMkLst>
        </pc:picChg>
        <pc:picChg chg="mod">
          <ac:chgData name="Ernesto Gandolfo Raso" userId="9b53afdb15782c0c" providerId="LiveId" clId="{0361D5E8-F85F-4B95-B940-DFF595832ECE}" dt="2025-08-22T19:23:51.756" v="139" actId="692"/>
          <ac:picMkLst>
            <pc:docMk/>
            <pc:sldMk cId="2835671677" sldId="598"/>
            <ac:picMk id="9" creationId="{CA259C6F-7C07-91CF-4397-75A73289F828}"/>
          </ac:picMkLst>
        </pc:picChg>
      </pc:sldChg>
      <pc:sldChg chg="del">
        <pc:chgData name="Ernesto Gandolfo Raso" userId="9b53afdb15782c0c" providerId="LiveId" clId="{0361D5E8-F85F-4B95-B940-DFF595832ECE}" dt="2025-08-23T20:07:32.487" v="439" actId="2696"/>
        <pc:sldMkLst>
          <pc:docMk/>
          <pc:sldMk cId="410293712" sldId="599"/>
        </pc:sldMkLst>
      </pc:sldChg>
      <pc:sldChg chg="modSp mod">
        <pc:chgData name="Ernesto Gandolfo Raso" userId="9b53afdb15782c0c" providerId="LiveId" clId="{0361D5E8-F85F-4B95-B940-DFF595832ECE}" dt="2025-08-23T20:13:38.365" v="607" actId="20577"/>
        <pc:sldMkLst>
          <pc:docMk/>
          <pc:sldMk cId="3154939064" sldId="600"/>
        </pc:sldMkLst>
        <pc:spChg chg="mod">
          <ac:chgData name="Ernesto Gandolfo Raso" userId="9b53afdb15782c0c" providerId="LiveId" clId="{0361D5E8-F85F-4B95-B940-DFF595832ECE}" dt="2025-08-23T20:13:38.365" v="607" actId="20577"/>
          <ac:spMkLst>
            <pc:docMk/>
            <pc:sldMk cId="3154939064" sldId="600"/>
            <ac:spMk id="3" creationId="{738E480B-507A-43F3-F899-6BBEEBE7423F}"/>
          </ac:spMkLst>
        </pc:spChg>
        <pc:picChg chg="mod">
          <ac:chgData name="Ernesto Gandolfo Raso" userId="9b53afdb15782c0c" providerId="LiveId" clId="{0361D5E8-F85F-4B95-B940-DFF595832ECE}" dt="2025-08-22T19:24:09.549" v="146" actId="1036"/>
          <ac:picMkLst>
            <pc:docMk/>
            <pc:sldMk cId="3154939064" sldId="600"/>
            <ac:picMk id="4" creationId="{3257B811-A022-63BA-4A7C-239236AC623B}"/>
          </ac:picMkLst>
        </pc:picChg>
      </pc:sldChg>
      <pc:sldChg chg="modSp mod">
        <pc:chgData name="Ernesto Gandolfo Raso" userId="9b53afdb15782c0c" providerId="LiveId" clId="{0361D5E8-F85F-4B95-B940-DFF595832ECE}" dt="2025-08-23T20:18:08.078" v="734" actId="20577"/>
        <pc:sldMkLst>
          <pc:docMk/>
          <pc:sldMk cId="3004002542" sldId="601"/>
        </pc:sldMkLst>
        <pc:spChg chg="mod">
          <ac:chgData name="Ernesto Gandolfo Raso" userId="9b53afdb15782c0c" providerId="LiveId" clId="{0361D5E8-F85F-4B95-B940-DFF595832ECE}" dt="2025-08-23T20:18:08.078" v="734" actId="20577"/>
          <ac:spMkLst>
            <pc:docMk/>
            <pc:sldMk cId="3004002542" sldId="601"/>
            <ac:spMk id="7" creationId="{021E4450-A732-4B27-9B50-C88A6C5FF594}"/>
          </ac:spMkLst>
        </pc:spChg>
      </pc:sldChg>
      <pc:sldChg chg="modSp mod">
        <pc:chgData name="Ernesto Gandolfo Raso" userId="9b53afdb15782c0c" providerId="LiveId" clId="{0361D5E8-F85F-4B95-B940-DFF595832ECE}" dt="2025-08-23T20:17:58.785" v="732" actId="113"/>
        <pc:sldMkLst>
          <pc:docMk/>
          <pc:sldMk cId="3685287661" sldId="602"/>
        </pc:sldMkLst>
        <pc:spChg chg="mod">
          <ac:chgData name="Ernesto Gandolfo Raso" userId="9b53afdb15782c0c" providerId="LiveId" clId="{0361D5E8-F85F-4B95-B940-DFF595832ECE}" dt="2025-08-23T20:17:58.785" v="732" actId="113"/>
          <ac:spMkLst>
            <pc:docMk/>
            <pc:sldMk cId="3685287661" sldId="602"/>
            <ac:spMk id="7" creationId="{021E4450-A732-4B27-9B50-C88A6C5FF594}"/>
          </ac:spMkLst>
        </pc:spChg>
      </pc:sldChg>
      <pc:sldChg chg="modSp mod">
        <pc:chgData name="Ernesto Gandolfo Raso" userId="9b53afdb15782c0c" providerId="LiveId" clId="{0361D5E8-F85F-4B95-B940-DFF595832ECE}" dt="2025-08-23T20:24:09.846" v="828" actId="113"/>
        <pc:sldMkLst>
          <pc:docMk/>
          <pc:sldMk cId="461080148" sldId="603"/>
        </pc:sldMkLst>
        <pc:spChg chg="mod">
          <ac:chgData name="Ernesto Gandolfo Raso" userId="9b53afdb15782c0c" providerId="LiveId" clId="{0361D5E8-F85F-4B95-B940-DFF595832ECE}" dt="2025-08-23T20:24:09.846" v="828" actId="113"/>
          <ac:spMkLst>
            <pc:docMk/>
            <pc:sldMk cId="461080148" sldId="603"/>
            <ac:spMk id="5" creationId="{139124DA-5784-E4A1-21D6-0C124931FFFF}"/>
          </ac:spMkLst>
        </pc:spChg>
      </pc:sldChg>
      <pc:sldChg chg="modSp mod">
        <pc:chgData name="Ernesto Gandolfo Raso" userId="9b53afdb15782c0c" providerId="LiveId" clId="{0361D5E8-F85F-4B95-B940-DFF595832ECE}" dt="2025-08-23T20:21:40.094" v="811" actId="114"/>
        <pc:sldMkLst>
          <pc:docMk/>
          <pc:sldMk cId="686346461" sldId="604"/>
        </pc:sldMkLst>
        <pc:spChg chg="mod">
          <ac:chgData name="Ernesto Gandolfo Raso" userId="9b53afdb15782c0c" providerId="LiveId" clId="{0361D5E8-F85F-4B95-B940-DFF595832ECE}" dt="2025-08-23T20:21:40.094" v="811" actId="114"/>
          <ac:spMkLst>
            <pc:docMk/>
            <pc:sldMk cId="686346461" sldId="604"/>
            <ac:spMk id="5" creationId="{139124DA-5784-E4A1-21D6-0C124931FFFF}"/>
          </ac:spMkLst>
        </pc:spChg>
      </pc:sldChg>
      <pc:sldChg chg="modSp mod">
        <pc:chgData name="Ernesto Gandolfo Raso" userId="9b53afdb15782c0c" providerId="LiveId" clId="{0361D5E8-F85F-4B95-B940-DFF595832ECE}" dt="2025-08-23T20:24:58.009" v="835" actId="113"/>
        <pc:sldMkLst>
          <pc:docMk/>
          <pc:sldMk cId="1074842575" sldId="606"/>
        </pc:sldMkLst>
        <pc:spChg chg="mod">
          <ac:chgData name="Ernesto Gandolfo Raso" userId="9b53afdb15782c0c" providerId="LiveId" clId="{0361D5E8-F85F-4B95-B940-DFF595832ECE}" dt="2025-08-23T20:24:58.009" v="835" actId="113"/>
          <ac:spMkLst>
            <pc:docMk/>
            <pc:sldMk cId="1074842575" sldId="606"/>
            <ac:spMk id="5" creationId="{139124DA-5784-E4A1-21D6-0C124931FFFF}"/>
          </ac:spMkLst>
        </pc:spChg>
      </pc:sldChg>
      <pc:sldChg chg="modSp mod">
        <pc:chgData name="Ernesto Gandolfo Raso" userId="9b53afdb15782c0c" providerId="LiveId" clId="{0361D5E8-F85F-4B95-B940-DFF595832ECE}" dt="2025-08-23T20:25:11.153" v="836" actId="255"/>
        <pc:sldMkLst>
          <pc:docMk/>
          <pc:sldMk cId="1450579643" sldId="607"/>
        </pc:sldMkLst>
        <pc:spChg chg="mod">
          <ac:chgData name="Ernesto Gandolfo Raso" userId="9b53afdb15782c0c" providerId="LiveId" clId="{0361D5E8-F85F-4B95-B940-DFF595832ECE}" dt="2025-08-23T20:25:11.153" v="836" actId="255"/>
          <ac:spMkLst>
            <pc:docMk/>
            <pc:sldMk cId="1450579643" sldId="607"/>
            <ac:spMk id="5" creationId="{139124DA-5784-E4A1-21D6-0C124931FFFF}"/>
          </ac:spMkLst>
        </pc:spChg>
      </pc:sldChg>
      <pc:sldChg chg="modSp mod">
        <pc:chgData name="Ernesto Gandolfo Raso" userId="9b53afdb15782c0c" providerId="LiveId" clId="{0361D5E8-F85F-4B95-B940-DFF595832ECE}" dt="2025-08-23T20:25:37.613" v="853" actId="113"/>
        <pc:sldMkLst>
          <pc:docMk/>
          <pc:sldMk cId="3574494247" sldId="608"/>
        </pc:sldMkLst>
        <pc:spChg chg="mod">
          <ac:chgData name="Ernesto Gandolfo Raso" userId="9b53afdb15782c0c" providerId="LiveId" clId="{0361D5E8-F85F-4B95-B940-DFF595832ECE}" dt="2025-08-23T20:25:37.613" v="853" actId="113"/>
          <ac:spMkLst>
            <pc:docMk/>
            <pc:sldMk cId="3574494247" sldId="608"/>
            <ac:spMk id="5" creationId="{139124DA-5784-E4A1-21D6-0C124931FFFF}"/>
          </ac:spMkLst>
        </pc:spChg>
        <pc:picChg chg="mod">
          <ac:chgData name="Ernesto Gandolfo Raso" userId="9b53afdb15782c0c" providerId="LiveId" clId="{0361D5E8-F85F-4B95-B940-DFF595832ECE}" dt="2025-08-23T20:25:19.058" v="848" actId="1036"/>
          <ac:picMkLst>
            <pc:docMk/>
            <pc:sldMk cId="3574494247" sldId="608"/>
            <ac:picMk id="3" creationId="{85DE0E32-B25E-DB6A-0356-A54F2BF6BB25}"/>
          </ac:picMkLst>
        </pc:picChg>
      </pc:sldChg>
      <pc:sldChg chg="modSp mod">
        <pc:chgData name="Ernesto Gandolfo Raso" userId="9b53afdb15782c0c" providerId="LiveId" clId="{0361D5E8-F85F-4B95-B940-DFF595832ECE}" dt="2025-08-23T20:26:49.848" v="868"/>
        <pc:sldMkLst>
          <pc:docMk/>
          <pc:sldMk cId="2742550440" sldId="609"/>
        </pc:sldMkLst>
        <pc:spChg chg="mod">
          <ac:chgData name="Ernesto Gandolfo Raso" userId="9b53afdb15782c0c" providerId="LiveId" clId="{0361D5E8-F85F-4B95-B940-DFF595832ECE}" dt="2025-08-23T20:26:49.848" v="868"/>
          <ac:spMkLst>
            <pc:docMk/>
            <pc:sldMk cId="2742550440" sldId="609"/>
            <ac:spMk id="5" creationId="{139124DA-5784-E4A1-21D6-0C124931FFFF}"/>
          </ac:spMkLst>
        </pc:spChg>
      </pc:sldChg>
      <pc:sldChg chg="modSp mod">
        <pc:chgData name="Ernesto Gandolfo Raso" userId="9b53afdb15782c0c" providerId="LiveId" clId="{0361D5E8-F85F-4B95-B940-DFF595832ECE}" dt="2025-08-23T20:28:09.832" v="879" actId="255"/>
        <pc:sldMkLst>
          <pc:docMk/>
          <pc:sldMk cId="42593824" sldId="610"/>
        </pc:sldMkLst>
        <pc:spChg chg="mod">
          <ac:chgData name="Ernesto Gandolfo Raso" userId="9b53afdb15782c0c" providerId="LiveId" clId="{0361D5E8-F85F-4B95-B940-DFF595832ECE}" dt="2025-08-23T20:28:09.832" v="879" actId="255"/>
          <ac:spMkLst>
            <pc:docMk/>
            <pc:sldMk cId="42593824" sldId="610"/>
            <ac:spMk id="3" creationId="{6882EDFF-4795-4A3D-C660-22AC6C1B1E23}"/>
          </ac:spMkLst>
        </pc:spChg>
      </pc:sldChg>
      <pc:sldChg chg="modSp mod">
        <pc:chgData name="Ernesto Gandolfo Raso" userId="9b53afdb15782c0c" providerId="LiveId" clId="{0361D5E8-F85F-4B95-B940-DFF595832ECE}" dt="2025-08-23T20:05:55.002" v="436" actId="255"/>
        <pc:sldMkLst>
          <pc:docMk/>
          <pc:sldMk cId="451391271" sldId="612"/>
        </pc:sldMkLst>
        <pc:spChg chg="mod">
          <ac:chgData name="Ernesto Gandolfo Raso" userId="9b53afdb15782c0c" providerId="LiveId" clId="{0361D5E8-F85F-4B95-B940-DFF595832ECE}" dt="2025-08-23T20:05:55.002" v="436" actId="255"/>
          <ac:spMkLst>
            <pc:docMk/>
            <pc:sldMk cId="451391271" sldId="612"/>
            <ac:spMk id="4" creationId="{C4F1F449-5DAE-C9A2-08B7-8BF12F53D115}"/>
          </ac:spMkLst>
        </pc:spChg>
      </pc:sldChg>
      <pc:sldChg chg="modSp add mod">
        <pc:chgData name="Ernesto Gandolfo Raso" userId="9b53afdb15782c0c" providerId="LiveId" clId="{0361D5E8-F85F-4B95-B940-DFF595832ECE}" dt="2025-08-22T19:20:43.249" v="71" actId="692"/>
        <pc:sldMkLst>
          <pc:docMk/>
          <pc:sldMk cId="3084159559" sldId="613"/>
        </pc:sldMkLst>
        <pc:spChg chg="mod">
          <ac:chgData name="Ernesto Gandolfo Raso" userId="9b53afdb15782c0c" providerId="LiveId" clId="{0361D5E8-F85F-4B95-B940-DFF595832ECE}" dt="2025-08-22T19:08:53.313" v="39" actId="6549"/>
          <ac:spMkLst>
            <pc:docMk/>
            <pc:sldMk cId="3084159559" sldId="613"/>
            <ac:spMk id="3" creationId="{507819BD-8D46-4E26-50B1-1DFF3DDD238D}"/>
          </ac:spMkLst>
        </pc:spChg>
        <pc:picChg chg="mod">
          <ac:chgData name="Ernesto Gandolfo Raso" userId="9b53afdb15782c0c" providerId="LiveId" clId="{0361D5E8-F85F-4B95-B940-DFF595832ECE}" dt="2025-08-22T19:20:43.249" v="71" actId="692"/>
          <ac:picMkLst>
            <pc:docMk/>
            <pc:sldMk cId="3084159559" sldId="613"/>
            <ac:picMk id="5" creationId="{CF2B61A9-EAC6-1162-C046-8925DBD0E091}"/>
          </ac:picMkLst>
        </pc:picChg>
      </pc:sldChg>
    </pc:docChg>
  </pc:docChgLst>
  <pc:docChgLst>
    <pc:chgData name="Ernesto Gandolfo Raso" userId="9b53afdb15782c0c" providerId="LiveId" clId="{120227BD-5B7C-469C-BEB4-D234EF2CE405}"/>
    <pc:docChg chg="custSel addSld delSld modSld">
      <pc:chgData name="Ernesto Gandolfo Raso" userId="9b53afdb15782c0c" providerId="LiveId" clId="{120227BD-5B7C-469C-BEB4-D234EF2CE405}" dt="2024-06-02T00:40:01.023" v="24"/>
      <pc:docMkLst>
        <pc:docMk/>
      </pc:docMkLst>
      <pc:sldChg chg="modSp mod">
        <pc:chgData name="Ernesto Gandolfo Raso" userId="9b53afdb15782c0c" providerId="LiveId" clId="{120227BD-5B7C-469C-BEB4-D234EF2CE405}" dt="2024-06-02T00:38:26.451" v="11" actId="255"/>
        <pc:sldMkLst>
          <pc:docMk/>
          <pc:sldMk cId="0" sldId="256"/>
        </pc:sldMkLst>
      </pc:sldChg>
      <pc:sldChg chg="addSp delSp mod">
        <pc:chgData name="Ernesto Gandolfo Raso" userId="9b53afdb15782c0c" providerId="LiveId" clId="{120227BD-5B7C-469C-BEB4-D234EF2CE405}" dt="2024-06-02T00:39:03.983" v="16" actId="478"/>
        <pc:sldMkLst>
          <pc:docMk/>
          <pc:sldMk cId="774645731" sldId="257"/>
        </pc:sldMkLst>
      </pc:sldChg>
      <pc:sldChg chg="del">
        <pc:chgData name="Ernesto Gandolfo Raso" userId="9b53afdb15782c0c" providerId="LiveId" clId="{120227BD-5B7C-469C-BEB4-D234EF2CE405}" dt="2024-06-02T00:39:13.365" v="18" actId="47"/>
        <pc:sldMkLst>
          <pc:docMk/>
          <pc:sldMk cId="2971770898" sldId="258"/>
        </pc:sldMkLst>
      </pc:sldChg>
      <pc:sldChg chg="del">
        <pc:chgData name="Ernesto Gandolfo Raso" userId="9b53afdb15782c0c" providerId="LiveId" clId="{120227BD-5B7C-469C-BEB4-D234EF2CE405}" dt="2024-06-02T00:39:13.365" v="18" actId="47"/>
        <pc:sldMkLst>
          <pc:docMk/>
          <pc:sldMk cId="2275605488" sldId="259"/>
        </pc:sldMkLst>
      </pc:sldChg>
      <pc:sldChg chg="del">
        <pc:chgData name="Ernesto Gandolfo Raso" userId="9b53afdb15782c0c" providerId="LiveId" clId="{120227BD-5B7C-469C-BEB4-D234EF2CE405}" dt="2024-06-02T00:39:13.365" v="18" actId="47"/>
        <pc:sldMkLst>
          <pc:docMk/>
          <pc:sldMk cId="1921850651" sldId="260"/>
        </pc:sldMkLst>
      </pc:sldChg>
      <pc:sldChg chg="del">
        <pc:chgData name="Ernesto Gandolfo Raso" userId="9b53afdb15782c0c" providerId="LiveId" clId="{120227BD-5B7C-469C-BEB4-D234EF2CE405}" dt="2024-06-02T00:39:13.365" v="18" actId="47"/>
        <pc:sldMkLst>
          <pc:docMk/>
          <pc:sldMk cId="2603773017" sldId="261"/>
        </pc:sldMkLst>
      </pc:sldChg>
      <pc:sldChg chg="del">
        <pc:chgData name="Ernesto Gandolfo Raso" userId="9b53afdb15782c0c" providerId="LiveId" clId="{120227BD-5B7C-469C-BEB4-D234EF2CE405}" dt="2024-06-02T00:39:13.365" v="18" actId="47"/>
        <pc:sldMkLst>
          <pc:docMk/>
          <pc:sldMk cId="936662897" sldId="262"/>
        </pc:sldMkLst>
      </pc:sldChg>
      <pc:sldChg chg="del">
        <pc:chgData name="Ernesto Gandolfo Raso" userId="9b53afdb15782c0c" providerId="LiveId" clId="{120227BD-5B7C-469C-BEB4-D234EF2CE405}" dt="2024-06-02T00:39:13.365" v="18" actId="47"/>
        <pc:sldMkLst>
          <pc:docMk/>
          <pc:sldMk cId="1439625171" sldId="263"/>
        </pc:sldMkLst>
      </pc:sldChg>
      <pc:sldChg chg="del">
        <pc:chgData name="Ernesto Gandolfo Raso" userId="9b53afdb15782c0c" providerId="LiveId" clId="{120227BD-5B7C-469C-BEB4-D234EF2CE405}" dt="2024-06-02T00:39:13.365" v="18" actId="47"/>
        <pc:sldMkLst>
          <pc:docMk/>
          <pc:sldMk cId="824824120" sldId="264"/>
        </pc:sldMkLst>
      </pc:sldChg>
      <pc:sldChg chg="del">
        <pc:chgData name="Ernesto Gandolfo Raso" userId="9b53afdb15782c0c" providerId="LiveId" clId="{120227BD-5B7C-469C-BEB4-D234EF2CE405}" dt="2024-06-02T00:39:13.365" v="18" actId="47"/>
        <pc:sldMkLst>
          <pc:docMk/>
          <pc:sldMk cId="462925782" sldId="265"/>
        </pc:sldMkLst>
      </pc:sldChg>
      <pc:sldChg chg="del">
        <pc:chgData name="Ernesto Gandolfo Raso" userId="9b53afdb15782c0c" providerId="LiveId" clId="{120227BD-5B7C-469C-BEB4-D234EF2CE405}" dt="2024-06-02T00:39:13.365" v="18" actId="47"/>
        <pc:sldMkLst>
          <pc:docMk/>
          <pc:sldMk cId="1662322319" sldId="266"/>
        </pc:sldMkLst>
      </pc:sldChg>
      <pc:sldChg chg="del">
        <pc:chgData name="Ernesto Gandolfo Raso" userId="9b53afdb15782c0c" providerId="LiveId" clId="{120227BD-5B7C-469C-BEB4-D234EF2CE405}" dt="2024-06-02T00:39:13.365" v="18" actId="47"/>
        <pc:sldMkLst>
          <pc:docMk/>
          <pc:sldMk cId="476322136" sldId="267"/>
        </pc:sldMkLst>
      </pc:sldChg>
      <pc:sldChg chg="del">
        <pc:chgData name="Ernesto Gandolfo Raso" userId="9b53afdb15782c0c" providerId="LiveId" clId="{120227BD-5B7C-469C-BEB4-D234EF2CE405}" dt="2024-06-02T00:39:13.365" v="18" actId="47"/>
        <pc:sldMkLst>
          <pc:docMk/>
          <pc:sldMk cId="1368053450" sldId="268"/>
        </pc:sldMkLst>
      </pc:sldChg>
      <pc:sldChg chg="del">
        <pc:chgData name="Ernesto Gandolfo Raso" userId="9b53afdb15782c0c" providerId="LiveId" clId="{120227BD-5B7C-469C-BEB4-D234EF2CE405}" dt="2024-06-02T00:39:13.365" v="18" actId="47"/>
        <pc:sldMkLst>
          <pc:docMk/>
          <pc:sldMk cId="1165207320" sldId="269"/>
        </pc:sldMkLst>
      </pc:sldChg>
      <pc:sldChg chg="del">
        <pc:chgData name="Ernesto Gandolfo Raso" userId="9b53afdb15782c0c" providerId="LiveId" clId="{120227BD-5B7C-469C-BEB4-D234EF2CE405}" dt="2024-06-02T00:39:13.365" v="18" actId="47"/>
        <pc:sldMkLst>
          <pc:docMk/>
          <pc:sldMk cId="1603539087" sldId="270"/>
        </pc:sldMkLst>
      </pc:sldChg>
      <pc:sldChg chg="del">
        <pc:chgData name="Ernesto Gandolfo Raso" userId="9b53afdb15782c0c" providerId="LiveId" clId="{120227BD-5B7C-469C-BEB4-D234EF2CE405}" dt="2024-06-02T00:39:13.365" v="18" actId="47"/>
        <pc:sldMkLst>
          <pc:docMk/>
          <pc:sldMk cId="653738098" sldId="271"/>
        </pc:sldMkLst>
      </pc:sldChg>
      <pc:sldChg chg="del">
        <pc:chgData name="Ernesto Gandolfo Raso" userId="9b53afdb15782c0c" providerId="LiveId" clId="{120227BD-5B7C-469C-BEB4-D234EF2CE405}" dt="2024-06-02T00:39:13.365" v="18" actId="47"/>
        <pc:sldMkLst>
          <pc:docMk/>
          <pc:sldMk cId="1414059795" sldId="272"/>
        </pc:sldMkLst>
      </pc:sldChg>
      <pc:sldChg chg="del">
        <pc:chgData name="Ernesto Gandolfo Raso" userId="9b53afdb15782c0c" providerId="LiveId" clId="{120227BD-5B7C-469C-BEB4-D234EF2CE405}" dt="2024-06-02T00:39:13.365" v="18" actId="47"/>
        <pc:sldMkLst>
          <pc:docMk/>
          <pc:sldMk cId="2606355022" sldId="273"/>
        </pc:sldMkLst>
      </pc:sldChg>
      <pc:sldChg chg="del">
        <pc:chgData name="Ernesto Gandolfo Raso" userId="9b53afdb15782c0c" providerId="LiveId" clId="{120227BD-5B7C-469C-BEB4-D234EF2CE405}" dt="2024-06-02T00:39:13.365" v="18" actId="47"/>
        <pc:sldMkLst>
          <pc:docMk/>
          <pc:sldMk cId="3445445727" sldId="275"/>
        </pc:sldMkLst>
      </pc:sldChg>
      <pc:sldChg chg="del">
        <pc:chgData name="Ernesto Gandolfo Raso" userId="9b53afdb15782c0c" providerId="LiveId" clId="{120227BD-5B7C-469C-BEB4-D234EF2CE405}" dt="2024-06-02T00:39:13.365" v="18" actId="47"/>
        <pc:sldMkLst>
          <pc:docMk/>
          <pc:sldMk cId="2488556762" sldId="276"/>
        </pc:sldMkLst>
      </pc:sldChg>
      <pc:sldChg chg="del">
        <pc:chgData name="Ernesto Gandolfo Raso" userId="9b53afdb15782c0c" providerId="LiveId" clId="{120227BD-5B7C-469C-BEB4-D234EF2CE405}" dt="2024-06-02T00:39:13.365" v="18" actId="47"/>
        <pc:sldMkLst>
          <pc:docMk/>
          <pc:sldMk cId="4066482119" sldId="277"/>
        </pc:sldMkLst>
      </pc:sldChg>
      <pc:sldChg chg="del">
        <pc:chgData name="Ernesto Gandolfo Raso" userId="9b53afdb15782c0c" providerId="LiveId" clId="{120227BD-5B7C-469C-BEB4-D234EF2CE405}" dt="2024-06-02T00:39:13.365" v="18" actId="47"/>
        <pc:sldMkLst>
          <pc:docMk/>
          <pc:sldMk cId="1091675099" sldId="278"/>
        </pc:sldMkLst>
      </pc:sldChg>
      <pc:sldChg chg="del">
        <pc:chgData name="Ernesto Gandolfo Raso" userId="9b53afdb15782c0c" providerId="LiveId" clId="{120227BD-5B7C-469C-BEB4-D234EF2CE405}" dt="2024-06-02T00:39:13.365" v="18" actId="47"/>
        <pc:sldMkLst>
          <pc:docMk/>
          <pc:sldMk cId="614755887" sldId="279"/>
        </pc:sldMkLst>
      </pc:sldChg>
      <pc:sldChg chg="del">
        <pc:chgData name="Ernesto Gandolfo Raso" userId="9b53afdb15782c0c" providerId="LiveId" clId="{120227BD-5B7C-469C-BEB4-D234EF2CE405}" dt="2024-06-02T00:39:13.365" v="18" actId="47"/>
        <pc:sldMkLst>
          <pc:docMk/>
          <pc:sldMk cId="411849498" sldId="280"/>
        </pc:sldMkLst>
      </pc:sldChg>
      <pc:sldChg chg="del">
        <pc:chgData name="Ernesto Gandolfo Raso" userId="9b53afdb15782c0c" providerId="LiveId" clId="{120227BD-5B7C-469C-BEB4-D234EF2CE405}" dt="2024-06-02T00:39:13.365" v="18" actId="47"/>
        <pc:sldMkLst>
          <pc:docMk/>
          <pc:sldMk cId="2686503792" sldId="281"/>
        </pc:sldMkLst>
      </pc:sldChg>
      <pc:sldChg chg="del">
        <pc:chgData name="Ernesto Gandolfo Raso" userId="9b53afdb15782c0c" providerId="LiveId" clId="{120227BD-5B7C-469C-BEB4-D234EF2CE405}" dt="2024-06-02T00:38:48.336" v="14" actId="47"/>
        <pc:sldMkLst>
          <pc:docMk/>
          <pc:sldMk cId="3941910616" sldId="385"/>
        </pc:sldMkLst>
      </pc:sldChg>
      <pc:sldChg chg="del">
        <pc:chgData name="Ernesto Gandolfo Raso" userId="9b53afdb15782c0c" providerId="LiveId" clId="{120227BD-5B7C-469C-BEB4-D234EF2CE405}" dt="2024-06-02T00:39:13.365" v="18" actId="47"/>
        <pc:sldMkLst>
          <pc:docMk/>
          <pc:sldMk cId="4253751104" sldId="386"/>
        </pc:sldMkLst>
      </pc:sldChg>
      <pc:sldChg chg="del">
        <pc:chgData name="Ernesto Gandolfo Raso" userId="9b53afdb15782c0c" providerId="LiveId" clId="{120227BD-5B7C-469C-BEB4-D234EF2CE405}" dt="2024-06-02T00:39:13.365" v="18" actId="47"/>
        <pc:sldMkLst>
          <pc:docMk/>
          <pc:sldMk cId="1598306821" sldId="387"/>
        </pc:sldMkLst>
      </pc:sldChg>
      <pc:sldChg chg="del">
        <pc:chgData name="Ernesto Gandolfo Raso" userId="9b53afdb15782c0c" providerId="LiveId" clId="{120227BD-5B7C-469C-BEB4-D234EF2CE405}" dt="2024-06-02T00:39:13.365" v="18" actId="47"/>
        <pc:sldMkLst>
          <pc:docMk/>
          <pc:sldMk cId="104853170" sldId="388"/>
        </pc:sldMkLst>
      </pc:sldChg>
      <pc:sldChg chg="del">
        <pc:chgData name="Ernesto Gandolfo Raso" userId="9b53afdb15782c0c" providerId="LiveId" clId="{120227BD-5B7C-469C-BEB4-D234EF2CE405}" dt="2024-06-02T00:39:13.365" v="18" actId="47"/>
        <pc:sldMkLst>
          <pc:docMk/>
          <pc:sldMk cId="704815953" sldId="389"/>
        </pc:sldMkLst>
      </pc:sldChg>
      <pc:sldChg chg="del">
        <pc:chgData name="Ernesto Gandolfo Raso" userId="9b53afdb15782c0c" providerId="LiveId" clId="{120227BD-5B7C-469C-BEB4-D234EF2CE405}" dt="2024-06-02T00:39:13.365" v="18" actId="47"/>
        <pc:sldMkLst>
          <pc:docMk/>
          <pc:sldMk cId="3966809186" sldId="390"/>
        </pc:sldMkLst>
      </pc:sldChg>
      <pc:sldChg chg="del">
        <pc:chgData name="Ernesto Gandolfo Raso" userId="9b53afdb15782c0c" providerId="LiveId" clId="{120227BD-5B7C-469C-BEB4-D234EF2CE405}" dt="2024-06-02T00:39:13.365" v="18" actId="47"/>
        <pc:sldMkLst>
          <pc:docMk/>
          <pc:sldMk cId="2911630432" sldId="391"/>
        </pc:sldMkLst>
      </pc:sldChg>
      <pc:sldChg chg="del">
        <pc:chgData name="Ernesto Gandolfo Raso" userId="9b53afdb15782c0c" providerId="LiveId" clId="{120227BD-5B7C-469C-BEB4-D234EF2CE405}" dt="2024-06-02T00:39:13.365" v="18" actId="47"/>
        <pc:sldMkLst>
          <pc:docMk/>
          <pc:sldMk cId="2688499579" sldId="392"/>
        </pc:sldMkLst>
      </pc:sldChg>
      <pc:sldChg chg="del">
        <pc:chgData name="Ernesto Gandolfo Raso" userId="9b53afdb15782c0c" providerId="LiveId" clId="{120227BD-5B7C-469C-BEB4-D234EF2CE405}" dt="2024-06-02T00:39:13.365" v="18" actId="47"/>
        <pc:sldMkLst>
          <pc:docMk/>
          <pc:sldMk cId="449443329" sldId="393"/>
        </pc:sldMkLst>
      </pc:sldChg>
      <pc:sldChg chg="del">
        <pc:chgData name="Ernesto Gandolfo Raso" userId="9b53afdb15782c0c" providerId="LiveId" clId="{120227BD-5B7C-469C-BEB4-D234EF2CE405}" dt="2024-06-02T00:39:13.365" v="18" actId="47"/>
        <pc:sldMkLst>
          <pc:docMk/>
          <pc:sldMk cId="968363789" sldId="394"/>
        </pc:sldMkLst>
      </pc:sldChg>
      <pc:sldChg chg="del">
        <pc:chgData name="Ernesto Gandolfo Raso" userId="9b53afdb15782c0c" providerId="LiveId" clId="{120227BD-5B7C-469C-BEB4-D234EF2CE405}" dt="2024-06-02T00:39:13.365" v="18" actId="47"/>
        <pc:sldMkLst>
          <pc:docMk/>
          <pc:sldMk cId="3081023591" sldId="395"/>
        </pc:sldMkLst>
      </pc:sldChg>
      <pc:sldChg chg="del">
        <pc:chgData name="Ernesto Gandolfo Raso" userId="9b53afdb15782c0c" providerId="LiveId" clId="{120227BD-5B7C-469C-BEB4-D234EF2CE405}" dt="2024-06-02T00:39:13.365" v="18" actId="47"/>
        <pc:sldMkLst>
          <pc:docMk/>
          <pc:sldMk cId="3988533138" sldId="396"/>
        </pc:sldMkLst>
      </pc:sldChg>
      <pc:sldChg chg="del">
        <pc:chgData name="Ernesto Gandolfo Raso" userId="9b53afdb15782c0c" providerId="LiveId" clId="{120227BD-5B7C-469C-BEB4-D234EF2CE405}" dt="2024-06-02T00:39:13.365" v="18" actId="47"/>
        <pc:sldMkLst>
          <pc:docMk/>
          <pc:sldMk cId="1281898078" sldId="397"/>
        </pc:sldMkLst>
      </pc:sldChg>
      <pc:sldChg chg="del">
        <pc:chgData name="Ernesto Gandolfo Raso" userId="9b53afdb15782c0c" providerId="LiveId" clId="{120227BD-5B7C-469C-BEB4-D234EF2CE405}" dt="2024-06-02T00:39:13.365" v="18" actId="47"/>
        <pc:sldMkLst>
          <pc:docMk/>
          <pc:sldMk cId="2857987639" sldId="398"/>
        </pc:sldMkLst>
      </pc:sldChg>
      <pc:sldChg chg="del">
        <pc:chgData name="Ernesto Gandolfo Raso" userId="9b53afdb15782c0c" providerId="LiveId" clId="{120227BD-5B7C-469C-BEB4-D234EF2CE405}" dt="2024-06-02T00:39:13.365" v="18" actId="47"/>
        <pc:sldMkLst>
          <pc:docMk/>
          <pc:sldMk cId="1825909850" sldId="399"/>
        </pc:sldMkLst>
      </pc:sldChg>
      <pc:sldChg chg="del">
        <pc:chgData name="Ernesto Gandolfo Raso" userId="9b53afdb15782c0c" providerId="LiveId" clId="{120227BD-5B7C-469C-BEB4-D234EF2CE405}" dt="2024-06-02T00:39:13.365" v="18" actId="47"/>
        <pc:sldMkLst>
          <pc:docMk/>
          <pc:sldMk cId="2542458257" sldId="400"/>
        </pc:sldMkLst>
      </pc:sldChg>
      <pc:sldChg chg="del">
        <pc:chgData name="Ernesto Gandolfo Raso" userId="9b53afdb15782c0c" providerId="LiveId" clId="{120227BD-5B7C-469C-BEB4-D234EF2CE405}" dt="2024-06-02T00:39:13.365" v="18" actId="47"/>
        <pc:sldMkLst>
          <pc:docMk/>
          <pc:sldMk cId="1717727679" sldId="401"/>
        </pc:sldMkLst>
      </pc:sldChg>
      <pc:sldChg chg="del">
        <pc:chgData name="Ernesto Gandolfo Raso" userId="9b53afdb15782c0c" providerId="LiveId" clId="{120227BD-5B7C-469C-BEB4-D234EF2CE405}" dt="2024-06-02T00:39:13.365" v="18" actId="47"/>
        <pc:sldMkLst>
          <pc:docMk/>
          <pc:sldMk cId="2814771961" sldId="402"/>
        </pc:sldMkLst>
      </pc:sldChg>
      <pc:sldChg chg="del">
        <pc:chgData name="Ernesto Gandolfo Raso" userId="9b53afdb15782c0c" providerId="LiveId" clId="{120227BD-5B7C-469C-BEB4-D234EF2CE405}" dt="2024-06-02T00:39:13.365" v="18" actId="47"/>
        <pc:sldMkLst>
          <pc:docMk/>
          <pc:sldMk cId="1234558884" sldId="403"/>
        </pc:sldMkLst>
      </pc:sldChg>
      <pc:sldChg chg="del">
        <pc:chgData name="Ernesto Gandolfo Raso" userId="9b53afdb15782c0c" providerId="LiveId" clId="{120227BD-5B7C-469C-BEB4-D234EF2CE405}" dt="2024-06-02T00:39:13.365" v="18" actId="47"/>
        <pc:sldMkLst>
          <pc:docMk/>
          <pc:sldMk cId="1896405496" sldId="404"/>
        </pc:sldMkLst>
      </pc:sldChg>
      <pc:sldChg chg="del">
        <pc:chgData name="Ernesto Gandolfo Raso" userId="9b53afdb15782c0c" providerId="LiveId" clId="{120227BD-5B7C-469C-BEB4-D234EF2CE405}" dt="2024-06-02T00:39:13.365" v="18" actId="47"/>
        <pc:sldMkLst>
          <pc:docMk/>
          <pc:sldMk cId="1660734022" sldId="405"/>
        </pc:sldMkLst>
      </pc:sldChg>
      <pc:sldChg chg="del">
        <pc:chgData name="Ernesto Gandolfo Raso" userId="9b53afdb15782c0c" providerId="LiveId" clId="{120227BD-5B7C-469C-BEB4-D234EF2CE405}" dt="2024-06-02T00:39:13.365" v="18" actId="47"/>
        <pc:sldMkLst>
          <pc:docMk/>
          <pc:sldMk cId="2089956518" sldId="406"/>
        </pc:sldMkLst>
      </pc:sldChg>
      <pc:sldChg chg="del">
        <pc:chgData name="Ernesto Gandolfo Raso" userId="9b53afdb15782c0c" providerId="LiveId" clId="{120227BD-5B7C-469C-BEB4-D234EF2CE405}" dt="2024-06-02T00:39:13.365" v="18" actId="47"/>
        <pc:sldMkLst>
          <pc:docMk/>
          <pc:sldMk cId="1513136904" sldId="407"/>
        </pc:sldMkLst>
      </pc:sldChg>
      <pc:sldChg chg="del">
        <pc:chgData name="Ernesto Gandolfo Raso" userId="9b53afdb15782c0c" providerId="LiveId" clId="{120227BD-5B7C-469C-BEB4-D234EF2CE405}" dt="2024-06-02T00:39:13.365" v="18" actId="47"/>
        <pc:sldMkLst>
          <pc:docMk/>
          <pc:sldMk cId="3891801309" sldId="409"/>
        </pc:sldMkLst>
      </pc:sldChg>
      <pc:sldChg chg="del">
        <pc:chgData name="Ernesto Gandolfo Raso" userId="9b53afdb15782c0c" providerId="LiveId" clId="{120227BD-5B7C-469C-BEB4-D234EF2CE405}" dt="2024-06-02T00:39:13.365" v="18" actId="47"/>
        <pc:sldMkLst>
          <pc:docMk/>
          <pc:sldMk cId="3750958059" sldId="410"/>
        </pc:sldMkLst>
      </pc:sldChg>
      <pc:sldChg chg="del">
        <pc:chgData name="Ernesto Gandolfo Raso" userId="9b53afdb15782c0c" providerId="LiveId" clId="{120227BD-5B7C-469C-BEB4-D234EF2CE405}" dt="2024-06-02T00:39:13.365" v="18" actId="47"/>
        <pc:sldMkLst>
          <pc:docMk/>
          <pc:sldMk cId="3363008827" sldId="411"/>
        </pc:sldMkLst>
      </pc:sldChg>
      <pc:sldChg chg="del">
        <pc:chgData name="Ernesto Gandolfo Raso" userId="9b53afdb15782c0c" providerId="LiveId" clId="{120227BD-5B7C-469C-BEB4-D234EF2CE405}" dt="2024-06-02T00:39:13.365" v="18" actId="47"/>
        <pc:sldMkLst>
          <pc:docMk/>
          <pc:sldMk cId="3576616770" sldId="412"/>
        </pc:sldMkLst>
      </pc:sldChg>
      <pc:sldChg chg="del">
        <pc:chgData name="Ernesto Gandolfo Raso" userId="9b53afdb15782c0c" providerId="LiveId" clId="{120227BD-5B7C-469C-BEB4-D234EF2CE405}" dt="2024-06-02T00:39:13.365" v="18" actId="47"/>
        <pc:sldMkLst>
          <pc:docMk/>
          <pc:sldMk cId="4181371348" sldId="413"/>
        </pc:sldMkLst>
      </pc:sldChg>
      <pc:sldChg chg="del">
        <pc:chgData name="Ernesto Gandolfo Raso" userId="9b53afdb15782c0c" providerId="LiveId" clId="{120227BD-5B7C-469C-BEB4-D234EF2CE405}" dt="2024-06-02T00:39:13.365" v="18" actId="47"/>
        <pc:sldMkLst>
          <pc:docMk/>
          <pc:sldMk cId="4273656090" sldId="414"/>
        </pc:sldMkLst>
      </pc:sldChg>
      <pc:sldChg chg="del">
        <pc:chgData name="Ernesto Gandolfo Raso" userId="9b53afdb15782c0c" providerId="LiveId" clId="{120227BD-5B7C-469C-BEB4-D234EF2CE405}" dt="2024-06-02T00:39:13.365" v="18" actId="47"/>
        <pc:sldMkLst>
          <pc:docMk/>
          <pc:sldMk cId="3090706661" sldId="415"/>
        </pc:sldMkLst>
      </pc:sldChg>
      <pc:sldChg chg="del">
        <pc:chgData name="Ernesto Gandolfo Raso" userId="9b53afdb15782c0c" providerId="LiveId" clId="{120227BD-5B7C-469C-BEB4-D234EF2CE405}" dt="2024-06-02T00:39:13.365" v="18" actId="47"/>
        <pc:sldMkLst>
          <pc:docMk/>
          <pc:sldMk cId="2126954636" sldId="416"/>
        </pc:sldMkLst>
      </pc:sldChg>
      <pc:sldChg chg="del">
        <pc:chgData name="Ernesto Gandolfo Raso" userId="9b53afdb15782c0c" providerId="LiveId" clId="{120227BD-5B7C-469C-BEB4-D234EF2CE405}" dt="2024-06-02T00:39:13.365" v="18" actId="47"/>
        <pc:sldMkLst>
          <pc:docMk/>
          <pc:sldMk cId="286011491" sldId="417"/>
        </pc:sldMkLst>
      </pc:sldChg>
      <pc:sldChg chg="del">
        <pc:chgData name="Ernesto Gandolfo Raso" userId="9b53afdb15782c0c" providerId="LiveId" clId="{120227BD-5B7C-469C-BEB4-D234EF2CE405}" dt="2024-06-02T00:39:13.365" v="18" actId="47"/>
        <pc:sldMkLst>
          <pc:docMk/>
          <pc:sldMk cId="1261394062" sldId="418"/>
        </pc:sldMkLst>
      </pc:sldChg>
      <pc:sldChg chg="del">
        <pc:chgData name="Ernesto Gandolfo Raso" userId="9b53afdb15782c0c" providerId="LiveId" clId="{120227BD-5B7C-469C-BEB4-D234EF2CE405}" dt="2024-06-02T00:39:13.365" v="18" actId="47"/>
        <pc:sldMkLst>
          <pc:docMk/>
          <pc:sldMk cId="1200531774" sldId="419"/>
        </pc:sldMkLst>
      </pc:sldChg>
      <pc:sldChg chg="del">
        <pc:chgData name="Ernesto Gandolfo Raso" userId="9b53afdb15782c0c" providerId="LiveId" clId="{120227BD-5B7C-469C-BEB4-D234EF2CE405}" dt="2024-06-02T00:39:13.365" v="18" actId="47"/>
        <pc:sldMkLst>
          <pc:docMk/>
          <pc:sldMk cId="3750733928" sldId="420"/>
        </pc:sldMkLst>
      </pc:sldChg>
      <pc:sldChg chg="del">
        <pc:chgData name="Ernesto Gandolfo Raso" userId="9b53afdb15782c0c" providerId="LiveId" clId="{120227BD-5B7C-469C-BEB4-D234EF2CE405}" dt="2024-06-02T00:39:13.365" v="18" actId="47"/>
        <pc:sldMkLst>
          <pc:docMk/>
          <pc:sldMk cId="884277912" sldId="421"/>
        </pc:sldMkLst>
      </pc:sldChg>
      <pc:sldChg chg="del">
        <pc:chgData name="Ernesto Gandolfo Raso" userId="9b53afdb15782c0c" providerId="LiveId" clId="{120227BD-5B7C-469C-BEB4-D234EF2CE405}" dt="2024-06-02T00:39:13.365" v="18" actId="47"/>
        <pc:sldMkLst>
          <pc:docMk/>
          <pc:sldMk cId="1244204091" sldId="422"/>
        </pc:sldMkLst>
      </pc:sldChg>
      <pc:sldChg chg="del">
        <pc:chgData name="Ernesto Gandolfo Raso" userId="9b53afdb15782c0c" providerId="LiveId" clId="{120227BD-5B7C-469C-BEB4-D234EF2CE405}" dt="2024-06-02T00:39:13.365" v="18" actId="47"/>
        <pc:sldMkLst>
          <pc:docMk/>
          <pc:sldMk cId="3485486068" sldId="423"/>
        </pc:sldMkLst>
      </pc:sldChg>
      <pc:sldChg chg="del">
        <pc:chgData name="Ernesto Gandolfo Raso" userId="9b53afdb15782c0c" providerId="LiveId" clId="{120227BD-5B7C-469C-BEB4-D234EF2CE405}" dt="2024-06-02T00:39:13.365" v="18" actId="47"/>
        <pc:sldMkLst>
          <pc:docMk/>
          <pc:sldMk cId="60892462" sldId="424"/>
        </pc:sldMkLst>
      </pc:sldChg>
      <pc:sldChg chg="del">
        <pc:chgData name="Ernesto Gandolfo Raso" userId="9b53afdb15782c0c" providerId="LiveId" clId="{120227BD-5B7C-469C-BEB4-D234EF2CE405}" dt="2024-06-02T00:39:13.365" v="18" actId="47"/>
        <pc:sldMkLst>
          <pc:docMk/>
          <pc:sldMk cId="1611091246" sldId="425"/>
        </pc:sldMkLst>
      </pc:sldChg>
      <pc:sldChg chg="del">
        <pc:chgData name="Ernesto Gandolfo Raso" userId="9b53afdb15782c0c" providerId="LiveId" clId="{120227BD-5B7C-469C-BEB4-D234EF2CE405}" dt="2024-06-02T00:39:13.365" v="18" actId="47"/>
        <pc:sldMkLst>
          <pc:docMk/>
          <pc:sldMk cId="1666207244" sldId="426"/>
        </pc:sldMkLst>
      </pc:sldChg>
      <pc:sldChg chg="del">
        <pc:chgData name="Ernesto Gandolfo Raso" userId="9b53afdb15782c0c" providerId="LiveId" clId="{120227BD-5B7C-469C-BEB4-D234EF2CE405}" dt="2024-06-02T00:39:13.365" v="18" actId="47"/>
        <pc:sldMkLst>
          <pc:docMk/>
          <pc:sldMk cId="3512085944" sldId="427"/>
        </pc:sldMkLst>
      </pc:sldChg>
      <pc:sldChg chg="del">
        <pc:chgData name="Ernesto Gandolfo Raso" userId="9b53afdb15782c0c" providerId="LiveId" clId="{120227BD-5B7C-469C-BEB4-D234EF2CE405}" dt="2024-06-02T00:39:13.365" v="18" actId="47"/>
        <pc:sldMkLst>
          <pc:docMk/>
          <pc:sldMk cId="879748220" sldId="428"/>
        </pc:sldMkLst>
      </pc:sldChg>
      <pc:sldChg chg="del">
        <pc:chgData name="Ernesto Gandolfo Raso" userId="9b53afdb15782c0c" providerId="LiveId" clId="{120227BD-5B7C-469C-BEB4-D234EF2CE405}" dt="2024-06-02T00:39:13.365" v="18" actId="47"/>
        <pc:sldMkLst>
          <pc:docMk/>
          <pc:sldMk cId="2954708021" sldId="429"/>
        </pc:sldMkLst>
      </pc:sldChg>
      <pc:sldChg chg="del">
        <pc:chgData name="Ernesto Gandolfo Raso" userId="9b53afdb15782c0c" providerId="LiveId" clId="{120227BD-5B7C-469C-BEB4-D234EF2CE405}" dt="2024-06-02T00:39:13.365" v="18" actId="47"/>
        <pc:sldMkLst>
          <pc:docMk/>
          <pc:sldMk cId="4069088987" sldId="430"/>
        </pc:sldMkLst>
      </pc:sldChg>
      <pc:sldChg chg="del">
        <pc:chgData name="Ernesto Gandolfo Raso" userId="9b53afdb15782c0c" providerId="LiveId" clId="{120227BD-5B7C-469C-BEB4-D234EF2CE405}" dt="2024-06-02T00:39:13.365" v="18" actId="47"/>
        <pc:sldMkLst>
          <pc:docMk/>
          <pc:sldMk cId="533758168" sldId="431"/>
        </pc:sldMkLst>
      </pc:sldChg>
      <pc:sldChg chg="del">
        <pc:chgData name="Ernesto Gandolfo Raso" userId="9b53afdb15782c0c" providerId="LiveId" clId="{120227BD-5B7C-469C-BEB4-D234EF2CE405}" dt="2024-06-02T00:39:13.365" v="18" actId="47"/>
        <pc:sldMkLst>
          <pc:docMk/>
          <pc:sldMk cId="1935675693" sldId="432"/>
        </pc:sldMkLst>
      </pc:sldChg>
      <pc:sldChg chg="del">
        <pc:chgData name="Ernesto Gandolfo Raso" userId="9b53afdb15782c0c" providerId="LiveId" clId="{120227BD-5B7C-469C-BEB4-D234EF2CE405}" dt="2024-06-02T00:39:13.365" v="18" actId="47"/>
        <pc:sldMkLst>
          <pc:docMk/>
          <pc:sldMk cId="349224901" sldId="433"/>
        </pc:sldMkLst>
      </pc:sldChg>
      <pc:sldChg chg="del">
        <pc:chgData name="Ernesto Gandolfo Raso" userId="9b53afdb15782c0c" providerId="LiveId" clId="{120227BD-5B7C-469C-BEB4-D234EF2CE405}" dt="2024-06-02T00:39:13.365" v="18" actId="47"/>
        <pc:sldMkLst>
          <pc:docMk/>
          <pc:sldMk cId="1604223840" sldId="434"/>
        </pc:sldMkLst>
      </pc:sldChg>
      <pc:sldChg chg="del">
        <pc:chgData name="Ernesto Gandolfo Raso" userId="9b53afdb15782c0c" providerId="LiveId" clId="{120227BD-5B7C-469C-BEB4-D234EF2CE405}" dt="2024-06-02T00:39:13.365" v="18" actId="47"/>
        <pc:sldMkLst>
          <pc:docMk/>
          <pc:sldMk cId="98852256" sldId="435"/>
        </pc:sldMkLst>
      </pc:sldChg>
      <pc:sldChg chg="add">
        <pc:chgData name="Ernesto Gandolfo Raso" userId="9b53afdb15782c0c" providerId="LiveId" clId="{120227BD-5B7C-469C-BEB4-D234EF2CE405}" dt="2024-06-02T00:39:06.623" v="17"/>
        <pc:sldMkLst>
          <pc:docMk/>
          <pc:sldMk cId="1658976749" sldId="436"/>
        </pc:sldMkLst>
      </pc:sldChg>
      <pc:sldChg chg="add">
        <pc:chgData name="Ernesto Gandolfo Raso" userId="9b53afdb15782c0c" providerId="LiveId" clId="{120227BD-5B7C-469C-BEB4-D234EF2CE405}" dt="2024-06-02T00:39:27.370" v="19"/>
        <pc:sldMkLst>
          <pc:docMk/>
          <pc:sldMk cId="2228847111" sldId="437"/>
        </pc:sldMkLst>
      </pc:sldChg>
      <pc:sldChg chg="add">
        <pc:chgData name="Ernesto Gandolfo Raso" userId="9b53afdb15782c0c" providerId="LiveId" clId="{120227BD-5B7C-469C-BEB4-D234EF2CE405}" dt="2024-06-02T00:39:27.370" v="19"/>
        <pc:sldMkLst>
          <pc:docMk/>
          <pc:sldMk cId="3092518630" sldId="438"/>
        </pc:sldMkLst>
      </pc:sldChg>
      <pc:sldChg chg="add">
        <pc:chgData name="Ernesto Gandolfo Raso" userId="9b53afdb15782c0c" providerId="LiveId" clId="{120227BD-5B7C-469C-BEB4-D234EF2CE405}" dt="2024-06-02T00:39:33.644" v="20"/>
        <pc:sldMkLst>
          <pc:docMk/>
          <pc:sldMk cId="162239017" sldId="439"/>
        </pc:sldMkLst>
      </pc:sldChg>
      <pc:sldChg chg="add">
        <pc:chgData name="Ernesto Gandolfo Raso" userId="9b53afdb15782c0c" providerId="LiveId" clId="{120227BD-5B7C-469C-BEB4-D234EF2CE405}" dt="2024-06-02T00:39:33.644" v="20"/>
        <pc:sldMkLst>
          <pc:docMk/>
          <pc:sldMk cId="2870811124" sldId="440"/>
        </pc:sldMkLst>
      </pc:sldChg>
      <pc:sldChg chg="add">
        <pc:chgData name="Ernesto Gandolfo Raso" userId="9b53afdb15782c0c" providerId="LiveId" clId="{120227BD-5B7C-469C-BEB4-D234EF2CE405}" dt="2024-06-02T00:39:33.644" v="20"/>
        <pc:sldMkLst>
          <pc:docMk/>
          <pc:sldMk cId="872571756" sldId="441"/>
        </pc:sldMkLst>
      </pc:sldChg>
      <pc:sldChg chg="add">
        <pc:chgData name="Ernesto Gandolfo Raso" userId="9b53afdb15782c0c" providerId="LiveId" clId="{120227BD-5B7C-469C-BEB4-D234EF2CE405}" dt="2024-06-02T00:39:33.644" v="20"/>
        <pc:sldMkLst>
          <pc:docMk/>
          <pc:sldMk cId="4049564538" sldId="442"/>
        </pc:sldMkLst>
      </pc:sldChg>
      <pc:sldChg chg="add">
        <pc:chgData name="Ernesto Gandolfo Raso" userId="9b53afdb15782c0c" providerId="LiveId" clId="{120227BD-5B7C-469C-BEB4-D234EF2CE405}" dt="2024-06-02T00:39:38.236" v="21"/>
        <pc:sldMkLst>
          <pc:docMk/>
          <pc:sldMk cId="2781995305" sldId="443"/>
        </pc:sldMkLst>
      </pc:sldChg>
      <pc:sldChg chg="add">
        <pc:chgData name="Ernesto Gandolfo Raso" userId="9b53afdb15782c0c" providerId="LiveId" clId="{120227BD-5B7C-469C-BEB4-D234EF2CE405}" dt="2024-06-02T00:39:38.236" v="21"/>
        <pc:sldMkLst>
          <pc:docMk/>
          <pc:sldMk cId="3350465499" sldId="444"/>
        </pc:sldMkLst>
      </pc:sldChg>
      <pc:sldChg chg="add">
        <pc:chgData name="Ernesto Gandolfo Raso" userId="9b53afdb15782c0c" providerId="LiveId" clId="{120227BD-5B7C-469C-BEB4-D234EF2CE405}" dt="2024-06-02T00:39:38.236" v="21"/>
        <pc:sldMkLst>
          <pc:docMk/>
          <pc:sldMk cId="890179770" sldId="445"/>
        </pc:sldMkLst>
      </pc:sldChg>
      <pc:sldChg chg="add">
        <pc:chgData name="Ernesto Gandolfo Raso" userId="9b53afdb15782c0c" providerId="LiveId" clId="{120227BD-5B7C-469C-BEB4-D234EF2CE405}" dt="2024-06-02T00:39:38.236" v="21"/>
        <pc:sldMkLst>
          <pc:docMk/>
          <pc:sldMk cId="2720159872" sldId="446"/>
        </pc:sldMkLst>
      </pc:sldChg>
      <pc:sldChg chg="add">
        <pc:chgData name="Ernesto Gandolfo Raso" userId="9b53afdb15782c0c" providerId="LiveId" clId="{120227BD-5B7C-469C-BEB4-D234EF2CE405}" dt="2024-06-02T00:39:38.236" v="21"/>
        <pc:sldMkLst>
          <pc:docMk/>
          <pc:sldMk cId="2493256288" sldId="447"/>
        </pc:sldMkLst>
      </pc:sldChg>
      <pc:sldChg chg="add">
        <pc:chgData name="Ernesto Gandolfo Raso" userId="9b53afdb15782c0c" providerId="LiveId" clId="{120227BD-5B7C-469C-BEB4-D234EF2CE405}" dt="2024-06-02T00:39:38.236" v="21"/>
        <pc:sldMkLst>
          <pc:docMk/>
          <pc:sldMk cId="1632091113" sldId="448"/>
        </pc:sldMkLst>
      </pc:sldChg>
      <pc:sldChg chg="add">
        <pc:chgData name="Ernesto Gandolfo Raso" userId="9b53afdb15782c0c" providerId="LiveId" clId="{120227BD-5B7C-469C-BEB4-D234EF2CE405}" dt="2024-06-02T00:39:38.236" v="21"/>
        <pc:sldMkLst>
          <pc:docMk/>
          <pc:sldMk cId="2325371561" sldId="449"/>
        </pc:sldMkLst>
      </pc:sldChg>
      <pc:sldChg chg="add">
        <pc:chgData name="Ernesto Gandolfo Raso" userId="9b53afdb15782c0c" providerId="LiveId" clId="{120227BD-5B7C-469C-BEB4-D234EF2CE405}" dt="2024-06-02T00:39:38.236" v="21"/>
        <pc:sldMkLst>
          <pc:docMk/>
          <pc:sldMk cId="426832524" sldId="450"/>
        </pc:sldMkLst>
      </pc:sldChg>
      <pc:sldChg chg="add">
        <pc:chgData name="Ernesto Gandolfo Raso" userId="9b53afdb15782c0c" providerId="LiveId" clId="{120227BD-5B7C-469C-BEB4-D234EF2CE405}" dt="2024-06-02T00:39:45.120" v="22"/>
        <pc:sldMkLst>
          <pc:docMk/>
          <pc:sldMk cId="2729149810" sldId="451"/>
        </pc:sldMkLst>
      </pc:sldChg>
      <pc:sldChg chg="add">
        <pc:chgData name="Ernesto Gandolfo Raso" userId="9b53afdb15782c0c" providerId="LiveId" clId="{120227BD-5B7C-469C-BEB4-D234EF2CE405}" dt="2024-06-02T00:39:45.120" v="22"/>
        <pc:sldMkLst>
          <pc:docMk/>
          <pc:sldMk cId="3719912558" sldId="452"/>
        </pc:sldMkLst>
      </pc:sldChg>
      <pc:sldChg chg="add">
        <pc:chgData name="Ernesto Gandolfo Raso" userId="9b53afdb15782c0c" providerId="LiveId" clId="{120227BD-5B7C-469C-BEB4-D234EF2CE405}" dt="2024-06-02T00:39:45.120" v="22"/>
        <pc:sldMkLst>
          <pc:docMk/>
          <pc:sldMk cId="3971407932" sldId="453"/>
        </pc:sldMkLst>
      </pc:sldChg>
      <pc:sldChg chg="add">
        <pc:chgData name="Ernesto Gandolfo Raso" userId="9b53afdb15782c0c" providerId="LiveId" clId="{120227BD-5B7C-469C-BEB4-D234EF2CE405}" dt="2024-06-02T00:39:45.120" v="22"/>
        <pc:sldMkLst>
          <pc:docMk/>
          <pc:sldMk cId="3843727621" sldId="454"/>
        </pc:sldMkLst>
      </pc:sldChg>
      <pc:sldChg chg="add">
        <pc:chgData name="Ernesto Gandolfo Raso" userId="9b53afdb15782c0c" providerId="LiveId" clId="{120227BD-5B7C-469C-BEB4-D234EF2CE405}" dt="2024-06-02T00:39:45.120" v="22"/>
        <pc:sldMkLst>
          <pc:docMk/>
          <pc:sldMk cId="2916390504" sldId="455"/>
        </pc:sldMkLst>
      </pc:sldChg>
      <pc:sldChg chg="add">
        <pc:chgData name="Ernesto Gandolfo Raso" userId="9b53afdb15782c0c" providerId="LiveId" clId="{120227BD-5B7C-469C-BEB4-D234EF2CE405}" dt="2024-06-02T00:39:45.120" v="22"/>
        <pc:sldMkLst>
          <pc:docMk/>
          <pc:sldMk cId="4002938065" sldId="456"/>
        </pc:sldMkLst>
      </pc:sldChg>
      <pc:sldChg chg="add">
        <pc:chgData name="Ernesto Gandolfo Raso" userId="9b53afdb15782c0c" providerId="LiveId" clId="{120227BD-5B7C-469C-BEB4-D234EF2CE405}" dt="2024-06-02T00:39:45.120" v="22"/>
        <pc:sldMkLst>
          <pc:docMk/>
          <pc:sldMk cId="959506514" sldId="457"/>
        </pc:sldMkLst>
      </pc:sldChg>
      <pc:sldChg chg="add">
        <pc:chgData name="Ernesto Gandolfo Raso" userId="9b53afdb15782c0c" providerId="LiveId" clId="{120227BD-5B7C-469C-BEB4-D234EF2CE405}" dt="2024-06-02T00:39:45.120" v="22"/>
        <pc:sldMkLst>
          <pc:docMk/>
          <pc:sldMk cId="1922326413" sldId="458"/>
        </pc:sldMkLst>
      </pc:sldChg>
      <pc:sldChg chg="add">
        <pc:chgData name="Ernesto Gandolfo Raso" userId="9b53afdb15782c0c" providerId="LiveId" clId="{120227BD-5B7C-469C-BEB4-D234EF2CE405}" dt="2024-06-02T00:39:45.120" v="22"/>
        <pc:sldMkLst>
          <pc:docMk/>
          <pc:sldMk cId="715150388" sldId="459"/>
        </pc:sldMkLst>
      </pc:sldChg>
      <pc:sldChg chg="add">
        <pc:chgData name="Ernesto Gandolfo Raso" userId="9b53afdb15782c0c" providerId="LiveId" clId="{120227BD-5B7C-469C-BEB4-D234EF2CE405}" dt="2024-06-02T00:39:45.120" v="22"/>
        <pc:sldMkLst>
          <pc:docMk/>
          <pc:sldMk cId="1426796922" sldId="460"/>
        </pc:sldMkLst>
      </pc:sldChg>
      <pc:sldChg chg="add">
        <pc:chgData name="Ernesto Gandolfo Raso" userId="9b53afdb15782c0c" providerId="LiveId" clId="{120227BD-5B7C-469C-BEB4-D234EF2CE405}" dt="2024-06-02T00:39:45.120" v="22"/>
        <pc:sldMkLst>
          <pc:docMk/>
          <pc:sldMk cId="1615024189" sldId="461"/>
        </pc:sldMkLst>
      </pc:sldChg>
      <pc:sldChg chg="add">
        <pc:chgData name="Ernesto Gandolfo Raso" userId="9b53afdb15782c0c" providerId="LiveId" clId="{120227BD-5B7C-469C-BEB4-D234EF2CE405}" dt="2024-06-02T00:39:45.120" v="22"/>
        <pc:sldMkLst>
          <pc:docMk/>
          <pc:sldMk cId="1754931391" sldId="462"/>
        </pc:sldMkLst>
      </pc:sldChg>
      <pc:sldChg chg="add">
        <pc:chgData name="Ernesto Gandolfo Raso" userId="9b53afdb15782c0c" providerId="LiveId" clId="{120227BD-5B7C-469C-BEB4-D234EF2CE405}" dt="2024-06-02T00:39:45.120" v="22"/>
        <pc:sldMkLst>
          <pc:docMk/>
          <pc:sldMk cId="1139383517" sldId="463"/>
        </pc:sldMkLst>
      </pc:sldChg>
      <pc:sldChg chg="add">
        <pc:chgData name="Ernesto Gandolfo Raso" userId="9b53afdb15782c0c" providerId="LiveId" clId="{120227BD-5B7C-469C-BEB4-D234EF2CE405}" dt="2024-06-02T00:39:45.120" v="22"/>
        <pc:sldMkLst>
          <pc:docMk/>
          <pc:sldMk cId="1858159639" sldId="464"/>
        </pc:sldMkLst>
      </pc:sldChg>
      <pc:sldChg chg="add">
        <pc:chgData name="Ernesto Gandolfo Raso" userId="9b53afdb15782c0c" providerId="LiveId" clId="{120227BD-5B7C-469C-BEB4-D234EF2CE405}" dt="2024-06-02T00:39:45.120" v="22"/>
        <pc:sldMkLst>
          <pc:docMk/>
          <pc:sldMk cId="3916419236" sldId="465"/>
        </pc:sldMkLst>
      </pc:sldChg>
      <pc:sldChg chg="add">
        <pc:chgData name="Ernesto Gandolfo Raso" userId="9b53afdb15782c0c" providerId="LiveId" clId="{120227BD-5B7C-469C-BEB4-D234EF2CE405}" dt="2024-06-02T00:39:45.120" v="22"/>
        <pc:sldMkLst>
          <pc:docMk/>
          <pc:sldMk cId="3959208588" sldId="466"/>
        </pc:sldMkLst>
      </pc:sldChg>
      <pc:sldChg chg="add">
        <pc:chgData name="Ernesto Gandolfo Raso" userId="9b53afdb15782c0c" providerId="LiveId" clId="{120227BD-5B7C-469C-BEB4-D234EF2CE405}" dt="2024-06-02T00:39:52.187" v="23"/>
        <pc:sldMkLst>
          <pc:docMk/>
          <pc:sldMk cId="408314181" sldId="467"/>
        </pc:sldMkLst>
      </pc:sldChg>
      <pc:sldChg chg="add">
        <pc:chgData name="Ernesto Gandolfo Raso" userId="9b53afdb15782c0c" providerId="LiveId" clId="{120227BD-5B7C-469C-BEB4-D234EF2CE405}" dt="2024-06-02T00:39:52.187" v="23"/>
        <pc:sldMkLst>
          <pc:docMk/>
          <pc:sldMk cId="349383295" sldId="468"/>
        </pc:sldMkLst>
      </pc:sldChg>
      <pc:sldChg chg="add">
        <pc:chgData name="Ernesto Gandolfo Raso" userId="9b53afdb15782c0c" providerId="LiveId" clId="{120227BD-5B7C-469C-BEB4-D234EF2CE405}" dt="2024-06-02T00:39:52.187" v="23"/>
        <pc:sldMkLst>
          <pc:docMk/>
          <pc:sldMk cId="1967116197" sldId="469"/>
        </pc:sldMkLst>
      </pc:sldChg>
      <pc:sldChg chg="add">
        <pc:chgData name="Ernesto Gandolfo Raso" userId="9b53afdb15782c0c" providerId="LiveId" clId="{120227BD-5B7C-469C-BEB4-D234EF2CE405}" dt="2024-06-02T00:39:52.187" v="23"/>
        <pc:sldMkLst>
          <pc:docMk/>
          <pc:sldMk cId="3138912277" sldId="470"/>
        </pc:sldMkLst>
      </pc:sldChg>
      <pc:sldChg chg="add">
        <pc:chgData name="Ernesto Gandolfo Raso" userId="9b53afdb15782c0c" providerId="LiveId" clId="{120227BD-5B7C-469C-BEB4-D234EF2CE405}" dt="2024-06-02T00:39:52.187" v="23"/>
        <pc:sldMkLst>
          <pc:docMk/>
          <pc:sldMk cId="1865912029" sldId="471"/>
        </pc:sldMkLst>
      </pc:sldChg>
      <pc:sldChg chg="add">
        <pc:chgData name="Ernesto Gandolfo Raso" userId="9b53afdb15782c0c" providerId="LiveId" clId="{120227BD-5B7C-469C-BEB4-D234EF2CE405}" dt="2024-06-02T00:39:52.187" v="23"/>
        <pc:sldMkLst>
          <pc:docMk/>
          <pc:sldMk cId="2967882806" sldId="472"/>
        </pc:sldMkLst>
      </pc:sldChg>
      <pc:sldChg chg="add">
        <pc:chgData name="Ernesto Gandolfo Raso" userId="9b53afdb15782c0c" providerId="LiveId" clId="{120227BD-5B7C-469C-BEB4-D234EF2CE405}" dt="2024-06-02T00:39:52.187" v="23"/>
        <pc:sldMkLst>
          <pc:docMk/>
          <pc:sldMk cId="2375664721" sldId="473"/>
        </pc:sldMkLst>
      </pc:sldChg>
      <pc:sldChg chg="add">
        <pc:chgData name="Ernesto Gandolfo Raso" userId="9b53afdb15782c0c" providerId="LiveId" clId="{120227BD-5B7C-469C-BEB4-D234EF2CE405}" dt="2024-06-02T00:39:52.187" v="23"/>
        <pc:sldMkLst>
          <pc:docMk/>
          <pc:sldMk cId="2871244231" sldId="474"/>
        </pc:sldMkLst>
      </pc:sldChg>
      <pc:sldChg chg="add">
        <pc:chgData name="Ernesto Gandolfo Raso" userId="9b53afdb15782c0c" providerId="LiveId" clId="{120227BD-5B7C-469C-BEB4-D234EF2CE405}" dt="2024-06-02T00:39:52.187" v="23"/>
        <pc:sldMkLst>
          <pc:docMk/>
          <pc:sldMk cId="1941037531" sldId="475"/>
        </pc:sldMkLst>
      </pc:sldChg>
      <pc:sldChg chg="add">
        <pc:chgData name="Ernesto Gandolfo Raso" userId="9b53afdb15782c0c" providerId="LiveId" clId="{120227BD-5B7C-469C-BEB4-D234EF2CE405}" dt="2024-06-02T00:39:52.187" v="23"/>
        <pc:sldMkLst>
          <pc:docMk/>
          <pc:sldMk cId="3377540728" sldId="476"/>
        </pc:sldMkLst>
      </pc:sldChg>
      <pc:sldChg chg="add">
        <pc:chgData name="Ernesto Gandolfo Raso" userId="9b53afdb15782c0c" providerId="LiveId" clId="{120227BD-5B7C-469C-BEB4-D234EF2CE405}" dt="2024-06-02T00:39:52.187" v="23"/>
        <pc:sldMkLst>
          <pc:docMk/>
          <pc:sldMk cId="3154450165" sldId="477"/>
        </pc:sldMkLst>
      </pc:sldChg>
      <pc:sldChg chg="add">
        <pc:chgData name="Ernesto Gandolfo Raso" userId="9b53afdb15782c0c" providerId="LiveId" clId="{120227BD-5B7C-469C-BEB4-D234EF2CE405}" dt="2024-06-02T00:39:52.187" v="23"/>
        <pc:sldMkLst>
          <pc:docMk/>
          <pc:sldMk cId="405172229" sldId="478"/>
        </pc:sldMkLst>
      </pc:sldChg>
      <pc:sldChg chg="add">
        <pc:chgData name="Ernesto Gandolfo Raso" userId="9b53afdb15782c0c" providerId="LiveId" clId="{120227BD-5B7C-469C-BEB4-D234EF2CE405}" dt="2024-06-02T00:39:52.187" v="23"/>
        <pc:sldMkLst>
          <pc:docMk/>
          <pc:sldMk cId="3071785306" sldId="479"/>
        </pc:sldMkLst>
      </pc:sldChg>
      <pc:sldChg chg="add">
        <pc:chgData name="Ernesto Gandolfo Raso" userId="9b53afdb15782c0c" providerId="LiveId" clId="{120227BD-5B7C-469C-BEB4-D234EF2CE405}" dt="2024-06-02T00:39:52.187" v="23"/>
        <pc:sldMkLst>
          <pc:docMk/>
          <pc:sldMk cId="3610864851" sldId="480"/>
        </pc:sldMkLst>
      </pc:sldChg>
      <pc:sldChg chg="add">
        <pc:chgData name="Ernesto Gandolfo Raso" userId="9b53afdb15782c0c" providerId="LiveId" clId="{120227BD-5B7C-469C-BEB4-D234EF2CE405}" dt="2024-06-02T00:39:52.187" v="23"/>
        <pc:sldMkLst>
          <pc:docMk/>
          <pc:sldMk cId="3076801042" sldId="481"/>
        </pc:sldMkLst>
      </pc:sldChg>
      <pc:sldChg chg="add">
        <pc:chgData name="Ernesto Gandolfo Raso" userId="9b53afdb15782c0c" providerId="LiveId" clId="{120227BD-5B7C-469C-BEB4-D234EF2CE405}" dt="2024-06-02T00:39:52.187" v="23"/>
        <pc:sldMkLst>
          <pc:docMk/>
          <pc:sldMk cId="2029318011" sldId="482"/>
        </pc:sldMkLst>
      </pc:sldChg>
      <pc:sldChg chg="add">
        <pc:chgData name="Ernesto Gandolfo Raso" userId="9b53afdb15782c0c" providerId="LiveId" clId="{120227BD-5B7C-469C-BEB4-D234EF2CE405}" dt="2024-06-02T00:39:52.187" v="23"/>
        <pc:sldMkLst>
          <pc:docMk/>
          <pc:sldMk cId="817071807" sldId="483"/>
        </pc:sldMkLst>
      </pc:sldChg>
      <pc:sldChg chg="add">
        <pc:chgData name="Ernesto Gandolfo Raso" userId="9b53afdb15782c0c" providerId="LiveId" clId="{120227BD-5B7C-469C-BEB4-D234EF2CE405}" dt="2024-06-02T00:39:52.187" v="23"/>
        <pc:sldMkLst>
          <pc:docMk/>
          <pc:sldMk cId="666148987" sldId="484"/>
        </pc:sldMkLst>
      </pc:sldChg>
      <pc:sldChg chg="add">
        <pc:chgData name="Ernesto Gandolfo Raso" userId="9b53afdb15782c0c" providerId="LiveId" clId="{120227BD-5B7C-469C-BEB4-D234EF2CE405}" dt="2024-06-02T00:39:52.187" v="23"/>
        <pc:sldMkLst>
          <pc:docMk/>
          <pc:sldMk cId="1635883808" sldId="485"/>
        </pc:sldMkLst>
      </pc:sldChg>
      <pc:sldChg chg="add">
        <pc:chgData name="Ernesto Gandolfo Raso" userId="9b53afdb15782c0c" providerId="LiveId" clId="{120227BD-5B7C-469C-BEB4-D234EF2CE405}" dt="2024-06-02T00:39:52.187" v="23"/>
        <pc:sldMkLst>
          <pc:docMk/>
          <pc:sldMk cId="2601055219" sldId="486"/>
        </pc:sldMkLst>
      </pc:sldChg>
      <pc:sldChg chg="add">
        <pc:chgData name="Ernesto Gandolfo Raso" userId="9b53afdb15782c0c" providerId="LiveId" clId="{120227BD-5B7C-469C-BEB4-D234EF2CE405}" dt="2024-06-02T00:39:52.187" v="23"/>
        <pc:sldMkLst>
          <pc:docMk/>
          <pc:sldMk cId="898889541" sldId="487"/>
        </pc:sldMkLst>
      </pc:sldChg>
      <pc:sldChg chg="add">
        <pc:chgData name="Ernesto Gandolfo Raso" userId="9b53afdb15782c0c" providerId="LiveId" clId="{120227BD-5B7C-469C-BEB4-D234EF2CE405}" dt="2024-06-02T00:39:52.187" v="23"/>
        <pc:sldMkLst>
          <pc:docMk/>
          <pc:sldMk cId="1280545736" sldId="488"/>
        </pc:sldMkLst>
      </pc:sldChg>
      <pc:sldChg chg="add">
        <pc:chgData name="Ernesto Gandolfo Raso" userId="9b53afdb15782c0c" providerId="LiveId" clId="{120227BD-5B7C-469C-BEB4-D234EF2CE405}" dt="2024-06-02T00:39:52.187" v="23"/>
        <pc:sldMkLst>
          <pc:docMk/>
          <pc:sldMk cId="3881597213" sldId="489"/>
        </pc:sldMkLst>
      </pc:sldChg>
      <pc:sldChg chg="add">
        <pc:chgData name="Ernesto Gandolfo Raso" userId="9b53afdb15782c0c" providerId="LiveId" clId="{120227BD-5B7C-469C-BEB4-D234EF2CE405}" dt="2024-06-02T00:39:52.187" v="23"/>
        <pc:sldMkLst>
          <pc:docMk/>
          <pc:sldMk cId="2798432590" sldId="490"/>
        </pc:sldMkLst>
      </pc:sldChg>
      <pc:sldChg chg="add">
        <pc:chgData name="Ernesto Gandolfo Raso" userId="9b53afdb15782c0c" providerId="LiveId" clId="{120227BD-5B7C-469C-BEB4-D234EF2CE405}" dt="2024-06-02T00:39:52.187" v="23"/>
        <pc:sldMkLst>
          <pc:docMk/>
          <pc:sldMk cId="3692902669" sldId="491"/>
        </pc:sldMkLst>
      </pc:sldChg>
      <pc:sldChg chg="add">
        <pc:chgData name="Ernesto Gandolfo Raso" userId="9b53afdb15782c0c" providerId="LiveId" clId="{120227BD-5B7C-469C-BEB4-D234EF2CE405}" dt="2024-06-02T00:39:52.187" v="23"/>
        <pc:sldMkLst>
          <pc:docMk/>
          <pc:sldMk cId="2935987935" sldId="492"/>
        </pc:sldMkLst>
      </pc:sldChg>
      <pc:sldChg chg="add">
        <pc:chgData name="Ernesto Gandolfo Raso" userId="9b53afdb15782c0c" providerId="LiveId" clId="{120227BD-5B7C-469C-BEB4-D234EF2CE405}" dt="2024-06-02T00:39:52.187" v="23"/>
        <pc:sldMkLst>
          <pc:docMk/>
          <pc:sldMk cId="1928353098" sldId="493"/>
        </pc:sldMkLst>
      </pc:sldChg>
      <pc:sldChg chg="add">
        <pc:chgData name="Ernesto Gandolfo Raso" userId="9b53afdb15782c0c" providerId="LiveId" clId="{120227BD-5B7C-469C-BEB4-D234EF2CE405}" dt="2024-06-02T00:39:52.187" v="23"/>
        <pc:sldMkLst>
          <pc:docMk/>
          <pc:sldMk cId="298736902" sldId="494"/>
        </pc:sldMkLst>
      </pc:sldChg>
      <pc:sldChg chg="add">
        <pc:chgData name="Ernesto Gandolfo Raso" userId="9b53afdb15782c0c" providerId="LiveId" clId="{120227BD-5B7C-469C-BEB4-D234EF2CE405}" dt="2024-06-02T00:39:52.187" v="23"/>
        <pc:sldMkLst>
          <pc:docMk/>
          <pc:sldMk cId="3870164348" sldId="495"/>
        </pc:sldMkLst>
      </pc:sldChg>
      <pc:sldChg chg="add">
        <pc:chgData name="Ernesto Gandolfo Raso" userId="9b53afdb15782c0c" providerId="LiveId" clId="{120227BD-5B7C-469C-BEB4-D234EF2CE405}" dt="2024-06-02T00:39:52.187" v="23"/>
        <pc:sldMkLst>
          <pc:docMk/>
          <pc:sldMk cId="678311771" sldId="496"/>
        </pc:sldMkLst>
      </pc:sldChg>
      <pc:sldChg chg="add">
        <pc:chgData name="Ernesto Gandolfo Raso" userId="9b53afdb15782c0c" providerId="LiveId" clId="{120227BD-5B7C-469C-BEB4-D234EF2CE405}" dt="2024-06-02T00:39:52.187" v="23"/>
        <pc:sldMkLst>
          <pc:docMk/>
          <pc:sldMk cId="3900803883" sldId="497"/>
        </pc:sldMkLst>
      </pc:sldChg>
      <pc:sldChg chg="add">
        <pc:chgData name="Ernesto Gandolfo Raso" userId="9b53afdb15782c0c" providerId="LiveId" clId="{120227BD-5B7C-469C-BEB4-D234EF2CE405}" dt="2024-06-02T00:39:52.187" v="23"/>
        <pc:sldMkLst>
          <pc:docMk/>
          <pc:sldMk cId="1073243142" sldId="498"/>
        </pc:sldMkLst>
      </pc:sldChg>
      <pc:sldChg chg="add">
        <pc:chgData name="Ernesto Gandolfo Raso" userId="9b53afdb15782c0c" providerId="LiveId" clId="{120227BD-5B7C-469C-BEB4-D234EF2CE405}" dt="2024-06-02T00:40:01.023" v="24"/>
        <pc:sldMkLst>
          <pc:docMk/>
          <pc:sldMk cId="3956951851" sldId="499"/>
        </pc:sldMkLst>
      </pc:sldChg>
      <pc:sldChg chg="add">
        <pc:chgData name="Ernesto Gandolfo Raso" userId="9b53afdb15782c0c" providerId="LiveId" clId="{120227BD-5B7C-469C-BEB4-D234EF2CE405}" dt="2024-06-02T00:40:01.023" v="24"/>
        <pc:sldMkLst>
          <pc:docMk/>
          <pc:sldMk cId="3226092528" sldId="500"/>
        </pc:sldMkLst>
      </pc:sldChg>
      <pc:sldChg chg="add">
        <pc:chgData name="Ernesto Gandolfo Raso" userId="9b53afdb15782c0c" providerId="LiveId" clId="{120227BD-5B7C-469C-BEB4-D234EF2CE405}" dt="2024-06-02T00:40:01.023" v="24"/>
        <pc:sldMkLst>
          <pc:docMk/>
          <pc:sldMk cId="1386588186" sldId="501"/>
        </pc:sldMkLst>
      </pc:sldChg>
      <pc:sldChg chg="add">
        <pc:chgData name="Ernesto Gandolfo Raso" userId="9b53afdb15782c0c" providerId="LiveId" clId="{120227BD-5B7C-469C-BEB4-D234EF2CE405}" dt="2024-06-02T00:40:01.023" v="24"/>
        <pc:sldMkLst>
          <pc:docMk/>
          <pc:sldMk cId="146556339" sldId="502"/>
        </pc:sldMkLst>
      </pc:sldChg>
      <pc:sldChg chg="add">
        <pc:chgData name="Ernesto Gandolfo Raso" userId="9b53afdb15782c0c" providerId="LiveId" clId="{120227BD-5B7C-469C-BEB4-D234EF2CE405}" dt="2024-06-02T00:40:01.023" v="24"/>
        <pc:sldMkLst>
          <pc:docMk/>
          <pc:sldMk cId="752772048" sldId="503"/>
        </pc:sldMkLst>
      </pc:sldChg>
      <pc:sldChg chg="add">
        <pc:chgData name="Ernesto Gandolfo Raso" userId="9b53afdb15782c0c" providerId="LiveId" clId="{120227BD-5B7C-469C-BEB4-D234EF2CE405}" dt="2024-06-02T00:40:01.023" v="24"/>
        <pc:sldMkLst>
          <pc:docMk/>
          <pc:sldMk cId="2980750032" sldId="504"/>
        </pc:sldMkLst>
      </pc:sldChg>
      <pc:sldChg chg="add">
        <pc:chgData name="Ernesto Gandolfo Raso" userId="9b53afdb15782c0c" providerId="LiveId" clId="{120227BD-5B7C-469C-BEB4-D234EF2CE405}" dt="2024-06-02T00:40:01.023" v="24"/>
        <pc:sldMkLst>
          <pc:docMk/>
          <pc:sldMk cId="674279026" sldId="505"/>
        </pc:sldMkLst>
      </pc:sldChg>
      <pc:sldChg chg="add">
        <pc:chgData name="Ernesto Gandolfo Raso" userId="9b53afdb15782c0c" providerId="LiveId" clId="{120227BD-5B7C-469C-BEB4-D234EF2CE405}" dt="2024-06-02T00:40:01.023" v="24"/>
        <pc:sldMkLst>
          <pc:docMk/>
          <pc:sldMk cId="499136496" sldId="506"/>
        </pc:sldMkLst>
      </pc:sldChg>
      <pc:sldChg chg="add">
        <pc:chgData name="Ernesto Gandolfo Raso" userId="9b53afdb15782c0c" providerId="LiveId" clId="{120227BD-5B7C-469C-BEB4-D234EF2CE405}" dt="2024-06-02T00:40:01.023" v="24"/>
        <pc:sldMkLst>
          <pc:docMk/>
          <pc:sldMk cId="3153301273" sldId="507"/>
        </pc:sldMkLst>
      </pc:sldChg>
      <pc:sldChg chg="add">
        <pc:chgData name="Ernesto Gandolfo Raso" userId="9b53afdb15782c0c" providerId="LiveId" clId="{120227BD-5B7C-469C-BEB4-D234EF2CE405}" dt="2024-06-02T00:40:01.023" v="24"/>
        <pc:sldMkLst>
          <pc:docMk/>
          <pc:sldMk cId="2412993097" sldId="508"/>
        </pc:sldMkLst>
      </pc:sldChg>
      <pc:sldChg chg="add">
        <pc:chgData name="Ernesto Gandolfo Raso" userId="9b53afdb15782c0c" providerId="LiveId" clId="{120227BD-5B7C-469C-BEB4-D234EF2CE405}" dt="2024-06-02T00:40:01.023" v="24"/>
        <pc:sldMkLst>
          <pc:docMk/>
          <pc:sldMk cId="1402933045" sldId="509"/>
        </pc:sldMkLst>
      </pc:sldChg>
      <pc:sldChg chg="add">
        <pc:chgData name="Ernesto Gandolfo Raso" userId="9b53afdb15782c0c" providerId="LiveId" clId="{120227BD-5B7C-469C-BEB4-D234EF2CE405}" dt="2024-06-02T00:40:01.023" v="24"/>
        <pc:sldMkLst>
          <pc:docMk/>
          <pc:sldMk cId="4106790360" sldId="510"/>
        </pc:sldMkLst>
      </pc:sldChg>
      <pc:sldChg chg="add">
        <pc:chgData name="Ernesto Gandolfo Raso" userId="9b53afdb15782c0c" providerId="LiveId" clId="{120227BD-5B7C-469C-BEB4-D234EF2CE405}" dt="2024-06-02T00:40:01.023" v="24"/>
        <pc:sldMkLst>
          <pc:docMk/>
          <pc:sldMk cId="3629187522" sldId="511"/>
        </pc:sldMkLst>
      </pc:sldChg>
      <pc:sldChg chg="add">
        <pc:chgData name="Ernesto Gandolfo Raso" userId="9b53afdb15782c0c" providerId="LiveId" clId="{120227BD-5B7C-469C-BEB4-D234EF2CE405}" dt="2024-06-02T00:40:01.023" v="24"/>
        <pc:sldMkLst>
          <pc:docMk/>
          <pc:sldMk cId="1461826797" sldId="512"/>
        </pc:sldMkLst>
      </pc:sldChg>
      <pc:sldChg chg="add">
        <pc:chgData name="Ernesto Gandolfo Raso" userId="9b53afdb15782c0c" providerId="LiveId" clId="{120227BD-5B7C-469C-BEB4-D234EF2CE405}" dt="2024-06-02T00:40:01.023" v="24"/>
        <pc:sldMkLst>
          <pc:docMk/>
          <pc:sldMk cId="381404873" sldId="513"/>
        </pc:sldMkLst>
      </pc:sldChg>
      <pc:sldChg chg="add">
        <pc:chgData name="Ernesto Gandolfo Raso" userId="9b53afdb15782c0c" providerId="LiveId" clId="{120227BD-5B7C-469C-BEB4-D234EF2CE405}" dt="2024-06-02T00:40:01.023" v="24"/>
        <pc:sldMkLst>
          <pc:docMk/>
          <pc:sldMk cId="4068831310" sldId="514"/>
        </pc:sldMkLst>
      </pc:sldChg>
      <pc:sldChg chg="add">
        <pc:chgData name="Ernesto Gandolfo Raso" userId="9b53afdb15782c0c" providerId="LiveId" clId="{120227BD-5B7C-469C-BEB4-D234EF2CE405}" dt="2024-06-02T00:40:01.023" v="24"/>
        <pc:sldMkLst>
          <pc:docMk/>
          <pc:sldMk cId="346591951" sldId="515"/>
        </pc:sldMkLst>
      </pc:sldChg>
      <pc:sldChg chg="add">
        <pc:chgData name="Ernesto Gandolfo Raso" userId="9b53afdb15782c0c" providerId="LiveId" clId="{120227BD-5B7C-469C-BEB4-D234EF2CE405}" dt="2024-06-02T00:40:01.023" v="24"/>
        <pc:sldMkLst>
          <pc:docMk/>
          <pc:sldMk cId="3670470107" sldId="516"/>
        </pc:sldMkLst>
      </pc:sldChg>
      <pc:sldChg chg="add">
        <pc:chgData name="Ernesto Gandolfo Raso" userId="9b53afdb15782c0c" providerId="LiveId" clId="{120227BD-5B7C-469C-BEB4-D234EF2CE405}" dt="2024-06-02T00:40:01.023" v="24"/>
        <pc:sldMkLst>
          <pc:docMk/>
          <pc:sldMk cId="1372243904" sldId="517"/>
        </pc:sldMkLst>
      </pc:sldChg>
      <pc:sldChg chg="add">
        <pc:chgData name="Ernesto Gandolfo Raso" userId="9b53afdb15782c0c" providerId="LiveId" clId="{120227BD-5B7C-469C-BEB4-D234EF2CE405}" dt="2024-06-02T00:40:01.023" v="24"/>
        <pc:sldMkLst>
          <pc:docMk/>
          <pc:sldMk cId="618295451" sldId="518"/>
        </pc:sldMkLst>
      </pc:sldChg>
      <pc:sldChg chg="add">
        <pc:chgData name="Ernesto Gandolfo Raso" userId="9b53afdb15782c0c" providerId="LiveId" clId="{120227BD-5B7C-469C-BEB4-D234EF2CE405}" dt="2024-06-02T00:40:01.023" v="24"/>
        <pc:sldMkLst>
          <pc:docMk/>
          <pc:sldMk cId="2807451072" sldId="519"/>
        </pc:sldMkLst>
      </pc:sldChg>
      <pc:sldChg chg="add">
        <pc:chgData name="Ernesto Gandolfo Raso" userId="9b53afdb15782c0c" providerId="LiveId" clId="{120227BD-5B7C-469C-BEB4-D234EF2CE405}" dt="2024-06-02T00:40:01.023" v="24"/>
        <pc:sldMkLst>
          <pc:docMk/>
          <pc:sldMk cId="1663873422" sldId="520"/>
        </pc:sldMkLst>
      </pc:sldChg>
      <pc:sldChg chg="add">
        <pc:chgData name="Ernesto Gandolfo Raso" userId="9b53afdb15782c0c" providerId="LiveId" clId="{120227BD-5B7C-469C-BEB4-D234EF2CE405}" dt="2024-06-02T00:40:01.023" v="24"/>
        <pc:sldMkLst>
          <pc:docMk/>
          <pc:sldMk cId="882442354" sldId="521"/>
        </pc:sldMkLst>
      </pc:sldChg>
      <pc:sldChg chg="add">
        <pc:chgData name="Ernesto Gandolfo Raso" userId="9b53afdb15782c0c" providerId="LiveId" clId="{120227BD-5B7C-469C-BEB4-D234EF2CE405}" dt="2024-06-02T00:40:01.023" v="24"/>
        <pc:sldMkLst>
          <pc:docMk/>
          <pc:sldMk cId="2763246888" sldId="522"/>
        </pc:sldMkLst>
      </pc:sldChg>
      <pc:sldChg chg="add">
        <pc:chgData name="Ernesto Gandolfo Raso" userId="9b53afdb15782c0c" providerId="LiveId" clId="{120227BD-5B7C-469C-BEB4-D234EF2CE405}" dt="2024-06-02T00:40:01.023" v="24"/>
        <pc:sldMkLst>
          <pc:docMk/>
          <pc:sldMk cId="408646889" sldId="523"/>
        </pc:sldMkLst>
      </pc:sldChg>
      <pc:sldChg chg="add">
        <pc:chgData name="Ernesto Gandolfo Raso" userId="9b53afdb15782c0c" providerId="LiveId" clId="{120227BD-5B7C-469C-BEB4-D234EF2CE405}" dt="2024-06-02T00:40:01.023" v="24"/>
        <pc:sldMkLst>
          <pc:docMk/>
          <pc:sldMk cId="3344279654" sldId="524"/>
        </pc:sldMkLst>
      </pc:sldChg>
      <pc:sldChg chg="add">
        <pc:chgData name="Ernesto Gandolfo Raso" userId="9b53afdb15782c0c" providerId="LiveId" clId="{120227BD-5B7C-469C-BEB4-D234EF2CE405}" dt="2024-06-02T00:40:01.023" v="24"/>
        <pc:sldMkLst>
          <pc:docMk/>
          <pc:sldMk cId="3415106727" sldId="525"/>
        </pc:sldMkLst>
      </pc:sldChg>
      <pc:sldChg chg="add">
        <pc:chgData name="Ernesto Gandolfo Raso" userId="9b53afdb15782c0c" providerId="LiveId" clId="{120227BD-5B7C-469C-BEB4-D234EF2CE405}" dt="2024-06-02T00:40:01.023" v="24"/>
        <pc:sldMkLst>
          <pc:docMk/>
          <pc:sldMk cId="733782523" sldId="526"/>
        </pc:sldMkLst>
      </pc:sldChg>
      <pc:sldChg chg="add">
        <pc:chgData name="Ernesto Gandolfo Raso" userId="9b53afdb15782c0c" providerId="LiveId" clId="{120227BD-5B7C-469C-BEB4-D234EF2CE405}" dt="2024-06-02T00:40:01.023" v="24"/>
        <pc:sldMkLst>
          <pc:docMk/>
          <pc:sldMk cId="1305303531" sldId="527"/>
        </pc:sldMkLst>
      </pc:sldChg>
      <pc:sldChg chg="add">
        <pc:chgData name="Ernesto Gandolfo Raso" userId="9b53afdb15782c0c" providerId="LiveId" clId="{120227BD-5B7C-469C-BEB4-D234EF2CE405}" dt="2024-06-02T00:40:01.023" v="24"/>
        <pc:sldMkLst>
          <pc:docMk/>
          <pc:sldMk cId="113129187" sldId="528"/>
        </pc:sldMkLst>
      </pc:sldChg>
      <pc:sldChg chg="add">
        <pc:chgData name="Ernesto Gandolfo Raso" userId="9b53afdb15782c0c" providerId="LiveId" clId="{120227BD-5B7C-469C-BEB4-D234EF2CE405}" dt="2024-06-02T00:40:01.023" v="24"/>
        <pc:sldMkLst>
          <pc:docMk/>
          <pc:sldMk cId="4200131918" sldId="529"/>
        </pc:sldMkLst>
      </pc:sldChg>
      <pc:sldChg chg="add">
        <pc:chgData name="Ernesto Gandolfo Raso" userId="9b53afdb15782c0c" providerId="LiveId" clId="{120227BD-5B7C-469C-BEB4-D234EF2CE405}" dt="2024-06-02T00:40:01.023" v="24"/>
        <pc:sldMkLst>
          <pc:docMk/>
          <pc:sldMk cId="1723765854" sldId="530"/>
        </pc:sldMkLst>
      </pc:sldChg>
      <pc:sldChg chg="add">
        <pc:chgData name="Ernesto Gandolfo Raso" userId="9b53afdb15782c0c" providerId="LiveId" clId="{120227BD-5B7C-469C-BEB4-D234EF2CE405}" dt="2024-06-02T00:40:01.023" v="24"/>
        <pc:sldMkLst>
          <pc:docMk/>
          <pc:sldMk cId="1151347095" sldId="531"/>
        </pc:sldMkLst>
      </pc:sldChg>
      <pc:sldChg chg="add">
        <pc:chgData name="Ernesto Gandolfo Raso" userId="9b53afdb15782c0c" providerId="LiveId" clId="{120227BD-5B7C-469C-BEB4-D234EF2CE405}" dt="2024-06-02T00:40:01.023" v="24"/>
        <pc:sldMkLst>
          <pc:docMk/>
          <pc:sldMk cId="3671800042" sldId="532"/>
        </pc:sldMkLst>
      </pc:sldChg>
      <pc:sldChg chg="add">
        <pc:chgData name="Ernesto Gandolfo Raso" userId="9b53afdb15782c0c" providerId="LiveId" clId="{120227BD-5B7C-469C-BEB4-D234EF2CE405}" dt="2024-06-02T00:40:01.023" v="24"/>
        <pc:sldMkLst>
          <pc:docMk/>
          <pc:sldMk cId="4082064032" sldId="533"/>
        </pc:sldMkLst>
      </pc:sldChg>
      <pc:sldChg chg="add">
        <pc:chgData name="Ernesto Gandolfo Raso" userId="9b53afdb15782c0c" providerId="LiveId" clId="{120227BD-5B7C-469C-BEB4-D234EF2CE405}" dt="2024-06-02T00:40:01.023" v="24"/>
        <pc:sldMkLst>
          <pc:docMk/>
          <pc:sldMk cId="2585229051" sldId="534"/>
        </pc:sldMkLst>
      </pc:sldChg>
      <pc:sldChg chg="add">
        <pc:chgData name="Ernesto Gandolfo Raso" userId="9b53afdb15782c0c" providerId="LiveId" clId="{120227BD-5B7C-469C-BEB4-D234EF2CE405}" dt="2024-06-02T00:40:01.023" v="24"/>
        <pc:sldMkLst>
          <pc:docMk/>
          <pc:sldMk cId="4002070609" sldId="535"/>
        </pc:sldMkLst>
      </pc:sldChg>
      <pc:sldChg chg="add">
        <pc:chgData name="Ernesto Gandolfo Raso" userId="9b53afdb15782c0c" providerId="LiveId" clId="{120227BD-5B7C-469C-BEB4-D234EF2CE405}" dt="2024-06-02T00:40:01.023" v="24"/>
        <pc:sldMkLst>
          <pc:docMk/>
          <pc:sldMk cId="1402698099" sldId="536"/>
        </pc:sldMkLst>
      </pc:sldChg>
      <pc:sldChg chg="add">
        <pc:chgData name="Ernesto Gandolfo Raso" userId="9b53afdb15782c0c" providerId="LiveId" clId="{120227BD-5B7C-469C-BEB4-D234EF2CE405}" dt="2024-06-02T00:40:01.023" v="24"/>
        <pc:sldMkLst>
          <pc:docMk/>
          <pc:sldMk cId="1908649069" sldId="537"/>
        </pc:sldMkLst>
      </pc:sldChg>
      <pc:sldChg chg="add">
        <pc:chgData name="Ernesto Gandolfo Raso" userId="9b53afdb15782c0c" providerId="LiveId" clId="{120227BD-5B7C-469C-BEB4-D234EF2CE405}" dt="2024-06-02T00:40:01.023" v="24"/>
        <pc:sldMkLst>
          <pc:docMk/>
          <pc:sldMk cId="4055322305" sldId="538"/>
        </pc:sldMkLst>
      </pc:sldChg>
      <pc:sldChg chg="add">
        <pc:chgData name="Ernesto Gandolfo Raso" userId="9b53afdb15782c0c" providerId="LiveId" clId="{120227BD-5B7C-469C-BEB4-D234EF2CE405}" dt="2024-06-02T00:40:01.023" v="24"/>
        <pc:sldMkLst>
          <pc:docMk/>
          <pc:sldMk cId="169235002" sldId="539"/>
        </pc:sldMkLst>
      </pc:sldChg>
      <pc:sldChg chg="add">
        <pc:chgData name="Ernesto Gandolfo Raso" userId="9b53afdb15782c0c" providerId="LiveId" clId="{120227BD-5B7C-469C-BEB4-D234EF2CE405}" dt="2024-06-02T00:40:01.023" v="24"/>
        <pc:sldMkLst>
          <pc:docMk/>
          <pc:sldMk cId="1610407836" sldId="540"/>
        </pc:sldMkLst>
      </pc:sldChg>
      <pc:sldChg chg="add">
        <pc:chgData name="Ernesto Gandolfo Raso" userId="9b53afdb15782c0c" providerId="LiveId" clId="{120227BD-5B7C-469C-BEB4-D234EF2CE405}" dt="2024-06-02T00:40:01.023" v="24"/>
        <pc:sldMkLst>
          <pc:docMk/>
          <pc:sldMk cId="3870164287" sldId="541"/>
        </pc:sldMkLst>
      </pc:sldChg>
      <pc:sldChg chg="add">
        <pc:chgData name="Ernesto Gandolfo Raso" userId="9b53afdb15782c0c" providerId="LiveId" clId="{120227BD-5B7C-469C-BEB4-D234EF2CE405}" dt="2024-06-02T00:40:01.023" v="24"/>
        <pc:sldMkLst>
          <pc:docMk/>
          <pc:sldMk cId="4225750155" sldId="542"/>
        </pc:sldMkLst>
      </pc:sldChg>
      <pc:sldChg chg="add">
        <pc:chgData name="Ernesto Gandolfo Raso" userId="9b53afdb15782c0c" providerId="LiveId" clId="{120227BD-5B7C-469C-BEB4-D234EF2CE405}" dt="2024-06-02T00:40:01.023" v="24"/>
        <pc:sldMkLst>
          <pc:docMk/>
          <pc:sldMk cId="3694151070" sldId="543"/>
        </pc:sldMkLst>
      </pc:sldChg>
      <pc:sldChg chg="add">
        <pc:chgData name="Ernesto Gandolfo Raso" userId="9b53afdb15782c0c" providerId="LiveId" clId="{120227BD-5B7C-469C-BEB4-D234EF2CE405}" dt="2024-06-02T00:40:01.023" v="24"/>
        <pc:sldMkLst>
          <pc:docMk/>
          <pc:sldMk cId="3570599047" sldId="544"/>
        </pc:sldMkLst>
      </pc:sldChg>
      <pc:sldChg chg="add">
        <pc:chgData name="Ernesto Gandolfo Raso" userId="9b53afdb15782c0c" providerId="LiveId" clId="{120227BD-5B7C-469C-BEB4-D234EF2CE405}" dt="2024-06-02T00:40:01.023" v="24"/>
        <pc:sldMkLst>
          <pc:docMk/>
          <pc:sldMk cId="2418416757" sldId="545"/>
        </pc:sldMkLst>
      </pc:sldChg>
      <pc:sldChg chg="add">
        <pc:chgData name="Ernesto Gandolfo Raso" userId="9b53afdb15782c0c" providerId="LiveId" clId="{120227BD-5B7C-469C-BEB4-D234EF2CE405}" dt="2024-06-02T00:40:01.023" v="24"/>
        <pc:sldMkLst>
          <pc:docMk/>
          <pc:sldMk cId="788204954" sldId="546"/>
        </pc:sldMkLst>
      </pc:sldChg>
      <pc:sldChg chg="add">
        <pc:chgData name="Ernesto Gandolfo Raso" userId="9b53afdb15782c0c" providerId="LiveId" clId="{120227BD-5B7C-469C-BEB4-D234EF2CE405}" dt="2024-06-02T00:40:01.023" v="24"/>
        <pc:sldMkLst>
          <pc:docMk/>
          <pc:sldMk cId="3018868727" sldId="547"/>
        </pc:sldMkLst>
      </pc:sldChg>
      <pc:sldChg chg="add">
        <pc:chgData name="Ernesto Gandolfo Raso" userId="9b53afdb15782c0c" providerId="LiveId" clId="{120227BD-5B7C-469C-BEB4-D234EF2CE405}" dt="2024-06-02T00:40:01.023" v="24"/>
        <pc:sldMkLst>
          <pc:docMk/>
          <pc:sldMk cId="1817073340" sldId="548"/>
        </pc:sldMkLst>
      </pc:sldChg>
      <pc:sldChg chg="add">
        <pc:chgData name="Ernesto Gandolfo Raso" userId="9b53afdb15782c0c" providerId="LiveId" clId="{120227BD-5B7C-469C-BEB4-D234EF2CE405}" dt="2024-06-02T00:40:01.023" v="24"/>
        <pc:sldMkLst>
          <pc:docMk/>
          <pc:sldMk cId="3365175146" sldId="549"/>
        </pc:sldMkLst>
      </pc:sldChg>
      <pc:sldChg chg="add">
        <pc:chgData name="Ernesto Gandolfo Raso" userId="9b53afdb15782c0c" providerId="LiveId" clId="{120227BD-5B7C-469C-BEB4-D234EF2CE405}" dt="2024-06-02T00:40:01.023" v="24"/>
        <pc:sldMkLst>
          <pc:docMk/>
          <pc:sldMk cId="3149463298" sldId="550"/>
        </pc:sldMkLst>
      </pc:sldChg>
      <pc:sldChg chg="add">
        <pc:chgData name="Ernesto Gandolfo Raso" userId="9b53afdb15782c0c" providerId="LiveId" clId="{120227BD-5B7C-469C-BEB4-D234EF2CE405}" dt="2024-06-02T00:40:01.023" v="24"/>
        <pc:sldMkLst>
          <pc:docMk/>
          <pc:sldMk cId="474521222" sldId="551"/>
        </pc:sldMkLst>
      </pc:sldChg>
      <pc:sldChg chg="add">
        <pc:chgData name="Ernesto Gandolfo Raso" userId="9b53afdb15782c0c" providerId="LiveId" clId="{120227BD-5B7C-469C-BEB4-D234EF2CE405}" dt="2024-06-02T00:40:01.023" v="24"/>
        <pc:sldMkLst>
          <pc:docMk/>
          <pc:sldMk cId="2400917039" sldId="552"/>
        </pc:sldMkLst>
      </pc:sldChg>
      <pc:sldChg chg="add">
        <pc:chgData name="Ernesto Gandolfo Raso" userId="9b53afdb15782c0c" providerId="LiveId" clId="{120227BD-5B7C-469C-BEB4-D234EF2CE405}" dt="2024-06-02T00:40:01.023" v="24"/>
        <pc:sldMkLst>
          <pc:docMk/>
          <pc:sldMk cId="1765878810" sldId="553"/>
        </pc:sldMkLst>
      </pc:sldChg>
      <pc:sldChg chg="add">
        <pc:chgData name="Ernesto Gandolfo Raso" userId="9b53afdb15782c0c" providerId="LiveId" clId="{120227BD-5B7C-469C-BEB4-D234EF2CE405}" dt="2024-06-02T00:40:01.023" v="24"/>
        <pc:sldMkLst>
          <pc:docMk/>
          <pc:sldMk cId="1680276164" sldId="554"/>
        </pc:sldMkLst>
      </pc:sldChg>
      <pc:sldChg chg="add">
        <pc:chgData name="Ernesto Gandolfo Raso" userId="9b53afdb15782c0c" providerId="LiveId" clId="{120227BD-5B7C-469C-BEB4-D234EF2CE405}" dt="2024-06-02T00:40:01.023" v="24"/>
        <pc:sldMkLst>
          <pc:docMk/>
          <pc:sldMk cId="1536563363" sldId="555"/>
        </pc:sldMkLst>
      </pc:sldChg>
      <pc:sldChg chg="add">
        <pc:chgData name="Ernesto Gandolfo Raso" userId="9b53afdb15782c0c" providerId="LiveId" clId="{120227BD-5B7C-469C-BEB4-D234EF2CE405}" dt="2024-06-02T00:40:01.023" v="24"/>
        <pc:sldMkLst>
          <pc:docMk/>
          <pc:sldMk cId="1725901874" sldId="556"/>
        </pc:sldMkLst>
      </pc:sldChg>
      <pc:sldChg chg="add">
        <pc:chgData name="Ernesto Gandolfo Raso" userId="9b53afdb15782c0c" providerId="LiveId" clId="{120227BD-5B7C-469C-BEB4-D234EF2CE405}" dt="2024-06-02T00:40:01.023" v="24"/>
        <pc:sldMkLst>
          <pc:docMk/>
          <pc:sldMk cId="27047656" sldId="557"/>
        </pc:sldMkLst>
      </pc:sldChg>
      <pc:sldChg chg="add">
        <pc:chgData name="Ernesto Gandolfo Raso" userId="9b53afdb15782c0c" providerId="LiveId" clId="{120227BD-5B7C-469C-BEB4-D234EF2CE405}" dt="2024-06-02T00:40:01.023" v="24"/>
        <pc:sldMkLst>
          <pc:docMk/>
          <pc:sldMk cId="1437165684" sldId="558"/>
        </pc:sldMkLst>
      </pc:sldChg>
      <pc:sldChg chg="add">
        <pc:chgData name="Ernesto Gandolfo Raso" userId="9b53afdb15782c0c" providerId="LiveId" clId="{120227BD-5B7C-469C-BEB4-D234EF2CE405}" dt="2024-06-02T00:40:01.023" v="24"/>
        <pc:sldMkLst>
          <pc:docMk/>
          <pc:sldMk cId="3014347486" sldId="559"/>
        </pc:sldMkLst>
      </pc:sldChg>
      <pc:sldChg chg="add">
        <pc:chgData name="Ernesto Gandolfo Raso" userId="9b53afdb15782c0c" providerId="LiveId" clId="{120227BD-5B7C-469C-BEB4-D234EF2CE405}" dt="2024-06-02T00:40:01.023" v="24"/>
        <pc:sldMkLst>
          <pc:docMk/>
          <pc:sldMk cId="2199267582" sldId="560"/>
        </pc:sldMkLst>
      </pc:sldChg>
      <pc:sldChg chg="add">
        <pc:chgData name="Ernesto Gandolfo Raso" userId="9b53afdb15782c0c" providerId="LiveId" clId="{120227BD-5B7C-469C-BEB4-D234EF2CE405}" dt="2024-06-02T00:40:01.023" v="24"/>
        <pc:sldMkLst>
          <pc:docMk/>
          <pc:sldMk cId="3611051731" sldId="561"/>
        </pc:sldMkLst>
      </pc:sldChg>
      <pc:sldChg chg="add">
        <pc:chgData name="Ernesto Gandolfo Raso" userId="9b53afdb15782c0c" providerId="LiveId" clId="{120227BD-5B7C-469C-BEB4-D234EF2CE405}" dt="2024-06-02T00:40:01.023" v="24"/>
        <pc:sldMkLst>
          <pc:docMk/>
          <pc:sldMk cId="1586870814" sldId="562"/>
        </pc:sldMkLst>
      </pc:sldChg>
    </pc:docChg>
  </pc:docChgLst>
  <pc:docChgLst>
    <pc:chgData name="Ernesto Gandolfo Raso" userId="9b53afdb15782c0c" providerId="LiveId" clId="{CED7C5F5-7B84-4951-97EE-0D3FFC1E56DF}"/>
    <pc:docChg chg="undo redo custSel addSld delSld modSld">
      <pc:chgData name="Ernesto Gandolfo Raso" userId="9b53afdb15782c0c" providerId="LiveId" clId="{CED7C5F5-7B84-4951-97EE-0D3FFC1E56DF}" dt="2024-08-30T12:36:17.011" v="528" actId="947"/>
      <pc:docMkLst>
        <pc:docMk/>
      </pc:docMkLst>
      <pc:sldChg chg="modSp mod">
        <pc:chgData name="Ernesto Gandolfo Raso" userId="9b53afdb15782c0c" providerId="LiveId" clId="{CED7C5F5-7B84-4951-97EE-0D3FFC1E56DF}" dt="2024-08-30T11:49:27.047" v="1" actId="20577"/>
        <pc:sldMkLst>
          <pc:docMk/>
          <pc:sldMk cId="0" sldId="256"/>
        </pc:sldMkLst>
      </pc:sldChg>
      <pc:sldChg chg="modSp mod">
        <pc:chgData name="Ernesto Gandolfo Raso" userId="9b53afdb15782c0c" providerId="LiveId" clId="{CED7C5F5-7B84-4951-97EE-0D3FFC1E56DF}" dt="2024-08-30T11:49:57.090" v="2" actId="113"/>
        <pc:sldMkLst>
          <pc:docMk/>
          <pc:sldMk cId="774645731" sldId="257"/>
        </pc:sldMkLst>
      </pc:sldChg>
      <pc:sldChg chg="modSp mod">
        <pc:chgData name="Ernesto Gandolfo Raso" userId="9b53afdb15782c0c" providerId="LiveId" clId="{CED7C5F5-7B84-4951-97EE-0D3FFC1E56DF}" dt="2024-08-30T11:57:19.016" v="50" actId="113"/>
        <pc:sldMkLst>
          <pc:docMk/>
          <pc:sldMk cId="1658976749" sldId="436"/>
        </pc:sldMkLst>
      </pc:sldChg>
      <pc:sldChg chg="modSp mod">
        <pc:chgData name="Ernesto Gandolfo Raso" userId="9b53afdb15782c0c" providerId="LiveId" clId="{CED7C5F5-7B84-4951-97EE-0D3FFC1E56DF}" dt="2024-08-30T12:03:21.964" v="67" actId="20577"/>
        <pc:sldMkLst>
          <pc:docMk/>
          <pc:sldMk cId="2228847111" sldId="437"/>
        </pc:sldMkLst>
      </pc:sldChg>
      <pc:sldChg chg="modSp mod">
        <pc:chgData name="Ernesto Gandolfo Raso" userId="9b53afdb15782c0c" providerId="LiveId" clId="{CED7C5F5-7B84-4951-97EE-0D3FFC1E56DF}" dt="2024-08-30T12:03:42.036" v="71" actId="20577"/>
        <pc:sldMkLst>
          <pc:docMk/>
          <pc:sldMk cId="3092518630" sldId="438"/>
        </pc:sldMkLst>
      </pc:sldChg>
      <pc:sldChg chg="modSp mod">
        <pc:chgData name="Ernesto Gandolfo Raso" userId="9b53afdb15782c0c" providerId="LiveId" clId="{CED7C5F5-7B84-4951-97EE-0D3FFC1E56DF}" dt="2024-08-30T12:04:34.151" v="77" actId="20577"/>
        <pc:sldMkLst>
          <pc:docMk/>
          <pc:sldMk cId="162239017" sldId="439"/>
        </pc:sldMkLst>
      </pc:sldChg>
      <pc:sldChg chg="modSp mod">
        <pc:chgData name="Ernesto Gandolfo Raso" userId="9b53afdb15782c0c" providerId="LiveId" clId="{CED7C5F5-7B84-4951-97EE-0D3FFC1E56DF}" dt="2024-08-30T12:06:26.982" v="92" actId="1036"/>
        <pc:sldMkLst>
          <pc:docMk/>
          <pc:sldMk cId="872571756" sldId="441"/>
        </pc:sldMkLst>
      </pc:sldChg>
      <pc:sldChg chg="modSp mod">
        <pc:chgData name="Ernesto Gandolfo Raso" userId="9b53afdb15782c0c" providerId="LiveId" clId="{CED7C5F5-7B84-4951-97EE-0D3FFC1E56DF}" dt="2024-08-30T12:06:44.456" v="93" actId="113"/>
        <pc:sldMkLst>
          <pc:docMk/>
          <pc:sldMk cId="3350465499" sldId="444"/>
        </pc:sldMkLst>
      </pc:sldChg>
      <pc:sldChg chg="modSp mod">
        <pc:chgData name="Ernesto Gandolfo Raso" userId="9b53afdb15782c0c" providerId="LiveId" clId="{CED7C5F5-7B84-4951-97EE-0D3FFC1E56DF}" dt="2024-08-30T12:15:38.714" v="122" actId="1036"/>
        <pc:sldMkLst>
          <pc:docMk/>
          <pc:sldMk cId="1632091113" sldId="448"/>
        </pc:sldMkLst>
      </pc:sldChg>
      <pc:sldChg chg="modSp mod">
        <pc:chgData name="Ernesto Gandolfo Raso" userId="9b53afdb15782c0c" providerId="LiveId" clId="{CED7C5F5-7B84-4951-97EE-0D3FFC1E56DF}" dt="2024-08-30T12:16:45.470" v="161" actId="1036"/>
        <pc:sldMkLst>
          <pc:docMk/>
          <pc:sldMk cId="2325371561" sldId="449"/>
        </pc:sldMkLst>
      </pc:sldChg>
      <pc:sldChg chg="modSp">
        <pc:chgData name="Ernesto Gandolfo Raso" userId="9b53afdb15782c0c" providerId="LiveId" clId="{CED7C5F5-7B84-4951-97EE-0D3FFC1E56DF}" dt="2024-08-30T12:23:14.065" v="337"/>
        <pc:sldMkLst>
          <pc:docMk/>
          <pc:sldMk cId="3719912558" sldId="452"/>
        </pc:sldMkLst>
      </pc:sldChg>
      <pc:sldChg chg="modSp mod">
        <pc:chgData name="Ernesto Gandolfo Raso" userId="9b53afdb15782c0c" providerId="LiveId" clId="{CED7C5F5-7B84-4951-97EE-0D3FFC1E56DF}" dt="2024-08-30T12:25:32.322" v="404" actId="1035"/>
        <pc:sldMkLst>
          <pc:docMk/>
          <pc:sldMk cId="2916390504" sldId="455"/>
        </pc:sldMkLst>
      </pc:sldChg>
      <pc:sldChg chg="modSp mod">
        <pc:chgData name="Ernesto Gandolfo Raso" userId="9b53afdb15782c0c" providerId="LiveId" clId="{CED7C5F5-7B84-4951-97EE-0D3FFC1E56DF}" dt="2024-08-30T12:26:18.090" v="407" actId="1036"/>
        <pc:sldMkLst>
          <pc:docMk/>
          <pc:sldMk cId="4002938065" sldId="456"/>
        </pc:sldMkLst>
      </pc:sldChg>
      <pc:sldChg chg="modSp mod">
        <pc:chgData name="Ernesto Gandolfo Raso" userId="9b53afdb15782c0c" providerId="LiveId" clId="{CED7C5F5-7B84-4951-97EE-0D3FFC1E56DF}" dt="2024-08-30T12:33:06.153" v="523" actId="692"/>
        <pc:sldMkLst>
          <pc:docMk/>
          <pc:sldMk cId="959506514" sldId="457"/>
        </pc:sldMkLst>
      </pc:sldChg>
      <pc:sldChg chg="modSp del mod">
        <pc:chgData name="Ernesto Gandolfo Raso" userId="9b53afdb15782c0c" providerId="LiveId" clId="{CED7C5F5-7B84-4951-97EE-0D3FFC1E56DF}" dt="2024-08-30T11:50:16.990" v="4" actId="2696"/>
        <pc:sldMkLst>
          <pc:docMk/>
          <pc:sldMk cId="459822364" sldId="563"/>
        </pc:sldMkLst>
      </pc:sldChg>
      <pc:sldChg chg="modSp mod">
        <pc:chgData name="Ernesto Gandolfo Raso" userId="9b53afdb15782c0c" providerId="LiveId" clId="{CED7C5F5-7B84-4951-97EE-0D3FFC1E56DF}" dt="2024-08-30T11:53:20.607" v="35" actId="113"/>
        <pc:sldMkLst>
          <pc:docMk/>
          <pc:sldMk cId="3473990812" sldId="564"/>
        </pc:sldMkLst>
      </pc:sldChg>
      <pc:sldChg chg="modSp mod">
        <pc:chgData name="Ernesto Gandolfo Raso" userId="9b53afdb15782c0c" providerId="LiveId" clId="{CED7C5F5-7B84-4951-97EE-0D3FFC1E56DF}" dt="2024-08-30T11:55:41.295" v="47" actId="947"/>
        <pc:sldMkLst>
          <pc:docMk/>
          <pc:sldMk cId="1259970908" sldId="570"/>
        </pc:sldMkLst>
      </pc:sldChg>
      <pc:sldChg chg="modSp mod">
        <pc:chgData name="Ernesto Gandolfo Raso" userId="9b53afdb15782c0c" providerId="LiveId" clId="{CED7C5F5-7B84-4951-97EE-0D3FFC1E56DF}" dt="2024-08-30T12:04:08.561" v="73" actId="113"/>
        <pc:sldMkLst>
          <pc:docMk/>
          <pc:sldMk cId="3965890096" sldId="571"/>
        </pc:sldMkLst>
      </pc:sldChg>
      <pc:sldChg chg="modSp mod">
        <pc:chgData name="Ernesto Gandolfo Raso" userId="9b53afdb15782c0c" providerId="LiveId" clId="{CED7C5F5-7B84-4951-97EE-0D3FFC1E56DF}" dt="2024-08-30T12:06:09.387" v="90" actId="1036"/>
        <pc:sldMkLst>
          <pc:docMk/>
          <pc:sldMk cId="338230319" sldId="572"/>
        </pc:sldMkLst>
      </pc:sldChg>
      <pc:sldChg chg="modSp mod">
        <pc:chgData name="Ernesto Gandolfo Raso" userId="9b53afdb15782c0c" providerId="LiveId" clId="{CED7C5F5-7B84-4951-97EE-0D3FFC1E56DF}" dt="2024-08-30T12:08:40.357" v="115" actId="20577"/>
        <pc:sldMkLst>
          <pc:docMk/>
          <pc:sldMk cId="951557350" sldId="589"/>
        </pc:sldMkLst>
      </pc:sldChg>
      <pc:sldChg chg="modSp mod">
        <pc:chgData name="Ernesto Gandolfo Raso" userId="9b53afdb15782c0c" providerId="LiveId" clId="{CED7C5F5-7B84-4951-97EE-0D3FFC1E56DF}" dt="2024-08-30T12:17:08.895" v="165" actId="20577"/>
        <pc:sldMkLst>
          <pc:docMk/>
          <pc:sldMk cId="1027681199" sldId="591"/>
        </pc:sldMkLst>
      </pc:sldChg>
      <pc:sldChg chg="modSp mod">
        <pc:chgData name="Ernesto Gandolfo Raso" userId="9b53afdb15782c0c" providerId="LiveId" clId="{CED7C5F5-7B84-4951-97EE-0D3FFC1E56DF}" dt="2024-08-30T12:17:18.030" v="166" actId="113"/>
        <pc:sldMkLst>
          <pc:docMk/>
          <pc:sldMk cId="1242313485" sldId="592"/>
        </pc:sldMkLst>
      </pc:sldChg>
      <pc:sldChg chg="modSp">
        <pc:chgData name="Ernesto Gandolfo Raso" userId="9b53afdb15782c0c" providerId="LiveId" clId="{CED7C5F5-7B84-4951-97EE-0D3FFC1E56DF}" dt="2024-08-30T12:17:25.883" v="167"/>
        <pc:sldMkLst>
          <pc:docMk/>
          <pc:sldMk cId="914564577" sldId="593"/>
        </pc:sldMkLst>
      </pc:sldChg>
      <pc:sldChg chg="addSp modSp mod">
        <pc:chgData name="Ernesto Gandolfo Raso" userId="9b53afdb15782c0c" providerId="LiveId" clId="{CED7C5F5-7B84-4951-97EE-0D3FFC1E56DF}" dt="2024-08-30T12:22:24.667" v="331" actId="1037"/>
        <pc:sldMkLst>
          <pc:docMk/>
          <pc:sldMk cId="1549779247" sldId="596"/>
        </pc:sldMkLst>
      </pc:sldChg>
      <pc:sldChg chg="modSp mod">
        <pc:chgData name="Ernesto Gandolfo Raso" userId="9b53afdb15782c0c" providerId="LiveId" clId="{CED7C5F5-7B84-4951-97EE-0D3FFC1E56DF}" dt="2024-08-30T12:23:48.582" v="339" actId="692"/>
        <pc:sldMkLst>
          <pc:docMk/>
          <pc:sldMk cId="3154939064" sldId="600"/>
        </pc:sldMkLst>
      </pc:sldChg>
      <pc:sldChg chg="modSp mod">
        <pc:chgData name="Ernesto Gandolfo Raso" userId="9b53afdb15782c0c" providerId="LiveId" clId="{CED7C5F5-7B84-4951-97EE-0D3FFC1E56DF}" dt="2024-08-30T12:28:53.041" v="520" actId="20577"/>
        <pc:sldMkLst>
          <pc:docMk/>
          <pc:sldMk cId="3004002542" sldId="601"/>
        </pc:sldMkLst>
      </pc:sldChg>
      <pc:sldChg chg="modSp mod">
        <pc:chgData name="Ernesto Gandolfo Raso" userId="9b53afdb15782c0c" providerId="LiveId" clId="{CED7C5F5-7B84-4951-97EE-0D3FFC1E56DF}" dt="2024-08-30T12:36:17.011" v="528" actId="947"/>
        <pc:sldMkLst>
          <pc:docMk/>
          <pc:sldMk cId="686346461" sldId="604"/>
        </pc:sldMkLst>
      </pc:sldChg>
      <pc:sldChg chg="modSp mod">
        <pc:chgData name="Ernesto Gandolfo Raso" userId="9b53afdb15782c0c" providerId="LiveId" clId="{CED7C5F5-7B84-4951-97EE-0D3FFC1E56DF}" dt="2024-08-30T12:34:29.771" v="526" actId="947"/>
        <pc:sldMkLst>
          <pc:docMk/>
          <pc:sldMk cId="1074842575" sldId="606"/>
        </pc:sldMkLst>
      </pc:sldChg>
      <pc:sldChg chg="modSp mod">
        <pc:chgData name="Ernesto Gandolfo Raso" userId="9b53afdb15782c0c" providerId="LiveId" clId="{CED7C5F5-7B84-4951-97EE-0D3FFC1E56DF}" dt="2024-08-30T12:34:49.010" v="527" actId="20577"/>
        <pc:sldMkLst>
          <pc:docMk/>
          <pc:sldMk cId="3574494247" sldId="608"/>
        </pc:sldMkLst>
      </pc:sldChg>
      <pc:sldChg chg="addSp delSp add del mod">
        <pc:chgData name="Ernesto Gandolfo Raso" userId="9b53afdb15782c0c" providerId="LiveId" clId="{CED7C5F5-7B84-4951-97EE-0D3FFC1E56DF}" dt="2024-08-30T12:22:28.507" v="332" actId="2696"/>
        <pc:sldMkLst>
          <pc:docMk/>
          <pc:sldMk cId="2166933773" sldId="611"/>
        </pc:sldMkLst>
      </pc:sldChg>
      <pc:sldChg chg="modSp add mod">
        <pc:chgData name="Ernesto Gandolfo Raso" userId="9b53afdb15782c0c" providerId="LiveId" clId="{CED7C5F5-7B84-4951-97EE-0D3FFC1E56DF}" dt="2024-08-30T12:22:54.141" v="336" actId="113"/>
        <pc:sldMkLst>
          <pc:docMk/>
          <pc:sldMk cId="451391271" sldId="612"/>
        </pc:sldMkLst>
      </pc:sldChg>
    </pc:docChg>
  </pc:docChgLst>
  <pc:docChgLst>
    <pc:chgData name="Ernesto Gandolfo Raso" userId="9b53afdb15782c0c" providerId="LiveId" clId="{4B90C644-563E-401F-98F0-632E440E27C1}"/>
    <pc:docChg chg="undo custSel addSld delSld modSld sldOrd">
      <pc:chgData name="Ernesto Gandolfo Raso" userId="9b53afdb15782c0c" providerId="LiveId" clId="{4B90C644-563E-401F-98F0-632E440E27C1}" dt="2024-06-01T19:47:04.888" v="6110" actId="47"/>
      <pc:docMkLst>
        <pc:docMk/>
      </pc:docMkLst>
      <pc:sldChg chg="modSp mod">
        <pc:chgData name="Ernesto Gandolfo Raso" userId="9b53afdb15782c0c" providerId="LiveId" clId="{4B90C644-563E-401F-98F0-632E440E27C1}" dt="2024-05-31T15:57:24.595" v="39" actId="20577"/>
        <pc:sldMkLst>
          <pc:docMk/>
          <pc:sldMk cId="0" sldId="256"/>
        </pc:sldMkLst>
      </pc:sldChg>
      <pc:sldChg chg="addSp delSp modSp add del mod">
        <pc:chgData name="Ernesto Gandolfo Raso" userId="9b53afdb15782c0c" providerId="LiveId" clId="{4B90C644-563E-401F-98F0-632E440E27C1}" dt="2024-06-01T14:51:03.234" v="212" actId="113"/>
        <pc:sldMkLst>
          <pc:docMk/>
          <pc:sldMk cId="774645731" sldId="257"/>
        </pc:sldMkLst>
      </pc:sldChg>
      <pc:sldChg chg="add del">
        <pc:chgData name="Ernesto Gandolfo Raso" userId="9b53afdb15782c0c" providerId="LiveId" clId="{4B90C644-563E-401F-98F0-632E440E27C1}" dt="2024-06-01T14:52:30.433" v="291" actId="2696"/>
        <pc:sldMkLst>
          <pc:docMk/>
          <pc:sldMk cId="1248732804" sldId="258"/>
        </pc:sldMkLst>
      </pc:sldChg>
      <pc:sldChg chg="addSp add mod">
        <pc:chgData name="Ernesto Gandolfo Raso" userId="9b53afdb15782c0c" providerId="LiveId" clId="{4B90C644-563E-401F-98F0-632E440E27C1}" dt="2024-06-01T14:52:48.304" v="293" actId="22"/>
        <pc:sldMkLst>
          <pc:docMk/>
          <pc:sldMk cId="2971770898" sldId="258"/>
        </pc:sldMkLst>
      </pc:sldChg>
      <pc:sldChg chg="addSp mod">
        <pc:chgData name="Ernesto Gandolfo Raso" userId="9b53afdb15782c0c" providerId="LiveId" clId="{4B90C644-563E-401F-98F0-632E440E27C1}" dt="2024-06-01T15:00:47.967" v="572" actId="22"/>
        <pc:sldMkLst>
          <pc:docMk/>
          <pc:sldMk cId="2275605488" sldId="259"/>
        </pc:sldMkLst>
      </pc:sldChg>
      <pc:sldChg chg="addSp delSp modSp mod">
        <pc:chgData name="Ernesto Gandolfo Raso" userId="9b53afdb15782c0c" providerId="LiveId" clId="{4B90C644-563E-401F-98F0-632E440E27C1}" dt="2024-06-01T16:02:27.083" v="1346" actId="1037"/>
        <pc:sldMkLst>
          <pc:docMk/>
          <pc:sldMk cId="1921850651" sldId="260"/>
        </pc:sldMkLst>
      </pc:sldChg>
      <pc:sldChg chg="addSp modSp add mod">
        <pc:chgData name="Ernesto Gandolfo Raso" userId="9b53afdb15782c0c" providerId="LiveId" clId="{4B90C644-563E-401F-98F0-632E440E27C1}" dt="2024-06-01T16:14:45.544" v="1510" actId="1038"/>
        <pc:sldMkLst>
          <pc:docMk/>
          <pc:sldMk cId="2603773017" sldId="261"/>
        </pc:sldMkLst>
      </pc:sldChg>
      <pc:sldChg chg="addSp modSp add mod">
        <pc:chgData name="Ernesto Gandolfo Raso" userId="9b53afdb15782c0c" providerId="LiveId" clId="{4B90C644-563E-401F-98F0-632E440E27C1}" dt="2024-06-01T16:19:57.285" v="1656" actId="20577"/>
        <pc:sldMkLst>
          <pc:docMk/>
          <pc:sldMk cId="936662897" sldId="262"/>
        </pc:sldMkLst>
      </pc:sldChg>
      <pc:sldChg chg="add">
        <pc:chgData name="Ernesto Gandolfo Raso" userId="9b53afdb15782c0c" providerId="LiveId" clId="{4B90C644-563E-401F-98F0-632E440E27C1}" dt="2024-05-31T15:58:07.449" v="47"/>
        <pc:sldMkLst>
          <pc:docMk/>
          <pc:sldMk cId="1439625171" sldId="263"/>
        </pc:sldMkLst>
      </pc:sldChg>
      <pc:sldChg chg="addSp modSp add mod">
        <pc:chgData name="Ernesto Gandolfo Raso" userId="9b53afdb15782c0c" providerId="LiveId" clId="{4B90C644-563E-401F-98F0-632E440E27C1}" dt="2024-06-01T16:30:47.180" v="1903" actId="113"/>
        <pc:sldMkLst>
          <pc:docMk/>
          <pc:sldMk cId="824824120" sldId="264"/>
        </pc:sldMkLst>
      </pc:sldChg>
      <pc:sldChg chg="addSp add mod ord">
        <pc:chgData name="Ernesto Gandolfo Raso" userId="9b53afdb15782c0c" providerId="LiveId" clId="{4B90C644-563E-401F-98F0-632E440E27C1}" dt="2024-06-01T16:31:05.677" v="1904" actId="22"/>
        <pc:sldMkLst>
          <pc:docMk/>
          <pc:sldMk cId="462925782" sldId="265"/>
        </pc:sldMkLst>
      </pc:sldChg>
      <pc:sldChg chg="addSp modSp mod ord">
        <pc:chgData name="Ernesto Gandolfo Raso" userId="9b53afdb15782c0c" providerId="LiveId" clId="{4B90C644-563E-401F-98F0-632E440E27C1}" dt="2024-06-01T16:48:11.668" v="2527" actId="6549"/>
        <pc:sldMkLst>
          <pc:docMk/>
          <pc:sldMk cId="1662322319" sldId="266"/>
        </pc:sldMkLst>
      </pc:sldChg>
      <pc:sldChg chg="add">
        <pc:chgData name="Ernesto Gandolfo Raso" userId="9b53afdb15782c0c" providerId="LiveId" clId="{4B90C644-563E-401F-98F0-632E440E27C1}" dt="2024-05-31T15:58:15.121" v="48"/>
        <pc:sldMkLst>
          <pc:docMk/>
          <pc:sldMk cId="476322136" sldId="267"/>
        </pc:sldMkLst>
      </pc:sldChg>
      <pc:sldChg chg="addSp add mod">
        <pc:chgData name="Ernesto Gandolfo Raso" userId="9b53afdb15782c0c" providerId="LiveId" clId="{4B90C644-563E-401F-98F0-632E440E27C1}" dt="2024-06-01T17:04:05.509" v="3155" actId="22"/>
        <pc:sldMkLst>
          <pc:docMk/>
          <pc:sldMk cId="1368053450" sldId="268"/>
        </pc:sldMkLst>
      </pc:sldChg>
      <pc:sldChg chg="addSp delSp modSp mod">
        <pc:chgData name="Ernesto Gandolfo Raso" userId="9b53afdb15782c0c" providerId="LiveId" clId="{4B90C644-563E-401F-98F0-632E440E27C1}" dt="2024-06-01T17:24:09.259" v="3374" actId="255"/>
        <pc:sldMkLst>
          <pc:docMk/>
          <pc:sldMk cId="1165207320" sldId="269"/>
        </pc:sldMkLst>
      </pc:sldChg>
      <pc:sldChg chg="addSp delSp modSp add mod">
        <pc:chgData name="Ernesto Gandolfo Raso" userId="9b53afdb15782c0c" providerId="LiveId" clId="{4B90C644-563E-401F-98F0-632E440E27C1}" dt="2024-06-01T17:45:23.505" v="3832" actId="22"/>
        <pc:sldMkLst>
          <pc:docMk/>
          <pc:sldMk cId="1603539087" sldId="270"/>
        </pc:sldMkLst>
      </pc:sldChg>
      <pc:sldChg chg="addSp modSp add mod">
        <pc:chgData name="Ernesto Gandolfo Raso" userId="9b53afdb15782c0c" providerId="LiveId" clId="{4B90C644-563E-401F-98F0-632E440E27C1}" dt="2024-06-01T17:46:42.127" v="3906" actId="20577"/>
        <pc:sldMkLst>
          <pc:docMk/>
          <pc:sldMk cId="653738098" sldId="271"/>
        </pc:sldMkLst>
      </pc:sldChg>
      <pc:sldChg chg="addSp delSp modSp mod">
        <pc:chgData name="Ernesto Gandolfo Raso" userId="9b53afdb15782c0c" providerId="LiveId" clId="{4B90C644-563E-401F-98F0-632E440E27C1}" dt="2024-06-01T17:53:09.256" v="4105" actId="113"/>
        <pc:sldMkLst>
          <pc:docMk/>
          <pc:sldMk cId="1414059795" sldId="272"/>
        </pc:sldMkLst>
      </pc:sldChg>
      <pc:sldChg chg="addSp modSp add mod">
        <pc:chgData name="Ernesto Gandolfo Raso" userId="9b53afdb15782c0c" providerId="LiveId" clId="{4B90C644-563E-401F-98F0-632E440E27C1}" dt="2024-06-01T18:12:11.203" v="4481" actId="20577"/>
        <pc:sldMkLst>
          <pc:docMk/>
          <pc:sldMk cId="2606355022" sldId="273"/>
        </pc:sldMkLst>
      </pc:sldChg>
      <pc:sldChg chg="addSp modSp del mod">
        <pc:chgData name="Ernesto Gandolfo Raso" userId="9b53afdb15782c0c" providerId="LiveId" clId="{4B90C644-563E-401F-98F0-632E440E27C1}" dt="2024-06-01T18:17:37.529" v="4764" actId="2696"/>
        <pc:sldMkLst>
          <pc:docMk/>
          <pc:sldMk cId="4260504700" sldId="274"/>
        </pc:sldMkLst>
      </pc:sldChg>
      <pc:sldChg chg="addSp modSp mod">
        <pc:chgData name="Ernesto Gandolfo Raso" userId="9b53afdb15782c0c" providerId="LiveId" clId="{4B90C644-563E-401F-98F0-632E440E27C1}" dt="2024-06-01T18:28:59.718" v="5135" actId="20577"/>
        <pc:sldMkLst>
          <pc:docMk/>
          <pc:sldMk cId="3445445727" sldId="275"/>
        </pc:sldMkLst>
      </pc:sldChg>
      <pc:sldChg chg="addSp mod">
        <pc:chgData name="Ernesto Gandolfo Raso" userId="9b53afdb15782c0c" providerId="LiveId" clId="{4B90C644-563E-401F-98F0-632E440E27C1}" dt="2024-06-01T18:44:20.187" v="5321" actId="22"/>
        <pc:sldMkLst>
          <pc:docMk/>
          <pc:sldMk cId="2488556762" sldId="276"/>
        </pc:sldMkLst>
      </pc:sldChg>
      <pc:sldChg chg="add">
        <pc:chgData name="Ernesto Gandolfo Raso" userId="9b53afdb15782c0c" providerId="LiveId" clId="{4B90C644-563E-401F-98F0-632E440E27C1}" dt="2024-05-31T15:58:20.659" v="49"/>
        <pc:sldMkLst>
          <pc:docMk/>
          <pc:sldMk cId="4066482119" sldId="277"/>
        </pc:sldMkLst>
      </pc:sldChg>
      <pc:sldChg chg="addSp modSp mod">
        <pc:chgData name="Ernesto Gandolfo Raso" userId="9b53afdb15782c0c" providerId="LiveId" clId="{4B90C644-563E-401F-98F0-632E440E27C1}" dt="2024-06-01T18:59:14.428" v="5467" actId="58"/>
        <pc:sldMkLst>
          <pc:docMk/>
          <pc:sldMk cId="1091675099" sldId="278"/>
        </pc:sldMkLst>
      </pc:sldChg>
      <pc:sldChg chg="add">
        <pc:chgData name="Ernesto Gandolfo Raso" userId="9b53afdb15782c0c" providerId="LiveId" clId="{4B90C644-563E-401F-98F0-632E440E27C1}" dt="2024-05-31T15:58:20.659" v="49"/>
        <pc:sldMkLst>
          <pc:docMk/>
          <pc:sldMk cId="614755887" sldId="279"/>
        </pc:sldMkLst>
      </pc:sldChg>
      <pc:sldChg chg="add">
        <pc:chgData name="Ernesto Gandolfo Raso" userId="9b53afdb15782c0c" providerId="LiveId" clId="{4B90C644-563E-401F-98F0-632E440E27C1}" dt="2024-05-31T15:58:20.659" v="49"/>
        <pc:sldMkLst>
          <pc:docMk/>
          <pc:sldMk cId="411849498" sldId="280"/>
        </pc:sldMkLst>
      </pc:sldChg>
      <pc:sldChg chg="add">
        <pc:chgData name="Ernesto Gandolfo Raso" userId="9b53afdb15782c0c" providerId="LiveId" clId="{4B90C644-563E-401F-98F0-632E440E27C1}" dt="2024-05-31T15:58:20.659" v="49"/>
        <pc:sldMkLst>
          <pc:docMk/>
          <pc:sldMk cId="2686503792" sldId="281"/>
        </pc:sldMkLst>
      </pc:sldChg>
      <pc:sldChg chg="del">
        <pc:chgData name="Ernesto Gandolfo Raso" userId="9b53afdb15782c0c" providerId="LiveId" clId="{4B90C644-563E-401F-98F0-632E440E27C1}" dt="2024-06-01T19:47:04.888" v="6110" actId="47"/>
        <pc:sldMkLst>
          <pc:docMk/>
          <pc:sldMk cId="2139615117" sldId="282"/>
        </pc:sldMkLst>
      </pc:sldChg>
      <pc:sldChg chg="del">
        <pc:chgData name="Ernesto Gandolfo Raso" userId="9b53afdb15782c0c" providerId="LiveId" clId="{4B90C644-563E-401F-98F0-632E440E27C1}" dt="2024-06-01T19:47:04.888" v="6110" actId="47"/>
        <pc:sldMkLst>
          <pc:docMk/>
          <pc:sldMk cId="2295434408" sldId="283"/>
        </pc:sldMkLst>
      </pc:sldChg>
      <pc:sldChg chg="add">
        <pc:chgData name="Ernesto Gandolfo Raso" userId="9b53afdb15782c0c" providerId="LiveId" clId="{4B90C644-563E-401F-98F0-632E440E27C1}" dt="2024-05-31T15:58:20.659" v="49"/>
        <pc:sldMkLst>
          <pc:docMk/>
          <pc:sldMk cId="1605499709" sldId="284"/>
        </pc:sldMkLst>
      </pc:sldChg>
      <pc:sldChg chg="add">
        <pc:chgData name="Ernesto Gandolfo Raso" userId="9b53afdb15782c0c" providerId="LiveId" clId="{4B90C644-563E-401F-98F0-632E440E27C1}" dt="2024-05-31T15:58:20.659" v="49"/>
        <pc:sldMkLst>
          <pc:docMk/>
          <pc:sldMk cId="3206762353" sldId="285"/>
        </pc:sldMkLst>
      </pc:sldChg>
      <pc:sldChg chg="del">
        <pc:chgData name="Ernesto Gandolfo Raso" userId="9b53afdb15782c0c" providerId="LiveId" clId="{4B90C644-563E-401F-98F0-632E440E27C1}" dt="2024-06-01T19:47:04.888" v="6110" actId="47"/>
        <pc:sldMkLst>
          <pc:docMk/>
          <pc:sldMk cId="3288699606" sldId="286"/>
        </pc:sldMkLst>
      </pc:sldChg>
      <pc:sldChg chg="add">
        <pc:chgData name="Ernesto Gandolfo Raso" userId="9b53afdb15782c0c" providerId="LiveId" clId="{4B90C644-563E-401F-98F0-632E440E27C1}" dt="2024-05-31T15:58:20.659" v="49"/>
        <pc:sldMkLst>
          <pc:docMk/>
          <pc:sldMk cId="1195467620" sldId="287"/>
        </pc:sldMkLst>
      </pc:sldChg>
      <pc:sldChg chg="add">
        <pc:chgData name="Ernesto Gandolfo Raso" userId="9b53afdb15782c0c" providerId="LiveId" clId="{4B90C644-563E-401F-98F0-632E440E27C1}" dt="2024-05-31T15:58:20.659" v="49"/>
        <pc:sldMkLst>
          <pc:docMk/>
          <pc:sldMk cId="2367767338" sldId="288"/>
        </pc:sldMkLst>
      </pc:sldChg>
      <pc:sldChg chg="del">
        <pc:chgData name="Ernesto Gandolfo Raso" userId="9b53afdb15782c0c" providerId="LiveId" clId="{4B90C644-563E-401F-98F0-632E440E27C1}" dt="2024-06-01T19:47:04.888" v="6110" actId="47"/>
        <pc:sldMkLst>
          <pc:docMk/>
          <pc:sldMk cId="896721239" sldId="289"/>
        </pc:sldMkLst>
      </pc:sldChg>
      <pc:sldChg chg="add">
        <pc:chgData name="Ernesto Gandolfo Raso" userId="9b53afdb15782c0c" providerId="LiveId" clId="{4B90C644-563E-401F-98F0-632E440E27C1}" dt="2024-05-31T15:58:27.518" v="50"/>
        <pc:sldMkLst>
          <pc:docMk/>
          <pc:sldMk cId="554093796" sldId="290"/>
        </pc:sldMkLst>
      </pc:sldChg>
      <pc:sldChg chg="del">
        <pc:chgData name="Ernesto Gandolfo Raso" userId="9b53afdb15782c0c" providerId="LiveId" clId="{4B90C644-563E-401F-98F0-632E440E27C1}" dt="2024-06-01T19:47:04.888" v="6110" actId="47"/>
        <pc:sldMkLst>
          <pc:docMk/>
          <pc:sldMk cId="2310701797" sldId="291"/>
        </pc:sldMkLst>
      </pc:sldChg>
      <pc:sldChg chg="del">
        <pc:chgData name="Ernesto Gandolfo Raso" userId="9b53afdb15782c0c" providerId="LiveId" clId="{4B90C644-563E-401F-98F0-632E440E27C1}" dt="2024-06-01T19:47:04.888" v="6110" actId="47"/>
        <pc:sldMkLst>
          <pc:docMk/>
          <pc:sldMk cId="3770353798" sldId="292"/>
        </pc:sldMkLst>
      </pc:sldChg>
      <pc:sldChg chg="add">
        <pc:chgData name="Ernesto Gandolfo Raso" userId="9b53afdb15782c0c" providerId="LiveId" clId="{4B90C644-563E-401F-98F0-632E440E27C1}" dt="2024-05-31T15:58:27.518" v="50"/>
        <pc:sldMkLst>
          <pc:docMk/>
          <pc:sldMk cId="2782774691" sldId="293"/>
        </pc:sldMkLst>
      </pc:sldChg>
      <pc:sldChg chg="add">
        <pc:chgData name="Ernesto Gandolfo Raso" userId="9b53afdb15782c0c" providerId="LiveId" clId="{4B90C644-563E-401F-98F0-632E440E27C1}" dt="2024-05-31T15:58:27.518" v="50"/>
        <pc:sldMkLst>
          <pc:docMk/>
          <pc:sldMk cId="2901276668" sldId="294"/>
        </pc:sldMkLst>
      </pc:sldChg>
      <pc:sldChg chg="add">
        <pc:chgData name="Ernesto Gandolfo Raso" userId="9b53afdb15782c0c" providerId="LiveId" clId="{4B90C644-563E-401F-98F0-632E440E27C1}" dt="2024-05-31T15:58:27.518" v="50"/>
        <pc:sldMkLst>
          <pc:docMk/>
          <pc:sldMk cId="295978158" sldId="295"/>
        </pc:sldMkLst>
      </pc:sldChg>
      <pc:sldChg chg="add">
        <pc:chgData name="Ernesto Gandolfo Raso" userId="9b53afdb15782c0c" providerId="LiveId" clId="{4B90C644-563E-401F-98F0-632E440E27C1}" dt="2024-05-31T15:58:27.518" v="50"/>
        <pc:sldMkLst>
          <pc:docMk/>
          <pc:sldMk cId="1678574038" sldId="296"/>
        </pc:sldMkLst>
      </pc:sldChg>
      <pc:sldChg chg="del">
        <pc:chgData name="Ernesto Gandolfo Raso" userId="9b53afdb15782c0c" providerId="LiveId" clId="{4B90C644-563E-401F-98F0-632E440E27C1}" dt="2024-06-01T19:47:04.888" v="6110" actId="47"/>
        <pc:sldMkLst>
          <pc:docMk/>
          <pc:sldMk cId="3294378310" sldId="297"/>
        </pc:sldMkLst>
      </pc:sldChg>
      <pc:sldChg chg="del">
        <pc:chgData name="Ernesto Gandolfo Raso" userId="9b53afdb15782c0c" providerId="LiveId" clId="{4B90C644-563E-401F-98F0-632E440E27C1}" dt="2024-06-01T19:47:04.888" v="6110" actId="47"/>
        <pc:sldMkLst>
          <pc:docMk/>
          <pc:sldMk cId="1677840251" sldId="298"/>
        </pc:sldMkLst>
      </pc:sldChg>
      <pc:sldChg chg="add">
        <pc:chgData name="Ernesto Gandolfo Raso" userId="9b53afdb15782c0c" providerId="LiveId" clId="{4B90C644-563E-401F-98F0-632E440E27C1}" dt="2024-05-31T15:58:27.518" v="50"/>
        <pc:sldMkLst>
          <pc:docMk/>
          <pc:sldMk cId="4081754575" sldId="299"/>
        </pc:sldMkLst>
      </pc:sldChg>
      <pc:sldChg chg="add">
        <pc:chgData name="Ernesto Gandolfo Raso" userId="9b53afdb15782c0c" providerId="LiveId" clId="{4B90C644-563E-401F-98F0-632E440E27C1}" dt="2024-05-31T15:58:27.518" v="50"/>
        <pc:sldMkLst>
          <pc:docMk/>
          <pc:sldMk cId="269050065" sldId="300"/>
        </pc:sldMkLst>
      </pc:sldChg>
      <pc:sldChg chg="add">
        <pc:chgData name="Ernesto Gandolfo Raso" userId="9b53afdb15782c0c" providerId="LiveId" clId="{4B90C644-563E-401F-98F0-632E440E27C1}" dt="2024-05-31T15:58:27.518" v="50"/>
        <pc:sldMkLst>
          <pc:docMk/>
          <pc:sldMk cId="1114890323" sldId="301"/>
        </pc:sldMkLst>
      </pc:sldChg>
      <pc:sldChg chg="add">
        <pc:chgData name="Ernesto Gandolfo Raso" userId="9b53afdb15782c0c" providerId="LiveId" clId="{4B90C644-563E-401F-98F0-632E440E27C1}" dt="2024-05-31T15:58:27.518" v="50"/>
        <pc:sldMkLst>
          <pc:docMk/>
          <pc:sldMk cId="2333587150" sldId="302"/>
        </pc:sldMkLst>
      </pc:sldChg>
      <pc:sldChg chg="del">
        <pc:chgData name="Ernesto Gandolfo Raso" userId="9b53afdb15782c0c" providerId="LiveId" clId="{4B90C644-563E-401F-98F0-632E440E27C1}" dt="2024-06-01T19:47:04.888" v="6110" actId="47"/>
        <pc:sldMkLst>
          <pc:docMk/>
          <pc:sldMk cId="1591292583" sldId="303"/>
        </pc:sldMkLst>
      </pc:sldChg>
      <pc:sldChg chg="add">
        <pc:chgData name="Ernesto Gandolfo Raso" userId="9b53afdb15782c0c" providerId="LiveId" clId="{4B90C644-563E-401F-98F0-632E440E27C1}" dt="2024-05-31T15:58:27.518" v="50"/>
        <pc:sldMkLst>
          <pc:docMk/>
          <pc:sldMk cId="848850635" sldId="304"/>
        </pc:sldMkLst>
      </pc:sldChg>
      <pc:sldChg chg="del">
        <pc:chgData name="Ernesto Gandolfo Raso" userId="9b53afdb15782c0c" providerId="LiveId" clId="{4B90C644-563E-401F-98F0-632E440E27C1}" dt="2024-06-01T19:47:04.888" v="6110" actId="47"/>
        <pc:sldMkLst>
          <pc:docMk/>
          <pc:sldMk cId="1672093385" sldId="305"/>
        </pc:sldMkLst>
      </pc:sldChg>
      <pc:sldChg chg="add">
        <pc:chgData name="Ernesto Gandolfo Raso" userId="9b53afdb15782c0c" providerId="LiveId" clId="{4B90C644-563E-401F-98F0-632E440E27C1}" dt="2024-05-31T15:58:27.518" v="50"/>
        <pc:sldMkLst>
          <pc:docMk/>
          <pc:sldMk cId="795409532" sldId="306"/>
        </pc:sldMkLst>
      </pc:sldChg>
      <pc:sldChg chg="add del">
        <pc:chgData name="Ernesto Gandolfo Raso" userId="9b53afdb15782c0c" providerId="LiveId" clId="{4B90C644-563E-401F-98F0-632E440E27C1}" dt="2024-06-01T19:47:04.888" v="6110" actId="47"/>
        <pc:sldMkLst>
          <pc:docMk/>
          <pc:sldMk cId="3735980253" sldId="307"/>
        </pc:sldMkLst>
      </pc:sldChg>
      <pc:sldChg chg="add del">
        <pc:chgData name="Ernesto Gandolfo Raso" userId="9b53afdb15782c0c" providerId="LiveId" clId="{4B90C644-563E-401F-98F0-632E440E27C1}" dt="2024-06-01T19:47:04.888" v="6110" actId="47"/>
        <pc:sldMkLst>
          <pc:docMk/>
          <pc:sldMk cId="123318842" sldId="308"/>
        </pc:sldMkLst>
      </pc:sldChg>
      <pc:sldChg chg="add del">
        <pc:chgData name="Ernesto Gandolfo Raso" userId="9b53afdb15782c0c" providerId="LiveId" clId="{4B90C644-563E-401F-98F0-632E440E27C1}" dt="2024-06-01T19:47:04.888" v="6110" actId="47"/>
        <pc:sldMkLst>
          <pc:docMk/>
          <pc:sldMk cId="1844253812" sldId="309"/>
        </pc:sldMkLst>
      </pc:sldChg>
      <pc:sldChg chg="add del">
        <pc:chgData name="Ernesto Gandolfo Raso" userId="9b53afdb15782c0c" providerId="LiveId" clId="{4B90C644-563E-401F-98F0-632E440E27C1}" dt="2024-06-01T19:47:04.888" v="6110" actId="47"/>
        <pc:sldMkLst>
          <pc:docMk/>
          <pc:sldMk cId="1288688136" sldId="310"/>
        </pc:sldMkLst>
      </pc:sldChg>
      <pc:sldChg chg="add del">
        <pc:chgData name="Ernesto Gandolfo Raso" userId="9b53afdb15782c0c" providerId="LiveId" clId="{4B90C644-563E-401F-98F0-632E440E27C1}" dt="2024-06-01T19:47:04.888" v="6110" actId="47"/>
        <pc:sldMkLst>
          <pc:docMk/>
          <pc:sldMk cId="916814307" sldId="311"/>
        </pc:sldMkLst>
      </pc:sldChg>
      <pc:sldChg chg="add del">
        <pc:chgData name="Ernesto Gandolfo Raso" userId="9b53afdb15782c0c" providerId="LiveId" clId="{4B90C644-563E-401F-98F0-632E440E27C1}" dt="2024-06-01T19:47:04.888" v="6110" actId="47"/>
        <pc:sldMkLst>
          <pc:docMk/>
          <pc:sldMk cId="616152826" sldId="312"/>
        </pc:sldMkLst>
      </pc:sldChg>
      <pc:sldChg chg="add del">
        <pc:chgData name="Ernesto Gandolfo Raso" userId="9b53afdb15782c0c" providerId="LiveId" clId="{4B90C644-563E-401F-98F0-632E440E27C1}" dt="2024-06-01T19:47:04.888" v="6110" actId="47"/>
        <pc:sldMkLst>
          <pc:docMk/>
          <pc:sldMk cId="1282693191" sldId="313"/>
        </pc:sldMkLst>
      </pc:sldChg>
      <pc:sldChg chg="add del">
        <pc:chgData name="Ernesto Gandolfo Raso" userId="9b53afdb15782c0c" providerId="LiveId" clId="{4B90C644-563E-401F-98F0-632E440E27C1}" dt="2024-06-01T19:47:04.888" v="6110" actId="47"/>
        <pc:sldMkLst>
          <pc:docMk/>
          <pc:sldMk cId="2288245542" sldId="314"/>
        </pc:sldMkLst>
      </pc:sldChg>
      <pc:sldChg chg="add del">
        <pc:chgData name="Ernesto Gandolfo Raso" userId="9b53afdb15782c0c" providerId="LiveId" clId="{4B90C644-563E-401F-98F0-632E440E27C1}" dt="2024-06-01T19:47:04.888" v="6110" actId="47"/>
        <pc:sldMkLst>
          <pc:docMk/>
          <pc:sldMk cId="4259775325" sldId="315"/>
        </pc:sldMkLst>
      </pc:sldChg>
      <pc:sldChg chg="add del">
        <pc:chgData name="Ernesto Gandolfo Raso" userId="9b53afdb15782c0c" providerId="LiveId" clId="{4B90C644-563E-401F-98F0-632E440E27C1}" dt="2024-06-01T19:47:04.888" v="6110" actId="47"/>
        <pc:sldMkLst>
          <pc:docMk/>
          <pc:sldMk cId="683462825" sldId="316"/>
        </pc:sldMkLst>
      </pc:sldChg>
      <pc:sldChg chg="add del">
        <pc:chgData name="Ernesto Gandolfo Raso" userId="9b53afdb15782c0c" providerId="LiveId" clId="{4B90C644-563E-401F-98F0-632E440E27C1}" dt="2024-06-01T19:47:04.888" v="6110" actId="47"/>
        <pc:sldMkLst>
          <pc:docMk/>
          <pc:sldMk cId="1053525953" sldId="317"/>
        </pc:sldMkLst>
      </pc:sldChg>
      <pc:sldChg chg="add del">
        <pc:chgData name="Ernesto Gandolfo Raso" userId="9b53afdb15782c0c" providerId="LiveId" clId="{4B90C644-563E-401F-98F0-632E440E27C1}" dt="2024-06-01T19:47:04.888" v="6110" actId="47"/>
        <pc:sldMkLst>
          <pc:docMk/>
          <pc:sldMk cId="151793141" sldId="318"/>
        </pc:sldMkLst>
      </pc:sldChg>
      <pc:sldChg chg="add del">
        <pc:chgData name="Ernesto Gandolfo Raso" userId="9b53afdb15782c0c" providerId="LiveId" clId="{4B90C644-563E-401F-98F0-632E440E27C1}" dt="2024-06-01T19:47:04.888" v="6110" actId="47"/>
        <pc:sldMkLst>
          <pc:docMk/>
          <pc:sldMk cId="3872660932" sldId="319"/>
        </pc:sldMkLst>
      </pc:sldChg>
      <pc:sldChg chg="add del">
        <pc:chgData name="Ernesto Gandolfo Raso" userId="9b53afdb15782c0c" providerId="LiveId" clId="{4B90C644-563E-401F-98F0-632E440E27C1}" dt="2024-06-01T19:47:04.888" v="6110" actId="47"/>
        <pc:sldMkLst>
          <pc:docMk/>
          <pc:sldMk cId="4030751692" sldId="320"/>
        </pc:sldMkLst>
      </pc:sldChg>
      <pc:sldChg chg="add del">
        <pc:chgData name="Ernesto Gandolfo Raso" userId="9b53afdb15782c0c" providerId="LiveId" clId="{4B90C644-563E-401F-98F0-632E440E27C1}" dt="2024-06-01T19:47:04.888" v="6110" actId="47"/>
        <pc:sldMkLst>
          <pc:docMk/>
          <pc:sldMk cId="763437136" sldId="321"/>
        </pc:sldMkLst>
      </pc:sldChg>
      <pc:sldChg chg="add del">
        <pc:chgData name="Ernesto Gandolfo Raso" userId="9b53afdb15782c0c" providerId="LiveId" clId="{4B90C644-563E-401F-98F0-632E440E27C1}" dt="2024-06-01T19:47:04.888" v="6110" actId="47"/>
        <pc:sldMkLst>
          <pc:docMk/>
          <pc:sldMk cId="3723395654" sldId="322"/>
        </pc:sldMkLst>
      </pc:sldChg>
      <pc:sldChg chg="add del">
        <pc:chgData name="Ernesto Gandolfo Raso" userId="9b53afdb15782c0c" providerId="LiveId" clId="{4B90C644-563E-401F-98F0-632E440E27C1}" dt="2024-06-01T19:47:04.888" v="6110" actId="47"/>
        <pc:sldMkLst>
          <pc:docMk/>
          <pc:sldMk cId="301745815" sldId="323"/>
        </pc:sldMkLst>
      </pc:sldChg>
      <pc:sldChg chg="add del">
        <pc:chgData name="Ernesto Gandolfo Raso" userId="9b53afdb15782c0c" providerId="LiveId" clId="{4B90C644-563E-401F-98F0-632E440E27C1}" dt="2024-06-01T19:47:04.888" v="6110" actId="47"/>
        <pc:sldMkLst>
          <pc:docMk/>
          <pc:sldMk cId="161574857" sldId="324"/>
        </pc:sldMkLst>
      </pc:sldChg>
      <pc:sldChg chg="add del">
        <pc:chgData name="Ernesto Gandolfo Raso" userId="9b53afdb15782c0c" providerId="LiveId" clId="{4B90C644-563E-401F-98F0-632E440E27C1}" dt="2024-06-01T19:47:04.888" v="6110" actId="47"/>
        <pc:sldMkLst>
          <pc:docMk/>
          <pc:sldMk cId="1964235651" sldId="325"/>
        </pc:sldMkLst>
      </pc:sldChg>
      <pc:sldChg chg="add del">
        <pc:chgData name="Ernesto Gandolfo Raso" userId="9b53afdb15782c0c" providerId="LiveId" clId="{4B90C644-563E-401F-98F0-632E440E27C1}" dt="2024-06-01T19:47:04.888" v="6110" actId="47"/>
        <pc:sldMkLst>
          <pc:docMk/>
          <pc:sldMk cId="1527677079" sldId="326"/>
        </pc:sldMkLst>
      </pc:sldChg>
      <pc:sldChg chg="add del">
        <pc:chgData name="Ernesto Gandolfo Raso" userId="9b53afdb15782c0c" providerId="LiveId" clId="{4B90C644-563E-401F-98F0-632E440E27C1}" dt="2024-06-01T19:47:04.888" v="6110" actId="47"/>
        <pc:sldMkLst>
          <pc:docMk/>
          <pc:sldMk cId="954432568" sldId="327"/>
        </pc:sldMkLst>
      </pc:sldChg>
      <pc:sldChg chg="add del">
        <pc:chgData name="Ernesto Gandolfo Raso" userId="9b53afdb15782c0c" providerId="LiveId" clId="{4B90C644-563E-401F-98F0-632E440E27C1}" dt="2024-06-01T19:47:04.888" v="6110" actId="47"/>
        <pc:sldMkLst>
          <pc:docMk/>
          <pc:sldMk cId="2642978399" sldId="328"/>
        </pc:sldMkLst>
      </pc:sldChg>
      <pc:sldChg chg="add del">
        <pc:chgData name="Ernesto Gandolfo Raso" userId="9b53afdb15782c0c" providerId="LiveId" clId="{4B90C644-563E-401F-98F0-632E440E27C1}" dt="2024-06-01T19:47:04.888" v="6110" actId="47"/>
        <pc:sldMkLst>
          <pc:docMk/>
          <pc:sldMk cId="3932897123" sldId="329"/>
        </pc:sldMkLst>
      </pc:sldChg>
      <pc:sldChg chg="add del">
        <pc:chgData name="Ernesto Gandolfo Raso" userId="9b53afdb15782c0c" providerId="LiveId" clId="{4B90C644-563E-401F-98F0-632E440E27C1}" dt="2024-06-01T19:47:04.888" v="6110" actId="47"/>
        <pc:sldMkLst>
          <pc:docMk/>
          <pc:sldMk cId="1460885084" sldId="330"/>
        </pc:sldMkLst>
      </pc:sldChg>
      <pc:sldChg chg="add del">
        <pc:chgData name="Ernesto Gandolfo Raso" userId="9b53afdb15782c0c" providerId="LiveId" clId="{4B90C644-563E-401F-98F0-632E440E27C1}" dt="2024-06-01T19:47:04.888" v="6110" actId="47"/>
        <pc:sldMkLst>
          <pc:docMk/>
          <pc:sldMk cId="2656755453" sldId="331"/>
        </pc:sldMkLst>
      </pc:sldChg>
      <pc:sldChg chg="add del">
        <pc:chgData name="Ernesto Gandolfo Raso" userId="9b53afdb15782c0c" providerId="LiveId" clId="{4B90C644-563E-401F-98F0-632E440E27C1}" dt="2024-06-01T19:47:04.888" v="6110" actId="47"/>
        <pc:sldMkLst>
          <pc:docMk/>
          <pc:sldMk cId="348136337" sldId="332"/>
        </pc:sldMkLst>
      </pc:sldChg>
      <pc:sldChg chg="add del">
        <pc:chgData name="Ernesto Gandolfo Raso" userId="9b53afdb15782c0c" providerId="LiveId" clId="{4B90C644-563E-401F-98F0-632E440E27C1}" dt="2024-06-01T19:47:04.888" v="6110" actId="47"/>
        <pc:sldMkLst>
          <pc:docMk/>
          <pc:sldMk cId="4193205858" sldId="333"/>
        </pc:sldMkLst>
      </pc:sldChg>
      <pc:sldChg chg="add del">
        <pc:chgData name="Ernesto Gandolfo Raso" userId="9b53afdb15782c0c" providerId="LiveId" clId="{4B90C644-563E-401F-98F0-632E440E27C1}" dt="2024-06-01T19:47:04.888" v="6110" actId="47"/>
        <pc:sldMkLst>
          <pc:docMk/>
          <pc:sldMk cId="1122700423" sldId="334"/>
        </pc:sldMkLst>
      </pc:sldChg>
      <pc:sldChg chg="add del">
        <pc:chgData name="Ernesto Gandolfo Raso" userId="9b53afdb15782c0c" providerId="LiveId" clId="{4B90C644-563E-401F-98F0-632E440E27C1}" dt="2024-06-01T19:47:04.888" v="6110" actId="47"/>
        <pc:sldMkLst>
          <pc:docMk/>
          <pc:sldMk cId="4038194335" sldId="335"/>
        </pc:sldMkLst>
      </pc:sldChg>
      <pc:sldChg chg="add del">
        <pc:chgData name="Ernesto Gandolfo Raso" userId="9b53afdb15782c0c" providerId="LiveId" clId="{4B90C644-563E-401F-98F0-632E440E27C1}" dt="2024-06-01T19:47:04.888" v="6110" actId="47"/>
        <pc:sldMkLst>
          <pc:docMk/>
          <pc:sldMk cId="1695345418" sldId="336"/>
        </pc:sldMkLst>
      </pc:sldChg>
      <pc:sldChg chg="add del">
        <pc:chgData name="Ernesto Gandolfo Raso" userId="9b53afdb15782c0c" providerId="LiveId" clId="{4B90C644-563E-401F-98F0-632E440E27C1}" dt="2024-06-01T19:47:04.888" v="6110" actId="47"/>
        <pc:sldMkLst>
          <pc:docMk/>
          <pc:sldMk cId="2846040485" sldId="337"/>
        </pc:sldMkLst>
      </pc:sldChg>
      <pc:sldChg chg="add del">
        <pc:chgData name="Ernesto Gandolfo Raso" userId="9b53afdb15782c0c" providerId="LiveId" clId="{4B90C644-563E-401F-98F0-632E440E27C1}" dt="2024-06-01T19:47:04.888" v="6110" actId="47"/>
        <pc:sldMkLst>
          <pc:docMk/>
          <pc:sldMk cId="4002208304" sldId="338"/>
        </pc:sldMkLst>
      </pc:sldChg>
      <pc:sldChg chg="add del">
        <pc:chgData name="Ernesto Gandolfo Raso" userId="9b53afdb15782c0c" providerId="LiveId" clId="{4B90C644-563E-401F-98F0-632E440E27C1}" dt="2024-06-01T19:47:04.888" v="6110" actId="47"/>
        <pc:sldMkLst>
          <pc:docMk/>
          <pc:sldMk cId="674613399" sldId="339"/>
        </pc:sldMkLst>
      </pc:sldChg>
      <pc:sldChg chg="add del">
        <pc:chgData name="Ernesto Gandolfo Raso" userId="9b53afdb15782c0c" providerId="LiveId" clId="{4B90C644-563E-401F-98F0-632E440E27C1}" dt="2024-06-01T19:47:04.888" v="6110" actId="47"/>
        <pc:sldMkLst>
          <pc:docMk/>
          <pc:sldMk cId="3749558593" sldId="340"/>
        </pc:sldMkLst>
      </pc:sldChg>
      <pc:sldChg chg="add del">
        <pc:chgData name="Ernesto Gandolfo Raso" userId="9b53afdb15782c0c" providerId="LiveId" clId="{4B90C644-563E-401F-98F0-632E440E27C1}" dt="2024-06-01T19:47:04.888" v="6110" actId="47"/>
        <pc:sldMkLst>
          <pc:docMk/>
          <pc:sldMk cId="2982412058" sldId="341"/>
        </pc:sldMkLst>
      </pc:sldChg>
      <pc:sldChg chg="add del">
        <pc:chgData name="Ernesto Gandolfo Raso" userId="9b53afdb15782c0c" providerId="LiveId" clId="{4B90C644-563E-401F-98F0-632E440E27C1}" dt="2024-06-01T19:47:04.888" v="6110" actId="47"/>
        <pc:sldMkLst>
          <pc:docMk/>
          <pc:sldMk cId="742180804" sldId="342"/>
        </pc:sldMkLst>
      </pc:sldChg>
      <pc:sldChg chg="add del">
        <pc:chgData name="Ernesto Gandolfo Raso" userId="9b53afdb15782c0c" providerId="LiveId" clId="{4B90C644-563E-401F-98F0-632E440E27C1}" dt="2024-06-01T19:47:04.888" v="6110" actId="47"/>
        <pc:sldMkLst>
          <pc:docMk/>
          <pc:sldMk cId="2655672428" sldId="343"/>
        </pc:sldMkLst>
      </pc:sldChg>
      <pc:sldChg chg="add del">
        <pc:chgData name="Ernesto Gandolfo Raso" userId="9b53afdb15782c0c" providerId="LiveId" clId="{4B90C644-563E-401F-98F0-632E440E27C1}" dt="2024-06-01T19:47:04.888" v="6110" actId="47"/>
        <pc:sldMkLst>
          <pc:docMk/>
          <pc:sldMk cId="508004074" sldId="344"/>
        </pc:sldMkLst>
      </pc:sldChg>
      <pc:sldChg chg="add del">
        <pc:chgData name="Ernesto Gandolfo Raso" userId="9b53afdb15782c0c" providerId="LiveId" clId="{4B90C644-563E-401F-98F0-632E440E27C1}" dt="2024-06-01T19:47:04.888" v="6110" actId="47"/>
        <pc:sldMkLst>
          <pc:docMk/>
          <pc:sldMk cId="3410684433" sldId="345"/>
        </pc:sldMkLst>
      </pc:sldChg>
      <pc:sldChg chg="add del">
        <pc:chgData name="Ernesto Gandolfo Raso" userId="9b53afdb15782c0c" providerId="LiveId" clId="{4B90C644-563E-401F-98F0-632E440E27C1}" dt="2024-06-01T19:47:04.888" v="6110" actId="47"/>
        <pc:sldMkLst>
          <pc:docMk/>
          <pc:sldMk cId="3345497236" sldId="346"/>
        </pc:sldMkLst>
      </pc:sldChg>
      <pc:sldChg chg="add del">
        <pc:chgData name="Ernesto Gandolfo Raso" userId="9b53afdb15782c0c" providerId="LiveId" clId="{4B90C644-563E-401F-98F0-632E440E27C1}" dt="2024-06-01T19:47:04.888" v="6110" actId="47"/>
        <pc:sldMkLst>
          <pc:docMk/>
          <pc:sldMk cId="4167309403" sldId="347"/>
        </pc:sldMkLst>
      </pc:sldChg>
      <pc:sldChg chg="add del">
        <pc:chgData name="Ernesto Gandolfo Raso" userId="9b53afdb15782c0c" providerId="LiveId" clId="{4B90C644-563E-401F-98F0-632E440E27C1}" dt="2024-06-01T19:47:04.888" v="6110" actId="47"/>
        <pc:sldMkLst>
          <pc:docMk/>
          <pc:sldMk cId="3369906982" sldId="348"/>
        </pc:sldMkLst>
      </pc:sldChg>
      <pc:sldChg chg="add del">
        <pc:chgData name="Ernesto Gandolfo Raso" userId="9b53afdb15782c0c" providerId="LiveId" clId="{4B90C644-563E-401F-98F0-632E440E27C1}" dt="2024-06-01T19:47:04.888" v="6110" actId="47"/>
        <pc:sldMkLst>
          <pc:docMk/>
          <pc:sldMk cId="2203849761" sldId="349"/>
        </pc:sldMkLst>
      </pc:sldChg>
      <pc:sldChg chg="add del">
        <pc:chgData name="Ernesto Gandolfo Raso" userId="9b53afdb15782c0c" providerId="LiveId" clId="{4B90C644-563E-401F-98F0-632E440E27C1}" dt="2024-06-01T19:47:04.888" v="6110" actId="47"/>
        <pc:sldMkLst>
          <pc:docMk/>
          <pc:sldMk cId="1585166785" sldId="350"/>
        </pc:sldMkLst>
      </pc:sldChg>
      <pc:sldChg chg="add del">
        <pc:chgData name="Ernesto Gandolfo Raso" userId="9b53afdb15782c0c" providerId="LiveId" clId="{4B90C644-563E-401F-98F0-632E440E27C1}" dt="2024-06-01T19:47:04.888" v="6110" actId="47"/>
        <pc:sldMkLst>
          <pc:docMk/>
          <pc:sldMk cId="660544192" sldId="351"/>
        </pc:sldMkLst>
      </pc:sldChg>
      <pc:sldChg chg="add del">
        <pc:chgData name="Ernesto Gandolfo Raso" userId="9b53afdb15782c0c" providerId="LiveId" clId="{4B90C644-563E-401F-98F0-632E440E27C1}" dt="2024-06-01T19:47:04.888" v="6110" actId="47"/>
        <pc:sldMkLst>
          <pc:docMk/>
          <pc:sldMk cId="2707099840" sldId="352"/>
        </pc:sldMkLst>
      </pc:sldChg>
      <pc:sldChg chg="add del">
        <pc:chgData name="Ernesto Gandolfo Raso" userId="9b53afdb15782c0c" providerId="LiveId" clId="{4B90C644-563E-401F-98F0-632E440E27C1}" dt="2024-06-01T19:47:04.888" v="6110" actId="47"/>
        <pc:sldMkLst>
          <pc:docMk/>
          <pc:sldMk cId="3350539357" sldId="353"/>
        </pc:sldMkLst>
      </pc:sldChg>
      <pc:sldChg chg="add del">
        <pc:chgData name="Ernesto Gandolfo Raso" userId="9b53afdb15782c0c" providerId="LiveId" clId="{4B90C644-563E-401F-98F0-632E440E27C1}" dt="2024-06-01T19:47:04.888" v="6110" actId="47"/>
        <pc:sldMkLst>
          <pc:docMk/>
          <pc:sldMk cId="2483414162" sldId="354"/>
        </pc:sldMkLst>
      </pc:sldChg>
      <pc:sldChg chg="add del">
        <pc:chgData name="Ernesto Gandolfo Raso" userId="9b53afdb15782c0c" providerId="LiveId" clId="{4B90C644-563E-401F-98F0-632E440E27C1}" dt="2024-06-01T19:47:04.888" v="6110" actId="47"/>
        <pc:sldMkLst>
          <pc:docMk/>
          <pc:sldMk cId="236200329" sldId="355"/>
        </pc:sldMkLst>
      </pc:sldChg>
      <pc:sldChg chg="add del">
        <pc:chgData name="Ernesto Gandolfo Raso" userId="9b53afdb15782c0c" providerId="LiveId" clId="{4B90C644-563E-401F-98F0-632E440E27C1}" dt="2024-06-01T19:47:04.888" v="6110" actId="47"/>
        <pc:sldMkLst>
          <pc:docMk/>
          <pc:sldMk cId="1820586845" sldId="356"/>
        </pc:sldMkLst>
      </pc:sldChg>
      <pc:sldChg chg="add del">
        <pc:chgData name="Ernesto Gandolfo Raso" userId="9b53afdb15782c0c" providerId="LiveId" clId="{4B90C644-563E-401F-98F0-632E440E27C1}" dt="2024-06-01T19:47:04.888" v="6110" actId="47"/>
        <pc:sldMkLst>
          <pc:docMk/>
          <pc:sldMk cId="2600562194" sldId="357"/>
        </pc:sldMkLst>
      </pc:sldChg>
      <pc:sldChg chg="add del">
        <pc:chgData name="Ernesto Gandolfo Raso" userId="9b53afdb15782c0c" providerId="LiveId" clId="{4B90C644-563E-401F-98F0-632E440E27C1}" dt="2024-06-01T19:47:04.888" v="6110" actId="47"/>
        <pc:sldMkLst>
          <pc:docMk/>
          <pc:sldMk cId="1425087755" sldId="358"/>
        </pc:sldMkLst>
      </pc:sldChg>
      <pc:sldChg chg="add del">
        <pc:chgData name="Ernesto Gandolfo Raso" userId="9b53afdb15782c0c" providerId="LiveId" clId="{4B90C644-563E-401F-98F0-632E440E27C1}" dt="2024-06-01T19:47:04.888" v="6110" actId="47"/>
        <pc:sldMkLst>
          <pc:docMk/>
          <pc:sldMk cId="1098653538" sldId="359"/>
        </pc:sldMkLst>
      </pc:sldChg>
      <pc:sldChg chg="add del">
        <pc:chgData name="Ernesto Gandolfo Raso" userId="9b53afdb15782c0c" providerId="LiveId" clId="{4B90C644-563E-401F-98F0-632E440E27C1}" dt="2024-06-01T19:47:04.888" v="6110" actId="47"/>
        <pc:sldMkLst>
          <pc:docMk/>
          <pc:sldMk cId="872896127" sldId="360"/>
        </pc:sldMkLst>
      </pc:sldChg>
      <pc:sldChg chg="add del">
        <pc:chgData name="Ernesto Gandolfo Raso" userId="9b53afdb15782c0c" providerId="LiveId" clId="{4B90C644-563E-401F-98F0-632E440E27C1}" dt="2024-06-01T19:47:04.888" v="6110" actId="47"/>
        <pc:sldMkLst>
          <pc:docMk/>
          <pc:sldMk cId="3723681303" sldId="361"/>
        </pc:sldMkLst>
      </pc:sldChg>
      <pc:sldChg chg="add del">
        <pc:chgData name="Ernesto Gandolfo Raso" userId="9b53afdb15782c0c" providerId="LiveId" clId="{4B90C644-563E-401F-98F0-632E440E27C1}" dt="2024-06-01T19:47:04.888" v="6110" actId="47"/>
        <pc:sldMkLst>
          <pc:docMk/>
          <pc:sldMk cId="3050452644" sldId="362"/>
        </pc:sldMkLst>
      </pc:sldChg>
      <pc:sldChg chg="add del">
        <pc:chgData name="Ernesto Gandolfo Raso" userId="9b53afdb15782c0c" providerId="LiveId" clId="{4B90C644-563E-401F-98F0-632E440E27C1}" dt="2024-06-01T19:47:04.888" v="6110" actId="47"/>
        <pc:sldMkLst>
          <pc:docMk/>
          <pc:sldMk cId="3287867192" sldId="363"/>
        </pc:sldMkLst>
      </pc:sldChg>
      <pc:sldChg chg="add del">
        <pc:chgData name="Ernesto Gandolfo Raso" userId="9b53afdb15782c0c" providerId="LiveId" clId="{4B90C644-563E-401F-98F0-632E440E27C1}" dt="2024-06-01T19:47:04.888" v="6110" actId="47"/>
        <pc:sldMkLst>
          <pc:docMk/>
          <pc:sldMk cId="113526128" sldId="364"/>
        </pc:sldMkLst>
      </pc:sldChg>
      <pc:sldChg chg="add del">
        <pc:chgData name="Ernesto Gandolfo Raso" userId="9b53afdb15782c0c" providerId="LiveId" clId="{4B90C644-563E-401F-98F0-632E440E27C1}" dt="2024-06-01T19:47:04.888" v="6110" actId="47"/>
        <pc:sldMkLst>
          <pc:docMk/>
          <pc:sldMk cId="3905890377" sldId="365"/>
        </pc:sldMkLst>
      </pc:sldChg>
      <pc:sldChg chg="add del">
        <pc:chgData name="Ernesto Gandolfo Raso" userId="9b53afdb15782c0c" providerId="LiveId" clId="{4B90C644-563E-401F-98F0-632E440E27C1}" dt="2024-06-01T19:47:04.888" v="6110" actId="47"/>
        <pc:sldMkLst>
          <pc:docMk/>
          <pc:sldMk cId="1435091623" sldId="366"/>
        </pc:sldMkLst>
      </pc:sldChg>
      <pc:sldChg chg="add del">
        <pc:chgData name="Ernesto Gandolfo Raso" userId="9b53afdb15782c0c" providerId="LiveId" clId="{4B90C644-563E-401F-98F0-632E440E27C1}" dt="2024-06-01T19:47:04.888" v="6110" actId="47"/>
        <pc:sldMkLst>
          <pc:docMk/>
          <pc:sldMk cId="2847916792" sldId="367"/>
        </pc:sldMkLst>
      </pc:sldChg>
      <pc:sldChg chg="add del">
        <pc:chgData name="Ernesto Gandolfo Raso" userId="9b53afdb15782c0c" providerId="LiveId" clId="{4B90C644-563E-401F-98F0-632E440E27C1}" dt="2024-06-01T19:47:04.888" v="6110" actId="47"/>
        <pc:sldMkLst>
          <pc:docMk/>
          <pc:sldMk cId="64109143" sldId="368"/>
        </pc:sldMkLst>
      </pc:sldChg>
      <pc:sldChg chg="add del">
        <pc:chgData name="Ernesto Gandolfo Raso" userId="9b53afdb15782c0c" providerId="LiveId" clId="{4B90C644-563E-401F-98F0-632E440E27C1}" dt="2024-06-01T19:47:04.888" v="6110" actId="47"/>
        <pc:sldMkLst>
          <pc:docMk/>
          <pc:sldMk cId="199263484" sldId="369"/>
        </pc:sldMkLst>
      </pc:sldChg>
      <pc:sldChg chg="add del">
        <pc:chgData name="Ernesto Gandolfo Raso" userId="9b53afdb15782c0c" providerId="LiveId" clId="{4B90C644-563E-401F-98F0-632E440E27C1}" dt="2024-06-01T19:47:04.888" v="6110" actId="47"/>
        <pc:sldMkLst>
          <pc:docMk/>
          <pc:sldMk cId="1609010735" sldId="370"/>
        </pc:sldMkLst>
      </pc:sldChg>
      <pc:sldChg chg="add del">
        <pc:chgData name="Ernesto Gandolfo Raso" userId="9b53afdb15782c0c" providerId="LiveId" clId="{4B90C644-563E-401F-98F0-632E440E27C1}" dt="2024-06-01T19:47:04.888" v="6110" actId="47"/>
        <pc:sldMkLst>
          <pc:docMk/>
          <pc:sldMk cId="3866824078" sldId="371"/>
        </pc:sldMkLst>
      </pc:sldChg>
      <pc:sldChg chg="add del">
        <pc:chgData name="Ernesto Gandolfo Raso" userId="9b53afdb15782c0c" providerId="LiveId" clId="{4B90C644-563E-401F-98F0-632E440E27C1}" dt="2024-06-01T19:47:04.888" v="6110" actId="47"/>
        <pc:sldMkLst>
          <pc:docMk/>
          <pc:sldMk cId="259749090" sldId="372"/>
        </pc:sldMkLst>
      </pc:sldChg>
      <pc:sldChg chg="add del">
        <pc:chgData name="Ernesto Gandolfo Raso" userId="9b53afdb15782c0c" providerId="LiveId" clId="{4B90C644-563E-401F-98F0-632E440E27C1}" dt="2024-06-01T19:47:04.888" v="6110" actId="47"/>
        <pc:sldMkLst>
          <pc:docMk/>
          <pc:sldMk cId="3138594831" sldId="373"/>
        </pc:sldMkLst>
      </pc:sldChg>
      <pc:sldChg chg="add del">
        <pc:chgData name="Ernesto Gandolfo Raso" userId="9b53afdb15782c0c" providerId="LiveId" clId="{4B90C644-563E-401F-98F0-632E440E27C1}" dt="2024-06-01T19:47:04.888" v="6110" actId="47"/>
        <pc:sldMkLst>
          <pc:docMk/>
          <pc:sldMk cId="3823127162" sldId="374"/>
        </pc:sldMkLst>
      </pc:sldChg>
      <pc:sldChg chg="add del">
        <pc:chgData name="Ernesto Gandolfo Raso" userId="9b53afdb15782c0c" providerId="LiveId" clId="{4B90C644-563E-401F-98F0-632E440E27C1}" dt="2024-06-01T19:47:04.888" v="6110" actId="47"/>
        <pc:sldMkLst>
          <pc:docMk/>
          <pc:sldMk cId="4226625875" sldId="375"/>
        </pc:sldMkLst>
      </pc:sldChg>
      <pc:sldChg chg="add del">
        <pc:chgData name="Ernesto Gandolfo Raso" userId="9b53afdb15782c0c" providerId="LiveId" clId="{4B90C644-563E-401F-98F0-632E440E27C1}" dt="2024-06-01T19:47:04.888" v="6110" actId="47"/>
        <pc:sldMkLst>
          <pc:docMk/>
          <pc:sldMk cId="2985168371" sldId="376"/>
        </pc:sldMkLst>
      </pc:sldChg>
      <pc:sldChg chg="add del">
        <pc:chgData name="Ernesto Gandolfo Raso" userId="9b53afdb15782c0c" providerId="LiveId" clId="{4B90C644-563E-401F-98F0-632E440E27C1}" dt="2024-06-01T19:47:04.888" v="6110" actId="47"/>
        <pc:sldMkLst>
          <pc:docMk/>
          <pc:sldMk cId="1104772057" sldId="377"/>
        </pc:sldMkLst>
      </pc:sldChg>
      <pc:sldChg chg="add del">
        <pc:chgData name="Ernesto Gandolfo Raso" userId="9b53afdb15782c0c" providerId="LiveId" clId="{4B90C644-563E-401F-98F0-632E440E27C1}" dt="2024-06-01T19:47:04.888" v="6110" actId="47"/>
        <pc:sldMkLst>
          <pc:docMk/>
          <pc:sldMk cId="2830125639" sldId="378"/>
        </pc:sldMkLst>
      </pc:sldChg>
      <pc:sldChg chg="add del">
        <pc:chgData name="Ernesto Gandolfo Raso" userId="9b53afdb15782c0c" providerId="LiveId" clId="{4B90C644-563E-401F-98F0-632E440E27C1}" dt="2024-06-01T19:47:04.888" v="6110" actId="47"/>
        <pc:sldMkLst>
          <pc:docMk/>
          <pc:sldMk cId="2609110467" sldId="379"/>
        </pc:sldMkLst>
      </pc:sldChg>
      <pc:sldChg chg="add del">
        <pc:chgData name="Ernesto Gandolfo Raso" userId="9b53afdb15782c0c" providerId="LiveId" clId="{4B90C644-563E-401F-98F0-632E440E27C1}" dt="2024-06-01T19:47:04.888" v="6110" actId="47"/>
        <pc:sldMkLst>
          <pc:docMk/>
          <pc:sldMk cId="3430012490" sldId="380"/>
        </pc:sldMkLst>
      </pc:sldChg>
      <pc:sldChg chg="add del">
        <pc:chgData name="Ernesto Gandolfo Raso" userId="9b53afdb15782c0c" providerId="LiveId" clId="{4B90C644-563E-401F-98F0-632E440E27C1}" dt="2024-06-01T19:47:04.888" v="6110" actId="47"/>
        <pc:sldMkLst>
          <pc:docMk/>
          <pc:sldMk cId="3189012808" sldId="381"/>
        </pc:sldMkLst>
      </pc:sldChg>
      <pc:sldChg chg="add del">
        <pc:chgData name="Ernesto Gandolfo Raso" userId="9b53afdb15782c0c" providerId="LiveId" clId="{4B90C644-563E-401F-98F0-632E440E27C1}" dt="2024-06-01T19:47:04.888" v="6110" actId="47"/>
        <pc:sldMkLst>
          <pc:docMk/>
          <pc:sldMk cId="3308648594" sldId="382"/>
        </pc:sldMkLst>
      </pc:sldChg>
      <pc:sldChg chg="add del">
        <pc:chgData name="Ernesto Gandolfo Raso" userId="9b53afdb15782c0c" providerId="LiveId" clId="{4B90C644-563E-401F-98F0-632E440E27C1}" dt="2024-06-01T19:47:04.888" v="6110" actId="47"/>
        <pc:sldMkLst>
          <pc:docMk/>
          <pc:sldMk cId="1608247136" sldId="383"/>
        </pc:sldMkLst>
      </pc:sldChg>
      <pc:sldChg chg="add del">
        <pc:chgData name="Ernesto Gandolfo Raso" userId="9b53afdb15782c0c" providerId="LiveId" clId="{4B90C644-563E-401F-98F0-632E440E27C1}" dt="2024-06-01T19:47:04.888" v="6110" actId="47"/>
        <pc:sldMkLst>
          <pc:docMk/>
          <pc:sldMk cId="1097881740" sldId="384"/>
        </pc:sldMkLst>
      </pc:sldChg>
      <pc:sldChg chg="modSp add mod">
        <pc:chgData name="Ernesto Gandolfo Raso" userId="9b53afdb15782c0c" providerId="LiveId" clId="{4B90C644-563E-401F-98F0-632E440E27C1}" dt="2024-06-01T14:53:02.839" v="303" actId="113"/>
        <pc:sldMkLst>
          <pc:docMk/>
          <pc:sldMk cId="3941910616" sldId="385"/>
        </pc:sldMkLst>
      </pc:sldChg>
      <pc:sldChg chg="addSp delSp modSp add mod">
        <pc:chgData name="Ernesto Gandolfo Raso" userId="9b53afdb15782c0c" providerId="LiveId" clId="{4B90C644-563E-401F-98F0-632E440E27C1}" dt="2024-06-01T14:54:22.733" v="334" actId="1038"/>
        <pc:sldMkLst>
          <pc:docMk/>
          <pc:sldMk cId="4253751104" sldId="386"/>
        </pc:sldMkLst>
      </pc:sldChg>
      <pc:sldChg chg="addSp delSp modSp add mod">
        <pc:chgData name="Ernesto Gandolfo Raso" userId="9b53afdb15782c0c" providerId="LiveId" clId="{4B90C644-563E-401F-98F0-632E440E27C1}" dt="2024-06-01T14:55:25.107" v="368" actId="1038"/>
        <pc:sldMkLst>
          <pc:docMk/>
          <pc:sldMk cId="1598306821" sldId="387"/>
        </pc:sldMkLst>
      </pc:sldChg>
      <pc:sldChg chg="addSp delSp modSp add mod">
        <pc:chgData name="Ernesto Gandolfo Raso" userId="9b53afdb15782c0c" providerId="LiveId" clId="{4B90C644-563E-401F-98F0-632E440E27C1}" dt="2024-06-01T14:56:21.103" v="389" actId="14100"/>
        <pc:sldMkLst>
          <pc:docMk/>
          <pc:sldMk cId="104853170" sldId="388"/>
        </pc:sldMkLst>
      </pc:sldChg>
      <pc:sldChg chg="addSp delSp modSp add mod">
        <pc:chgData name="Ernesto Gandolfo Raso" userId="9b53afdb15782c0c" providerId="LiveId" clId="{4B90C644-563E-401F-98F0-632E440E27C1}" dt="2024-06-01T14:57:24.371" v="429" actId="1038"/>
        <pc:sldMkLst>
          <pc:docMk/>
          <pc:sldMk cId="704815953" sldId="389"/>
        </pc:sldMkLst>
      </pc:sldChg>
      <pc:sldChg chg="addSp modSp add mod">
        <pc:chgData name="Ernesto Gandolfo Raso" userId="9b53afdb15782c0c" providerId="LiveId" clId="{4B90C644-563E-401F-98F0-632E440E27C1}" dt="2024-06-01T14:58:43.564" v="550" actId="1038"/>
        <pc:sldMkLst>
          <pc:docMk/>
          <pc:sldMk cId="3966809186" sldId="390"/>
        </pc:sldMkLst>
      </pc:sldChg>
      <pc:sldChg chg="modSp add mod">
        <pc:chgData name="Ernesto Gandolfo Raso" userId="9b53afdb15782c0c" providerId="LiveId" clId="{4B90C644-563E-401F-98F0-632E440E27C1}" dt="2024-06-01T15:00:19.297" v="571" actId="6549"/>
        <pc:sldMkLst>
          <pc:docMk/>
          <pc:sldMk cId="2911630432" sldId="391"/>
        </pc:sldMkLst>
      </pc:sldChg>
      <pc:sldChg chg="addSp modSp add mod">
        <pc:chgData name="Ernesto Gandolfo Raso" userId="9b53afdb15782c0c" providerId="LiveId" clId="{4B90C644-563E-401F-98F0-632E440E27C1}" dt="2024-06-01T15:20:31.393" v="1302"/>
        <pc:sldMkLst>
          <pc:docMk/>
          <pc:sldMk cId="2688499579" sldId="392"/>
        </pc:sldMkLst>
      </pc:sldChg>
      <pc:sldChg chg="addSp delSp modSp add mod">
        <pc:chgData name="Ernesto Gandolfo Raso" userId="9b53afdb15782c0c" providerId="LiveId" clId="{4B90C644-563E-401F-98F0-632E440E27C1}" dt="2024-06-01T16:04:00.972" v="1396" actId="1038"/>
        <pc:sldMkLst>
          <pc:docMk/>
          <pc:sldMk cId="449443329" sldId="393"/>
        </pc:sldMkLst>
      </pc:sldChg>
      <pc:sldChg chg="add">
        <pc:chgData name="Ernesto Gandolfo Raso" userId="9b53afdb15782c0c" providerId="LiveId" clId="{4B90C644-563E-401F-98F0-632E440E27C1}" dt="2024-06-01T15:20:44.163" v="1305"/>
        <pc:sldMkLst>
          <pc:docMk/>
          <pc:sldMk cId="968363789" sldId="394"/>
        </pc:sldMkLst>
      </pc:sldChg>
      <pc:sldChg chg="addSp delSp modSp add del mod">
        <pc:chgData name="Ernesto Gandolfo Raso" userId="9b53afdb15782c0c" providerId="LiveId" clId="{4B90C644-563E-401F-98F0-632E440E27C1}" dt="2024-06-01T15:20:40.184" v="1304" actId="2696"/>
        <pc:sldMkLst>
          <pc:docMk/>
          <pc:sldMk cId="1593096608" sldId="394"/>
        </pc:sldMkLst>
      </pc:sldChg>
      <pc:sldChg chg="modSp add mod">
        <pc:chgData name="Ernesto Gandolfo Raso" userId="9b53afdb15782c0c" providerId="LiveId" clId="{4B90C644-563E-401F-98F0-632E440E27C1}" dt="2024-06-01T16:04:07.524" v="1410" actId="1035"/>
        <pc:sldMkLst>
          <pc:docMk/>
          <pc:sldMk cId="3081023591" sldId="395"/>
        </pc:sldMkLst>
      </pc:sldChg>
      <pc:sldChg chg="addSp delSp modSp add mod">
        <pc:chgData name="Ernesto Gandolfo Raso" userId="9b53afdb15782c0c" providerId="LiveId" clId="{4B90C644-563E-401F-98F0-632E440E27C1}" dt="2024-06-01T16:22:10.443" v="1767" actId="1035"/>
        <pc:sldMkLst>
          <pc:docMk/>
          <pc:sldMk cId="3988533138" sldId="396"/>
        </pc:sldMkLst>
      </pc:sldChg>
      <pc:sldChg chg="addSp modSp add mod">
        <pc:chgData name="Ernesto Gandolfo Raso" userId="9b53afdb15782c0c" providerId="LiveId" clId="{4B90C644-563E-401F-98F0-632E440E27C1}" dt="2024-06-01T16:31:59.004" v="1947" actId="1037"/>
        <pc:sldMkLst>
          <pc:docMk/>
          <pc:sldMk cId="1281898078" sldId="397"/>
        </pc:sldMkLst>
      </pc:sldChg>
      <pc:sldChg chg="add del">
        <pc:chgData name="Ernesto Gandolfo Raso" userId="9b53afdb15782c0c" providerId="LiveId" clId="{4B90C644-563E-401F-98F0-632E440E27C1}" dt="2024-06-01T16:32:12.359" v="1950" actId="2696"/>
        <pc:sldMkLst>
          <pc:docMk/>
          <pc:sldMk cId="2807792777" sldId="398"/>
        </pc:sldMkLst>
      </pc:sldChg>
      <pc:sldChg chg="addSp modSp add mod">
        <pc:chgData name="Ernesto Gandolfo Raso" userId="9b53afdb15782c0c" providerId="LiveId" clId="{4B90C644-563E-401F-98F0-632E440E27C1}" dt="2024-06-01T16:33:01.406" v="1976" actId="14100"/>
        <pc:sldMkLst>
          <pc:docMk/>
          <pc:sldMk cId="2857987639" sldId="398"/>
        </pc:sldMkLst>
      </pc:sldChg>
      <pc:sldChg chg="modSp add mod">
        <pc:chgData name="Ernesto Gandolfo Raso" userId="9b53afdb15782c0c" providerId="LiveId" clId="{4B90C644-563E-401F-98F0-632E440E27C1}" dt="2024-06-01T16:34:32.467" v="2007" actId="6549"/>
        <pc:sldMkLst>
          <pc:docMk/>
          <pc:sldMk cId="1825909850" sldId="399"/>
        </pc:sldMkLst>
      </pc:sldChg>
      <pc:sldChg chg="addSp modSp add mod">
        <pc:chgData name="Ernesto Gandolfo Raso" userId="9b53afdb15782c0c" providerId="LiveId" clId="{4B90C644-563E-401F-98F0-632E440E27C1}" dt="2024-06-01T16:37:24.528" v="2153" actId="1036"/>
        <pc:sldMkLst>
          <pc:docMk/>
          <pc:sldMk cId="2542458257" sldId="400"/>
        </pc:sldMkLst>
      </pc:sldChg>
      <pc:sldChg chg="delSp modSp add mod">
        <pc:chgData name="Ernesto Gandolfo Raso" userId="9b53afdb15782c0c" providerId="LiveId" clId="{4B90C644-563E-401F-98F0-632E440E27C1}" dt="2024-06-01T16:38:17.095" v="2167" actId="20577"/>
        <pc:sldMkLst>
          <pc:docMk/>
          <pc:sldMk cId="1717727679" sldId="401"/>
        </pc:sldMkLst>
      </pc:sldChg>
      <pc:sldChg chg="modSp add mod">
        <pc:chgData name="Ernesto Gandolfo Raso" userId="9b53afdb15782c0c" providerId="LiveId" clId="{4B90C644-563E-401F-98F0-632E440E27C1}" dt="2024-06-01T16:40:46.614" v="2251" actId="6549"/>
        <pc:sldMkLst>
          <pc:docMk/>
          <pc:sldMk cId="2814771961" sldId="402"/>
        </pc:sldMkLst>
      </pc:sldChg>
      <pc:sldChg chg="addSp modSp add mod">
        <pc:chgData name="Ernesto Gandolfo Raso" userId="9b53afdb15782c0c" providerId="LiveId" clId="{4B90C644-563E-401F-98F0-632E440E27C1}" dt="2024-06-01T16:43:06.955" v="2367" actId="20577"/>
        <pc:sldMkLst>
          <pc:docMk/>
          <pc:sldMk cId="1234558884" sldId="403"/>
        </pc:sldMkLst>
      </pc:sldChg>
      <pc:sldChg chg="addSp delSp modSp add mod">
        <pc:chgData name="Ernesto Gandolfo Raso" userId="9b53afdb15782c0c" providerId="LiveId" clId="{4B90C644-563E-401F-98F0-632E440E27C1}" dt="2024-06-01T16:44:29.366" v="2439" actId="20577"/>
        <pc:sldMkLst>
          <pc:docMk/>
          <pc:sldMk cId="1896405496" sldId="404"/>
        </pc:sldMkLst>
      </pc:sldChg>
      <pc:sldChg chg="modSp add mod">
        <pc:chgData name="Ernesto Gandolfo Raso" userId="9b53afdb15782c0c" providerId="LiveId" clId="{4B90C644-563E-401F-98F0-632E440E27C1}" dt="2024-06-01T16:49:41.248" v="2591" actId="113"/>
        <pc:sldMkLst>
          <pc:docMk/>
          <pc:sldMk cId="1660734022" sldId="405"/>
        </pc:sldMkLst>
      </pc:sldChg>
      <pc:sldChg chg="addSp delSp modSp add mod">
        <pc:chgData name="Ernesto Gandolfo Raso" userId="9b53afdb15782c0c" providerId="LiveId" clId="{4B90C644-563E-401F-98F0-632E440E27C1}" dt="2024-06-01T16:51:36.445" v="2671" actId="1038"/>
        <pc:sldMkLst>
          <pc:docMk/>
          <pc:sldMk cId="2089956518" sldId="406"/>
        </pc:sldMkLst>
      </pc:sldChg>
      <pc:sldChg chg="addSp delSp add mod">
        <pc:chgData name="Ernesto Gandolfo Raso" userId="9b53afdb15782c0c" providerId="LiveId" clId="{4B90C644-563E-401F-98F0-632E440E27C1}" dt="2024-06-01T16:49:29.938" v="2584" actId="22"/>
        <pc:sldMkLst>
          <pc:docMk/>
          <pc:sldMk cId="1513136904" sldId="407"/>
        </pc:sldMkLst>
      </pc:sldChg>
      <pc:sldChg chg="add del">
        <pc:chgData name="Ernesto Gandolfo Raso" userId="9b53afdb15782c0c" providerId="LiveId" clId="{4B90C644-563E-401F-98F0-632E440E27C1}" dt="2024-06-01T16:55:54.663" v="2834" actId="2696"/>
        <pc:sldMkLst>
          <pc:docMk/>
          <pc:sldMk cId="892734909" sldId="408"/>
        </pc:sldMkLst>
      </pc:sldChg>
      <pc:sldChg chg="addSp delSp modSp add mod">
        <pc:chgData name="Ernesto Gandolfo Raso" userId="9b53afdb15782c0c" providerId="LiveId" clId="{4B90C644-563E-401F-98F0-632E440E27C1}" dt="2024-06-01T16:53:30.219" v="2729" actId="14100"/>
        <pc:sldMkLst>
          <pc:docMk/>
          <pc:sldMk cId="3891801309" sldId="409"/>
        </pc:sldMkLst>
      </pc:sldChg>
      <pc:sldChg chg="addSp delSp modSp add mod">
        <pc:chgData name="Ernesto Gandolfo Raso" userId="9b53afdb15782c0c" providerId="LiveId" clId="{4B90C644-563E-401F-98F0-632E440E27C1}" dt="2024-06-01T16:54:50.752" v="2802" actId="207"/>
        <pc:sldMkLst>
          <pc:docMk/>
          <pc:sldMk cId="3750958059" sldId="410"/>
        </pc:sldMkLst>
      </pc:sldChg>
      <pc:sldChg chg="del">
        <pc:chgData name="Ernesto Gandolfo Raso" userId="9b53afdb15782c0c" providerId="LiveId" clId="{4B90C644-563E-401F-98F0-632E440E27C1}" dt="2024-05-31T15:57:44.239" v="41" actId="47"/>
        <pc:sldMkLst>
          <pc:docMk/>
          <pc:sldMk cId="1109421405" sldId="411"/>
        </pc:sldMkLst>
      </pc:sldChg>
      <pc:sldChg chg="modSp add mod">
        <pc:chgData name="Ernesto Gandolfo Raso" userId="9b53afdb15782c0c" providerId="LiveId" clId="{4B90C644-563E-401F-98F0-632E440E27C1}" dt="2024-06-01T16:57:12.994" v="2882" actId="313"/>
        <pc:sldMkLst>
          <pc:docMk/>
          <pc:sldMk cId="3363008827" sldId="411"/>
        </pc:sldMkLst>
      </pc:sldChg>
      <pc:sldChg chg="del">
        <pc:chgData name="Ernesto Gandolfo Raso" userId="9b53afdb15782c0c" providerId="LiveId" clId="{4B90C644-563E-401F-98F0-632E440E27C1}" dt="2024-05-31T15:57:44.239" v="41" actId="47"/>
        <pc:sldMkLst>
          <pc:docMk/>
          <pc:sldMk cId="2038112526" sldId="412"/>
        </pc:sldMkLst>
      </pc:sldChg>
      <pc:sldChg chg="addSp delSp modSp add mod">
        <pc:chgData name="Ernesto Gandolfo Raso" userId="9b53afdb15782c0c" providerId="LiveId" clId="{4B90C644-563E-401F-98F0-632E440E27C1}" dt="2024-06-01T17:01:21.460" v="3116" actId="692"/>
        <pc:sldMkLst>
          <pc:docMk/>
          <pc:sldMk cId="3576616770" sldId="412"/>
        </pc:sldMkLst>
      </pc:sldChg>
      <pc:sldChg chg="del">
        <pc:chgData name="Ernesto Gandolfo Raso" userId="9b53afdb15782c0c" providerId="LiveId" clId="{4B90C644-563E-401F-98F0-632E440E27C1}" dt="2024-05-31T15:57:44.239" v="41" actId="47"/>
        <pc:sldMkLst>
          <pc:docMk/>
          <pc:sldMk cId="1055750470" sldId="413"/>
        </pc:sldMkLst>
      </pc:sldChg>
      <pc:sldChg chg="addSp delSp modSp add mod">
        <pc:chgData name="Ernesto Gandolfo Raso" userId="9b53afdb15782c0c" providerId="LiveId" clId="{4B90C644-563E-401F-98F0-632E440E27C1}" dt="2024-06-01T17:04:54.991" v="3230" actId="113"/>
        <pc:sldMkLst>
          <pc:docMk/>
          <pc:sldMk cId="4181371348" sldId="413"/>
        </pc:sldMkLst>
      </pc:sldChg>
      <pc:sldChg chg="del">
        <pc:chgData name="Ernesto Gandolfo Raso" userId="9b53afdb15782c0c" providerId="LiveId" clId="{4B90C644-563E-401F-98F0-632E440E27C1}" dt="2024-05-31T15:57:44.239" v="41" actId="47"/>
        <pc:sldMkLst>
          <pc:docMk/>
          <pc:sldMk cId="3255679020" sldId="414"/>
        </pc:sldMkLst>
      </pc:sldChg>
      <pc:sldChg chg="addSp delSp modSp add mod">
        <pc:chgData name="Ernesto Gandolfo Raso" userId="9b53afdb15782c0c" providerId="LiveId" clId="{4B90C644-563E-401F-98F0-632E440E27C1}" dt="2024-06-01T17:26:25.432" v="3473" actId="20577"/>
        <pc:sldMkLst>
          <pc:docMk/>
          <pc:sldMk cId="4273656090" sldId="414"/>
        </pc:sldMkLst>
      </pc:sldChg>
      <pc:sldChg chg="addSp delSp modSp add mod">
        <pc:chgData name="Ernesto Gandolfo Raso" userId="9b53afdb15782c0c" providerId="LiveId" clId="{4B90C644-563E-401F-98F0-632E440E27C1}" dt="2024-06-01T17:28:08.959" v="3588" actId="113"/>
        <pc:sldMkLst>
          <pc:docMk/>
          <pc:sldMk cId="3090706661" sldId="415"/>
        </pc:sldMkLst>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addSp modSp add mod">
        <pc:chgData name="Ernesto Gandolfo Raso" userId="9b53afdb15782c0c" providerId="LiveId" clId="{4B90C644-563E-401F-98F0-632E440E27C1}" dt="2024-06-01T17:29:57.356" v="3687" actId="14100"/>
        <pc:sldMkLst>
          <pc:docMk/>
          <pc:sldMk cId="2126954636" sldId="416"/>
        </pc:sldMkLst>
      </pc:sldChg>
      <pc:sldChg chg="addSp modSp add mod">
        <pc:chgData name="Ernesto Gandolfo Raso" userId="9b53afdb15782c0c" providerId="LiveId" clId="{4B90C644-563E-401F-98F0-632E440E27C1}" dt="2024-06-01T17:40:56.596" v="3751" actId="1038"/>
        <pc:sldMkLst>
          <pc:docMk/>
          <pc:sldMk cId="286011491" sldId="417"/>
        </pc:sldMkLst>
      </pc:sldChg>
      <pc:sldChg chg="del">
        <pc:chgData name="Ernesto Gandolfo Raso" userId="9b53afdb15782c0c" providerId="LiveId" clId="{4B90C644-563E-401F-98F0-632E440E27C1}" dt="2024-05-31T15:57:44.239" v="41" actId="47"/>
        <pc:sldMkLst>
          <pc:docMk/>
          <pc:sldMk cId="4175717360" sldId="417"/>
        </pc:sldMkLst>
      </pc:sldChg>
      <pc:sldChg chg="addSp delSp modSp add mod">
        <pc:chgData name="Ernesto Gandolfo Raso" userId="9b53afdb15782c0c" providerId="LiveId" clId="{4B90C644-563E-401F-98F0-632E440E27C1}" dt="2024-06-01T17:41:48.729" v="3764" actId="22"/>
        <pc:sldMkLst>
          <pc:docMk/>
          <pc:sldMk cId="1261394062" sldId="418"/>
        </pc:sldMkLst>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addSp modSp add mod">
        <pc:chgData name="Ernesto Gandolfo Raso" userId="9b53afdb15782c0c" providerId="LiveId" clId="{4B90C644-563E-401F-98F0-632E440E27C1}" dt="2024-06-01T17:49:53.976" v="4017" actId="6549"/>
        <pc:sldMkLst>
          <pc:docMk/>
          <pc:sldMk cId="1200531774" sldId="419"/>
        </pc:sldMkLst>
      </pc:sldChg>
      <pc:sldChg chg="addSp modSp add mod">
        <pc:chgData name="Ernesto Gandolfo Raso" userId="9b53afdb15782c0c" providerId="LiveId" clId="{4B90C644-563E-401F-98F0-632E440E27C1}" dt="2024-06-01T17:54:56.815" v="4235" actId="1037"/>
        <pc:sldMkLst>
          <pc:docMk/>
          <pc:sldMk cId="3750733928" sldId="420"/>
        </pc:sldMkLst>
      </pc:sldChg>
      <pc:sldChg chg="del">
        <pc:chgData name="Ernesto Gandolfo Raso" userId="9b53afdb15782c0c" providerId="LiveId" clId="{4B90C644-563E-401F-98F0-632E440E27C1}" dt="2024-05-31T15:57:44.239" v="41" actId="47"/>
        <pc:sldMkLst>
          <pc:docMk/>
          <pc:sldMk cId="4203662195" sldId="420"/>
        </pc:sldMkLst>
      </pc:sldChg>
      <pc:sldChg chg="addSp delSp modSp add mod">
        <pc:chgData name="Ernesto Gandolfo Raso" userId="9b53afdb15782c0c" providerId="LiveId" clId="{4B90C644-563E-401F-98F0-632E440E27C1}" dt="2024-06-01T17:57:21.149" v="4342" actId="20577"/>
        <pc:sldMkLst>
          <pc:docMk/>
          <pc:sldMk cId="884277912" sldId="421"/>
        </pc:sldMkLst>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modSp add mod">
        <pc:chgData name="Ernesto Gandolfo Raso" userId="9b53afdb15782c0c" providerId="LiveId" clId="{4B90C644-563E-401F-98F0-632E440E27C1}" dt="2024-06-01T17:57:43.739" v="4356" actId="20577"/>
        <pc:sldMkLst>
          <pc:docMk/>
          <pc:sldMk cId="1244204091" sldId="422"/>
        </pc:sldMkLst>
      </pc:sldChg>
      <pc:sldChg chg="addSp delSp modSp add mod">
        <pc:chgData name="Ernesto Gandolfo Raso" userId="9b53afdb15782c0c" providerId="LiveId" clId="{4B90C644-563E-401F-98F0-632E440E27C1}" dt="2024-06-01T18:14:40.418" v="4541" actId="692"/>
        <pc:sldMkLst>
          <pc:docMk/>
          <pc:sldMk cId="3485486068" sldId="423"/>
        </pc:sldMkLst>
      </pc:sldChg>
      <pc:sldChg chg="del">
        <pc:chgData name="Ernesto Gandolfo Raso" userId="9b53afdb15782c0c" providerId="LiveId" clId="{4B90C644-563E-401F-98F0-632E440E27C1}" dt="2024-05-31T15:57:44.239" v="41" actId="47"/>
        <pc:sldMkLst>
          <pc:docMk/>
          <pc:sldMk cId="4287061816" sldId="423"/>
        </pc:sldMkLst>
      </pc:sldChg>
      <pc:sldChg chg="addSp modSp add mod">
        <pc:chgData name="Ernesto Gandolfo Raso" userId="9b53afdb15782c0c" providerId="LiveId" clId="{4B90C644-563E-401F-98F0-632E440E27C1}" dt="2024-06-01T18:20:21.678" v="4821" actId="20577"/>
        <pc:sldMkLst>
          <pc:docMk/>
          <pc:sldMk cId="60892462" sldId="424"/>
        </pc:sldMkLst>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Sp modSp add mod">
        <pc:chgData name="Ernesto Gandolfo Raso" userId="9b53afdb15782c0c" providerId="LiveId" clId="{4B90C644-563E-401F-98F0-632E440E27C1}" dt="2024-06-01T18:23:17.028" v="4993" actId="20577"/>
        <pc:sldMkLst>
          <pc:docMk/>
          <pc:sldMk cId="1611091246" sldId="425"/>
        </pc:sldMkLst>
      </pc:sldChg>
      <pc:sldChg chg="del">
        <pc:chgData name="Ernesto Gandolfo Raso" userId="9b53afdb15782c0c" providerId="LiveId" clId="{4B90C644-563E-401F-98F0-632E440E27C1}" dt="2024-05-31T15:57:44.239" v="41" actId="47"/>
        <pc:sldMkLst>
          <pc:docMk/>
          <pc:sldMk cId="56713760" sldId="426"/>
        </pc:sldMkLst>
      </pc:sldChg>
      <pc:sldChg chg="addSp modSp add mod">
        <pc:chgData name="Ernesto Gandolfo Raso" userId="9b53afdb15782c0c" providerId="LiveId" clId="{4B90C644-563E-401F-98F0-632E440E27C1}" dt="2024-06-01T18:24:54.589" v="5046" actId="20577"/>
        <pc:sldMkLst>
          <pc:docMk/>
          <pc:sldMk cId="1666207244" sldId="426"/>
        </pc:sldMkLst>
      </pc:sldChg>
      <pc:sldChg chg="del">
        <pc:chgData name="Ernesto Gandolfo Raso" userId="9b53afdb15782c0c" providerId="LiveId" clId="{4B90C644-563E-401F-98F0-632E440E27C1}" dt="2024-05-31T15:57:44.239" v="41" actId="47"/>
        <pc:sldMkLst>
          <pc:docMk/>
          <pc:sldMk cId="1976988912" sldId="427"/>
        </pc:sldMkLst>
      </pc:sldChg>
      <pc:sldChg chg="modSp add mod">
        <pc:chgData name="Ernesto Gandolfo Raso" userId="9b53afdb15782c0c" providerId="LiveId" clId="{4B90C644-563E-401F-98F0-632E440E27C1}" dt="2024-06-01T18:25:03.073" v="5048" actId="6549"/>
        <pc:sldMkLst>
          <pc:docMk/>
          <pc:sldMk cId="3512085944" sldId="427"/>
        </pc:sldMkLst>
      </pc:sldChg>
      <pc:sldChg chg="modSp add mod">
        <pc:chgData name="Ernesto Gandolfo Raso" userId="9b53afdb15782c0c" providerId="LiveId" clId="{4B90C644-563E-401F-98F0-632E440E27C1}" dt="2024-06-01T18:33:43.025" v="5238" actId="20577"/>
        <pc:sldMkLst>
          <pc:docMk/>
          <pc:sldMk cId="879748220" sldId="428"/>
        </pc:sldMkLst>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addSp modSp add mod">
        <pc:chgData name="Ernesto Gandolfo Raso" userId="9b53afdb15782c0c" providerId="LiveId" clId="{4B90C644-563E-401F-98F0-632E440E27C1}" dt="2024-06-01T18:44:00.632" v="5320" actId="20577"/>
        <pc:sldMkLst>
          <pc:docMk/>
          <pc:sldMk cId="2954708021" sldId="429"/>
        </pc:sldMkLst>
      </pc:sldChg>
      <pc:sldChg chg="addSp delSp modSp add mod">
        <pc:chgData name="Ernesto Gandolfo Raso" userId="9b53afdb15782c0c" providerId="LiveId" clId="{4B90C644-563E-401F-98F0-632E440E27C1}" dt="2024-06-01T19:04:52.037" v="5608" actId="58"/>
        <pc:sldMkLst>
          <pc:docMk/>
          <pc:sldMk cId="4069088987" sldId="430"/>
        </pc:sldMkLst>
      </pc:sldChg>
      <pc:sldChg chg="modSp add mod">
        <pc:chgData name="Ernesto Gandolfo Raso" userId="9b53afdb15782c0c" providerId="LiveId" clId="{4B90C644-563E-401F-98F0-632E440E27C1}" dt="2024-06-01T19:20:54.991" v="5992" actId="20577"/>
        <pc:sldMkLst>
          <pc:docMk/>
          <pc:sldMk cId="533758168" sldId="431"/>
        </pc:sldMkLst>
      </pc:sldChg>
      <pc:sldChg chg="modSp add mod">
        <pc:chgData name="Ernesto Gandolfo Raso" userId="9b53afdb15782c0c" providerId="LiveId" clId="{4B90C644-563E-401F-98F0-632E440E27C1}" dt="2024-06-01T19:22:07.064" v="6016" actId="20577"/>
        <pc:sldMkLst>
          <pc:docMk/>
          <pc:sldMk cId="1935675693" sldId="432"/>
        </pc:sldMkLst>
      </pc:sldChg>
      <pc:sldChg chg="addSp modSp add mod">
        <pc:chgData name="Ernesto Gandolfo Raso" userId="9b53afdb15782c0c" providerId="LiveId" clId="{4B90C644-563E-401F-98F0-632E440E27C1}" dt="2024-06-01T19:41:31.567" v="6059" actId="1037"/>
        <pc:sldMkLst>
          <pc:docMk/>
          <pc:sldMk cId="349224901" sldId="433"/>
        </pc:sldMkLst>
      </pc:sldChg>
      <pc:sldChg chg="addSp modSp add mod">
        <pc:chgData name="Ernesto Gandolfo Raso" userId="9b53afdb15782c0c" providerId="LiveId" clId="{4B90C644-563E-401F-98F0-632E440E27C1}" dt="2024-06-01T19:42:27.971" v="6100" actId="1037"/>
        <pc:sldMkLst>
          <pc:docMk/>
          <pc:sldMk cId="1604223840" sldId="434"/>
        </pc:sldMkLst>
      </pc:sldChg>
      <pc:sldChg chg="modSp add mod">
        <pc:chgData name="Ernesto Gandolfo Raso" userId="9b53afdb15782c0c" providerId="LiveId" clId="{4B90C644-563E-401F-98F0-632E440E27C1}" dt="2024-06-01T19:45:04.563" v="6109" actId="113"/>
        <pc:sldMkLst>
          <pc:docMk/>
          <pc:sldMk cId="98852256" sldId="435"/>
        </pc:sldMkLst>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99A81770-1D6A-40A4-99EB-7B5C125CC77A}"/>
    <pc:docChg chg="undo custSel addSld delSld modSld">
      <pc:chgData name="Ernesto Gandolfo Raso" userId="9b53afdb15782c0c" providerId="LiveId" clId="{99A81770-1D6A-40A4-99EB-7B5C125CC77A}" dt="2024-06-02T19:24:16.481" v="6286" actId="58"/>
      <pc:docMkLst>
        <pc:docMk/>
      </pc:docMkLst>
      <pc:sldChg chg="modSp mod">
        <pc:chgData name="Ernesto Gandolfo Raso" userId="9b53afdb15782c0c" providerId="LiveId" clId="{99A81770-1D6A-40A4-99EB-7B5C125CC77A}" dt="2024-06-02T00:43:34.390" v="7" actId="20577"/>
        <pc:sldMkLst>
          <pc:docMk/>
          <pc:sldMk cId="0" sldId="256"/>
        </pc:sldMkLst>
      </pc:sldChg>
      <pc:sldChg chg="addSp modSp mod">
        <pc:chgData name="Ernesto Gandolfo Raso" userId="9b53afdb15782c0c" providerId="LiveId" clId="{99A81770-1D6A-40A4-99EB-7B5C125CC77A}" dt="2024-06-02T15:34:05.458" v="135" actId="20577"/>
        <pc:sldMkLst>
          <pc:docMk/>
          <pc:sldMk cId="774645731" sldId="257"/>
        </pc:sldMkLst>
      </pc:sldChg>
      <pc:sldChg chg="addSp modSp mod">
        <pc:chgData name="Ernesto Gandolfo Raso" userId="9b53afdb15782c0c" providerId="LiveId" clId="{99A81770-1D6A-40A4-99EB-7B5C125CC77A}" dt="2024-06-02T15:56:57.571" v="1074" actId="58"/>
        <pc:sldMkLst>
          <pc:docMk/>
          <pc:sldMk cId="1658976749" sldId="436"/>
        </pc:sldMkLst>
      </pc:sldChg>
      <pc:sldChg chg="addSp modSp mod">
        <pc:chgData name="Ernesto Gandolfo Raso" userId="9b53afdb15782c0c" providerId="LiveId" clId="{99A81770-1D6A-40A4-99EB-7B5C125CC77A}" dt="2024-06-02T16:02:46.496" v="1201" actId="1036"/>
        <pc:sldMkLst>
          <pc:docMk/>
          <pc:sldMk cId="2228847111" sldId="437"/>
        </pc:sldMkLst>
      </pc:sldChg>
      <pc:sldChg chg="addSp modSp mod">
        <pc:chgData name="Ernesto Gandolfo Raso" userId="9b53afdb15782c0c" providerId="LiveId" clId="{99A81770-1D6A-40A4-99EB-7B5C125CC77A}" dt="2024-06-02T16:08:41.599" v="1323" actId="58"/>
        <pc:sldMkLst>
          <pc:docMk/>
          <pc:sldMk cId="3092518630" sldId="438"/>
        </pc:sldMkLst>
      </pc:sldChg>
      <pc:sldChg chg="addSp modSp mod">
        <pc:chgData name="Ernesto Gandolfo Raso" userId="9b53afdb15782c0c" providerId="LiveId" clId="{99A81770-1D6A-40A4-99EB-7B5C125CC77A}" dt="2024-06-02T16:12:46.445" v="1484" actId="6549"/>
        <pc:sldMkLst>
          <pc:docMk/>
          <pc:sldMk cId="162239017" sldId="439"/>
        </pc:sldMkLst>
      </pc:sldChg>
      <pc:sldChg chg="addSp modSp mod">
        <pc:chgData name="Ernesto Gandolfo Raso" userId="9b53afdb15782c0c" providerId="LiveId" clId="{99A81770-1D6A-40A4-99EB-7B5C125CC77A}" dt="2024-06-02T16:15:37.963" v="1539" actId="1037"/>
        <pc:sldMkLst>
          <pc:docMk/>
          <pc:sldMk cId="2870811124" sldId="440"/>
        </pc:sldMkLst>
      </pc:sldChg>
      <pc:sldChg chg="addSp delSp modSp mod">
        <pc:chgData name="Ernesto Gandolfo Raso" userId="9b53afdb15782c0c" providerId="LiveId" clId="{99A81770-1D6A-40A4-99EB-7B5C125CC77A}" dt="2024-06-02T16:22:59.294" v="1782" actId="478"/>
        <pc:sldMkLst>
          <pc:docMk/>
          <pc:sldMk cId="872571756" sldId="441"/>
        </pc:sldMkLst>
      </pc:sldChg>
      <pc:sldChg chg="addSp modSp mod">
        <pc:chgData name="Ernesto Gandolfo Raso" userId="9b53afdb15782c0c" providerId="LiveId" clId="{99A81770-1D6A-40A4-99EB-7B5C125CC77A}" dt="2024-06-02T16:27:15.358" v="2045" actId="113"/>
        <pc:sldMkLst>
          <pc:docMk/>
          <pc:sldMk cId="4049564538" sldId="442"/>
        </pc:sldMkLst>
      </pc:sldChg>
      <pc:sldChg chg="addSp modSp mod">
        <pc:chgData name="Ernesto Gandolfo Raso" userId="9b53afdb15782c0c" providerId="LiveId" clId="{99A81770-1D6A-40A4-99EB-7B5C125CC77A}" dt="2024-06-02T16:33:21.131" v="2204" actId="113"/>
        <pc:sldMkLst>
          <pc:docMk/>
          <pc:sldMk cId="2781995305" sldId="443"/>
        </pc:sldMkLst>
      </pc:sldChg>
      <pc:sldChg chg="addSp modSp mod">
        <pc:chgData name="Ernesto Gandolfo Raso" userId="9b53afdb15782c0c" providerId="LiveId" clId="{99A81770-1D6A-40A4-99EB-7B5C125CC77A}" dt="2024-06-02T16:37:35.150" v="2403" actId="20577"/>
        <pc:sldMkLst>
          <pc:docMk/>
          <pc:sldMk cId="3350465499" sldId="444"/>
        </pc:sldMkLst>
      </pc:sldChg>
      <pc:sldChg chg="addSp modSp mod">
        <pc:chgData name="Ernesto Gandolfo Raso" userId="9b53afdb15782c0c" providerId="LiveId" clId="{99A81770-1D6A-40A4-99EB-7B5C125CC77A}" dt="2024-06-02T17:03:08.207" v="3250" actId="58"/>
        <pc:sldMkLst>
          <pc:docMk/>
          <pc:sldMk cId="890179770" sldId="445"/>
        </pc:sldMkLst>
      </pc:sldChg>
      <pc:sldChg chg="addSp modSp mod">
        <pc:chgData name="Ernesto Gandolfo Raso" userId="9b53afdb15782c0c" providerId="LiveId" clId="{99A81770-1D6A-40A4-99EB-7B5C125CC77A}" dt="2024-06-02T17:08:56.025" v="3354" actId="1035"/>
        <pc:sldMkLst>
          <pc:docMk/>
          <pc:sldMk cId="2720159872" sldId="446"/>
        </pc:sldMkLst>
      </pc:sldChg>
      <pc:sldChg chg="addSp delSp modSp mod">
        <pc:chgData name="Ernesto Gandolfo Raso" userId="9b53afdb15782c0c" providerId="LiveId" clId="{99A81770-1D6A-40A4-99EB-7B5C125CC77A}" dt="2024-06-02T17:16:41.825" v="3575" actId="14100"/>
        <pc:sldMkLst>
          <pc:docMk/>
          <pc:sldMk cId="2493256288" sldId="447"/>
        </pc:sldMkLst>
      </pc:sldChg>
      <pc:sldChg chg="addSp modSp mod">
        <pc:chgData name="Ernesto Gandolfo Raso" userId="9b53afdb15782c0c" providerId="LiveId" clId="{99A81770-1D6A-40A4-99EB-7B5C125CC77A}" dt="2024-06-02T17:20:45.100" v="3729" actId="692"/>
        <pc:sldMkLst>
          <pc:docMk/>
          <pc:sldMk cId="1632091113" sldId="448"/>
        </pc:sldMkLst>
      </pc:sldChg>
      <pc:sldChg chg="addSp modSp mod">
        <pc:chgData name="Ernesto Gandolfo Raso" userId="9b53afdb15782c0c" providerId="LiveId" clId="{99A81770-1D6A-40A4-99EB-7B5C125CC77A}" dt="2024-06-02T17:36:33.842" v="3787" actId="1035"/>
        <pc:sldMkLst>
          <pc:docMk/>
          <pc:sldMk cId="2325371561" sldId="449"/>
        </pc:sldMkLst>
      </pc:sldChg>
      <pc:sldChg chg="addSp modSp mod">
        <pc:chgData name="Ernesto Gandolfo Raso" userId="9b53afdb15782c0c" providerId="LiveId" clId="{99A81770-1D6A-40A4-99EB-7B5C125CC77A}" dt="2024-06-02T17:42:07.972" v="3879" actId="14100"/>
        <pc:sldMkLst>
          <pc:docMk/>
          <pc:sldMk cId="426832524" sldId="450"/>
        </pc:sldMkLst>
      </pc:sldChg>
      <pc:sldChg chg="addSp modSp mod">
        <pc:chgData name="Ernesto Gandolfo Raso" userId="9b53afdb15782c0c" providerId="LiveId" clId="{99A81770-1D6A-40A4-99EB-7B5C125CC77A}" dt="2024-06-02T17:45:36.358" v="4006" actId="6549"/>
        <pc:sldMkLst>
          <pc:docMk/>
          <pc:sldMk cId="2729149810" sldId="451"/>
        </pc:sldMkLst>
      </pc:sldChg>
      <pc:sldChg chg="addSp modSp mod">
        <pc:chgData name="Ernesto Gandolfo Raso" userId="9b53afdb15782c0c" providerId="LiveId" clId="{99A81770-1D6A-40A4-99EB-7B5C125CC77A}" dt="2024-06-02T17:57:49.513" v="4244" actId="20577"/>
        <pc:sldMkLst>
          <pc:docMk/>
          <pc:sldMk cId="3719912558" sldId="452"/>
        </pc:sldMkLst>
      </pc:sldChg>
      <pc:sldChg chg="addSp modSp mod">
        <pc:chgData name="Ernesto Gandolfo Raso" userId="9b53afdb15782c0c" providerId="LiveId" clId="{99A81770-1D6A-40A4-99EB-7B5C125CC77A}" dt="2024-06-02T18:07:17.826" v="4584" actId="20577"/>
        <pc:sldMkLst>
          <pc:docMk/>
          <pc:sldMk cId="3971407932" sldId="453"/>
        </pc:sldMkLst>
      </pc:sldChg>
      <pc:sldChg chg="addSp modSp mod">
        <pc:chgData name="Ernesto Gandolfo Raso" userId="9b53afdb15782c0c" providerId="LiveId" clId="{99A81770-1D6A-40A4-99EB-7B5C125CC77A}" dt="2024-06-02T18:10:20.464" v="4683" actId="20577"/>
        <pc:sldMkLst>
          <pc:docMk/>
          <pc:sldMk cId="3843727621" sldId="454"/>
        </pc:sldMkLst>
      </pc:sldChg>
      <pc:sldChg chg="addSp modSp mod">
        <pc:chgData name="Ernesto Gandolfo Raso" userId="9b53afdb15782c0c" providerId="LiveId" clId="{99A81770-1D6A-40A4-99EB-7B5C125CC77A}" dt="2024-06-02T18:13:29.008" v="4789" actId="1036"/>
        <pc:sldMkLst>
          <pc:docMk/>
          <pc:sldMk cId="2916390504" sldId="455"/>
        </pc:sldMkLst>
      </pc:sldChg>
      <pc:sldChg chg="addSp modSp mod">
        <pc:chgData name="Ernesto Gandolfo Raso" userId="9b53afdb15782c0c" providerId="LiveId" clId="{99A81770-1D6A-40A4-99EB-7B5C125CC77A}" dt="2024-06-02T18:17:44.666" v="5064" actId="1036"/>
        <pc:sldMkLst>
          <pc:docMk/>
          <pc:sldMk cId="4002938065" sldId="456"/>
        </pc:sldMkLst>
      </pc:sldChg>
      <pc:sldChg chg="addSp delSp modSp mod">
        <pc:chgData name="Ernesto Gandolfo Raso" userId="9b53afdb15782c0c" providerId="LiveId" clId="{99A81770-1D6A-40A4-99EB-7B5C125CC77A}" dt="2024-06-02T18:21:25.042" v="5271" actId="1037"/>
        <pc:sldMkLst>
          <pc:docMk/>
          <pc:sldMk cId="959506514" sldId="457"/>
        </pc:sldMkLst>
      </pc:sldChg>
      <pc:sldChg chg="addSp modSp mod">
        <pc:chgData name="Ernesto Gandolfo Raso" userId="9b53afdb15782c0c" providerId="LiveId" clId="{99A81770-1D6A-40A4-99EB-7B5C125CC77A}" dt="2024-06-02T18:24:48.342" v="5421" actId="6549"/>
        <pc:sldMkLst>
          <pc:docMk/>
          <pc:sldMk cId="1922326413" sldId="458"/>
        </pc:sldMkLst>
      </pc:sldChg>
      <pc:sldChg chg="addSp modSp mod">
        <pc:chgData name="Ernesto Gandolfo Raso" userId="9b53afdb15782c0c" providerId="LiveId" clId="{99A81770-1D6A-40A4-99EB-7B5C125CC77A}" dt="2024-06-02T18:32:14.857" v="5495" actId="1035"/>
        <pc:sldMkLst>
          <pc:docMk/>
          <pc:sldMk cId="715150388" sldId="459"/>
        </pc:sldMkLst>
      </pc:sldChg>
      <pc:sldChg chg="addSp modSp mod">
        <pc:chgData name="Ernesto Gandolfo Raso" userId="9b53afdb15782c0c" providerId="LiveId" clId="{99A81770-1D6A-40A4-99EB-7B5C125CC77A}" dt="2024-06-02T18:37:27.087" v="5538" actId="1036"/>
        <pc:sldMkLst>
          <pc:docMk/>
          <pc:sldMk cId="1426796922" sldId="460"/>
        </pc:sldMkLst>
      </pc:sldChg>
      <pc:sldChg chg="addSp delSp modSp mod">
        <pc:chgData name="Ernesto Gandolfo Raso" userId="9b53afdb15782c0c" providerId="LiveId" clId="{99A81770-1D6A-40A4-99EB-7B5C125CC77A}" dt="2024-06-02T18:54:30.713" v="5681" actId="113"/>
        <pc:sldMkLst>
          <pc:docMk/>
          <pc:sldMk cId="1615024189" sldId="461"/>
        </pc:sldMkLst>
      </pc:sldChg>
      <pc:sldChg chg="addSp modSp mod">
        <pc:chgData name="Ernesto Gandolfo Raso" userId="9b53afdb15782c0c" providerId="LiveId" clId="{99A81770-1D6A-40A4-99EB-7B5C125CC77A}" dt="2024-06-02T19:23:15.604" v="6275" actId="22"/>
        <pc:sldMkLst>
          <pc:docMk/>
          <pc:sldMk cId="1754931391" sldId="462"/>
        </pc:sldMkLst>
      </pc:sldChg>
      <pc:sldChg chg="del">
        <pc:chgData name="Ernesto Gandolfo Raso" userId="9b53afdb15782c0c" providerId="LiveId" clId="{99A81770-1D6A-40A4-99EB-7B5C125CC77A}" dt="2024-06-02T19:23:36.814" v="6278" actId="47"/>
        <pc:sldMkLst>
          <pc:docMk/>
          <pc:sldMk cId="1139383517" sldId="463"/>
        </pc:sldMkLst>
      </pc:sldChg>
      <pc:sldChg chg="del">
        <pc:chgData name="Ernesto Gandolfo Raso" userId="9b53afdb15782c0c" providerId="LiveId" clId="{99A81770-1D6A-40A4-99EB-7B5C125CC77A}" dt="2024-06-02T19:23:36.814" v="6278" actId="47"/>
        <pc:sldMkLst>
          <pc:docMk/>
          <pc:sldMk cId="1858159639" sldId="464"/>
        </pc:sldMkLst>
      </pc:sldChg>
      <pc:sldChg chg="del">
        <pc:chgData name="Ernesto Gandolfo Raso" userId="9b53afdb15782c0c" providerId="LiveId" clId="{99A81770-1D6A-40A4-99EB-7B5C125CC77A}" dt="2024-06-02T19:23:36.814" v="6278" actId="47"/>
        <pc:sldMkLst>
          <pc:docMk/>
          <pc:sldMk cId="3916419236" sldId="465"/>
        </pc:sldMkLst>
      </pc:sldChg>
      <pc:sldChg chg="del">
        <pc:chgData name="Ernesto Gandolfo Raso" userId="9b53afdb15782c0c" providerId="LiveId" clId="{99A81770-1D6A-40A4-99EB-7B5C125CC77A}" dt="2024-06-02T19:23:36.814" v="6278" actId="47"/>
        <pc:sldMkLst>
          <pc:docMk/>
          <pc:sldMk cId="3959208588" sldId="466"/>
        </pc:sldMkLst>
      </pc:sldChg>
      <pc:sldChg chg="del">
        <pc:chgData name="Ernesto Gandolfo Raso" userId="9b53afdb15782c0c" providerId="LiveId" clId="{99A81770-1D6A-40A4-99EB-7B5C125CC77A}" dt="2024-06-02T19:23:36.814" v="6278" actId="47"/>
        <pc:sldMkLst>
          <pc:docMk/>
          <pc:sldMk cId="408314181" sldId="467"/>
        </pc:sldMkLst>
      </pc:sldChg>
      <pc:sldChg chg="del">
        <pc:chgData name="Ernesto Gandolfo Raso" userId="9b53afdb15782c0c" providerId="LiveId" clId="{99A81770-1D6A-40A4-99EB-7B5C125CC77A}" dt="2024-06-02T19:23:36.814" v="6278" actId="47"/>
        <pc:sldMkLst>
          <pc:docMk/>
          <pc:sldMk cId="349383295" sldId="468"/>
        </pc:sldMkLst>
      </pc:sldChg>
      <pc:sldChg chg="del">
        <pc:chgData name="Ernesto Gandolfo Raso" userId="9b53afdb15782c0c" providerId="LiveId" clId="{99A81770-1D6A-40A4-99EB-7B5C125CC77A}" dt="2024-06-02T19:23:36.814" v="6278" actId="47"/>
        <pc:sldMkLst>
          <pc:docMk/>
          <pc:sldMk cId="1967116197" sldId="469"/>
        </pc:sldMkLst>
      </pc:sldChg>
      <pc:sldChg chg="del">
        <pc:chgData name="Ernesto Gandolfo Raso" userId="9b53afdb15782c0c" providerId="LiveId" clId="{99A81770-1D6A-40A4-99EB-7B5C125CC77A}" dt="2024-06-02T19:23:36.814" v="6278" actId="47"/>
        <pc:sldMkLst>
          <pc:docMk/>
          <pc:sldMk cId="3138912277" sldId="470"/>
        </pc:sldMkLst>
      </pc:sldChg>
      <pc:sldChg chg="del">
        <pc:chgData name="Ernesto Gandolfo Raso" userId="9b53afdb15782c0c" providerId="LiveId" clId="{99A81770-1D6A-40A4-99EB-7B5C125CC77A}" dt="2024-06-02T19:23:36.814" v="6278" actId="47"/>
        <pc:sldMkLst>
          <pc:docMk/>
          <pc:sldMk cId="1865912029" sldId="471"/>
        </pc:sldMkLst>
      </pc:sldChg>
      <pc:sldChg chg="del">
        <pc:chgData name="Ernesto Gandolfo Raso" userId="9b53afdb15782c0c" providerId="LiveId" clId="{99A81770-1D6A-40A4-99EB-7B5C125CC77A}" dt="2024-06-02T19:23:36.814" v="6278" actId="47"/>
        <pc:sldMkLst>
          <pc:docMk/>
          <pc:sldMk cId="2967882806" sldId="472"/>
        </pc:sldMkLst>
      </pc:sldChg>
      <pc:sldChg chg="del">
        <pc:chgData name="Ernesto Gandolfo Raso" userId="9b53afdb15782c0c" providerId="LiveId" clId="{99A81770-1D6A-40A4-99EB-7B5C125CC77A}" dt="2024-06-02T19:23:36.814" v="6278" actId="47"/>
        <pc:sldMkLst>
          <pc:docMk/>
          <pc:sldMk cId="2375664721" sldId="473"/>
        </pc:sldMkLst>
      </pc:sldChg>
      <pc:sldChg chg="del">
        <pc:chgData name="Ernesto Gandolfo Raso" userId="9b53afdb15782c0c" providerId="LiveId" clId="{99A81770-1D6A-40A4-99EB-7B5C125CC77A}" dt="2024-06-02T19:23:36.814" v="6278" actId="47"/>
        <pc:sldMkLst>
          <pc:docMk/>
          <pc:sldMk cId="2871244231" sldId="474"/>
        </pc:sldMkLst>
      </pc:sldChg>
      <pc:sldChg chg="del">
        <pc:chgData name="Ernesto Gandolfo Raso" userId="9b53afdb15782c0c" providerId="LiveId" clId="{99A81770-1D6A-40A4-99EB-7B5C125CC77A}" dt="2024-06-02T19:23:36.814" v="6278" actId="47"/>
        <pc:sldMkLst>
          <pc:docMk/>
          <pc:sldMk cId="1941037531" sldId="475"/>
        </pc:sldMkLst>
      </pc:sldChg>
      <pc:sldChg chg="del">
        <pc:chgData name="Ernesto Gandolfo Raso" userId="9b53afdb15782c0c" providerId="LiveId" clId="{99A81770-1D6A-40A4-99EB-7B5C125CC77A}" dt="2024-06-02T19:23:36.814" v="6278" actId="47"/>
        <pc:sldMkLst>
          <pc:docMk/>
          <pc:sldMk cId="3377540728" sldId="476"/>
        </pc:sldMkLst>
      </pc:sldChg>
      <pc:sldChg chg="del">
        <pc:chgData name="Ernesto Gandolfo Raso" userId="9b53afdb15782c0c" providerId="LiveId" clId="{99A81770-1D6A-40A4-99EB-7B5C125CC77A}" dt="2024-06-02T19:23:36.814" v="6278" actId="47"/>
        <pc:sldMkLst>
          <pc:docMk/>
          <pc:sldMk cId="3154450165" sldId="477"/>
        </pc:sldMkLst>
      </pc:sldChg>
      <pc:sldChg chg="del">
        <pc:chgData name="Ernesto Gandolfo Raso" userId="9b53afdb15782c0c" providerId="LiveId" clId="{99A81770-1D6A-40A4-99EB-7B5C125CC77A}" dt="2024-06-02T19:23:36.814" v="6278" actId="47"/>
        <pc:sldMkLst>
          <pc:docMk/>
          <pc:sldMk cId="405172229" sldId="478"/>
        </pc:sldMkLst>
      </pc:sldChg>
      <pc:sldChg chg="del">
        <pc:chgData name="Ernesto Gandolfo Raso" userId="9b53afdb15782c0c" providerId="LiveId" clId="{99A81770-1D6A-40A4-99EB-7B5C125CC77A}" dt="2024-06-02T19:23:36.814" v="6278" actId="47"/>
        <pc:sldMkLst>
          <pc:docMk/>
          <pc:sldMk cId="3071785306" sldId="479"/>
        </pc:sldMkLst>
      </pc:sldChg>
      <pc:sldChg chg="del">
        <pc:chgData name="Ernesto Gandolfo Raso" userId="9b53afdb15782c0c" providerId="LiveId" clId="{99A81770-1D6A-40A4-99EB-7B5C125CC77A}" dt="2024-06-02T19:23:36.814" v="6278" actId="47"/>
        <pc:sldMkLst>
          <pc:docMk/>
          <pc:sldMk cId="3610864851" sldId="480"/>
        </pc:sldMkLst>
      </pc:sldChg>
      <pc:sldChg chg="del">
        <pc:chgData name="Ernesto Gandolfo Raso" userId="9b53afdb15782c0c" providerId="LiveId" clId="{99A81770-1D6A-40A4-99EB-7B5C125CC77A}" dt="2024-06-02T19:23:36.814" v="6278" actId="47"/>
        <pc:sldMkLst>
          <pc:docMk/>
          <pc:sldMk cId="3076801042" sldId="481"/>
        </pc:sldMkLst>
      </pc:sldChg>
      <pc:sldChg chg="del">
        <pc:chgData name="Ernesto Gandolfo Raso" userId="9b53afdb15782c0c" providerId="LiveId" clId="{99A81770-1D6A-40A4-99EB-7B5C125CC77A}" dt="2024-06-02T19:23:36.814" v="6278" actId="47"/>
        <pc:sldMkLst>
          <pc:docMk/>
          <pc:sldMk cId="2029318011" sldId="482"/>
        </pc:sldMkLst>
      </pc:sldChg>
      <pc:sldChg chg="del">
        <pc:chgData name="Ernesto Gandolfo Raso" userId="9b53afdb15782c0c" providerId="LiveId" clId="{99A81770-1D6A-40A4-99EB-7B5C125CC77A}" dt="2024-06-02T19:23:36.814" v="6278" actId="47"/>
        <pc:sldMkLst>
          <pc:docMk/>
          <pc:sldMk cId="817071807" sldId="483"/>
        </pc:sldMkLst>
      </pc:sldChg>
      <pc:sldChg chg="del">
        <pc:chgData name="Ernesto Gandolfo Raso" userId="9b53afdb15782c0c" providerId="LiveId" clId="{99A81770-1D6A-40A4-99EB-7B5C125CC77A}" dt="2024-06-02T19:23:36.814" v="6278" actId="47"/>
        <pc:sldMkLst>
          <pc:docMk/>
          <pc:sldMk cId="666148987" sldId="484"/>
        </pc:sldMkLst>
      </pc:sldChg>
      <pc:sldChg chg="del">
        <pc:chgData name="Ernesto Gandolfo Raso" userId="9b53afdb15782c0c" providerId="LiveId" clId="{99A81770-1D6A-40A4-99EB-7B5C125CC77A}" dt="2024-06-02T19:23:36.814" v="6278" actId="47"/>
        <pc:sldMkLst>
          <pc:docMk/>
          <pc:sldMk cId="1635883808" sldId="485"/>
        </pc:sldMkLst>
      </pc:sldChg>
      <pc:sldChg chg="del">
        <pc:chgData name="Ernesto Gandolfo Raso" userId="9b53afdb15782c0c" providerId="LiveId" clId="{99A81770-1D6A-40A4-99EB-7B5C125CC77A}" dt="2024-06-02T19:23:36.814" v="6278" actId="47"/>
        <pc:sldMkLst>
          <pc:docMk/>
          <pc:sldMk cId="2601055219" sldId="486"/>
        </pc:sldMkLst>
      </pc:sldChg>
      <pc:sldChg chg="del">
        <pc:chgData name="Ernesto Gandolfo Raso" userId="9b53afdb15782c0c" providerId="LiveId" clId="{99A81770-1D6A-40A4-99EB-7B5C125CC77A}" dt="2024-06-02T19:23:36.814" v="6278" actId="47"/>
        <pc:sldMkLst>
          <pc:docMk/>
          <pc:sldMk cId="898889541" sldId="487"/>
        </pc:sldMkLst>
      </pc:sldChg>
      <pc:sldChg chg="del">
        <pc:chgData name="Ernesto Gandolfo Raso" userId="9b53afdb15782c0c" providerId="LiveId" clId="{99A81770-1D6A-40A4-99EB-7B5C125CC77A}" dt="2024-06-02T19:23:36.814" v="6278" actId="47"/>
        <pc:sldMkLst>
          <pc:docMk/>
          <pc:sldMk cId="1280545736" sldId="488"/>
        </pc:sldMkLst>
      </pc:sldChg>
      <pc:sldChg chg="del">
        <pc:chgData name="Ernesto Gandolfo Raso" userId="9b53afdb15782c0c" providerId="LiveId" clId="{99A81770-1D6A-40A4-99EB-7B5C125CC77A}" dt="2024-06-02T19:23:36.814" v="6278" actId="47"/>
        <pc:sldMkLst>
          <pc:docMk/>
          <pc:sldMk cId="3881597213" sldId="489"/>
        </pc:sldMkLst>
      </pc:sldChg>
      <pc:sldChg chg="del">
        <pc:chgData name="Ernesto Gandolfo Raso" userId="9b53afdb15782c0c" providerId="LiveId" clId="{99A81770-1D6A-40A4-99EB-7B5C125CC77A}" dt="2024-06-02T19:23:36.814" v="6278" actId="47"/>
        <pc:sldMkLst>
          <pc:docMk/>
          <pc:sldMk cId="2798432590" sldId="490"/>
        </pc:sldMkLst>
      </pc:sldChg>
      <pc:sldChg chg="del">
        <pc:chgData name="Ernesto Gandolfo Raso" userId="9b53afdb15782c0c" providerId="LiveId" clId="{99A81770-1D6A-40A4-99EB-7B5C125CC77A}" dt="2024-06-02T19:23:36.814" v="6278" actId="47"/>
        <pc:sldMkLst>
          <pc:docMk/>
          <pc:sldMk cId="3692902669" sldId="491"/>
        </pc:sldMkLst>
      </pc:sldChg>
      <pc:sldChg chg="del">
        <pc:chgData name="Ernesto Gandolfo Raso" userId="9b53afdb15782c0c" providerId="LiveId" clId="{99A81770-1D6A-40A4-99EB-7B5C125CC77A}" dt="2024-06-02T19:23:36.814" v="6278" actId="47"/>
        <pc:sldMkLst>
          <pc:docMk/>
          <pc:sldMk cId="2935987935" sldId="492"/>
        </pc:sldMkLst>
      </pc:sldChg>
      <pc:sldChg chg="del">
        <pc:chgData name="Ernesto Gandolfo Raso" userId="9b53afdb15782c0c" providerId="LiveId" clId="{99A81770-1D6A-40A4-99EB-7B5C125CC77A}" dt="2024-06-02T19:23:36.814" v="6278" actId="47"/>
        <pc:sldMkLst>
          <pc:docMk/>
          <pc:sldMk cId="1928353098" sldId="493"/>
        </pc:sldMkLst>
      </pc:sldChg>
      <pc:sldChg chg="del">
        <pc:chgData name="Ernesto Gandolfo Raso" userId="9b53afdb15782c0c" providerId="LiveId" clId="{99A81770-1D6A-40A4-99EB-7B5C125CC77A}" dt="2024-06-02T19:23:36.814" v="6278" actId="47"/>
        <pc:sldMkLst>
          <pc:docMk/>
          <pc:sldMk cId="298736902" sldId="494"/>
        </pc:sldMkLst>
      </pc:sldChg>
      <pc:sldChg chg="del">
        <pc:chgData name="Ernesto Gandolfo Raso" userId="9b53afdb15782c0c" providerId="LiveId" clId="{99A81770-1D6A-40A4-99EB-7B5C125CC77A}" dt="2024-06-02T19:23:36.814" v="6278" actId="47"/>
        <pc:sldMkLst>
          <pc:docMk/>
          <pc:sldMk cId="3870164348" sldId="495"/>
        </pc:sldMkLst>
      </pc:sldChg>
      <pc:sldChg chg="del">
        <pc:chgData name="Ernesto Gandolfo Raso" userId="9b53afdb15782c0c" providerId="LiveId" clId="{99A81770-1D6A-40A4-99EB-7B5C125CC77A}" dt="2024-06-02T19:23:36.814" v="6278" actId="47"/>
        <pc:sldMkLst>
          <pc:docMk/>
          <pc:sldMk cId="678311771" sldId="496"/>
        </pc:sldMkLst>
      </pc:sldChg>
      <pc:sldChg chg="del">
        <pc:chgData name="Ernesto Gandolfo Raso" userId="9b53afdb15782c0c" providerId="LiveId" clId="{99A81770-1D6A-40A4-99EB-7B5C125CC77A}" dt="2024-06-02T19:23:36.814" v="6278" actId="47"/>
        <pc:sldMkLst>
          <pc:docMk/>
          <pc:sldMk cId="3900803883" sldId="497"/>
        </pc:sldMkLst>
      </pc:sldChg>
      <pc:sldChg chg="del">
        <pc:chgData name="Ernesto Gandolfo Raso" userId="9b53afdb15782c0c" providerId="LiveId" clId="{99A81770-1D6A-40A4-99EB-7B5C125CC77A}" dt="2024-06-02T19:23:36.814" v="6278" actId="47"/>
        <pc:sldMkLst>
          <pc:docMk/>
          <pc:sldMk cId="1073243142" sldId="498"/>
        </pc:sldMkLst>
      </pc:sldChg>
      <pc:sldChg chg="del">
        <pc:chgData name="Ernesto Gandolfo Raso" userId="9b53afdb15782c0c" providerId="LiveId" clId="{99A81770-1D6A-40A4-99EB-7B5C125CC77A}" dt="2024-06-02T19:23:36.814" v="6278" actId="47"/>
        <pc:sldMkLst>
          <pc:docMk/>
          <pc:sldMk cId="3956951851" sldId="499"/>
        </pc:sldMkLst>
      </pc:sldChg>
      <pc:sldChg chg="del">
        <pc:chgData name="Ernesto Gandolfo Raso" userId="9b53afdb15782c0c" providerId="LiveId" clId="{99A81770-1D6A-40A4-99EB-7B5C125CC77A}" dt="2024-06-02T19:23:36.814" v="6278" actId="47"/>
        <pc:sldMkLst>
          <pc:docMk/>
          <pc:sldMk cId="3226092528" sldId="500"/>
        </pc:sldMkLst>
      </pc:sldChg>
      <pc:sldChg chg="del">
        <pc:chgData name="Ernesto Gandolfo Raso" userId="9b53afdb15782c0c" providerId="LiveId" clId="{99A81770-1D6A-40A4-99EB-7B5C125CC77A}" dt="2024-06-02T19:23:36.814" v="6278" actId="47"/>
        <pc:sldMkLst>
          <pc:docMk/>
          <pc:sldMk cId="1386588186" sldId="501"/>
        </pc:sldMkLst>
      </pc:sldChg>
      <pc:sldChg chg="del">
        <pc:chgData name="Ernesto Gandolfo Raso" userId="9b53afdb15782c0c" providerId="LiveId" clId="{99A81770-1D6A-40A4-99EB-7B5C125CC77A}" dt="2024-06-02T19:23:36.814" v="6278" actId="47"/>
        <pc:sldMkLst>
          <pc:docMk/>
          <pc:sldMk cId="146556339" sldId="502"/>
        </pc:sldMkLst>
      </pc:sldChg>
      <pc:sldChg chg="del">
        <pc:chgData name="Ernesto Gandolfo Raso" userId="9b53afdb15782c0c" providerId="LiveId" clId="{99A81770-1D6A-40A4-99EB-7B5C125CC77A}" dt="2024-06-02T19:23:36.814" v="6278" actId="47"/>
        <pc:sldMkLst>
          <pc:docMk/>
          <pc:sldMk cId="752772048" sldId="503"/>
        </pc:sldMkLst>
      </pc:sldChg>
      <pc:sldChg chg="del">
        <pc:chgData name="Ernesto Gandolfo Raso" userId="9b53afdb15782c0c" providerId="LiveId" clId="{99A81770-1D6A-40A4-99EB-7B5C125CC77A}" dt="2024-06-02T19:23:36.814" v="6278" actId="47"/>
        <pc:sldMkLst>
          <pc:docMk/>
          <pc:sldMk cId="2980750032" sldId="504"/>
        </pc:sldMkLst>
      </pc:sldChg>
      <pc:sldChg chg="del">
        <pc:chgData name="Ernesto Gandolfo Raso" userId="9b53afdb15782c0c" providerId="LiveId" clId="{99A81770-1D6A-40A4-99EB-7B5C125CC77A}" dt="2024-06-02T19:23:36.814" v="6278" actId="47"/>
        <pc:sldMkLst>
          <pc:docMk/>
          <pc:sldMk cId="674279026" sldId="505"/>
        </pc:sldMkLst>
      </pc:sldChg>
      <pc:sldChg chg="del">
        <pc:chgData name="Ernesto Gandolfo Raso" userId="9b53afdb15782c0c" providerId="LiveId" clId="{99A81770-1D6A-40A4-99EB-7B5C125CC77A}" dt="2024-06-02T19:23:36.814" v="6278" actId="47"/>
        <pc:sldMkLst>
          <pc:docMk/>
          <pc:sldMk cId="499136496" sldId="506"/>
        </pc:sldMkLst>
      </pc:sldChg>
      <pc:sldChg chg="del">
        <pc:chgData name="Ernesto Gandolfo Raso" userId="9b53afdb15782c0c" providerId="LiveId" clId="{99A81770-1D6A-40A4-99EB-7B5C125CC77A}" dt="2024-06-02T19:23:36.814" v="6278" actId="47"/>
        <pc:sldMkLst>
          <pc:docMk/>
          <pc:sldMk cId="3153301273" sldId="507"/>
        </pc:sldMkLst>
      </pc:sldChg>
      <pc:sldChg chg="del">
        <pc:chgData name="Ernesto Gandolfo Raso" userId="9b53afdb15782c0c" providerId="LiveId" clId="{99A81770-1D6A-40A4-99EB-7B5C125CC77A}" dt="2024-06-02T19:23:36.814" v="6278" actId="47"/>
        <pc:sldMkLst>
          <pc:docMk/>
          <pc:sldMk cId="2412993097" sldId="508"/>
        </pc:sldMkLst>
      </pc:sldChg>
      <pc:sldChg chg="del">
        <pc:chgData name="Ernesto Gandolfo Raso" userId="9b53afdb15782c0c" providerId="LiveId" clId="{99A81770-1D6A-40A4-99EB-7B5C125CC77A}" dt="2024-06-02T19:23:36.814" v="6278" actId="47"/>
        <pc:sldMkLst>
          <pc:docMk/>
          <pc:sldMk cId="1402933045" sldId="509"/>
        </pc:sldMkLst>
      </pc:sldChg>
      <pc:sldChg chg="del">
        <pc:chgData name="Ernesto Gandolfo Raso" userId="9b53afdb15782c0c" providerId="LiveId" clId="{99A81770-1D6A-40A4-99EB-7B5C125CC77A}" dt="2024-06-02T19:23:36.814" v="6278" actId="47"/>
        <pc:sldMkLst>
          <pc:docMk/>
          <pc:sldMk cId="4106790360" sldId="510"/>
        </pc:sldMkLst>
      </pc:sldChg>
      <pc:sldChg chg="del">
        <pc:chgData name="Ernesto Gandolfo Raso" userId="9b53afdb15782c0c" providerId="LiveId" clId="{99A81770-1D6A-40A4-99EB-7B5C125CC77A}" dt="2024-06-02T19:23:36.814" v="6278" actId="47"/>
        <pc:sldMkLst>
          <pc:docMk/>
          <pc:sldMk cId="3629187522" sldId="511"/>
        </pc:sldMkLst>
      </pc:sldChg>
      <pc:sldChg chg="del">
        <pc:chgData name="Ernesto Gandolfo Raso" userId="9b53afdb15782c0c" providerId="LiveId" clId="{99A81770-1D6A-40A4-99EB-7B5C125CC77A}" dt="2024-06-02T19:23:36.814" v="6278" actId="47"/>
        <pc:sldMkLst>
          <pc:docMk/>
          <pc:sldMk cId="1461826797" sldId="512"/>
        </pc:sldMkLst>
      </pc:sldChg>
      <pc:sldChg chg="del">
        <pc:chgData name="Ernesto Gandolfo Raso" userId="9b53afdb15782c0c" providerId="LiveId" clId="{99A81770-1D6A-40A4-99EB-7B5C125CC77A}" dt="2024-06-02T19:23:36.814" v="6278" actId="47"/>
        <pc:sldMkLst>
          <pc:docMk/>
          <pc:sldMk cId="381404873" sldId="513"/>
        </pc:sldMkLst>
      </pc:sldChg>
      <pc:sldChg chg="del">
        <pc:chgData name="Ernesto Gandolfo Raso" userId="9b53afdb15782c0c" providerId="LiveId" clId="{99A81770-1D6A-40A4-99EB-7B5C125CC77A}" dt="2024-06-02T19:23:36.814" v="6278" actId="47"/>
        <pc:sldMkLst>
          <pc:docMk/>
          <pc:sldMk cId="4068831310" sldId="514"/>
        </pc:sldMkLst>
      </pc:sldChg>
      <pc:sldChg chg="del">
        <pc:chgData name="Ernesto Gandolfo Raso" userId="9b53afdb15782c0c" providerId="LiveId" clId="{99A81770-1D6A-40A4-99EB-7B5C125CC77A}" dt="2024-06-02T19:23:36.814" v="6278" actId="47"/>
        <pc:sldMkLst>
          <pc:docMk/>
          <pc:sldMk cId="346591951" sldId="515"/>
        </pc:sldMkLst>
      </pc:sldChg>
      <pc:sldChg chg="del">
        <pc:chgData name="Ernesto Gandolfo Raso" userId="9b53afdb15782c0c" providerId="LiveId" clId="{99A81770-1D6A-40A4-99EB-7B5C125CC77A}" dt="2024-06-02T19:23:36.814" v="6278" actId="47"/>
        <pc:sldMkLst>
          <pc:docMk/>
          <pc:sldMk cId="3670470107" sldId="516"/>
        </pc:sldMkLst>
      </pc:sldChg>
      <pc:sldChg chg="del">
        <pc:chgData name="Ernesto Gandolfo Raso" userId="9b53afdb15782c0c" providerId="LiveId" clId="{99A81770-1D6A-40A4-99EB-7B5C125CC77A}" dt="2024-06-02T19:23:36.814" v="6278" actId="47"/>
        <pc:sldMkLst>
          <pc:docMk/>
          <pc:sldMk cId="1372243904" sldId="517"/>
        </pc:sldMkLst>
      </pc:sldChg>
      <pc:sldChg chg="del">
        <pc:chgData name="Ernesto Gandolfo Raso" userId="9b53afdb15782c0c" providerId="LiveId" clId="{99A81770-1D6A-40A4-99EB-7B5C125CC77A}" dt="2024-06-02T19:23:36.814" v="6278" actId="47"/>
        <pc:sldMkLst>
          <pc:docMk/>
          <pc:sldMk cId="618295451" sldId="518"/>
        </pc:sldMkLst>
      </pc:sldChg>
      <pc:sldChg chg="del">
        <pc:chgData name="Ernesto Gandolfo Raso" userId="9b53afdb15782c0c" providerId="LiveId" clId="{99A81770-1D6A-40A4-99EB-7B5C125CC77A}" dt="2024-06-02T19:23:36.814" v="6278" actId="47"/>
        <pc:sldMkLst>
          <pc:docMk/>
          <pc:sldMk cId="2807451072" sldId="519"/>
        </pc:sldMkLst>
      </pc:sldChg>
      <pc:sldChg chg="del">
        <pc:chgData name="Ernesto Gandolfo Raso" userId="9b53afdb15782c0c" providerId="LiveId" clId="{99A81770-1D6A-40A4-99EB-7B5C125CC77A}" dt="2024-06-02T19:23:36.814" v="6278" actId="47"/>
        <pc:sldMkLst>
          <pc:docMk/>
          <pc:sldMk cId="1663873422" sldId="520"/>
        </pc:sldMkLst>
      </pc:sldChg>
      <pc:sldChg chg="del">
        <pc:chgData name="Ernesto Gandolfo Raso" userId="9b53afdb15782c0c" providerId="LiveId" clId="{99A81770-1D6A-40A4-99EB-7B5C125CC77A}" dt="2024-06-02T19:23:36.814" v="6278" actId="47"/>
        <pc:sldMkLst>
          <pc:docMk/>
          <pc:sldMk cId="882442354" sldId="521"/>
        </pc:sldMkLst>
      </pc:sldChg>
      <pc:sldChg chg="del">
        <pc:chgData name="Ernesto Gandolfo Raso" userId="9b53afdb15782c0c" providerId="LiveId" clId="{99A81770-1D6A-40A4-99EB-7B5C125CC77A}" dt="2024-06-02T19:23:36.814" v="6278" actId="47"/>
        <pc:sldMkLst>
          <pc:docMk/>
          <pc:sldMk cId="2763246888" sldId="522"/>
        </pc:sldMkLst>
      </pc:sldChg>
      <pc:sldChg chg="del">
        <pc:chgData name="Ernesto Gandolfo Raso" userId="9b53afdb15782c0c" providerId="LiveId" clId="{99A81770-1D6A-40A4-99EB-7B5C125CC77A}" dt="2024-06-02T19:23:36.814" v="6278" actId="47"/>
        <pc:sldMkLst>
          <pc:docMk/>
          <pc:sldMk cId="408646889" sldId="523"/>
        </pc:sldMkLst>
      </pc:sldChg>
      <pc:sldChg chg="del">
        <pc:chgData name="Ernesto Gandolfo Raso" userId="9b53afdb15782c0c" providerId="LiveId" clId="{99A81770-1D6A-40A4-99EB-7B5C125CC77A}" dt="2024-06-02T19:23:36.814" v="6278" actId="47"/>
        <pc:sldMkLst>
          <pc:docMk/>
          <pc:sldMk cId="3344279654" sldId="524"/>
        </pc:sldMkLst>
      </pc:sldChg>
      <pc:sldChg chg="del">
        <pc:chgData name="Ernesto Gandolfo Raso" userId="9b53afdb15782c0c" providerId="LiveId" clId="{99A81770-1D6A-40A4-99EB-7B5C125CC77A}" dt="2024-06-02T19:23:36.814" v="6278" actId="47"/>
        <pc:sldMkLst>
          <pc:docMk/>
          <pc:sldMk cId="3415106727" sldId="525"/>
        </pc:sldMkLst>
      </pc:sldChg>
      <pc:sldChg chg="del">
        <pc:chgData name="Ernesto Gandolfo Raso" userId="9b53afdb15782c0c" providerId="LiveId" clId="{99A81770-1D6A-40A4-99EB-7B5C125CC77A}" dt="2024-06-02T19:23:36.814" v="6278" actId="47"/>
        <pc:sldMkLst>
          <pc:docMk/>
          <pc:sldMk cId="733782523" sldId="526"/>
        </pc:sldMkLst>
      </pc:sldChg>
      <pc:sldChg chg="del">
        <pc:chgData name="Ernesto Gandolfo Raso" userId="9b53afdb15782c0c" providerId="LiveId" clId="{99A81770-1D6A-40A4-99EB-7B5C125CC77A}" dt="2024-06-02T19:23:36.814" v="6278" actId="47"/>
        <pc:sldMkLst>
          <pc:docMk/>
          <pc:sldMk cId="1305303531" sldId="527"/>
        </pc:sldMkLst>
      </pc:sldChg>
      <pc:sldChg chg="del">
        <pc:chgData name="Ernesto Gandolfo Raso" userId="9b53afdb15782c0c" providerId="LiveId" clId="{99A81770-1D6A-40A4-99EB-7B5C125CC77A}" dt="2024-06-02T19:23:36.814" v="6278" actId="47"/>
        <pc:sldMkLst>
          <pc:docMk/>
          <pc:sldMk cId="113129187" sldId="528"/>
        </pc:sldMkLst>
      </pc:sldChg>
      <pc:sldChg chg="del">
        <pc:chgData name="Ernesto Gandolfo Raso" userId="9b53afdb15782c0c" providerId="LiveId" clId="{99A81770-1D6A-40A4-99EB-7B5C125CC77A}" dt="2024-06-02T19:23:36.814" v="6278" actId="47"/>
        <pc:sldMkLst>
          <pc:docMk/>
          <pc:sldMk cId="4200131918" sldId="529"/>
        </pc:sldMkLst>
      </pc:sldChg>
      <pc:sldChg chg="del">
        <pc:chgData name="Ernesto Gandolfo Raso" userId="9b53afdb15782c0c" providerId="LiveId" clId="{99A81770-1D6A-40A4-99EB-7B5C125CC77A}" dt="2024-06-02T19:23:36.814" v="6278" actId="47"/>
        <pc:sldMkLst>
          <pc:docMk/>
          <pc:sldMk cId="1723765854" sldId="530"/>
        </pc:sldMkLst>
      </pc:sldChg>
      <pc:sldChg chg="del">
        <pc:chgData name="Ernesto Gandolfo Raso" userId="9b53afdb15782c0c" providerId="LiveId" clId="{99A81770-1D6A-40A4-99EB-7B5C125CC77A}" dt="2024-06-02T19:23:36.814" v="6278" actId="47"/>
        <pc:sldMkLst>
          <pc:docMk/>
          <pc:sldMk cId="1151347095" sldId="531"/>
        </pc:sldMkLst>
      </pc:sldChg>
      <pc:sldChg chg="del">
        <pc:chgData name="Ernesto Gandolfo Raso" userId="9b53afdb15782c0c" providerId="LiveId" clId="{99A81770-1D6A-40A4-99EB-7B5C125CC77A}" dt="2024-06-02T19:23:36.814" v="6278" actId="47"/>
        <pc:sldMkLst>
          <pc:docMk/>
          <pc:sldMk cId="3671800042" sldId="532"/>
        </pc:sldMkLst>
      </pc:sldChg>
      <pc:sldChg chg="del">
        <pc:chgData name="Ernesto Gandolfo Raso" userId="9b53afdb15782c0c" providerId="LiveId" clId="{99A81770-1D6A-40A4-99EB-7B5C125CC77A}" dt="2024-06-02T19:23:36.814" v="6278" actId="47"/>
        <pc:sldMkLst>
          <pc:docMk/>
          <pc:sldMk cId="4082064032" sldId="533"/>
        </pc:sldMkLst>
      </pc:sldChg>
      <pc:sldChg chg="del">
        <pc:chgData name="Ernesto Gandolfo Raso" userId="9b53afdb15782c0c" providerId="LiveId" clId="{99A81770-1D6A-40A4-99EB-7B5C125CC77A}" dt="2024-06-02T19:23:36.814" v="6278" actId="47"/>
        <pc:sldMkLst>
          <pc:docMk/>
          <pc:sldMk cId="2585229051" sldId="534"/>
        </pc:sldMkLst>
      </pc:sldChg>
      <pc:sldChg chg="del">
        <pc:chgData name="Ernesto Gandolfo Raso" userId="9b53afdb15782c0c" providerId="LiveId" clId="{99A81770-1D6A-40A4-99EB-7B5C125CC77A}" dt="2024-06-02T19:23:36.814" v="6278" actId="47"/>
        <pc:sldMkLst>
          <pc:docMk/>
          <pc:sldMk cId="4002070609" sldId="535"/>
        </pc:sldMkLst>
      </pc:sldChg>
      <pc:sldChg chg="del">
        <pc:chgData name="Ernesto Gandolfo Raso" userId="9b53afdb15782c0c" providerId="LiveId" clId="{99A81770-1D6A-40A4-99EB-7B5C125CC77A}" dt="2024-06-02T19:23:36.814" v="6278" actId="47"/>
        <pc:sldMkLst>
          <pc:docMk/>
          <pc:sldMk cId="1402698099" sldId="536"/>
        </pc:sldMkLst>
      </pc:sldChg>
      <pc:sldChg chg="del">
        <pc:chgData name="Ernesto Gandolfo Raso" userId="9b53afdb15782c0c" providerId="LiveId" clId="{99A81770-1D6A-40A4-99EB-7B5C125CC77A}" dt="2024-06-02T19:23:36.814" v="6278" actId="47"/>
        <pc:sldMkLst>
          <pc:docMk/>
          <pc:sldMk cId="1908649069" sldId="537"/>
        </pc:sldMkLst>
      </pc:sldChg>
      <pc:sldChg chg="del">
        <pc:chgData name="Ernesto Gandolfo Raso" userId="9b53afdb15782c0c" providerId="LiveId" clId="{99A81770-1D6A-40A4-99EB-7B5C125CC77A}" dt="2024-06-02T19:23:36.814" v="6278" actId="47"/>
        <pc:sldMkLst>
          <pc:docMk/>
          <pc:sldMk cId="4055322305" sldId="538"/>
        </pc:sldMkLst>
      </pc:sldChg>
      <pc:sldChg chg="del">
        <pc:chgData name="Ernesto Gandolfo Raso" userId="9b53afdb15782c0c" providerId="LiveId" clId="{99A81770-1D6A-40A4-99EB-7B5C125CC77A}" dt="2024-06-02T19:23:36.814" v="6278" actId="47"/>
        <pc:sldMkLst>
          <pc:docMk/>
          <pc:sldMk cId="169235002" sldId="539"/>
        </pc:sldMkLst>
      </pc:sldChg>
      <pc:sldChg chg="del">
        <pc:chgData name="Ernesto Gandolfo Raso" userId="9b53afdb15782c0c" providerId="LiveId" clId="{99A81770-1D6A-40A4-99EB-7B5C125CC77A}" dt="2024-06-02T19:23:36.814" v="6278" actId="47"/>
        <pc:sldMkLst>
          <pc:docMk/>
          <pc:sldMk cId="1610407836" sldId="540"/>
        </pc:sldMkLst>
      </pc:sldChg>
      <pc:sldChg chg="del">
        <pc:chgData name="Ernesto Gandolfo Raso" userId="9b53afdb15782c0c" providerId="LiveId" clId="{99A81770-1D6A-40A4-99EB-7B5C125CC77A}" dt="2024-06-02T19:23:36.814" v="6278" actId="47"/>
        <pc:sldMkLst>
          <pc:docMk/>
          <pc:sldMk cId="3870164287" sldId="541"/>
        </pc:sldMkLst>
      </pc:sldChg>
      <pc:sldChg chg="del">
        <pc:chgData name="Ernesto Gandolfo Raso" userId="9b53afdb15782c0c" providerId="LiveId" clId="{99A81770-1D6A-40A4-99EB-7B5C125CC77A}" dt="2024-06-02T19:23:36.814" v="6278" actId="47"/>
        <pc:sldMkLst>
          <pc:docMk/>
          <pc:sldMk cId="4225750155" sldId="542"/>
        </pc:sldMkLst>
      </pc:sldChg>
      <pc:sldChg chg="del">
        <pc:chgData name="Ernesto Gandolfo Raso" userId="9b53afdb15782c0c" providerId="LiveId" clId="{99A81770-1D6A-40A4-99EB-7B5C125CC77A}" dt="2024-06-02T19:23:36.814" v="6278" actId="47"/>
        <pc:sldMkLst>
          <pc:docMk/>
          <pc:sldMk cId="3694151070" sldId="543"/>
        </pc:sldMkLst>
      </pc:sldChg>
      <pc:sldChg chg="del">
        <pc:chgData name="Ernesto Gandolfo Raso" userId="9b53afdb15782c0c" providerId="LiveId" clId="{99A81770-1D6A-40A4-99EB-7B5C125CC77A}" dt="2024-06-02T19:23:36.814" v="6278" actId="47"/>
        <pc:sldMkLst>
          <pc:docMk/>
          <pc:sldMk cId="3570599047" sldId="544"/>
        </pc:sldMkLst>
      </pc:sldChg>
      <pc:sldChg chg="del">
        <pc:chgData name="Ernesto Gandolfo Raso" userId="9b53afdb15782c0c" providerId="LiveId" clId="{99A81770-1D6A-40A4-99EB-7B5C125CC77A}" dt="2024-06-02T19:23:36.814" v="6278" actId="47"/>
        <pc:sldMkLst>
          <pc:docMk/>
          <pc:sldMk cId="2418416757" sldId="545"/>
        </pc:sldMkLst>
      </pc:sldChg>
      <pc:sldChg chg="del">
        <pc:chgData name="Ernesto Gandolfo Raso" userId="9b53afdb15782c0c" providerId="LiveId" clId="{99A81770-1D6A-40A4-99EB-7B5C125CC77A}" dt="2024-06-02T19:23:36.814" v="6278" actId="47"/>
        <pc:sldMkLst>
          <pc:docMk/>
          <pc:sldMk cId="788204954" sldId="546"/>
        </pc:sldMkLst>
      </pc:sldChg>
      <pc:sldChg chg="del">
        <pc:chgData name="Ernesto Gandolfo Raso" userId="9b53afdb15782c0c" providerId="LiveId" clId="{99A81770-1D6A-40A4-99EB-7B5C125CC77A}" dt="2024-06-02T19:23:36.814" v="6278" actId="47"/>
        <pc:sldMkLst>
          <pc:docMk/>
          <pc:sldMk cId="3018868727" sldId="547"/>
        </pc:sldMkLst>
      </pc:sldChg>
      <pc:sldChg chg="del">
        <pc:chgData name="Ernesto Gandolfo Raso" userId="9b53afdb15782c0c" providerId="LiveId" clId="{99A81770-1D6A-40A4-99EB-7B5C125CC77A}" dt="2024-06-02T19:23:36.814" v="6278" actId="47"/>
        <pc:sldMkLst>
          <pc:docMk/>
          <pc:sldMk cId="1817073340" sldId="548"/>
        </pc:sldMkLst>
      </pc:sldChg>
      <pc:sldChg chg="del">
        <pc:chgData name="Ernesto Gandolfo Raso" userId="9b53afdb15782c0c" providerId="LiveId" clId="{99A81770-1D6A-40A4-99EB-7B5C125CC77A}" dt="2024-06-02T19:23:36.814" v="6278" actId="47"/>
        <pc:sldMkLst>
          <pc:docMk/>
          <pc:sldMk cId="3365175146" sldId="549"/>
        </pc:sldMkLst>
      </pc:sldChg>
      <pc:sldChg chg="del">
        <pc:chgData name="Ernesto Gandolfo Raso" userId="9b53afdb15782c0c" providerId="LiveId" clId="{99A81770-1D6A-40A4-99EB-7B5C125CC77A}" dt="2024-06-02T19:23:36.814" v="6278" actId="47"/>
        <pc:sldMkLst>
          <pc:docMk/>
          <pc:sldMk cId="3149463298" sldId="550"/>
        </pc:sldMkLst>
      </pc:sldChg>
      <pc:sldChg chg="del">
        <pc:chgData name="Ernesto Gandolfo Raso" userId="9b53afdb15782c0c" providerId="LiveId" clId="{99A81770-1D6A-40A4-99EB-7B5C125CC77A}" dt="2024-06-02T19:23:36.814" v="6278" actId="47"/>
        <pc:sldMkLst>
          <pc:docMk/>
          <pc:sldMk cId="474521222" sldId="551"/>
        </pc:sldMkLst>
      </pc:sldChg>
      <pc:sldChg chg="del">
        <pc:chgData name="Ernesto Gandolfo Raso" userId="9b53afdb15782c0c" providerId="LiveId" clId="{99A81770-1D6A-40A4-99EB-7B5C125CC77A}" dt="2024-06-02T19:23:36.814" v="6278" actId="47"/>
        <pc:sldMkLst>
          <pc:docMk/>
          <pc:sldMk cId="2400917039" sldId="552"/>
        </pc:sldMkLst>
      </pc:sldChg>
      <pc:sldChg chg="del">
        <pc:chgData name="Ernesto Gandolfo Raso" userId="9b53afdb15782c0c" providerId="LiveId" clId="{99A81770-1D6A-40A4-99EB-7B5C125CC77A}" dt="2024-06-02T19:23:36.814" v="6278" actId="47"/>
        <pc:sldMkLst>
          <pc:docMk/>
          <pc:sldMk cId="1765878810" sldId="553"/>
        </pc:sldMkLst>
      </pc:sldChg>
      <pc:sldChg chg="del">
        <pc:chgData name="Ernesto Gandolfo Raso" userId="9b53afdb15782c0c" providerId="LiveId" clId="{99A81770-1D6A-40A4-99EB-7B5C125CC77A}" dt="2024-06-02T19:23:36.814" v="6278" actId="47"/>
        <pc:sldMkLst>
          <pc:docMk/>
          <pc:sldMk cId="1680276164" sldId="554"/>
        </pc:sldMkLst>
      </pc:sldChg>
      <pc:sldChg chg="del">
        <pc:chgData name="Ernesto Gandolfo Raso" userId="9b53afdb15782c0c" providerId="LiveId" clId="{99A81770-1D6A-40A4-99EB-7B5C125CC77A}" dt="2024-06-02T19:23:36.814" v="6278" actId="47"/>
        <pc:sldMkLst>
          <pc:docMk/>
          <pc:sldMk cId="1536563363" sldId="555"/>
        </pc:sldMkLst>
      </pc:sldChg>
      <pc:sldChg chg="del">
        <pc:chgData name="Ernesto Gandolfo Raso" userId="9b53afdb15782c0c" providerId="LiveId" clId="{99A81770-1D6A-40A4-99EB-7B5C125CC77A}" dt="2024-06-02T19:23:36.814" v="6278" actId="47"/>
        <pc:sldMkLst>
          <pc:docMk/>
          <pc:sldMk cId="1725901874" sldId="556"/>
        </pc:sldMkLst>
      </pc:sldChg>
      <pc:sldChg chg="del">
        <pc:chgData name="Ernesto Gandolfo Raso" userId="9b53afdb15782c0c" providerId="LiveId" clId="{99A81770-1D6A-40A4-99EB-7B5C125CC77A}" dt="2024-06-02T19:23:36.814" v="6278" actId="47"/>
        <pc:sldMkLst>
          <pc:docMk/>
          <pc:sldMk cId="27047656" sldId="557"/>
        </pc:sldMkLst>
      </pc:sldChg>
      <pc:sldChg chg="del">
        <pc:chgData name="Ernesto Gandolfo Raso" userId="9b53afdb15782c0c" providerId="LiveId" clId="{99A81770-1D6A-40A4-99EB-7B5C125CC77A}" dt="2024-06-02T19:23:36.814" v="6278" actId="47"/>
        <pc:sldMkLst>
          <pc:docMk/>
          <pc:sldMk cId="1437165684" sldId="558"/>
        </pc:sldMkLst>
      </pc:sldChg>
      <pc:sldChg chg="del">
        <pc:chgData name="Ernesto Gandolfo Raso" userId="9b53afdb15782c0c" providerId="LiveId" clId="{99A81770-1D6A-40A4-99EB-7B5C125CC77A}" dt="2024-06-02T19:23:36.814" v="6278" actId="47"/>
        <pc:sldMkLst>
          <pc:docMk/>
          <pc:sldMk cId="3014347486" sldId="559"/>
        </pc:sldMkLst>
      </pc:sldChg>
      <pc:sldChg chg="del">
        <pc:chgData name="Ernesto Gandolfo Raso" userId="9b53afdb15782c0c" providerId="LiveId" clId="{99A81770-1D6A-40A4-99EB-7B5C125CC77A}" dt="2024-06-02T19:23:36.814" v="6278" actId="47"/>
        <pc:sldMkLst>
          <pc:docMk/>
          <pc:sldMk cId="2199267582" sldId="560"/>
        </pc:sldMkLst>
      </pc:sldChg>
      <pc:sldChg chg="del">
        <pc:chgData name="Ernesto Gandolfo Raso" userId="9b53afdb15782c0c" providerId="LiveId" clId="{99A81770-1D6A-40A4-99EB-7B5C125CC77A}" dt="2024-06-02T19:23:36.814" v="6278" actId="47"/>
        <pc:sldMkLst>
          <pc:docMk/>
          <pc:sldMk cId="3611051731" sldId="561"/>
        </pc:sldMkLst>
      </pc:sldChg>
      <pc:sldChg chg="del">
        <pc:chgData name="Ernesto Gandolfo Raso" userId="9b53afdb15782c0c" providerId="LiveId" clId="{99A81770-1D6A-40A4-99EB-7B5C125CC77A}" dt="2024-06-02T19:23:36.814" v="6278" actId="47"/>
        <pc:sldMkLst>
          <pc:docMk/>
          <pc:sldMk cId="1586870814" sldId="562"/>
        </pc:sldMkLst>
      </pc:sldChg>
      <pc:sldChg chg="modSp add mod">
        <pc:chgData name="Ernesto Gandolfo Raso" userId="9b53afdb15782c0c" providerId="LiveId" clId="{99A81770-1D6A-40A4-99EB-7B5C125CC77A}" dt="2024-06-02T15:34:52.736" v="315" actId="20577"/>
        <pc:sldMkLst>
          <pc:docMk/>
          <pc:sldMk cId="459822364" sldId="563"/>
        </pc:sldMkLst>
      </pc:sldChg>
      <pc:sldChg chg="modSp add mod">
        <pc:chgData name="Ernesto Gandolfo Raso" userId="9b53afdb15782c0c" providerId="LiveId" clId="{99A81770-1D6A-40A4-99EB-7B5C125CC77A}" dt="2024-06-02T15:38:37.651" v="372" actId="6549"/>
        <pc:sldMkLst>
          <pc:docMk/>
          <pc:sldMk cId="3473990812" sldId="564"/>
        </pc:sldMkLst>
      </pc:sldChg>
      <pc:sldChg chg="delSp modSp add del mod">
        <pc:chgData name="Ernesto Gandolfo Raso" userId="9b53afdb15782c0c" providerId="LiveId" clId="{99A81770-1D6A-40A4-99EB-7B5C125CC77A}" dt="2024-06-02T15:38:40.533" v="373" actId="2696"/>
        <pc:sldMkLst>
          <pc:docMk/>
          <pc:sldMk cId="2580646271" sldId="565"/>
        </pc:sldMkLst>
      </pc:sldChg>
      <pc:sldChg chg="modSp add mod">
        <pc:chgData name="Ernesto Gandolfo Raso" userId="9b53afdb15782c0c" providerId="LiveId" clId="{99A81770-1D6A-40A4-99EB-7B5C125CC77A}" dt="2024-06-02T15:40:34.668" v="584" actId="113"/>
        <pc:sldMkLst>
          <pc:docMk/>
          <pc:sldMk cId="537293787" sldId="566"/>
        </pc:sldMkLst>
      </pc:sldChg>
      <pc:sldChg chg="addSp modSp add mod">
        <pc:chgData name="Ernesto Gandolfo Raso" userId="9b53afdb15782c0c" providerId="LiveId" clId="{99A81770-1D6A-40A4-99EB-7B5C125CC77A}" dt="2024-06-02T15:42:32.688" v="696" actId="14100"/>
        <pc:sldMkLst>
          <pc:docMk/>
          <pc:sldMk cId="1757622134" sldId="567"/>
        </pc:sldMkLst>
      </pc:sldChg>
      <pc:sldChg chg="addSp delSp add mod">
        <pc:chgData name="Ernesto Gandolfo Raso" userId="9b53afdb15782c0c" providerId="LiveId" clId="{99A81770-1D6A-40A4-99EB-7B5C125CC77A}" dt="2024-06-02T15:40:27.536" v="578" actId="22"/>
        <pc:sldMkLst>
          <pc:docMk/>
          <pc:sldMk cId="1004660334" sldId="568"/>
        </pc:sldMkLst>
      </pc:sldChg>
      <pc:sldChg chg="addSp delSp modSp add mod">
        <pc:chgData name="Ernesto Gandolfo Raso" userId="9b53afdb15782c0c" providerId="LiveId" clId="{99A81770-1D6A-40A4-99EB-7B5C125CC77A}" dt="2024-06-02T15:44:55.696" v="797" actId="58"/>
        <pc:sldMkLst>
          <pc:docMk/>
          <pc:sldMk cId="3495004102" sldId="569"/>
        </pc:sldMkLst>
      </pc:sldChg>
      <pc:sldChg chg="addSp delSp modSp add mod">
        <pc:chgData name="Ernesto Gandolfo Raso" userId="9b53afdb15782c0c" providerId="LiveId" clId="{99A81770-1D6A-40A4-99EB-7B5C125CC77A}" dt="2024-06-02T15:53:16.348" v="998" actId="1036"/>
        <pc:sldMkLst>
          <pc:docMk/>
          <pc:sldMk cId="1259970908" sldId="570"/>
        </pc:sldMkLst>
      </pc:sldChg>
      <pc:sldChg chg="addSp delSp modSp add mod">
        <pc:chgData name="Ernesto Gandolfo Raso" userId="9b53afdb15782c0c" providerId="LiveId" clId="{99A81770-1D6A-40A4-99EB-7B5C125CC77A}" dt="2024-06-02T16:10:44.834" v="1427" actId="14100"/>
        <pc:sldMkLst>
          <pc:docMk/>
          <pc:sldMk cId="3965890096" sldId="571"/>
        </pc:sldMkLst>
      </pc:sldChg>
      <pc:sldChg chg="addSp modSp add mod">
        <pc:chgData name="Ernesto Gandolfo Raso" userId="9b53afdb15782c0c" providerId="LiveId" clId="{99A81770-1D6A-40A4-99EB-7B5C125CC77A}" dt="2024-06-02T16:18:59.895" v="1639" actId="1037"/>
        <pc:sldMkLst>
          <pc:docMk/>
          <pc:sldMk cId="338230319" sldId="572"/>
        </pc:sldMkLst>
      </pc:sldChg>
      <pc:sldChg chg="delSp modSp add mod">
        <pc:chgData name="Ernesto Gandolfo Raso" userId="9b53afdb15782c0c" providerId="LiveId" clId="{99A81770-1D6A-40A4-99EB-7B5C125CC77A}" dt="2024-06-02T16:24:32.971" v="1928" actId="20577"/>
        <pc:sldMkLst>
          <pc:docMk/>
          <pc:sldMk cId="2007375803" sldId="573"/>
        </pc:sldMkLst>
      </pc:sldChg>
      <pc:sldChg chg="addSp modSp add mod">
        <pc:chgData name="Ernesto Gandolfo Raso" userId="9b53afdb15782c0c" providerId="LiveId" clId="{99A81770-1D6A-40A4-99EB-7B5C125CC77A}" dt="2024-06-02T16:28:10.434" v="2082" actId="20577"/>
        <pc:sldMkLst>
          <pc:docMk/>
          <pc:sldMk cId="2637679651" sldId="574"/>
        </pc:sldMkLst>
      </pc:sldChg>
      <pc:sldChg chg="addSp delSp modSp add mod">
        <pc:chgData name="Ernesto Gandolfo Raso" userId="9b53afdb15782c0c" providerId="LiveId" clId="{99A81770-1D6A-40A4-99EB-7B5C125CC77A}" dt="2024-06-02T16:32:32.552" v="2184" actId="22"/>
        <pc:sldMkLst>
          <pc:docMk/>
          <pc:sldMk cId="184525665" sldId="575"/>
        </pc:sldMkLst>
      </pc:sldChg>
      <pc:sldChg chg="modSp add mod">
        <pc:chgData name="Ernesto Gandolfo Raso" userId="9b53afdb15782c0c" providerId="LiveId" clId="{99A81770-1D6A-40A4-99EB-7B5C125CC77A}" dt="2024-06-02T16:38:23.156" v="2449" actId="6549"/>
        <pc:sldMkLst>
          <pc:docMk/>
          <pc:sldMk cId="555955319" sldId="576"/>
        </pc:sldMkLst>
      </pc:sldChg>
      <pc:sldChg chg="addSp modSp add mod">
        <pc:chgData name="Ernesto Gandolfo Raso" userId="9b53afdb15782c0c" providerId="LiveId" clId="{99A81770-1D6A-40A4-99EB-7B5C125CC77A}" dt="2024-06-02T16:40:28.368" v="2474" actId="20577"/>
        <pc:sldMkLst>
          <pc:docMk/>
          <pc:sldMk cId="1154548039" sldId="577"/>
        </pc:sldMkLst>
      </pc:sldChg>
      <pc:sldChg chg="addSp delSp add mod">
        <pc:chgData name="Ernesto Gandolfo Raso" userId="9b53afdb15782c0c" providerId="LiveId" clId="{99A81770-1D6A-40A4-99EB-7B5C125CC77A}" dt="2024-06-02T16:38:50.451" v="2452" actId="22"/>
        <pc:sldMkLst>
          <pc:docMk/>
          <pc:sldMk cId="3211055289" sldId="578"/>
        </pc:sldMkLst>
      </pc:sldChg>
      <pc:sldChg chg="addSp delSp modSp add del mod">
        <pc:chgData name="Ernesto Gandolfo Raso" userId="9b53afdb15782c0c" providerId="LiveId" clId="{99A81770-1D6A-40A4-99EB-7B5C125CC77A}" dt="2024-06-02T16:44:52.107" v="2515" actId="2696"/>
        <pc:sldMkLst>
          <pc:docMk/>
          <pc:sldMk cId="1045738301" sldId="579"/>
        </pc:sldMkLst>
      </pc:sldChg>
      <pc:sldChg chg="addSp delSp modSp add mod">
        <pc:chgData name="Ernesto Gandolfo Raso" userId="9b53afdb15782c0c" providerId="LiveId" clId="{99A81770-1D6A-40A4-99EB-7B5C125CC77A}" dt="2024-06-02T16:49:53.739" v="2708" actId="692"/>
        <pc:sldMkLst>
          <pc:docMk/>
          <pc:sldMk cId="672433142" sldId="580"/>
        </pc:sldMkLst>
      </pc:sldChg>
      <pc:sldChg chg="addSp delSp modSp add mod">
        <pc:chgData name="Ernesto Gandolfo Raso" userId="9b53afdb15782c0c" providerId="LiveId" clId="{99A81770-1D6A-40A4-99EB-7B5C125CC77A}" dt="2024-06-02T16:52:27.683" v="2754" actId="58"/>
        <pc:sldMkLst>
          <pc:docMk/>
          <pc:sldMk cId="757636508" sldId="581"/>
        </pc:sldMkLst>
      </pc:sldChg>
      <pc:sldChg chg="delSp modSp add mod">
        <pc:chgData name="Ernesto Gandolfo Raso" userId="9b53afdb15782c0c" providerId="LiveId" clId="{99A81770-1D6A-40A4-99EB-7B5C125CC77A}" dt="2024-06-02T16:51:48.650" v="2749" actId="20577"/>
        <pc:sldMkLst>
          <pc:docMk/>
          <pc:sldMk cId="3269155722" sldId="582"/>
        </pc:sldMkLst>
      </pc:sldChg>
      <pc:sldChg chg="addSp modSp add mod">
        <pc:chgData name="Ernesto Gandolfo Raso" userId="9b53afdb15782c0c" providerId="LiveId" clId="{99A81770-1D6A-40A4-99EB-7B5C125CC77A}" dt="2024-06-02T17:00:45.330" v="3133" actId="1035"/>
        <pc:sldMkLst>
          <pc:docMk/>
          <pc:sldMk cId="4185537589" sldId="583"/>
        </pc:sldMkLst>
      </pc:sldChg>
      <pc:sldChg chg="addSp delSp modSp add mod">
        <pc:chgData name="Ernesto Gandolfo Raso" userId="9b53afdb15782c0c" providerId="LiveId" clId="{99A81770-1D6A-40A4-99EB-7B5C125CC77A}" dt="2024-06-02T16:59:24.602" v="3002" actId="1035"/>
        <pc:sldMkLst>
          <pc:docMk/>
          <pc:sldMk cId="2162558662" sldId="584"/>
        </pc:sldMkLst>
      </pc:sldChg>
      <pc:sldChg chg="addSp delSp modSp add mod">
        <pc:chgData name="Ernesto Gandolfo Raso" userId="9b53afdb15782c0c" providerId="LiveId" clId="{99A81770-1D6A-40A4-99EB-7B5C125CC77A}" dt="2024-06-02T17:00:18.194" v="3050" actId="1037"/>
        <pc:sldMkLst>
          <pc:docMk/>
          <pc:sldMk cId="2412751341" sldId="585"/>
        </pc:sldMkLst>
      </pc:sldChg>
      <pc:sldChg chg="addSp delSp modSp add mod">
        <pc:chgData name="Ernesto Gandolfo Raso" userId="9b53afdb15782c0c" providerId="LiveId" clId="{99A81770-1D6A-40A4-99EB-7B5C125CC77A}" dt="2024-06-02T17:01:49.042" v="3150" actId="21"/>
        <pc:sldMkLst>
          <pc:docMk/>
          <pc:sldMk cId="2551247759" sldId="586"/>
        </pc:sldMkLst>
      </pc:sldChg>
      <pc:sldChg chg="addSp modSp add mod">
        <pc:chgData name="Ernesto Gandolfo Raso" userId="9b53afdb15782c0c" providerId="LiveId" clId="{99A81770-1D6A-40A4-99EB-7B5C125CC77A}" dt="2024-06-02T17:03:49.187" v="3266" actId="58"/>
        <pc:sldMkLst>
          <pc:docMk/>
          <pc:sldMk cId="1708508011" sldId="587"/>
        </pc:sldMkLst>
      </pc:sldChg>
      <pc:sldChg chg="addSp modSp add mod">
        <pc:chgData name="Ernesto Gandolfo Raso" userId="9b53afdb15782c0c" providerId="LiveId" clId="{99A81770-1D6A-40A4-99EB-7B5C125CC77A}" dt="2024-06-02T17:04:22.316" v="3287" actId="58"/>
        <pc:sldMkLst>
          <pc:docMk/>
          <pc:sldMk cId="3222977497" sldId="588"/>
        </pc:sldMkLst>
      </pc:sldChg>
      <pc:sldChg chg="addSp delSp modSp add mod">
        <pc:chgData name="Ernesto Gandolfo Raso" userId="9b53afdb15782c0c" providerId="LiveId" clId="{99A81770-1D6A-40A4-99EB-7B5C125CC77A}" dt="2024-06-02T17:18:19.546" v="3580" actId="21"/>
        <pc:sldMkLst>
          <pc:docMk/>
          <pc:sldMk cId="951557350" sldId="589"/>
        </pc:sldMkLst>
      </pc:sldChg>
      <pc:sldChg chg="delSp modSp add mod">
        <pc:chgData name="Ernesto Gandolfo Raso" userId="9b53afdb15782c0c" providerId="LiveId" clId="{99A81770-1D6A-40A4-99EB-7B5C125CC77A}" dt="2024-06-02T17:16:48.314" v="3577" actId="20577"/>
        <pc:sldMkLst>
          <pc:docMk/>
          <pc:sldMk cId="702736928" sldId="590"/>
        </pc:sldMkLst>
      </pc:sldChg>
      <pc:sldChg chg="addSp delSp modSp add mod">
        <pc:chgData name="Ernesto Gandolfo Raso" userId="9b53afdb15782c0c" providerId="LiveId" clId="{99A81770-1D6A-40A4-99EB-7B5C125CC77A}" dt="2024-06-02T17:43:28.077" v="3886" actId="21"/>
        <pc:sldMkLst>
          <pc:docMk/>
          <pc:sldMk cId="1027681199" sldId="591"/>
        </pc:sldMkLst>
      </pc:sldChg>
      <pc:sldChg chg="modSp add mod">
        <pc:chgData name="Ernesto Gandolfo Raso" userId="9b53afdb15782c0c" providerId="LiveId" clId="{99A81770-1D6A-40A4-99EB-7B5C125CC77A}" dt="2024-06-02T17:46:09.074" v="4014" actId="20577"/>
        <pc:sldMkLst>
          <pc:docMk/>
          <pc:sldMk cId="1242313485" sldId="592"/>
        </pc:sldMkLst>
      </pc:sldChg>
      <pc:sldChg chg="modSp add mod">
        <pc:chgData name="Ernesto Gandolfo Raso" userId="9b53afdb15782c0c" providerId="LiveId" clId="{99A81770-1D6A-40A4-99EB-7B5C125CC77A}" dt="2024-06-02T17:47:35.581" v="4042" actId="113"/>
        <pc:sldMkLst>
          <pc:docMk/>
          <pc:sldMk cId="914564577" sldId="593"/>
        </pc:sldMkLst>
      </pc:sldChg>
      <pc:sldChg chg="modSp add mod">
        <pc:chgData name="Ernesto Gandolfo Raso" userId="9b53afdb15782c0c" providerId="LiveId" clId="{99A81770-1D6A-40A4-99EB-7B5C125CC77A}" dt="2024-06-02T17:49:06.632" v="4066" actId="20577"/>
        <pc:sldMkLst>
          <pc:docMk/>
          <pc:sldMk cId="3810181358" sldId="594"/>
        </pc:sldMkLst>
      </pc:sldChg>
      <pc:sldChg chg="addSp delSp add mod">
        <pc:chgData name="Ernesto Gandolfo Raso" userId="9b53afdb15782c0c" providerId="LiveId" clId="{99A81770-1D6A-40A4-99EB-7B5C125CC77A}" dt="2024-06-02T17:47:25.636" v="4035" actId="22"/>
        <pc:sldMkLst>
          <pc:docMk/>
          <pc:sldMk cId="2053685167" sldId="595"/>
        </pc:sldMkLst>
      </pc:sldChg>
      <pc:sldChg chg="modSp add mod">
        <pc:chgData name="Ernesto Gandolfo Raso" userId="9b53afdb15782c0c" providerId="LiveId" clId="{99A81770-1D6A-40A4-99EB-7B5C125CC77A}" dt="2024-06-02T17:51:11.385" v="4089" actId="20577"/>
        <pc:sldMkLst>
          <pc:docMk/>
          <pc:sldMk cId="1549779247" sldId="596"/>
        </pc:sldMkLst>
      </pc:sldChg>
      <pc:sldChg chg="modSp add mod">
        <pc:chgData name="Ernesto Gandolfo Raso" userId="9b53afdb15782c0c" providerId="LiveId" clId="{99A81770-1D6A-40A4-99EB-7B5C125CC77A}" dt="2024-06-02T17:54:55.110" v="4201"/>
        <pc:sldMkLst>
          <pc:docMk/>
          <pc:sldMk cId="472367273" sldId="597"/>
        </pc:sldMkLst>
      </pc:sldChg>
      <pc:sldChg chg="addSp delSp modSp add mod">
        <pc:chgData name="Ernesto Gandolfo Raso" userId="9b53afdb15782c0c" providerId="LiveId" clId="{99A81770-1D6A-40A4-99EB-7B5C125CC77A}" dt="2024-06-02T18:00:36.771" v="4324" actId="58"/>
        <pc:sldMkLst>
          <pc:docMk/>
          <pc:sldMk cId="2835671677" sldId="598"/>
        </pc:sldMkLst>
      </pc:sldChg>
      <pc:sldChg chg="delSp modSp add mod">
        <pc:chgData name="Ernesto Gandolfo Raso" userId="9b53afdb15782c0c" providerId="LiveId" clId="{99A81770-1D6A-40A4-99EB-7B5C125CC77A}" dt="2024-06-02T18:07:32.275" v="4589" actId="20577"/>
        <pc:sldMkLst>
          <pc:docMk/>
          <pc:sldMk cId="410293712" sldId="599"/>
        </pc:sldMkLst>
      </pc:sldChg>
      <pc:sldChg chg="delSp add del mod">
        <pc:chgData name="Ernesto Gandolfo Raso" userId="9b53afdb15782c0c" providerId="LiveId" clId="{99A81770-1D6A-40A4-99EB-7B5C125CC77A}" dt="2024-06-02T18:06:26.727" v="4549" actId="2696"/>
        <pc:sldMkLst>
          <pc:docMk/>
          <pc:sldMk cId="2135678957" sldId="600"/>
        </pc:sldMkLst>
      </pc:sldChg>
      <pc:sldChg chg="addSp modSp add mod">
        <pc:chgData name="Ernesto Gandolfo Raso" userId="9b53afdb15782c0c" providerId="LiveId" clId="{99A81770-1D6A-40A4-99EB-7B5C125CC77A}" dt="2024-06-02T18:11:11.527" v="4715" actId="1037"/>
        <pc:sldMkLst>
          <pc:docMk/>
          <pc:sldMk cId="3154939064" sldId="600"/>
        </pc:sldMkLst>
      </pc:sldChg>
      <pc:sldChg chg="addSp delSp modSp add mod">
        <pc:chgData name="Ernesto Gandolfo Raso" userId="9b53afdb15782c0c" providerId="LiveId" clId="{99A81770-1D6A-40A4-99EB-7B5C125CC77A}" dt="2024-06-02T18:19:35.016" v="5197" actId="1035"/>
        <pc:sldMkLst>
          <pc:docMk/>
          <pc:sldMk cId="3004002542" sldId="601"/>
        </pc:sldMkLst>
      </pc:sldChg>
      <pc:sldChg chg="addSp delSp modSp add mod">
        <pc:chgData name="Ernesto Gandolfo Raso" userId="9b53afdb15782c0c" providerId="LiveId" clId="{99A81770-1D6A-40A4-99EB-7B5C125CC77A}" dt="2024-06-02T18:18:43.617" v="5171" actId="1036"/>
        <pc:sldMkLst>
          <pc:docMk/>
          <pc:sldMk cId="3685287661" sldId="602"/>
        </pc:sldMkLst>
      </pc:sldChg>
      <pc:sldChg chg="modSp add del mod">
        <pc:chgData name="Ernesto Gandolfo Raso" userId="9b53afdb15782c0c" providerId="LiveId" clId="{99A81770-1D6A-40A4-99EB-7B5C125CC77A}" dt="2024-06-02T18:55:21.453" v="5709" actId="2696"/>
        <pc:sldMkLst>
          <pc:docMk/>
          <pc:sldMk cId="188549362" sldId="603"/>
        </pc:sldMkLst>
      </pc:sldChg>
      <pc:sldChg chg="modSp add mod">
        <pc:chgData name="Ernesto Gandolfo Raso" userId="9b53afdb15782c0c" providerId="LiveId" clId="{99A81770-1D6A-40A4-99EB-7B5C125CC77A}" dt="2024-06-02T19:14:14.919" v="6077" actId="20577"/>
        <pc:sldMkLst>
          <pc:docMk/>
          <pc:sldMk cId="461080148" sldId="603"/>
        </pc:sldMkLst>
      </pc:sldChg>
      <pc:sldChg chg="addSp modSp add mod">
        <pc:chgData name="Ernesto Gandolfo Raso" userId="9b53afdb15782c0c" providerId="LiveId" clId="{99A81770-1D6A-40A4-99EB-7B5C125CC77A}" dt="2024-06-02T19:05:43.471" v="5719" actId="1038"/>
        <pc:sldMkLst>
          <pc:docMk/>
          <pc:sldMk cId="686346461" sldId="604"/>
        </pc:sldMkLst>
      </pc:sldChg>
      <pc:sldChg chg="addSp modSp add mod">
        <pc:chgData name="Ernesto Gandolfo Raso" userId="9b53afdb15782c0c" providerId="LiveId" clId="{99A81770-1D6A-40A4-99EB-7B5C125CC77A}" dt="2024-06-02T19:15:32.515" v="6110" actId="20577"/>
        <pc:sldMkLst>
          <pc:docMk/>
          <pc:sldMk cId="730487857" sldId="605"/>
        </pc:sldMkLst>
      </pc:sldChg>
      <pc:sldChg chg="modSp add mod">
        <pc:chgData name="Ernesto Gandolfo Raso" userId="9b53afdb15782c0c" providerId="LiveId" clId="{99A81770-1D6A-40A4-99EB-7B5C125CC77A}" dt="2024-06-02T19:16:22.455" v="6130" actId="20577"/>
        <pc:sldMkLst>
          <pc:docMk/>
          <pc:sldMk cId="1074842575" sldId="606"/>
        </pc:sldMkLst>
      </pc:sldChg>
      <pc:sldChg chg="addSp modSp add mod">
        <pc:chgData name="Ernesto Gandolfo Raso" userId="9b53afdb15782c0c" providerId="LiveId" clId="{99A81770-1D6A-40A4-99EB-7B5C125CC77A}" dt="2024-06-02T19:18:25.565" v="6165" actId="113"/>
        <pc:sldMkLst>
          <pc:docMk/>
          <pc:sldMk cId="1450579643" sldId="607"/>
        </pc:sldMkLst>
      </pc:sldChg>
      <pc:sldChg chg="addSp modSp add mod">
        <pc:chgData name="Ernesto Gandolfo Raso" userId="9b53afdb15782c0c" providerId="LiveId" clId="{99A81770-1D6A-40A4-99EB-7B5C125CC77A}" dt="2024-06-02T19:24:16.481" v="6286" actId="58"/>
        <pc:sldMkLst>
          <pc:docMk/>
          <pc:sldMk cId="3574494247" sldId="608"/>
        </pc:sldMkLst>
      </pc:sldChg>
      <pc:sldChg chg="modSp add mod">
        <pc:chgData name="Ernesto Gandolfo Raso" userId="9b53afdb15782c0c" providerId="LiveId" clId="{99A81770-1D6A-40A4-99EB-7B5C125CC77A}" dt="2024-06-02T19:24:02.854" v="6284" actId="6549"/>
        <pc:sldMkLst>
          <pc:docMk/>
          <pc:sldMk cId="2742550440" sldId="609"/>
        </pc:sldMkLst>
      </pc:sldChg>
      <pc:sldChg chg="modSp add mod">
        <pc:chgData name="Ernesto Gandolfo Raso" userId="9b53afdb15782c0c" providerId="LiveId" clId="{99A81770-1D6A-40A4-99EB-7B5C125CC77A}" dt="2024-06-02T19:23:21.026" v="6277" actId="6549"/>
        <pc:sldMkLst>
          <pc:docMk/>
          <pc:sldMk cId="42593824" sldId="610"/>
        </pc:sldMkLst>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ldChg>
      <pc:sldChg chg="addSp delSp modSp mod">
        <pc:chgData name="Ernesto Gandolfo Raso" userId="9b53afdb15782c0c" providerId="LiveId" clId="{53A9C063-DA28-4F50-80E2-08895CBB6AF7}" dt="2023-09-02T19:49:36.359" v="34" actId="6549"/>
        <pc:sldMkLst>
          <pc:docMk/>
          <pc:sldMk cId="774645731" sldId="257"/>
        </pc:sldMkLst>
      </pc:sldChg>
      <pc:sldChg chg="addSp delSp modSp mod">
        <pc:chgData name="Ernesto Gandolfo Raso" userId="9b53afdb15782c0c" providerId="LiveId" clId="{53A9C063-DA28-4F50-80E2-08895CBB6AF7}" dt="2023-09-02T19:59:06.859" v="181" actId="21"/>
        <pc:sldMkLst>
          <pc:docMk/>
          <pc:sldMk cId="2275605488" sldId="259"/>
        </pc:sldMkLst>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ldChg>
      <pc:sldChg chg="addSp delSp modSp mod">
        <pc:chgData name="Ernesto Gandolfo Raso" userId="9b53afdb15782c0c" providerId="LiveId" clId="{53A9C063-DA28-4F50-80E2-08895CBB6AF7}" dt="2023-09-02T19:59:22.533" v="201" actId="692"/>
        <pc:sldMkLst>
          <pc:docMk/>
          <pc:sldMk cId="1091675099" sldId="278"/>
        </pc:sldMkLst>
      </pc:sldChg>
      <pc:sldChg chg="addSp delSp modSp mod">
        <pc:chgData name="Ernesto Gandolfo Raso" userId="9b53afdb15782c0c" providerId="LiveId" clId="{53A9C063-DA28-4F50-80E2-08895CBB6AF7}" dt="2023-09-03T01:09:19.085" v="5308" actId="20577"/>
        <pc:sldMkLst>
          <pc:docMk/>
          <pc:sldMk cId="614755887" sldId="279"/>
        </pc:sldMkLst>
      </pc:sldChg>
      <pc:sldChg chg="addSp delSp modSp mod">
        <pc:chgData name="Ernesto Gandolfo Raso" userId="9b53afdb15782c0c" providerId="LiveId" clId="{53A9C063-DA28-4F50-80E2-08895CBB6AF7}" dt="2023-09-03T01:16:32.571" v="5539" actId="20577"/>
        <pc:sldMkLst>
          <pc:docMk/>
          <pc:sldMk cId="411849498" sldId="280"/>
        </pc:sldMkLst>
      </pc:sldChg>
      <pc:sldChg chg="addSp delSp modSp mod">
        <pc:chgData name="Ernesto Gandolfo Raso" userId="9b53afdb15782c0c" providerId="LiveId" clId="{53A9C063-DA28-4F50-80E2-08895CBB6AF7}" dt="2023-09-02T21:55:54.419" v="1748" actId="14100"/>
        <pc:sldMkLst>
          <pc:docMk/>
          <pc:sldMk cId="2686503792" sldId="281"/>
        </pc:sldMkLst>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ldChg>
      <pc:sldChg chg="addSp modSp add mod">
        <pc:chgData name="Ernesto Gandolfo Raso" userId="9b53afdb15782c0c" providerId="LiveId" clId="{53A9C063-DA28-4F50-80E2-08895CBB6AF7}" dt="2023-09-02T20:05:32.456" v="303" actId="14100"/>
        <pc:sldMkLst>
          <pc:docMk/>
          <pc:sldMk cId="4033664771" sldId="308"/>
        </pc:sldMkLst>
      </pc:sldChg>
      <pc:sldChg chg="addSp modSp add mod">
        <pc:chgData name="Ernesto Gandolfo Raso" userId="9b53afdb15782c0c" providerId="LiveId" clId="{53A9C063-DA28-4F50-80E2-08895CBB6AF7}" dt="2023-09-02T20:06:20.890" v="315" actId="692"/>
        <pc:sldMkLst>
          <pc:docMk/>
          <pc:sldMk cId="996081672" sldId="309"/>
        </pc:sldMkLst>
      </pc:sldChg>
      <pc:sldChg chg="addSp modSp add mod">
        <pc:chgData name="Ernesto Gandolfo Raso" userId="9b53afdb15782c0c" providerId="LiveId" clId="{53A9C063-DA28-4F50-80E2-08895CBB6AF7}" dt="2023-09-02T20:08:23.890" v="364" actId="20577"/>
        <pc:sldMkLst>
          <pc:docMk/>
          <pc:sldMk cId="3520940436" sldId="310"/>
        </pc:sldMkLst>
      </pc:sldChg>
      <pc:sldChg chg="addSp modSp add mod">
        <pc:chgData name="Ernesto Gandolfo Raso" userId="9b53afdb15782c0c" providerId="LiveId" clId="{53A9C063-DA28-4F50-80E2-08895CBB6AF7}" dt="2023-09-03T01:05:04.931" v="5224" actId="6549"/>
        <pc:sldMkLst>
          <pc:docMk/>
          <pc:sldMk cId="3886827144" sldId="311"/>
        </pc:sldMkLst>
      </pc:sldChg>
      <pc:sldChg chg="addSp modSp add mod">
        <pc:chgData name="Ernesto Gandolfo Raso" userId="9b53afdb15782c0c" providerId="LiveId" clId="{53A9C063-DA28-4F50-80E2-08895CBB6AF7}" dt="2023-09-02T20:15:54.701" v="423" actId="14100"/>
        <pc:sldMkLst>
          <pc:docMk/>
          <pc:sldMk cId="2809612667" sldId="312"/>
        </pc:sldMkLst>
      </pc:sldChg>
      <pc:sldChg chg="addSp delSp modSp add mod">
        <pc:chgData name="Ernesto Gandolfo Raso" userId="9b53afdb15782c0c" providerId="LiveId" clId="{53A9C063-DA28-4F50-80E2-08895CBB6AF7}" dt="2023-09-02T20:45:04.765" v="564" actId="14100"/>
        <pc:sldMkLst>
          <pc:docMk/>
          <pc:sldMk cId="3115808272" sldId="313"/>
        </pc:sldMkLst>
      </pc:sldChg>
      <pc:sldChg chg="addSp delSp modSp add mod">
        <pc:chgData name="Ernesto Gandolfo Raso" userId="9b53afdb15782c0c" providerId="LiveId" clId="{53A9C063-DA28-4F50-80E2-08895CBB6AF7}" dt="2023-09-02T20:46:43.176" v="605" actId="14100"/>
        <pc:sldMkLst>
          <pc:docMk/>
          <pc:sldMk cId="4228788813" sldId="314"/>
        </pc:sldMkLst>
      </pc:sldChg>
      <pc:sldChg chg="addSp modSp add mod ord">
        <pc:chgData name="Ernesto Gandolfo Raso" userId="9b53afdb15782c0c" providerId="LiveId" clId="{53A9C063-DA28-4F50-80E2-08895CBB6AF7}" dt="2023-09-03T01:07:01.873" v="5270" actId="6549"/>
        <pc:sldMkLst>
          <pc:docMk/>
          <pc:sldMk cId="1509784288" sldId="315"/>
        </pc:sldMkLst>
      </pc:sldChg>
      <pc:sldChg chg="addSp modSp add mod">
        <pc:chgData name="Ernesto Gandolfo Raso" userId="9b53afdb15782c0c" providerId="LiveId" clId="{53A9C063-DA28-4F50-80E2-08895CBB6AF7}" dt="2023-09-02T21:26:35.618" v="966" actId="14100"/>
        <pc:sldMkLst>
          <pc:docMk/>
          <pc:sldMk cId="3069926355" sldId="316"/>
        </pc:sldMkLst>
      </pc:sldChg>
      <pc:sldChg chg="addSp modSp add mod">
        <pc:chgData name="Ernesto Gandolfo Raso" userId="9b53afdb15782c0c" providerId="LiveId" clId="{53A9C063-DA28-4F50-80E2-08895CBB6AF7}" dt="2023-09-03T01:10:32.027" v="5377" actId="14100"/>
        <pc:sldMkLst>
          <pc:docMk/>
          <pc:sldMk cId="871231934" sldId="317"/>
        </pc:sldMkLst>
      </pc:sldChg>
      <pc:sldChg chg="addSp modSp add mod">
        <pc:chgData name="Ernesto Gandolfo Raso" userId="9b53afdb15782c0c" providerId="LiveId" clId="{53A9C063-DA28-4F50-80E2-08895CBB6AF7}" dt="2023-09-03T01:12:14.715" v="5382" actId="14100"/>
        <pc:sldMkLst>
          <pc:docMk/>
          <pc:sldMk cId="48361596" sldId="318"/>
        </pc:sldMkLst>
      </pc:sldChg>
      <pc:sldChg chg="addSp delSp modSp add mod">
        <pc:chgData name="Ernesto Gandolfo Raso" userId="9b53afdb15782c0c" providerId="LiveId" clId="{53A9C063-DA28-4F50-80E2-08895CBB6AF7}" dt="2023-09-02T21:37:22.510" v="1146" actId="1038"/>
        <pc:sldMkLst>
          <pc:docMk/>
          <pc:sldMk cId="3436276120" sldId="319"/>
        </pc:sldMkLst>
      </pc:sldChg>
      <pc:sldChg chg="addSp delSp modSp add mod">
        <pc:chgData name="Ernesto Gandolfo Raso" userId="9b53afdb15782c0c" providerId="LiveId" clId="{53A9C063-DA28-4F50-80E2-08895CBB6AF7}" dt="2023-09-03T01:12:58.322" v="5387" actId="478"/>
        <pc:sldMkLst>
          <pc:docMk/>
          <pc:sldMk cId="476165280" sldId="320"/>
        </pc:sldMkLst>
      </pc:sldChg>
      <pc:sldChg chg="addSp modSp add mod">
        <pc:chgData name="Ernesto Gandolfo Raso" userId="9b53afdb15782c0c" providerId="LiveId" clId="{53A9C063-DA28-4F50-80E2-08895CBB6AF7}" dt="2023-09-03T01:14:58.481" v="5471" actId="20577"/>
        <pc:sldMkLst>
          <pc:docMk/>
          <pc:sldMk cId="884295853" sldId="321"/>
        </pc:sldMkLst>
      </pc:sldChg>
      <pc:sldChg chg="addSp delSp modSp add mod">
        <pc:chgData name="Ernesto Gandolfo Raso" userId="9b53afdb15782c0c" providerId="LiveId" clId="{53A9C063-DA28-4F50-80E2-08895CBB6AF7}" dt="2023-09-03T01:15:43.593" v="5476" actId="478"/>
        <pc:sldMkLst>
          <pc:docMk/>
          <pc:sldMk cId="540931074" sldId="322"/>
        </pc:sldMkLst>
      </pc:sldChg>
      <pc:sldChg chg="addSp delSp modSp add mod">
        <pc:chgData name="Ernesto Gandolfo Raso" userId="9b53afdb15782c0c" providerId="LiveId" clId="{53A9C063-DA28-4F50-80E2-08895CBB6AF7}" dt="2023-09-03T01:16:21.303" v="5537" actId="33524"/>
        <pc:sldMkLst>
          <pc:docMk/>
          <pc:sldMk cId="2868406808" sldId="323"/>
        </pc:sldMkLst>
      </pc:sldChg>
      <pc:sldChg chg="addSp delSp modSp add mod">
        <pc:chgData name="Ernesto Gandolfo Raso" userId="9b53afdb15782c0c" providerId="LiveId" clId="{53A9C063-DA28-4F50-80E2-08895CBB6AF7}" dt="2023-09-02T21:51:08.737" v="1549" actId="14100"/>
        <pc:sldMkLst>
          <pc:docMk/>
          <pc:sldMk cId="1294430385" sldId="324"/>
        </pc:sldMkLst>
      </pc:sldChg>
      <pc:sldChg chg="addSp modSp add mod">
        <pc:chgData name="Ernesto Gandolfo Raso" userId="9b53afdb15782c0c" providerId="LiveId" clId="{53A9C063-DA28-4F50-80E2-08895CBB6AF7}" dt="2023-09-02T20:10:08.460" v="388" actId="1037"/>
        <pc:sldMkLst>
          <pc:docMk/>
          <pc:sldMk cId="1668741445" sldId="325"/>
        </pc:sldMkLst>
      </pc:sldChg>
      <pc:sldChg chg="addSp delSp modSp add mod ord">
        <pc:chgData name="Ernesto Gandolfo Raso" userId="9b53afdb15782c0c" providerId="LiveId" clId="{53A9C063-DA28-4F50-80E2-08895CBB6AF7}" dt="2023-09-03T01:05:32.035" v="5237" actId="114"/>
        <pc:sldMkLst>
          <pc:docMk/>
          <pc:sldMk cId="2703021225" sldId="326"/>
        </pc:sldMkLst>
      </pc:sldChg>
      <pc:sldChg chg="addSp delSp modSp add mod">
        <pc:chgData name="Ernesto Gandolfo Raso" userId="9b53afdb15782c0c" providerId="LiveId" clId="{53A9C063-DA28-4F50-80E2-08895CBB6AF7}" dt="2023-09-02T20:45:27.938" v="571" actId="14100"/>
        <pc:sldMkLst>
          <pc:docMk/>
          <pc:sldMk cId="1907131539" sldId="327"/>
        </pc:sldMkLst>
      </pc:sldChg>
      <pc:sldChg chg="addSp delSp modSp add mod ord">
        <pc:chgData name="Ernesto Gandolfo Raso" userId="9b53afdb15782c0c" providerId="LiveId" clId="{53A9C063-DA28-4F50-80E2-08895CBB6AF7}" dt="2023-09-02T20:47:25.528" v="620"/>
        <pc:sldMkLst>
          <pc:docMk/>
          <pc:sldMk cId="1067674640" sldId="328"/>
        </pc:sldMkLst>
      </pc:sldChg>
      <pc:sldChg chg="addSp delSp modSp add mod">
        <pc:chgData name="Ernesto Gandolfo Raso" userId="9b53afdb15782c0c" providerId="LiveId" clId="{53A9C063-DA28-4F50-80E2-08895CBB6AF7}" dt="2023-09-03T01:05:56.667" v="5259" actId="114"/>
        <pc:sldMkLst>
          <pc:docMk/>
          <pc:sldMk cId="2527957793" sldId="329"/>
        </pc:sldMkLst>
      </pc:sldChg>
      <pc:sldChg chg="modSp add mod ord">
        <pc:chgData name="Ernesto Gandolfo Raso" userId="9b53afdb15782c0c" providerId="LiveId" clId="{53A9C063-DA28-4F50-80E2-08895CBB6AF7}" dt="2023-09-03T01:06:10.467" v="5260" actId="20577"/>
        <pc:sldMkLst>
          <pc:docMk/>
          <pc:sldMk cId="1720649133" sldId="330"/>
        </pc:sldMkLst>
      </pc:sldChg>
      <pc:sldChg chg="addSp delSp modSp add mod">
        <pc:chgData name="Ernesto Gandolfo Raso" userId="9b53afdb15782c0c" providerId="LiveId" clId="{53A9C063-DA28-4F50-80E2-08895CBB6AF7}" dt="2023-09-03T01:08:09.720" v="5283" actId="478"/>
        <pc:sldMkLst>
          <pc:docMk/>
          <pc:sldMk cId="2719390773" sldId="331"/>
        </pc:sldMkLst>
      </pc:sldChg>
      <pc:sldChg chg="delSp modSp add mod">
        <pc:chgData name="Ernesto Gandolfo Raso" userId="9b53afdb15782c0c" providerId="LiveId" clId="{53A9C063-DA28-4F50-80E2-08895CBB6AF7}" dt="2023-09-03T01:10:55.766" v="5379" actId="20577"/>
        <pc:sldMkLst>
          <pc:docMk/>
          <pc:sldMk cId="1836209833" sldId="332"/>
        </pc:sldMkLst>
      </pc:sldChg>
      <pc:sldChg chg="addSp delSp modSp add mod">
        <pc:chgData name="Ernesto Gandolfo Raso" userId="9b53afdb15782c0c" providerId="LiveId" clId="{53A9C063-DA28-4F50-80E2-08895CBB6AF7}" dt="2023-09-02T21:37:46.405" v="1162" actId="1037"/>
        <pc:sldMkLst>
          <pc:docMk/>
          <pc:sldMk cId="2746991645" sldId="333"/>
        </pc:sldMkLst>
      </pc:sldChg>
      <pc:sldChg chg="addSp modSp add mod">
        <pc:chgData name="Ernesto Gandolfo Raso" userId="9b53afdb15782c0c" providerId="LiveId" clId="{53A9C063-DA28-4F50-80E2-08895CBB6AF7}" dt="2023-09-03T01:17:04.689" v="5545" actId="20577"/>
        <pc:sldMkLst>
          <pc:docMk/>
          <pc:sldMk cId="411477029" sldId="334"/>
        </pc:sldMkLst>
      </pc:sldChg>
      <pc:sldChg chg="addSp delSp modSp add mod">
        <pc:chgData name="Ernesto Gandolfo Raso" userId="9b53afdb15782c0c" providerId="LiveId" clId="{53A9C063-DA28-4F50-80E2-08895CBB6AF7}" dt="2023-09-02T22:16:45.550" v="1989" actId="1038"/>
        <pc:sldMkLst>
          <pc:docMk/>
          <pc:sldMk cId="363422634" sldId="335"/>
        </pc:sldMkLst>
      </pc:sldChg>
      <pc:sldChg chg="addSp modSp add mod">
        <pc:chgData name="Ernesto Gandolfo Raso" userId="9b53afdb15782c0c" providerId="LiveId" clId="{53A9C063-DA28-4F50-80E2-08895CBB6AF7}" dt="2023-09-02T22:20:17.582" v="2141" actId="20577"/>
        <pc:sldMkLst>
          <pc:docMk/>
          <pc:sldMk cId="2781039026" sldId="336"/>
        </pc:sldMkLst>
      </pc:sldChg>
      <pc:sldChg chg="addSp delSp modSp add mod">
        <pc:chgData name="Ernesto Gandolfo Raso" userId="9b53afdb15782c0c" providerId="LiveId" clId="{53A9C063-DA28-4F50-80E2-08895CBB6AF7}" dt="2023-09-03T01:17:49.747" v="5548" actId="113"/>
        <pc:sldMkLst>
          <pc:docMk/>
          <pc:sldMk cId="1790990244" sldId="337"/>
        </pc:sldMkLst>
      </pc:sldChg>
      <pc:sldChg chg="addSp modSp add mod">
        <pc:chgData name="Ernesto Gandolfo Raso" userId="9b53afdb15782c0c" providerId="LiveId" clId="{53A9C063-DA28-4F50-80E2-08895CBB6AF7}" dt="2023-09-03T01:18:29.572" v="5551" actId="20577"/>
        <pc:sldMkLst>
          <pc:docMk/>
          <pc:sldMk cId="2342179834" sldId="338"/>
        </pc:sldMkLst>
      </pc:sldChg>
      <pc:sldChg chg="addSp delSp modSp add mod">
        <pc:chgData name="Ernesto Gandolfo Raso" userId="9b53afdb15782c0c" providerId="LiveId" clId="{53A9C063-DA28-4F50-80E2-08895CBB6AF7}" dt="2023-09-03T01:20:07.555" v="5590" actId="20577"/>
        <pc:sldMkLst>
          <pc:docMk/>
          <pc:sldMk cId="3074675791" sldId="339"/>
        </pc:sldMkLst>
      </pc:sldChg>
      <pc:sldChg chg="addSp delSp modSp add mod">
        <pc:chgData name="Ernesto Gandolfo Raso" userId="9b53afdb15782c0c" providerId="LiveId" clId="{53A9C063-DA28-4F50-80E2-08895CBB6AF7}" dt="2023-09-02T23:03:08.128" v="2806" actId="14100"/>
        <pc:sldMkLst>
          <pc:docMk/>
          <pc:sldMk cId="1753475443" sldId="340"/>
        </pc:sldMkLst>
      </pc:sldChg>
      <pc:sldChg chg="addSp modSp add mod">
        <pc:chgData name="Ernesto Gandolfo Raso" userId="9b53afdb15782c0c" providerId="LiveId" clId="{53A9C063-DA28-4F50-80E2-08895CBB6AF7}" dt="2023-09-03T01:20:21.458" v="5591" actId="113"/>
        <pc:sldMkLst>
          <pc:docMk/>
          <pc:sldMk cId="2839649508" sldId="341"/>
        </pc:sldMkLst>
      </pc:sldChg>
      <pc:sldChg chg="addSp modSp add mod">
        <pc:chgData name="Ernesto Gandolfo Raso" userId="9b53afdb15782c0c" providerId="LiveId" clId="{53A9C063-DA28-4F50-80E2-08895CBB6AF7}" dt="2023-09-02T23:15:46.792" v="3054" actId="1038"/>
        <pc:sldMkLst>
          <pc:docMk/>
          <pc:sldMk cId="3468232007" sldId="342"/>
        </pc:sldMkLst>
      </pc:sldChg>
      <pc:sldChg chg="addSp delSp modSp add mod">
        <pc:chgData name="Ernesto Gandolfo Raso" userId="9b53afdb15782c0c" providerId="LiveId" clId="{53A9C063-DA28-4F50-80E2-08895CBB6AF7}" dt="2023-09-03T00:01:54.354" v="3590" actId="1037"/>
        <pc:sldMkLst>
          <pc:docMk/>
          <pc:sldMk cId="118095874" sldId="343"/>
        </pc:sldMkLst>
      </pc:sldChg>
      <pc:sldChg chg="addSp modSp add mod">
        <pc:chgData name="Ernesto Gandolfo Raso" userId="9b53afdb15782c0c" providerId="LiveId" clId="{53A9C063-DA28-4F50-80E2-08895CBB6AF7}" dt="2023-09-03T00:06:06.464" v="3699" actId="113"/>
        <pc:sldMkLst>
          <pc:docMk/>
          <pc:sldMk cId="197870611" sldId="344"/>
        </pc:sldMkLst>
      </pc:sldChg>
      <pc:sldChg chg="addSp delSp modSp add mod">
        <pc:chgData name="Ernesto Gandolfo Raso" userId="9b53afdb15782c0c" providerId="LiveId" clId="{53A9C063-DA28-4F50-80E2-08895CBB6AF7}" dt="2023-09-03T00:09:45.877" v="3791" actId="14100"/>
        <pc:sldMkLst>
          <pc:docMk/>
          <pc:sldMk cId="4233916699" sldId="345"/>
        </pc:sldMkLst>
      </pc:sldChg>
      <pc:sldChg chg="addSp delSp modSp add mod">
        <pc:chgData name="Ernesto Gandolfo Raso" userId="9b53afdb15782c0c" providerId="LiveId" clId="{53A9C063-DA28-4F50-80E2-08895CBB6AF7}" dt="2023-09-02T21:56:20.115" v="1764" actId="1038"/>
        <pc:sldMkLst>
          <pc:docMk/>
          <pc:sldMk cId="894784698" sldId="346"/>
        </pc:sldMkLst>
      </pc:sldChg>
      <pc:sldChg chg="addSp delSp modSp add mod">
        <pc:chgData name="Ernesto Gandolfo Raso" userId="9b53afdb15782c0c" providerId="LiveId" clId="{53A9C063-DA28-4F50-80E2-08895CBB6AF7}" dt="2023-09-02T22:12:23.533" v="1871" actId="692"/>
        <pc:sldMkLst>
          <pc:docMk/>
          <pc:sldMk cId="2185606458" sldId="347"/>
        </pc:sldMkLst>
      </pc:sldChg>
      <pc:sldChg chg="addSp delSp modSp add mod">
        <pc:chgData name="Ernesto Gandolfo Raso" userId="9b53afdb15782c0c" providerId="LiveId" clId="{53A9C063-DA28-4F50-80E2-08895CBB6AF7}" dt="2023-09-02T21:55:47.997" v="1746" actId="1038"/>
        <pc:sldMkLst>
          <pc:docMk/>
          <pc:sldMk cId="1981413177" sldId="348"/>
        </pc:sldMkLst>
      </pc:sldChg>
      <pc:sldChg chg="addSp delSp modSp add mod">
        <pc:chgData name="Ernesto Gandolfo Raso" userId="9b53afdb15782c0c" providerId="LiveId" clId="{53A9C063-DA28-4F50-80E2-08895CBB6AF7}" dt="2023-09-02T21:56:44.073" v="1795" actId="1035"/>
        <pc:sldMkLst>
          <pc:docMk/>
          <pc:sldMk cId="805201336" sldId="349"/>
        </pc:sldMkLst>
      </pc:sldChg>
      <pc:sldChg chg="modSp add mod">
        <pc:chgData name="Ernesto Gandolfo Raso" userId="9b53afdb15782c0c" providerId="LiveId" clId="{53A9C063-DA28-4F50-80E2-08895CBB6AF7}" dt="2023-09-03T01:17:18.559" v="5546" actId="33524"/>
        <pc:sldMkLst>
          <pc:docMk/>
          <pc:sldMk cId="3429441413" sldId="350"/>
        </pc:sldMkLst>
      </pc:sldChg>
      <pc:sldChg chg="addSp modSp add mod">
        <pc:chgData name="Ernesto Gandolfo Raso" userId="9b53afdb15782c0c" providerId="LiveId" clId="{53A9C063-DA28-4F50-80E2-08895CBB6AF7}" dt="2023-09-02T22:19:40.269" v="2064" actId="21"/>
        <pc:sldMkLst>
          <pc:docMk/>
          <pc:sldMk cId="2590950904" sldId="351"/>
        </pc:sldMkLst>
      </pc:sldChg>
      <pc:sldChg chg="addSp delSp modSp add mod">
        <pc:chgData name="Ernesto Gandolfo Raso" userId="9b53afdb15782c0c" providerId="LiveId" clId="{53A9C063-DA28-4F50-80E2-08895CBB6AF7}" dt="2023-09-02T22:22:09.041" v="2204" actId="14100"/>
        <pc:sldMkLst>
          <pc:docMk/>
          <pc:sldMk cId="3488626180" sldId="352"/>
        </pc:sldMkLst>
      </pc:sldChg>
      <pc:sldChg chg="addSp modSp add mod">
        <pc:chgData name="Ernesto Gandolfo Raso" userId="9b53afdb15782c0c" providerId="LiveId" clId="{53A9C063-DA28-4F50-80E2-08895CBB6AF7}" dt="2023-09-03T01:18:06.418" v="5550" actId="20577"/>
        <pc:sldMkLst>
          <pc:docMk/>
          <pc:sldMk cId="2541273638" sldId="353"/>
        </pc:sldMkLst>
      </pc:sldChg>
      <pc:sldChg chg="addSp delSp modSp add mod">
        <pc:chgData name="Ernesto Gandolfo Raso" userId="9b53afdb15782c0c" providerId="LiveId" clId="{53A9C063-DA28-4F50-80E2-08895CBB6AF7}" dt="2023-09-03T01:18:36.085" v="5552" actId="14100"/>
        <pc:sldMkLst>
          <pc:docMk/>
          <pc:sldMk cId="3507719992" sldId="354"/>
        </pc:sldMkLst>
      </pc:sldChg>
      <pc:sldChg chg="addSp modSp add mod">
        <pc:chgData name="Ernesto Gandolfo Raso" userId="9b53afdb15782c0c" providerId="LiveId" clId="{53A9C063-DA28-4F50-80E2-08895CBB6AF7}" dt="2023-09-03T01:19:00.377" v="5556" actId="20577"/>
        <pc:sldMkLst>
          <pc:docMk/>
          <pc:sldMk cId="3431707168" sldId="355"/>
        </pc:sldMkLst>
      </pc:sldChg>
      <pc:sldChg chg="addSp delSp modSp add mod">
        <pc:chgData name="Ernesto Gandolfo Raso" userId="9b53afdb15782c0c" providerId="LiveId" clId="{53A9C063-DA28-4F50-80E2-08895CBB6AF7}" dt="2023-09-03T01:19:24.060" v="5584" actId="1038"/>
        <pc:sldMkLst>
          <pc:docMk/>
          <pc:sldMk cId="39798599" sldId="356"/>
        </pc:sldMkLst>
      </pc:sldChg>
      <pc:sldChg chg="addSp delSp modSp add mod">
        <pc:chgData name="Ernesto Gandolfo Raso" userId="9b53afdb15782c0c" providerId="LiveId" clId="{53A9C063-DA28-4F50-80E2-08895CBB6AF7}" dt="2023-09-02T23:04:10.720" v="2848" actId="1038"/>
        <pc:sldMkLst>
          <pc:docMk/>
          <pc:sldMk cId="61055999" sldId="357"/>
        </pc:sldMkLst>
      </pc:sldChg>
      <pc:sldChg chg="addSp delSp modSp add mod">
        <pc:chgData name="Ernesto Gandolfo Raso" userId="9b53afdb15782c0c" providerId="LiveId" clId="{53A9C063-DA28-4F50-80E2-08895CBB6AF7}" dt="2023-09-02T23:03:35.463" v="2827" actId="1037"/>
        <pc:sldMkLst>
          <pc:docMk/>
          <pc:sldMk cId="3317959434" sldId="358"/>
        </pc:sldMkLst>
      </pc:sldChg>
      <pc:sldChg chg="addSp delSp modSp add mod">
        <pc:chgData name="Ernesto Gandolfo Raso" userId="9b53afdb15782c0c" providerId="LiveId" clId="{53A9C063-DA28-4F50-80E2-08895CBB6AF7}" dt="2023-09-02T23:04:49.031" v="2893" actId="1036"/>
        <pc:sldMkLst>
          <pc:docMk/>
          <pc:sldMk cId="405185853" sldId="359"/>
        </pc:sldMkLst>
      </pc:sldChg>
      <pc:sldChg chg="addSp modSp add mod">
        <pc:chgData name="Ernesto Gandolfo Raso" userId="9b53afdb15782c0c" providerId="LiveId" clId="{53A9C063-DA28-4F50-80E2-08895CBB6AF7}" dt="2023-09-02T23:12:55.615" v="2973" actId="6549"/>
        <pc:sldMkLst>
          <pc:docMk/>
          <pc:sldMk cId="3263986735" sldId="360"/>
        </pc:sldMkLst>
      </pc:sldChg>
      <pc:sldChg chg="modSp add mod">
        <pc:chgData name="Ernesto Gandolfo Raso" userId="9b53afdb15782c0c" providerId="LiveId" clId="{53A9C063-DA28-4F50-80E2-08895CBB6AF7}" dt="2023-09-02T23:16:45.797" v="3087" actId="6549"/>
        <pc:sldMkLst>
          <pc:docMk/>
          <pc:sldMk cId="2497436633" sldId="361"/>
        </pc:sldMkLst>
      </pc:sldChg>
      <pc:sldChg chg="modSp add mod">
        <pc:chgData name="Ernesto Gandolfo Raso" userId="9b53afdb15782c0c" providerId="LiveId" clId="{53A9C063-DA28-4F50-80E2-08895CBB6AF7}" dt="2023-09-02T23:15:20.936" v="3042" actId="20577"/>
        <pc:sldMkLst>
          <pc:docMk/>
          <pc:sldMk cId="2066906413" sldId="362"/>
        </pc:sldMkLst>
      </pc:sldChg>
      <pc:sldChg chg="addSp delSp modSp add mod">
        <pc:chgData name="Ernesto Gandolfo Raso" userId="9b53afdb15782c0c" providerId="LiveId" clId="{53A9C063-DA28-4F50-80E2-08895CBB6AF7}" dt="2023-09-02T23:18:36.716" v="3190" actId="14100"/>
        <pc:sldMkLst>
          <pc:docMk/>
          <pc:sldMk cId="2941911934" sldId="363"/>
        </pc:sldMkLst>
      </pc:sldChg>
      <pc:sldChg chg="addSp delSp modSp add mod">
        <pc:chgData name="Ernesto Gandolfo Raso" userId="9b53afdb15782c0c" providerId="LiveId" clId="{53A9C063-DA28-4F50-80E2-08895CBB6AF7}" dt="2023-09-02T23:28:03.190" v="3465" actId="14100"/>
        <pc:sldMkLst>
          <pc:docMk/>
          <pc:sldMk cId="433274841" sldId="364"/>
        </pc:sldMkLst>
      </pc:sldChg>
      <pc:sldChg chg="addSp delSp modSp add mod ord">
        <pc:chgData name="Ernesto Gandolfo Raso" userId="9b53afdb15782c0c" providerId="LiveId" clId="{53A9C063-DA28-4F50-80E2-08895CBB6AF7}" dt="2023-09-02T23:27:35.482" v="3457" actId="14100"/>
        <pc:sldMkLst>
          <pc:docMk/>
          <pc:sldMk cId="1125651129" sldId="365"/>
        </pc:sldMkLst>
      </pc:sldChg>
      <pc:sldChg chg="addSp modSp add mod">
        <pc:chgData name="Ernesto Gandolfo Raso" userId="9b53afdb15782c0c" providerId="LiveId" clId="{53A9C063-DA28-4F50-80E2-08895CBB6AF7}" dt="2023-09-03T01:21:48.267" v="5592" actId="113"/>
        <pc:sldMkLst>
          <pc:docMk/>
          <pc:sldMk cId="1134109653" sldId="366"/>
        </pc:sldMkLst>
      </pc:sldChg>
      <pc:sldChg chg="addSp delSp modSp add mod">
        <pc:chgData name="Ernesto Gandolfo Raso" userId="9b53afdb15782c0c" providerId="LiveId" clId="{53A9C063-DA28-4F50-80E2-08895CBB6AF7}" dt="2023-09-03T01:22:07.859" v="5595" actId="1036"/>
        <pc:sldMkLst>
          <pc:docMk/>
          <pc:sldMk cId="1811951547" sldId="367"/>
        </pc:sldMkLst>
      </pc:sldChg>
      <pc:sldChg chg="modSp add mod">
        <pc:chgData name="Ernesto Gandolfo Raso" userId="9b53afdb15782c0c" providerId="LiveId" clId="{53A9C063-DA28-4F50-80E2-08895CBB6AF7}" dt="2023-09-03T01:22:30.662" v="5596" actId="20577"/>
        <pc:sldMkLst>
          <pc:docMk/>
          <pc:sldMk cId="3570189788" sldId="368"/>
        </pc:sldMkLst>
      </pc:sldChg>
      <pc:sldChg chg="addSp modSp add mod">
        <pc:chgData name="Ernesto Gandolfo Raso" userId="9b53afdb15782c0c" providerId="LiveId" clId="{53A9C063-DA28-4F50-80E2-08895CBB6AF7}" dt="2023-09-03T01:23:07.926" v="5615" actId="20577"/>
        <pc:sldMkLst>
          <pc:docMk/>
          <pc:sldMk cId="1863350227" sldId="369"/>
        </pc:sldMkLst>
      </pc:sldChg>
      <pc:sldChg chg="addSp delSp modSp add mod">
        <pc:chgData name="Ernesto Gandolfo Raso" userId="9b53afdb15782c0c" providerId="LiveId" clId="{53A9C063-DA28-4F50-80E2-08895CBB6AF7}" dt="2023-09-03T00:08:39.102" v="3783" actId="1038"/>
        <pc:sldMkLst>
          <pc:docMk/>
          <pc:sldMk cId="1674267385" sldId="370"/>
        </pc:sldMkLst>
      </pc:sldChg>
      <pc:sldChg chg="addSp delSp modSp add mod">
        <pc:chgData name="Ernesto Gandolfo Raso" userId="9b53afdb15782c0c" providerId="LiveId" clId="{53A9C063-DA28-4F50-80E2-08895CBB6AF7}" dt="2023-09-03T00:10:44.014" v="3799" actId="14100"/>
        <pc:sldMkLst>
          <pc:docMk/>
          <pc:sldMk cId="2887294580" sldId="371"/>
        </pc:sldMkLst>
      </pc:sldChg>
      <pc:sldChg chg="addSp delSp modSp add mod">
        <pc:chgData name="Ernesto Gandolfo Raso" userId="9b53afdb15782c0c" providerId="LiveId" clId="{53A9C063-DA28-4F50-80E2-08895CBB6AF7}" dt="2023-09-03T00:12:28.482" v="3820" actId="14100"/>
        <pc:sldMkLst>
          <pc:docMk/>
          <pc:sldMk cId="1787842694" sldId="372"/>
        </pc:sldMkLst>
      </pc:sldChg>
      <pc:sldChg chg="addSp delSp modSp add mod">
        <pc:chgData name="Ernesto Gandolfo Raso" userId="9b53afdb15782c0c" providerId="LiveId" clId="{53A9C063-DA28-4F50-80E2-08895CBB6AF7}" dt="2023-09-03T00:14:27.670" v="3856" actId="14100"/>
        <pc:sldMkLst>
          <pc:docMk/>
          <pc:sldMk cId="3928330056" sldId="373"/>
        </pc:sldMkLst>
      </pc:sldChg>
      <pc:sldChg chg="addSp delSp modSp add mod">
        <pc:chgData name="Ernesto Gandolfo Raso" userId="9b53afdb15782c0c" providerId="LiveId" clId="{53A9C063-DA28-4F50-80E2-08895CBB6AF7}" dt="2023-09-03T00:12:51.513" v="3832" actId="1038"/>
        <pc:sldMkLst>
          <pc:docMk/>
          <pc:sldMk cId="1880384370" sldId="374"/>
        </pc:sldMkLst>
      </pc:sldChg>
      <pc:sldChg chg="addSp delSp modSp add mod">
        <pc:chgData name="Ernesto Gandolfo Raso" userId="9b53afdb15782c0c" providerId="LiveId" clId="{53A9C063-DA28-4F50-80E2-08895CBB6AF7}" dt="2023-09-03T00:16:17.931" v="3895" actId="478"/>
        <pc:sldMkLst>
          <pc:docMk/>
          <pc:sldMk cId="4053330503" sldId="375"/>
        </pc:sldMkLst>
      </pc:sldChg>
      <pc:sldChg chg="addSp modSp add mod">
        <pc:chgData name="Ernesto Gandolfo Raso" userId="9b53afdb15782c0c" providerId="LiveId" clId="{53A9C063-DA28-4F50-80E2-08895CBB6AF7}" dt="2023-09-03T00:22:01.637" v="4069" actId="6549"/>
        <pc:sldMkLst>
          <pc:docMk/>
          <pc:sldMk cId="3296409069" sldId="376"/>
        </pc:sldMkLst>
      </pc:sldChg>
      <pc:sldChg chg="addSp modSp add mod">
        <pc:chgData name="Ernesto Gandolfo Raso" userId="9b53afdb15782c0c" providerId="LiveId" clId="{53A9C063-DA28-4F50-80E2-08895CBB6AF7}" dt="2023-09-03T00:19:23.019" v="3984" actId="14100"/>
        <pc:sldMkLst>
          <pc:docMk/>
          <pc:sldMk cId="1738002571" sldId="377"/>
        </pc:sldMkLst>
      </pc:sldChg>
      <pc:sldChg chg="addSp modSp add mod">
        <pc:chgData name="Ernesto Gandolfo Raso" userId="9b53afdb15782c0c" providerId="LiveId" clId="{53A9C063-DA28-4F50-80E2-08895CBB6AF7}" dt="2023-09-03T00:28:56.942" v="4197" actId="20577"/>
        <pc:sldMkLst>
          <pc:docMk/>
          <pc:sldMk cId="3294925854" sldId="378"/>
        </pc:sldMkLst>
      </pc:sldChg>
      <pc:sldChg chg="addSp modSp add mod">
        <pc:chgData name="Ernesto Gandolfo Raso" userId="9b53afdb15782c0c" providerId="LiveId" clId="{53A9C063-DA28-4F50-80E2-08895CBB6AF7}" dt="2023-09-03T01:24:46.310" v="5621" actId="20577"/>
        <pc:sldMkLst>
          <pc:docMk/>
          <pc:sldMk cId="2076848154" sldId="379"/>
        </pc:sldMkLst>
      </pc:sldChg>
      <pc:sldChg chg="addSp modSp add mod">
        <pc:chgData name="Ernesto Gandolfo Raso" userId="9b53afdb15782c0c" providerId="LiveId" clId="{53A9C063-DA28-4F50-80E2-08895CBB6AF7}" dt="2023-09-03T00:44:27.988" v="4718" actId="14100"/>
        <pc:sldMkLst>
          <pc:docMk/>
          <pc:sldMk cId="1021765495" sldId="380"/>
        </pc:sldMkLst>
      </pc:sldChg>
      <pc:sldChg chg="addSp modSp add mod">
        <pc:chgData name="Ernesto Gandolfo Raso" userId="9b53afdb15782c0c" providerId="LiveId" clId="{53A9C063-DA28-4F50-80E2-08895CBB6AF7}" dt="2023-09-03T00:48:12.893" v="4841" actId="20577"/>
        <pc:sldMkLst>
          <pc:docMk/>
          <pc:sldMk cId="3516155159" sldId="381"/>
        </pc:sldMkLst>
      </pc:sldChg>
      <pc:sldChg chg="addSp delSp modSp add mod">
        <pc:chgData name="Ernesto Gandolfo Raso" userId="9b53afdb15782c0c" providerId="LiveId" clId="{53A9C063-DA28-4F50-80E2-08895CBB6AF7}" dt="2023-09-03T00:49:24.468" v="4849" actId="14100"/>
        <pc:sldMkLst>
          <pc:docMk/>
          <pc:sldMk cId="1834169354" sldId="382"/>
        </pc:sldMkLst>
      </pc:sldChg>
      <pc:sldChg chg="addSp modSp add mod">
        <pc:chgData name="Ernesto Gandolfo Raso" userId="9b53afdb15782c0c" providerId="LiveId" clId="{53A9C063-DA28-4F50-80E2-08895CBB6AF7}" dt="2023-09-03T00:50:14.028" v="4859" actId="14100"/>
        <pc:sldMkLst>
          <pc:docMk/>
          <pc:sldMk cId="1724854136" sldId="383"/>
        </pc:sldMkLst>
      </pc:sldChg>
      <pc:sldChg chg="addSp delSp modSp add mod">
        <pc:chgData name="Ernesto Gandolfo Raso" userId="9b53afdb15782c0c" providerId="LiveId" clId="{53A9C063-DA28-4F50-80E2-08895CBB6AF7}" dt="2023-09-03T00:50:45.110" v="4867"/>
        <pc:sldMkLst>
          <pc:docMk/>
          <pc:sldMk cId="1019207326" sldId="384"/>
        </pc:sldMkLst>
      </pc:sldChg>
      <pc:sldChg chg="addSp modSp add mod">
        <pc:chgData name="Ernesto Gandolfo Raso" userId="9b53afdb15782c0c" providerId="LiveId" clId="{53A9C063-DA28-4F50-80E2-08895CBB6AF7}" dt="2023-09-03T01:26:37.518" v="5630" actId="113"/>
        <pc:sldMkLst>
          <pc:docMk/>
          <pc:sldMk cId="3262026422" sldId="385"/>
        </pc:sldMkLst>
      </pc:sldChg>
      <pc:sldChg chg="addSp modSp add mod">
        <pc:chgData name="Ernesto Gandolfo Raso" userId="9b53afdb15782c0c" providerId="LiveId" clId="{53A9C063-DA28-4F50-80E2-08895CBB6AF7}" dt="2023-09-03T00:57:43.349" v="5004" actId="692"/>
        <pc:sldMkLst>
          <pc:docMk/>
          <pc:sldMk cId="1425350429" sldId="386"/>
        </pc:sldMkLst>
      </pc:sldChg>
      <pc:sldChg chg="addSp modSp add mod">
        <pc:chgData name="Ernesto Gandolfo Raso" userId="9b53afdb15782c0c" providerId="LiveId" clId="{53A9C063-DA28-4F50-80E2-08895CBB6AF7}" dt="2023-09-03T01:00:43.839" v="5077" actId="1036"/>
        <pc:sldMkLst>
          <pc:docMk/>
          <pc:sldMk cId="3738914003" sldId="387"/>
        </pc:sldMkLst>
      </pc:sldChg>
      <pc:sldChg chg="addSp modSp add mod">
        <pc:chgData name="Ernesto Gandolfo Raso" userId="9b53afdb15782c0c" providerId="LiveId" clId="{53A9C063-DA28-4F50-80E2-08895CBB6AF7}" dt="2023-09-03T01:27:55.231" v="5648" actId="6549"/>
        <pc:sldMkLst>
          <pc:docMk/>
          <pc:sldMk cId="1287788216" sldId="388"/>
        </pc:sldMkLst>
      </pc:sldChg>
      <pc:sldChg chg="addSp modSp add mod">
        <pc:chgData name="Ernesto Gandolfo Raso" userId="9b53afdb15782c0c" providerId="LiveId" clId="{53A9C063-DA28-4F50-80E2-08895CBB6AF7}" dt="2023-09-03T01:03:42.407" v="5210" actId="14100"/>
        <pc:sldMkLst>
          <pc:docMk/>
          <pc:sldMk cId="78413583" sldId="389"/>
        </pc:sldMkLst>
      </pc:sldChg>
      <pc:sldChg chg="modSp add mod">
        <pc:chgData name="Ernesto Gandolfo Raso" userId="9b53afdb15782c0c" providerId="LiveId" clId="{53A9C063-DA28-4F50-80E2-08895CBB6AF7}" dt="2023-09-03T00:17:25.854" v="3938" actId="6549"/>
        <pc:sldMkLst>
          <pc:docMk/>
          <pc:sldMk cId="1505848942" sldId="390"/>
        </pc:sldMkLst>
      </pc:sldChg>
      <pc:sldChg chg="delSp modSp add mod">
        <pc:chgData name="Ernesto Gandolfo Raso" userId="9b53afdb15782c0c" providerId="LiveId" clId="{53A9C063-DA28-4F50-80E2-08895CBB6AF7}" dt="2023-09-03T00:16:28.132" v="3904" actId="1038"/>
        <pc:sldMkLst>
          <pc:docMk/>
          <pc:sldMk cId="2669763965" sldId="391"/>
        </pc:sldMkLst>
      </pc:sldChg>
      <pc:sldChg chg="modSp add mod">
        <pc:chgData name="Ernesto Gandolfo Raso" userId="9b53afdb15782c0c" providerId="LiveId" clId="{53A9C063-DA28-4F50-80E2-08895CBB6AF7}" dt="2023-09-03T00:17:34.742" v="3940" actId="20577"/>
        <pc:sldMkLst>
          <pc:docMk/>
          <pc:sldMk cId="2987049626" sldId="392"/>
        </pc:sldMkLst>
      </pc:sldChg>
      <pc:sldChg chg="addSp modSp add mod">
        <pc:chgData name="Ernesto Gandolfo Raso" userId="9b53afdb15782c0c" providerId="LiveId" clId="{53A9C063-DA28-4F50-80E2-08895CBB6AF7}" dt="2023-09-03T00:20:57.414" v="4027" actId="1036"/>
        <pc:sldMkLst>
          <pc:docMk/>
          <pc:sldMk cId="3928103091" sldId="393"/>
        </pc:sldMkLst>
      </pc:sldChg>
      <pc:sldChg chg="addSp delSp modSp add mod">
        <pc:chgData name="Ernesto Gandolfo Raso" userId="9b53afdb15782c0c" providerId="LiveId" clId="{53A9C063-DA28-4F50-80E2-08895CBB6AF7}" dt="2023-09-03T00:29:57.472" v="4240" actId="1036"/>
        <pc:sldMkLst>
          <pc:docMk/>
          <pc:sldMk cId="1007516570" sldId="394"/>
        </pc:sldMkLst>
      </pc:sldChg>
      <pc:sldChg chg="addSp delSp modSp add mod">
        <pc:chgData name="Ernesto Gandolfo Raso" userId="9b53afdb15782c0c" providerId="LiveId" clId="{53A9C063-DA28-4F50-80E2-08895CBB6AF7}" dt="2023-09-03T01:24:15.526" v="5617" actId="14100"/>
        <pc:sldMkLst>
          <pc:docMk/>
          <pc:sldMk cId="3168332914" sldId="395"/>
        </pc:sldMkLst>
      </pc:sldChg>
      <pc:sldChg chg="addSp modSp add mod">
        <pc:chgData name="Ernesto Gandolfo Raso" userId="9b53afdb15782c0c" providerId="LiveId" clId="{53A9C063-DA28-4F50-80E2-08895CBB6AF7}" dt="2023-09-03T01:24:32.055" v="5619" actId="20577"/>
        <pc:sldMkLst>
          <pc:docMk/>
          <pc:sldMk cId="1228237726" sldId="396"/>
        </pc:sldMkLst>
      </pc:sldChg>
      <pc:sldChg chg="delSp modSp add mod">
        <pc:chgData name="Ernesto Gandolfo Raso" userId="9b53afdb15782c0c" providerId="LiveId" clId="{53A9C063-DA28-4F50-80E2-08895CBB6AF7}" dt="2023-09-03T00:35:15.083" v="4382" actId="1038"/>
        <pc:sldMkLst>
          <pc:docMk/>
          <pc:sldMk cId="3254925542" sldId="397"/>
        </pc:sldMkLst>
      </pc:sldChg>
      <pc:sldChg chg="delSp modSp add mod">
        <pc:chgData name="Ernesto Gandolfo Raso" userId="9b53afdb15782c0c" providerId="LiveId" clId="{53A9C063-DA28-4F50-80E2-08895CBB6AF7}" dt="2023-09-03T00:40:23.030" v="4644" actId="58"/>
        <pc:sldMkLst>
          <pc:docMk/>
          <pc:sldMk cId="1160492254" sldId="398"/>
        </pc:sldMkLst>
      </pc:sldChg>
      <pc:sldChg chg="modSp add mod">
        <pc:chgData name="Ernesto Gandolfo Raso" userId="9b53afdb15782c0c" providerId="LiveId" clId="{53A9C063-DA28-4F50-80E2-08895CBB6AF7}" dt="2023-09-03T01:26:18.562" v="5622" actId="6549"/>
        <pc:sldMkLst>
          <pc:docMk/>
          <pc:sldMk cId="2444050194" sldId="399"/>
        </pc:sldMkLst>
      </pc:sldChg>
      <pc:sldChg chg="addSp delSp modSp add mod">
        <pc:chgData name="Ernesto Gandolfo Raso" userId="9b53afdb15782c0c" providerId="LiveId" clId="{53A9C063-DA28-4F50-80E2-08895CBB6AF7}" dt="2023-09-03T00:43:34.705" v="4707" actId="14100"/>
        <pc:sldMkLst>
          <pc:docMk/>
          <pc:sldMk cId="4287782322" sldId="400"/>
        </pc:sldMkLst>
      </pc:sldChg>
      <pc:sldChg chg="addSp delSp modSp add mod">
        <pc:chgData name="Ernesto Gandolfo Raso" userId="9b53afdb15782c0c" providerId="LiveId" clId="{53A9C063-DA28-4F50-80E2-08895CBB6AF7}" dt="2023-09-03T00:47:10.237" v="4797" actId="21"/>
        <pc:sldMkLst>
          <pc:docMk/>
          <pc:sldMk cId="575915423" sldId="401"/>
        </pc:sldMkLst>
      </pc:sldChg>
      <pc:sldChg chg="addSp delSp modSp add mod">
        <pc:chgData name="Ernesto Gandolfo Raso" userId="9b53afdb15782c0c" providerId="LiveId" clId="{53A9C063-DA28-4F50-80E2-08895CBB6AF7}" dt="2023-09-03T00:49:48.234" v="4856" actId="14100"/>
        <pc:sldMkLst>
          <pc:docMk/>
          <pc:sldMk cId="1959494995" sldId="402"/>
        </pc:sldMkLst>
      </pc:sldChg>
      <pc:sldChg chg="modSp add mod">
        <pc:chgData name="Ernesto Gandolfo Raso" userId="9b53afdb15782c0c" providerId="LiveId" clId="{53A9C063-DA28-4F50-80E2-08895CBB6AF7}" dt="2023-09-03T01:26:57.088" v="5642" actId="6549"/>
        <pc:sldMkLst>
          <pc:docMk/>
          <pc:sldMk cId="549108042" sldId="403"/>
        </pc:sldMkLst>
      </pc:sldChg>
      <pc:sldChg chg="addSp delSp modSp add mod">
        <pc:chgData name="Ernesto Gandolfo Raso" userId="9b53afdb15782c0c" providerId="LiveId" clId="{53A9C063-DA28-4F50-80E2-08895CBB6AF7}" dt="2023-09-03T00:53:03.993" v="4899" actId="14100"/>
        <pc:sldMkLst>
          <pc:docMk/>
          <pc:sldMk cId="320815157" sldId="404"/>
        </pc:sldMkLst>
      </pc:sldChg>
      <pc:sldChg chg="addSp modSp add mod">
        <pc:chgData name="Ernesto Gandolfo Raso" userId="9b53afdb15782c0c" providerId="LiveId" clId="{53A9C063-DA28-4F50-80E2-08895CBB6AF7}" dt="2023-09-03T00:55:27.410" v="4956" actId="1076"/>
        <pc:sldMkLst>
          <pc:docMk/>
          <pc:sldMk cId="1993698230" sldId="405"/>
        </pc:sldMkLst>
      </pc:sldChg>
      <pc:sldChg chg="addSp delSp modSp add mod">
        <pc:chgData name="Ernesto Gandolfo Raso" userId="9b53afdb15782c0c" providerId="LiveId" clId="{53A9C063-DA28-4F50-80E2-08895CBB6AF7}" dt="2023-09-03T01:01:56.935" v="5159" actId="14100"/>
        <pc:sldMkLst>
          <pc:docMk/>
          <pc:sldMk cId="1706690578" sldId="406"/>
        </pc:sldMkLst>
      </pc:sldChg>
      <pc:sldChg chg="addSp delSp modSp add mod">
        <pc:chgData name="Ernesto Gandolfo Raso" userId="9b53afdb15782c0c" providerId="LiveId" clId="{53A9C063-DA28-4F50-80E2-08895CBB6AF7}" dt="2023-09-03T01:09:01.585" v="5305" actId="255"/>
        <pc:sldMkLst>
          <pc:docMk/>
          <pc:sldMk cId="424475937" sldId="407"/>
        </pc:sldMkLst>
      </pc:sldChg>
      <pc:sldChg chg="addSp modSp add mod">
        <pc:chgData name="Ernesto Gandolfo Raso" userId="9b53afdb15782c0c" providerId="LiveId" clId="{53A9C063-DA28-4F50-80E2-08895CBB6AF7}" dt="2023-09-03T01:14:11.525" v="5447" actId="58"/>
        <pc:sldMkLst>
          <pc:docMk/>
          <pc:sldMk cId="3560177827" sldId="408"/>
        </pc:sldMkLst>
      </pc:sldChg>
      <pc:sldChg chg="delSp modSp add mod">
        <pc:chgData name="Ernesto Gandolfo Raso" userId="9b53afdb15782c0c" providerId="LiveId" clId="{53A9C063-DA28-4F50-80E2-08895CBB6AF7}" dt="2023-09-03T01:16:13.223" v="5536" actId="14100"/>
        <pc:sldMkLst>
          <pc:docMk/>
          <pc:sldMk cId="2027693817" sldId="409"/>
        </pc:sldMkLst>
      </pc:sldChg>
      <pc:sldChg chg="modSp add mod">
        <pc:chgData name="Ernesto Gandolfo Raso" userId="9b53afdb15782c0c" providerId="LiveId" clId="{53A9C063-DA28-4F50-80E2-08895CBB6AF7}" dt="2023-09-03T01:19:57.900" v="5587" actId="14100"/>
        <pc:sldMkLst>
          <pc:docMk/>
          <pc:sldMk cId="331687135" sldId="41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0"/>
            <a:ext cx="9144000" cy="5877272"/>
          </a:xfrm>
        </p:spPr>
        <p:txBody>
          <a:bodyPr>
            <a:noAutofit/>
          </a:bodyPr>
          <a:lstStyle/>
          <a:p>
            <a:r>
              <a:rPr lang="es-MX" sz="6600" b="1" i="0" u="none" strike="noStrike" baseline="0" dirty="0">
                <a:latin typeface="Times New Roman" panose="02020603050405020304" pitchFamily="18" charset="0"/>
                <a:cs typeface="Times New Roman" panose="02020603050405020304" pitchFamily="18" charset="0"/>
              </a:rPr>
              <a:t>ENERGÍA POTENCIAL</a:t>
            </a:r>
            <a:br>
              <a:rPr lang="es-MX" sz="6600" b="1" i="0" u="none" strike="noStrike" baseline="0" dirty="0">
                <a:latin typeface="Times New Roman" panose="02020603050405020304" pitchFamily="18" charset="0"/>
                <a:cs typeface="Times New Roman" panose="02020603050405020304" pitchFamily="18" charset="0"/>
              </a:rPr>
            </a:br>
            <a:r>
              <a:rPr lang="es-MX" sz="6600" b="1" dirty="0">
                <a:latin typeface="Times New Roman" panose="02020603050405020304" pitchFamily="18" charset="0"/>
                <a:cs typeface="Times New Roman" panose="02020603050405020304" pitchFamily="18" charset="0"/>
              </a:rPr>
              <a:t>y</a:t>
            </a:r>
            <a:r>
              <a:rPr lang="es-MX" sz="6600" b="1" i="0" u="none" strike="noStrike" baseline="0" dirty="0">
                <a:latin typeface="Times New Roman" panose="02020603050405020304" pitchFamily="18" charset="0"/>
                <a:cs typeface="Times New Roman" panose="02020603050405020304" pitchFamily="18" charset="0"/>
              </a:rPr>
              <a:t>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CONSERVACIÓN</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DE LA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ENERGÍA</a:t>
            </a:r>
            <a:endParaRPr lang="es-ES" sz="6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A0AE87-E592-0800-92F8-DBE2E2FEE9E8}"/>
              </a:ext>
            </a:extLst>
          </p:cNvPr>
          <p:cNvSpPr txBox="1"/>
          <p:nvPr/>
        </p:nvSpPr>
        <p:spPr>
          <a:xfrm>
            <a:off x="-19755" y="2393593"/>
            <a:ext cx="9128259" cy="1323439"/>
          </a:xfrm>
          <a:prstGeom prst="rect">
            <a:avLst/>
          </a:prstGeom>
          <a:noFill/>
        </p:spPr>
        <p:txBody>
          <a:bodyPr wrap="square">
            <a:spAutoFit/>
          </a:bodyPr>
          <a:lstStyle/>
          <a:p>
            <a:pPr algn="ctr"/>
            <a:r>
              <a:rPr lang="es-MX" sz="4000" b="1" i="0" u="none" strike="noStrike" baseline="0" dirty="0">
                <a:latin typeface="Times New Roman" panose="02020603050405020304" pitchFamily="18" charset="0"/>
                <a:cs typeface="Times New Roman" panose="02020603050405020304" pitchFamily="18" charset="0"/>
              </a:rPr>
              <a:t>Conservación de la energía mecánica </a:t>
            </a:r>
            <a:r>
              <a:rPr lang="es-MX" sz="4000" b="0" i="0" u="none" strike="noStrike" baseline="0" dirty="0">
                <a:latin typeface="Times New Roman" panose="02020603050405020304" pitchFamily="18" charset="0"/>
                <a:cs typeface="Times New Roman" panose="02020603050405020304" pitchFamily="18" charset="0"/>
              </a:rPr>
              <a:t>(caso de fuerzas gravitacionales)</a:t>
            </a:r>
          </a:p>
        </p:txBody>
      </p:sp>
    </p:spTree>
    <p:extLst>
      <p:ext uri="{BB962C8B-B14F-4D97-AF65-F5344CB8AC3E}">
        <p14:creationId xmlns:p14="http://schemas.microsoft.com/office/powerpoint/2010/main" val="222884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C67D8-FB13-0CB1-7D1A-F9FD109BEFD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7819BD-8D46-4E26-50B1-1DFF3DDD238D}"/>
              </a:ext>
            </a:extLst>
          </p:cNvPr>
          <p:cNvSpPr txBox="1"/>
          <p:nvPr/>
        </p:nvSpPr>
        <p:spPr>
          <a:xfrm>
            <a:off x="15740" y="0"/>
            <a:ext cx="9128259"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quiere saber para qué sirve la energía potencial gravitacional, suponga que el peso del cuerpo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fuerza que actúa sobre él: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 </a:t>
            </a:r>
            <a:r>
              <a:rPr lang="es-MX" sz="2400" b="1" i="0" u="none" strike="noStrike" baseline="0" dirty="0">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Entonces, el cuerpo cae libremente sin resistencia del aire, y podría estar subiendo o bajando. </a:t>
            </a:r>
          </a:p>
          <a:p>
            <a:pPr algn="l"/>
            <a:r>
              <a:rPr lang="es-MX" sz="2400" b="0" i="0" u="none" strike="noStrike" baseline="0" dirty="0">
                <a:latin typeface="Times New Roman" panose="02020603050405020304" pitchFamily="18" charset="0"/>
                <a:cs typeface="Times New Roman" panose="02020603050405020304" pitchFamily="18" charset="0"/>
              </a:rPr>
              <a:t>Sea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su rapidez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teorema trabajo-energía indica que el trabajo total efectuado sobre el cuerpo es igual al cambio en su energía cinética:</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endParaRPr lang="es-MX" sz="2400" b="0" i="0" u="none" strike="noStrike" baseline="-25000" dirty="0">
              <a:latin typeface="Times New Roman" panose="02020603050405020304" pitchFamily="18" charset="0"/>
              <a:cs typeface="Times New Roman" panose="02020603050405020304" pitchFamily="18" charset="0"/>
            </a:endParaRPr>
          </a:p>
          <a:p>
            <a:pPr algn="ctr"/>
            <a:endParaRPr lang="es-MX" sz="2400" dirty="0">
              <a:latin typeface="Times New Roman" panose="02020603050405020304" pitchFamily="18" charset="0"/>
              <a:cs typeface="Times New Roman" panose="02020603050405020304" pitchFamily="18" charset="0"/>
            </a:endParaRPr>
          </a:p>
          <a:p>
            <a:r>
              <a:rPr lang="es-MX" sz="2400" b="0" i="0" u="none" strike="noStrike" baseline="0" dirty="0">
                <a:latin typeface="Times New Roman" panose="02020603050405020304" pitchFamily="18" charset="0"/>
                <a:cs typeface="Times New Roman" panose="02020603050405020304" pitchFamily="18" charset="0"/>
              </a:rPr>
              <a:t>Si la gravedad es la única fuerza que actúa, entonces, por la ecuación:</a:t>
            </a:r>
          </a:p>
          <a:p>
            <a:pPr algn="ctr"/>
            <a:endParaRPr lang="es-MX" sz="240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 </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Juntándolo, tenemos: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F2B61A9-EAC6-1162-C046-8925DBD0E091}"/>
              </a:ext>
            </a:extLst>
          </p:cNvPr>
          <p:cNvPicPr>
            <a:picLocks noChangeAspect="1"/>
          </p:cNvPicPr>
          <p:nvPr/>
        </p:nvPicPr>
        <p:blipFill>
          <a:blip r:embed="rId2"/>
          <a:stretch>
            <a:fillRect/>
          </a:stretch>
        </p:blipFill>
        <p:spPr>
          <a:xfrm>
            <a:off x="36512" y="5907637"/>
            <a:ext cx="9144000" cy="977747"/>
          </a:xfrm>
          <a:prstGeom prst="rect">
            <a:avLst/>
          </a:prstGeom>
          <a:ln w="12700">
            <a:solidFill>
              <a:schemeClr val="tx1"/>
            </a:solidFill>
          </a:ln>
        </p:spPr>
      </p:pic>
    </p:spTree>
    <p:extLst>
      <p:ext uri="{BB962C8B-B14F-4D97-AF65-F5344CB8AC3E}">
        <p14:creationId xmlns:p14="http://schemas.microsoft.com/office/powerpoint/2010/main" val="308415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4FC82F-E956-CEF8-DDFB-430561DD9F99}"/>
              </a:ext>
            </a:extLst>
          </p:cNvPr>
          <p:cNvPicPr>
            <a:picLocks noChangeAspect="1"/>
          </p:cNvPicPr>
          <p:nvPr/>
        </p:nvPicPr>
        <p:blipFill>
          <a:blip r:embed="rId2"/>
          <a:stretch>
            <a:fillRect/>
          </a:stretch>
        </p:blipFill>
        <p:spPr>
          <a:xfrm>
            <a:off x="0" y="-27384"/>
            <a:ext cx="9144000" cy="2191189"/>
          </a:xfrm>
          <a:prstGeom prst="rect">
            <a:avLst/>
          </a:prstGeom>
          <a:ln w="12700">
            <a:solidFill>
              <a:schemeClr val="tx1"/>
            </a:solidFill>
          </a:ln>
        </p:spPr>
      </p:pic>
      <p:sp>
        <p:nvSpPr>
          <p:cNvPr id="5" name="CuadroTexto 4">
            <a:extLst>
              <a:ext uri="{FF2B5EF4-FFF2-40B4-BE49-F238E27FC236}">
                <a16:creationId xmlns:a16="http://schemas.microsoft.com/office/drawing/2014/main" id="{FEB02424-6F19-88C7-804D-7489D40DF4F3}"/>
              </a:ext>
            </a:extLst>
          </p:cNvPr>
          <p:cNvSpPr txBox="1"/>
          <p:nvPr/>
        </p:nvSpPr>
        <p:spPr>
          <a:xfrm>
            <a:off x="0" y="234888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suma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de las energías cinética y potencial se llama </a:t>
            </a:r>
            <a:r>
              <a:rPr lang="es-MX" sz="2400" b="0" i="1" u="none" strike="noStrike" baseline="0" dirty="0">
                <a:latin typeface="Times New Roman" panose="02020603050405020304" pitchFamily="18" charset="0"/>
                <a:cs typeface="Times New Roman" panose="02020603050405020304" pitchFamily="18" charset="0"/>
              </a:rPr>
              <a:t>E</a:t>
            </a:r>
            <a:r>
              <a:rPr lang="es-MX" sz="2400" b="0" i="0" u="none" strike="noStrike" baseline="0" dirty="0">
                <a:latin typeface="Times New Roman" panose="02020603050405020304" pitchFamily="18" charset="0"/>
                <a:cs typeface="Times New Roman" panose="02020603050405020304" pitchFamily="18" charset="0"/>
              </a:rPr>
              <a:t>, la </a:t>
            </a:r>
            <a:r>
              <a:rPr lang="es-MX" sz="2400" b="1" i="0" u="none" strike="noStrike" baseline="0" dirty="0">
                <a:latin typeface="Times New Roman" panose="02020603050405020304" pitchFamily="18" charset="0"/>
                <a:cs typeface="Times New Roman" panose="02020603050405020304" pitchFamily="18" charset="0"/>
              </a:rPr>
              <a:t>energía mecánica total del sistema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“sistema” nos referimos al cuerpo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y la Tierra juntos,</a:t>
            </a:r>
          </a:p>
          <a:p>
            <a:pPr algn="l"/>
            <a:r>
              <a:rPr lang="es-MX" sz="2400" b="0" i="0" u="none" strike="noStrike" baseline="0" dirty="0">
                <a:latin typeface="Times New Roman" panose="02020603050405020304" pitchFamily="18" charset="0"/>
                <a:cs typeface="Times New Roman" panose="02020603050405020304" pitchFamily="18" charset="0"/>
              </a:rPr>
              <a:t>porque la energía potencial gravitacional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es una propiedad compartida de ambos cuerpos. </a:t>
            </a:r>
          </a:p>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es la energía mecánica total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en tanto que </a:t>
            </a:r>
          </a:p>
          <a:p>
            <a:pPr algn="l"/>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es la energía mecánica total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ecuación dice que, cuando el peso del cuerpo es la única fuerza que realiza trabajo sobre él,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 decir,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es constante, pues tiene el mismo valor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que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251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B02424-6F19-88C7-804D-7489D40DF4F3}"/>
              </a:ext>
            </a:extLst>
          </p:cNvPr>
          <p:cNvSpPr txBox="1"/>
          <p:nvPr/>
        </p:nvSpPr>
        <p:spPr>
          <a:xfrm>
            <a:off x="0" y="4462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No obstante, como las posiciones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puntos arbitrarios en el movimiento del cuerpo, la energía mecánica 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tiene el mismo valor en </a:t>
            </a:r>
            <a:r>
              <a:rPr lang="es-MX" sz="2400" b="0" i="1" u="none" strike="noStrike" baseline="0" dirty="0">
                <a:latin typeface="Times New Roman" panose="02020603050405020304" pitchFamily="18" charset="0"/>
                <a:cs typeface="Times New Roman" panose="02020603050405020304" pitchFamily="18" charset="0"/>
              </a:rPr>
              <a:t>todos </a:t>
            </a:r>
            <a:r>
              <a:rPr lang="es-MX" sz="2400" b="0" i="0" u="none" strike="noStrike" baseline="0" dirty="0">
                <a:latin typeface="Times New Roman" panose="02020603050405020304" pitchFamily="18" charset="0"/>
                <a:cs typeface="Times New Roman" panose="02020603050405020304" pitchFamily="18" charset="0"/>
              </a:rPr>
              <a:t>los puntos durante el movimiento: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9B7029B-2B8D-9906-89C2-9C15504C2B14}"/>
              </a:ext>
            </a:extLst>
          </p:cNvPr>
          <p:cNvPicPr>
            <a:picLocks noChangeAspect="1"/>
          </p:cNvPicPr>
          <p:nvPr/>
        </p:nvPicPr>
        <p:blipFill>
          <a:blip r:embed="rId2"/>
          <a:stretch>
            <a:fillRect/>
          </a:stretch>
        </p:blipFill>
        <p:spPr>
          <a:xfrm>
            <a:off x="0" y="1327103"/>
            <a:ext cx="9144000" cy="661737"/>
          </a:xfrm>
          <a:prstGeom prst="rect">
            <a:avLst/>
          </a:prstGeom>
          <a:ln w="12700">
            <a:solidFill>
              <a:schemeClr val="tx1"/>
            </a:solidFill>
          </a:ln>
        </p:spPr>
      </p:pic>
      <p:sp>
        <p:nvSpPr>
          <p:cNvPr id="7" name="CuadroTexto 6">
            <a:extLst>
              <a:ext uri="{FF2B5EF4-FFF2-40B4-BE49-F238E27FC236}">
                <a16:creationId xmlns:a16="http://schemas.microsoft.com/office/drawing/2014/main" id="{A89B5A70-3E68-3411-0DFB-FDA1014CE15C}"/>
              </a:ext>
            </a:extLst>
          </p:cNvPr>
          <p:cNvSpPr txBox="1"/>
          <p:nvPr/>
        </p:nvSpPr>
        <p:spPr>
          <a:xfrm>
            <a:off x="18888" y="2060848"/>
            <a:ext cx="9125111"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Una cantidad que siempre tiene el mismo valor es una cantidad que </a:t>
            </a:r>
            <a:r>
              <a:rPr lang="es-MX" sz="2400" b="1" i="1" u="none" strike="noStrike" baseline="0" dirty="0">
                <a:latin typeface="Times New Roman" panose="02020603050405020304" pitchFamily="18" charset="0"/>
                <a:cs typeface="Times New Roman" panose="02020603050405020304" pitchFamily="18" charset="0"/>
              </a:rPr>
              <a:t>se conserva</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Si sólo la fuerza de gravedad efectúa trabajo, la energía mecánica total es constante, es decir, se conserva </a:t>
            </a:r>
            <a:r>
              <a:rPr lang="es-MX" sz="2400" i="0" u="none" strike="noStrike" baseline="0" dirty="0">
                <a:latin typeface="Times New Roman" panose="02020603050405020304" pitchFamily="18" charset="0"/>
                <a:cs typeface="Times New Roman" panose="02020603050405020304" pitchFamily="18" charset="0"/>
              </a:rPr>
              <a:t>(figura). </a:t>
            </a:r>
          </a:p>
          <a:p>
            <a:pPr algn="l"/>
            <a:r>
              <a:rPr lang="es-MX" sz="2400" b="0" i="0" u="none" strike="noStrike" baseline="0" dirty="0">
                <a:latin typeface="Times New Roman" panose="02020603050405020304" pitchFamily="18" charset="0"/>
                <a:cs typeface="Times New Roman" panose="02020603050405020304" pitchFamily="18" charset="0"/>
              </a:rPr>
              <a:t>Éste es nuestro primer ejemplo de la </a:t>
            </a:r>
            <a:r>
              <a:rPr lang="es-MX" sz="2400" b="1" i="0" u="none" strike="noStrike" baseline="0" dirty="0">
                <a:latin typeface="Times New Roman" panose="02020603050405020304" pitchFamily="18" charset="0"/>
                <a:cs typeface="Times New Roman" panose="02020603050405020304" pitchFamily="18" charset="0"/>
              </a:rPr>
              <a:t>conservación de la energía mecánica.</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9050D4BD-C500-728E-1513-2ECBCE53399C}"/>
              </a:ext>
            </a:extLst>
          </p:cNvPr>
          <p:cNvPicPr>
            <a:picLocks noChangeAspect="1"/>
          </p:cNvPicPr>
          <p:nvPr/>
        </p:nvPicPr>
        <p:blipFill>
          <a:blip r:embed="rId3"/>
          <a:stretch>
            <a:fillRect/>
          </a:stretch>
        </p:blipFill>
        <p:spPr>
          <a:xfrm>
            <a:off x="2123727" y="3717032"/>
            <a:ext cx="5165007" cy="3135897"/>
          </a:xfrm>
          <a:prstGeom prst="rect">
            <a:avLst/>
          </a:prstGeom>
        </p:spPr>
      </p:pic>
    </p:spTree>
    <p:extLst>
      <p:ext uri="{BB962C8B-B14F-4D97-AF65-F5344CB8AC3E}">
        <p14:creationId xmlns:p14="http://schemas.microsoft.com/office/powerpoint/2010/main" val="396589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1BB5AE-396B-839E-FCD5-256590174914}"/>
              </a:ext>
            </a:extLst>
          </p:cNvPr>
          <p:cNvSpPr txBox="1"/>
          <p:nvPr/>
        </p:nvSpPr>
        <p:spPr>
          <a:xfrm>
            <a:off x="0" y="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lanzamos una pelota al aire, su rapidez disminuye al subir, a medida que la energía cinética se convierte en energía potencial;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 bajar, la energía potencial se convierte de nuevo en cinética y la rapidez de la pelota aumenta: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No obstante, la </a:t>
            </a:r>
            <a:r>
              <a:rPr lang="es-MX" sz="2400" b="1" i="1" u="none" strike="noStrike" baseline="0" dirty="0">
                <a:latin typeface="Times New Roman" panose="02020603050405020304" pitchFamily="18" charset="0"/>
                <a:cs typeface="Times New Roman" panose="02020603050405020304" pitchFamily="18" charset="0"/>
              </a:rPr>
              <a:t>energía</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mecánica</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(cinética más potencial) es la misma en todos los puntos del movimiento, siempre que ninguna</a:t>
            </a:r>
          </a:p>
          <a:p>
            <a:pPr algn="l"/>
            <a:r>
              <a:rPr lang="es-MX" sz="2400" b="0" i="0" u="none" strike="noStrike" baseline="0" dirty="0">
                <a:latin typeface="Times New Roman" panose="02020603050405020304" pitchFamily="18" charset="0"/>
                <a:cs typeface="Times New Roman" panose="02020603050405020304" pitchFamily="18" charset="0"/>
              </a:rPr>
              <a:t>otra fuerza aparte de la gravedad realice trabajo sobre la pelota (es decir, la resistencia del aire debe ser insignificante). </a:t>
            </a:r>
          </a:p>
          <a:p>
            <a:pPr algn="l"/>
            <a:r>
              <a:rPr lang="es-MX" sz="2400" b="0" i="0" u="none" strike="noStrike" baseline="0" dirty="0">
                <a:latin typeface="Times New Roman" panose="02020603050405020304" pitchFamily="18" charset="0"/>
                <a:cs typeface="Times New Roman" panose="02020603050405020304" pitchFamily="18" charset="0"/>
              </a:rPr>
              <a:t>Sigue siendo verdad que la fuerza gravitacional efectúa trabajo sobre el cuerpo cuando éste sube o baja, pero ya no tenemos que calcularlo de forma directa; basta ver cómo cambia el valor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para conocerlo completamente.</a:t>
            </a:r>
          </a:p>
          <a:p>
            <a:pPr algn="l"/>
            <a:r>
              <a:rPr lang="es-MX" sz="2400" b="0" i="0" u="none" strike="noStrike" baseline="0" dirty="0">
                <a:latin typeface="Times New Roman" panose="02020603050405020304" pitchFamily="18" charset="0"/>
                <a:cs typeface="Times New Roman" panose="02020603050405020304" pitchFamily="18" charset="0"/>
              </a:rPr>
              <a:t>La ecuación también es válida si hay otras fuerzas distintas de la gravedad, pero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hacen trabajo.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3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EB7B8C-E0DD-BDDE-3650-5B2A63D4C6E1}"/>
              </a:ext>
            </a:extLst>
          </p:cNvPr>
          <p:cNvSpPr txBox="1"/>
          <p:nvPr/>
        </p:nvSpPr>
        <p:spPr>
          <a:xfrm>
            <a:off x="-2882" y="0"/>
            <a:ext cx="9146882" cy="1200329"/>
          </a:xfrm>
          <a:prstGeom prst="rect">
            <a:avLst/>
          </a:prstGeom>
          <a:noFill/>
        </p:spPr>
        <p:txBody>
          <a:bodyPr wrap="square">
            <a:spAutoFit/>
          </a:bodyPr>
          <a:lstStyle/>
          <a:p>
            <a:pPr algn="l"/>
            <a:r>
              <a:rPr lang="es-MX" sz="2400" b="1" dirty="0">
                <a:latin typeface="Times New Roman" panose="02020603050405020304" pitchFamily="18" charset="0"/>
                <a:cs typeface="Times New Roman" panose="02020603050405020304" pitchFamily="18" charset="0"/>
              </a:rPr>
              <a:t>Caso de </a:t>
            </a:r>
            <a:r>
              <a:rPr lang="es-MX" sz="2400" b="1" i="0" u="none" strike="noStrike" baseline="0" dirty="0">
                <a:latin typeface="Times New Roman" panose="02020603050405020304" pitchFamily="18" charset="0"/>
                <a:cs typeface="Times New Roman" panose="02020603050405020304" pitchFamily="18" charset="0"/>
              </a:rPr>
              <a:t>fuerzas distintas de la gravedad que realizan trabajo</a:t>
            </a:r>
          </a:p>
          <a:p>
            <a:pPr algn="l"/>
            <a:r>
              <a:rPr lang="es-MX" sz="2400" b="0" i="0" u="none" strike="noStrike" baseline="0" dirty="0">
                <a:latin typeface="Times New Roman" panose="02020603050405020304" pitchFamily="18" charset="0"/>
                <a:cs typeface="Times New Roman" panose="02020603050405020304" pitchFamily="18" charset="0"/>
              </a:rPr>
              <a:t>Si otras fuerzas actúan sobre el cuerpo además de su peso, entonces </a:t>
            </a:r>
          </a:p>
          <a:p>
            <a:pPr algn="l"/>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figura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cero. </a:t>
            </a:r>
          </a:p>
        </p:txBody>
      </p:sp>
      <p:pic>
        <p:nvPicPr>
          <p:cNvPr id="5" name="Imagen 4">
            <a:extLst>
              <a:ext uri="{FF2B5EF4-FFF2-40B4-BE49-F238E27FC236}">
                <a16:creationId xmlns:a16="http://schemas.microsoft.com/office/drawing/2014/main" id="{5DE138F4-9E55-F144-DB79-2BDA8D28E12E}"/>
              </a:ext>
            </a:extLst>
          </p:cNvPr>
          <p:cNvPicPr>
            <a:picLocks noChangeAspect="1"/>
          </p:cNvPicPr>
          <p:nvPr/>
        </p:nvPicPr>
        <p:blipFill>
          <a:blip r:embed="rId2"/>
          <a:stretch>
            <a:fillRect/>
          </a:stretch>
        </p:blipFill>
        <p:spPr>
          <a:xfrm>
            <a:off x="3275856" y="1189910"/>
            <a:ext cx="2551959" cy="5668090"/>
          </a:xfrm>
          <a:prstGeom prst="rect">
            <a:avLst/>
          </a:prstGeom>
        </p:spPr>
      </p:pic>
    </p:spTree>
    <p:extLst>
      <p:ext uri="{BB962C8B-B14F-4D97-AF65-F5344CB8AC3E}">
        <p14:creationId xmlns:p14="http://schemas.microsoft.com/office/powerpoint/2010/main" val="287081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EB7B8C-E0DD-BDDE-3650-5B2A63D4C6E1}"/>
              </a:ext>
            </a:extLst>
          </p:cNvPr>
          <p:cNvSpPr txBox="1"/>
          <p:nvPr/>
        </p:nvSpPr>
        <p:spPr>
          <a:xfrm>
            <a:off x="-2882" y="0"/>
            <a:ext cx="9146882"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caso del martinete la fuerza aplicada por el cable y la fricción de las guías verticales son ejemplos de fuerzas que podrían estar incluidas en </a:t>
            </a:r>
          </a:p>
          <a:p>
            <a:pPr algn="l"/>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trabajo gravitacional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aún está dado por la ecuación; pero el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suma de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y el trabajo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otras. </a:t>
            </a:r>
          </a:p>
          <a:p>
            <a:pPr algn="l"/>
            <a:r>
              <a:rPr lang="es-MX" sz="2400" b="0" i="0" u="none" strike="noStrike" baseline="0" dirty="0">
                <a:latin typeface="Times New Roman" panose="02020603050405020304" pitchFamily="18" charset="0"/>
                <a:cs typeface="Times New Roman" panose="02020603050405020304" pitchFamily="18" charset="0"/>
              </a:rPr>
              <a:t>Llamamos a este trabajo adicional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de modo que el trabajo total realizado por todas las fuerzas es:</a:t>
            </a:r>
          </a:p>
          <a:p>
            <a:pPr algn="l"/>
            <a:endParaRPr lang="es-MX" sz="3600" b="0" i="0" u="none" strike="noStrike" baseline="0" dirty="0">
              <a:latin typeface="Times New Roman" panose="02020603050405020304" pitchFamily="18" charset="0"/>
              <a:cs typeface="Times New Roman" panose="02020603050405020304" pitchFamily="18" charset="0"/>
            </a:endParaRPr>
          </a:p>
          <a:p>
            <a:pPr algn="ct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tot</a:t>
            </a:r>
            <a:r>
              <a:rPr lang="es-MX" sz="3600" b="0" i="0" u="none" strike="noStrike" baseline="0" dirty="0">
                <a:latin typeface="Times New Roman" panose="02020603050405020304" pitchFamily="18" charset="0"/>
                <a:cs typeface="Times New Roman" panose="02020603050405020304" pitchFamily="18" charset="0"/>
              </a:rPr>
              <a:t> = </a:t>
            </a: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grav</a:t>
            </a:r>
            <a:r>
              <a:rPr lang="es-MX" sz="3600" b="0" i="0" u="none" strike="noStrike" baseline="0" dirty="0">
                <a:latin typeface="Times New Roman" panose="02020603050405020304" pitchFamily="18" charset="0"/>
                <a:cs typeface="Times New Roman" panose="02020603050405020304" pitchFamily="18" charset="0"/>
              </a:rPr>
              <a:t> + </a:t>
            </a: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otras</a:t>
            </a:r>
            <a:endParaRPr lang="es-MX" sz="3600" b="0" i="0" u="none" strike="noStrike" baseline="-25000" dirty="0">
              <a:latin typeface="Times New Roman" panose="02020603050405020304" pitchFamily="18" charset="0"/>
              <a:cs typeface="Times New Roman" panose="02020603050405020304" pitchFamily="18" charset="0"/>
            </a:endParaRP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Igualando esto con el cambio de energía cinética: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C31F417-95F2-007F-7825-5CFEC9AE6F67}"/>
              </a:ext>
            </a:extLst>
          </p:cNvPr>
          <p:cNvPicPr>
            <a:picLocks noChangeAspect="1"/>
          </p:cNvPicPr>
          <p:nvPr/>
        </p:nvPicPr>
        <p:blipFill>
          <a:blip r:embed="rId2"/>
          <a:stretch>
            <a:fillRect/>
          </a:stretch>
        </p:blipFill>
        <p:spPr>
          <a:xfrm>
            <a:off x="929477" y="4732616"/>
            <a:ext cx="7458947" cy="1864736"/>
          </a:xfrm>
          <a:prstGeom prst="rect">
            <a:avLst/>
          </a:prstGeom>
          <a:ln w="12700">
            <a:solidFill>
              <a:schemeClr val="tx1"/>
            </a:solidFill>
          </a:ln>
        </p:spPr>
      </p:pic>
    </p:spTree>
    <p:extLst>
      <p:ext uri="{BB962C8B-B14F-4D97-AF65-F5344CB8AC3E}">
        <p14:creationId xmlns:p14="http://schemas.microsoft.com/office/powerpoint/2010/main" val="33823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3B8C02-9160-BDB9-4C36-A19A05EF7ACB}"/>
              </a:ext>
            </a:extLst>
          </p:cNvPr>
          <p:cNvSpPr txBox="1"/>
          <p:nvPr/>
        </p:nvSpPr>
        <p:spPr>
          <a:xfrm>
            <a:off x="0" y="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Asimismo, por la ecuación,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así que la ecuación se convierte en:</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25AD1DA-6173-DFF8-FB55-49A99756CDAD}"/>
              </a:ext>
            </a:extLst>
          </p:cNvPr>
          <p:cNvPicPr>
            <a:picLocks noChangeAspect="1"/>
          </p:cNvPicPr>
          <p:nvPr/>
        </p:nvPicPr>
        <p:blipFill>
          <a:blip r:embed="rId2"/>
          <a:stretch>
            <a:fillRect/>
          </a:stretch>
        </p:blipFill>
        <p:spPr>
          <a:xfrm>
            <a:off x="1475656" y="836712"/>
            <a:ext cx="6228184" cy="1098274"/>
          </a:xfrm>
          <a:prstGeom prst="rect">
            <a:avLst/>
          </a:prstGeom>
        </p:spPr>
      </p:pic>
      <p:pic>
        <p:nvPicPr>
          <p:cNvPr id="7" name="Imagen 6">
            <a:extLst>
              <a:ext uri="{FF2B5EF4-FFF2-40B4-BE49-F238E27FC236}">
                <a16:creationId xmlns:a16="http://schemas.microsoft.com/office/drawing/2014/main" id="{1A750E0B-7B90-5566-46B1-548566F6D343}"/>
              </a:ext>
            </a:extLst>
          </p:cNvPr>
          <p:cNvPicPr>
            <a:picLocks noChangeAspect="1"/>
          </p:cNvPicPr>
          <p:nvPr/>
        </p:nvPicPr>
        <p:blipFill>
          <a:blip r:embed="rId3"/>
          <a:stretch>
            <a:fillRect/>
          </a:stretch>
        </p:blipFill>
        <p:spPr>
          <a:xfrm>
            <a:off x="0" y="1916832"/>
            <a:ext cx="9144000" cy="908277"/>
          </a:xfrm>
          <a:prstGeom prst="rect">
            <a:avLst/>
          </a:prstGeom>
          <a:ln w="12700">
            <a:solidFill>
              <a:schemeClr val="tx1"/>
            </a:solidFill>
          </a:ln>
        </p:spPr>
      </p:pic>
      <p:sp>
        <p:nvSpPr>
          <p:cNvPr id="9" name="CuadroTexto 8">
            <a:extLst>
              <a:ext uri="{FF2B5EF4-FFF2-40B4-BE49-F238E27FC236}">
                <a16:creationId xmlns:a16="http://schemas.microsoft.com/office/drawing/2014/main" id="{6A4292EB-89C4-FA2C-30B3-C946566480A0}"/>
              </a:ext>
            </a:extLst>
          </p:cNvPr>
          <p:cNvSpPr txBox="1"/>
          <p:nvPr/>
        </p:nvSpPr>
        <p:spPr>
          <a:xfrm>
            <a:off x="0" y="3101361"/>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Se pueden usar las expresiones adecuadas para los distintos términos de energía de la ecuación:</a:t>
            </a:r>
            <a:endParaRPr lang="es-MX" sz="2400"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86469559-49E5-E218-6B65-07FA86D9C0EE}"/>
              </a:ext>
            </a:extLst>
          </p:cNvPr>
          <p:cNvPicPr>
            <a:picLocks noChangeAspect="1"/>
          </p:cNvPicPr>
          <p:nvPr/>
        </p:nvPicPr>
        <p:blipFill>
          <a:blip r:embed="rId4"/>
          <a:stretch>
            <a:fillRect/>
          </a:stretch>
        </p:blipFill>
        <p:spPr>
          <a:xfrm>
            <a:off x="0" y="4180142"/>
            <a:ext cx="9144000" cy="833034"/>
          </a:xfrm>
          <a:prstGeom prst="rect">
            <a:avLst/>
          </a:prstGeom>
          <a:ln w="12700">
            <a:solidFill>
              <a:schemeClr val="tx1"/>
            </a:solidFill>
          </a:ln>
        </p:spPr>
      </p:pic>
    </p:spTree>
    <p:extLst>
      <p:ext uri="{BB962C8B-B14F-4D97-AF65-F5344CB8AC3E}">
        <p14:creationId xmlns:p14="http://schemas.microsoft.com/office/powerpoint/2010/main" val="87257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B8B56FD7-8D70-2E5E-BA54-D60F748AB699}"/>
                  </a:ext>
                </a:extLst>
              </p:cNvPr>
              <p:cNvSpPr txBox="1"/>
              <p:nvPr/>
            </p:nvSpPr>
            <p:spPr>
              <a:xfrm>
                <a:off x="-1380" y="0"/>
                <a:ext cx="9112252" cy="6555641"/>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El significado de las ecuaciones es el siguiente: </a:t>
                </a:r>
              </a:p>
              <a:p>
                <a:pPr algn="l"/>
                <a:r>
                  <a:rPr lang="es-MX" sz="2800" b="1" i="1" dirty="0">
                    <a:latin typeface="Times New Roman" panose="02020603050405020304" pitchFamily="18" charset="0"/>
                    <a:cs typeface="Times New Roman" panose="02020603050405020304" pitchFamily="18" charset="0"/>
                  </a:rPr>
                  <a:t>E</a:t>
                </a:r>
                <a:r>
                  <a:rPr lang="es-MX" sz="2800" b="1" i="1" u="none" strike="noStrike" baseline="0" dirty="0">
                    <a:latin typeface="Times New Roman" panose="02020603050405020304" pitchFamily="18" charset="0"/>
                    <a:cs typeface="Times New Roman" panose="02020603050405020304" pitchFamily="18" charset="0"/>
                  </a:rPr>
                  <a:t>l trabajo realizado por todas las fuerzas distintas de la fuerza gravitacional es igual al cambio en la energía mecánica total  E </a:t>
                </a:r>
                <a:r>
                  <a:rPr lang="es-MX" sz="2800" b="1" i="0" u="none" strike="noStrike" baseline="0" dirty="0">
                    <a:latin typeface="Times New Roman" panose="02020603050405020304" pitchFamily="18" charset="0"/>
                    <a:cs typeface="Times New Roman" panose="02020603050405020304" pitchFamily="18" charset="0"/>
                  </a:rPr>
                  <a:t>= </a:t>
                </a:r>
                <a:r>
                  <a:rPr lang="es-MX" sz="2800" b="1" i="1" u="none" strike="noStrike" baseline="0" dirty="0">
                    <a:latin typeface="Times New Roman" panose="02020603050405020304" pitchFamily="18" charset="0"/>
                    <a:cs typeface="Times New Roman" panose="02020603050405020304" pitchFamily="18" charset="0"/>
                  </a:rPr>
                  <a:t>K </a:t>
                </a:r>
                <a:r>
                  <a:rPr lang="es-MX" sz="2800" b="1" i="0" u="none" strike="noStrike" baseline="0" dirty="0">
                    <a:latin typeface="Times New Roman" panose="02020603050405020304" pitchFamily="18" charset="0"/>
                    <a:cs typeface="Times New Roman" panose="02020603050405020304" pitchFamily="18" charset="0"/>
                  </a:rPr>
                  <a:t>+ </a:t>
                </a:r>
                <a:r>
                  <a:rPr lang="es-MX" sz="2800" b="1" i="1" u="none" strike="noStrike" baseline="0" dirty="0" err="1">
                    <a:latin typeface="Times New Roman" panose="02020603050405020304" pitchFamily="18" charset="0"/>
                    <a:cs typeface="Times New Roman" panose="02020603050405020304" pitchFamily="18" charset="0"/>
                  </a:rPr>
                  <a:t>Ugrav</a:t>
                </a:r>
                <a:r>
                  <a:rPr lang="es-MX" sz="2800" b="1" i="0" u="none" strike="noStrike" baseline="0" dirty="0">
                    <a:latin typeface="Times New Roman" panose="02020603050405020304" pitchFamily="18" charset="0"/>
                    <a:cs typeface="Times New Roman" panose="02020603050405020304" pitchFamily="18" charset="0"/>
                  </a:rPr>
                  <a:t> </a:t>
                </a:r>
                <a:r>
                  <a:rPr lang="es-MX" sz="2800" b="1" i="1" u="none" strike="noStrike" baseline="0" dirty="0">
                    <a:latin typeface="Times New Roman" panose="02020603050405020304" pitchFamily="18" charset="0"/>
                    <a:cs typeface="Times New Roman" panose="02020603050405020304" pitchFamily="18" charset="0"/>
                  </a:rPr>
                  <a:t>del sistema, donde </a:t>
                </a:r>
                <a:r>
                  <a:rPr lang="es-MX" sz="2800" b="1" i="1" u="none" strike="noStrike" baseline="0" dirty="0" err="1">
                    <a:latin typeface="Times New Roman" panose="02020603050405020304" pitchFamily="18" charset="0"/>
                    <a:cs typeface="Times New Roman" panose="02020603050405020304" pitchFamily="18" charset="0"/>
                  </a:rPr>
                  <a:t>Ugrav</a:t>
                </a:r>
                <a:r>
                  <a:rPr lang="es-MX" sz="2800" b="1" i="0" u="none" strike="noStrike" baseline="0" dirty="0">
                    <a:latin typeface="Times New Roman" panose="02020603050405020304" pitchFamily="18" charset="0"/>
                    <a:cs typeface="Times New Roman" panose="02020603050405020304" pitchFamily="18" charset="0"/>
                  </a:rPr>
                  <a:t> </a:t>
                </a:r>
                <a:r>
                  <a:rPr lang="es-MX" sz="2800" b="1" i="1" u="none" strike="noStrike" baseline="0" dirty="0">
                    <a:latin typeface="Times New Roman" panose="02020603050405020304" pitchFamily="18" charset="0"/>
                    <a:cs typeface="Times New Roman" panose="02020603050405020304" pitchFamily="18" charset="0"/>
                  </a:rPr>
                  <a:t>es la energía potencial gravitacional</a:t>
                </a:r>
                <a:r>
                  <a:rPr lang="es-MX" sz="2800" b="1" i="0" u="none" strike="noStrike" baseline="0" dirty="0">
                    <a:latin typeface="Times New Roman" panose="02020603050405020304" pitchFamily="18" charset="0"/>
                    <a:cs typeface="Times New Roman" panose="02020603050405020304" pitchFamily="18" charset="0"/>
                  </a:rPr>
                  <a:t>.</a:t>
                </a:r>
              </a:p>
              <a:p>
                <a:pPr algn="l"/>
                <a:endParaRPr lang="es-MX" sz="2800" b="1" i="0" u="none" strike="noStrike" baseline="0" dirty="0">
                  <a:latin typeface="Times New Roman" panose="02020603050405020304" pitchFamily="18" charset="0"/>
                  <a:cs typeface="Times New Roman" panose="02020603050405020304" pitchFamily="18" charset="0"/>
                </a:endParaRPr>
              </a:p>
              <a:p>
                <a:pPr marL="342900" indent="-342900" algn="l">
                  <a:buFontTx/>
                  <a:buChar char="-"/>
                </a:pPr>
                <a:r>
                  <a:rPr lang="es-MX" sz="2800" b="0" i="0" u="none" strike="noStrike" baseline="0" dirty="0">
                    <a:latin typeface="Times New Roman" panose="02020603050405020304" pitchFamily="18" charset="0"/>
                    <a:cs typeface="Times New Roman" panose="02020603050405020304" pitchFamily="18" charset="0"/>
                  </a:rPr>
                  <a:t>Si </a:t>
                </a:r>
                <a:r>
                  <a:rPr lang="es-MX" sz="2800" b="0" i="1" u="none" strike="noStrike" baseline="0" dirty="0" err="1">
                    <a:latin typeface="Times New Roman" panose="02020603050405020304" pitchFamily="18" charset="0"/>
                    <a:cs typeface="Times New Roman" panose="02020603050405020304" pitchFamily="18" charset="0"/>
                  </a:rPr>
                  <a:t>W</a:t>
                </a:r>
                <a:r>
                  <a:rPr lang="es-MX" sz="2800" b="0" i="1" u="none" strike="noStrike" baseline="-25000" dirty="0" err="1">
                    <a:latin typeface="Times New Roman" panose="02020603050405020304" pitchFamily="18" charset="0"/>
                    <a:cs typeface="Times New Roman" panose="02020603050405020304" pitchFamily="18" charset="0"/>
                  </a:rPr>
                  <a:t>otras</a:t>
                </a:r>
                <a:r>
                  <a:rPr lang="es-MX" sz="2800" b="0" i="0" u="none" strike="noStrike" baseline="0" dirty="0">
                    <a:latin typeface="Times New Roman" panose="02020603050405020304" pitchFamily="18" charset="0"/>
                    <a:cs typeface="Times New Roman" panose="02020603050405020304" pitchFamily="18" charset="0"/>
                  </a:rPr>
                  <a:t> es positivo, </a:t>
                </a:r>
                <a:r>
                  <a:rPr lang="es-MX" sz="2800" b="0" i="1" u="none" strike="noStrike" baseline="0" dirty="0">
                    <a:latin typeface="Times New Roman" panose="02020603050405020304" pitchFamily="18" charset="0"/>
                    <a:cs typeface="Times New Roman" panose="02020603050405020304" pitchFamily="18" charset="0"/>
                  </a:rPr>
                  <a:t>E </a:t>
                </a:r>
                <a:r>
                  <a:rPr lang="es-MX" sz="2800" b="0" i="0" u="none" strike="noStrike" baseline="0" dirty="0">
                    <a:latin typeface="Times New Roman" panose="02020603050405020304" pitchFamily="18" charset="0"/>
                    <a:cs typeface="Times New Roman" panose="02020603050405020304" pitchFamily="18" charset="0"/>
                  </a:rPr>
                  <a:t>aumenta y </a:t>
                </a:r>
              </a:p>
              <a:p>
                <a:pPr algn="ctr"/>
                <a:r>
                  <a:rPr lang="es-MX" sz="280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err="1">
                    <a:latin typeface="Times New Roman" panose="02020603050405020304" pitchFamily="18" charset="0"/>
                    <a:cs typeface="Times New Roman" panose="02020603050405020304" pitchFamily="18" charset="0"/>
                  </a:rPr>
                  <a:t>K</a:t>
                </a:r>
                <a:r>
                  <a:rPr lang="es-MX" sz="2800" b="0" i="0" u="none" strike="noStrike" baseline="-25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grav,2</a:t>
                </a:r>
                <a:r>
                  <a:rPr lang="es-MX" sz="2800" dirty="0">
                    <a:latin typeface="Times New Roman" panose="02020603050405020304" pitchFamily="18" charset="0"/>
                    <a:cs typeface="Times New Roman" panose="02020603050405020304" pitchFamily="18" charset="0"/>
                  </a:rPr>
                  <a:t>) &gt; (</a:t>
                </a:r>
                <a:r>
                  <a:rPr lang="es-MX" sz="2800" b="0" i="1" u="none" strike="noStrike" baseline="0" dirty="0" err="1">
                    <a:latin typeface="Times New Roman" panose="02020603050405020304" pitchFamily="18" charset="0"/>
                    <a:cs typeface="Times New Roman" panose="02020603050405020304" pitchFamily="18" charset="0"/>
                  </a:rPr>
                  <a:t>K</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grav,1</a:t>
                </a:r>
                <a:r>
                  <a:rPr lang="es-MX" sz="2800" b="0" i="0" u="none" strike="noStrike" baseline="0" dirty="0">
                    <a:latin typeface="Times New Roman" panose="02020603050405020304" pitchFamily="18" charset="0"/>
                    <a:cs typeface="Times New Roman" panose="02020603050405020304" pitchFamily="18" charset="0"/>
                  </a:rPr>
                  <a:t>) </a:t>
                </a:r>
              </a:p>
              <a:p>
                <a:pPr algn="ctr"/>
                <a:endParaRPr lang="es-MX" sz="2800" b="0" i="0" u="none" strike="noStrike" baseline="0" dirty="0">
                  <a:latin typeface="Times New Roman" panose="02020603050405020304" pitchFamily="18" charset="0"/>
                  <a:cs typeface="Times New Roman" panose="02020603050405020304" pitchFamily="18" charset="0"/>
                </a:endParaRPr>
              </a:p>
              <a:p>
                <a:pPr marL="342900" indent="-342900">
                  <a:buFontTx/>
                  <a:buChar char="-"/>
                </a:pPr>
                <a:r>
                  <a:rPr lang="es-MX" sz="2800" b="0" i="0" u="none" strike="noStrike" baseline="0" dirty="0">
                    <a:latin typeface="Times New Roman" panose="02020603050405020304" pitchFamily="18" charset="0"/>
                    <a:cs typeface="Times New Roman" panose="02020603050405020304" pitchFamily="18" charset="0"/>
                  </a:rPr>
                  <a:t>Si </a:t>
                </a:r>
                <a:r>
                  <a:rPr lang="es-MX" sz="2800" b="0" i="1" u="none" strike="noStrike" baseline="0" dirty="0" err="1">
                    <a:latin typeface="Times New Roman" panose="02020603050405020304" pitchFamily="18" charset="0"/>
                    <a:cs typeface="Times New Roman" panose="02020603050405020304" pitchFamily="18" charset="0"/>
                  </a:rPr>
                  <a:t>W</a:t>
                </a:r>
                <a:r>
                  <a:rPr lang="es-MX" sz="2800" b="0" i="0" u="none" strike="noStrike" baseline="-25000" dirty="0" err="1">
                    <a:latin typeface="Times New Roman" panose="02020603050405020304" pitchFamily="18" charset="0"/>
                    <a:cs typeface="Times New Roman" panose="02020603050405020304" pitchFamily="18" charset="0"/>
                  </a:rPr>
                  <a:t>otras</a:t>
                </a:r>
                <a:r>
                  <a:rPr lang="es-MX" sz="2800" b="0" i="0" u="none" strike="noStrike" baseline="0" dirty="0">
                    <a:latin typeface="Times New Roman" panose="02020603050405020304" pitchFamily="18" charset="0"/>
                    <a:cs typeface="Times New Roman" panose="02020603050405020304" pitchFamily="18" charset="0"/>
                  </a:rPr>
                  <a:t> es negativo, </a:t>
                </a:r>
                <a:r>
                  <a:rPr lang="es-MX" sz="2800" b="0" i="1" u="none" strike="noStrike" baseline="0" dirty="0">
                    <a:latin typeface="Times New Roman" panose="02020603050405020304" pitchFamily="18" charset="0"/>
                    <a:cs typeface="Times New Roman" panose="02020603050405020304" pitchFamily="18" charset="0"/>
                  </a:rPr>
                  <a:t>E </a:t>
                </a:r>
                <a:r>
                  <a:rPr lang="es-MX" sz="2800" b="0" i="0" u="none" strike="noStrike" baseline="0" dirty="0">
                    <a:latin typeface="Times New Roman" panose="02020603050405020304" pitchFamily="18" charset="0"/>
                    <a:cs typeface="Times New Roman" panose="02020603050405020304" pitchFamily="18" charset="0"/>
                  </a:rPr>
                  <a:t>disminuye</a:t>
                </a:r>
                <a:r>
                  <a:rPr lang="es-MX" sz="2800" dirty="0">
                    <a:latin typeface="Times New Roman" panose="02020603050405020304" pitchFamily="18" charset="0"/>
                    <a:cs typeface="Times New Roman" panose="02020603050405020304" pitchFamily="18" charset="0"/>
                  </a:rPr>
                  <a:t> y </a:t>
                </a:r>
              </a:p>
              <a:p>
                <a:pPr algn="ctr"/>
                <a:r>
                  <a:rPr lang="es-MX" sz="2800" dirty="0">
                    <a:latin typeface="Times New Roman" panose="02020603050405020304" pitchFamily="18" charset="0"/>
                    <a:cs typeface="Times New Roman" panose="02020603050405020304" pitchFamily="18" charset="0"/>
                  </a:rPr>
                  <a:t>    (</a:t>
                </a:r>
                <a:r>
                  <a:rPr lang="es-MX" sz="2800" i="1" dirty="0" err="1">
                    <a:latin typeface="Times New Roman" panose="02020603050405020304" pitchFamily="18" charset="0"/>
                    <a:cs typeface="Times New Roman" panose="02020603050405020304" pitchFamily="18" charset="0"/>
                  </a:rPr>
                  <a:t>K</a:t>
                </a:r>
                <a:r>
                  <a:rPr lang="es-MX" sz="2800" baseline="-25000" dirty="0" err="1">
                    <a:latin typeface="Times New Roman" panose="02020603050405020304" pitchFamily="18" charset="0"/>
                    <a:cs typeface="Times New Roman" panose="02020603050405020304" pitchFamily="18" charset="0"/>
                  </a:rPr>
                  <a:t>2</a:t>
                </a:r>
                <a:r>
                  <a:rPr lang="es-MX" sz="2800" dirty="0">
                    <a:latin typeface="Times New Roman" panose="02020603050405020304" pitchFamily="18" charset="0"/>
                    <a:cs typeface="Times New Roman" panose="02020603050405020304" pitchFamily="18" charset="0"/>
                  </a:rPr>
                  <a:t> + </a:t>
                </a:r>
                <a:r>
                  <a:rPr lang="es-MX" sz="2800" i="1" dirty="0" err="1">
                    <a:latin typeface="Times New Roman" panose="02020603050405020304" pitchFamily="18" charset="0"/>
                    <a:cs typeface="Times New Roman" panose="02020603050405020304" pitchFamily="18" charset="0"/>
                  </a:rPr>
                  <a:t>U</a:t>
                </a:r>
                <a:r>
                  <a:rPr lang="es-MX" sz="2800" baseline="-25000" dirty="0" err="1">
                    <a:latin typeface="Times New Roman" panose="02020603050405020304" pitchFamily="18" charset="0"/>
                    <a:cs typeface="Times New Roman" panose="02020603050405020304" pitchFamily="18" charset="0"/>
                  </a:rPr>
                  <a:t>grav,2</a:t>
                </a:r>
                <a:r>
                  <a:rPr lang="es-MX" sz="2800" dirty="0">
                    <a:latin typeface="Times New Roman" panose="02020603050405020304" pitchFamily="18" charset="0"/>
                    <a:cs typeface="Times New Roman" panose="02020603050405020304" pitchFamily="18" charset="0"/>
                  </a:rPr>
                  <a:t>) &lt; (</a:t>
                </a:r>
                <a:r>
                  <a:rPr lang="es-MX" sz="2800" i="1" dirty="0" err="1">
                    <a:latin typeface="Times New Roman" panose="02020603050405020304" pitchFamily="18" charset="0"/>
                    <a:cs typeface="Times New Roman" panose="02020603050405020304" pitchFamily="18" charset="0"/>
                  </a:rPr>
                  <a:t>K</a:t>
                </a:r>
                <a:r>
                  <a:rPr lang="es-MX" sz="2800" baseline="-25000" dirty="0" err="1">
                    <a:latin typeface="Times New Roman" panose="02020603050405020304" pitchFamily="18" charset="0"/>
                    <a:cs typeface="Times New Roman" panose="02020603050405020304" pitchFamily="18" charset="0"/>
                  </a:rPr>
                  <a:t>1</a:t>
                </a:r>
                <a:r>
                  <a:rPr lang="es-MX" sz="2800" dirty="0">
                    <a:latin typeface="Times New Roman" panose="02020603050405020304" pitchFamily="18" charset="0"/>
                    <a:cs typeface="Times New Roman" panose="02020603050405020304" pitchFamily="18" charset="0"/>
                  </a:rPr>
                  <a:t> + </a:t>
                </a:r>
                <a:r>
                  <a:rPr lang="es-MX" sz="2800" i="1" dirty="0" err="1">
                    <a:latin typeface="Times New Roman" panose="02020603050405020304" pitchFamily="18" charset="0"/>
                    <a:cs typeface="Times New Roman" panose="02020603050405020304" pitchFamily="18" charset="0"/>
                  </a:rPr>
                  <a:t>U</a:t>
                </a:r>
                <a:r>
                  <a:rPr lang="es-MX" sz="2800" baseline="-25000" dirty="0" err="1">
                    <a:latin typeface="Times New Roman" panose="02020603050405020304" pitchFamily="18" charset="0"/>
                    <a:cs typeface="Times New Roman" panose="02020603050405020304" pitchFamily="18" charset="0"/>
                  </a:rPr>
                  <a:t>grav,1</a:t>
                </a:r>
                <a:r>
                  <a:rPr lang="es-MX" sz="280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p>
              <a:p>
                <a:pPr algn="ctr"/>
                <a:endParaRPr lang="es-MX" sz="2800" b="0" i="0" u="none" strike="noStrike" baseline="0" dirty="0">
                  <a:latin typeface="Times New Roman" panose="02020603050405020304" pitchFamily="18" charset="0"/>
                  <a:cs typeface="Times New Roman" panose="02020603050405020304" pitchFamily="18" charset="0"/>
                </a:endParaRPr>
              </a:p>
              <a:p>
                <a:pPr algn="l"/>
                <a:r>
                  <a:rPr lang="es-MX" sz="2800" b="0" i="0" u="none" strike="noStrike" baseline="0" dirty="0">
                    <a:latin typeface="Times New Roman" panose="02020603050405020304" pitchFamily="18" charset="0"/>
                    <a:cs typeface="Times New Roman" panose="02020603050405020304" pitchFamily="18" charset="0"/>
                  </a:rPr>
                  <a:t>- En el caso especial en que sólo el peso del cuerpo realiza trabajo, </a:t>
                </a:r>
              </a:p>
              <a:p>
                <a:pPr algn="l"/>
                <a:r>
                  <a:rPr lang="es-MX" sz="2800" b="0" i="1" u="none" strike="noStrike" baseline="0" dirty="0" err="1">
                    <a:latin typeface="Times New Roman" panose="02020603050405020304" pitchFamily="18" charset="0"/>
                    <a:cs typeface="Times New Roman" panose="02020603050405020304" pitchFamily="18" charset="0"/>
                  </a:rPr>
                  <a:t>W</a:t>
                </a:r>
                <a:r>
                  <a:rPr lang="es-MX" sz="2800" b="0" i="0" u="none" strike="noStrike" baseline="-25000" dirty="0" err="1">
                    <a:latin typeface="Times New Roman" panose="02020603050405020304" pitchFamily="18" charset="0"/>
                    <a:cs typeface="Times New Roman" panose="02020603050405020304" pitchFamily="18" charset="0"/>
                  </a:rPr>
                  <a:t>otras</a:t>
                </a:r>
                <a:r>
                  <a:rPr lang="es-MX" sz="2800" b="0" i="0" u="none" strike="noStrike" baseline="0" dirty="0">
                    <a:latin typeface="Times New Roman" panose="02020603050405020304" pitchFamily="18" charset="0"/>
                    <a:cs typeface="Times New Roman" panose="02020603050405020304" pitchFamily="18" charset="0"/>
                  </a:rPr>
                  <a:t> = 0</a:t>
                </a:r>
                <a:r>
                  <a:rPr lang="es-MX" sz="2800" dirty="0">
                    <a:latin typeface="Times New Roman" panose="02020603050405020304" pitchFamily="18" charset="0"/>
                    <a:cs typeface="Times New Roman" panose="02020603050405020304" pitchFamily="18" charset="0"/>
                  </a:rPr>
                  <a:t> </a:t>
                </a:r>
                <a14:m>
                  <m:oMath xmlns:m="http://schemas.openxmlformats.org/officeDocument/2006/math">
                    <m:r>
                      <a:rPr lang="es-MX" sz="2800" i="1" smtClean="0">
                        <a:latin typeface="Cambria Math" panose="02040503050406030204" pitchFamily="18" charset="0"/>
                        <a:ea typeface="Cambria Math" panose="02040503050406030204" pitchFamily="18" charset="0"/>
                        <a:cs typeface="Times New Roman" panose="02020603050405020304" pitchFamily="18" charset="0"/>
                      </a:rPr>
                      <m:t>⇒</m:t>
                    </m:r>
                    <m:r>
                      <a:rPr lang="es-MX"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800" b="1" i="0" u="none" strike="noStrike" baseline="0" dirty="0">
                    <a:latin typeface="Times New Roman" panose="02020603050405020304" pitchFamily="18" charset="0"/>
                    <a:cs typeface="Times New Roman" panose="02020603050405020304" pitchFamily="18" charset="0"/>
                  </a:rPr>
                  <a:t>la energía mecánica total es constante</a:t>
                </a:r>
                <a:r>
                  <a:rPr lang="es-MX" sz="2800" b="0" i="0" u="none" strike="noStrike" baseline="0" dirty="0">
                    <a:latin typeface="Times New Roman" panose="02020603050405020304" pitchFamily="18" charset="0"/>
                    <a:cs typeface="Times New Roman" panose="02020603050405020304" pitchFamily="18" charset="0"/>
                  </a:rPr>
                  <a:t>.</a:t>
                </a:r>
                <a:endParaRPr lang="es-MX" sz="2800" dirty="0">
                  <a:latin typeface="Times New Roman" panose="02020603050405020304" pitchFamily="18" charset="0"/>
                  <a:cs typeface="Times New Roman" panose="02020603050405020304" pitchFamily="18" charset="0"/>
                </a:endParaRPr>
              </a:p>
            </p:txBody>
          </p:sp>
        </mc:Choice>
        <mc:Fallback>
          <p:sp>
            <p:nvSpPr>
              <p:cNvPr id="13" name="CuadroTexto 12">
                <a:extLst>
                  <a:ext uri="{FF2B5EF4-FFF2-40B4-BE49-F238E27FC236}">
                    <a16:creationId xmlns:a16="http://schemas.microsoft.com/office/drawing/2014/main" id="{B8B56FD7-8D70-2E5E-BA54-D60F748AB699}"/>
                  </a:ext>
                </a:extLst>
              </p:cNvPr>
              <p:cNvSpPr txBox="1">
                <a:spLocks noRot="1" noChangeAspect="1" noMove="1" noResize="1" noEditPoints="1" noAdjustHandles="1" noChangeArrowheads="1" noChangeShapeType="1" noTextEdit="1"/>
              </p:cNvSpPr>
              <p:nvPr/>
            </p:nvSpPr>
            <p:spPr>
              <a:xfrm>
                <a:off x="-1380" y="0"/>
                <a:ext cx="9112252" cy="6555641"/>
              </a:xfrm>
              <a:prstGeom prst="rect">
                <a:avLst/>
              </a:prstGeom>
              <a:blipFill>
                <a:blip r:embed="rId2"/>
                <a:stretch>
                  <a:fillRect l="-1405" t="-930" b="-1674"/>
                </a:stretch>
              </a:blipFill>
            </p:spPr>
            <p:txBody>
              <a:bodyPr/>
              <a:lstStyle/>
              <a:p>
                <a:r>
                  <a:rPr lang="es-MX">
                    <a:noFill/>
                  </a:rPr>
                  <a:t> </a:t>
                </a:r>
              </a:p>
            </p:txBody>
          </p:sp>
        </mc:Fallback>
      </mc:AlternateContent>
    </p:spTree>
    <p:extLst>
      <p:ext uri="{BB962C8B-B14F-4D97-AF65-F5344CB8AC3E}">
        <p14:creationId xmlns:p14="http://schemas.microsoft.com/office/powerpoint/2010/main" val="200737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93899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potencial gravitacional en el movimiento con trayectoria curva</a:t>
            </a:r>
          </a:p>
          <a:p>
            <a:pPr algn="l"/>
            <a:r>
              <a:rPr lang="es-MX" sz="2400" b="0" i="0" u="none" strike="noStrike" baseline="0" dirty="0">
                <a:latin typeface="Times New Roman" panose="02020603050405020304" pitchFamily="18" charset="0"/>
                <a:cs typeface="Times New Roman" panose="02020603050405020304" pitchFamily="18" charset="0"/>
              </a:rPr>
              <a:t>En nuestros primeros dos ejemplos, el cuerpo se movió a lo largo de una línea vertical recta.</a:t>
            </a:r>
          </a:p>
          <a:p>
            <a:pPr algn="l"/>
            <a:r>
              <a:rPr lang="es-MX" sz="2400" b="0" i="0" u="none" strike="noStrike" baseline="0" dirty="0">
                <a:latin typeface="Times New Roman" panose="02020603050405020304" pitchFamily="18" charset="0"/>
                <a:cs typeface="Times New Roman" panose="02020603050405020304" pitchFamily="18" charset="0"/>
              </a:rPr>
              <a:t>¿Qué sucede si la trayectoria es inclinada o curva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0FCC1118-0116-6D50-50F1-A8157CEAECFE}"/>
              </a:ext>
            </a:extLst>
          </p:cNvPr>
          <p:cNvPicPr>
            <a:picLocks noChangeAspect="1"/>
          </p:cNvPicPr>
          <p:nvPr/>
        </p:nvPicPr>
        <p:blipFill>
          <a:blip r:embed="rId2"/>
          <a:stretch>
            <a:fillRect/>
          </a:stretch>
        </p:blipFill>
        <p:spPr>
          <a:xfrm>
            <a:off x="1835696" y="2121078"/>
            <a:ext cx="5998231" cy="4736921"/>
          </a:xfrm>
          <a:prstGeom prst="rect">
            <a:avLst/>
          </a:prstGeom>
        </p:spPr>
      </p:pic>
    </p:spTree>
    <p:extLst>
      <p:ext uri="{BB962C8B-B14F-4D97-AF65-F5344CB8AC3E}">
        <p14:creationId xmlns:p14="http://schemas.microsoft.com/office/powerpoint/2010/main" val="404956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44624"/>
            <a:ext cx="9144000" cy="6370975"/>
          </a:xfrm>
          <a:prstGeom prst="rect">
            <a:avLst/>
          </a:prstGeom>
          <a:noFill/>
        </p:spPr>
        <p:txBody>
          <a:bodyPr wrap="square">
            <a:spAutoFit/>
          </a:bodyPr>
          <a:lstStyle/>
          <a:p>
            <a:pPr algn="l"/>
            <a:r>
              <a:rPr lang="es-MX" sz="2400" i="0" u="none" strike="noStrike" baseline="0" dirty="0">
                <a:latin typeface="Times New Roman" panose="02020603050405020304" pitchFamily="18" charset="0"/>
                <a:cs typeface="Times New Roman" panose="02020603050405020304" pitchFamily="18" charset="0"/>
              </a:rPr>
              <a:t>Cuando una clavadista se lanza a la alberca desde un trampolín, golpea el</a:t>
            </a:r>
          </a:p>
          <a:p>
            <a:pPr algn="l"/>
            <a:r>
              <a:rPr lang="es-MX" sz="2400" i="0" u="none" strike="noStrike" baseline="0" dirty="0">
                <a:latin typeface="Times New Roman" panose="02020603050405020304" pitchFamily="18" charset="0"/>
                <a:cs typeface="Times New Roman" panose="02020603050405020304" pitchFamily="18" charset="0"/>
              </a:rPr>
              <a:t>agua moviéndose bastante rápido, con mucha energía cinética, es decir,</a:t>
            </a:r>
          </a:p>
          <a:p>
            <a:pPr algn="l"/>
            <a:r>
              <a:rPr lang="es-MX" sz="2400" i="0" u="none" strike="noStrike" baseline="0" dirty="0">
                <a:latin typeface="Times New Roman" panose="02020603050405020304" pitchFamily="18" charset="0"/>
                <a:cs typeface="Times New Roman" panose="02020603050405020304" pitchFamily="18" charset="0"/>
              </a:rPr>
              <a:t>energía de </a:t>
            </a:r>
            <a:r>
              <a:rPr lang="es-MX" sz="2400" i="1" u="none" strike="noStrike" baseline="0" dirty="0">
                <a:latin typeface="Times New Roman" panose="02020603050405020304" pitchFamily="18" charset="0"/>
                <a:cs typeface="Times New Roman" panose="02020603050405020304" pitchFamily="18" charset="0"/>
              </a:rPr>
              <a:t>movimiento</a:t>
            </a:r>
            <a:r>
              <a:rPr lang="es-MX" sz="2400" i="0" u="none" strike="noStrike" baseline="0" dirty="0">
                <a:latin typeface="Times New Roman" panose="02020603050405020304" pitchFamily="18" charset="0"/>
                <a:cs typeface="Times New Roman" panose="02020603050405020304" pitchFamily="18" charset="0"/>
              </a:rPr>
              <a:t>. </a:t>
            </a:r>
          </a:p>
          <a:p>
            <a:pPr algn="l"/>
            <a:r>
              <a:rPr lang="es-MX" sz="2400" i="0" u="none" strike="noStrike" baseline="0" dirty="0">
                <a:latin typeface="Times New Roman" panose="02020603050405020304" pitchFamily="18" charset="0"/>
                <a:cs typeface="Times New Roman" panose="02020603050405020304" pitchFamily="18" charset="0"/>
              </a:rPr>
              <a:t>¿De dónde proviene esa energía? </a:t>
            </a:r>
          </a:p>
          <a:p>
            <a:pPr algn="l"/>
            <a:r>
              <a:rPr lang="es-MX" sz="2400" i="0" u="none" strike="noStrike" baseline="0" dirty="0">
                <a:latin typeface="Times New Roman" panose="02020603050405020304" pitchFamily="18" charset="0"/>
                <a:cs typeface="Times New Roman" panose="02020603050405020304" pitchFamily="18" charset="0"/>
              </a:rPr>
              <a:t>La respuesta que dimos fue que la fuerza gravitacional realiza trabajo sobre la clavadista al caer y su energía cinética aumenta en una cantidad igual al trabajo realizado.</a:t>
            </a:r>
          </a:p>
          <a:p>
            <a:pPr algn="l"/>
            <a:r>
              <a:rPr lang="es-MX" sz="2400" i="0" u="none" strike="noStrike" baseline="0" dirty="0">
                <a:latin typeface="Times New Roman" panose="02020603050405020304" pitchFamily="18" charset="0"/>
                <a:cs typeface="Times New Roman" panose="02020603050405020304" pitchFamily="18" charset="0"/>
              </a:rPr>
              <a:t>No obstante, hay otra forma muy útil de ver el trabajo y la energía cinética. </a:t>
            </a:r>
          </a:p>
          <a:p>
            <a:pPr algn="l"/>
            <a:r>
              <a:rPr lang="es-MX" sz="2400" i="0" u="none" strike="noStrike" baseline="0" dirty="0">
                <a:latin typeface="Times New Roman" panose="02020603050405020304" pitchFamily="18" charset="0"/>
                <a:cs typeface="Times New Roman" panose="02020603050405020304" pitchFamily="18" charset="0"/>
              </a:rPr>
              <a:t>El nuevo enfoque se basa en el concepto de </a:t>
            </a:r>
            <a:r>
              <a:rPr lang="es-MX" sz="2400" b="1" i="1" u="none" strike="noStrike" baseline="0" dirty="0">
                <a:latin typeface="Times New Roman" panose="02020603050405020304" pitchFamily="18" charset="0"/>
                <a:cs typeface="Times New Roman" panose="02020603050405020304" pitchFamily="18" charset="0"/>
              </a:rPr>
              <a:t>energía potencial</a:t>
            </a:r>
            <a:r>
              <a:rPr lang="es-MX" sz="2400" i="0" u="none" strike="noStrike" baseline="0" dirty="0">
                <a:latin typeface="Times New Roman" panose="02020603050405020304" pitchFamily="18" charset="0"/>
                <a:cs typeface="Times New Roman" panose="02020603050405020304" pitchFamily="18" charset="0"/>
              </a:rPr>
              <a:t>, que es la energía asociada con la </a:t>
            </a:r>
            <a:r>
              <a:rPr lang="es-MX" sz="2400" b="1" i="1" u="none" strike="noStrike" baseline="0" dirty="0">
                <a:latin typeface="Times New Roman" panose="02020603050405020304" pitchFamily="18" charset="0"/>
                <a:cs typeface="Times New Roman" panose="02020603050405020304" pitchFamily="18" charset="0"/>
              </a:rPr>
              <a:t>posición</a:t>
            </a:r>
            <a:r>
              <a:rPr lang="es-MX" sz="2400" i="1" u="none" strike="noStrike" baseline="0" dirty="0">
                <a:latin typeface="Times New Roman" panose="02020603050405020304" pitchFamily="18" charset="0"/>
                <a:cs typeface="Times New Roman" panose="02020603050405020304" pitchFamily="18" charset="0"/>
              </a:rPr>
              <a:t> </a:t>
            </a:r>
            <a:r>
              <a:rPr lang="es-MX" sz="2400" i="0" u="none" strike="noStrike" baseline="0" dirty="0">
                <a:latin typeface="Times New Roman" panose="02020603050405020304" pitchFamily="18" charset="0"/>
                <a:cs typeface="Times New Roman" panose="02020603050405020304" pitchFamily="18" charset="0"/>
              </a:rPr>
              <a:t>de un sistema, no con su movimiento. En este enfoque, hay una </a:t>
            </a:r>
            <a:r>
              <a:rPr lang="es-MX" sz="2400" b="1" i="1" u="none" strike="noStrike" baseline="0" dirty="0">
                <a:latin typeface="Times New Roman" panose="02020603050405020304" pitchFamily="18" charset="0"/>
                <a:cs typeface="Times New Roman" panose="02020603050405020304" pitchFamily="18" charset="0"/>
              </a:rPr>
              <a:t>energía potencial gravitacional </a:t>
            </a:r>
            <a:r>
              <a:rPr lang="es-MX" sz="2400" i="0" u="none" strike="noStrike" baseline="0" dirty="0">
                <a:latin typeface="Times New Roman" panose="02020603050405020304" pitchFamily="18" charset="0"/>
                <a:cs typeface="Times New Roman" panose="02020603050405020304" pitchFamily="18" charset="0"/>
              </a:rPr>
              <a:t>incluso cuando la clavadista está de pie en el trampolín.</a:t>
            </a:r>
          </a:p>
          <a:p>
            <a:pPr algn="l"/>
            <a:r>
              <a:rPr lang="es-MX" sz="2400" i="0" u="none" strike="noStrike" baseline="0" dirty="0">
                <a:latin typeface="Times New Roman" panose="02020603050405020304" pitchFamily="18" charset="0"/>
                <a:cs typeface="Times New Roman" panose="02020603050405020304" pitchFamily="18" charset="0"/>
              </a:rPr>
              <a:t>Al caer, la energía potencial </a:t>
            </a:r>
            <a:r>
              <a:rPr lang="es-MX" sz="2400" b="1" i="1" u="none" strike="noStrike" baseline="0" dirty="0">
                <a:latin typeface="Times New Roman" panose="02020603050405020304" pitchFamily="18" charset="0"/>
                <a:cs typeface="Times New Roman" panose="02020603050405020304" pitchFamily="18" charset="0"/>
              </a:rPr>
              <a:t>se transforma </a:t>
            </a:r>
            <a:r>
              <a:rPr lang="es-MX" sz="2400" i="0" u="none" strike="noStrike" baseline="0" dirty="0">
                <a:latin typeface="Times New Roman" panose="02020603050405020304" pitchFamily="18" charset="0"/>
                <a:cs typeface="Times New Roman" panose="02020603050405020304" pitchFamily="18" charset="0"/>
              </a:rPr>
              <a:t>en energía cinética.</a:t>
            </a:r>
          </a:p>
          <a:p>
            <a:pPr algn="l"/>
            <a:r>
              <a:rPr lang="es-MX" sz="2400" i="0" u="none" strike="noStrike" baseline="0" dirty="0">
                <a:latin typeface="Times New Roman" panose="02020603050405020304" pitchFamily="18" charset="0"/>
                <a:cs typeface="Times New Roman" panose="02020603050405020304" pitchFamily="18" charset="0"/>
              </a:rPr>
              <a:t>Cuando la clavadista rebota en el extremo del trampolín antes de saltar, la tabla flexionada almacena otra clase de energía potencial llamada </a:t>
            </a:r>
            <a:r>
              <a:rPr lang="es-MX" sz="2400" i="1" u="none" strike="noStrike" baseline="0" dirty="0">
                <a:latin typeface="Times New Roman" panose="02020603050405020304" pitchFamily="18" charset="0"/>
                <a:cs typeface="Times New Roman" panose="02020603050405020304" pitchFamily="18" charset="0"/>
              </a:rPr>
              <a:t>energía potencial elástica</a:t>
            </a:r>
            <a:r>
              <a:rPr lang="es-MX" sz="240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Sobre el cuerpo actúa la fuerza gravitacional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y tal vez otras fuerzas cuya resultante se denomina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Para calcular el trabajo efectuado por la fuerza gravitacional durante este desplazamiento, se divide la trayectoria en pequeños segmentos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muestra un segmento típico. </a:t>
            </a:r>
          </a:p>
        </p:txBody>
      </p:sp>
      <p:pic>
        <p:nvPicPr>
          <p:cNvPr id="4" name="Imagen 3">
            <a:extLst>
              <a:ext uri="{FF2B5EF4-FFF2-40B4-BE49-F238E27FC236}">
                <a16:creationId xmlns:a16="http://schemas.microsoft.com/office/drawing/2014/main" id="{0DFBD09D-FEBB-894B-8665-90AE5696F3AB}"/>
              </a:ext>
            </a:extLst>
          </p:cNvPr>
          <p:cNvPicPr>
            <a:picLocks noChangeAspect="1"/>
          </p:cNvPicPr>
          <p:nvPr/>
        </p:nvPicPr>
        <p:blipFill>
          <a:blip r:embed="rId2"/>
          <a:stretch>
            <a:fillRect/>
          </a:stretch>
        </p:blipFill>
        <p:spPr>
          <a:xfrm>
            <a:off x="1403648" y="1889519"/>
            <a:ext cx="6876256" cy="4594050"/>
          </a:xfrm>
          <a:prstGeom prst="rect">
            <a:avLst/>
          </a:prstGeom>
        </p:spPr>
      </p:pic>
    </p:spTree>
    <p:extLst>
      <p:ext uri="{BB962C8B-B14F-4D97-AF65-F5344CB8AC3E}">
        <p14:creationId xmlns:p14="http://schemas.microsoft.com/office/powerpoint/2010/main" val="263767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realizado por la fuerza gravitacional sobre este segmento es el producto escalar o producto punto de la fuerza por el desplazamiento.</a:t>
            </a:r>
          </a:p>
          <a:p>
            <a:pPr algn="l"/>
            <a:r>
              <a:rPr lang="es-MX" sz="2400" b="0" i="0" u="none" strike="noStrike" baseline="0" dirty="0">
                <a:latin typeface="Times New Roman" panose="02020603050405020304" pitchFamily="18" charset="0"/>
                <a:cs typeface="Times New Roman" panose="02020603050405020304" pitchFamily="18" charset="0"/>
              </a:rPr>
              <a:t>En términos de vectores unitarios, la fuerza es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 </a:t>
            </a:r>
            <a:r>
              <a:rPr lang="es-MX" sz="2400" b="1" i="1" u="none" strike="noStrike" baseline="0" dirty="0">
                <a:latin typeface="Times New Roman" panose="02020603050405020304" pitchFamily="18" charset="0"/>
                <a:cs typeface="Times New Roman" panose="02020603050405020304" pitchFamily="18" charset="0"/>
              </a:rPr>
              <a:t>j </a:t>
            </a:r>
            <a:r>
              <a:rPr lang="es-MX" sz="2400" b="0" i="0" u="none" strike="noStrike" baseline="0" dirty="0">
                <a:latin typeface="Times New Roman" panose="02020603050405020304" pitchFamily="18" charset="0"/>
                <a:cs typeface="Times New Roman" panose="02020603050405020304" pitchFamily="18" charset="0"/>
              </a:rPr>
              <a:t>y el desplazamiento 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1"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i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1" dirty="0">
                <a:latin typeface="Times New Roman" panose="02020603050405020304" pitchFamily="18" charset="0"/>
                <a:cs typeface="Times New Roman" panose="02020603050405020304" pitchFamily="18" charset="0"/>
              </a:rPr>
              <a:t>j</a:t>
            </a:r>
            <a:r>
              <a:rPr lang="es-MX" sz="2400" b="0" i="0" u="none" strike="noStrike" baseline="0" dirty="0">
                <a:latin typeface="Times New Roman" panose="02020603050405020304" pitchFamily="18" charset="0"/>
                <a:cs typeface="Times New Roman" panose="02020603050405020304" pitchFamily="18" charset="0"/>
              </a:rPr>
              <a:t>, así que:</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661B201-F2A8-8698-775F-7E818A8ECA19}"/>
              </a:ext>
            </a:extLst>
          </p:cNvPr>
          <p:cNvPicPr>
            <a:picLocks noChangeAspect="1"/>
          </p:cNvPicPr>
          <p:nvPr/>
        </p:nvPicPr>
        <p:blipFill>
          <a:blip r:embed="rId2"/>
          <a:stretch>
            <a:fillRect/>
          </a:stretch>
        </p:blipFill>
        <p:spPr>
          <a:xfrm>
            <a:off x="0" y="1700808"/>
            <a:ext cx="9144000" cy="888191"/>
          </a:xfrm>
          <a:prstGeom prst="rect">
            <a:avLst/>
          </a:prstGeom>
          <a:ln w="12700">
            <a:solidFill>
              <a:schemeClr val="tx1"/>
            </a:solidFill>
          </a:ln>
        </p:spPr>
      </p:pic>
      <p:sp>
        <p:nvSpPr>
          <p:cNvPr id="6" name="CuadroTexto 5">
            <a:extLst>
              <a:ext uri="{FF2B5EF4-FFF2-40B4-BE49-F238E27FC236}">
                <a16:creationId xmlns:a16="http://schemas.microsoft.com/office/drawing/2014/main" id="{88DB06B4-EABA-D1E5-25BF-B589AFD497C7}"/>
              </a:ext>
            </a:extLst>
          </p:cNvPr>
          <p:cNvSpPr txBox="1"/>
          <p:nvPr/>
        </p:nvSpPr>
        <p:spPr>
          <a:xfrm>
            <a:off x="35496" y="2588711"/>
            <a:ext cx="9108504"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por la fuerza gravitacional es el mismo que si el cuerpo se hubiera desplazado verticalmente una distancia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sin considerar el desplazamiento horizontal.</a:t>
            </a:r>
          </a:p>
          <a:p>
            <a:pPr algn="l"/>
            <a:r>
              <a:rPr lang="es-MX" sz="2400" b="0" i="0" u="none" strike="noStrike" baseline="0" dirty="0">
                <a:latin typeface="Times New Roman" panose="02020603050405020304" pitchFamily="18" charset="0"/>
                <a:cs typeface="Times New Roman" panose="02020603050405020304" pitchFamily="18" charset="0"/>
              </a:rPr>
              <a:t>Esto se cumple para cada segmento, así que el trabajo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efectuado por la fuerza gravitacional es -</a:t>
            </a:r>
            <a:r>
              <a:rPr lang="es-MX" sz="2400" b="0" i="1" u="none" strike="noStrike" baseline="0" dirty="0">
                <a:latin typeface="Times New Roman" panose="02020603050405020304" pitchFamily="18" charset="0"/>
                <a:cs typeface="Times New Roman" panose="02020603050405020304" pitchFamily="18" charset="0"/>
              </a:rPr>
              <a:t>mg </a:t>
            </a:r>
            <a:r>
              <a:rPr lang="es-MX" sz="2400" b="0" i="0" u="none" strike="noStrike" baseline="0" dirty="0">
                <a:latin typeface="Times New Roman" panose="02020603050405020304" pitchFamily="18" charset="0"/>
                <a:cs typeface="Times New Roman" panose="02020603050405020304" pitchFamily="18" charset="0"/>
              </a:rPr>
              <a:t>multiplicado por el desplazamiento vertical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AC1C188E-07E0-C032-D0BC-DFF5B60A448F}"/>
              </a:ext>
            </a:extLst>
          </p:cNvPr>
          <p:cNvPicPr>
            <a:picLocks noChangeAspect="1"/>
          </p:cNvPicPr>
          <p:nvPr/>
        </p:nvPicPr>
        <p:blipFill>
          <a:blip r:embed="rId3"/>
          <a:stretch>
            <a:fillRect/>
          </a:stretch>
        </p:blipFill>
        <p:spPr>
          <a:xfrm>
            <a:off x="0" y="5015534"/>
            <a:ext cx="9144000" cy="861738"/>
          </a:xfrm>
          <a:prstGeom prst="rect">
            <a:avLst/>
          </a:prstGeom>
          <a:ln w="12700">
            <a:solidFill>
              <a:schemeClr val="tx1"/>
            </a:solidFill>
          </a:ln>
        </p:spPr>
      </p:pic>
    </p:spTree>
    <p:extLst>
      <p:ext uri="{BB962C8B-B14F-4D97-AF65-F5344CB8AC3E}">
        <p14:creationId xmlns:p14="http://schemas.microsoft.com/office/powerpoint/2010/main" val="18452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B0D03A-8E27-91D0-192A-F2C6E2AF6CA5}"/>
              </a:ext>
            </a:extLst>
          </p:cNvPr>
          <p:cNvSpPr txBox="1"/>
          <p:nvPr/>
        </p:nvSpPr>
        <p:spPr>
          <a:xfrm>
            <a:off x="9510" y="12680"/>
            <a:ext cx="9134489"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Así que, aun si la trayectoria de un cuerpo entre dos puntos es curva, el trabajo total efectuado por la fuerza de gravedad depende sólo de la diferencia de altura entre esos dos puntos. </a:t>
            </a:r>
          </a:p>
          <a:p>
            <a:pPr algn="l"/>
            <a:r>
              <a:rPr lang="es-MX" sz="2400" b="0" i="0" u="none" strike="noStrike" baseline="0" dirty="0">
                <a:latin typeface="Times New Roman" panose="02020603050405020304" pitchFamily="18" charset="0"/>
                <a:cs typeface="Times New Roman" panose="02020603050405020304" pitchFamily="18" charset="0"/>
              </a:rPr>
              <a:t>Este trabajo no se ve afectado por ningún movimiento horizontal</a:t>
            </a:r>
          </a:p>
          <a:p>
            <a:pPr algn="l"/>
            <a:r>
              <a:rPr lang="es-MX" sz="2400" b="0" i="0" u="none" strike="noStrike" baseline="0" dirty="0">
                <a:latin typeface="Times New Roman" panose="02020603050405020304" pitchFamily="18" charset="0"/>
                <a:cs typeface="Times New Roman" panose="02020603050405020304" pitchFamily="18" charset="0"/>
              </a:rPr>
              <a:t>que pueda darse.</a:t>
            </a:r>
          </a:p>
          <a:p>
            <a:pPr algn="l"/>
            <a:r>
              <a:rPr lang="es-MX" sz="2400" b="0" i="0" u="none" strike="noStrike" baseline="0" dirty="0">
                <a:latin typeface="Times New Roman" panose="02020603050405020304" pitchFamily="18" charset="0"/>
                <a:cs typeface="Times New Roman" panose="02020603050405020304" pitchFamily="18" charset="0"/>
              </a:rPr>
              <a:t>Por lo tanto, </a:t>
            </a:r>
            <a:r>
              <a:rPr lang="es-MX" sz="2400" b="1" i="1" u="none" strike="noStrike" baseline="0" dirty="0">
                <a:latin typeface="Times New Roman" panose="02020603050405020304" pitchFamily="18" charset="0"/>
                <a:cs typeface="Times New Roman" panose="02020603050405020304" pitchFamily="18" charset="0"/>
              </a:rPr>
              <a:t>podemos usar la misma expresión para la energía potencial gravitacional, sea recta o curva la trayectoria del cuerpo</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99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6124754"/>
          </a:xfrm>
          <a:prstGeom prst="rect">
            <a:avLst/>
          </a:prstGeom>
          <a:noFill/>
        </p:spPr>
        <p:txBody>
          <a:bodyPr wrap="square">
            <a:spAutoFit/>
          </a:bodyPr>
          <a:lstStyle/>
          <a:p>
            <a:pPr algn="l"/>
            <a:r>
              <a:rPr lang="es-MX" sz="2800" b="1" i="0" u="none" strike="noStrike" baseline="0" dirty="0">
                <a:latin typeface="Times New Roman" panose="02020603050405020304" pitchFamily="18" charset="0"/>
                <a:cs typeface="Times New Roman" panose="02020603050405020304" pitchFamily="18" charset="0"/>
              </a:rPr>
              <a:t>ENERGÍA POTENCIAL ELÁSTICA</a:t>
            </a:r>
          </a:p>
          <a:p>
            <a:pPr algn="l"/>
            <a:r>
              <a:rPr lang="es-MX" sz="2800" b="0" i="0" u="none" strike="noStrike" baseline="0" dirty="0">
                <a:latin typeface="Times New Roman" panose="02020603050405020304" pitchFamily="18" charset="0"/>
                <a:cs typeface="Times New Roman" panose="02020603050405020304" pitchFamily="18" charset="0"/>
              </a:rPr>
              <a:t>Hay muchas situaciones en las cuales encontramos energía potencial que no es de naturaleza gravitacional. </a:t>
            </a:r>
          </a:p>
          <a:p>
            <a:pPr algn="l"/>
            <a:r>
              <a:rPr lang="es-MX" sz="2800" b="0" i="0" u="none" strike="noStrike" baseline="0" dirty="0">
                <a:latin typeface="Times New Roman" panose="02020603050405020304" pitchFamily="18" charset="0"/>
                <a:cs typeface="Times New Roman" panose="02020603050405020304" pitchFamily="18" charset="0"/>
              </a:rPr>
              <a:t>Un ejemplo es la banda de hule o liga de una resortera. </a:t>
            </a:r>
          </a:p>
          <a:p>
            <a:pPr algn="l"/>
            <a:r>
              <a:rPr lang="es-MX" sz="2800" b="0" i="0" u="none" strike="noStrike" baseline="0" dirty="0">
                <a:latin typeface="Times New Roman" panose="02020603050405020304" pitchFamily="18" charset="0"/>
                <a:cs typeface="Times New Roman" panose="02020603050405020304" pitchFamily="18" charset="0"/>
              </a:rPr>
              <a:t>El trabajo es efectuado por la fuerza que estira la banda y ese trabajo se almacena en la banda hasta que ésta se suelta. </a:t>
            </a:r>
          </a:p>
          <a:p>
            <a:pPr algn="l"/>
            <a:r>
              <a:rPr lang="es-MX" sz="2800" b="0" i="0" u="none" strike="noStrike" baseline="0" dirty="0">
                <a:latin typeface="Times New Roman" panose="02020603050405020304" pitchFamily="18" charset="0"/>
                <a:cs typeface="Times New Roman" panose="02020603050405020304" pitchFamily="18" charset="0"/>
              </a:rPr>
              <a:t>Entonces, la banda le da energía cinética al proyectil.</a:t>
            </a:r>
          </a:p>
          <a:p>
            <a:pPr algn="l"/>
            <a:r>
              <a:rPr lang="es-MX" sz="2800" b="0" i="0" u="none" strike="noStrike" baseline="0" dirty="0">
                <a:latin typeface="Times New Roman" panose="02020603050405020304" pitchFamily="18" charset="0"/>
                <a:cs typeface="Times New Roman" panose="02020603050405020304" pitchFamily="18" charset="0"/>
              </a:rPr>
              <a:t>Describiremos el proceso de almacenar energía en un cuerpo deformable, como un resorte o una banda de hule, en términos de </a:t>
            </a:r>
            <a:r>
              <a:rPr lang="es-MX" sz="2800" b="1" i="1" u="none" strike="noStrike" baseline="0" dirty="0">
                <a:latin typeface="Times New Roman" panose="02020603050405020304" pitchFamily="18" charset="0"/>
                <a:cs typeface="Times New Roman" panose="02020603050405020304" pitchFamily="18" charset="0"/>
              </a:rPr>
              <a:t>energía potencial elástica</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Un cuerpo es </a:t>
            </a:r>
            <a:r>
              <a:rPr lang="es-MX" sz="2800" b="1" i="1" u="none" strike="noStrike" baseline="0" dirty="0">
                <a:latin typeface="Times New Roman" panose="02020603050405020304" pitchFamily="18" charset="0"/>
                <a:cs typeface="Times New Roman" panose="02020603050405020304" pitchFamily="18" charset="0"/>
              </a:rPr>
              <a:t>elástico</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si recupera su forma y tamaño originales después de deformarse.</a:t>
            </a:r>
          </a:p>
          <a:p>
            <a:pPr algn="l"/>
            <a:r>
              <a:rPr lang="es-MX" sz="2800" b="0" i="0" u="none" strike="noStrike" baseline="0" dirty="0">
                <a:latin typeface="Times New Roman" panose="02020603050405020304" pitchFamily="18" charset="0"/>
                <a:cs typeface="Times New Roman" panose="02020603050405020304" pitchFamily="18" charset="0"/>
              </a:rPr>
              <a:t>Específicamente, consideraremos el almacenamiento de energía en un resorte ideal.</a:t>
            </a:r>
          </a:p>
        </p:txBody>
      </p:sp>
    </p:spTree>
    <p:extLst>
      <p:ext uri="{BB962C8B-B14F-4D97-AF65-F5344CB8AC3E}">
        <p14:creationId xmlns:p14="http://schemas.microsoft.com/office/powerpoint/2010/main" val="335046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mantener un resorte ideal estirado una distancia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debemos ejercer una fuerza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x</a:t>
            </a:r>
            <a:r>
              <a:rPr lang="es-MX" sz="2400" b="0" i="0" u="none" strike="noStrike" baseline="0" dirty="0">
                <a:latin typeface="Times New Roman" panose="02020603050405020304" pitchFamily="18" charset="0"/>
                <a:cs typeface="Times New Roman" panose="02020603050405020304" pitchFamily="18" charset="0"/>
              </a:rPr>
              <a:t>, donde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la constante de fuerza del resorte. Muchos cuerpos elásticos presentan esta proporcionalidad directa entre la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el desplazamiento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siempre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sea lo suficientemente pequeña.</a:t>
            </a:r>
          </a:p>
          <a:p>
            <a:pPr algn="l"/>
            <a:r>
              <a:rPr lang="es-MX" sz="2400" b="0" i="0" u="none" strike="noStrike" baseline="0" dirty="0">
                <a:latin typeface="Times New Roman" panose="02020603050405020304" pitchFamily="18" charset="0"/>
                <a:cs typeface="Times New Roman" panose="02020603050405020304" pitchFamily="18" charset="0"/>
              </a:rPr>
              <a:t>Procedemos igual que con la energía potencial gravitacional. Comenzamos con el trabajo realizado por la fuerza elástica (del resorte) y lo combinamos con el teorema trabajo-energía. </a:t>
            </a:r>
          </a:p>
          <a:p>
            <a:pPr algn="l"/>
            <a:r>
              <a:rPr lang="es-MX" sz="2400" b="0" i="0" u="none" strike="noStrike" baseline="0" dirty="0">
                <a:latin typeface="Times New Roman" panose="02020603050405020304" pitchFamily="18" charset="0"/>
                <a:cs typeface="Times New Roman" panose="02020603050405020304" pitchFamily="18" charset="0"/>
              </a:rPr>
              <a:t>La diferencia es que la energía potencial gravitacional es una propiedad compartida entre un cuerpo y la Tierra; y la energía potencial elástica sólo se almacena en el resorte (u otro cuerpo deformable).</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muestra el resorte ideal con su extremo izquierdo fijo y el extremo derecho sujeto a un bloque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que puede moverse sobre 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595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DABC4B-2041-5275-13C8-943FDBD12B57}"/>
              </a:ext>
            </a:extLst>
          </p:cNvPr>
          <p:cNvPicPr>
            <a:picLocks noChangeAspect="1"/>
          </p:cNvPicPr>
          <p:nvPr/>
        </p:nvPicPr>
        <p:blipFill>
          <a:blip r:embed="rId2"/>
          <a:stretch>
            <a:fillRect/>
          </a:stretch>
        </p:blipFill>
        <p:spPr>
          <a:xfrm>
            <a:off x="3035904" y="0"/>
            <a:ext cx="3072191" cy="6858000"/>
          </a:xfrm>
          <a:prstGeom prst="rect">
            <a:avLst/>
          </a:prstGeom>
        </p:spPr>
      </p:pic>
    </p:spTree>
    <p:extLst>
      <p:ext uri="{BB962C8B-B14F-4D97-AF65-F5344CB8AC3E}">
        <p14:creationId xmlns:p14="http://schemas.microsoft.com/office/powerpoint/2010/main" val="321105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el cuerpo está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cuando el resorte no está ni estirado ni comprimido. </a:t>
            </a:r>
          </a:p>
        </p:txBody>
      </p:sp>
      <p:pic>
        <p:nvPicPr>
          <p:cNvPr id="4" name="Imagen 3">
            <a:extLst>
              <a:ext uri="{FF2B5EF4-FFF2-40B4-BE49-F238E27FC236}">
                <a16:creationId xmlns:a16="http://schemas.microsoft.com/office/drawing/2014/main" id="{88F4A63D-1ACD-5E55-DE66-972950B450B7}"/>
              </a:ext>
            </a:extLst>
          </p:cNvPr>
          <p:cNvPicPr>
            <a:picLocks noChangeAspect="1"/>
          </p:cNvPicPr>
          <p:nvPr/>
        </p:nvPicPr>
        <p:blipFill>
          <a:blip r:embed="rId2"/>
          <a:stretch>
            <a:fillRect/>
          </a:stretch>
        </p:blipFill>
        <p:spPr>
          <a:xfrm>
            <a:off x="0" y="1124744"/>
            <a:ext cx="9144000" cy="4107366"/>
          </a:xfrm>
          <a:prstGeom prst="rect">
            <a:avLst/>
          </a:prstGeom>
        </p:spPr>
      </p:pic>
    </p:spTree>
    <p:extLst>
      <p:ext uri="{BB962C8B-B14F-4D97-AF65-F5344CB8AC3E}">
        <p14:creationId xmlns:p14="http://schemas.microsoft.com/office/powerpoint/2010/main" val="115454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335CC99-EBCA-601E-6088-062516142036}"/>
              </a:ext>
            </a:extLst>
          </p:cNvPr>
          <p:cNvSpPr txBox="1"/>
          <p:nvPr/>
        </p:nvSpPr>
        <p:spPr>
          <a:xfrm>
            <a:off x="0" y="3032"/>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vimos que esta expresión para el trabajo sigue siendo correcta si el resorte se comprime, de modo que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ambas, son negativas.</a:t>
            </a:r>
          </a:p>
          <a:p>
            <a:pPr algn="l"/>
            <a:r>
              <a:rPr lang="es-MX" sz="2400" b="0" i="0" u="none" strike="noStrike" baseline="0" dirty="0">
                <a:latin typeface="Times New Roman" panose="02020603050405020304" pitchFamily="18" charset="0"/>
                <a:cs typeface="Times New Roman" panose="02020603050405020304" pitchFamily="18" charset="0"/>
              </a:rPr>
              <a:t>Ahora, a partir de la tercera ley de Newton, el trabajo efectuado </a:t>
            </a:r>
            <a:r>
              <a:rPr lang="es-MX" sz="2400" b="0" i="1" u="none" strike="noStrike" baseline="0" dirty="0">
                <a:latin typeface="Times New Roman" panose="02020603050405020304" pitchFamily="18" charset="0"/>
                <a:cs typeface="Times New Roman" panose="02020603050405020304" pitchFamily="18" charset="0"/>
              </a:rPr>
              <a:t>por </a:t>
            </a:r>
            <a:r>
              <a:rPr lang="es-MX" sz="2400" b="0" i="0" u="none" strike="noStrike" baseline="0" dirty="0">
                <a:latin typeface="Times New Roman" panose="02020603050405020304" pitchFamily="18" charset="0"/>
                <a:cs typeface="Times New Roman" panose="02020603050405020304" pitchFamily="18" charset="0"/>
              </a:rPr>
              <a:t>el resorte es el negativo del realizado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él. </a:t>
            </a:r>
          </a:p>
          <a:p>
            <a:pPr algn="l"/>
            <a:r>
              <a:rPr lang="es-MX" sz="2400" b="0" i="0" u="none" strike="noStrike" baseline="0" dirty="0">
                <a:latin typeface="Times New Roman" panose="02020603050405020304" pitchFamily="18" charset="0"/>
                <a:cs typeface="Times New Roman" panose="02020603050405020304" pitchFamily="18" charset="0"/>
              </a:rPr>
              <a:t>Al cambiar los signos en la ecuación, vemos que, al desplazarse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el resorte efectúa un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dado por:</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74FDE02E-AA4A-00CA-7579-E2F3C52397A2}"/>
              </a:ext>
            </a:extLst>
          </p:cNvPr>
          <p:cNvPicPr>
            <a:picLocks noChangeAspect="1"/>
          </p:cNvPicPr>
          <p:nvPr/>
        </p:nvPicPr>
        <p:blipFill>
          <a:blip r:embed="rId2"/>
          <a:stretch>
            <a:fillRect/>
          </a:stretch>
        </p:blipFill>
        <p:spPr>
          <a:xfrm>
            <a:off x="0" y="2420888"/>
            <a:ext cx="9144000" cy="983363"/>
          </a:xfrm>
          <a:prstGeom prst="rect">
            <a:avLst/>
          </a:prstGeom>
          <a:ln w="12700">
            <a:solidFill>
              <a:schemeClr val="tx1"/>
            </a:solidFill>
          </a:ln>
        </p:spPr>
      </p:pic>
    </p:spTree>
    <p:extLst>
      <p:ext uri="{BB962C8B-B14F-4D97-AF65-F5344CB8AC3E}">
        <p14:creationId xmlns:p14="http://schemas.microsoft.com/office/powerpoint/2010/main" val="67243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18089" y="59499"/>
            <a:ext cx="9144000" cy="1569660"/>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son positivos y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&gt;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(figura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b</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el resorte efectúa trabajo negativo sobre el bloque, que se mueve en la dirección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mientras el resorte jala de él en la dirección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resorte se estira más y el bloque se </a:t>
            </a:r>
            <a:r>
              <a:rPr lang="es-MX" sz="2400" b="0" i="0" u="none" strike="noStrike" baseline="0" dirty="0">
                <a:latin typeface="Times New Roman" panose="02020603050405020304" pitchFamily="18" charset="0"/>
                <a:cs typeface="Times New Roman" panose="02020603050405020304" pitchFamily="18" charset="0"/>
              </a:rPr>
              <a:t>frena. </a:t>
            </a:r>
          </a:p>
        </p:txBody>
      </p:sp>
      <p:pic>
        <p:nvPicPr>
          <p:cNvPr id="10" name="Imagen 9">
            <a:extLst>
              <a:ext uri="{FF2B5EF4-FFF2-40B4-BE49-F238E27FC236}">
                <a16:creationId xmlns:a16="http://schemas.microsoft.com/office/drawing/2014/main" id="{B25310A4-FD8F-DD86-F9D9-D8076F8BBF0F}"/>
              </a:ext>
            </a:extLst>
          </p:cNvPr>
          <p:cNvPicPr>
            <a:picLocks noChangeAspect="1"/>
          </p:cNvPicPr>
          <p:nvPr/>
        </p:nvPicPr>
        <p:blipFill>
          <a:blip r:embed="rId2"/>
          <a:stretch>
            <a:fillRect/>
          </a:stretch>
        </p:blipFill>
        <p:spPr>
          <a:xfrm>
            <a:off x="0" y="2060848"/>
            <a:ext cx="9144000" cy="4968552"/>
          </a:xfrm>
          <a:prstGeom prst="rect">
            <a:avLst/>
          </a:prstGeom>
        </p:spPr>
      </p:pic>
    </p:spTree>
    <p:extLst>
      <p:ext uri="{BB962C8B-B14F-4D97-AF65-F5344CB8AC3E}">
        <p14:creationId xmlns:p14="http://schemas.microsoft.com/office/powerpoint/2010/main" val="326915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positivos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250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&lt;</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el trabajo del resorte es positivo al relajarse y el bloque se acelera. </a:t>
            </a:r>
          </a:p>
          <a:p>
            <a:pPr algn="l"/>
            <a:r>
              <a:rPr lang="es-MX" sz="2400" b="0" i="0" u="none" strike="noStrike" baseline="0" dirty="0">
                <a:latin typeface="Times New Roman" panose="02020603050405020304" pitchFamily="18" charset="0"/>
                <a:cs typeface="Times New Roman" panose="02020603050405020304" pitchFamily="18" charset="0"/>
              </a:rPr>
              <a:t>Si el resorte puede comprimirse o estirarse,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ambas, pueden ser negativas; sin embargo, la expresión para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sigue siendo válida.</a:t>
            </a:r>
          </a:p>
        </p:txBody>
      </p:sp>
      <p:pic>
        <p:nvPicPr>
          <p:cNvPr id="3" name="Imagen 2">
            <a:extLst>
              <a:ext uri="{FF2B5EF4-FFF2-40B4-BE49-F238E27FC236}">
                <a16:creationId xmlns:a16="http://schemas.microsoft.com/office/drawing/2014/main" id="{9206C64D-EF85-B47E-7C66-FED333B0143D}"/>
              </a:ext>
            </a:extLst>
          </p:cNvPr>
          <p:cNvPicPr>
            <a:picLocks noChangeAspect="1"/>
          </p:cNvPicPr>
          <p:nvPr/>
        </p:nvPicPr>
        <p:blipFill>
          <a:blip r:embed="rId2"/>
          <a:stretch>
            <a:fillRect/>
          </a:stretch>
        </p:blipFill>
        <p:spPr>
          <a:xfrm>
            <a:off x="0" y="1712168"/>
            <a:ext cx="9144000" cy="5029200"/>
          </a:xfrm>
          <a:prstGeom prst="rect">
            <a:avLst/>
          </a:prstGeom>
        </p:spPr>
      </p:pic>
    </p:spTree>
    <p:extLst>
      <p:ext uri="{BB962C8B-B14F-4D97-AF65-F5344CB8AC3E}">
        <p14:creationId xmlns:p14="http://schemas.microsoft.com/office/powerpoint/2010/main" val="7576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44624"/>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POTENCIAL GRAVITACIONAL</a:t>
            </a:r>
          </a:p>
          <a:p>
            <a:pPr algn="l"/>
            <a:r>
              <a:rPr lang="es-MX" sz="2400" i="0" u="none" strike="noStrike" baseline="0" dirty="0">
                <a:latin typeface="Times New Roman" panose="02020603050405020304" pitchFamily="18" charset="0"/>
                <a:cs typeface="Times New Roman" panose="02020603050405020304" pitchFamily="18" charset="0"/>
              </a:rPr>
              <a:t>En muchas situaciones, parece que se almacena energía en un sistema para recuperarse después. </a:t>
            </a:r>
          </a:p>
          <a:p>
            <a:pPr algn="l"/>
            <a:r>
              <a:rPr lang="es-MX" sz="2400" b="0" i="0" u="none" strike="noStrike" baseline="0" dirty="0">
                <a:latin typeface="Times New Roman" panose="02020603050405020304" pitchFamily="18" charset="0"/>
                <a:cs typeface="Times New Roman" panose="02020603050405020304" pitchFamily="18" charset="0"/>
              </a:rPr>
              <a:t>Esto sugiere la idea de una energía asociada con la </a:t>
            </a:r>
            <a:r>
              <a:rPr lang="es-MX" sz="2400" b="1" i="1" u="none" strike="noStrike" baseline="0" dirty="0">
                <a:latin typeface="Times New Roman" panose="02020603050405020304" pitchFamily="18" charset="0"/>
                <a:cs typeface="Times New Roman" panose="02020603050405020304" pitchFamily="18" charset="0"/>
              </a:rPr>
              <a:t>posición </a:t>
            </a:r>
            <a:r>
              <a:rPr lang="es-MX" sz="2400" b="0" i="0" u="none" strike="noStrike" baseline="0" dirty="0">
                <a:latin typeface="Times New Roman" panose="02020603050405020304" pitchFamily="18" charset="0"/>
                <a:cs typeface="Times New Roman" panose="02020603050405020304" pitchFamily="18" charset="0"/>
              </a:rPr>
              <a:t>de los cuerpos en un sistema. </a:t>
            </a:r>
          </a:p>
          <a:p>
            <a:pPr algn="l"/>
            <a:r>
              <a:rPr lang="es-MX" sz="2400" b="0" i="0" u="none" strike="noStrike" baseline="0" dirty="0">
                <a:latin typeface="Times New Roman" panose="02020603050405020304" pitchFamily="18" charset="0"/>
                <a:cs typeface="Times New Roman" panose="02020603050405020304" pitchFamily="18" charset="0"/>
              </a:rPr>
              <a:t>Este tipo de energía es una medida del </a:t>
            </a:r>
            <a:r>
              <a:rPr lang="es-MX" sz="2400" b="1" i="1" u="none" strike="noStrike" baseline="0" dirty="0">
                <a:latin typeface="Times New Roman" panose="02020603050405020304" pitchFamily="18" charset="0"/>
                <a:cs typeface="Times New Roman" panose="02020603050405020304" pitchFamily="18" charset="0"/>
              </a:rPr>
              <a:t>potencial </a:t>
            </a:r>
            <a:r>
              <a:rPr lang="es-MX" sz="2400" b="1" i="0" u="none" strike="noStrike" baseline="0" dirty="0">
                <a:latin typeface="Times New Roman" panose="02020603050405020304" pitchFamily="18" charset="0"/>
                <a:cs typeface="Times New Roman" panose="02020603050405020304" pitchFamily="18" charset="0"/>
              </a:rPr>
              <a:t>o </a:t>
            </a:r>
            <a:r>
              <a:rPr lang="es-MX" sz="2400" b="1" i="1" u="none" strike="noStrike" baseline="0" dirty="0">
                <a:latin typeface="Times New Roman" panose="02020603050405020304" pitchFamily="18" charset="0"/>
                <a:cs typeface="Times New Roman" panose="02020603050405020304" pitchFamily="18" charset="0"/>
              </a:rPr>
              <a:t>posibilidad</a:t>
            </a:r>
          </a:p>
          <a:p>
            <a:pPr algn="l"/>
            <a:r>
              <a:rPr lang="es-MX" sz="2400" b="0" i="0" u="none" strike="noStrike" baseline="0" dirty="0">
                <a:latin typeface="Times New Roman" panose="02020603050405020304" pitchFamily="18" charset="0"/>
                <a:cs typeface="Times New Roman" panose="02020603050405020304" pitchFamily="18" charset="0"/>
              </a:rPr>
              <a:t>de efectuar trabajo. </a:t>
            </a:r>
          </a:p>
          <a:p>
            <a:pPr algn="l"/>
            <a:r>
              <a:rPr lang="es-MX" sz="2400" b="0" i="0" u="none" strike="noStrike" baseline="0" dirty="0">
                <a:latin typeface="Times New Roman" panose="02020603050405020304" pitchFamily="18" charset="0"/>
                <a:cs typeface="Times New Roman" panose="02020603050405020304" pitchFamily="18" charset="0"/>
              </a:rPr>
              <a:t>Al levantar una roca, existe la posibilidad de que la fuerza gravitacional</a:t>
            </a:r>
          </a:p>
          <a:p>
            <a:pPr algn="l"/>
            <a:r>
              <a:rPr lang="es-MX" sz="2400" b="0" i="0" u="none" strike="noStrike" baseline="0" dirty="0">
                <a:latin typeface="Times New Roman" panose="02020603050405020304" pitchFamily="18" charset="0"/>
                <a:cs typeface="Times New Roman" panose="02020603050405020304" pitchFamily="18" charset="0"/>
              </a:rPr>
              <a:t>realice trabajo sobre ella, pero sólo si la roca se deja caer al suelo. </a:t>
            </a:r>
          </a:p>
          <a:p>
            <a:pPr algn="l"/>
            <a:r>
              <a:rPr lang="es-MX" sz="2400" b="0" i="0" u="none" strike="noStrike" baseline="0" dirty="0">
                <a:latin typeface="Times New Roman" panose="02020603050405020304" pitchFamily="18" charset="0"/>
                <a:cs typeface="Times New Roman" panose="02020603050405020304" pitchFamily="18" charset="0"/>
              </a:rPr>
              <a:t>Por tal razón, la energía asociada con la posición se llama </a:t>
            </a:r>
            <a:r>
              <a:rPr lang="es-MX" sz="2400" b="1" i="0" u="none" strike="noStrike" baseline="0" dirty="0">
                <a:latin typeface="Times New Roman" panose="02020603050405020304" pitchFamily="18" charset="0"/>
                <a:cs typeface="Times New Roman" panose="02020603050405020304" pitchFamily="18" charset="0"/>
              </a:rPr>
              <a:t>energía potencial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energía potencial asociada con el peso de un cuerpo y con su altura sobre el suelo se denomina </a:t>
            </a:r>
            <a:r>
              <a:rPr lang="es-MX" sz="2400" b="1" i="1" u="none" strike="noStrike" baseline="0" dirty="0">
                <a:latin typeface="Times New Roman" panose="02020603050405020304" pitchFamily="18" charset="0"/>
                <a:cs typeface="Times New Roman" panose="02020603050405020304" pitchFamily="18" charset="0"/>
              </a:rPr>
              <a:t>energía potencial gravitacional</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399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a:t>
            </a:r>
            <a:r>
              <a:rPr lang="es-MX" sz="2400" b="1" i="1" u="none" strike="noStrike" baseline="0" dirty="0">
                <a:latin typeface="Times New Roman" panose="02020603050405020304" pitchFamily="18" charset="0"/>
                <a:cs typeface="Times New Roman" panose="02020603050405020304" pitchFamily="18" charset="0"/>
              </a:rPr>
              <a:t>figura d</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negativas, pero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lo es menos; el resorte comprimido efectúa trabajo positivo al relajarse, acelerando al bloque.</a:t>
            </a:r>
          </a:p>
          <a:p>
            <a:pPr algn="l"/>
            <a:r>
              <a:rPr lang="es-MX" sz="2400" b="0" i="0" u="none" strike="noStrike" baseline="0" dirty="0">
                <a:latin typeface="Times New Roman" panose="02020603050405020304" pitchFamily="18" charset="0"/>
                <a:cs typeface="Times New Roman" panose="02020603050405020304" pitchFamily="18" charset="0"/>
              </a:rPr>
              <a:t>Al igual que hicimos con el trabajo gravitacional, podemos expresar en la ecuación el trabajo realizado por el resorte en términos de una cantidad dada al principio y al final del desplazamiento. </a:t>
            </a:r>
          </a:p>
        </p:txBody>
      </p:sp>
      <p:pic>
        <p:nvPicPr>
          <p:cNvPr id="3" name="Imagen 2">
            <a:extLst>
              <a:ext uri="{FF2B5EF4-FFF2-40B4-BE49-F238E27FC236}">
                <a16:creationId xmlns:a16="http://schemas.microsoft.com/office/drawing/2014/main" id="{6636985C-99E2-C681-0E20-B4D5FD72AF86}"/>
              </a:ext>
            </a:extLst>
          </p:cNvPr>
          <p:cNvPicPr>
            <a:picLocks noChangeAspect="1"/>
          </p:cNvPicPr>
          <p:nvPr/>
        </p:nvPicPr>
        <p:blipFill>
          <a:blip r:embed="rId2"/>
          <a:stretch>
            <a:fillRect/>
          </a:stretch>
        </p:blipFill>
        <p:spPr>
          <a:xfrm>
            <a:off x="0" y="2060848"/>
            <a:ext cx="9144000" cy="5002184"/>
          </a:xfrm>
          <a:prstGeom prst="rect">
            <a:avLst/>
          </a:prstGeom>
        </p:spPr>
      </p:pic>
    </p:spTree>
    <p:extLst>
      <p:ext uri="{BB962C8B-B14F-4D97-AF65-F5344CB8AC3E}">
        <p14:creationId xmlns:p14="http://schemas.microsoft.com/office/powerpoint/2010/main" val="418553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cantidad es ½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que definimos como la </a:t>
            </a:r>
            <a:r>
              <a:rPr lang="es-MX" sz="2400" b="1" i="0" u="none" strike="noStrike" baseline="0" dirty="0">
                <a:latin typeface="Times New Roman" panose="02020603050405020304" pitchFamily="18" charset="0"/>
                <a:cs typeface="Times New Roman" panose="02020603050405020304" pitchFamily="18" charset="0"/>
              </a:rPr>
              <a:t>energía potencial elástica: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00FDC7A-142D-20C6-0CBC-01C28FC50327}"/>
              </a:ext>
            </a:extLst>
          </p:cNvPr>
          <p:cNvPicPr>
            <a:picLocks noChangeAspect="1"/>
          </p:cNvPicPr>
          <p:nvPr/>
        </p:nvPicPr>
        <p:blipFill>
          <a:blip r:embed="rId2"/>
          <a:stretch>
            <a:fillRect/>
          </a:stretch>
        </p:blipFill>
        <p:spPr>
          <a:xfrm>
            <a:off x="0" y="836712"/>
            <a:ext cx="9144000" cy="1612231"/>
          </a:xfrm>
          <a:prstGeom prst="rect">
            <a:avLst/>
          </a:prstGeom>
          <a:ln w="12700">
            <a:solidFill>
              <a:schemeClr val="tx1"/>
            </a:solidFill>
          </a:ln>
        </p:spPr>
      </p:pic>
      <p:sp>
        <p:nvSpPr>
          <p:cNvPr id="6" name="CuadroTexto 5">
            <a:extLst>
              <a:ext uri="{FF2B5EF4-FFF2-40B4-BE49-F238E27FC236}">
                <a16:creationId xmlns:a16="http://schemas.microsoft.com/office/drawing/2014/main" id="{532D47AE-1BD5-E377-9E9C-511BC285BB03}"/>
              </a:ext>
            </a:extLst>
          </p:cNvPr>
          <p:cNvSpPr txBox="1"/>
          <p:nvPr/>
        </p:nvSpPr>
        <p:spPr>
          <a:xfrm>
            <a:off x="9578" y="2564904"/>
            <a:ext cx="9134422"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7.14 </a:t>
            </a:r>
            <a:r>
              <a:rPr lang="es-MX" sz="2400" b="0" i="0" u="none" strike="noStrike" baseline="0" dirty="0">
                <a:latin typeface="Times New Roman" panose="02020603050405020304" pitchFamily="18" charset="0"/>
                <a:cs typeface="Times New Roman" panose="02020603050405020304" pitchFamily="18" charset="0"/>
              </a:rPr>
              <a:t>es una gráfica de la ecuación. </a:t>
            </a:r>
          </a:p>
          <a:p>
            <a:pPr algn="l"/>
            <a:r>
              <a:rPr lang="es-MX" sz="2400" b="0" i="0" u="none" strike="noStrike" baseline="0" dirty="0">
                <a:latin typeface="Times New Roman" panose="02020603050405020304" pitchFamily="18" charset="0"/>
                <a:cs typeface="Times New Roman" panose="02020603050405020304" pitchFamily="18" charset="0"/>
              </a:rPr>
              <a:t>La unidad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el joule (J), la misma de todas las cantidades de energía y trabajo pues si recordamos que 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N/m y que 1 </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 = 1 J.</a:t>
            </a:r>
          </a:p>
          <a:p>
            <a:pPr algn="l"/>
            <a:r>
              <a:rPr lang="es-MX" sz="2400" b="0" i="0" u="none" strike="noStrike" baseline="0" dirty="0">
                <a:latin typeface="Times New Roman" panose="02020603050405020304" pitchFamily="18" charset="0"/>
                <a:cs typeface="Times New Roman" panose="02020603050405020304" pitchFamily="18" charset="0"/>
              </a:rPr>
              <a:t>Utilizamos la ecuación para reescribir la ecuación para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hecho por el resorte: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EBF39EA2-01A4-56D1-EF24-6AE05E2B4A52}"/>
              </a:ext>
            </a:extLst>
          </p:cNvPr>
          <p:cNvPicPr>
            <a:picLocks noChangeAspect="1"/>
          </p:cNvPicPr>
          <p:nvPr/>
        </p:nvPicPr>
        <p:blipFill>
          <a:blip r:embed="rId3"/>
          <a:stretch>
            <a:fillRect/>
          </a:stretch>
        </p:blipFill>
        <p:spPr>
          <a:xfrm>
            <a:off x="0" y="5085184"/>
            <a:ext cx="9144000" cy="1866348"/>
          </a:xfrm>
          <a:prstGeom prst="rect">
            <a:avLst/>
          </a:prstGeom>
          <a:ln w="12700">
            <a:solidFill>
              <a:schemeClr val="tx1"/>
            </a:solidFill>
          </a:ln>
        </p:spPr>
      </p:pic>
    </p:spTree>
    <p:extLst>
      <p:ext uri="{BB962C8B-B14F-4D97-AF65-F5344CB8AC3E}">
        <p14:creationId xmlns:p14="http://schemas.microsoft.com/office/powerpoint/2010/main" val="2162558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2D47AE-1BD5-E377-9E9C-511BC285BB03}"/>
              </a:ext>
            </a:extLst>
          </p:cNvPr>
          <p:cNvSpPr txBox="1"/>
          <p:nvPr/>
        </p:nvSpPr>
        <p:spPr>
          <a:xfrm>
            <a:off x="9578" y="-27384"/>
            <a:ext cx="9134422"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a:t>
            </a:r>
            <a:r>
              <a:rPr lang="es-MX" sz="2400" b="0" i="0" u="none" strike="noStrike" baseline="0" dirty="0">
                <a:latin typeface="Times New Roman" panose="02020603050405020304" pitchFamily="18" charset="0"/>
                <a:cs typeface="Times New Roman" panose="02020603050405020304" pitchFamily="18" charset="0"/>
              </a:rPr>
              <a:t>es una gráfica de la ecuación. </a:t>
            </a:r>
          </a:p>
        </p:txBody>
      </p:sp>
      <p:pic>
        <p:nvPicPr>
          <p:cNvPr id="3" name="Imagen 2">
            <a:extLst>
              <a:ext uri="{FF2B5EF4-FFF2-40B4-BE49-F238E27FC236}">
                <a16:creationId xmlns:a16="http://schemas.microsoft.com/office/drawing/2014/main" id="{44584BAB-2554-BAA2-BB14-2EC6CB4CBB15}"/>
              </a:ext>
            </a:extLst>
          </p:cNvPr>
          <p:cNvPicPr>
            <a:picLocks noChangeAspect="1"/>
          </p:cNvPicPr>
          <p:nvPr/>
        </p:nvPicPr>
        <p:blipFill>
          <a:blip r:embed="rId2"/>
          <a:stretch>
            <a:fillRect/>
          </a:stretch>
        </p:blipFill>
        <p:spPr>
          <a:xfrm>
            <a:off x="971600" y="486390"/>
            <a:ext cx="7328162" cy="6371609"/>
          </a:xfrm>
          <a:prstGeom prst="rect">
            <a:avLst/>
          </a:prstGeom>
        </p:spPr>
      </p:pic>
    </p:spTree>
    <p:extLst>
      <p:ext uri="{BB962C8B-B14F-4D97-AF65-F5344CB8AC3E}">
        <p14:creationId xmlns:p14="http://schemas.microsoft.com/office/powerpoint/2010/main" val="241275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2D47AE-1BD5-E377-9E9C-511BC285BB03}"/>
              </a:ext>
            </a:extLst>
          </p:cNvPr>
          <p:cNvSpPr txBox="1"/>
          <p:nvPr/>
        </p:nvSpPr>
        <p:spPr>
          <a:xfrm>
            <a:off x="9578" y="-27384"/>
            <a:ext cx="9134422"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unidad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el joule (J), la misma de todas las cantidades de energía y trabajo pues si recordamos que 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N/m y que 1 </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 = 1 J.</a:t>
            </a:r>
          </a:p>
          <a:p>
            <a:pPr algn="l"/>
            <a:r>
              <a:rPr lang="es-MX" sz="2400" b="0" i="0" u="none" strike="noStrike" baseline="0" dirty="0">
                <a:latin typeface="Times New Roman" panose="02020603050405020304" pitchFamily="18" charset="0"/>
                <a:cs typeface="Times New Roman" panose="02020603050405020304" pitchFamily="18" charset="0"/>
              </a:rPr>
              <a:t>Utilizamos la ecuación para reescribir la ecuación para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hecho por el resorte: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EBF39EA2-01A4-56D1-EF24-6AE05E2B4A52}"/>
              </a:ext>
            </a:extLst>
          </p:cNvPr>
          <p:cNvPicPr>
            <a:picLocks noChangeAspect="1"/>
          </p:cNvPicPr>
          <p:nvPr/>
        </p:nvPicPr>
        <p:blipFill>
          <a:blip r:embed="rId2"/>
          <a:stretch>
            <a:fillRect/>
          </a:stretch>
        </p:blipFill>
        <p:spPr>
          <a:xfrm>
            <a:off x="0" y="1988840"/>
            <a:ext cx="9144000" cy="1866348"/>
          </a:xfrm>
          <a:prstGeom prst="rect">
            <a:avLst/>
          </a:prstGeom>
          <a:ln w="12700">
            <a:solidFill>
              <a:schemeClr val="tx1"/>
            </a:solidFill>
          </a:ln>
        </p:spPr>
      </p:pic>
    </p:spTree>
    <p:extLst>
      <p:ext uri="{BB962C8B-B14F-4D97-AF65-F5344CB8AC3E}">
        <p14:creationId xmlns:p14="http://schemas.microsoft.com/office/powerpoint/2010/main" val="255124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un resorte estirado se estira aún más, como en la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negativo 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aumenta</a:t>
            </a:r>
            <a:r>
              <a:rPr lang="es-MX" sz="2400" b="0" i="0" u="none" strike="noStrike" baseline="0" dirty="0">
                <a:latin typeface="Times New Roman" panose="02020603050405020304" pitchFamily="18" charset="0"/>
                <a:cs typeface="Times New Roman" panose="02020603050405020304" pitchFamily="18" charset="0"/>
              </a:rPr>
              <a:t>; se almacena más energía potencial elástica en el resorte. </a:t>
            </a:r>
          </a:p>
        </p:txBody>
      </p:sp>
      <p:pic>
        <p:nvPicPr>
          <p:cNvPr id="4" name="Imagen 3">
            <a:extLst>
              <a:ext uri="{FF2B5EF4-FFF2-40B4-BE49-F238E27FC236}">
                <a16:creationId xmlns:a16="http://schemas.microsoft.com/office/drawing/2014/main" id="{042BD893-C41E-75E7-D6F2-4B2568EEA533}"/>
              </a:ext>
            </a:extLst>
          </p:cNvPr>
          <p:cNvPicPr>
            <a:picLocks noChangeAspect="1"/>
          </p:cNvPicPr>
          <p:nvPr/>
        </p:nvPicPr>
        <p:blipFill>
          <a:blip r:embed="rId2"/>
          <a:stretch>
            <a:fillRect/>
          </a:stretch>
        </p:blipFill>
        <p:spPr>
          <a:xfrm>
            <a:off x="0" y="1323328"/>
            <a:ext cx="9144000" cy="5058000"/>
          </a:xfrm>
          <a:prstGeom prst="rect">
            <a:avLst/>
          </a:prstGeom>
        </p:spPr>
      </p:pic>
    </p:spTree>
    <p:extLst>
      <p:ext uri="{BB962C8B-B14F-4D97-AF65-F5344CB8AC3E}">
        <p14:creationId xmlns:p14="http://schemas.microsoft.com/office/powerpoint/2010/main" val="890179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un resorte estirado se relaja como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disminuye,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positivo 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disminuye</a:t>
            </a:r>
            <a:r>
              <a:rPr lang="es-MX" sz="2400" b="0" i="0" u="none" strike="noStrike" baseline="0" dirty="0">
                <a:latin typeface="Times New Roman" panose="02020603050405020304" pitchFamily="18" charset="0"/>
                <a:cs typeface="Times New Roman" panose="02020603050405020304" pitchFamily="18" charset="0"/>
              </a:rPr>
              <a:t>; el resorte pierde energía potencial elástica. </a:t>
            </a:r>
          </a:p>
        </p:txBody>
      </p:sp>
      <p:pic>
        <p:nvPicPr>
          <p:cNvPr id="4" name="Imagen 3">
            <a:extLst>
              <a:ext uri="{FF2B5EF4-FFF2-40B4-BE49-F238E27FC236}">
                <a16:creationId xmlns:a16="http://schemas.microsoft.com/office/drawing/2014/main" id="{13E5558D-8F3C-AB9B-4196-4B1A06F521EF}"/>
              </a:ext>
            </a:extLst>
          </p:cNvPr>
          <p:cNvPicPr>
            <a:picLocks noChangeAspect="1"/>
          </p:cNvPicPr>
          <p:nvPr/>
        </p:nvPicPr>
        <p:blipFill>
          <a:blip r:embed="rId2"/>
          <a:stretch>
            <a:fillRect/>
          </a:stretch>
        </p:blipFill>
        <p:spPr>
          <a:xfrm>
            <a:off x="0" y="1096096"/>
            <a:ext cx="9144000" cy="5285232"/>
          </a:xfrm>
          <a:prstGeom prst="rect">
            <a:avLst/>
          </a:prstGeom>
        </p:spPr>
      </p:pic>
    </p:spTree>
    <p:extLst>
      <p:ext uri="{BB962C8B-B14F-4D97-AF65-F5344CB8AC3E}">
        <p14:creationId xmlns:p14="http://schemas.microsoft.com/office/powerpoint/2010/main" val="1708508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Como muestra la figura,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positiva para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tanto positiva como negativa, y las ecuaciones son válidas en ambos casos. </a:t>
            </a:r>
          </a:p>
          <a:p>
            <a:pPr algn="l"/>
            <a:r>
              <a:rPr lang="es-MX" sz="2400" b="0" i="0" u="none" strike="noStrike" baseline="0" dirty="0">
                <a:latin typeface="Times New Roman" panose="02020603050405020304" pitchFamily="18" charset="0"/>
                <a:cs typeface="Times New Roman" panose="02020603050405020304" pitchFamily="18" charset="0"/>
              </a:rPr>
              <a:t>Cuanto más se comprima o estire un resorte, mayor será su energía potencial elástica.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9FD5DDF-09F6-B4D8-DB71-38C81D510D5F}"/>
              </a:ext>
            </a:extLst>
          </p:cNvPr>
          <p:cNvPicPr>
            <a:picLocks noChangeAspect="1"/>
          </p:cNvPicPr>
          <p:nvPr/>
        </p:nvPicPr>
        <p:blipFill>
          <a:blip r:embed="rId2"/>
          <a:stretch>
            <a:fillRect/>
          </a:stretch>
        </p:blipFill>
        <p:spPr>
          <a:xfrm>
            <a:off x="1691680" y="1580632"/>
            <a:ext cx="5962217" cy="5277367"/>
          </a:xfrm>
          <a:prstGeom prst="rect">
            <a:avLst/>
          </a:prstGeom>
        </p:spPr>
      </p:pic>
    </p:spTree>
    <p:extLst>
      <p:ext uri="{BB962C8B-B14F-4D97-AF65-F5344CB8AC3E}">
        <p14:creationId xmlns:p14="http://schemas.microsoft.com/office/powerpoint/2010/main" val="322297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69CB1-E903-194C-F3ED-C0F79B515B84}"/>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teorema trabajo-energía establece que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sin importar qué tipo de fuerzas actúan sobre el cuerpo. </a:t>
            </a:r>
          </a:p>
          <a:p>
            <a:pPr algn="l"/>
            <a:r>
              <a:rPr lang="es-MX" sz="2400" b="0" i="0" u="none" strike="noStrike" baseline="0" dirty="0">
                <a:latin typeface="Times New Roman" panose="02020603050405020304" pitchFamily="18" charset="0"/>
                <a:cs typeface="Times New Roman" panose="02020603050405020304" pitchFamily="18" charset="0"/>
              </a:rPr>
              <a:t>Si la fuerza elástica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que realiza trabajo sobre el cuerpo, entonces: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A4FC759-AF04-343E-EFBC-0978544D9938}"/>
              </a:ext>
            </a:extLst>
          </p:cNvPr>
          <p:cNvPicPr>
            <a:picLocks noChangeAspect="1"/>
          </p:cNvPicPr>
          <p:nvPr/>
        </p:nvPicPr>
        <p:blipFill>
          <a:blip r:embed="rId2"/>
          <a:stretch>
            <a:fillRect/>
          </a:stretch>
        </p:blipFill>
        <p:spPr>
          <a:xfrm>
            <a:off x="899592" y="1631911"/>
            <a:ext cx="7426442" cy="1610554"/>
          </a:xfrm>
          <a:prstGeom prst="rect">
            <a:avLst/>
          </a:prstGeom>
          <a:ln w="12700">
            <a:solidFill>
              <a:schemeClr val="tx1"/>
            </a:solidFill>
          </a:ln>
        </p:spPr>
      </p:pic>
      <p:pic>
        <p:nvPicPr>
          <p:cNvPr id="7" name="Imagen 6">
            <a:extLst>
              <a:ext uri="{FF2B5EF4-FFF2-40B4-BE49-F238E27FC236}">
                <a16:creationId xmlns:a16="http://schemas.microsoft.com/office/drawing/2014/main" id="{80D19881-D222-0D30-DAEB-78339A21CFDD}"/>
              </a:ext>
            </a:extLst>
          </p:cNvPr>
          <p:cNvPicPr>
            <a:picLocks noChangeAspect="1"/>
          </p:cNvPicPr>
          <p:nvPr/>
        </p:nvPicPr>
        <p:blipFill>
          <a:blip r:embed="rId3"/>
          <a:stretch>
            <a:fillRect/>
          </a:stretch>
        </p:blipFill>
        <p:spPr>
          <a:xfrm>
            <a:off x="0" y="3615535"/>
            <a:ext cx="9144000" cy="2549769"/>
          </a:xfrm>
          <a:prstGeom prst="rect">
            <a:avLst/>
          </a:prstGeom>
          <a:ln w="12700">
            <a:solidFill>
              <a:schemeClr val="tx1"/>
            </a:solidFill>
          </a:ln>
        </p:spPr>
      </p:pic>
    </p:spTree>
    <p:extLst>
      <p:ext uri="{BB962C8B-B14F-4D97-AF65-F5344CB8AC3E}">
        <p14:creationId xmlns:p14="http://schemas.microsoft.com/office/powerpoint/2010/main" val="272015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este caso, </a:t>
            </a:r>
            <a:r>
              <a:rPr lang="es-MX" sz="2400" b="1" i="1" u="none" strike="noStrike" baseline="0" dirty="0">
                <a:latin typeface="Times New Roman" panose="02020603050405020304" pitchFamily="18" charset="0"/>
                <a:cs typeface="Times New Roman" panose="02020603050405020304" pitchFamily="18" charset="0"/>
              </a:rPr>
              <a:t>se conserva </a:t>
            </a:r>
            <a:r>
              <a:rPr lang="es-MX" sz="2400" b="0" i="0" u="none" strike="noStrike" baseline="0" dirty="0">
                <a:latin typeface="Times New Roman" panose="02020603050405020304" pitchFamily="18" charset="0"/>
                <a:cs typeface="Times New Roman" panose="02020603050405020304" pitchFamily="18" charset="0"/>
              </a:rPr>
              <a:t>la energía mecánica 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dirty="0">
                <a:latin typeface="Times New Roman" panose="02020603050405020304" pitchFamily="18" charset="0"/>
                <a:cs typeface="Times New Roman" panose="02020603050405020304" pitchFamily="18" charset="0"/>
              </a:rPr>
              <a:t> </a:t>
            </a:r>
            <a:r>
              <a:rPr lang="es-MX" sz="2400" b="0" i="0" u="none" strike="noStrike"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Un ejemplo de ello es el movimiento del bloque en la figura, suponiendo que la superficie horizontal no tiene fricción, por lo que ninguna otra fuerza hace trabajo que el hecho por el resorte.</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47C377A7-0B85-6698-86F1-9D790804DFF1}"/>
              </a:ext>
            </a:extLst>
          </p:cNvPr>
          <p:cNvPicPr>
            <a:picLocks noChangeAspect="1"/>
          </p:cNvPicPr>
          <p:nvPr/>
        </p:nvPicPr>
        <p:blipFill rotWithShape="1">
          <a:blip r:embed="rId2"/>
          <a:srcRect t="21380"/>
          <a:stretch/>
        </p:blipFill>
        <p:spPr>
          <a:xfrm>
            <a:off x="-50767" y="2060848"/>
            <a:ext cx="9208498" cy="3240360"/>
          </a:xfrm>
          <a:prstGeom prst="rect">
            <a:avLst/>
          </a:prstGeom>
        </p:spPr>
      </p:pic>
    </p:spTree>
    <p:extLst>
      <p:ext uri="{BB962C8B-B14F-4D97-AF65-F5344CB8AC3E}">
        <p14:creationId xmlns:p14="http://schemas.microsoft.com/office/powerpoint/2010/main" val="249325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que la ecuación sea estrictamente correcta, el resorte ideal </a:t>
            </a:r>
            <a:r>
              <a:rPr lang="es-MX" sz="2400" b="1" i="1" u="none" strike="noStrike" baseline="0" dirty="0">
                <a:latin typeface="Times New Roman" panose="02020603050405020304" pitchFamily="18" charset="0"/>
                <a:cs typeface="Times New Roman" panose="02020603050405020304" pitchFamily="18" charset="0"/>
              </a:rPr>
              <a:t>no debe tener masa</a:t>
            </a:r>
            <a:r>
              <a:rPr lang="es-MX" sz="2400" b="0" i="0" u="none" strike="noStrike" baseline="0" dirty="0">
                <a:latin typeface="Times New Roman" panose="02020603050405020304" pitchFamily="18" charset="0"/>
                <a:cs typeface="Times New Roman" panose="02020603050405020304" pitchFamily="18" charset="0"/>
              </a:rPr>
              <a:t>; si la tiene, también tendrá energía cinética cuando las espiras del resorte se mueven hacia adelante y hacia atrás. </a:t>
            </a:r>
          </a:p>
          <a:p>
            <a:pPr algn="l"/>
            <a:r>
              <a:rPr lang="es-MX" sz="2400" b="0" i="0" u="none" strike="noStrike" baseline="0" dirty="0">
                <a:latin typeface="Times New Roman" panose="02020603050405020304" pitchFamily="18" charset="0"/>
                <a:cs typeface="Times New Roman" panose="02020603050405020304" pitchFamily="18" charset="0"/>
              </a:rPr>
              <a:t>Podemos despreciar la energía cinética del resorte si su masa es mucho menor que la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del cuerpo conectado al resorte. </a:t>
            </a:r>
          </a:p>
        </p:txBody>
      </p:sp>
    </p:spTree>
    <p:extLst>
      <p:ext uri="{BB962C8B-B14F-4D97-AF65-F5344CB8AC3E}">
        <p14:creationId xmlns:p14="http://schemas.microsoft.com/office/powerpoint/2010/main" val="70273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tenemos </a:t>
            </a:r>
            <a:r>
              <a:rPr lang="es-MX" sz="2400" b="0" i="1" u="none" strike="noStrike" baseline="0" dirty="0">
                <a:latin typeface="Times New Roman" panose="02020603050405020304" pitchFamily="18" charset="0"/>
                <a:cs typeface="Times New Roman" panose="02020603050405020304" pitchFamily="18" charset="0"/>
              </a:rPr>
              <a:t>dos </a:t>
            </a:r>
            <a:r>
              <a:rPr lang="es-MX" sz="2400" b="0" i="0" u="none" strike="noStrike" baseline="0" dirty="0">
                <a:latin typeface="Times New Roman" panose="02020603050405020304" pitchFamily="18" charset="0"/>
                <a:cs typeface="Times New Roman" panose="02020603050405020304" pitchFamily="18" charset="0"/>
              </a:rPr>
              <a:t>formas de describir lo que sucede cuando un cuerpo cae sin resistencia del aire.</a:t>
            </a:r>
          </a:p>
          <a:p>
            <a:pPr algn="l"/>
            <a:r>
              <a:rPr lang="es-MX" sz="2400" b="0" i="0" u="none" strike="noStrike" baseline="0" dirty="0">
                <a:latin typeface="Times New Roman" panose="02020603050405020304" pitchFamily="18" charset="0"/>
                <a:cs typeface="Times New Roman" panose="02020603050405020304" pitchFamily="18" charset="0"/>
              </a:rPr>
              <a:t>Una forma consiste en afirmar que para un cuerpo que cae la energía cinética aumenta debido a que la fuerza de la gravedad terrestre hace trabajo sobre el cuerpo.</a:t>
            </a:r>
          </a:p>
          <a:p>
            <a:pPr algn="l"/>
            <a:r>
              <a:rPr lang="es-MX" sz="2400" b="0" i="0" u="none" strike="noStrike" baseline="0" dirty="0">
                <a:latin typeface="Times New Roman" panose="02020603050405020304" pitchFamily="18" charset="0"/>
                <a:cs typeface="Times New Roman" panose="02020603050405020304" pitchFamily="18" charset="0"/>
              </a:rPr>
              <a:t>La otra forma es decir que la energía cinética aumenta cuando disminuye la energía potencial gravitacional. </a:t>
            </a:r>
          </a:p>
          <a:p>
            <a:pPr algn="l"/>
            <a:r>
              <a:rPr lang="es-MX" sz="240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eduzcamos la expresión de la energía potencial gravitacional.</a:t>
            </a:r>
          </a:p>
          <a:p>
            <a:pPr algn="l"/>
            <a:r>
              <a:rPr lang="es-MX" sz="2400" i="0" u="none" strike="noStrike" baseline="0" dirty="0">
                <a:latin typeface="Times New Roman" panose="02020603050405020304" pitchFamily="18" charset="0"/>
                <a:cs typeface="Times New Roman" panose="02020603050405020304" pitchFamily="18" charset="0"/>
              </a:rPr>
              <a:t>Consideremos un cuerpo de masa </a:t>
            </a:r>
            <a:r>
              <a:rPr lang="es-MX" sz="2400" i="1" u="none" strike="noStrike" baseline="0" dirty="0">
                <a:latin typeface="Times New Roman" panose="02020603050405020304" pitchFamily="18" charset="0"/>
                <a:cs typeface="Times New Roman" panose="02020603050405020304" pitchFamily="18" charset="0"/>
              </a:rPr>
              <a:t>m </a:t>
            </a:r>
            <a:r>
              <a:rPr lang="es-MX" sz="2400" i="0" u="none" strike="noStrike" baseline="0" dirty="0">
                <a:latin typeface="Times New Roman" panose="02020603050405020304" pitchFamily="18" charset="0"/>
                <a:cs typeface="Times New Roman" panose="02020603050405020304" pitchFamily="18" charset="0"/>
              </a:rPr>
              <a:t>que se mueve en el eje </a:t>
            </a:r>
            <a:r>
              <a:rPr lang="es-MX" sz="2400" i="1" u="none" strike="noStrike" baseline="0" dirty="0">
                <a:latin typeface="Times New Roman" panose="02020603050405020304" pitchFamily="18" charset="0"/>
                <a:cs typeface="Times New Roman" panose="02020603050405020304" pitchFamily="18" charset="0"/>
              </a:rPr>
              <a:t>y </a:t>
            </a:r>
            <a:r>
              <a:rPr lang="es-MX" sz="2400" i="0" u="none" strike="noStrike" baseline="0" dirty="0">
                <a:latin typeface="Times New Roman" panose="02020603050405020304" pitchFamily="18" charset="0"/>
                <a:cs typeface="Times New Roman" panose="02020603050405020304" pitchFamily="18" charset="0"/>
              </a:rPr>
              <a:t>(vertical), como en la figura</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7293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544764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SITUACIONES CON ENERGÍA POTENCIAL GRAVITACIONAL Y ELÁSTICA</a:t>
            </a:r>
          </a:p>
          <a:p>
            <a:pPr algn="l"/>
            <a:r>
              <a:rPr lang="es-MX" sz="2400" b="0" i="0" u="none" strike="noStrike" baseline="0" dirty="0">
                <a:latin typeface="Times New Roman" panose="02020603050405020304" pitchFamily="18" charset="0"/>
                <a:cs typeface="Times New Roman" panose="02020603050405020304" pitchFamily="18" charset="0"/>
              </a:rPr>
              <a:t>La ecuación es válida si la única energía potencial del sistema es la elástica.</a:t>
            </a:r>
          </a:p>
          <a:p>
            <a:pPr algn="l"/>
            <a:r>
              <a:rPr lang="es-MX" sz="2400" b="0" i="0" u="none" strike="noStrike" baseline="0" dirty="0">
                <a:latin typeface="Times New Roman" panose="02020603050405020304" pitchFamily="18" charset="0"/>
                <a:cs typeface="Times New Roman" panose="02020603050405020304" pitchFamily="18" charset="0"/>
              </a:rPr>
              <a:t>¿Qué sucede si tenemos fuerzas </a:t>
            </a:r>
            <a:r>
              <a:rPr lang="es-MX" sz="2400" b="0" i="1" u="none" strike="noStrike" baseline="0" dirty="0">
                <a:latin typeface="Times New Roman" panose="02020603050405020304" pitchFamily="18" charset="0"/>
                <a:cs typeface="Times New Roman" panose="02020603050405020304" pitchFamily="18" charset="0"/>
              </a:rPr>
              <a:t>tanto </a:t>
            </a:r>
            <a:r>
              <a:rPr lang="es-MX" sz="2400" b="0" i="0" u="none" strike="noStrike" baseline="0" dirty="0">
                <a:latin typeface="Times New Roman" panose="02020603050405020304" pitchFamily="18" charset="0"/>
                <a:cs typeface="Times New Roman" panose="02020603050405020304" pitchFamily="18" charset="0"/>
              </a:rPr>
              <a:t>gravitacionales </a:t>
            </a:r>
            <a:r>
              <a:rPr lang="es-MX" sz="2400" b="0" i="1" u="none" strike="noStrike" baseline="0" dirty="0">
                <a:latin typeface="Times New Roman" panose="02020603050405020304" pitchFamily="18" charset="0"/>
                <a:cs typeface="Times New Roman" panose="02020603050405020304" pitchFamily="18" charset="0"/>
              </a:rPr>
              <a:t>como </a:t>
            </a:r>
            <a:r>
              <a:rPr lang="es-MX" sz="2400" b="0" i="0" u="none" strike="noStrike" baseline="0" dirty="0">
                <a:latin typeface="Times New Roman" panose="02020603050405020304" pitchFamily="18" charset="0"/>
                <a:cs typeface="Times New Roman" panose="02020603050405020304" pitchFamily="18" charset="0"/>
              </a:rPr>
              <a:t>elásticas, como en un bloque conectado al extremo inferior de un resorte que cuelga verticalmente? ¿Y qué ocurre si el trabajo también es efectuado por otras fuerzas que </a:t>
            </a:r>
            <a:r>
              <a:rPr lang="es-MX" sz="2400" b="0" i="1" u="none" strike="noStrike" baseline="0" dirty="0">
                <a:latin typeface="Times New Roman" panose="02020603050405020304" pitchFamily="18" charset="0"/>
                <a:cs typeface="Times New Roman" panose="02020603050405020304" pitchFamily="18" charset="0"/>
              </a:rPr>
              <a:t>no pueden </a:t>
            </a:r>
            <a:r>
              <a:rPr lang="es-MX" sz="2400" b="0" i="0" u="none" strike="noStrike" baseline="0" dirty="0">
                <a:latin typeface="Times New Roman" panose="02020603050405020304" pitchFamily="18" charset="0"/>
                <a:cs typeface="Times New Roman" panose="02020603050405020304" pitchFamily="18" charset="0"/>
              </a:rPr>
              <a:t>describirse en términos de energía potencial, como la fuerza de resistencia del aire sobre un bloque</a:t>
            </a:r>
          </a:p>
          <a:p>
            <a:pPr algn="l"/>
            <a:r>
              <a:rPr lang="es-MX" sz="2400" b="0" i="0" u="none" strike="noStrike" baseline="0" dirty="0">
                <a:latin typeface="Times New Roman" panose="02020603050405020304" pitchFamily="18" charset="0"/>
                <a:cs typeface="Times New Roman" panose="02020603050405020304" pitchFamily="18" charset="0"/>
              </a:rPr>
              <a:t>en movimiento? Entonces, el trabajo total es la suma del trabajo efectuado por la fuerza gravitacional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por la fuerza elástica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y por otras fuerzas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a:t>
            </a:r>
          </a:p>
          <a:p>
            <a:pPr algn="ct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tot</a:t>
            </a:r>
            <a:r>
              <a:rPr lang="es-MX" sz="3600" b="0" i="0" u="none" strike="noStrike" baseline="0" dirty="0">
                <a:latin typeface="Times New Roman" panose="02020603050405020304" pitchFamily="18" charset="0"/>
                <a:cs typeface="Times New Roman" panose="02020603050405020304" pitchFamily="18" charset="0"/>
              </a:rPr>
              <a:t> = </a:t>
            </a: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grav</a:t>
            </a:r>
            <a:r>
              <a:rPr lang="es-MX" sz="3600" b="0" i="0" u="none" strike="noStrike" baseline="0" dirty="0">
                <a:latin typeface="Times New Roman" panose="02020603050405020304" pitchFamily="18" charset="0"/>
                <a:cs typeface="Times New Roman" panose="02020603050405020304" pitchFamily="18" charset="0"/>
              </a:rPr>
              <a:t> + </a:t>
            </a: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el</a:t>
            </a:r>
            <a:r>
              <a:rPr lang="es-MX" sz="3600" b="0" i="0" u="none" strike="noStrike" baseline="0" dirty="0">
                <a:latin typeface="Times New Roman" panose="02020603050405020304" pitchFamily="18" charset="0"/>
                <a:cs typeface="Times New Roman" panose="02020603050405020304" pitchFamily="18" charset="0"/>
              </a:rPr>
              <a:t> + </a:t>
            </a:r>
            <a:r>
              <a:rPr lang="es-MX" sz="3600" b="0" i="1" u="none" strike="noStrike" baseline="0" dirty="0" err="1">
                <a:latin typeface="Times New Roman" panose="02020603050405020304" pitchFamily="18" charset="0"/>
                <a:cs typeface="Times New Roman" panose="02020603050405020304" pitchFamily="18" charset="0"/>
              </a:rPr>
              <a:t>W</a:t>
            </a:r>
            <a:r>
              <a:rPr lang="es-MX" sz="3600" b="0" i="0" u="none" strike="noStrike" baseline="-25000" dirty="0" err="1">
                <a:latin typeface="Times New Roman" panose="02020603050405020304" pitchFamily="18" charset="0"/>
                <a:cs typeface="Times New Roman" panose="02020603050405020304" pitchFamily="18" charset="0"/>
              </a:rPr>
              <a:t>otras</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Entonces, el teorema trabajo-energía 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2F45B7C6-71D3-8E6E-0B53-2CEA314B6A72}"/>
              </a:ext>
            </a:extLst>
          </p:cNvPr>
          <p:cNvPicPr>
            <a:picLocks noChangeAspect="1"/>
          </p:cNvPicPr>
          <p:nvPr/>
        </p:nvPicPr>
        <p:blipFill>
          <a:blip r:embed="rId2"/>
          <a:stretch>
            <a:fillRect/>
          </a:stretch>
        </p:blipFill>
        <p:spPr>
          <a:xfrm>
            <a:off x="467544" y="5595178"/>
            <a:ext cx="7983151" cy="1290206"/>
          </a:xfrm>
          <a:prstGeom prst="rect">
            <a:avLst/>
          </a:prstGeom>
          <a:ln w="12700">
            <a:solidFill>
              <a:schemeClr val="tx1"/>
            </a:solidFill>
          </a:ln>
        </p:spPr>
      </p:pic>
    </p:spTree>
    <p:extLst>
      <p:ext uri="{BB962C8B-B14F-4D97-AF65-F5344CB8AC3E}">
        <p14:creationId xmlns:p14="http://schemas.microsoft.com/office/powerpoint/2010/main" val="95155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BCB8E3-0800-6F60-A506-2BBB15AA671E}"/>
              </a:ext>
            </a:extLst>
          </p:cNvPr>
          <p:cNvPicPr>
            <a:picLocks noChangeAspect="1"/>
          </p:cNvPicPr>
          <p:nvPr/>
        </p:nvPicPr>
        <p:blipFill>
          <a:blip r:embed="rId2"/>
          <a:stretch>
            <a:fillRect/>
          </a:stretch>
        </p:blipFill>
        <p:spPr>
          <a:xfrm>
            <a:off x="0" y="3649394"/>
            <a:ext cx="9144000" cy="715710"/>
          </a:xfrm>
          <a:prstGeom prst="rect">
            <a:avLst/>
          </a:prstGeom>
          <a:ln w="12700">
            <a:solidFill>
              <a:schemeClr val="tx1"/>
            </a:solidFill>
          </a:ln>
        </p:spPr>
      </p:pic>
      <p:sp>
        <p:nvSpPr>
          <p:cNvPr id="6" name="CuadroTexto 5">
            <a:extLst>
              <a:ext uri="{FF2B5EF4-FFF2-40B4-BE49-F238E27FC236}">
                <a16:creationId xmlns:a16="http://schemas.microsoft.com/office/drawing/2014/main" id="{EF4C3596-54A2-56A7-4E7F-9782FDC782A4}"/>
              </a:ext>
            </a:extLst>
          </p:cNvPr>
          <p:cNvSpPr txBox="1"/>
          <p:nvPr/>
        </p:nvSpPr>
        <p:spPr>
          <a:xfrm>
            <a:off x="36512" y="12680"/>
            <a:ext cx="9144000" cy="353943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por la fuerza gravitacional es:</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W</a:t>
            </a:r>
            <a:r>
              <a:rPr lang="es-MX" sz="2800" b="0" i="0" u="none" strike="noStrike" baseline="-25000" dirty="0" err="1">
                <a:latin typeface="Times New Roman" panose="02020603050405020304" pitchFamily="18" charset="0"/>
                <a:cs typeface="Times New Roman" panose="02020603050405020304" pitchFamily="18" charset="0"/>
              </a:rPr>
              <a:t>grav</a:t>
            </a:r>
            <a:r>
              <a:rPr lang="es-MX" sz="2800" b="0" i="0" u="none" strike="noStrike" baseline="-2500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grav,1</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grav,2</a:t>
            </a:r>
            <a:r>
              <a:rPr lang="es-MX" sz="2800" b="0" i="0" u="none" strike="noStrike" baseline="0" dirty="0">
                <a:latin typeface="Times New Roman" panose="02020603050405020304" pitchFamily="18" charset="0"/>
                <a:cs typeface="Times New Roman" panose="02020603050405020304" pitchFamily="18" charset="0"/>
              </a:rPr>
              <a:t> </a:t>
            </a: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y el trabajo efectuado por el resorte es: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800" b="0" i="1" u="none" strike="noStrike" baseline="0" dirty="0" err="1">
                <a:latin typeface="Times New Roman" panose="02020603050405020304" pitchFamily="18" charset="0"/>
                <a:cs typeface="Times New Roman" panose="02020603050405020304" pitchFamily="18" charset="0"/>
              </a:rPr>
              <a:t>W</a:t>
            </a:r>
            <a:r>
              <a:rPr lang="es-MX" sz="2800" b="0" i="0" u="none" strike="noStrike" baseline="-25000" dirty="0" err="1">
                <a:latin typeface="Times New Roman" panose="02020603050405020304" pitchFamily="18" charset="0"/>
                <a:cs typeface="Times New Roman" panose="02020603050405020304" pitchFamily="18" charset="0"/>
              </a:rPr>
              <a:t>el</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el,1</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el,2</a:t>
            </a:r>
            <a:endParaRPr lang="es-MX" sz="2800" b="0" i="0" u="none" strike="noStrike" baseline="-250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Por consiguiente, reescribimos el teorema trabajo-energía para este caso más general como: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EC36E76-4E8D-2552-6C89-FE3D0B4D70DF}"/>
              </a:ext>
            </a:extLst>
          </p:cNvPr>
          <p:cNvPicPr>
            <a:picLocks noChangeAspect="1"/>
          </p:cNvPicPr>
          <p:nvPr/>
        </p:nvPicPr>
        <p:blipFill>
          <a:blip r:embed="rId3"/>
          <a:stretch>
            <a:fillRect/>
          </a:stretch>
        </p:blipFill>
        <p:spPr>
          <a:xfrm>
            <a:off x="0" y="4577262"/>
            <a:ext cx="9144000" cy="2092098"/>
          </a:xfrm>
          <a:prstGeom prst="rect">
            <a:avLst/>
          </a:prstGeom>
          <a:ln w="12700">
            <a:solidFill>
              <a:schemeClr val="tx1"/>
            </a:solidFill>
          </a:ln>
        </p:spPr>
      </p:pic>
    </p:spTree>
    <p:extLst>
      <p:ext uri="{BB962C8B-B14F-4D97-AF65-F5344CB8AC3E}">
        <p14:creationId xmlns:p14="http://schemas.microsoft.com/office/powerpoint/2010/main" val="1632091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4ACA35-6AF8-28C9-2BFB-D145630B1BC2}"/>
              </a:ext>
            </a:extLst>
          </p:cNvPr>
          <p:cNvSpPr txBox="1"/>
          <p:nvPr/>
        </p:nvSpPr>
        <p:spPr>
          <a:xfrm>
            <a:off x="0" y="-2798"/>
            <a:ext cx="9144000" cy="38472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grav</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0" u="none" strike="noStrike" baseline="-25000" dirty="0" err="1">
                <a:latin typeface="Times New Roman" panose="02020603050405020304" pitchFamily="18" charset="0"/>
                <a:cs typeface="Times New Roman" panose="02020603050405020304" pitchFamily="18" charset="0"/>
              </a:rPr>
              <a:t>el</a:t>
            </a:r>
            <a:r>
              <a:rPr lang="es-MX" sz="2800" b="0" i="0" u="none" strike="noStrike" baseline="-2500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mgy</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err="1">
                <a:latin typeface="Times New Roman" panose="02020603050405020304" pitchFamily="18" charset="0"/>
                <a:cs typeface="Times New Roman" panose="02020603050405020304" pitchFamily="18" charset="0"/>
              </a:rPr>
              <a:t>½</a:t>
            </a:r>
            <a:r>
              <a:rPr lang="es-MX" sz="2800" b="0" i="1" u="none" strike="noStrike" baseline="0" dirty="0" err="1">
                <a:latin typeface="Times New Roman" panose="02020603050405020304" pitchFamily="18" charset="0"/>
                <a:cs typeface="Times New Roman" panose="02020603050405020304" pitchFamily="18" charset="0"/>
              </a:rPr>
              <a:t>kx</a:t>
            </a:r>
            <a:r>
              <a:rPr lang="es-MX" sz="2800" b="0" i="0" u="none" strike="noStrike" baseline="30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a:t>
            </a: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es la </a:t>
            </a:r>
            <a:r>
              <a:rPr lang="es-MX" sz="2400" b="0" i="1" u="none" strike="noStrike" baseline="0" dirty="0">
                <a:latin typeface="Times New Roman" panose="02020603050405020304" pitchFamily="18" charset="0"/>
                <a:cs typeface="Times New Roman" panose="02020603050405020304" pitchFamily="18" charset="0"/>
              </a:rPr>
              <a:t>suma </a:t>
            </a:r>
            <a:r>
              <a:rPr lang="es-MX" sz="2400" b="0" i="0" u="none" strike="noStrike" baseline="0" dirty="0">
                <a:latin typeface="Times New Roman" panose="02020603050405020304" pitchFamily="18" charset="0"/>
                <a:cs typeface="Times New Roman" panose="02020603050405020304" pitchFamily="18" charset="0"/>
              </a:rPr>
              <a:t>de la energía potencial gravitacional y la energía potencial elástica. </a:t>
            </a:r>
          </a:p>
          <a:p>
            <a:pPr algn="l"/>
            <a:r>
              <a:rPr lang="es-MX" sz="2400" b="0" i="0" u="none" strike="noStrike" baseline="0" dirty="0">
                <a:latin typeface="Times New Roman" panose="02020603050405020304" pitchFamily="18" charset="0"/>
                <a:cs typeface="Times New Roman" panose="02020603050405020304" pitchFamily="18" charset="0"/>
              </a:rPr>
              <a:t>Para abreviar, simplemente llamamos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a la “energía potencial”.</a:t>
            </a:r>
          </a:p>
          <a:p>
            <a:pPr algn="l"/>
            <a:r>
              <a:rPr lang="es-MX" sz="2400" b="0" i="0" u="none" strike="noStrike" baseline="0" dirty="0">
                <a:latin typeface="Times New Roman" panose="02020603050405020304" pitchFamily="18" charset="0"/>
                <a:cs typeface="Times New Roman" panose="02020603050405020304" pitchFamily="18" charset="0"/>
              </a:rPr>
              <a:t>La ecuación es </a:t>
            </a:r>
            <a:r>
              <a:rPr lang="es-MX" sz="2400" b="1" i="1" u="none" strike="noStrike" baseline="0" dirty="0">
                <a:latin typeface="Times New Roman" panose="02020603050405020304" pitchFamily="18" charset="0"/>
                <a:cs typeface="Times New Roman" panose="02020603050405020304" pitchFamily="18" charset="0"/>
              </a:rPr>
              <a:t>la forma más general </a:t>
            </a:r>
            <a:r>
              <a:rPr lang="es-MX" sz="2400" b="0" i="0" u="none" strike="noStrike" baseline="0" dirty="0">
                <a:latin typeface="Times New Roman" panose="02020603050405020304" pitchFamily="18" charset="0"/>
                <a:cs typeface="Times New Roman" panose="02020603050405020304" pitchFamily="18" charset="0"/>
              </a:rPr>
              <a:t>de la relación entre energía cinética, energía potencial y trabajo realizado por otras fuerzas, la cual nos indica que:</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7557938-2AF2-72D2-2570-27C0473913D3}"/>
              </a:ext>
            </a:extLst>
          </p:cNvPr>
          <p:cNvPicPr>
            <a:picLocks noChangeAspect="1"/>
          </p:cNvPicPr>
          <p:nvPr/>
        </p:nvPicPr>
        <p:blipFill>
          <a:blip r:embed="rId2"/>
          <a:stretch>
            <a:fillRect/>
          </a:stretch>
        </p:blipFill>
        <p:spPr>
          <a:xfrm>
            <a:off x="0" y="4035152"/>
            <a:ext cx="9144000" cy="762000"/>
          </a:xfrm>
          <a:prstGeom prst="rect">
            <a:avLst/>
          </a:prstGeom>
          <a:ln w="12700">
            <a:solidFill>
              <a:schemeClr val="tx1"/>
            </a:solidFill>
          </a:ln>
        </p:spPr>
      </p:pic>
    </p:spTree>
    <p:extLst>
      <p:ext uri="{BB962C8B-B14F-4D97-AF65-F5344CB8AC3E}">
        <p14:creationId xmlns:p14="http://schemas.microsoft.com/office/powerpoint/2010/main" val="2325371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401B11-B89A-1D55-3B54-1C81F5945050}"/>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“sistema” se compone del cuerpo de masa </a:t>
            </a:r>
            <a:r>
              <a:rPr lang="es-MX" sz="2400" b="0" i="1" u="none" strike="noStrike" baseline="0" dirty="0">
                <a:latin typeface="Times New Roman" panose="02020603050405020304" pitchFamily="18" charset="0"/>
                <a:cs typeface="Times New Roman" panose="02020603050405020304" pitchFamily="18" charset="0"/>
              </a:rPr>
              <a:t>m</a:t>
            </a:r>
            <a:r>
              <a:rPr lang="es-MX" sz="2400" b="0" i="0" u="none" strike="noStrike" baseline="0" dirty="0">
                <a:latin typeface="Times New Roman" panose="02020603050405020304" pitchFamily="18" charset="0"/>
                <a:cs typeface="Times New Roman" panose="02020603050405020304" pitchFamily="18" charset="0"/>
              </a:rPr>
              <a:t>, la Tierra con la que interactúa a través de la fuerza gravitacional y el resorte cuya constante de fuerza es </a:t>
            </a:r>
            <a:r>
              <a:rPr lang="es-MX" sz="2400" b="0" i="1" u="none" strike="noStrike" baseline="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positivo,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aumenta; 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negativo,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disminuye. </a:t>
            </a:r>
          </a:p>
          <a:p>
            <a:pPr algn="l"/>
            <a:r>
              <a:rPr lang="es-MX" sz="2400" b="0" i="0" u="none" strike="noStrike" baseline="0" dirty="0">
                <a:latin typeface="Times New Roman" panose="02020603050405020304" pitchFamily="18" charset="0"/>
                <a:cs typeface="Times New Roman" panose="02020603050405020304" pitchFamily="18" charset="0"/>
              </a:rPr>
              <a:t>Si las fuerzas gravitacional y elástica </a:t>
            </a:r>
          </a:p>
          <a:p>
            <a:pPr algn="l"/>
            <a:r>
              <a:rPr lang="es-MX" sz="2400" b="0" i="0" u="none" strike="noStrike" baseline="0" dirty="0">
                <a:latin typeface="Times New Roman" panose="02020603050405020304" pitchFamily="18" charset="0"/>
                <a:cs typeface="Times New Roman" panose="02020603050405020304" pitchFamily="18" charset="0"/>
              </a:rPr>
              <a:t>son las </a:t>
            </a:r>
            <a:r>
              <a:rPr lang="es-MX" sz="2400" b="0" i="1" u="none" strike="noStrike" baseline="0" dirty="0">
                <a:latin typeface="Times New Roman" panose="02020603050405020304" pitchFamily="18" charset="0"/>
                <a:cs typeface="Times New Roman" panose="02020603050405020304" pitchFamily="18" charset="0"/>
              </a:rPr>
              <a:t>únicas </a:t>
            </a:r>
            <a:r>
              <a:rPr lang="es-MX" sz="2400" b="0" i="0" u="none" strike="noStrike" baseline="0" dirty="0">
                <a:latin typeface="Times New Roman" panose="02020603050405020304" pitchFamily="18" charset="0"/>
                <a:cs typeface="Times New Roman" panose="02020603050405020304" pitchFamily="18" charset="0"/>
              </a:rPr>
              <a:t>que efectúan trabajo </a:t>
            </a:r>
          </a:p>
          <a:p>
            <a:pPr algn="l"/>
            <a:r>
              <a:rPr lang="es-MX" sz="2400" b="0" i="0" u="none" strike="noStrike" baseline="0" dirty="0">
                <a:latin typeface="Times New Roman" panose="02020603050405020304" pitchFamily="18" charset="0"/>
                <a:cs typeface="Times New Roman" panose="02020603050405020304" pitchFamily="18" charset="0"/>
              </a:rPr>
              <a:t>sobre el cuerpo, entonces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 0 </a:t>
            </a:r>
          </a:p>
          <a:p>
            <a:pPr algn="l"/>
            <a:r>
              <a:rPr lang="es-MX" sz="2400" b="0" i="0" u="none" strike="noStrike" baseline="0" dirty="0">
                <a:latin typeface="Times New Roman" panose="02020603050405020304" pitchFamily="18" charset="0"/>
                <a:cs typeface="Times New Roman" panose="02020603050405020304" pitchFamily="18" charset="0"/>
              </a:rPr>
              <a:t>y se conserva la energía mecánica </a:t>
            </a:r>
          </a:p>
          <a:p>
            <a:pPr algn="l"/>
            <a:r>
              <a:rPr lang="es-MX" sz="2400" b="0" i="0" u="none" strike="noStrike" baseline="0" dirty="0">
                <a:latin typeface="Times New Roman" panose="02020603050405020304" pitchFamily="18" charset="0"/>
                <a:cs typeface="Times New Roman" panose="02020603050405020304" pitchFamily="18" charset="0"/>
              </a:rPr>
              <a:t>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El salto en trampolín </a:t>
            </a:r>
            <a:r>
              <a:rPr lang="es-MX" sz="2400" i="0" u="none" strike="noStrike" baseline="0" dirty="0">
                <a:latin typeface="Times New Roman" panose="02020603050405020304" pitchFamily="18" charset="0"/>
                <a:cs typeface="Times New Roman" panose="02020603050405020304" pitchFamily="18" charset="0"/>
              </a:rPr>
              <a:t>(figura) </a:t>
            </a:r>
          </a:p>
          <a:p>
            <a:pPr algn="l"/>
            <a:r>
              <a:rPr lang="es-MX" sz="2400" b="0" i="0" u="none" strike="noStrike" baseline="0" dirty="0">
                <a:latin typeface="Times New Roman" panose="02020603050405020304" pitchFamily="18" charset="0"/>
                <a:cs typeface="Times New Roman" panose="02020603050405020304" pitchFamily="18" charset="0"/>
              </a:rPr>
              <a:t>implica transformaciones entre la </a:t>
            </a:r>
          </a:p>
          <a:p>
            <a:pPr algn="l"/>
            <a:r>
              <a:rPr lang="es-MX" sz="2400" b="0" i="0" u="none" strike="noStrike" baseline="0" dirty="0">
                <a:latin typeface="Times New Roman" panose="02020603050405020304" pitchFamily="18" charset="0"/>
                <a:cs typeface="Times New Roman" panose="02020603050405020304" pitchFamily="18" charset="0"/>
              </a:rPr>
              <a:t>energía cinética, la energía potencial</a:t>
            </a:r>
          </a:p>
          <a:p>
            <a:pPr algn="l"/>
            <a:r>
              <a:rPr lang="es-MX" sz="2400" b="0" i="0" u="none" strike="noStrike" baseline="0" dirty="0">
                <a:latin typeface="Times New Roman" panose="02020603050405020304" pitchFamily="18" charset="0"/>
                <a:cs typeface="Times New Roman" panose="02020603050405020304" pitchFamily="18" charset="0"/>
              </a:rPr>
              <a:t> elástica y la energía potencial </a:t>
            </a:r>
          </a:p>
          <a:p>
            <a:pPr algn="l"/>
            <a:r>
              <a:rPr lang="es-MX" sz="2400" b="0" i="0" u="none" strike="noStrike" baseline="0" dirty="0">
                <a:latin typeface="Times New Roman" panose="02020603050405020304" pitchFamily="18" charset="0"/>
                <a:cs typeface="Times New Roman" panose="02020603050405020304" pitchFamily="18" charset="0"/>
              </a:rPr>
              <a:t>gravitacional. </a:t>
            </a:r>
          </a:p>
        </p:txBody>
      </p:sp>
      <p:pic>
        <p:nvPicPr>
          <p:cNvPr id="5" name="Imagen 4">
            <a:extLst>
              <a:ext uri="{FF2B5EF4-FFF2-40B4-BE49-F238E27FC236}">
                <a16:creationId xmlns:a16="http://schemas.microsoft.com/office/drawing/2014/main" id="{53DA0795-695C-0F19-E538-151D8FBB96CD}"/>
              </a:ext>
            </a:extLst>
          </p:cNvPr>
          <p:cNvPicPr>
            <a:picLocks noChangeAspect="1"/>
          </p:cNvPicPr>
          <p:nvPr/>
        </p:nvPicPr>
        <p:blipFill>
          <a:blip r:embed="rId2"/>
          <a:stretch>
            <a:fillRect/>
          </a:stretch>
        </p:blipFill>
        <p:spPr>
          <a:xfrm>
            <a:off x="5004049" y="1700809"/>
            <a:ext cx="3808388" cy="5157192"/>
          </a:xfrm>
          <a:prstGeom prst="rect">
            <a:avLst/>
          </a:prstGeom>
        </p:spPr>
      </p:pic>
    </p:spTree>
    <p:extLst>
      <p:ext uri="{BB962C8B-B14F-4D97-AF65-F5344CB8AC3E}">
        <p14:creationId xmlns:p14="http://schemas.microsoft.com/office/powerpoint/2010/main" val="426832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401B11-B89A-1D55-3B54-1C81F5945050}"/>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 persona desciende del punto más alto, la energía potencial gravitacional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disminuye y la energía cinética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se incrementa. Mientras el individuo está en contacto con el trampolín, una parte de la energía mecánica se convierte en energía potencial elástica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que se almacena en los resortes del trampolín. </a:t>
            </a:r>
          </a:p>
          <a:p>
            <a:pPr algn="l"/>
            <a:r>
              <a:rPr lang="es-MX" sz="2400" b="0" i="0" u="none" strike="noStrike" baseline="0" dirty="0">
                <a:latin typeface="Times New Roman" panose="02020603050405020304" pitchFamily="18" charset="0"/>
                <a:cs typeface="Times New Roman" panose="02020603050405020304" pitchFamily="18" charset="0"/>
              </a:rPr>
              <a:t>En la parte inferior del salto, la persona hace un alto momentáneo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0) en el punto más bajo de la trayectoria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mínima) y los resortes se estiran al máximo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máxima). </a:t>
            </a:r>
          </a:p>
          <a:p>
            <a:pPr algn="l"/>
            <a:r>
              <a:rPr lang="es-MX" sz="2400" b="0" i="0" u="none" strike="noStrike" baseline="0" dirty="0">
                <a:latin typeface="Times New Roman" panose="02020603050405020304" pitchFamily="18" charset="0"/>
                <a:cs typeface="Times New Roman" panose="02020603050405020304" pitchFamily="18" charset="0"/>
              </a:rPr>
              <a:t>Entonces, los resortes convierten su energía nuevamente en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al impulsar a la persona hacia arriba.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1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5693866"/>
          </a:xfrm>
          <a:prstGeom prst="rect">
            <a:avLst/>
          </a:prstGeom>
          <a:noFill/>
        </p:spPr>
        <p:txBody>
          <a:bodyPr wrap="square">
            <a:spAutoFit/>
          </a:bodyPr>
          <a:lstStyle/>
          <a:p>
            <a:pPr algn="l"/>
            <a:r>
              <a:rPr lang="es-MX" sz="2800" b="1" i="0" u="none" strike="noStrike" baseline="0" dirty="0">
                <a:latin typeface="Times New Roman" panose="02020603050405020304" pitchFamily="18" charset="0"/>
                <a:cs typeface="Times New Roman" panose="02020603050405020304" pitchFamily="18" charset="0"/>
              </a:rPr>
              <a:t>FUERZAS CONSERVATIVAS Y NO CONSERVATIVAS</a:t>
            </a:r>
          </a:p>
          <a:p>
            <a:pPr algn="l"/>
            <a:r>
              <a:rPr lang="es-MX" sz="2800" b="0" i="0" u="none" strike="noStrike" baseline="0" dirty="0">
                <a:latin typeface="Times New Roman" panose="02020603050405020304" pitchFamily="18" charset="0"/>
                <a:cs typeface="Times New Roman" panose="02020603050405020304" pitchFamily="18" charset="0"/>
              </a:rPr>
              <a:t>Al estudiar la energía potencial hemos hablado de “almacenar” energía cinética convirtiéndola en energía potencial, pensando siempre que podremos recuperarla nuevamente como energía cinética.</a:t>
            </a:r>
          </a:p>
          <a:p>
            <a:pPr algn="l"/>
            <a:r>
              <a:rPr lang="es-MX" sz="2800" b="0" i="0" u="none" strike="noStrike" baseline="0" dirty="0">
                <a:latin typeface="Times New Roman" panose="02020603050405020304" pitchFamily="18" charset="0"/>
                <a:cs typeface="Times New Roman" panose="02020603050405020304" pitchFamily="18" charset="0"/>
              </a:rPr>
              <a:t>Por ejemplo, una pelota lanzada hacia arriba se frena al</a:t>
            </a:r>
          </a:p>
          <a:p>
            <a:pPr algn="l"/>
            <a:r>
              <a:rPr lang="es-MX" sz="2800" b="0" i="0" u="none" strike="noStrike" baseline="0" dirty="0">
                <a:latin typeface="Times New Roman" panose="02020603050405020304" pitchFamily="18" charset="0"/>
                <a:cs typeface="Times New Roman" panose="02020603050405020304" pitchFamily="18" charset="0"/>
              </a:rPr>
              <a:t>convertir su energía cinética en energía potencial gravitacional; sin embargo, al bajar, la pelota se acelera conforme su energía potencial se convierte en energía cinética. </a:t>
            </a:r>
          </a:p>
          <a:p>
            <a:pPr algn="l"/>
            <a:r>
              <a:rPr lang="es-MX" sz="2800" b="0" i="0" u="none" strike="noStrike" baseline="0" dirty="0">
                <a:latin typeface="Times New Roman" panose="02020603050405020304" pitchFamily="18" charset="0"/>
                <a:cs typeface="Times New Roman" panose="02020603050405020304" pitchFamily="18" charset="0"/>
              </a:rPr>
              <a:t>Si no hay resistencia del aire, la pelota se mueve con la misma rapidez cuando regresa al punto de lanzamiento.</a:t>
            </a:r>
          </a:p>
          <a:p>
            <a:r>
              <a:rPr lang="es-MX" sz="2800" dirty="0">
                <a:latin typeface="Times New Roman" panose="02020603050405020304" pitchFamily="18" charset="0"/>
                <a:cs typeface="Times New Roman" panose="02020603050405020304" pitchFamily="18" charset="0"/>
              </a:rPr>
              <a:t>La energía mecánica total, cinética más potencial, es constante, o </a:t>
            </a:r>
            <a:r>
              <a:rPr lang="es-MX" sz="2800" b="1" i="1" dirty="0">
                <a:latin typeface="Times New Roman" panose="02020603050405020304" pitchFamily="18" charset="0"/>
                <a:cs typeface="Times New Roman" panose="02020603050405020304" pitchFamily="18" charset="0"/>
              </a:rPr>
              <a:t>se conserva </a:t>
            </a:r>
            <a:r>
              <a:rPr lang="es-MX" sz="2800" dirty="0">
                <a:latin typeface="Times New Roman" panose="02020603050405020304" pitchFamily="18" charset="0"/>
                <a:cs typeface="Times New Roman" panose="02020603050405020304" pitchFamily="18" charset="0"/>
              </a:rPr>
              <a:t>durante el movimiento.</a:t>
            </a:r>
            <a:endParaRPr lang="es-MX" sz="28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149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CONSERVATIVAS </a:t>
            </a:r>
          </a:p>
          <a:p>
            <a:pPr algn="l"/>
            <a:r>
              <a:rPr lang="es-MX" sz="2400" b="0" i="0" u="none" strike="noStrike" baseline="0" dirty="0">
                <a:latin typeface="Times New Roman" panose="02020603050405020304" pitchFamily="18" charset="0"/>
                <a:cs typeface="Times New Roman" panose="02020603050405020304" pitchFamily="18" charset="0"/>
              </a:rPr>
              <a:t>Una fuerza que presenta esta característica de conversión bidireccional entre energías cinética y potencial es una </a:t>
            </a:r>
            <a:r>
              <a:rPr lang="es-MX" sz="2400" b="1" i="0" u="none" strike="noStrike" baseline="0" dirty="0">
                <a:latin typeface="Times New Roman" panose="02020603050405020304" pitchFamily="18" charset="0"/>
                <a:cs typeface="Times New Roman" panose="02020603050405020304" pitchFamily="18" charset="0"/>
              </a:rPr>
              <a:t>fuerza conservativa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Hemos visto dos ejemplos de fuerzas conservativas: la gravitacional y la de un resorte (más adelante estudiaremos otra fuerza conservativa, la fuerza eléctrica entre objetos cargados). Una característica fundamental de las fuerzas conservativas es que su trabajo siempre es </a:t>
            </a:r>
            <a:r>
              <a:rPr lang="es-MX" sz="2400" b="0" i="1" u="none" strike="noStrike" baseline="0" dirty="0">
                <a:latin typeface="Times New Roman" panose="02020603050405020304" pitchFamily="18" charset="0"/>
                <a:cs typeface="Times New Roman" panose="02020603050405020304" pitchFamily="18" charset="0"/>
              </a:rPr>
              <a:t>reversible</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Algo que depositamos en el “banco” de energía puede retirarse después sin pérdida. </a:t>
            </a:r>
          </a:p>
          <a:p>
            <a:pPr algn="l"/>
            <a:r>
              <a:rPr lang="es-MX" sz="2400" b="0" i="0" u="none" strike="noStrike" baseline="0" dirty="0">
                <a:latin typeface="Times New Roman" panose="02020603050405020304" pitchFamily="18" charset="0"/>
                <a:cs typeface="Times New Roman" panose="02020603050405020304" pitchFamily="18" charset="0"/>
              </a:rPr>
              <a:t>Otro aspecto importante de las fuerzas conservativas es que un cuerpo puede moverse del punto 1 al 2 siguiendo varias trayectorias; pero el trabajo realizado por una fuerza conservativa es el mismo para todas las </a:t>
            </a:r>
            <a:r>
              <a:rPr lang="es-MX" sz="2400" i="0" u="none" strike="noStrike" baseline="0" dirty="0">
                <a:latin typeface="Times New Roman" panose="02020603050405020304" pitchFamily="18" charset="0"/>
                <a:cs typeface="Times New Roman" panose="02020603050405020304" pitchFamily="18" charset="0"/>
              </a:rPr>
              <a:t>trayectorias (</a:t>
            </a:r>
            <a:r>
              <a:rPr lang="es-MX" sz="2400" b="1" i="0" u="none" strike="noStrike" baseline="0" dirty="0">
                <a:latin typeface="Times New Roman" panose="02020603050405020304" pitchFamily="18" charset="0"/>
                <a:cs typeface="Times New Roman" panose="02020603050405020304" pitchFamily="18" charset="0"/>
              </a:rPr>
              <a:t>figura</a:t>
            </a:r>
            <a:r>
              <a:rPr lang="es-MX" sz="240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456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0020B2-5CEE-D494-B98D-1C7A3F975D0D}"/>
              </a:ext>
            </a:extLst>
          </p:cNvPr>
          <p:cNvPicPr>
            <a:picLocks noChangeAspect="1"/>
          </p:cNvPicPr>
          <p:nvPr/>
        </p:nvPicPr>
        <p:blipFill>
          <a:blip r:embed="rId2"/>
          <a:stretch>
            <a:fillRect/>
          </a:stretch>
        </p:blipFill>
        <p:spPr>
          <a:xfrm>
            <a:off x="634701" y="0"/>
            <a:ext cx="7874598" cy="6858000"/>
          </a:xfrm>
          <a:prstGeom prst="rect">
            <a:avLst/>
          </a:prstGeom>
        </p:spPr>
      </p:pic>
    </p:spTree>
    <p:extLst>
      <p:ext uri="{BB962C8B-B14F-4D97-AF65-F5344CB8AC3E}">
        <p14:creationId xmlns:p14="http://schemas.microsoft.com/office/powerpoint/2010/main" val="2053685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esta manera, si un cuerpo se mantiene cerca de la superficie terrestre, la fuerza gravitacional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es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independiente de la altura, y el trabajo realizado por esta fuerza solamente depende del cambio de altura.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el cuerpo describe una trayectoria cerrada, volviendo al punto de</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partida, el trabajo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total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 la fuerza gravitacional siempre es cero.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resumen, el trabajo realizado por una fuerza conservativa tiene cuatro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propiedades: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1. Puede expresarse como la diferencia entre los valores inicial y final de una función de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energía potencial</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2. Es reversible.</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3. Es independiente de la trayectoria del cuerpo y depende sólo de los puntos inicial y final.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4. Si el punto inicial coincide con el punto final, el trabajo total e s c ero.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las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únicas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fuerzas que efectúan trabajo son conservativas, la energía mecánica total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constante.</a:t>
            </a:r>
          </a:p>
        </p:txBody>
      </p:sp>
    </p:spTree>
    <p:extLst>
      <p:ext uri="{BB962C8B-B14F-4D97-AF65-F5344CB8AC3E}">
        <p14:creationId xmlns:p14="http://schemas.microsoft.com/office/powerpoint/2010/main" val="3810181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2677656"/>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NO CONSERVATIVAS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No todas las fuerzas son conservativas. Considere la fuerza de fricción que actúa sobre la caja que se desliza por </a:t>
            </a:r>
            <a:r>
              <a:rPr lang="es-MX" sz="2400" dirty="0">
                <a:solidFill>
                  <a:srgbClr val="000000"/>
                </a:solidFill>
                <a:latin typeface="Times New Roman" panose="02020603050405020304" pitchFamily="18" charset="0"/>
                <a:cs typeface="Times New Roman" panose="02020603050405020304" pitchFamily="18" charset="0"/>
              </a:rPr>
              <a:t>un</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 rampa, como muestra la figura. Cuando el cuerpo sube y luego regresa al punto de partida, el trabajo total efectuado por la fuerza de fricción sobre él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cero.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Al invertirse la dirección del movimiento, también se invierte la fuerza de fricción, por lo que ésta realiza trabajo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negativo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ambas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direcciones.</a:t>
            </a:r>
          </a:p>
        </p:txBody>
      </p:sp>
      <p:pic>
        <p:nvPicPr>
          <p:cNvPr id="2" name="Imagen 1">
            <a:extLst>
              <a:ext uri="{FF2B5EF4-FFF2-40B4-BE49-F238E27FC236}">
                <a16:creationId xmlns:a16="http://schemas.microsoft.com/office/drawing/2014/main" id="{170BC760-0F3B-1896-1888-444AB6CEE414}"/>
              </a:ext>
            </a:extLst>
          </p:cNvPr>
          <p:cNvPicPr>
            <a:picLocks noChangeAspect="1"/>
          </p:cNvPicPr>
          <p:nvPr/>
        </p:nvPicPr>
        <p:blipFill>
          <a:blip r:embed="rId2"/>
          <a:stretch>
            <a:fillRect/>
          </a:stretch>
        </p:blipFill>
        <p:spPr>
          <a:xfrm>
            <a:off x="1043608" y="2780928"/>
            <a:ext cx="7151279" cy="4176464"/>
          </a:xfrm>
          <a:prstGeom prst="rect">
            <a:avLst/>
          </a:prstGeom>
        </p:spPr>
      </p:pic>
    </p:spTree>
    <p:extLst>
      <p:ext uri="{BB962C8B-B14F-4D97-AF65-F5344CB8AC3E}">
        <p14:creationId xmlns:p14="http://schemas.microsoft.com/office/powerpoint/2010/main" val="154977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7B43B9-009E-3E58-9359-95917FF0E052}"/>
              </a:ext>
            </a:extLst>
          </p:cNvPr>
          <p:cNvPicPr>
            <a:picLocks noChangeAspect="1"/>
          </p:cNvPicPr>
          <p:nvPr/>
        </p:nvPicPr>
        <p:blipFill>
          <a:blip r:embed="rId2"/>
          <a:stretch>
            <a:fillRect/>
          </a:stretch>
        </p:blipFill>
        <p:spPr>
          <a:xfrm>
            <a:off x="3023419" y="0"/>
            <a:ext cx="3097161" cy="6858000"/>
          </a:xfrm>
          <a:prstGeom prst="rect">
            <a:avLst/>
          </a:prstGeom>
        </p:spPr>
      </p:pic>
    </p:spTree>
    <p:extLst>
      <p:ext uri="{BB962C8B-B14F-4D97-AF65-F5344CB8AC3E}">
        <p14:creationId xmlns:p14="http://schemas.microsoft.com/office/powerpoint/2010/main" val="1004660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4401205"/>
          </a:xfrm>
          <a:prstGeom prst="rect">
            <a:avLst/>
          </a:prstGeom>
          <a:noFill/>
        </p:spPr>
        <p:txBody>
          <a:bodyPr wrap="square">
            <a:spAutoFit/>
          </a:bodyPr>
          <a:lstStyle/>
          <a:p>
            <a:pPr algn="l"/>
            <a:r>
              <a:rPr lang="es-MX" sz="2800" b="0" i="0" u="none" strike="noStrike" baseline="0" dirty="0">
                <a:solidFill>
                  <a:srgbClr val="000000"/>
                </a:solidFill>
                <a:latin typeface="Times New Roman" panose="02020603050405020304" pitchFamily="18" charset="0"/>
                <a:cs typeface="Times New Roman" panose="02020603050405020304" pitchFamily="18" charset="0"/>
              </a:rPr>
              <a:t>La fricción también actúa en un automóvil que se derrapa con frenos bloqueados y disminuye su rapidez (y su energía cinética). </a:t>
            </a:r>
          </a:p>
          <a:p>
            <a:pPr algn="l"/>
            <a:r>
              <a:rPr lang="es-MX" sz="2800" b="0" i="0" u="none" strike="noStrike" baseline="0" dirty="0">
                <a:solidFill>
                  <a:srgbClr val="000000"/>
                </a:solidFill>
                <a:latin typeface="Times New Roman" panose="02020603050405020304" pitchFamily="18" charset="0"/>
                <a:cs typeface="Times New Roman" panose="02020603050405020304" pitchFamily="18" charset="0"/>
              </a:rPr>
              <a:t>La energía cinética perdida no se puede recuperar invirtiendo el movimiento o de alguna otra manera, y la energía mecánica </a:t>
            </a:r>
            <a:r>
              <a:rPr lang="es-MX" sz="2800" b="0" i="1" u="none" strike="noStrike" baseline="0" dirty="0">
                <a:solidFill>
                  <a:srgbClr val="000000"/>
                </a:solidFill>
                <a:latin typeface="Times New Roman" panose="02020603050405020304" pitchFamily="18" charset="0"/>
                <a:cs typeface="Times New Roman" panose="02020603050405020304" pitchFamily="18" charset="0"/>
              </a:rPr>
              <a:t>no </a:t>
            </a:r>
            <a:r>
              <a:rPr lang="es-MX" sz="2800" b="0" i="0" u="none" strike="noStrike" baseline="0" dirty="0">
                <a:solidFill>
                  <a:srgbClr val="000000"/>
                </a:solidFill>
                <a:latin typeface="Times New Roman" panose="02020603050405020304" pitchFamily="18" charset="0"/>
                <a:cs typeface="Times New Roman" panose="02020603050405020304" pitchFamily="18" charset="0"/>
              </a:rPr>
              <a:t>se conserva. </a:t>
            </a:r>
          </a:p>
          <a:p>
            <a:pPr algn="l"/>
            <a:r>
              <a:rPr lang="es-MX" sz="2800" b="1" u="none" strike="noStrike" baseline="0" dirty="0">
                <a:solidFill>
                  <a:srgbClr val="000000"/>
                </a:solidFill>
                <a:latin typeface="Times New Roman" panose="02020603050405020304" pitchFamily="18" charset="0"/>
                <a:cs typeface="Times New Roman" panose="02020603050405020304" pitchFamily="18" charset="0"/>
              </a:rPr>
              <a:t>No hay función de energía potencial que se pueda </a:t>
            </a:r>
            <a:r>
              <a:rPr lang="es-MX" sz="2800" b="1" dirty="0">
                <a:solidFill>
                  <a:srgbClr val="000000"/>
                </a:solidFill>
                <a:latin typeface="Times New Roman" panose="02020603050405020304" pitchFamily="18" charset="0"/>
                <a:cs typeface="Times New Roman" panose="02020603050405020304" pitchFamily="18" charset="0"/>
              </a:rPr>
              <a:t>asociar con </a:t>
            </a:r>
            <a:r>
              <a:rPr lang="es-MX" sz="2800" b="1" u="none" strike="noStrike" baseline="0" dirty="0">
                <a:solidFill>
                  <a:srgbClr val="000000"/>
                </a:solidFill>
                <a:latin typeface="Times New Roman" panose="02020603050405020304" pitchFamily="18" charset="0"/>
                <a:cs typeface="Times New Roman" panose="02020603050405020304" pitchFamily="18" charset="0"/>
              </a:rPr>
              <a:t>la fuerza de fricción</a:t>
            </a:r>
            <a:r>
              <a:rPr lang="es-MX" sz="2800" b="0" i="0" u="none" strike="noStrike" baseline="0" dirty="0">
                <a:solidFill>
                  <a:srgbClr val="000000"/>
                </a:solidFill>
                <a:latin typeface="Times New Roman" panose="02020603050405020304" pitchFamily="18" charset="0"/>
                <a:cs typeface="Times New Roman" panose="02020603050405020304" pitchFamily="18" charset="0"/>
              </a:rPr>
              <a:t>.</a:t>
            </a:r>
          </a:p>
          <a:p>
            <a:pPr algn="l"/>
            <a:r>
              <a:rPr lang="es-MX" sz="2800" b="0" i="0" u="none" strike="noStrike" baseline="0" dirty="0">
                <a:solidFill>
                  <a:srgbClr val="000000"/>
                </a:solidFill>
                <a:latin typeface="Times New Roman" panose="02020603050405020304" pitchFamily="18" charset="0"/>
                <a:cs typeface="Times New Roman" panose="02020603050405020304" pitchFamily="18" charset="0"/>
              </a:rPr>
              <a:t>Asimismo, la fuerza de resistencia de fluidos tampoco es conservativa.</a:t>
            </a:r>
          </a:p>
        </p:txBody>
      </p:sp>
    </p:spTree>
    <p:extLst>
      <p:ext uri="{BB962C8B-B14F-4D97-AF65-F5344CB8AC3E}">
        <p14:creationId xmlns:p14="http://schemas.microsoft.com/office/powerpoint/2010/main" val="451391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6740307"/>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lanzamos una pelota hacia arriba, la resistencia del aire efectúa trabajo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negativo sobre ella al subir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y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al bajar. La pelota regresa a la mano con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menor rapidez y menos energía cinética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que cuando se lanzó, y no hay forma de recuperar la energía mecánica perdida.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Una fuerza que no se conserva se llama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fuerza no conservativa</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trabajo realizado por una fuerza no conservativa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puede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representarse con una función de energía potencial.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Algunas fuerzas no conservativas, como la fricción cinética o la resistencia de fluidos, hacen que la energía mecánica se pierda o se disipe; una fuerza de este tipo se llama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fuerza disipativa</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También hay fuerzas no conservativas que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aumentan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la energía mecánica.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Los fragmentos de un petardo que estalla salen despedidos con una energía cinética muy grande, debido a una reacción química de la pólvora con el oxígeno.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Las fuerzas liberadas por esta reacción no son conservativas porque el proceso es irreversible</a:t>
            </a:r>
            <a:r>
              <a:rPr lang="es-MX" sz="240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Los trozos nunca se volverán a unir espontáneamente para formar un petardo.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367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D05AAE-EBE4-34EE-D258-4455405896B7}"/>
              </a:ext>
            </a:extLst>
          </p:cNvPr>
          <p:cNvSpPr txBox="1"/>
          <p:nvPr/>
        </p:nvSpPr>
        <p:spPr>
          <a:xfrm>
            <a:off x="0" y="17318"/>
            <a:ext cx="9144000" cy="6124754"/>
          </a:xfrm>
          <a:prstGeom prst="rect">
            <a:avLst/>
          </a:prstGeom>
          <a:noFill/>
        </p:spPr>
        <p:txBody>
          <a:bodyPr wrap="square">
            <a:spAutoFit/>
          </a:bodyPr>
          <a:lstStyle/>
          <a:p>
            <a:pPr algn="l"/>
            <a:r>
              <a:rPr lang="es-MX" sz="2800" b="1" i="0" u="none" strike="noStrike" baseline="0" dirty="0">
                <a:latin typeface="Times New Roman" panose="02020603050405020304" pitchFamily="18" charset="0"/>
                <a:cs typeface="Times New Roman" panose="02020603050405020304" pitchFamily="18" charset="0"/>
              </a:rPr>
              <a:t>LA LEY DE CONSERVACIÓN DE LA ENERGÍA</a:t>
            </a:r>
          </a:p>
          <a:p>
            <a:pPr algn="l"/>
            <a:r>
              <a:rPr lang="es-MX" sz="2800" b="0" i="0" u="none" strike="noStrike" baseline="0" dirty="0">
                <a:latin typeface="Times New Roman" panose="02020603050405020304" pitchFamily="18" charset="0"/>
                <a:cs typeface="Times New Roman" panose="02020603050405020304" pitchFamily="18" charset="0"/>
              </a:rPr>
              <a:t>Las fuerzas no conservativas no pueden representarse en términos de energía potencial; sin embargo, describimos sus efectos en términos de energías distintas de la cinética y la potencial. </a:t>
            </a:r>
          </a:p>
          <a:p>
            <a:pPr algn="l"/>
            <a:r>
              <a:rPr lang="es-MX" sz="2800" b="0" i="0" u="none" strike="noStrike" baseline="0" dirty="0">
                <a:latin typeface="Times New Roman" panose="02020603050405020304" pitchFamily="18" charset="0"/>
                <a:cs typeface="Times New Roman" panose="02020603050405020304" pitchFamily="18" charset="0"/>
              </a:rPr>
              <a:t>Cuando un automóvil con frenos bloqueados se derrapa hasta detenerse, se calientan los neumáticos y el camino. </a:t>
            </a:r>
          </a:p>
          <a:p>
            <a:pPr algn="l"/>
            <a:r>
              <a:rPr lang="es-MX" sz="2800" b="0" i="0" u="none" strike="noStrike" baseline="0" dirty="0">
                <a:latin typeface="Times New Roman" panose="02020603050405020304" pitchFamily="18" charset="0"/>
                <a:cs typeface="Times New Roman" panose="02020603050405020304" pitchFamily="18" charset="0"/>
              </a:rPr>
              <a:t>La energía asociada a este cambio en el estado de los materiales se denomina </a:t>
            </a:r>
            <a:r>
              <a:rPr lang="es-MX" sz="2800" b="1" i="0" u="none" strike="noStrike" baseline="0" dirty="0">
                <a:latin typeface="Times New Roman" panose="02020603050405020304" pitchFamily="18" charset="0"/>
                <a:cs typeface="Times New Roman" panose="02020603050405020304" pitchFamily="18" charset="0"/>
              </a:rPr>
              <a:t>ENERGÍA INTERNA</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Cuando se eleva la temperatura de un cuerpo, aumenta su energía interna; si se reduce su temperatura, disminuye su energía interna.</a:t>
            </a:r>
          </a:p>
          <a:p>
            <a:pPr algn="l"/>
            <a:r>
              <a:rPr lang="es-MX" sz="2800" b="0" i="0" u="none" strike="noStrike" baseline="0" dirty="0">
                <a:latin typeface="Times New Roman" panose="02020603050405020304" pitchFamily="18" charset="0"/>
                <a:cs typeface="Times New Roman" panose="02020603050405020304" pitchFamily="18" charset="0"/>
              </a:rPr>
              <a:t>Para captar el significado de la energía interna, consideremos un bloque que se desliza por una superficie áspera. </a:t>
            </a:r>
          </a:p>
        </p:txBody>
      </p:sp>
    </p:spTree>
    <p:extLst>
      <p:ext uri="{BB962C8B-B14F-4D97-AF65-F5344CB8AC3E}">
        <p14:creationId xmlns:p14="http://schemas.microsoft.com/office/powerpoint/2010/main" val="371991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D05AAE-EBE4-34EE-D258-4455405896B7}"/>
              </a:ext>
            </a:extLst>
          </p:cNvPr>
          <p:cNvSpPr txBox="1"/>
          <p:nvPr/>
        </p:nvSpPr>
        <p:spPr>
          <a:xfrm>
            <a:off x="0" y="17318"/>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se desliza, la fricción realiza trabajo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sobre el bloque, y el cambio de la energía interna del bloque y de la superficie es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(ambos se calientan). </a:t>
            </a:r>
          </a:p>
          <a:p>
            <a:pPr algn="l"/>
            <a:r>
              <a:rPr lang="es-MX" sz="2400" b="0" i="0" u="none" strike="noStrike" baseline="0" dirty="0">
                <a:latin typeface="Times New Roman" panose="02020603050405020304" pitchFamily="18" charset="0"/>
                <a:cs typeface="Times New Roman" panose="02020603050405020304" pitchFamily="18" charset="0"/>
              </a:rPr>
              <a:t>Experimentos meticulosos han demostrado que el aumento en la energía interna es </a:t>
            </a:r>
            <a:r>
              <a:rPr lang="es-MX" sz="2400" b="0" i="1" u="none" strike="noStrike" baseline="0" dirty="0">
                <a:latin typeface="Times New Roman" panose="02020603050405020304" pitchFamily="18" charset="0"/>
                <a:cs typeface="Times New Roman" panose="02020603050405020304" pitchFamily="18" charset="0"/>
              </a:rPr>
              <a:t>exactamente </a:t>
            </a:r>
            <a:r>
              <a:rPr lang="es-MX" sz="2400" b="0" i="0" u="none" strike="noStrike" baseline="0" dirty="0">
                <a:latin typeface="Times New Roman" panose="02020603050405020304" pitchFamily="18" charset="0"/>
                <a:cs typeface="Times New Roman" panose="02020603050405020304" pitchFamily="18" charset="0"/>
              </a:rPr>
              <a:t>igual al valor absoluto del trabajo efectuado por la fricción. </a:t>
            </a:r>
          </a:p>
          <a:p>
            <a:pPr algn="l"/>
            <a:r>
              <a:rPr lang="es-MX" sz="2400" b="0" i="0" u="none" strike="noStrike" baseline="0" dirty="0">
                <a:latin typeface="Times New Roman" panose="02020603050405020304" pitchFamily="18" charset="0"/>
                <a:cs typeface="Times New Roman" panose="02020603050405020304" pitchFamily="18" charset="0"/>
              </a:rPr>
              <a:t>Dicho de otro modo: </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00F1756-4872-71B0-0877-DA70C288D3F5}"/>
              </a:ext>
            </a:extLst>
          </p:cNvPr>
          <p:cNvPicPr>
            <a:picLocks noChangeAspect="1"/>
          </p:cNvPicPr>
          <p:nvPr/>
        </p:nvPicPr>
        <p:blipFill rotWithShape="1">
          <a:blip r:embed="rId2"/>
          <a:srcRect b="15461"/>
          <a:stretch/>
        </p:blipFill>
        <p:spPr>
          <a:xfrm>
            <a:off x="2843808" y="2636912"/>
            <a:ext cx="3691001" cy="936104"/>
          </a:xfrm>
          <a:prstGeom prst="rect">
            <a:avLst/>
          </a:prstGeom>
          <a:ln w="12700">
            <a:solidFill>
              <a:schemeClr val="tx1"/>
            </a:solidFill>
          </a:ln>
        </p:spPr>
      </p:pic>
      <p:sp>
        <p:nvSpPr>
          <p:cNvPr id="7" name="CuadroTexto 6">
            <a:extLst>
              <a:ext uri="{FF2B5EF4-FFF2-40B4-BE49-F238E27FC236}">
                <a16:creationId xmlns:a16="http://schemas.microsoft.com/office/drawing/2014/main" id="{A36CF257-0D4D-F727-F620-9BEA9E699DEF}"/>
              </a:ext>
            </a:extLst>
          </p:cNvPr>
          <p:cNvSpPr txBox="1"/>
          <p:nvPr/>
        </p:nvSpPr>
        <p:spPr>
          <a:xfrm>
            <a:off x="28266" y="3573016"/>
            <a:ext cx="9115733"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int</a:t>
            </a:r>
            <a:r>
              <a:rPr lang="es-MX" sz="2400" b="0" i="0" u="none" strike="noStrike" baseline="0" dirty="0">
                <a:latin typeface="Times New Roman" panose="02020603050405020304" pitchFamily="18" charset="0"/>
                <a:cs typeface="Times New Roman" panose="02020603050405020304" pitchFamily="18" charset="0"/>
              </a:rPr>
              <a:t> es el cambio de la energía interna. Si lo sustituimos en la ecuación, vemos que: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CA259C6F-7C07-91CF-4397-75A73289F828}"/>
              </a:ext>
            </a:extLst>
          </p:cNvPr>
          <p:cNvPicPr>
            <a:picLocks noChangeAspect="1"/>
          </p:cNvPicPr>
          <p:nvPr/>
        </p:nvPicPr>
        <p:blipFill>
          <a:blip r:embed="rId3"/>
          <a:stretch>
            <a:fillRect/>
          </a:stretch>
        </p:blipFill>
        <p:spPr>
          <a:xfrm>
            <a:off x="1979712" y="4514932"/>
            <a:ext cx="5472877" cy="1002300"/>
          </a:xfrm>
          <a:prstGeom prst="rect">
            <a:avLst/>
          </a:prstGeom>
          <a:ln w="12700">
            <a:solidFill>
              <a:schemeClr val="tx1"/>
            </a:solidFill>
          </a:ln>
        </p:spPr>
      </p:pic>
      <p:sp>
        <p:nvSpPr>
          <p:cNvPr id="11" name="CuadroTexto 10">
            <a:extLst>
              <a:ext uri="{FF2B5EF4-FFF2-40B4-BE49-F238E27FC236}">
                <a16:creationId xmlns:a16="http://schemas.microsoft.com/office/drawing/2014/main" id="{3857D618-4F09-7A35-C7D0-0F58ECF615B8}"/>
              </a:ext>
            </a:extLst>
          </p:cNvPr>
          <p:cNvSpPr txBox="1"/>
          <p:nvPr/>
        </p:nvSpPr>
        <p:spPr>
          <a:xfrm>
            <a:off x="-1" y="5653286"/>
            <a:ext cx="9143999"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escribimos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expresamos finalmente esto como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671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EA39E7-E83E-FBF2-C3FB-840D75C2784E}"/>
              </a:ext>
            </a:extLst>
          </p:cNvPr>
          <p:cNvPicPr>
            <a:picLocks noChangeAspect="1"/>
          </p:cNvPicPr>
          <p:nvPr/>
        </p:nvPicPr>
        <p:blipFill>
          <a:blip r:embed="rId2"/>
          <a:stretch>
            <a:fillRect/>
          </a:stretch>
        </p:blipFill>
        <p:spPr>
          <a:xfrm>
            <a:off x="0" y="-27384"/>
            <a:ext cx="9144000" cy="1197429"/>
          </a:xfrm>
          <a:prstGeom prst="rect">
            <a:avLst/>
          </a:prstGeom>
          <a:ln w="12700">
            <a:solidFill>
              <a:schemeClr val="tx1"/>
            </a:solidFill>
          </a:ln>
        </p:spPr>
      </p:pic>
      <p:sp>
        <p:nvSpPr>
          <p:cNvPr id="5" name="CuadroTexto 4">
            <a:extLst>
              <a:ext uri="{FF2B5EF4-FFF2-40B4-BE49-F238E27FC236}">
                <a16:creationId xmlns:a16="http://schemas.microsoft.com/office/drawing/2014/main" id="{E15F8FCD-F7DD-6A0D-6F2E-3328271CDCA1}"/>
              </a:ext>
            </a:extLst>
          </p:cNvPr>
          <p:cNvSpPr txBox="1"/>
          <p:nvPr/>
        </p:nvSpPr>
        <p:spPr>
          <a:xfrm>
            <a:off x="0" y="1340768"/>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enunciado trascendental es la forma general de la </a:t>
            </a:r>
            <a:r>
              <a:rPr lang="es-MX" sz="2400" b="1" i="0" u="none" strike="noStrike" baseline="0" dirty="0">
                <a:latin typeface="Times New Roman" panose="02020603050405020304" pitchFamily="18" charset="0"/>
                <a:cs typeface="Times New Roman" panose="02020603050405020304" pitchFamily="18" charset="0"/>
              </a:rPr>
              <a:t>ley de conservación de la energía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un proceso determinado, las energías cinéticas, potencial e interna de un sistema pueden cambiar; pero la </a:t>
            </a:r>
            <a:r>
              <a:rPr lang="es-MX" sz="2400" b="0" i="1" u="none" strike="noStrike" baseline="0" dirty="0">
                <a:latin typeface="Times New Roman" panose="02020603050405020304" pitchFamily="18" charset="0"/>
                <a:cs typeface="Times New Roman" panose="02020603050405020304" pitchFamily="18" charset="0"/>
              </a:rPr>
              <a:t>suma </a:t>
            </a:r>
            <a:r>
              <a:rPr lang="es-MX" sz="2400" b="0" i="0" u="none" strike="noStrike" baseline="0" dirty="0">
                <a:latin typeface="Times New Roman" panose="02020603050405020304" pitchFamily="18" charset="0"/>
                <a:cs typeface="Times New Roman" panose="02020603050405020304" pitchFamily="18" charset="0"/>
              </a:rPr>
              <a:t>de todos esos cambios siempre es cero. </a:t>
            </a:r>
          </a:p>
          <a:p>
            <a:pPr algn="l"/>
            <a:r>
              <a:rPr lang="es-MX" sz="2400" b="0" i="0" u="none" strike="noStrike" baseline="0" dirty="0">
                <a:latin typeface="Times New Roman" panose="02020603050405020304" pitchFamily="18" charset="0"/>
                <a:cs typeface="Times New Roman" panose="02020603050405020304" pitchFamily="18" charset="0"/>
              </a:rPr>
              <a:t>Una disminución en una forma de energía se compensa con un aumento en las otras. </a:t>
            </a:r>
          </a:p>
          <a:p>
            <a:pPr algn="l"/>
            <a:r>
              <a:rPr lang="es-MX" sz="2400" b="0" i="0" u="none" strike="noStrike" baseline="0" dirty="0">
                <a:latin typeface="Times New Roman" panose="02020603050405020304" pitchFamily="18" charset="0"/>
                <a:cs typeface="Times New Roman" panose="02020603050405020304" pitchFamily="18" charset="0"/>
              </a:rPr>
              <a:t>Si ampliamos nuestra definición de energía para incluir la energía interna, la ecuación indica que </a:t>
            </a:r>
            <a:r>
              <a:rPr lang="es-MX" sz="2400" b="1" i="1" u="none" strike="noStrike" baseline="0" dirty="0">
                <a:latin typeface="Times New Roman" panose="02020603050405020304" pitchFamily="18" charset="0"/>
                <a:cs typeface="Times New Roman" panose="02020603050405020304" pitchFamily="18" charset="0"/>
              </a:rPr>
              <a:t>la energía nunca se crea ni se destruye, solo cambia de forma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No se ha observado aún una excepción a esta regla.</a:t>
            </a:r>
          </a:p>
          <a:p>
            <a:pPr algn="l"/>
            <a:r>
              <a:rPr lang="es-MX" sz="2400" b="0" i="0" u="none" strike="noStrike" baseline="0" dirty="0">
                <a:latin typeface="Times New Roman" panose="02020603050405020304" pitchFamily="18" charset="0"/>
                <a:cs typeface="Times New Roman" panose="02020603050405020304" pitchFamily="18" charset="0"/>
              </a:rPr>
              <a:t>El concepto de trabajo desapareció en la ecuación; en cambio, sugiere que pensemos sólo en términos de conversión de energía de una forma a otra.</a:t>
            </a:r>
          </a:p>
        </p:txBody>
      </p:sp>
    </p:spTree>
    <p:extLst>
      <p:ext uri="{BB962C8B-B14F-4D97-AF65-F5344CB8AC3E}">
        <p14:creationId xmlns:p14="http://schemas.microsoft.com/office/powerpoint/2010/main" val="3971407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8E480B-507A-43F3-F899-6BBEEBE7423F}"/>
              </a:ext>
            </a:extLst>
          </p:cNvPr>
          <p:cNvSpPr txBox="1"/>
          <p:nvPr/>
        </p:nvSpPr>
        <p:spPr>
          <a:xfrm>
            <a:off x="0" y="40540"/>
            <a:ext cx="9144000" cy="6555641"/>
          </a:xfrm>
          <a:prstGeom prst="rect">
            <a:avLst/>
          </a:prstGeom>
          <a:noFill/>
        </p:spPr>
        <p:txBody>
          <a:bodyPr wrap="square">
            <a:spAutoFit/>
          </a:bodyPr>
          <a:lstStyle/>
          <a:p>
            <a:pPr algn="l"/>
            <a:r>
              <a:rPr lang="es-MX" sz="2800" b="1" i="0" u="none" strike="noStrike" baseline="0" dirty="0">
                <a:latin typeface="Times New Roman" panose="02020603050405020304" pitchFamily="18" charset="0"/>
                <a:cs typeface="Times New Roman" panose="02020603050405020304" pitchFamily="18" charset="0"/>
              </a:rPr>
              <a:t>FUERZA Y ENERGÍA POTENCIAL</a:t>
            </a:r>
          </a:p>
          <a:p>
            <a:pPr algn="l"/>
            <a:r>
              <a:rPr lang="es-MX" sz="2800" b="0" i="0" u="none" strike="noStrike" baseline="0" dirty="0">
                <a:latin typeface="Times New Roman" panose="02020603050405020304" pitchFamily="18" charset="0"/>
                <a:cs typeface="Times New Roman" panose="02020603050405020304" pitchFamily="18" charset="0"/>
              </a:rPr>
              <a:t>En los dos tipos de fuerzas conservativas (gravitacional y elástica) que hemos estudiado, comenzamos con una descripción del comportamiento de la </a:t>
            </a:r>
            <a:r>
              <a:rPr lang="es-MX" sz="2800" b="1" i="1" u="none" strike="noStrike" baseline="0" dirty="0">
                <a:latin typeface="Times New Roman" panose="02020603050405020304" pitchFamily="18" charset="0"/>
                <a:cs typeface="Times New Roman" panose="02020603050405020304" pitchFamily="18" charset="0"/>
              </a:rPr>
              <a:t>fuerza</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y, a partir de ello, se dedujo una expresión para la </a:t>
            </a:r>
            <a:r>
              <a:rPr lang="es-MX" sz="2800" b="1" i="1" u="none" strike="noStrike" baseline="0" dirty="0">
                <a:latin typeface="Times New Roman" panose="02020603050405020304" pitchFamily="18" charset="0"/>
                <a:cs typeface="Times New Roman" panose="02020603050405020304" pitchFamily="18" charset="0"/>
              </a:rPr>
              <a:t>energía potencial asociada</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Por ejemplo:</a:t>
            </a:r>
          </a:p>
          <a:p>
            <a:pPr algn="l"/>
            <a:r>
              <a:rPr lang="es-MX" sz="2800" dirty="0">
                <a:latin typeface="Times New Roman" panose="02020603050405020304" pitchFamily="18" charset="0"/>
                <a:cs typeface="Times New Roman" panose="02020603050405020304" pitchFamily="18" charset="0"/>
              </a:rPr>
              <a:t>1) P</a:t>
            </a:r>
            <a:r>
              <a:rPr lang="es-MX" sz="2800" b="0" i="0" u="none" strike="noStrike" baseline="0" dirty="0">
                <a:latin typeface="Times New Roman" panose="02020603050405020304" pitchFamily="18" charset="0"/>
                <a:cs typeface="Times New Roman" panose="02020603050405020304" pitchFamily="18" charset="0"/>
              </a:rPr>
              <a:t>ara un cuerpo de masa </a:t>
            </a:r>
            <a:r>
              <a:rPr lang="es-MX" sz="2800" b="0" i="1" u="none" strike="noStrike" baseline="0" dirty="0">
                <a:latin typeface="Times New Roman" panose="02020603050405020304" pitchFamily="18" charset="0"/>
                <a:cs typeface="Times New Roman" panose="02020603050405020304" pitchFamily="18" charset="0"/>
              </a:rPr>
              <a:t>m </a:t>
            </a:r>
            <a:r>
              <a:rPr lang="es-MX" sz="2800" b="0" i="0" u="none" strike="noStrike" baseline="0" dirty="0">
                <a:latin typeface="Times New Roman" panose="02020603050405020304" pitchFamily="18" charset="0"/>
                <a:cs typeface="Times New Roman" panose="02020603050405020304" pitchFamily="18" charset="0"/>
              </a:rPr>
              <a:t>en un campo gravitacional uniforme, la fuerza gravitacional es: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y</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a:latin typeface="Times New Roman" panose="02020603050405020304" pitchFamily="18" charset="0"/>
                <a:cs typeface="Times New Roman" panose="02020603050405020304" pitchFamily="18" charset="0"/>
              </a:rPr>
              <a:t>m g</a:t>
            </a:r>
            <a:r>
              <a:rPr lang="es-MX" sz="2800" b="0" i="0" u="none" strike="noStrike" baseline="0" dirty="0">
                <a:latin typeface="Times New Roman" panose="02020603050405020304" pitchFamily="18" charset="0"/>
                <a:cs typeface="Times New Roman" panose="02020603050405020304" pitchFamily="18" charset="0"/>
              </a:rPr>
              <a:t>.</a:t>
            </a:r>
          </a:p>
          <a:p>
            <a:pPr algn="l"/>
            <a:r>
              <a:rPr lang="es-MX" sz="2800" dirty="0">
                <a:latin typeface="Times New Roman" panose="02020603050405020304" pitchFamily="18" charset="0"/>
                <a:cs typeface="Times New Roman" panose="02020603050405020304" pitchFamily="18" charset="0"/>
              </a:rPr>
              <a:t>L</a:t>
            </a:r>
            <a:r>
              <a:rPr lang="es-MX" sz="2800" b="0" i="0" u="none" strike="noStrike" baseline="0" dirty="0">
                <a:latin typeface="Times New Roman" panose="02020603050405020304" pitchFamily="18" charset="0"/>
                <a:cs typeface="Times New Roman" panose="02020603050405020304" pitchFamily="18" charset="0"/>
              </a:rPr>
              <a:t>a energía potencial correspondiente asociada a la fuerza gravitacional es: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y</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a:latin typeface="Times New Roman" panose="02020603050405020304" pitchFamily="18" charset="0"/>
                <a:cs typeface="Times New Roman" panose="02020603050405020304" pitchFamily="18" charset="0"/>
              </a:rPr>
              <a:t>m g y</a:t>
            </a:r>
            <a:r>
              <a:rPr lang="es-MX" sz="2800" b="0" i="0" u="none" strike="noStrike" baseline="0" dirty="0">
                <a:latin typeface="Times New Roman" panose="02020603050405020304" pitchFamily="18" charset="0"/>
                <a:cs typeface="Times New Roman" panose="02020603050405020304" pitchFamily="18" charset="0"/>
              </a:rPr>
              <a:t>. </a:t>
            </a:r>
          </a:p>
          <a:p>
            <a:pPr algn="l"/>
            <a:endParaRPr lang="es-MX" sz="2800" b="0" i="0" u="none" strike="noStrike" baseline="0" dirty="0">
              <a:latin typeface="Times New Roman" panose="02020603050405020304" pitchFamily="18" charset="0"/>
              <a:cs typeface="Times New Roman" panose="02020603050405020304" pitchFamily="18" charset="0"/>
            </a:endParaRPr>
          </a:p>
          <a:p>
            <a:pPr algn="l"/>
            <a:r>
              <a:rPr lang="es-MX" sz="2800" b="0" i="0" u="none" strike="noStrike" baseline="0" dirty="0">
                <a:latin typeface="Times New Roman" panose="02020603050405020304" pitchFamily="18" charset="0"/>
                <a:cs typeface="Times New Roman" panose="02020603050405020304" pitchFamily="18" charset="0"/>
              </a:rPr>
              <a:t>2) La fuerza que ejerce un resorte ideal sobre un cuerpo es</a:t>
            </a:r>
          </a:p>
          <a:p>
            <a:pPr algn="l"/>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kx</a:t>
            </a:r>
            <a:r>
              <a:rPr lang="es-MX" sz="2800" b="0" i="0" u="none" strike="noStrike" baseline="0" dirty="0">
                <a:latin typeface="Times New Roman" panose="02020603050405020304" pitchFamily="18" charset="0"/>
                <a:cs typeface="Times New Roman" panose="02020603050405020304" pitchFamily="18" charset="0"/>
              </a:rPr>
              <a:t>. </a:t>
            </a:r>
          </a:p>
          <a:p>
            <a:r>
              <a:rPr lang="es-MX" sz="2800" b="0" i="0" u="none" strike="noStrike" baseline="0" dirty="0">
                <a:latin typeface="Times New Roman" panose="02020603050405020304" pitchFamily="18" charset="0"/>
                <a:cs typeface="Times New Roman" panose="02020603050405020304" pitchFamily="18" charset="0"/>
              </a:rPr>
              <a:t>La función de energía potencial correspondiente </a:t>
            </a:r>
            <a:r>
              <a:rPr lang="es-MX" sz="2800" dirty="0">
                <a:latin typeface="Times New Roman" panose="02020603050405020304" pitchFamily="18" charset="0"/>
                <a:cs typeface="Times New Roman" panose="02020603050405020304" pitchFamily="18" charset="0"/>
              </a:rPr>
              <a:t>asociada a la fuerza gravitacional </a:t>
            </a:r>
            <a:r>
              <a:rPr lang="es-MX" sz="2800" b="0" i="0" u="none" strike="noStrike" baseline="0" dirty="0">
                <a:latin typeface="Times New Roman" panose="02020603050405020304" pitchFamily="18" charset="0"/>
                <a:cs typeface="Times New Roman" panose="02020603050405020304" pitchFamily="18" charset="0"/>
              </a:rPr>
              <a:t>es: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 ½ </a:t>
            </a:r>
            <a:r>
              <a:rPr lang="es-MX" sz="2800" b="0" i="1" u="none" strike="noStrike" baseline="0" dirty="0">
                <a:latin typeface="Times New Roman" panose="02020603050405020304" pitchFamily="18" charset="0"/>
                <a:cs typeface="Times New Roman" panose="02020603050405020304" pitchFamily="18" charset="0"/>
              </a:rPr>
              <a:t>k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30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3727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8E480B-507A-43F3-F899-6BBEEBE7423F}"/>
              </a:ext>
            </a:extLst>
          </p:cNvPr>
          <p:cNvSpPr txBox="1"/>
          <p:nvPr/>
        </p:nvSpPr>
        <p:spPr>
          <a:xfrm>
            <a:off x="0" y="40540"/>
            <a:ext cx="9144000" cy="4401205"/>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Veamos cómo calcular la fuerza que corresponde a una expresión de energía potencial dada. </a:t>
            </a:r>
          </a:p>
          <a:p>
            <a:pPr algn="l"/>
            <a:r>
              <a:rPr lang="es-MX" sz="2800" b="0" i="0" u="none" strike="noStrike" baseline="0" dirty="0">
                <a:latin typeface="Times New Roman" panose="02020603050405020304" pitchFamily="18" charset="0"/>
                <a:cs typeface="Times New Roman" panose="02020603050405020304" pitchFamily="18" charset="0"/>
              </a:rPr>
              <a:t>Primero, consideremos un movimiento rectilíneo sobre el eje </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Denotamos la componente </a:t>
            </a:r>
            <a:r>
              <a:rPr lang="es-MX" sz="2800" b="0" i="1" u="none" strike="noStrike" baseline="0" dirty="0">
                <a:latin typeface="Times New Roman" panose="02020603050405020304" pitchFamily="18" charset="0"/>
                <a:cs typeface="Times New Roman" panose="02020603050405020304" pitchFamily="18" charset="0"/>
              </a:rPr>
              <a:t>x </a:t>
            </a:r>
            <a:r>
              <a:rPr lang="es-MX" sz="2800" b="0" i="0" u="none" strike="noStrike" baseline="0" dirty="0">
                <a:latin typeface="Times New Roman" panose="02020603050405020304" pitchFamily="18" charset="0"/>
                <a:cs typeface="Times New Roman" panose="02020603050405020304" pitchFamily="18" charset="0"/>
              </a:rPr>
              <a:t>de la fuerza, que es función de </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con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y la energía potencial, con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Esta notación nos recuerda que tanto </a:t>
            </a:r>
            <a:r>
              <a:rPr lang="es-MX" sz="2800" b="0" i="1" u="none" strike="noStrike" baseline="0" dirty="0" err="1">
                <a:latin typeface="Times New Roman" panose="02020603050405020304" pitchFamily="18" charset="0"/>
                <a:cs typeface="Times New Roman" panose="02020603050405020304" pitchFamily="18" charset="0"/>
              </a:rPr>
              <a:t>Fx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como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son </a:t>
            </a:r>
            <a:r>
              <a:rPr lang="es-MX" sz="2800" b="1" i="1" u="none" strike="noStrike" baseline="0" dirty="0">
                <a:latin typeface="Times New Roman" panose="02020603050405020304" pitchFamily="18" charset="0"/>
                <a:cs typeface="Times New Roman" panose="02020603050405020304" pitchFamily="18" charset="0"/>
              </a:rPr>
              <a:t>funciones</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de </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Recordamos que, en cualquier desplazamiento, el trabajo </a:t>
            </a:r>
            <a:r>
              <a:rPr lang="es-MX" sz="2800" b="0" i="1" u="none" strike="noStrike" baseline="0" dirty="0">
                <a:latin typeface="Times New Roman" panose="02020603050405020304" pitchFamily="18" charset="0"/>
                <a:cs typeface="Times New Roman" panose="02020603050405020304" pitchFamily="18" charset="0"/>
              </a:rPr>
              <a:t>W </a:t>
            </a:r>
            <a:r>
              <a:rPr lang="es-MX" sz="2800" b="0" i="0" u="none" strike="noStrike" baseline="0" dirty="0">
                <a:latin typeface="Times New Roman" panose="02020603050405020304" pitchFamily="18" charset="0"/>
                <a:cs typeface="Times New Roman" panose="02020603050405020304" pitchFamily="18" charset="0"/>
              </a:rPr>
              <a:t>efectuado por una fuerza conservativa es el negativo del cambio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U</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de la energía potencial, esto es:</a:t>
            </a:r>
            <a:endParaRPr lang="es-MX" sz="28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257B811-A022-63BA-4A7C-239236AC623B}"/>
              </a:ext>
            </a:extLst>
          </p:cNvPr>
          <p:cNvPicPr>
            <a:picLocks noChangeAspect="1"/>
          </p:cNvPicPr>
          <p:nvPr/>
        </p:nvPicPr>
        <p:blipFill>
          <a:blip r:embed="rId2"/>
          <a:stretch>
            <a:fillRect/>
          </a:stretch>
        </p:blipFill>
        <p:spPr>
          <a:xfrm>
            <a:off x="3347864" y="5035070"/>
            <a:ext cx="2706283" cy="1058226"/>
          </a:xfrm>
          <a:prstGeom prst="rect">
            <a:avLst/>
          </a:prstGeom>
          <a:ln w="12700">
            <a:solidFill>
              <a:schemeClr val="tx1"/>
            </a:solidFill>
          </a:ln>
        </p:spPr>
      </p:pic>
    </p:spTree>
    <p:extLst>
      <p:ext uri="{BB962C8B-B14F-4D97-AF65-F5344CB8AC3E}">
        <p14:creationId xmlns:p14="http://schemas.microsoft.com/office/powerpoint/2010/main" val="3154939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6CE99D-923A-B7B5-49E4-33BD3A4C79E5}"/>
              </a:ext>
            </a:extLst>
          </p:cNvPr>
          <p:cNvSpPr txBox="1"/>
          <p:nvPr/>
        </p:nvSpPr>
        <p:spPr>
          <a:xfrm>
            <a:off x="0" y="0"/>
            <a:ext cx="9144000" cy="2677656"/>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Para un pequeño desplazamiento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x</a:t>
            </a:r>
            <a:r>
              <a:rPr lang="es-MX" sz="2800" dirty="0">
                <a:latin typeface="Times New Roman" panose="02020603050405020304" pitchFamily="18" charset="0"/>
                <a:cs typeface="Times New Roman" panose="02020603050405020304" pitchFamily="18" charset="0"/>
              </a:rPr>
              <a:t>, e</a:t>
            </a:r>
            <a:r>
              <a:rPr lang="es-MX" sz="2800" b="0" i="0" u="none" strike="noStrike" baseline="0" dirty="0">
                <a:latin typeface="Times New Roman" panose="02020603050405020304" pitchFamily="18" charset="0"/>
                <a:cs typeface="Times New Roman" panose="02020603050405020304" pitchFamily="18" charset="0"/>
              </a:rPr>
              <a:t>l trabajo efectuado por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durante este desplazamiento es aproximadamente igual a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a:t>
            </a:r>
            <a:r>
              <a:rPr lang="el-GR" sz="2800" b="0" i="0" u="none" strike="noStrike" baseline="0" dirty="0">
                <a:latin typeface="Times New Roman" panose="02020603050405020304" pitchFamily="18" charset="0"/>
                <a:cs typeface="Times New Roman" panose="02020603050405020304" pitchFamily="18" charset="0"/>
              </a:rPr>
              <a:t>Δ</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a:t>
            </a:r>
          </a:p>
          <a:p>
            <a:r>
              <a:rPr lang="es-MX" sz="2800" b="0" i="0" u="none" strike="noStrike" baseline="0" dirty="0">
                <a:latin typeface="Times New Roman" panose="02020603050405020304" pitchFamily="18" charset="0"/>
                <a:cs typeface="Times New Roman" panose="02020603050405020304" pitchFamily="18" charset="0"/>
              </a:rPr>
              <a:t>Decimos “aproximadamente” porque </a:t>
            </a:r>
            <a:r>
              <a:rPr lang="es-MX" sz="2800" i="1" dirty="0" err="1">
                <a:latin typeface="Times New Roman" panose="02020603050405020304" pitchFamily="18" charset="0"/>
                <a:cs typeface="Times New Roman" panose="02020603050405020304" pitchFamily="18" charset="0"/>
              </a:rPr>
              <a:t>F</a:t>
            </a:r>
            <a:r>
              <a:rPr lang="es-MX" sz="2800" i="1" baseline="-25000" dirty="0" err="1">
                <a:latin typeface="Times New Roman" panose="02020603050405020304" pitchFamily="18" charset="0"/>
                <a:cs typeface="Times New Roman" panose="02020603050405020304" pitchFamily="18" charset="0"/>
              </a:rPr>
              <a:t>x</a:t>
            </a:r>
            <a:r>
              <a:rPr lang="es-MX" sz="2800" dirty="0">
                <a:latin typeface="Times New Roman" panose="02020603050405020304" pitchFamily="18" charset="0"/>
                <a:cs typeface="Times New Roman" panose="02020603050405020304" pitchFamily="18" charset="0"/>
              </a:rPr>
              <a:t>(</a:t>
            </a:r>
            <a:r>
              <a:rPr lang="es-MX" sz="2800" i="1" dirty="0">
                <a:latin typeface="Times New Roman" panose="02020603050405020304" pitchFamily="18" charset="0"/>
                <a:cs typeface="Times New Roman" panose="02020603050405020304" pitchFamily="18" charset="0"/>
              </a:rPr>
              <a:t>x</a:t>
            </a:r>
            <a:r>
              <a:rPr lang="es-MX" sz="2800" dirty="0">
                <a:latin typeface="Times New Roman" panose="02020603050405020304" pitchFamily="18" charset="0"/>
                <a:cs typeface="Times New Roman" panose="02020603050405020304" pitchFamily="18" charset="0"/>
              </a:rPr>
              <a:t>)</a:t>
            </a:r>
            <a:r>
              <a:rPr lang="es-MX" sz="2800" b="0" i="0" u="none" strike="noStrike" baseline="0" dirty="0">
                <a:latin typeface="Times New Roman" panose="02020603050405020304" pitchFamily="18" charset="0"/>
                <a:cs typeface="Times New Roman" panose="02020603050405020304" pitchFamily="18" charset="0"/>
              </a:rPr>
              <a:t> podría variar un poco en el intervalo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x</a:t>
            </a:r>
            <a:r>
              <a:rPr lang="es-MX" sz="2800" dirty="0">
                <a:latin typeface="Times New Roman" panose="02020603050405020304" pitchFamily="18" charset="0"/>
                <a:cs typeface="Times New Roman" panose="02020603050405020304" pitchFamily="18" charset="0"/>
              </a:rPr>
              <a:t>.</a:t>
            </a:r>
            <a:endParaRPr lang="es-MX" sz="2800" b="0" i="0" u="none" strike="noStrike" baseline="0" dirty="0">
              <a:latin typeface="Times New Roman" panose="02020603050405020304" pitchFamily="18" charset="0"/>
              <a:cs typeface="Times New Roman" panose="02020603050405020304" pitchFamily="18" charset="0"/>
            </a:endParaRPr>
          </a:p>
          <a:p>
            <a:pPr algn="l"/>
            <a:r>
              <a:rPr lang="es-MX" sz="2800" b="0" i="0" u="none" strike="noStrike" baseline="0" dirty="0">
                <a:latin typeface="Times New Roman" panose="02020603050405020304" pitchFamily="18" charset="0"/>
                <a:cs typeface="Times New Roman" panose="02020603050405020304" pitchFamily="18" charset="0"/>
              </a:rPr>
              <a:t>Por lo que:</a:t>
            </a:r>
            <a:endParaRPr lang="es-MX" sz="28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03CA87A-12E9-D3CA-220D-72804CDAE82B}"/>
              </a:ext>
            </a:extLst>
          </p:cNvPr>
          <p:cNvPicPr>
            <a:picLocks noChangeAspect="1"/>
          </p:cNvPicPr>
          <p:nvPr/>
        </p:nvPicPr>
        <p:blipFill>
          <a:blip r:embed="rId2"/>
          <a:stretch>
            <a:fillRect/>
          </a:stretch>
        </p:blipFill>
        <p:spPr>
          <a:xfrm>
            <a:off x="0" y="2780928"/>
            <a:ext cx="9144000" cy="1219200"/>
          </a:xfrm>
          <a:prstGeom prst="rect">
            <a:avLst/>
          </a:prstGeom>
          <a:ln w="12700">
            <a:solidFill>
              <a:schemeClr val="tx1"/>
            </a:solidFill>
          </a:ln>
        </p:spPr>
      </p:pic>
      <p:sp>
        <p:nvSpPr>
          <p:cNvPr id="7" name="CuadroTexto 6">
            <a:extLst>
              <a:ext uri="{FF2B5EF4-FFF2-40B4-BE49-F238E27FC236}">
                <a16:creationId xmlns:a16="http://schemas.microsoft.com/office/drawing/2014/main" id="{9D06762A-187A-2280-DFE3-D869D58A5D94}"/>
              </a:ext>
            </a:extLst>
          </p:cNvPr>
          <p:cNvSpPr txBox="1"/>
          <p:nvPr/>
        </p:nvSpPr>
        <p:spPr>
          <a:xfrm>
            <a:off x="0" y="4221088"/>
            <a:ext cx="9144000" cy="954107"/>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Tomando límite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0; la variación de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está dada por </a:t>
            </a:r>
            <a:r>
              <a:rPr lang="es-MX" sz="2800" b="0" i="0" u="none" strike="noStrike" baseline="0" dirty="0">
                <a:latin typeface="Times New Roman" panose="02020603050405020304" pitchFamily="18" charset="0"/>
                <a:cs typeface="Times New Roman" panose="02020603050405020304" pitchFamily="18" charset="0"/>
              </a:rPr>
              <a:t>la relación exacta:</a:t>
            </a:r>
            <a:endParaRPr lang="es-MX" sz="28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A4292FF5-0515-36AF-F513-0307DCB33BB8}"/>
              </a:ext>
            </a:extLst>
          </p:cNvPr>
          <p:cNvPicPr>
            <a:picLocks noChangeAspect="1"/>
          </p:cNvPicPr>
          <p:nvPr/>
        </p:nvPicPr>
        <p:blipFill>
          <a:blip r:embed="rId3"/>
          <a:stretch>
            <a:fillRect/>
          </a:stretch>
        </p:blipFill>
        <p:spPr>
          <a:xfrm>
            <a:off x="0" y="5522370"/>
            <a:ext cx="9144000" cy="1363014"/>
          </a:xfrm>
          <a:prstGeom prst="rect">
            <a:avLst/>
          </a:prstGeom>
          <a:ln w="12700">
            <a:solidFill>
              <a:schemeClr val="tx1"/>
            </a:solidFill>
          </a:ln>
        </p:spPr>
      </p:pic>
    </p:spTree>
    <p:extLst>
      <p:ext uri="{BB962C8B-B14F-4D97-AF65-F5344CB8AC3E}">
        <p14:creationId xmlns:p14="http://schemas.microsoft.com/office/powerpoint/2010/main" val="2916390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F0247B-5869-8D29-0F16-D550E5B21BB4}"/>
              </a:ext>
            </a:extLst>
          </p:cNvPr>
          <p:cNvSpPr txBox="1"/>
          <p:nvPr/>
        </p:nvSpPr>
        <p:spPr>
          <a:xfrm>
            <a:off x="-18490" y="-15058"/>
            <a:ext cx="9162489"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resultado es lógico; en las regiones donde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cambia más rápidamente con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decir, donde </a:t>
            </a:r>
            <a:r>
              <a:rPr lang="es-MX" sz="2400" b="0" i="1" u="none" strike="noStrike" baseline="0" dirty="0" err="1">
                <a:latin typeface="Times New Roman" panose="02020603050405020304" pitchFamily="18" charset="0"/>
                <a:cs typeface="Times New Roman" panose="02020603050405020304" pitchFamily="18" charset="0"/>
              </a:rPr>
              <a:t>dU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grande), se efectúa el trabajo máximo durante un desplazamiento dado, lo cual corresponde a una magnitud grande de fuerza. </a:t>
            </a:r>
          </a:p>
          <a:p>
            <a:pPr algn="l"/>
            <a:r>
              <a:rPr lang="es-MX" sz="2400" b="0" i="0" u="none" strike="noStrike" baseline="0" dirty="0">
                <a:latin typeface="Times New Roman" panose="02020603050405020304" pitchFamily="18" charset="0"/>
                <a:cs typeface="Times New Roman" panose="02020603050405020304" pitchFamily="18" charset="0"/>
              </a:rPr>
              <a:t>Además, si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está en la dirección +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disminuye</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al aumentar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Entonces,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dU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deberían tener signos opuestos. </a:t>
            </a:r>
          </a:p>
          <a:p>
            <a:pPr algn="l"/>
            <a:r>
              <a:rPr lang="es-MX" sz="2400" b="0" i="0" u="none" strike="noStrike" baseline="0" dirty="0">
                <a:latin typeface="Times New Roman" panose="02020603050405020304" pitchFamily="18" charset="0"/>
                <a:cs typeface="Times New Roman" panose="02020603050405020304" pitchFamily="18" charset="0"/>
              </a:rPr>
              <a:t>El significado físico de la ecuación es que: </a:t>
            </a:r>
          </a:p>
          <a:p>
            <a:pPr algn="l"/>
            <a:r>
              <a:rPr lang="es-MX" sz="2400" b="1" i="1" u="none" strike="noStrike" baseline="0" dirty="0">
                <a:latin typeface="Times New Roman" panose="02020603050405020304" pitchFamily="18" charset="0"/>
                <a:cs typeface="Times New Roman" panose="02020603050405020304" pitchFamily="18" charset="0"/>
              </a:rPr>
              <a:t>UNA FUERZA CONSERVATIVA SIEMPRE TRATA DE LLEVAR EL SISTEMA HACIA UNA MENOR ENERGÍA POTENCIAL</a:t>
            </a:r>
            <a:r>
              <a:rPr lang="es-MX" sz="2400" b="1" i="0" u="none" strike="noStrike" baseline="0" dirty="0">
                <a:latin typeface="Times New Roman" panose="02020603050405020304" pitchFamily="18" charset="0"/>
                <a:cs typeface="Times New Roman" panose="02020603050405020304" pitchFamily="18" charset="0"/>
              </a:rPr>
              <a:t>.</a:t>
            </a:r>
          </a:p>
          <a:p>
            <a:pPr algn="l"/>
            <a:endParaRPr lang="es-MX" sz="2400" b="1"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Como verificación, consideremos la función de la energía potencial elástica,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 ½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la sustituimos en la ecuación se produce:</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0FA0C1C-E328-FC78-B02E-8A4AB668B62C}"/>
              </a:ext>
            </a:extLst>
          </p:cNvPr>
          <p:cNvPicPr>
            <a:picLocks noChangeAspect="1"/>
          </p:cNvPicPr>
          <p:nvPr/>
        </p:nvPicPr>
        <p:blipFill>
          <a:blip r:embed="rId2"/>
          <a:stretch>
            <a:fillRect/>
          </a:stretch>
        </p:blipFill>
        <p:spPr>
          <a:xfrm>
            <a:off x="1691680" y="4979315"/>
            <a:ext cx="5849685" cy="1257997"/>
          </a:xfrm>
          <a:prstGeom prst="rect">
            <a:avLst/>
          </a:prstGeom>
          <a:ln w="12700">
            <a:solidFill>
              <a:schemeClr val="tx1"/>
            </a:solidFill>
          </a:ln>
        </p:spPr>
      </p:pic>
      <p:sp>
        <p:nvSpPr>
          <p:cNvPr id="7" name="CuadroTexto 6">
            <a:extLst>
              <a:ext uri="{FF2B5EF4-FFF2-40B4-BE49-F238E27FC236}">
                <a16:creationId xmlns:a16="http://schemas.microsoft.com/office/drawing/2014/main" id="{021E4450-A732-4B27-9B50-C88A6C5FF594}"/>
              </a:ext>
            </a:extLst>
          </p:cNvPr>
          <p:cNvSpPr txBox="1"/>
          <p:nvPr/>
        </p:nvSpPr>
        <p:spPr>
          <a:xfrm>
            <a:off x="3348" y="6279703"/>
            <a:ext cx="9140651"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que es la expresión correcta para la fuerza ejercida por un resorte ideal.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938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21E4450-A732-4B27-9B50-C88A6C5FF594}"/>
              </a:ext>
            </a:extLst>
          </p:cNvPr>
          <p:cNvSpPr txBox="1"/>
          <p:nvPr/>
        </p:nvSpPr>
        <p:spPr>
          <a:xfrm>
            <a:off x="3348" y="-27384"/>
            <a:ext cx="9140651"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que es la expresión correcta para la fuerza ejercida por un resorte ideal (</a:t>
            </a:r>
            <a:r>
              <a:rPr lang="es-MX" sz="2400" b="1"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50E9492-53C1-6DAD-3432-D16399B6F5AC}"/>
              </a:ext>
            </a:extLst>
          </p:cNvPr>
          <p:cNvPicPr>
            <a:picLocks noChangeAspect="1"/>
          </p:cNvPicPr>
          <p:nvPr/>
        </p:nvPicPr>
        <p:blipFill rotWithShape="1">
          <a:blip r:embed="rId2"/>
          <a:srcRect r="50000"/>
          <a:stretch/>
        </p:blipFill>
        <p:spPr>
          <a:xfrm>
            <a:off x="0" y="927083"/>
            <a:ext cx="9140650" cy="4374125"/>
          </a:xfrm>
          <a:prstGeom prst="rect">
            <a:avLst/>
          </a:prstGeom>
        </p:spPr>
      </p:pic>
    </p:spTree>
    <p:extLst>
      <p:ext uri="{BB962C8B-B14F-4D97-AF65-F5344CB8AC3E}">
        <p14:creationId xmlns:p14="http://schemas.microsoft.com/office/powerpoint/2010/main" val="368528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Las fuerzas que actúan sobre él son su peso, de magnitud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 y tal</a:t>
            </a:r>
          </a:p>
          <a:p>
            <a:pPr algn="l"/>
            <a:r>
              <a:rPr lang="es-MX" sz="2400" b="0" i="0" u="none" strike="noStrike" baseline="0" dirty="0">
                <a:latin typeface="Times New Roman" panose="02020603050405020304" pitchFamily="18" charset="0"/>
                <a:cs typeface="Times New Roman" panose="02020603050405020304" pitchFamily="18" charset="0"/>
              </a:rPr>
              <a:t>vez algunas otras; llamamos a la suma vectorial (resultante) de todas las otras fuerzas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otras.  </a:t>
            </a:r>
          </a:p>
          <a:p>
            <a:pPr algn="l"/>
            <a:r>
              <a:rPr lang="es-MX" sz="2400" b="0" i="0" u="none" strike="noStrike" baseline="0" dirty="0">
                <a:latin typeface="Times New Roman" panose="02020603050405020304" pitchFamily="18" charset="0"/>
                <a:cs typeface="Times New Roman" panose="02020603050405020304" pitchFamily="18" charset="0"/>
              </a:rPr>
              <a:t>Supondremos que el cuerpo permanece tan cerca de la superficie terrestre que el peso es constante.</a:t>
            </a:r>
          </a:p>
          <a:p>
            <a:pPr algn="l"/>
            <a:r>
              <a:rPr lang="es-MX" sz="2400" b="0" i="0" u="none" strike="noStrike" baseline="0" dirty="0">
                <a:latin typeface="Times New Roman" panose="02020603050405020304" pitchFamily="18" charset="0"/>
                <a:cs typeface="Times New Roman" panose="02020603050405020304" pitchFamily="18" charset="0"/>
              </a:rPr>
              <a:t>Queremos determinar el trabajo efectuado por el peso cuando el cuerpo cae de una altura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sobre el origen a una altura menor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4BA27D20-FBB6-01AB-9F4A-07BAD52C9DB7}"/>
              </a:ext>
            </a:extLst>
          </p:cNvPr>
          <p:cNvPicPr>
            <a:picLocks noChangeAspect="1"/>
          </p:cNvPicPr>
          <p:nvPr/>
        </p:nvPicPr>
        <p:blipFill>
          <a:blip r:embed="rId2"/>
          <a:stretch>
            <a:fillRect/>
          </a:stretch>
        </p:blipFill>
        <p:spPr>
          <a:xfrm>
            <a:off x="2563068" y="2852936"/>
            <a:ext cx="3954367" cy="4005064"/>
          </a:xfrm>
          <a:prstGeom prst="rect">
            <a:avLst/>
          </a:prstGeom>
        </p:spPr>
      </p:pic>
    </p:spTree>
    <p:extLst>
      <p:ext uri="{BB962C8B-B14F-4D97-AF65-F5344CB8AC3E}">
        <p14:creationId xmlns:p14="http://schemas.microsoft.com/office/powerpoint/2010/main" val="1757622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021E4450-A732-4B27-9B50-C88A6C5FF594}"/>
                  </a:ext>
                </a:extLst>
              </p:cNvPr>
              <p:cNvSpPr txBox="1"/>
              <p:nvPr/>
            </p:nvSpPr>
            <p:spPr>
              <a:xfrm>
                <a:off x="13726" y="0"/>
                <a:ext cx="9140651" cy="284879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Asimismo,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 g y </a:t>
                </a:r>
                <a:r>
                  <a:rPr lang="es-MX" sz="2400" b="0" i="0" u="none" strike="noStrike" baseline="0" dirty="0">
                    <a:latin typeface="Times New Roman" panose="02020603050405020304" pitchFamily="18" charset="0"/>
                    <a:cs typeface="Times New Roman" panose="02020603050405020304" pitchFamily="18" charset="0"/>
                  </a:rPr>
                  <a:t>para la energía potencial gravitacional;</a:t>
                </a:r>
              </a:p>
              <a:p>
                <a:pPr algn="l"/>
                <a:r>
                  <a:rPr lang="es-MX" sz="2400" b="0" i="0" u="none" strike="noStrike" baseline="0" dirty="0">
                    <a:latin typeface="Times New Roman" panose="02020603050405020304" pitchFamily="18" charset="0"/>
                    <a:cs typeface="Times New Roman" panose="02020603050405020304" pitchFamily="18" charset="0"/>
                  </a:rPr>
                  <a:t>teniendo cuidado de cambiar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en la elección del eje, entonces:</a:t>
                </a:r>
              </a:p>
              <a:p>
                <a:pPr algn="l"/>
                <a:r>
                  <a:rPr lang="es-MX" sz="2400" b="0" i="0" u="none" strike="noStrike" baseline="0" dirty="0">
                    <a:latin typeface="Times New Roman" panose="02020603050405020304" pitchFamily="18" charset="0"/>
                    <a:cs typeface="Times New Roman" panose="02020603050405020304" pitchFamily="18" charset="0"/>
                  </a:rPr>
                  <a:t> </a:t>
                </a:r>
              </a:p>
              <a:p>
                <a:pPr algn="ctr"/>
                <a14:m>
                  <m:oMathPara xmlns:m="http://schemas.openxmlformats.org/officeDocument/2006/math">
                    <m:oMathParaPr>
                      <m:jc m:val="centerGroup"/>
                    </m:oMathParaPr>
                    <m:oMath xmlns:m="http://schemas.openxmlformats.org/officeDocument/2006/math">
                      <m:sSub>
                        <m:sSubPr>
                          <m:ctrlPr>
                            <a:rPr lang="es-MX" sz="2800" b="0" i="1" u="none" strike="noStrike" baseline="0" smtClean="0">
                              <a:latin typeface="Cambria Math" panose="02040503050406030204" pitchFamily="18" charset="0"/>
                              <a:cs typeface="Times New Roman" panose="02020603050405020304" pitchFamily="18" charset="0"/>
                            </a:rPr>
                          </m:ctrlPr>
                        </m:sSubPr>
                        <m:e>
                          <m:r>
                            <a:rPr lang="es-MX" sz="2800" b="0" i="1" u="none" strike="noStrike" baseline="0" smtClean="0">
                              <a:latin typeface="Cambria Math" panose="02040503050406030204" pitchFamily="18" charset="0"/>
                              <a:cs typeface="Times New Roman" panose="02020603050405020304" pitchFamily="18" charset="0"/>
                            </a:rPr>
                            <m:t>𝐹</m:t>
                          </m:r>
                        </m:e>
                        <m:sub>
                          <m:r>
                            <a:rPr lang="es-MX" sz="2800" b="0" i="1" u="none" strike="noStrike" baseline="0" smtClean="0">
                              <a:latin typeface="Cambria Math" panose="02040503050406030204" pitchFamily="18" charset="0"/>
                              <a:cs typeface="Times New Roman" panose="02020603050405020304" pitchFamily="18" charset="0"/>
                            </a:rPr>
                            <m:t>𝑦</m:t>
                          </m:r>
                        </m:sub>
                      </m:sSub>
                      <m:r>
                        <a:rPr lang="es-MX" sz="2800" b="0" i="1" u="none" strike="noStrike" baseline="0" smtClean="0">
                          <a:latin typeface="Cambria Math" panose="02040503050406030204" pitchFamily="18" charset="0"/>
                          <a:cs typeface="Times New Roman" panose="02020603050405020304" pitchFamily="18" charset="0"/>
                        </a:rPr>
                        <m:t>=−</m:t>
                      </m:r>
                      <m:f>
                        <m:fPr>
                          <m:ctrlPr>
                            <a:rPr lang="es-MX" sz="2800" b="0" i="1" u="none" strike="noStrike" baseline="0" smtClean="0">
                              <a:latin typeface="Cambria Math" panose="02040503050406030204" pitchFamily="18" charset="0"/>
                              <a:cs typeface="Times New Roman" panose="02020603050405020304" pitchFamily="18" charset="0"/>
                            </a:rPr>
                          </m:ctrlPr>
                        </m:fPr>
                        <m:num>
                          <m:r>
                            <a:rPr lang="es-MX" sz="2800" b="0" i="1" u="none" strike="noStrike" baseline="0" smtClean="0">
                              <a:latin typeface="Cambria Math" panose="02040503050406030204" pitchFamily="18" charset="0"/>
                              <a:cs typeface="Times New Roman" panose="02020603050405020304" pitchFamily="18" charset="0"/>
                            </a:rPr>
                            <m:t>𝑑𝑈</m:t>
                          </m:r>
                        </m:num>
                        <m:den>
                          <m:r>
                            <a:rPr lang="es-MX" sz="2800" b="0" i="1" u="none" strike="noStrike" baseline="0" smtClean="0">
                              <a:latin typeface="Cambria Math" panose="02040503050406030204" pitchFamily="18" charset="0"/>
                              <a:cs typeface="Times New Roman" panose="02020603050405020304" pitchFamily="18" charset="0"/>
                            </a:rPr>
                            <m:t>𝑑𝑦</m:t>
                          </m:r>
                        </m:den>
                      </m:f>
                      <m:r>
                        <a:rPr lang="es-MX" sz="2800" b="0" i="1" u="none" strike="noStrike" baseline="0" smtClean="0">
                          <a:latin typeface="Cambria Math" panose="02040503050406030204" pitchFamily="18" charset="0"/>
                          <a:cs typeface="Times New Roman" panose="02020603050405020304" pitchFamily="18" charset="0"/>
                        </a:rPr>
                        <m:t>=−</m:t>
                      </m:r>
                      <m:f>
                        <m:fPr>
                          <m:ctrlPr>
                            <a:rPr lang="es-MX" sz="2800" b="0" i="1" u="none" strike="noStrike" baseline="0" smtClean="0">
                              <a:latin typeface="Cambria Math" panose="02040503050406030204" pitchFamily="18" charset="0"/>
                              <a:cs typeface="Times New Roman" panose="02020603050405020304" pitchFamily="18" charset="0"/>
                            </a:rPr>
                          </m:ctrlPr>
                        </m:fPr>
                        <m:num>
                          <m:r>
                            <a:rPr lang="es-MX" sz="2800" b="0" i="1" u="none" strike="noStrike" baseline="0" smtClean="0">
                              <a:latin typeface="Cambria Math" panose="02040503050406030204" pitchFamily="18" charset="0"/>
                              <a:cs typeface="Times New Roman" panose="02020603050405020304" pitchFamily="18" charset="0"/>
                            </a:rPr>
                            <m:t>𝑑</m:t>
                          </m:r>
                          <m:d>
                            <m:dPr>
                              <m:ctrlPr>
                                <a:rPr lang="es-MX" sz="2800" b="0" i="1" u="none" strike="noStrike" baseline="0" smtClean="0">
                                  <a:latin typeface="Cambria Math" panose="02040503050406030204" pitchFamily="18" charset="0"/>
                                  <a:cs typeface="Times New Roman" panose="02020603050405020304" pitchFamily="18" charset="0"/>
                                </a:rPr>
                              </m:ctrlPr>
                            </m:dPr>
                            <m:e>
                              <m:r>
                                <a:rPr lang="es-MX" sz="2800" b="0" i="1" u="none" strike="noStrike" baseline="0" smtClean="0">
                                  <a:latin typeface="Cambria Math" panose="02040503050406030204" pitchFamily="18" charset="0"/>
                                  <a:cs typeface="Times New Roman" panose="02020603050405020304" pitchFamily="18" charset="0"/>
                                </a:rPr>
                                <m:t>𝑚𝑔𝑦</m:t>
                              </m:r>
                            </m:e>
                          </m:d>
                        </m:num>
                        <m:den>
                          <m:r>
                            <a:rPr lang="es-MX" sz="2800" b="0" i="1" u="none" strike="noStrike" baseline="0" smtClean="0">
                              <a:latin typeface="Cambria Math" panose="02040503050406030204" pitchFamily="18" charset="0"/>
                              <a:cs typeface="Times New Roman" panose="02020603050405020304" pitchFamily="18" charset="0"/>
                            </a:rPr>
                            <m:t>𝑑𝑦</m:t>
                          </m:r>
                        </m:den>
                      </m:f>
                      <m:r>
                        <a:rPr lang="es-MX" sz="2800" b="0" i="1" u="none" strike="noStrike" baseline="0" smtClean="0">
                          <a:latin typeface="Cambria Math" panose="02040503050406030204" pitchFamily="18" charset="0"/>
                          <a:cs typeface="Times New Roman" panose="02020603050405020304" pitchFamily="18" charset="0"/>
                        </a:rPr>
                        <m:t>=− </m:t>
                      </m:r>
                      <m:r>
                        <a:rPr lang="es-MX" sz="2800" b="0" i="1" u="none" strike="noStrike" baseline="0" smtClean="0">
                          <a:latin typeface="Cambria Math" panose="02040503050406030204" pitchFamily="18" charset="0"/>
                          <a:cs typeface="Times New Roman" panose="02020603050405020304" pitchFamily="18" charset="0"/>
                        </a:rPr>
                        <m:t>𝑚𝑔</m:t>
                      </m:r>
                    </m:oMath>
                  </m:oMathPara>
                </a14:m>
                <a:endParaRPr lang="es-MX" sz="28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que es la expresión correcta para la fuerza gravitacional (figura).</a:t>
                </a:r>
                <a:endParaRPr lang="es-MX" sz="2400" dirty="0">
                  <a:latin typeface="Times New Roman" panose="02020603050405020304" pitchFamily="18" charset="0"/>
                  <a:cs typeface="Times New Roman" panose="02020603050405020304" pitchFamily="18" charset="0"/>
                </a:endParaRPr>
              </a:p>
            </p:txBody>
          </p:sp>
        </mc:Choice>
        <mc:Fallback>
          <p:sp>
            <p:nvSpPr>
              <p:cNvPr id="7" name="CuadroTexto 6">
                <a:extLst>
                  <a:ext uri="{FF2B5EF4-FFF2-40B4-BE49-F238E27FC236}">
                    <a16:creationId xmlns:a16="http://schemas.microsoft.com/office/drawing/2014/main" id="{021E4450-A732-4B27-9B50-C88A6C5FF594}"/>
                  </a:ext>
                </a:extLst>
              </p:cNvPr>
              <p:cNvSpPr txBox="1">
                <a:spLocks noRot="1" noChangeAspect="1" noMove="1" noResize="1" noEditPoints="1" noAdjustHandles="1" noChangeArrowheads="1" noChangeShapeType="1" noTextEdit="1"/>
              </p:cNvSpPr>
              <p:nvPr/>
            </p:nvSpPr>
            <p:spPr>
              <a:xfrm>
                <a:off x="13726" y="0"/>
                <a:ext cx="9140651" cy="2848793"/>
              </a:xfrm>
              <a:prstGeom prst="rect">
                <a:avLst/>
              </a:prstGeom>
              <a:blipFill>
                <a:blip r:embed="rId2"/>
                <a:stretch>
                  <a:fillRect l="-1000" t="-1713" b="-4069"/>
                </a:stretch>
              </a:blipFill>
            </p:spPr>
            <p:txBody>
              <a:bodyPr/>
              <a:lstStyle/>
              <a:p>
                <a:r>
                  <a:rPr lang="es-MX">
                    <a:noFill/>
                  </a:rPr>
                  <a:t> </a:t>
                </a:r>
              </a:p>
            </p:txBody>
          </p:sp>
        </mc:Fallback>
      </mc:AlternateContent>
      <p:pic>
        <p:nvPicPr>
          <p:cNvPr id="6" name="Imagen 5">
            <a:extLst>
              <a:ext uri="{FF2B5EF4-FFF2-40B4-BE49-F238E27FC236}">
                <a16:creationId xmlns:a16="http://schemas.microsoft.com/office/drawing/2014/main" id="{5E101639-4AC6-33F4-58F2-50B9BA8662E3}"/>
              </a:ext>
            </a:extLst>
          </p:cNvPr>
          <p:cNvPicPr>
            <a:picLocks noChangeAspect="1"/>
          </p:cNvPicPr>
          <p:nvPr/>
        </p:nvPicPr>
        <p:blipFill rotWithShape="1">
          <a:blip r:embed="rId3"/>
          <a:srcRect l="49212"/>
          <a:stretch/>
        </p:blipFill>
        <p:spPr>
          <a:xfrm>
            <a:off x="13726" y="2276872"/>
            <a:ext cx="9130274" cy="4301413"/>
          </a:xfrm>
          <a:prstGeom prst="rect">
            <a:avLst/>
          </a:prstGeom>
        </p:spPr>
      </p:pic>
    </p:spTree>
    <p:extLst>
      <p:ext uri="{BB962C8B-B14F-4D97-AF65-F5344CB8AC3E}">
        <p14:creationId xmlns:p14="http://schemas.microsoft.com/office/powerpoint/2010/main" val="3004002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BB373D-79EE-3826-E930-EA2BC497B390}"/>
              </a:ext>
            </a:extLst>
          </p:cNvPr>
          <p:cNvSpPr txBox="1"/>
          <p:nvPr/>
        </p:nvSpPr>
        <p:spPr>
          <a:xfrm>
            <a:off x="0" y="44624"/>
            <a:ext cx="9144000" cy="452431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 Y ENERGÍA POTENCIAL EN TRES DIMENSIONES</a:t>
            </a:r>
          </a:p>
          <a:p>
            <a:pPr algn="l"/>
            <a:r>
              <a:rPr lang="es-MX" sz="2400" b="0" i="0" u="none" strike="noStrike" baseline="0" dirty="0">
                <a:latin typeface="Times New Roman" panose="02020603050405020304" pitchFamily="18" charset="0"/>
                <a:cs typeface="Times New Roman" panose="02020603050405020304" pitchFamily="18" charset="0"/>
              </a:rPr>
              <a:t>Es posible extender este análisis a tres dimensiones, donde la partícula puede moverse en las direcciones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 </a:t>
            </a:r>
            <a:r>
              <a:rPr lang="es-MX" sz="2400" b="0" i="0" u="none" strike="noStrike" baseline="0" dirty="0">
                <a:latin typeface="Times New Roman" panose="02020603050405020304" pitchFamily="18" charset="0"/>
                <a:cs typeface="Times New Roman" panose="02020603050405020304" pitchFamily="18" charset="0"/>
              </a:rPr>
              <a:t>o todas a la vez, bajo la acción de una fuerza conservativa con componentes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Fz</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Cada componente de la fuerza puede ser función de las coordenadas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a:t>
            </a:r>
            <a:r>
              <a:rPr lang="es-MX" sz="2400" b="0" i="0" u="none" strike="noStrike" baseline="0" dirty="0">
                <a:latin typeface="Times New Roman" panose="02020603050405020304" pitchFamily="18" charset="0"/>
                <a:cs typeface="Times New Roman" panose="02020603050405020304" pitchFamily="18" charset="0"/>
              </a:rPr>
              <a:t>. La función de energía potencial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también es función de las tres coordenadas espaciales. </a:t>
            </a:r>
          </a:p>
          <a:p>
            <a:pPr algn="l"/>
            <a:r>
              <a:rPr lang="es-MX" sz="2400" b="0" i="0" u="none" strike="noStrike" baseline="0" dirty="0">
                <a:latin typeface="Times New Roman" panose="02020603050405020304" pitchFamily="18" charset="0"/>
                <a:cs typeface="Times New Roman" panose="02020603050405020304" pitchFamily="18" charset="0"/>
              </a:rPr>
              <a:t>El cambio de energía potencial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cuando la partícula se mueve una distancia pequeña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está dada otra vez por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no depende de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ni de </a:t>
            </a:r>
            <a:r>
              <a:rPr lang="es-MX" sz="2400" b="0" i="1" u="none" strike="noStrike" baseline="0" dirty="0" err="1">
                <a:latin typeface="Times New Roman" panose="02020603050405020304" pitchFamily="18" charset="0"/>
                <a:cs typeface="Times New Roman" panose="02020603050405020304" pitchFamily="18" charset="0"/>
              </a:rPr>
              <a:t>Fz</a:t>
            </a:r>
            <a:r>
              <a:rPr lang="es-MX" sz="2400" b="0" i="0" u="none" strike="noStrike" baseline="0" dirty="0">
                <a:latin typeface="Times New Roman" panose="02020603050405020304" pitchFamily="18" charset="0"/>
                <a:cs typeface="Times New Roman" panose="02020603050405020304" pitchFamily="18" charset="0"/>
              </a:rPr>
              <a:t>, que representan las componentes de fuerza perpendiculares al desplazamiento y que no efectúan trabajo. </a:t>
            </a:r>
          </a:p>
          <a:p>
            <a:pPr algn="l"/>
            <a:r>
              <a:rPr lang="es-MX" sz="2400" b="0" i="0" u="none" strike="noStrike" baseline="0" dirty="0">
                <a:latin typeface="Times New Roman" panose="02020603050405020304" pitchFamily="18" charset="0"/>
                <a:cs typeface="Times New Roman" panose="02020603050405020304" pitchFamily="18" charset="0"/>
              </a:rPr>
              <a:t>Tenemos de nuevo la relación aproximada:</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BBE5362-9EF8-9EB5-D86C-BE0099AD926A}"/>
              </a:ext>
            </a:extLst>
          </p:cNvPr>
          <p:cNvPicPr>
            <a:picLocks noChangeAspect="1"/>
          </p:cNvPicPr>
          <p:nvPr/>
        </p:nvPicPr>
        <p:blipFill>
          <a:blip r:embed="rId2"/>
          <a:stretch>
            <a:fillRect/>
          </a:stretch>
        </p:blipFill>
        <p:spPr>
          <a:xfrm>
            <a:off x="3203848" y="4807273"/>
            <a:ext cx="2769975" cy="1142007"/>
          </a:xfrm>
          <a:prstGeom prst="rect">
            <a:avLst/>
          </a:prstGeom>
          <a:ln w="12700">
            <a:solidFill>
              <a:schemeClr val="tx1"/>
            </a:solidFill>
          </a:ln>
        </p:spPr>
      </p:pic>
    </p:spTree>
    <p:extLst>
      <p:ext uri="{BB962C8B-B14F-4D97-AF65-F5344CB8AC3E}">
        <p14:creationId xmlns:p14="http://schemas.microsoft.com/office/powerpoint/2010/main" val="959506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C038DA-3E38-2528-C61F-A88878E60415}"/>
              </a:ext>
            </a:extLst>
          </p:cNvPr>
          <p:cNvSpPr txBox="1"/>
          <p:nvPr/>
        </p:nvSpPr>
        <p:spPr>
          <a:xfrm>
            <a:off x="0" y="-12443"/>
            <a:ext cx="9144000" cy="954107"/>
          </a:xfrm>
          <a:prstGeom prst="rect">
            <a:avLst/>
          </a:prstGeom>
          <a:noFill/>
        </p:spPr>
        <p:txBody>
          <a:bodyPr wrap="square">
            <a:spAutoFit/>
          </a:bodyPr>
          <a:lstStyle/>
          <a:p>
            <a:r>
              <a:rPr lang="es-MX" sz="2800" b="0" i="0" u="none" strike="noStrike" baseline="0" dirty="0">
                <a:latin typeface="Times New Roman" panose="02020603050405020304" pitchFamily="18" charset="0"/>
                <a:cs typeface="Times New Roman" panose="02020603050405020304" pitchFamily="18" charset="0"/>
              </a:rPr>
              <a:t>Las componentes de fuerza </a:t>
            </a:r>
            <a:r>
              <a:rPr lang="es-MX" sz="2800" b="0" i="1" u="none" strike="noStrike" baseline="0" dirty="0">
                <a:latin typeface="Times New Roman" panose="02020603050405020304" pitchFamily="18" charset="0"/>
                <a:cs typeface="Times New Roman" panose="02020603050405020304" pitchFamily="18" charset="0"/>
              </a:rPr>
              <a:t>y </a:t>
            </a:r>
            <a:r>
              <a:rPr lang="es-MX" sz="2800" b="0" i="0" u="none" strike="noStrike" baseline="0" dirty="0" err="1">
                <a:latin typeface="Times New Roman" panose="02020603050405020304" pitchFamily="18" charset="0"/>
                <a:cs typeface="Times New Roman" panose="02020603050405020304" pitchFamily="18" charset="0"/>
              </a:rPr>
              <a:t>y</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a:latin typeface="Times New Roman" panose="02020603050405020304" pitchFamily="18" charset="0"/>
                <a:cs typeface="Times New Roman" panose="02020603050405020304" pitchFamily="18" charset="0"/>
              </a:rPr>
              <a:t>z </a:t>
            </a:r>
            <a:r>
              <a:rPr lang="es-MX" sz="2800" b="0" i="0" u="none" strike="noStrike" baseline="0" dirty="0">
                <a:latin typeface="Times New Roman" panose="02020603050405020304" pitchFamily="18" charset="0"/>
                <a:cs typeface="Times New Roman" panose="02020603050405020304" pitchFamily="18" charset="0"/>
              </a:rPr>
              <a:t>se determinan exactamente de la misma forma:</a:t>
            </a:r>
            <a:endParaRPr lang="es-MX" sz="28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6732611F-4735-1E41-0ECD-9DE84C66B5F6}"/>
              </a:ext>
            </a:extLst>
          </p:cNvPr>
          <p:cNvPicPr>
            <a:picLocks noChangeAspect="1"/>
          </p:cNvPicPr>
          <p:nvPr/>
        </p:nvPicPr>
        <p:blipFill>
          <a:blip r:embed="rId2"/>
          <a:stretch>
            <a:fillRect/>
          </a:stretch>
        </p:blipFill>
        <p:spPr>
          <a:xfrm>
            <a:off x="1619672" y="1390502"/>
            <a:ext cx="5879841" cy="1318418"/>
          </a:xfrm>
          <a:prstGeom prst="rect">
            <a:avLst/>
          </a:prstGeom>
          <a:ln w="12700">
            <a:solidFill>
              <a:schemeClr val="tx1"/>
            </a:solidFill>
          </a:ln>
        </p:spPr>
      </p:pic>
      <p:sp>
        <p:nvSpPr>
          <p:cNvPr id="7" name="CuadroTexto 6">
            <a:extLst>
              <a:ext uri="{FF2B5EF4-FFF2-40B4-BE49-F238E27FC236}">
                <a16:creationId xmlns:a16="http://schemas.microsoft.com/office/drawing/2014/main" id="{A71B158D-FA49-E445-809E-0FC6AC8645E4}"/>
              </a:ext>
            </a:extLst>
          </p:cNvPr>
          <p:cNvSpPr txBox="1"/>
          <p:nvPr/>
        </p:nvSpPr>
        <p:spPr>
          <a:xfrm>
            <a:off x="0" y="3056761"/>
            <a:ext cx="9144000" cy="3539430"/>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Para hacer que las relaciones sean exactas, tomamos los límites para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a:t>
            </a:r>
            <a:r>
              <a:rPr lang="es-MX" sz="2800" b="0" i="0" u="none" strike="noStrike" baseline="0" dirty="0">
                <a:latin typeface="Times New Roman" panose="02020603050405020304" pitchFamily="18" charset="0"/>
                <a:cs typeface="Times New Roman" panose="02020603050405020304" pitchFamily="18" charset="0"/>
              </a:rPr>
              <a:t>0,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y</a:t>
            </a:r>
            <a:r>
              <a:rPr lang="es-MX" sz="2800" b="0" i="1" u="none" strike="noStrike" baseline="0" dirty="0">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a:t>
            </a:r>
            <a:r>
              <a:rPr lang="es-MX" sz="2800" b="0" i="0" u="none" strike="noStrike" baseline="0" dirty="0">
                <a:latin typeface="Times New Roman" panose="02020603050405020304" pitchFamily="18" charset="0"/>
                <a:cs typeface="Times New Roman" panose="02020603050405020304" pitchFamily="18" charset="0"/>
              </a:rPr>
              <a:t> 0 y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z</a:t>
            </a:r>
            <a:r>
              <a:rPr lang="es-MX" sz="2800" b="0" i="1" u="none" strike="noStrike" baseline="0" dirty="0">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a:t>
            </a:r>
            <a:r>
              <a:rPr lang="es-MX" sz="2800" b="0" i="0" u="none" strike="noStrike" baseline="0" dirty="0">
                <a:latin typeface="Times New Roman" panose="02020603050405020304" pitchFamily="18" charset="0"/>
                <a:cs typeface="Times New Roman" panose="02020603050405020304" pitchFamily="18" charset="0"/>
              </a:rPr>
              <a:t> 0 y entonces estos cocientes se conviertan en derivadas. </a:t>
            </a:r>
          </a:p>
          <a:p>
            <a:pPr algn="l"/>
            <a:r>
              <a:rPr lang="es-MX" sz="2800" b="0" i="0" u="none" strike="noStrike" baseline="0" dirty="0">
                <a:latin typeface="Times New Roman" panose="02020603050405020304" pitchFamily="18" charset="0"/>
                <a:cs typeface="Times New Roman" panose="02020603050405020304" pitchFamily="18" charset="0"/>
              </a:rPr>
              <a:t>Puesto que,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puede ser función de las tres coordenadas, debemos recordar que, al calcular las derivadas, sólo una coordenada cambia a la vez. </a:t>
            </a:r>
          </a:p>
          <a:p>
            <a:pPr algn="l"/>
            <a:r>
              <a:rPr lang="es-MX" sz="2800" b="0" i="0" u="none" strike="noStrike" baseline="0" dirty="0">
                <a:latin typeface="Times New Roman" panose="02020603050405020304" pitchFamily="18" charset="0"/>
                <a:cs typeface="Times New Roman" panose="02020603050405020304" pitchFamily="18" charset="0"/>
              </a:rPr>
              <a:t>Calculamos la derivada de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con respecto a </a:t>
            </a:r>
            <a:r>
              <a:rPr lang="es-MX" sz="2800" b="0" i="1" u="none" strike="noStrike" baseline="0" dirty="0">
                <a:latin typeface="Times New Roman" panose="02020603050405020304" pitchFamily="18" charset="0"/>
                <a:cs typeface="Times New Roman" panose="02020603050405020304" pitchFamily="18" charset="0"/>
              </a:rPr>
              <a:t>x </a:t>
            </a:r>
            <a:r>
              <a:rPr lang="es-MX" sz="2800" b="0" i="0" u="none" strike="noStrike" baseline="0" dirty="0">
                <a:latin typeface="Times New Roman" panose="02020603050405020304" pitchFamily="18" charset="0"/>
                <a:cs typeface="Times New Roman" panose="02020603050405020304" pitchFamily="18" charset="0"/>
              </a:rPr>
              <a:t>suponiendo que, </a:t>
            </a:r>
            <a:r>
              <a:rPr lang="es-MX" sz="2800" b="0" i="1" u="none" strike="noStrike" baseline="0" dirty="0">
                <a:latin typeface="Times New Roman" panose="02020603050405020304" pitchFamily="18" charset="0"/>
                <a:cs typeface="Times New Roman" panose="02020603050405020304" pitchFamily="18" charset="0"/>
              </a:rPr>
              <a:t>y </a:t>
            </a:r>
            <a:r>
              <a:rPr lang="es-MX" sz="2800" b="0" i="0" u="none" strike="noStrike" baseline="0" dirty="0" err="1">
                <a:latin typeface="Times New Roman" panose="02020603050405020304" pitchFamily="18" charset="0"/>
                <a:cs typeface="Times New Roman" panose="02020603050405020304" pitchFamily="18" charset="0"/>
              </a:rPr>
              <a:t>y</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a:latin typeface="Times New Roman" panose="02020603050405020304" pitchFamily="18" charset="0"/>
                <a:cs typeface="Times New Roman" panose="02020603050405020304" pitchFamily="18" charset="0"/>
              </a:rPr>
              <a:t>z </a:t>
            </a:r>
            <a:r>
              <a:rPr lang="es-MX" sz="2800" b="0" i="0" u="none" strike="noStrike" baseline="0" dirty="0">
                <a:latin typeface="Times New Roman" panose="02020603050405020304" pitchFamily="18" charset="0"/>
                <a:cs typeface="Times New Roman" panose="02020603050405020304" pitchFamily="18" charset="0"/>
              </a:rPr>
              <a:t>son constantes y solo </a:t>
            </a:r>
            <a:r>
              <a:rPr lang="es-MX" sz="2800" b="0" i="1" u="none" strike="noStrike" baseline="0" dirty="0">
                <a:latin typeface="Times New Roman" panose="02020603050405020304" pitchFamily="18" charset="0"/>
                <a:cs typeface="Times New Roman" panose="02020603050405020304" pitchFamily="18" charset="0"/>
              </a:rPr>
              <a:t>x </a:t>
            </a:r>
            <a:r>
              <a:rPr lang="es-MX" sz="2800" b="0" i="0" u="none" strike="noStrike" baseline="0" dirty="0">
                <a:latin typeface="Times New Roman" panose="02020603050405020304" pitchFamily="18" charset="0"/>
                <a:cs typeface="Times New Roman" panose="02020603050405020304" pitchFamily="18" charset="0"/>
              </a:rPr>
              <a:t>varía, etc. </a:t>
            </a:r>
          </a:p>
        </p:txBody>
      </p:sp>
    </p:spTree>
    <p:extLst>
      <p:ext uri="{BB962C8B-B14F-4D97-AF65-F5344CB8AC3E}">
        <p14:creationId xmlns:p14="http://schemas.microsoft.com/office/powerpoint/2010/main" val="192232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0ABD5A-D3F0-EF35-4664-F37B7742B620}"/>
              </a:ext>
            </a:extLst>
          </p:cNvPr>
          <p:cNvPicPr>
            <a:picLocks noChangeAspect="1"/>
          </p:cNvPicPr>
          <p:nvPr/>
        </p:nvPicPr>
        <p:blipFill>
          <a:blip r:embed="rId2"/>
          <a:stretch>
            <a:fillRect/>
          </a:stretch>
        </p:blipFill>
        <p:spPr>
          <a:xfrm>
            <a:off x="0" y="-27384"/>
            <a:ext cx="9144000" cy="2593959"/>
          </a:xfrm>
          <a:prstGeom prst="rect">
            <a:avLst/>
          </a:prstGeom>
          <a:ln w="12700">
            <a:solidFill>
              <a:schemeClr val="tx1"/>
            </a:solidFill>
          </a:ln>
        </p:spPr>
      </p:pic>
      <p:sp>
        <p:nvSpPr>
          <p:cNvPr id="5" name="CuadroTexto 4">
            <a:extLst>
              <a:ext uri="{FF2B5EF4-FFF2-40B4-BE49-F238E27FC236}">
                <a16:creationId xmlns:a16="http://schemas.microsoft.com/office/drawing/2014/main" id="{1099D937-9C60-897E-4366-8F7CC2E6078E}"/>
              </a:ext>
            </a:extLst>
          </p:cNvPr>
          <p:cNvSpPr txBox="1"/>
          <p:nvPr/>
        </p:nvSpPr>
        <p:spPr>
          <a:xfrm>
            <a:off x="0" y="2780928"/>
            <a:ext cx="9144000" cy="954107"/>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Podemos usar vectores unitarios para escribir una expresión vectorial compacta única para la fuerza </a:t>
            </a:r>
            <a:r>
              <a:rPr lang="es-MX" sz="2800" b="1" i="1" u="none" strike="noStrike" baseline="0" dirty="0">
                <a:latin typeface="Times New Roman" panose="02020603050405020304" pitchFamily="18" charset="0"/>
                <a:cs typeface="Times New Roman" panose="02020603050405020304" pitchFamily="18" charset="0"/>
              </a:rPr>
              <a:t>F:</a:t>
            </a:r>
            <a:endParaRPr lang="es-MX" sz="2800" b="0" i="0" u="none" strike="noStrike" baseline="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81B406F-8971-C388-ABB7-CE7585652025}"/>
              </a:ext>
            </a:extLst>
          </p:cNvPr>
          <p:cNvPicPr>
            <a:picLocks noChangeAspect="1"/>
          </p:cNvPicPr>
          <p:nvPr/>
        </p:nvPicPr>
        <p:blipFill>
          <a:blip r:embed="rId3"/>
          <a:stretch>
            <a:fillRect/>
          </a:stretch>
        </p:blipFill>
        <p:spPr>
          <a:xfrm>
            <a:off x="0" y="3877446"/>
            <a:ext cx="9144000" cy="2863922"/>
          </a:xfrm>
          <a:prstGeom prst="rect">
            <a:avLst/>
          </a:prstGeom>
          <a:ln w="12700">
            <a:solidFill>
              <a:schemeClr val="tx1"/>
            </a:solidFill>
          </a:ln>
        </p:spPr>
      </p:pic>
    </p:spTree>
    <p:extLst>
      <p:ext uri="{BB962C8B-B14F-4D97-AF65-F5344CB8AC3E}">
        <p14:creationId xmlns:p14="http://schemas.microsoft.com/office/powerpoint/2010/main" val="715150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767F42-BE48-EF49-55C3-0DDAF88851C0}"/>
              </a:ext>
            </a:extLst>
          </p:cNvPr>
          <p:cNvSpPr txBox="1"/>
          <p:nvPr/>
        </p:nvSpPr>
        <p:spPr>
          <a:xfrm>
            <a:off x="0" y="0"/>
            <a:ext cx="9144000" cy="3108543"/>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En la ecuación última donde se obtiene la derivada parcial de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con respecto a cada coordenada, se multiplica por el vector unitario correspondiente y se suma vectorialmente.</a:t>
            </a:r>
          </a:p>
          <a:p>
            <a:pPr algn="l"/>
            <a:r>
              <a:rPr lang="es-MX" sz="2800" b="0" i="0" u="none" strike="noStrike" baseline="0" dirty="0">
                <a:latin typeface="Times New Roman" panose="02020603050405020304" pitchFamily="18" charset="0"/>
                <a:cs typeface="Times New Roman" panose="02020603050405020304" pitchFamily="18" charset="0"/>
              </a:rPr>
              <a:t>La operación se denomina </a:t>
            </a:r>
            <a:r>
              <a:rPr lang="es-MX" sz="2800" b="1" i="0" u="none" strike="noStrike" baseline="0" dirty="0">
                <a:latin typeface="Times New Roman" panose="02020603050405020304" pitchFamily="18" charset="0"/>
                <a:cs typeface="Times New Roman" panose="02020603050405020304" pitchFamily="18" charset="0"/>
              </a:rPr>
              <a:t>gradiente </a:t>
            </a:r>
            <a:r>
              <a:rPr lang="es-MX" sz="2800" b="0" i="0" u="none" strike="noStrike" baseline="0" dirty="0">
                <a:latin typeface="Times New Roman" panose="02020603050405020304" pitchFamily="18" charset="0"/>
                <a:cs typeface="Times New Roman" panose="02020603050405020304" pitchFamily="18" charset="0"/>
              </a:rPr>
              <a:t>de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y suele abreviarse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p>
          <a:p>
            <a:pPr algn="l"/>
            <a:r>
              <a:rPr lang="es-MX" sz="2800" b="0" i="0" u="none" strike="noStrike" baseline="0" dirty="0">
                <a:latin typeface="Times New Roman" panose="02020603050405020304" pitchFamily="18" charset="0"/>
                <a:cs typeface="Times New Roman" panose="02020603050405020304" pitchFamily="18" charset="0"/>
              </a:rPr>
              <a:t>Para comprobar, sustituyamos en la ecuación la función </a:t>
            </a:r>
          </a:p>
          <a:p>
            <a:pPr algn="l"/>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a:latin typeface="Times New Roman" panose="02020603050405020304" pitchFamily="18" charset="0"/>
                <a:cs typeface="Times New Roman" panose="02020603050405020304" pitchFamily="18" charset="0"/>
              </a:rPr>
              <a:t>m g y </a:t>
            </a:r>
            <a:r>
              <a:rPr lang="es-MX" sz="2800" b="0" i="0" u="none" strike="noStrike" baseline="0" dirty="0">
                <a:latin typeface="Times New Roman" panose="02020603050405020304" pitchFamily="18" charset="0"/>
                <a:cs typeface="Times New Roman" panose="02020603050405020304" pitchFamily="18" charset="0"/>
              </a:rPr>
              <a:t>para la energía potencial gravitacional:</a:t>
            </a:r>
            <a:endParaRPr lang="es-MX" sz="28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3446B944-6C41-701D-66A0-54AF6658FA50}"/>
              </a:ext>
            </a:extLst>
          </p:cNvPr>
          <p:cNvPicPr>
            <a:picLocks noChangeAspect="1"/>
          </p:cNvPicPr>
          <p:nvPr/>
        </p:nvPicPr>
        <p:blipFill>
          <a:blip r:embed="rId2"/>
          <a:stretch>
            <a:fillRect/>
          </a:stretch>
        </p:blipFill>
        <p:spPr>
          <a:xfrm>
            <a:off x="0" y="3378002"/>
            <a:ext cx="9144000" cy="1059110"/>
          </a:xfrm>
          <a:prstGeom prst="rect">
            <a:avLst/>
          </a:prstGeom>
          <a:ln w="12700">
            <a:solidFill>
              <a:schemeClr val="tx1"/>
            </a:solidFill>
          </a:ln>
        </p:spPr>
      </p:pic>
    </p:spTree>
    <p:extLst>
      <p:ext uri="{BB962C8B-B14F-4D97-AF65-F5344CB8AC3E}">
        <p14:creationId xmlns:p14="http://schemas.microsoft.com/office/powerpoint/2010/main" val="1426796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DIAGRAMAS DE ENERGÍA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Cuando una partícula se mueve en línea recta bajo la acción de una fuerza conservativa, podemos entender mejor los movimientos posibles examinando la gráfica de la función de energía potencial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figura 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muestra un deslizador con masa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m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que se mueve en el eje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sobre un riel de aire. </a:t>
            </a:r>
          </a:p>
        </p:txBody>
      </p:sp>
      <p:pic>
        <p:nvPicPr>
          <p:cNvPr id="7" name="Imagen 6">
            <a:extLst>
              <a:ext uri="{FF2B5EF4-FFF2-40B4-BE49-F238E27FC236}">
                <a16:creationId xmlns:a16="http://schemas.microsoft.com/office/drawing/2014/main" id="{DA2DB4CB-6A75-3EDF-1301-7AB7D2FF5F4D}"/>
              </a:ext>
            </a:extLst>
          </p:cNvPr>
          <p:cNvPicPr>
            <a:picLocks noChangeAspect="1"/>
          </p:cNvPicPr>
          <p:nvPr/>
        </p:nvPicPr>
        <p:blipFill>
          <a:blip r:embed="rId2"/>
          <a:stretch>
            <a:fillRect/>
          </a:stretch>
        </p:blipFill>
        <p:spPr>
          <a:xfrm>
            <a:off x="467544" y="2492895"/>
            <a:ext cx="8324952" cy="4350129"/>
          </a:xfrm>
          <a:prstGeom prst="rect">
            <a:avLst/>
          </a:prstGeom>
        </p:spPr>
      </p:pic>
    </p:spTree>
    <p:extLst>
      <p:ext uri="{BB962C8B-B14F-4D97-AF65-F5344CB8AC3E}">
        <p14:creationId xmlns:p14="http://schemas.microsoft.com/office/powerpoint/2010/main" val="1615024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1200329"/>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resorte ejerce sobre él una fuerza de magnitud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F</a:t>
            </a:r>
            <a:r>
              <a:rPr lang="es-MX" sz="2400" b="0" i="1" u="none" strike="noStrike" baseline="-25000" dirty="0" err="1">
                <a:solidFill>
                  <a:srgbClr val="000000"/>
                </a:solidFill>
                <a:latin typeface="Times New Roman" panose="02020603050405020304" pitchFamily="18" charset="0"/>
                <a:cs typeface="Times New Roman" panose="02020603050405020304" pitchFamily="18" charset="0"/>
              </a:rPr>
              <a:t>x</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figura b</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la gráfica de la función de energía potencial correspondiente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 1/2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30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p:txBody>
      </p:sp>
      <p:pic>
        <p:nvPicPr>
          <p:cNvPr id="3" name="Imagen 2">
            <a:extLst>
              <a:ext uri="{FF2B5EF4-FFF2-40B4-BE49-F238E27FC236}">
                <a16:creationId xmlns:a16="http://schemas.microsoft.com/office/drawing/2014/main" id="{5EE93578-962C-D96E-562D-28D674F8E3D9}"/>
              </a:ext>
            </a:extLst>
          </p:cNvPr>
          <p:cNvPicPr>
            <a:picLocks noChangeAspect="1"/>
          </p:cNvPicPr>
          <p:nvPr/>
        </p:nvPicPr>
        <p:blipFill>
          <a:blip r:embed="rId2"/>
          <a:stretch>
            <a:fillRect/>
          </a:stretch>
        </p:blipFill>
        <p:spPr>
          <a:xfrm>
            <a:off x="1534907" y="1430040"/>
            <a:ext cx="6061429" cy="5427960"/>
          </a:xfrm>
          <a:prstGeom prst="rect">
            <a:avLst/>
          </a:prstGeom>
        </p:spPr>
      </p:pic>
    </p:spTree>
    <p:extLst>
      <p:ext uri="{BB962C8B-B14F-4D97-AF65-F5344CB8AC3E}">
        <p14:creationId xmlns:p14="http://schemas.microsoft.com/office/powerpoint/2010/main" val="686346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6370975"/>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 fuerza elástica del resorte es la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única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fuerza horizontal que actúa sobre el deslizador, la energía mecánica total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constante e independiente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ese caso, una gráfica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función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una recta horizontal. Empleamos el término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diagrama de energía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para una gráfica así, la cual muestra tanto la función de energía potencial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como la energía de la partícula, bajo la influencia de la fuerza, que corresponde 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distancia vertical entre las curvas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y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cada punto representa la diferencia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es igual a la energía cinética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ese punto.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Vemos que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máxima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0, y cero en los valores </a:t>
            </a:r>
            <a:r>
              <a:rPr lang="es-MX" sz="2400" b="0" u="none" strike="noStrike" baseline="0" dirty="0">
                <a:solidFill>
                  <a:srgbClr val="000000"/>
                </a:solidFill>
                <a:latin typeface="Times New Roman" panose="02020603050405020304" pitchFamily="18" charset="0"/>
                <a:cs typeface="Times New Roman" panose="02020603050405020304" pitchFamily="18" charset="0"/>
              </a:rPr>
              <a:t>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u="none" strike="noStrike" baseline="0" dirty="0">
                <a:solidFill>
                  <a:srgbClr val="000000"/>
                </a:solidFill>
                <a:latin typeface="Times New Roman" panose="02020603050405020304" pitchFamily="18" charset="0"/>
                <a:cs typeface="Times New Roman" panose="02020603050405020304" pitchFamily="18" charset="0"/>
              </a:rPr>
              <a:t>donde se cruzan las curvas, identificadas como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 </a:t>
            </a:r>
            <a:r>
              <a:rPr lang="es-MX" sz="2400" b="0" u="none" strike="noStrike" baseline="0" dirty="0">
                <a:solidFill>
                  <a:srgbClr val="000000"/>
                </a:solidFill>
                <a:latin typeface="Times New Roman" panose="02020603050405020304" pitchFamily="18" charset="0"/>
                <a:cs typeface="Times New Roman" panose="02020603050405020304" pitchFamily="18" charset="0"/>
              </a:rPr>
              <a:t>y -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 </a:t>
            </a:r>
            <a:r>
              <a:rPr lang="es-MX" sz="2400" b="0" u="none" strike="noStrike" baseline="0" dirty="0">
                <a:solidFill>
                  <a:srgbClr val="000000"/>
                </a:solidFill>
                <a:latin typeface="Times New Roman" panose="02020603050405020304" pitchFamily="18" charset="0"/>
                <a:cs typeface="Times New Roman" panose="02020603050405020304" pitchFamily="18" charset="0"/>
              </a:rPr>
              <a:t>en la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figura b</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Así, la rapidez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v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máxima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0 y cero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 A los puntos de máximo desplazamiento posible desde x =0 para un valor dado de la energía total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dirty="0">
                <a:solidFill>
                  <a:srgbClr val="000000"/>
                </a:solidFill>
                <a:latin typeface="Times New Roman" panose="02020603050405020304" pitchFamily="18" charset="0"/>
                <a:cs typeface="Times New Roman" panose="02020603050405020304" pitchFamily="18" charset="0"/>
              </a:rPr>
              <a:t>La energía potencial </a:t>
            </a:r>
            <a:r>
              <a:rPr lang="es-MX" sz="2400" i="1" dirty="0">
                <a:solidFill>
                  <a:srgbClr val="000000"/>
                </a:solidFill>
                <a:latin typeface="Times New Roman" panose="02020603050405020304" pitchFamily="18" charset="0"/>
                <a:cs typeface="Times New Roman" panose="02020603050405020304" pitchFamily="18" charset="0"/>
              </a:rPr>
              <a:t>U</a:t>
            </a:r>
            <a:r>
              <a:rPr lang="es-MX" sz="2400" dirty="0">
                <a:solidFill>
                  <a:srgbClr val="000000"/>
                </a:solidFill>
                <a:latin typeface="Times New Roman" panose="02020603050405020304" pitchFamily="18" charset="0"/>
                <a:cs typeface="Times New Roman" panose="02020603050405020304" pitchFamily="18" charset="0"/>
              </a:rPr>
              <a:t> nunca puede ser mayor que la energía total </a:t>
            </a:r>
            <a:r>
              <a:rPr lang="es-MX" sz="2400" i="1" dirty="0">
                <a:solidFill>
                  <a:srgbClr val="000000"/>
                </a:solidFill>
                <a:latin typeface="Times New Roman" panose="02020603050405020304" pitchFamily="18" charset="0"/>
                <a:cs typeface="Times New Roman" panose="02020603050405020304" pitchFamily="18" charset="0"/>
              </a:rPr>
              <a:t>E</a:t>
            </a:r>
            <a:r>
              <a:rPr lang="es-MX" sz="2400" dirty="0">
                <a:solidFill>
                  <a:srgbClr val="000000"/>
                </a:solidFill>
                <a:latin typeface="Times New Roman" panose="02020603050405020304" pitchFamily="18" charset="0"/>
                <a:cs typeface="Times New Roman" panose="02020603050405020304" pitchFamily="18" charset="0"/>
              </a:rPr>
              <a:t>, pues entonces  </a:t>
            </a:r>
            <a:r>
              <a:rPr lang="es-MX" sz="2400" i="1" dirty="0">
                <a:solidFill>
                  <a:srgbClr val="000000"/>
                </a:solidFill>
                <a:latin typeface="Times New Roman" panose="02020603050405020304" pitchFamily="18" charset="0"/>
                <a:cs typeface="Times New Roman" panose="02020603050405020304" pitchFamily="18" charset="0"/>
              </a:rPr>
              <a:t>K</a:t>
            </a:r>
            <a:r>
              <a:rPr lang="es-MX" sz="2400" dirty="0">
                <a:solidFill>
                  <a:srgbClr val="000000"/>
                </a:solidFill>
                <a:latin typeface="Times New Roman" panose="02020603050405020304" pitchFamily="18" charset="0"/>
                <a:cs typeface="Times New Roman" panose="02020603050405020304" pitchFamily="18" charset="0"/>
              </a:rPr>
              <a:t> tendría que ser negativa, lo cual es </a:t>
            </a:r>
            <a:r>
              <a:rPr lang="es-MX" sz="2400" b="1" i="1" dirty="0">
                <a:solidFill>
                  <a:srgbClr val="000000"/>
                </a:solidFill>
                <a:latin typeface="Times New Roman" panose="02020603050405020304" pitchFamily="18" charset="0"/>
                <a:cs typeface="Times New Roman" panose="02020603050405020304" pitchFamily="18" charset="0"/>
              </a:rPr>
              <a:t>imposible</a:t>
            </a:r>
            <a:r>
              <a:rPr lang="es-MX" sz="2400" i="1" dirty="0">
                <a:solidFill>
                  <a:srgbClr val="000000"/>
                </a:solidFill>
                <a:latin typeface="Times New Roman" panose="02020603050405020304" pitchFamily="18" charset="0"/>
                <a:cs typeface="Times New Roman" panose="02020603050405020304" pitchFamily="18" charset="0"/>
              </a:rPr>
              <a:t>.  </a:t>
            </a:r>
          </a:p>
          <a:p>
            <a:pPr algn="l"/>
            <a:r>
              <a:rPr lang="es-MX" sz="2400" b="0" u="none" strike="noStrike" baseline="0" dirty="0">
                <a:solidFill>
                  <a:srgbClr val="000000"/>
                </a:solidFill>
                <a:latin typeface="Times New Roman" panose="02020603050405020304" pitchFamily="18" charset="0"/>
                <a:cs typeface="Times New Roman" panose="02020603050405020304" pitchFamily="18" charset="0"/>
              </a:rPr>
              <a:t>El movimiento es una oscilación entre lo</a:t>
            </a:r>
            <a:r>
              <a:rPr lang="es-MX" sz="2400" dirty="0">
                <a:solidFill>
                  <a:srgbClr val="000000"/>
                </a:solidFill>
                <a:latin typeface="Times New Roman" panose="02020603050405020304" pitchFamily="18" charset="0"/>
                <a:cs typeface="Times New Roman" panose="02020603050405020304" pitchFamily="18" charset="0"/>
              </a:rPr>
              <a:t>s puntos</a:t>
            </a:r>
            <a:r>
              <a:rPr lang="es-MX" sz="2400" i="1" dirty="0">
                <a:solidFill>
                  <a:srgbClr val="000000"/>
                </a:solidFill>
                <a:latin typeface="Times New Roman" panose="02020603050405020304" pitchFamily="18" charset="0"/>
                <a:cs typeface="Times New Roman" panose="02020603050405020304" pitchFamily="18" charset="0"/>
              </a:rPr>
              <a:t> x = A y </a:t>
            </a:r>
            <a:r>
              <a:rPr lang="es-MX" sz="2400" dirty="0">
                <a:solidFill>
                  <a:srgbClr val="000000"/>
                </a:solidFill>
                <a:latin typeface="Times New Roman" panose="02020603050405020304" pitchFamily="18" charset="0"/>
                <a:cs typeface="Times New Roman" panose="02020603050405020304" pitchFamily="18" charset="0"/>
              </a:rPr>
              <a:t>x = -A.</a:t>
            </a:r>
            <a:endParaRPr lang="es-MX" sz="24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080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la ecuación, en cada punto, la fuerza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sobre el deslizador es igual al negativo de la pendiente de la curva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dU</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(vea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3" name="Imagen 2">
            <a:extLst>
              <a:ext uri="{FF2B5EF4-FFF2-40B4-BE49-F238E27FC236}">
                <a16:creationId xmlns:a16="http://schemas.microsoft.com/office/drawing/2014/main" id="{B2049E9E-DAC7-DF7F-EC95-9E30FC565A69}"/>
              </a:ext>
            </a:extLst>
          </p:cNvPr>
          <p:cNvPicPr>
            <a:picLocks noChangeAspect="1"/>
          </p:cNvPicPr>
          <p:nvPr/>
        </p:nvPicPr>
        <p:blipFill>
          <a:blip r:embed="rId2"/>
          <a:stretch>
            <a:fillRect/>
          </a:stretch>
        </p:blipFill>
        <p:spPr>
          <a:xfrm>
            <a:off x="0" y="1353761"/>
            <a:ext cx="9144000" cy="4379495"/>
          </a:xfrm>
          <a:prstGeom prst="rect">
            <a:avLst/>
          </a:prstGeom>
        </p:spPr>
      </p:pic>
    </p:spTree>
    <p:extLst>
      <p:ext uri="{BB962C8B-B14F-4D97-AF65-F5344CB8AC3E}">
        <p14:creationId xmlns:p14="http://schemas.microsoft.com/office/powerpoint/2010/main" val="730487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 partícula está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la pendiente y la fuerza son iguales a cero, y tenemos una posición de </a:t>
            </a:r>
            <a:r>
              <a:rPr lang="es-MX" sz="2400" b="1" i="1" u="none" strike="noStrike" baseline="0" dirty="0">
                <a:latin typeface="Times New Roman" panose="02020603050405020304" pitchFamily="18" charset="0"/>
                <a:cs typeface="Times New Roman" panose="02020603050405020304" pitchFamily="18" charset="0"/>
              </a:rPr>
              <a:t>equilibrio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positiva, la pendiente de la curva de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 positiva y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negativa, dirigida hacia el origen.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negativa, la pendiente es negativa y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positiva, otra vez hacia el origen. </a:t>
            </a:r>
          </a:p>
          <a:p>
            <a:pPr algn="l"/>
            <a:r>
              <a:rPr lang="es-MX" sz="2400" b="0" i="0" u="none" strike="noStrike" baseline="0" dirty="0">
                <a:latin typeface="Times New Roman" panose="02020603050405020304" pitchFamily="18" charset="0"/>
                <a:cs typeface="Times New Roman" panose="02020603050405020304" pitchFamily="18" charset="0"/>
              </a:rPr>
              <a:t>Una fuerza así se denomina </a:t>
            </a:r>
            <a:r>
              <a:rPr lang="es-MX" sz="2400" b="1" i="1" u="none" strike="noStrike" baseline="0" dirty="0">
                <a:latin typeface="Times New Roman" panose="02020603050405020304" pitchFamily="18" charset="0"/>
                <a:cs typeface="Times New Roman" panose="02020603050405020304" pitchFamily="18" charset="0"/>
              </a:rPr>
              <a:t>fuerza restauradora</a:t>
            </a:r>
            <a:r>
              <a:rPr lang="es-MX" sz="2400" b="0" i="0" u="none" strike="noStrike" baseline="0" dirty="0">
                <a:latin typeface="Times New Roman" panose="02020603050405020304" pitchFamily="18" charset="0"/>
                <a:cs typeface="Times New Roman" panose="02020603050405020304" pitchFamily="18" charset="0"/>
              </a:rPr>
              <a:t>; si el deslizador se desplaza hacia cualquier lado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la fuerza tiende a “restaurarlo” a </a:t>
            </a:r>
          </a:p>
          <a:p>
            <a:pPr algn="l"/>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a:t>
            </a:r>
          </a:p>
          <a:p>
            <a:pPr algn="l"/>
            <a:r>
              <a:rPr lang="es-MX" sz="2400" b="0" i="0" u="none" strike="noStrike" baseline="0" dirty="0">
                <a:latin typeface="Times New Roman" panose="02020603050405020304" pitchFamily="18" charset="0"/>
                <a:cs typeface="Times New Roman" panose="02020603050405020304" pitchFamily="18" charset="0"/>
              </a:rPr>
              <a:t>Una situación similar es una canica que rueda en una ensaladera de fondo redondo. Decimos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es un punto de </a:t>
            </a:r>
            <a:r>
              <a:rPr lang="es-MX" sz="2400" b="1" i="0" u="none" strike="noStrike" baseline="0" dirty="0">
                <a:latin typeface="Times New Roman" panose="02020603050405020304" pitchFamily="18" charset="0"/>
                <a:cs typeface="Times New Roman" panose="02020603050405020304" pitchFamily="18" charset="0"/>
              </a:rPr>
              <a:t>equilibrio</a:t>
            </a:r>
          </a:p>
          <a:p>
            <a:pPr algn="l"/>
            <a:r>
              <a:rPr lang="es-MX" sz="2400" b="1" i="0" u="none" strike="noStrike" baseline="0" dirty="0">
                <a:latin typeface="Times New Roman" panose="02020603050405020304" pitchFamily="18" charset="0"/>
                <a:cs typeface="Times New Roman" panose="02020603050405020304" pitchFamily="18" charset="0"/>
              </a:rPr>
              <a:t>estable</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Más generalmente:</a:t>
            </a:r>
          </a:p>
          <a:p>
            <a:pPr algn="l"/>
            <a:r>
              <a:rPr lang="es-MX" sz="2400" b="1" i="1" u="none" strike="noStrike" baseline="0" dirty="0">
                <a:latin typeface="Times New Roman" panose="02020603050405020304" pitchFamily="18" charset="0"/>
                <a:cs typeface="Times New Roman" panose="02020603050405020304" pitchFamily="18" charset="0"/>
              </a:rPr>
              <a:t>TODO MÍNIMO DE UNA CURVA DE ENERGÍA POTENCIAL ES UNA POSICIÓN DE EQUILIBRIO ESTABLE</a:t>
            </a:r>
            <a:r>
              <a:rPr lang="es-MX" sz="2400" dirty="0">
                <a:latin typeface="Times New Roman" panose="02020603050405020304" pitchFamily="18" charset="0"/>
                <a:cs typeface="Times New Roman" panose="02020603050405020304" pitchFamily="18" charset="0"/>
              </a:rPr>
              <a:t>.</a:t>
            </a:r>
            <a:endParaRPr lang="es-MX"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84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peso y el desplazamiento tienen la misma dirección, así que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efectuado sobre el cuerpo por su peso es positivo: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9C931EB-BB31-194D-D921-30B120D337EE}"/>
              </a:ext>
            </a:extLst>
          </p:cNvPr>
          <p:cNvPicPr>
            <a:picLocks noChangeAspect="1"/>
          </p:cNvPicPr>
          <p:nvPr/>
        </p:nvPicPr>
        <p:blipFill>
          <a:blip r:embed="rId2"/>
          <a:stretch>
            <a:fillRect/>
          </a:stretch>
        </p:blipFill>
        <p:spPr>
          <a:xfrm>
            <a:off x="827584" y="980728"/>
            <a:ext cx="7668344" cy="1061527"/>
          </a:xfrm>
          <a:prstGeom prst="rect">
            <a:avLst/>
          </a:prstGeom>
          <a:ln w="12700">
            <a:solidFill>
              <a:schemeClr val="tx1"/>
            </a:solidFill>
          </a:ln>
        </p:spPr>
      </p:pic>
      <p:sp>
        <p:nvSpPr>
          <p:cNvPr id="7" name="CuadroTexto 6">
            <a:extLst>
              <a:ext uri="{FF2B5EF4-FFF2-40B4-BE49-F238E27FC236}">
                <a16:creationId xmlns:a16="http://schemas.microsoft.com/office/drawing/2014/main" id="{9BE41E56-93F0-0197-C165-3F66DA8F9F7A}"/>
              </a:ext>
            </a:extLst>
          </p:cNvPr>
          <p:cNvSpPr txBox="1"/>
          <p:nvPr/>
        </p:nvSpPr>
        <p:spPr>
          <a:xfrm>
            <a:off x="0" y="198884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expresión también da el trabajo correcto cuando el cuerpo </a:t>
            </a:r>
            <a:r>
              <a:rPr lang="es-MX" sz="2400" b="0" i="1" u="none" strike="noStrike" baseline="0" dirty="0">
                <a:latin typeface="Times New Roman" panose="02020603050405020304" pitchFamily="18" charset="0"/>
                <a:cs typeface="Times New Roman" panose="02020603050405020304" pitchFamily="18" charset="0"/>
              </a:rPr>
              <a:t>sube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mayor que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9" name="Imagen 8">
            <a:extLst>
              <a:ext uri="{FF2B5EF4-FFF2-40B4-BE49-F238E27FC236}">
                <a16:creationId xmlns:a16="http://schemas.microsoft.com/office/drawing/2014/main" id="{90FA5E41-2873-355B-0A5B-1238BFB58B47}"/>
              </a:ext>
            </a:extLst>
          </p:cNvPr>
          <p:cNvPicPr>
            <a:picLocks noChangeAspect="1"/>
          </p:cNvPicPr>
          <p:nvPr/>
        </p:nvPicPr>
        <p:blipFill>
          <a:blip r:embed="rId3"/>
          <a:stretch>
            <a:fillRect/>
          </a:stretch>
        </p:blipFill>
        <p:spPr>
          <a:xfrm>
            <a:off x="3995936" y="2544810"/>
            <a:ext cx="3816424" cy="4313190"/>
          </a:xfrm>
          <a:prstGeom prst="rect">
            <a:avLst/>
          </a:prstGeom>
        </p:spPr>
      </p:pic>
    </p:spTree>
    <p:extLst>
      <p:ext uri="{BB962C8B-B14F-4D97-AF65-F5344CB8AC3E}">
        <p14:creationId xmlns:p14="http://schemas.microsoft.com/office/powerpoint/2010/main" val="3495004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954107"/>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La </a:t>
            </a:r>
            <a:r>
              <a:rPr lang="es-MX" sz="2800" i="0" u="none" strike="noStrike" baseline="0" dirty="0">
                <a:latin typeface="Times New Roman" panose="02020603050405020304" pitchFamily="18" charset="0"/>
                <a:cs typeface="Times New Roman" panose="02020603050405020304" pitchFamily="18" charset="0"/>
              </a:rPr>
              <a:t>figura </a:t>
            </a:r>
            <a:r>
              <a:rPr lang="es-MX" sz="2800" i="1" u="none" strike="noStrike" baseline="0" dirty="0">
                <a:latin typeface="Times New Roman" panose="02020603050405020304" pitchFamily="18" charset="0"/>
                <a:cs typeface="Times New Roman" panose="02020603050405020304" pitchFamily="18" charset="0"/>
              </a:rPr>
              <a:t>a </a:t>
            </a:r>
            <a:r>
              <a:rPr lang="es-MX" sz="2800" b="0" i="0" u="none" strike="noStrike" baseline="0" dirty="0">
                <a:latin typeface="Times New Roman" panose="02020603050405020304" pitchFamily="18" charset="0"/>
                <a:cs typeface="Times New Roman" panose="02020603050405020304" pitchFamily="18" charset="0"/>
              </a:rPr>
              <a:t>muestra una función de energía potencial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hipotética, pero más general</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3" name="Imagen 2">
            <a:extLst>
              <a:ext uri="{FF2B5EF4-FFF2-40B4-BE49-F238E27FC236}">
                <a16:creationId xmlns:a16="http://schemas.microsoft.com/office/drawing/2014/main" id="{1D5FFBA2-1245-DBCC-82FB-4F16EE22D2EA}"/>
              </a:ext>
            </a:extLst>
          </p:cNvPr>
          <p:cNvPicPr>
            <a:picLocks noChangeAspect="1"/>
          </p:cNvPicPr>
          <p:nvPr/>
        </p:nvPicPr>
        <p:blipFill>
          <a:blip r:embed="rId2"/>
          <a:stretch>
            <a:fillRect/>
          </a:stretch>
        </p:blipFill>
        <p:spPr>
          <a:xfrm>
            <a:off x="0" y="1412776"/>
            <a:ext cx="9144000" cy="2865831"/>
          </a:xfrm>
          <a:prstGeom prst="rect">
            <a:avLst/>
          </a:prstGeom>
        </p:spPr>
      </p:pic>
    </p:spTree>
    <p:extLst>
      <p:ext uri="{BB962C8B-B14F-4D97-AF65-F5344CB8AC3E}">
        <p14:creationId xmlns:p14="http://schemas.microsoft.com/office/powerpoint/2010/main" val="1450579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1815882"/>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La </a:t>
            </a:r>
            <a:r>
              <a:rPr lang="es-MX" sz="2800" b="1" i="1" u="none" strike="noStrike" baseline="0" dirty="0">
                <a:latin typeface="Times New Roman" panose="02020603050405020304" pitchFamily="18" charset="0"/>
                <a:cs typeface="Times New Roman" panose="02020603050405020304" pitchFamily="18" charset="0"/>
              </a:rPr>
              <a:t>figura b</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ilustra la fuerza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dU</a:t>
            </a:r>
            <a:r>
              <a:rPr lang="es-MX" sz="2800" dirty="0">
                <a:latin typeface="Times New Roman" panose="02020603050405020304" pitchFamily="18" charset="0"/>
                <a:cs typeface="Times New Roman" panose="02020603050405020304" pitchFamily="18" charset="0"/>
              </a:rPr>
              <a:t>/</a:t>
            </a:r>
            <a:r>
              <a:rPr lang="es-MX" sz="2800" b="0" i="1" u="none" strike="noStrike" baseline="0" dirty="0" err="1">
                <a:latin typeface="Times New Roman" panose="02020603050405020304" pitchFamily="18" charset="0"/>
                <a:cs typeface="Times New Roman" panose="02020603050405020304" pitchFamily="18" charset="0"/>
              </a:rPr>
              <a:t>dx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correspondiente, donde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3</a:t>
            </a:r>
            <a:r>
              <a:rPr lang="es-MX" sz="2800" b="0" i="0" u="none" strike="noStrike" baseline="0" dirty="0">
                <a:latin typeface="Times New Roman" panose="02020603050405020304" pitchFamily="18" charset="0"/>
                <a:cs typeface="Times New Roman" panose="02020603050405020304" pitchFamily="18" charset="0"/>
              </a:rPr>
              <a:t> son puntos de equilibrio estable. </a:t>
            </a:r>
          </a:p>
          <a:p>
            <a:pPr algn="l"/>
            <a:r>
              <a:rPr lang="es-MX" sz="2800" b="0" i="0" u="none" strike="noStrike" baseline="0" dirty="0">
                <a:latin typeface="Times New Roman" panose="02020603050405020304" pitchFamily="18" charset="0"/>
                <a:cs typeface="Times New Roman" panose="02020603050405020304" pitchFamily="18" charset="0"/>
              </a:rPr>
              <a:t>En ellos,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0 porque la pendiente de la curva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es igual a cero. </a:t>
            </a:r>
          </a:p>
        </p:txBody>
      </p:sp>
      <p:pic>
        <p:nvPicPr>
          <p:cNvPr id="3" name="Imagen 2">
            <a:extLst>
              <a:ext uri="{FF2B5EF4-FFF2-40B4-BE49-F238E27FC236}">
                <a16:creationId xmlns:a16="http://schemas.microsoft.com/office/drawing/2014/main" id="{85DE0E32-B25E-DB6A-0356-A54F2BF6BB25}"/>
              </a:ext>
            </a:extLst>
          </p:cNvPr>
          <p:cNvPicPr>
            <a:picLocks noChangeAspect="1"/>
          </p:cNvPicPr>
          <p:nvPr/>
        </p:nvPicPr>
        <p:blipFill>
          <a:blip r:embed="rId2"/>
          <a:stretch>
            <a:fillRect/>
          </a:stretch>
        </p:blipFill>
        <p:spPr>
          <a:xfrm>
            <a:off x="0" y="2203363"/>
            <a:ext cx="9144000" cy="4682021"/>
          </a:xfrm>
          <a:prstGeom prst="rect">
            <a:avLst/>
          </a:prstGeom>
        </p:spPr>
      </p:pic>
    </p:spTree>
    <p:extLst>
      <p:ext uri="{BB962C8B-B14F-4D97-AF65-F5344CB8AC3E}">
        <p14:creationId xmlns:p14="http://schemas.microsoft.com/office/powerpoint/2010/main" val="3574494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6986528"/>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Si la partícula se desplaza hacia cualquier lado, la fuerza la empuja hacia el punto de equilibrio. </a:t>
            </a:r>
          </a:p>
          <a:p>
            <a:pPr algn="l"/>
            <a:r>
              <a:rPr lang="es-MX" sz="2800" b="0" i="0" u="none" strike="noStrike" baseline="0" dirty="0">
                <a:latin typeface="Times New Roman" panose="02020603050405020304" pitchFamily="18" charset="0"/>
                <a:cs typeface="Times New Roman" panose="02020603050405020304" pitchFamily="18" charset="0"/>
              </a:rPr>
              <a:t>La pendiente de la curva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también es cero en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4</a:t>
            </a:r>
            <a:r>
              <a:rPr lang="es-MX" sz="2800" b="0" i="0" u="none" strike="noStrike" baseline="0" dirty="0">
                <a:latin typeface="Times New Roman" panose="02020603050405020304" pitchFamily="18" charset="0"/>
                <a:cs typeface="Times New Roman" panose="02020603050405020304" pitchFamily="18" charset="0"/>
              </a:rPr>
              <a:t>, que también son puntos de equilibrio. </a:t>
            </a:r>
          </a:p>
          <a:p>
            <a:pPr algn="l"/>
            <a:r>
              <a:rPr lang="es-MX" sz="2800" b="0" i="0" u="none" strike="noStrike" baseline="0" dirty="0">
                <a:latin typeface="Times New Roman" panose="02020603050405020304" pitchFamily="18" charset="0"/>
                <a:cs typeface="Times New Roman" panose="02020603050405020304" pitchFamily="18" charset="0"/>
              </a:rPr>
              <a:t>Sin embargo, cuando la partícula se desplaza un poco a la derecha de cualquiera de ellos, la pendiente de la curva de </a:t>
            </a:r>
            <a:r>
              <a:rPr lang="es-MX" sz="2800" b="0" i="1" u="none" strike="noStrike" baseline="0" dirty="0">
                <a:latin typeface="Times New Roman" panose="02020603050405020304" pitchFamily="18" charset="0"/>
                <a:cs typeface="Times New Roman" panose="02020603050405020304" pitchFamily="18" charset="0"/>
              </a:rPr>
              <a:t>U</a:t>
            </a:r>
            <a:r>
              <a:rPr lang="es-MX" sz="2800" b="0" i="0" u="none" strike="noStrike" baseline="0" dirty="0">
                <a:latin typeface="Times New Roman" panose="02020603050405020304" pitchFamily="18" charset="0"/>
                <a:cs typeface="Times New Roman" panose="02020603050405020304" pitchFamily="18" charset="0"/>
              </a:rPr>
              <a:t>(</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se vuelve negativa, lo que corresponde a una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positiva que tiende a alejar más la partícula. Si ésta se desplaza un poco a la izquierda, </a:t>
            </a: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es negativa y también tiende a alejar a la partícula del equilibrio. </a:t>
            </a:r>
          </a:p>
          <a:p>
            <a:pPr algn="l"/>
            <a:r>
              <a:rPr lang="es-MX" sz="2800" b="0" i="0" u="none" strike="noStrike" baseline="0" dirty="0">
                <a:latin typeface="Times New Roman" panose="02020603050405020304" pitchFamily="18" charset="0"/>
                <a:cs typeface="Times New Roman" panose="02020603050405020304" pitchFamily="18" charset="0"/>
              </a:rPr>
              <a:t>Los puntos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4</a:t>
            </a:r>
            <a:r>
              <a:rPr lang="es-MX" sz="2800" b="0" i="0" u="none" strike="noStrike" baseline="0" dirty="0">
                <a:latin typeface="Times New Roman" panose="02020603050405020304" pitchFamily="18" charset="0"/>
                <a:cs typeface="Times New Roman" panose="02020603050405020304" pitchFamily="18" charset="0"/>
              </a:rPr>
              <a:t> se llaman puntos de </a:t>
            </a:r>
            <a:r>
              <a:rPr lang="es-MX" sz="2800" b="1" i="0" u="none" strike="noStrike" baseline="0" dirty="0">
                <a:latin typeface="Times New Roman" panose="02020603050405020304" pitchFamily="18" charset="0"/>
                <a:cs typeface="Times New Roman" panose="02020603050405020304" pitchFamily="18" charset="0"/>
              </a:rPr>
              <a:t>EQUILIBRIO INESTABLE.</a:t>
            </a:r>
          </a:p>
          <a:p>
            <a:pPr algn="l"/>
            <a:r>
              <a:rPr lang="es-MX" sz="2800" dirty="0">
                <a:latin typeface="Times New Roman" panose="02020603050405020304" pitchFamily="18" charset="0"/>
                <a:cs typeface="Times New Roman" panose="02020603050405020304" pitchFamily="18" charset="0"/>
              </a:rPr>
              <a:t>Así:</a:t>
            </a:r>
            <a:r>
              <a:rPr lang="es-MX" sz="2800" b="1" dirty="0">
                <a:latin typeface="Times New Roman" panose="02020603050405020304" pitchFamily="18" charset="0"/>
                <a:cs typeface="Times New Roman" panose="02020603050405020304" pitchFamily="18" charset="0"/>
              </a:rPr>
              <a:t> </a:t>
            </a:r>
          </a:p>
          <a:p>
            <a:pPr algn="l"/>
            <a:r>
              <a:rPr lang="es-MX" sz="2800" b="1" i="1" u="none" strike="noStrike" baseline="0" dirty="0">
                <a:latin typeface="Times New Roman" panose="02020603050405020304" pitchFamily="18" charset="0"/>
                <a:cs typeface="Times New Roman" panose="02020603050405020304" pitchFamily="18" charset="0"/>
              </a:rPr>
              <a:t>TODO MÁXIMO DE UNA CURVA DE ENERGÍA POTENCIAL ES UNA POSICIÓN DE EQUILIBRIO INESTABLE</a:t>
            </a:r>
            <a:r>
              <a:rPr lang="es-MX" sz="2800" b="1" i="0" u="none" strike="noStrike" baseline="0" dirty="0">
                <a:latin typeface="Times New Roman" panose="02020603050405020304" pitchFamily="18" charset="0"/>
                <a:cs typeface="Times New Roman" panose="02020603050405020304" pitchFamily="18" charset="0"/>
              </a:rPr>
              <a:t>.</a:t>
            </a:r>
            <a:endParaRPr lang="es-MX"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550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82EDFF-4795-4A3D-C660-22AC6C1B1E23}"/>
              </a:ext>
            </a:extLst>
          </p:cNvPr>
          <p:cNvSpPr txBox="1"/>
          <p:nvPr/>
        </p:nvSpPr>
        <p:spPr>
          <a:xfrm>
            <a:off x="12658" y="0"/>
            <a:ext cx="9131341" cy="1815882"/>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Si la energía total es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y la partícula está inicialmente cerca de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sólo puede moverse en la región entre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a</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b</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determinada por la intersección de las curvas de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y </a:t>
            </a:r>
            <a:r>
              <a:rPr lang="es-MX" sz="2800" b="0" i="1" u="none" strike="noStrike" baseline="0" dirty="0">
                <a:latin typeface="Times New Roman" panose="02020603050405020304" pitchFamily="18" charset="0"/>
                <a:cs typeface="Times New Roman" panose="02020603050405020304" pitchFamily="18" charset="0"/>
              </a:rPr>
              <a:t>U </a:t>
            </a:r>
          </a:p>
          <a:p>
            <a:pPr algn="l"/>
            <a:r>
              <a:rPr lang="es-MX" sz="2800" b="0" i="0" u="none" strike="noStrike" baseline="0" dirty="0">
                <a:latin typeface="Times New Roman" panose="02020603050405020304" pitchFamily="18" charset="0"/>
                <a:cs typeface="Times New Roman" panose="02020603050405020304" pitchFamily="18" charset="0"/>
              </a:rPr>
              <a:t>(</a:t>
            </a:r>
            <a:r>
              <a:rPr lang="es-MX" sz="2800" b="1" i="1" u="none" strike="noStrike" baseline="0" dirty="0">
                <a:latin typeface="Times New Roman" panose="02020603050405020304" pitchFamily="18" charset="0"/>
                <a:cs typeface="Times New Roman" panose="02020603050405020304" pitchFamily="18" charset="0"/>
              </a:rPr>
              <a:t>figura a</a:t>
            </a:r>
            <a:r>
              <a:rPr lang="es-MX" sz="28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1F6F1AA3-899F-93A3-AEE0-70A664477F6F}"/>
              </a:ext>
            </a:extLst>
          </p:cNvPr>
          <p:cNvPicPr>
            <a:picLocks noChangeAspect="1"/>
          </p:cNvPicPr>
          <p:nvPr/>
        </p:nvPicPr>
        <p:blipFill>
          <a:blip r:embed="rId2"/>
          <a:stretch>
            <a:fillRect/>
          </a:stretch>
        </p:blipFill>
        <p:spPr>
          <a:xfrm>
            <a:off x="0" y="2166706"/>
            <a:ext cx="9144000" cy="3566550"/>
          </a:xfrm>
          <a:prstGeom prst="rect">
            <a:avLst/>
          </a:prstGeom>
        </p:spPr>
      </p:pic>
    </p:spTree>
    <p:extLst>
      <p:ext uri="{BB962C8B-B14F-4D97-AF65-F5344CB8AC3E}">
        <p14:creationId xmlns:p14="http://schemas.microsoft.com/office/powerpoint/2010/main" val="1754931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82EDFF-4795-4A3D-C660-22AC6C1B1E23}"/>
              </a:ext>
            </a:extLst>
          </p:cNvPr>
          <p:cNvSpPr txBox="1"/>
          <p:nvPr/>
        </p:nvSpPr>
        <p:spPr>
          <a:xfrm>
            <a:off x="12658" y="0"/>
            <a:ext cx="9131341" cy="4832092"/>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De nuevo, </a:t>
            </a:r>
            <a:r>
              <a:rPr lang="es-MX" sz="2800" b="0" i="1" u="none" strike="noStrike" baseline="0" dirty="0">
                <a:latin typeface="Times New Roman" panose="02020603050405020304" pitchFamily="18" charset="0"/>
                <a:cs typeface="Times New Roman" panose="02020603050405020304" pitchFamily="18" charset="0"/>
              </a:rPr>
              <a:t>U </a:t>
            </a:r>
            <a:r>
              <a:rPr lang="es-MX" sz="2800" b="0" i="0" u="none" strike="noStrike" baseline="0" dirty="0">
                <a:latin typeface="Times New Roman" panose="02020603050405020304" pitchFamily="18" charset="0"/>
                <a:cs typeface="Times New Roman" panose="02020603050405020304" pitchFamily="18" charset="0"/>
              </a:rPr>
              <a:t>no puede ser mayor que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porque </a:t>
            </a:r>
            <a:r>
              <a:rPr lang="es-MX" sz="2800" b="0" i="1" u="none" strike="noStrike" baseline="0" dirty="0">
                <a:latin typeface="Times New Roman" panose="02020603050405020304" pitchFamily="18" charset="0"/>
                <a:cs typeface="Times New Roman" panose="02020603050405020304" pitchFamily="18" charset="0"/>
              </a:rPr>
              <a:t>K </a:t>
            </a:r>
            <a:r>
              <a:rPr lang="es-MX" sz="2800" b="0" i="0" u="none" strike="noStrike" baseline="0" dirty="0">
                <a:latin typeface="Times New Roman" panose="02020603050405020304" pitchFamily="18" charset="0"/>
                <a:cs typeface="Times New Roman" panose="02020603050405020304" pitchFamily="18" charset="0"/>
              </a:rPr>
              <a:t>no puede ser negativa. Decimos que la partícula se mueve en un </a:t>
            </a:r>
            <a:r>
              <a:rPr lang="es-MX" sz="2800" b="1" i="1" u="none" strike="noStrike" baseline="0" dirty="0">
                <a:latin typeface="Times New Roman" panose="02020603050405020304" pitchFamily="18" charset="0"/>
                <a:cs typeface="Times New Roman" panose="02020603050405020304" pitchFamily="18" charset="0"/>
              </a:rPr>
              <a:t>pozo de potencial</a:t>
            </a:r>
            <a:r>
              <a:rPr lang="es-MX" sz="2800" b="0" i="0" u="none" strike="noStrike" baseline="0" dirty="0">
                <a:latin typeface="Times New Roman" panose="02020603050405020304" pitchFamily="18" charset="0"/>
                <a:cs typeface="Times New Roman" panose="02020603050405020304" pitchFamily="18" charset="0"/>
              </a:rPr>
              <a:t>, 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a</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y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b</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son los </a:t>
            </a:r>
            <a:r>
              <a:rPr lang="es-MX" sz="2800" b="1" i="1" u="none" strike="noStrike" baseline="0" dirty="0">
                <a:latin typeface="Times New Roman" panose="02020603050405020304" pitchFamily="18" charset="0"/>
                <a:cs typeface="Times New Roman" panose="02020603050405020304" pitchFamily="18" charset="0"/>
              </a:rPr>
              <a:t>puntos de retorno </a:t>
            </a:r>
            <a:r>
              <a:rPr lang="es-MX" sz="2800" b="0" i="0" u="none" strike="noStrike" baseline="0" dirty="0">
                <a:latin typeface="Times New Roman" panose="02020603050405020304" pitchFamily="18" charset="0"/>
                <a:cs typeface="Times New Roman" panose="02020603050405020304" pitchFamily="18" charset="0"/>
              </a:rPr>
              <a:t>de su movimiento (pues en ellos la partícula se detiene e invierte su dirección). </a:t>
            </a:r>
          </a:p>
          <a:p>
            <a:pPr algn="l"/>
            <a:r>
              <a:rPr lang="es-MX" sz="2800" b="0" i="0" u="none" strike="noStrike" baseline="0" dirty="0">
                <a:latin typeface="Times New Roman" panose="02020603050405020304" pitchFamily="18" charset="0"/>
                <a:cs typeface="Times New Roman" panose="02020603050405020304" pitchFamily="18" charset="0"/>
              </a:rPr>
              <a:t>Si aumentamos la energía total al nivel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la partícula puede ampliar su movimiento, de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c</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a </a:t>
            </a:r>
            <a:r>
              <a:rPr lang="es-MX" sz="2800" b="0" i="1" u="none" strike="noStrike" baseline="0" dirty="0" err="1">
                <a:latin typeface="Times New Roman" panose="02020603050405020304" pitchFamily="18" charset="0"/>
                <a:cs typeface="Times New Roman" panose="02020603050405020304" pitchFamily="18" charset="0"/>
              </a:rPr>
              <a:t>x</a:t>
            </a:r>
            <a:r>
              <a:rPr lang="es-MX" sz="2800" b="0" i="1" u="none" strike="noStrike" baseline="-25000" dirty="0" err="1">
                <a:latin typeface="Times New Roman" panose="02020603050405020304" pitchFamily="18" charset="0"/>
                <a:cs typeface="Times New Roman" panose="02020603050405020304" pitchFamily="18" charset="0"/>
              </a:rPr>
              <a:t>d</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Si la energía total es mayor que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3</a:t>
            </a:r>
            <a:r>
              <a:rPr lang="es-MX" sz="2800" b="0" i="0" u="none" strike="noStrike" baseline="0" dirty="0">
                <a:latin typeface="Times New Roman" panose="02020603050405020304" pitchFamily="18" charset="0"/>
                <a:cs typeface="Times New Roman" panose="02020603050405020304" pitchFamily="18" charset="0"/>
              </a:rPr>
              <a:t>, la partícula puede “escapar” y alcanzar valores indefinidamente grandes de </a:t>
            </a:r>
            <a:r>
              <a:rPr lang="es-MX" sz="2800" b="0" i="1" u="none" strike="noStrike" baseline="0" dirty="0">
                <a:latin typeface="Times New Roman" panose="02020603050405020304" pitchFamily="18" charset="0"/>
                <a:cs typeface="Times New Roman" panose="02020603050405020304" pitchFamily="18" charset="0"/>
              </a:rPr>
              <a:t>x</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En el otro extremo, </a:t>
            </a:r>
            <a:r>
              <a:rPr lang="es-MX" sz="2800" b="0" i="1" u="none" strike="noStrike" baseline="0" dirty="0" err="1">
                <a:latin typeface="Times New Roman" panose="02020603050405020304" pitchFamily="18" charset="0"/>
                <a:cs typeface="Times New Roman" panose="02020603050405020304" pitchFamily="18" charset="0"/>
              </a:rPr>
              <a:t>E</a:t>
            </a:r>
            <a:r>
              <a:rPr lang="es-MX" sz="2800" b="0" i="0" u="none" strike="noStrike" baseline="-25000" dirty="0" err="1">
                <a:latin typeface="Times New Roman" panose="02020603050405020304" pitchFamily="18" charset="0"/>
                <a:cs typeface="Times New Roman" panose="02020603050405020304" pitchFamily="18" charset="0"/>
              </a:rPr>
              <a:t>0</a:t>
            </a:r>
            <a:r>
              <a:rPr lang="es-MX" sz="2800" b="0" i="0" u="none" strike="noStrike" baseline="0" dirty="0">
                <a:latin typeface="Times New Roman" panose="02020603050405020304" pitchFamily="18" charset="0"/>
                <a:cs typeface="Times New Roman" panose="02020603050405020304" pitchFamily="18" charset="0"/>
              </a:rPr>
              <a:t> representa la energía total mínima posible que el sistema puede tener.</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BE41E56-93F0-0197-C165-3F66DA8F9F7A}"/>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ese caso, la cantidad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negativa y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negativo porque</a:t>
            </a:r>
          </a:p>
          <a:p>
            <a:pPr algn="l"/>
            <a:r>
              <a:rPr lang="es-MX" sz="2400" b="0" i="0" u="none" strike="noStrike" baseline="0" dirty="0">
                <a:latin typeface="Times New Roman" panose="02020603050405020304" pitchFamily="18" charset="0"/>
                <a:cs typeface="Times New Roman" panose="02020603050405020304" pitchFamily="18" charset="0"/>
              </a:rPr>
              <a:t>el peso y el desplazamiento tienen direcciones opuestas.</a:t>
            </a:r>
          </a:p>
          <a:p>
            <a:pPr algn="l"/>
            <a:r>
              <a:rPr lang="es-MX" sz="2400" b="0" i="0" u="none" strike="noStrike" baseline="0" dirty="0">
                <a:latin typeface="Times New Roman" panose="02020603050405020304" pitchFamily="18" charset="0"/>
                <a:cs typeface="Times New Roman" panose="02020603050405020304" pitchFamily="18" charset="0"/>
              </a:rPr>
              <a:t>La ecuación muestra que podemos expresar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en términos de los valores de la cantidad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al principio y al final del desplazamiento. </a:t>
            </a:r>
          </a:p>
          <a:p>
            <a:pPr algn="l"/>
            <a:r>
              <a:rPr lang="es-MX" sz="2400" b="0" i="0" u="none" strike="noStrike" baseline="0" dirty="0">
                <a:latin typeface="Times New Roman" panose="02020603050405020304" pitchFamily="18" charset="0"/>
                <a:cs typeface="Times New Roman" panose="02020603050405020304" pitchFamily="18" charset="0"/>
              </a:rPr>
              <a:t>Esta cantidad es la </a:t>
            </a:r>
            <a:r>
              <a:rPr lang="es-MX" sz="2400" b="1" i="0" u="none" strike="noStrike" baseline="0" dirty="0">
                <a:latin typeface="Times New Roman" panose="02020603050405020304" pitchFamily="18" charset="0"/>
                <a:cs typeface="Times New Roman" panose="02020603050405020304" pitchFamily="18" charset="0"/>
              </a:rPr>
              <a:t>energía potencial gravitacional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E2F85EB-5747-1872-6E04-7DD8F4A02910}"/>
              </a:ext>
            </a:extLst>
          </p:cNvPr>
          <p:cNvPicPr>
            <a:picLocks noChangeAspect="1"/>
          </p:cNvPicPr>
          <p:nvPr/>
        </p:nvPicPr>
        <p:blipFill>
          <a:blip r:embed="rId2"/>
          <a:stretch>
            <a:fillRect/>
          </a:stretch>
        </p:blipFill>
        <p:spPr>
          <a:xfrm>
            <a:off x="0" y="2060848"/>
            <a:ext cx="9144000" cy="1369586"/>
          </a:xfrm>
          <a:prstGeom prst="rect">
            <a:avLst/>
          </a:prstGeom>
          <a:ln w="12700">
            <a:solidFill>
              <a:schemeClr val="accent1"/>
            </a:solidFill>
          </a:ln>
        </p:spPr>
      </p:pic>
      <p:sp>
        <p:nvSpPr>
          <p:cNvPr id="8" name="CuadroTexto 7">
            <a:extLst>
              <a:ext uri="{FF2B5EF4-FFF2-40B4-BE49-F238E27FC236}">
                <a16:creationId xmlns:a16="http://schemas.microsoft.com/office/drawing/2014/main" id="{DBCA8445-E975-B466-EB14-5D5F13613501}"/>
              </a:ext>
            </a:extLst>
          </p:cNvPr>
          <p:cNvSpPr txBox="1"/>
          <p:nvPr/>
        </p:nvSpPr>
        <p:spPr>
          <a:xfrm>
            <a:off x="0" y="3598713"/>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Su valor inicial es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su valor final es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cambio en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su valor final menos su valor inicial: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endParaRPr lang="es-MX" sz="2400" b="0" i="0" u="none" strike="noStrike" baseline="-250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Se puede reescribimos la ecuación para el trabajo realizado por la fuerza gravitacional durante el desplazamiento de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como:</a:t>
            </a:r>
            <a:endParaRPr lang="es-MX" sz="2400"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70AD9D57-8369-372F-B696-4030C1A4E51A}"/>
              </a:ext>
            </a:extLst>
          </p:cNvPr>
          <p:cNvPicPr>
            <a:picLocks noChangeAspect="1"/>
          </p:cNvPicPr>
          <p:nvPr/>
        </p:nvPicPr>
        <p:blipFill rotWithShape="1">
          <a:blip r:embed="rId3"/>
          <a:srcRect b="27844"/>
          <a:stretch/>
        </p:blipFill>
        <p:spPr>
          <a:xfrm>
            <a:off x="0" y="6138969"/>
            <a:ext cx="9144000" cy="746415"/>
          </a:xfrm>
          <a:prstGeom prst="rect">
            <a:avLst/>
          </a:prstGeom>
          <a:ln w="12700">
            <a:solidFill>
              <a:schemeClr val="tx1"/>
            </a:solidFill>
          </a:ln>
        </p:spPr>
      </p:pic>
    </p:spTree>
    <p:extLst>
      <p:ext uri="{BB962C8B-B14F-4D97-AF65-F5344CB8AC3E}">
        <p14:creationId xmlns:p14="http://schemas.microsoft.com/office/powerpoint/2010/main" val="125997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62CB12-04A3-4DA6-D683-EEA2A6A74908}"/>
              </a:ext>
            </a:extLst>
          </p:cNvPr>
          <p:cNvPicPr>
            <a:picLocks noChangeAspect="1"/>
          </p:cNvPicPr>
          <p:nvPr/>
        </p:nvPicPr>
        <p:blipFill>
          <a:blip r:embed="rId2"/>
          <a:stretch>
            <a:fillRect/>
          </a:stretch>
        </p:blipFill>
        <p:spPr>
          <a:xfrm>
            <a:off x="0" y="0"/>
            <a:ext cx="9163156" cy="2062716"/>
          </a:xfrm>
          <a:prstGeom prst="rect">
            <a:avLst/>
          </a:prstGeom>
          <a:ln w="12700">
            <a:solidFill>
              <a:schemeClr val="tx1"/>
            </a:solidFill>
          </a:ln>
        </p:spPr>
      </p:pic>
      <p:sp>
        <p:nvSpPr>
          <p:cNvPr id="5" name="CuadroTexto 4">
            <a:extLst>
              <a:ext uri="{FF2B5EF4-FFF2-40B4-BE49-F238E27FC236}">
                <a16:creationId xmlns:a16="http://schemas.microsoft.com/office/drawing/2014/main" id="{CEC0531E-EE00-3488-DEDA-DEC53BE4C6AE}"/>
              </a:ext>
            </a:extLst>
          </p:cNvPr>
          <p:cNvSpPr txBox="1"/>
          <p:nvPr/>
        </p:nvSpPr>
        <p:spPr>
          <a:xfrm>
            <a:off x="1" y="2420888"/>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signo negativo 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a:t>
            </a:r>
            <a:r>
              <a:rPr lang="es-MX" sz="2400" b="1" i="1" u="none" strike="noStrike" baseline="0" dirty="0">
                <a:latin typeface="Times New Roman" panose="02020603050405020304" pitchFamily="18" charset="0"/>
                <a:cs typeface="Times New Roman" panose="02020603050405020304" pitchFamily="18" charset="0"/>
              </a:rPr>
              <a:t>fundamental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Cuando el cuerpo sube, y aumenta, el t</a:t>
            </a:r>
            <a:r>
              <a:rPr lang="es-MX" sz="2400" dirty="0">
                <a:latin typeface="Times New Roman" panose="02020603050405020304" pitchFamily="18" charset="0"/>
                <a:cs typeface="Times New Roman" panose="02020603050405020304" pitchFamily="18" charset="0"/>
              </a:rPr>
              <a:t>r</a:t>
            </a:r>
            <a:r>
              <a:rPr lang="es-MX" sz="2400" b="0" i="0" u="none" strike="noStrike" baseline="0" dirty="0">
                <a:latin typeface="Times New Roman" panose="02020603050405020304" pitchFamily="18" charset="0"/>
                <a:cs typeface="Times New Roman" panose="02020603050405020304" pitchFamily="18" charset="0"/>
              </a:rPr>
              <a:t>abajo realizado por la fuerza gravitacional es negativo y aumenta la energía potencial gravitacional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el cuerpo baja,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disminuye, la fuerza gravitacional realiza trabajo positivo y se reduce la energía potencial gravitacional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 como retirar dinero del banco (reducir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y gastarlo (realizar trabajo positivo). </a:t>
            </a:r>
          </a:p>
          <a:p>
            <a:pPr algn="l"/>
            <a:r>
              <a:rPr lang="es-MX" sz="2400" b="0" i="0" u="none" strike="noStrike" baseline="0" dirty="0">
                <a:latin typeface="Times New Roman" panose="02020603050405020304" pitchFamily="18" charset="0"/>
                <a:cs typeface="Times New Roman" panose="02020603050405020304" pitchFamily="18" charset="0"/>
              </a:rPr>
              <a:t>La unidad de energía potencial es el joule (J), la misma del trabajo.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976749"/>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5EEA001-5D0A-4AFB-88FF-DB8696209D64}">
  <we:reference id="wa104381909" version="3.12.0.0" store="es-ES" storeType="OMEX"/>
  <we:alternateReferences>
    <we:reference id="WA104381909" version="3.12.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2621</TotalTime>
  <Words>6079</Words>
  <Application>Microsoft Office PowerPoint</Application>
  <PresentationFormat>Presentación en pantalla (4:3)</PresentationFormat>
  <Paragraphs>324</Paragraphs>
  <Slides>74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Calibri</vt:lpstr>
      <vt:lpstr>Cambria Math</vt:lpstr>
      <vt:lpstr>Times New Roman</vt:lpstr>
      <vt:lpstr>Tema de Office</vt:lpstr>
      <vt:lpstr>ENERGÍA POTENCIAL y  CONSERVACIÓN DE LA  ENERGÍA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2025-08-23T20:28:14Z</dcterms:modified>
</cp:coreProperties>
</file>