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8"/>
  </p:notesMasterIdLst>
  <p:handoutMasterIdLst>
    <p:handoutMasterId r:id="rId89"/>
  </p:handoutMasterIdLst>
  <p:sldIdLst>
    <p:sldId id="683" r:id="rId2"/>
    <p:sldId id="409" r:id="rId3"/>
    <p:sldId id="442" r:id="rId4"/>
    <p:sldId id="444" r:id="rId5"/>
    <p:sldId id="622" r:id="rId6"/>
    <p:sldId id="623" r:id="rId7"/>
    <p:sldId id="624" r:id="rId8"/>
    <p:sldId id="446" r:id="rId9"/>
    <p:sldId id="626" r:id="rId10"/>
    <p:sldId id="625" r:id="rId11"/>
    <p:sldId id="627" r:id="rId12"/>
    <p:sldId id="477" r:id="rId13"/>
    <p:sldId id="628" r:id="rId14"/>
    <p:sldId id="478" r:id="rId15"/>
    <p:sldId id="619" r:id="rId16"/>
    <p:sldId id="629" r:id="rId17"/>
    <p:sldId id="410" r:id="rId18"/>
    <p:sldId id="633" r:id="rId19"/>
    <p:sldId id="687" r:id="rId20"/>
    <p:sldId id="632" r:id="rId21"/>
    <p:sldId id="631" r:id="rId22"/>
    <p:sldId id="634" r:id="rId23"/>
    <p:sldId id="635" r:id="rId24"/>
    <p:sldId id="630" r:id="rId25"/>
    <p:sldId id="480" r:id="rId26"/>
    <p:sldId id="411" r:id="rId27"/>
    <p:sldId id="658" r:id="rId28"/>
    <p:sldId id="636" r:id="rId29"/>
    <p:sldId id="637" r:id="rId30"/>
    <p:sldId id="640" r:id="rId31"/>
    <p:sldId id="641" r:id="rId32"/>
    <p:sldId id="639" r:id="rId33"/>
    <p:sldId id="681" r:id="rId34"/>
    <p:sldId id="638" r:id="rId35"/>
    <p:sldId id="643" r:id="rId36"/>
    <p:sldId id="642" r:id="rId37"/>
    <p:sldId id="646" r:id="rId38"/>
    <p:sldId id="645" r:id="rId39"/>
    <p:sldId id="644" r:id="rId40"/>
    <p:sldId id="412" r:id="rId41"/>
    <p:sldId id="479" r:id="rId42"/>
    <p:sldId id="682" r:id="rId43"/>
    <p:sldId id="690" r:id="rId44"/>
    <p:sldId id="650" r:id="rId45"/>
    <p:sldId id="649" r:id="rId46"/>
    <p:sldId id="648" r:id="rId47"/>
    <p:sldId id="414" r:id="rId48"/>
    <p:sldId id="432" r:id="rId49"/>
    <p:sldId id="651" r:id="rId50"/>
    <p:sldId id="652" r:id="rId51"/>
    <p:sldId id="434" r:id="rId52"/>
    <p:sldId id="653" r:id="rId53"/>
    <p:sldId id="655" r:id="rId54"/>
    <p:sldId id="654" r:id="rId55"/>
    <p:sldId id="465" r:id="rId56"/>
    <p:sldId id="656" r:id="rId57"/>
    <p:sldId id="415" r:id="rId58"/>
    <p:sldId id="524" r:id="rId59"/>
    <p:sldId id="660" r:id="rId60"/>
    <p:sldId id="523" r:id="rId61"/>
    <p:sldId id="663" r:id="rId62"/>
    <p:sldId id="525" r:id="rId63"/>
    <p:sldId id="661" r:id="rId64"/>
    <p:sldId id="664" r:id="rId65"/>
    <p:sldId id="662" r:id="rId66"/>
    <p:sldId id="593" r:id="rId67"/>
    <p:sldId id="665" r:id="rId68"/>
    <p:sldId id="668" r:id="rId69"/>
    <p:sldId id="595" r:id="rId70"/>
    <p:sldId id="669" r:id="rId71"/>
    <p:sldId id="670" r:id="rId72"/>
    <p:sldId id="680" r:id="rId73"/>
    <p:sldId id="671" r:id="rId74"/>
    <p:sldId id="526" r:id="rId75"/>
    <p:sldId id="673" r:id="rId76"/>
    <p:sldId id="522" r:id="rId77"/>
    <p:sldId id="659" r:id="rId78"/>
    <p:sldId id="677" r:id="rId79"/>
    <p:sldId id="689" r:id="rId80"/>
    <p:sldId id="674" r:id="rId81"/>
    <p:sldId id="675" r:id="rId82"/>
    <p:sldId id="676" r:id="rId83"/>
    <p:sldId id="678" r:id="rId84"/>
    <p:sldId id="571" r:id="rId85"/>
    <p:sldId id="527" r:id="rId86"/>
    <p:sldId id="686" r:id="rId87"/>
  </p:sldIdLst>
  <p:sldSz cx="9144000" cy="6858000" type="screen4x3"/>
  <p:notesSz cx="6781800" cy="9926638"/>
  <p:defaultTextStyle>
    <a:defPPr>
      <a:defRPr lang="es-ES"/>
    </a:defPPr>
    <a:lvl1pPr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94D"/>
    <a:srgbClr val="90D81A"/>
    <a:srgbClr val="B3F200"/>
    <a:srgbClr val="FFB061"/>
    <a:srgbClr val="FFFF99"/>
    <a:srgbClr val="EAF959"/>
    <a:srgbClr val="C5EF8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22E21-F4F1-435B-95FE-B7D2A288681F}" v="102" dt="2025-08-23T21:47:19.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870" autoAdjust="0"/>
    <p:restoredTop sz="94723" autoAdjust="0"/>
  </p:normalViewPr>
  <p:slideViewPr>
    <p:cSldViewPr>
      <p:cViewPr varScale="1">
        <p:scale>
          <a:sx n="47" d="100"/>
          <a:sy n="47" d="100"/>
        </p:scale>
        <p:origin x="106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E277E31C-B69C-4C51-A606-D8511C5ABE84}"/>
    <pc:docChg chg="addSld modSld">
      <pc:chgData name="Ernesto Gandolfo Raso" userId="9b53afdb15782c0c" providerId="LiveId" clId="{E277E31C-B69C-4C51-A606-D8511C5ABE84}" dt="2023-09-14T15:14:33.608" v="345" actId="1035"/>
      <pc:docMkLst>
        <pc:docMk/>
      </pc:docMkLst>
      <pc:sldChg chg="modSp">
        <pc:chgData name="Ernesto Gandolfo Raso" userId="9b53afdb15782c0c" providerId="LiveId" clId="{E277E31C-B69C-4C51-A606-D8511C5ABE84}" dt="2023-09-06T16:52:22.722" v="198"/>
        <pc:sldMkLst>
          <pc:docMk/>
          <pc:sldMk cId="0" sldId="412"/>
        </pc:sldMkLst>
      </pc:sldChg>
      <pc:sldChg chg="modSp">
        <pc:chgData name="Ernesto Gandolfo Raso" userId="9b53afdb15782c0c" providerId="LiveId" clId="{E277E31C-B69C-4C51-A606-D8511C5ABE84}" dt="2023-09-06T16:57:03.657" v="340"/>
        <pc:sldMkLst>
          <pc:docMk/>
          <pc:sldMk cId="0" sldId="414"/>
        </pc:sldMkLst>
      </pc:sldChg>
      <pc:sldChg chg="modSp mod">
        <pc:chgData name="Ernesto Gandolfo Raso" userId="9b53afdb15782c0c" providerId="LiveId" clId="{E277E31C-B69C-4C51-A606-D8511C5ABE84}" dt="2023-09-06T16:49:11.923" v="75" actId="14100"/>
        <pc:sldMkLst>
          <pc:docMk/>
          <pc:sldMk cId="0" sldId="477"/>
        </pc:sldMkLst>
      </pc:sldChg>
      <pc:sldChg chg="modSp">
        <pc:chgData name="Ernesto Gandolfo Raso" userId="9b53afdb15782c0c" providerId="LiveId" clId="{E277E31C-B69C-4C51-A606-D8511C5ABE84}" dt="2023-09-06T16:50:00.509" v="100" actId="14100"/>
        <pc:sldMkLst>
          <pc:docMk/>
          <pc:sldMk cId="0" sldId="478"/>
        </pc:sldMkLst>
      </pc:sldChg>
      <pc:sldChg chg="delSp modSp mod">
        <pc:chgData name="Ernesto Gandolfo Raso" userId="9b53afdb15782c0c" providerId="LiveId" clId="{E277E31C-B69C-4C51-A606-D8511C5ABE84}" dt="2023-09-06T16:53:29.933" v="213" actId="20577"/>
        <pc:sldMkLst>
          <pc:docMk/>
          <pc:sldMk cId="0" sldId="479"/>
        </pc:sldMkLst>
      </pc:sldChg>
      <pc:sldChg chg="modSp mod">
        <pc:chgData name="Ernesto Gandolfo Raso" userId="9b53afdb15782c0c" providerId="LiveId" clId="{E277E31C-B69C-4C51-A606-D8511C5ABE84}" dt="2023-09-06T16:48:40.565" v="40" actId="58"/>
        <pc:sldMkLst>
          <pc:docMk/>
          <pc:sldMk cId="0" sldId="626"/>
        </pc:sldMkLst>
      </pc:sldChg>
      <pc:sldChg chg="modSp">
        <pc:chgData name="Ernesto Gandolfo Raso" userId="9b53afdb15782c0c" providerId="LiveId" clId="{E277E31C-B69C-4C51-A606-D8511C5ABE84}" dt="2023-09-06T16:49:47.217" v="97" actId="1038"/>
        <pc:sldMkLst>
          <pc:docMk/>
          <pc:sldMk cId="0" sldId="628"/>
        </pc:sldMkLst>
      </pc:sldChg>
      <pc:sldChg chg="modSp">
        <pc:chgData name="Ernesto Gandolfo Raso" userId="9b53afdb15782c0c" providerId="LiveId" clId="{E277E31C-B69C-4C51-A606-D8511C5ABE84}" dt="2023-09-14T15:14:33.608" v="345" actId="1035"/>
        <pc:sldMkLst>
          <pc:docMk/>
          <pc:sldMk cId="0" sldId="629"/>
        </pc:sldMkLst>
      </pc:sldChg>
      <pc:sldChg chg="addSp delSp modSp">
        <pc:chgData name="Ernesto Gandolfo Raso" userId="9b53afdb15782c0c" providerId="LiveId" clId="{E277E31C-B69C-4C51-A606-D8511C5ABE84}" dt="2023-09-06T16:51:34.387" v="121" actId="1038"/>
        <pc:sldMkLst>
          <pc:docMk/>
          <pc:sldMk cId="0" sldId="639"/>
        </pc:sldMkLst>
      </pc:sldChg>
      <pc:sldChg chg="modSp mod">
        <pc:chgData name="Ernesto Gandolfo Raso" userId="9b53afdb15782c0c" providerId="LiveId" clId="{E277E31C-B69C-4C51-A606-D8511C5ABE84}" dt="2023-09-06T16:56:39.645" v="339" actId="1036"/>
        <pc:sldMkLst>
          <pc:docMk/>
          <pc:sldMk cId="0" sldId="663"/>
        </pc:sldMkLst>
      </pc:sldChg>
      <pc:sldChg chg="modSp">
        <pc:chgData name="Ernesto Gandolfo Raso" userId="9b53afdb15782c0c" providerId="LiveId" clId="{E277E31C-B69C-4C51-A606-D8511C5ABE84}" dt="2023-09-06T16:57:18.696" v="341"/>
        <pc:sldMkLst>
          <pc:docMk/>
          <pc:sldMk cId="0" sldId="670"/>
        </pc:sldMkLst>
      </pc:sldChg>
      <pc:sldChg chg="addSp delSp modSp add">
        <pc:chgData name="Ernesto Gandolfo Raso" userId="9b53afdb15782c0c" providerId="LiveId" clId="{E277E31C-B69C-4C51-A606-D8511C5ABE84}" dt="2023-09-06T16:51:58.510" v="197" actId="1036"/>
        <pc:sldMkLst>
          <pc:docMk/>
          <pc:sldMk cId="4130083405" sldId="681"/>
        </pc:sldMkLst>
      </pc:sldChg>
      <pc:sldChg chg="modSp add mod">
        <pc:chgData name="Ernesto Gandolfo Raso" userId="9b53afdb15782c0c" providerId="LiveId" clId="{E277E31C-B69C-4C51-A606-D8511C5ABE84}" dt="2023-09-06T16:54:02.105" v="330" actId="1035"/>
        <pc:sldMkLst>
          <pc:docMk/>
          <pc:sldMk cId="3507495933" sldId="682"/>
        </pc:sldMkLst>
      </pc:sldChg>
    </pc:docChg>
  </pc:docChgLst>
  <pc:docChgLst>
    <pc:chgData name="Ernesto Gandolfo Raso" userId="9b53afdb15782c0c" providerId="LiveId" clId="{73122E21-F4F1-435B-95FE-B7D2A288681F}"/>
    <pc:docChg chg="undo custSel addSld delSld modSld">
      <pc:chgData name="Ernesto Gandolfo Raso" userId="9b53afdb15782c0c" providerId="LiveId" clId="{73122E21-F4F1-435B-95FE-B7D2A288681F}" dt="2025-08-23T21:47:19.338" v="1146" actId="1036"/>
      <pc:docMkLst>
        <pc:docMk/>
      </pc:docMkLst>
      <pc:sldChg chg="modSp mod">
        <pc:chgData name="Ernesto Gandolfo Raso" userId="9b53afdb15782c0c" providerId="LiveId" clId="{73122E21-F4F1-435B-95FE-B7D2A288681F}" dt="2025-08-23T20:35:34.798" v="52" actId="20577"/>
        <pc:sldMkLst>
          <pc:docMk/>
          <pc:sldMk cId="0" sldId="412"/>
        </pc:sldMkLst>
        <pc:spChg chg="mod">
          <ac:chgData name="Ernesto Gandolfo Raso" userId="9b53afdb15782c0c" providerId="LiveId" clId="{73122E21-F4F1-435B-95FE-B7D2A288681F}" dt="2025-08-23T20:35:34.798" v="52" actId="20577"/>
          <ac:spMkLst>
            <pc:docMk/>
            <pc:sldMk cId="0" sldId="412"/>
            <ac:spMk id="45058" creationId="{256CAC99-003B-AACD-03F5-3C4C11495960}"/>
          </ac:spMkLst>
        </pc:spChg>
      </pc:sldChg>
      <pc:sldChg chg="modSp mod">
        <pc:chgData name="Ernesto Gandolfo Raso" userId="9b53afdb15782c0c" providerId="LiveId" clId="{73122E21-F4F1-435B-95FE-B7D2A288681F}" dt="2025-08-23T21:42:47.791" v="1120" actId="255"/>
        <pc:sldMkLst>
          <pc:docMk/>
          <pc:sldMk cId="0" sldId="415"/>
        </pc:sldMkLst>
        <pc:spChg chg="mod">
          <ac:chgData name="Ernesto Gandolfo Raso" userId="9b53afdb15782c0c" providerId="LiveId" clId="{73122E21-F4F1-435B-95FE-B7D2A288681F}" dt="2025-08-23T21:42:47.791" v="1120" actId="255"/>
          <ac:spMkLst>
            <pc:docMk/>
            <pc:sldMk cId="0" sldId="415"/>
            <ac:spMk id="61442" creationId="{9C78EA6F-5AC6-50A3-BD66-E1F0215C02FC}"/>
          </ac:spMkLst>
        </pc:spChg>
      </pc:sldChg>
      <pc:sldChg chg="del">
        <pc:chgData name="Ernesto Gandolfo Raso" userId="9b53afdb15782c0c" providerId="LiveId" clId="{73122E21-F4F1-435B-95FE-B7D2A288681F}" dt="2025-08-23T21:40:50.035" v="1113" actId="2696"/>
        <pc:sldMkLst>
          <pc:docMk/>
          <pc:sldMk cId="0" sldId="432"/>
        </pc:sldMkLst>
      </pc:sldChg>
      <pc:sldChg chg="add">
        <pc:chgData name="Ernesto Gandolfo Raso" userId="9b53afdb15782c0c" providerId="LiveId" clId="{73122E21-F4F1-435B-95FE-B7D2A288681F}" dt="2025-08-23T21:41:20.812" v="1116"/>
        <pc:sldMkLst>
          <pc:docMk/>
          <pc:sldMk cId="1136998887" sldId="432"/>
        </pc:sldMkLst>
      </pc:sldChg>
      <pc:sldChg chg="add del">
        <pc:chgData name="Ernesto Gandolfo Raso" userId="9b53afdb15782c0c" providerId="LiveId" clId="{73122E21-F4F1-435B-95FE-B7D2A288681F}" dt="2025-08-23T21:41:17.800" v="1115" actId="2696"/>
        <pc:sldMkLst>
          <pc:docMk/>
          <pc:sldMk cId="4017519679" sldId="432"/>
        </pc:sldMkLst>
      </pc:sldChg>
      <pc:sldChg chg="del">
        <pc:chgData name="Ernesto Gandolfo Raso" userId="9b53afdb15782c0c" providerId="LiveId" clId="{73122E21-F4F1-435B-95FE-B7D2A288681F}" dt="2025-08-23T21:40:50.035" v="1113" actId="2696"/>
        <pc:sldMkLst>
          <pc:docMk/>
          <pc:sldMk cId="0" sldId="434"/>
        </pc:sldMkLst>
      </pc:sldChg>
      <pc:sldChg chg="add">
        <pc:chgData name="Ernesto Gandolfo Raso" userId="9b53afdb15782c0c" providerId="LiveId" clId="{73122E21-F4F1-435B-95FE-B7D2A288681F}" dt="2025-08-23T21:40:56.866" v="1114"/>
        <pc:sldMkLst>
          <pc:docMk/>
          <pc:sldMk cId="4000116560" sldId="434"/>
        </pc:sldMkLst>
      </pc:sldChg>
      <pc:sldChg chg="modSp mod">
        <pc:chgData name="Ernesto Gandolfo Raso" userId="9b53afdb15782c0c" providerId="LiveId" clId="{73122E21-F4F1-435B-95FE-B7D2A288681F}" dt="2025-08-23T20:31:38.406" v="0" actId="255"/>
        <pc:sldMkLst>
          <pc:docMk/>
          <pc:sldMk cId="0" sldId="444"/>
        </pc:sldMkLst>
        <pc:spChg chg="mod">
          <ac:chgData name="Ernesto Gandolfo Raso" userId="9b53afdb15782c0c" providerId="LiveId" clId="{73122E21-F4F1-435B-95FE-B7D2A288681F}" dt="2025-08-23T20:31:38.406" v="0" actId="255"/>
          <ac:spMkLst>
            <pc:docMk/>
            <pc:sldMk cId="0" sldId="444"/>
            <ac:spMk id="10242" creationId="{2CE40D32-4BA5-2249-DA27-BC75CF131D0B}"/>
          </ac:spMkLst>
        </pc:spChg>
      </pc:sldChg>
      <pc:sldChg chg="del">
        <pc:chgData name="Ernesto Gandolfo Raso" userId="9b53afdb15782c0c" providerId="LiveId" clId="{73122E21-F4F1-435B-95FE-B7D2A288681F}" dt="2025-08-23T21:42:20.726" v="1117" actId="2696"/>
        <pc:sldMkLst>
          <pc:docMk/>
          <pc:sldMk cId="0" sldId="465"/>
        </pc:sldMkLst>
      </pc:sldChg>
      <pc:sldChg chg="add">
        <pc:chgData name="Ernesto Gandolfo Raso" userId="9b53afdb15782c0c" providerId="LiveId" clId="{73122E21-F4F1-435B-95FE-B7D2A288681F}" dt="2025-08-23T21:42:27.050" v="1118"/>
        <pc:sldMkLst>
          <pc:docMk/>
          <pc:sldMk cId="830975244" sldId="465"/>
        </pc:sldMkLst>
      </pc:sldChg>
      <pc:sldChg chg="modSp mod">
        <pc:chgData name="Ernesto Gandolfo Raso" userId="9b53afdb15782c0c" providerId="LiveId" clId="{73122E21-F4F1-435B-95FE-B7D2A288681F}" dt="2025-08-23T20:33:09.155" v="16" actId="255"/>
        <pc:sldMkLst>
          <pc:docMk/>
          <pc:sldMk cId="0" sldId="478"/>
        </pc:sldMkLst>
        <pc:spChg chg="mod">
          <ac:chgData name="Ernesto Gandolfo Raso" userId="9b53afdb15782c0c" providerId="LiveId" clId="{73122E21-F4F1-435B-95FE-B7D2A288681F}" dt="2025-08-23T20:33:09.155" v="16" actId="255"/>
          <ac:spMkLst>
            <pc:docMk/>
            <pc:sldMk cId="0" sldId="478"/>
            <ac:spMk id="20482" creationId="{F4B94135-3588-DE64-2B9B-56D925D7F129}"/>
          </ac:spMkLst>
        </pc:spChg>
      </pc:sldChg>
      <pc:sldChg chg="modSp mod">
        <pc:chgData name="Ernesto Gandolfo Raso" userId="9b53afdb15782c0c" providerId="LiveId" clId="{73122E21-F4F1-435B-95FE-B7D2A288681F}" dt="2025-08-23T20:39:46.332" v="181" actId="20577"/>
        <pc:sldMkLst>
          <pc:docMk/>
          <pc:sldMk cId="0" sldId="479"/>
        </pc:sldMkLst>
        <pc:spChg chg="mod">
          <ac:chgData name="Ernesto Gandolfo Raso" userId="9b53afdb15782c0c" providerId="LiveId" clId="{73122E21-F4F1-435B-95FE-B7D2A288681F}" dt="2025-08-23T20:39:46.332" v="181" actId="20577"/>
          <ac:spMkLst>
            <pc:docMk/>
            <pc:sldMk cId="0" sldId="479"/>
            <ac:spMk id="46082" creationId="{E7E3118D-FEFA-2A1B-EC12-20FB38A8C7C8}"/>
          </ac:spMkLst>
        </pc:spChg>
      </pc:sldChg>
      <pc:sldChg chg="modSp">
        <pc:chgData name="Ernesto Gandolfo Raso" userId="9b53afdb15782c0c" providerId="LiveId" clId="{73122E21-F4F1-435B-95FE-B7D2A288681F}" dt="2025-08-23T21:44:54.302" v="1126" actId="1076"/>
        <pc:sldMkLst>
          <pc:docMk/>
          <pc:sldMk cId="0" sldId="523"/>
        </pc:sldMkLst>
        <pc:picChg chg="mod">
          <ac:chgData name="Ernesto Gandolfo Raso" userId="9b53afdb15782c0c" providerId="LiveId" clId="{73122E21-F4F1-435B-95FE-B7D2A288681F}" dt="2025-08-23T21:44:54.302" v="1126" actId="1076"/>
          <ac:picMkLst>
            <pc:docMk/>
            <pc:sldMk cId="0" sldId="523"/>
            <ac:picMk id="63491" creationId="{A308C313-5167-42B5-CCEB-38C9B116A713}"/>
          </ac:picMkLst>
        </pc:picChg>
      </pc:sldChg>
      <pc:sldChg chg="del">
        <pc:chgData name="Ernesto Gandolfo Raso" userId="9b53afdb15782c0c" providerId="LiveId" clId="{73122E21-F4F1-435B-95FE-B7D2A288681F}" dt="2025-08-23T21:43:38.547" v="1122" actId="2696"/>
        <pc:sldMkLst>
          <pc:docMk/>
          <pc:sldMk cId="0" sldId="524"/>
        </pc:sldMkLst>
      </pc:sldChg>
      <pc:sldChg chg="add">
        <pc:chgData name="Ernesto Gandolfo Raso" userId="9b53afdb15782c0c" providerId="LiveId" clId="{73122E21-F4F1-435B-95FE-B7D2A288681F}" dt="2025-08-23T21:43:41.041" v="1123"/>
        <pc:sldMkLst>
          <pc:docMk/>
          <pc:sldMk cId="94972739" sldId="524"/>
        </pc:sldMkLst>
      </pc:sldChg>
      <pc:sldChg chg="modSp mod">
        <pc:chgData name="Ernesto Gandolfo Raso" userId="9b53afdb15782c0c" providerId="LiveId" clId="{73122E21-F4F1-435B-95FE-B7D2A288681F}" dt="2025-08-23T20:32:44.334" v="15" actId="20577"/>
        <pc:sldMkLst>
          <pc:docMk/>
          <pc:sldMk cId="0" sldId="627"/>
        </pc:sldMkLst>
        <pc:spChg chg="mod">
          <ac:chgData name="Ernesto Gandolfo Raso" userId="9b53afdb15782c0c" providerId="LiveId" clId="{73122E21-F4F1-435B-95FE-B7D2A288681F}" dt="2025-08-23T20:32:44.334" v="15" actId="20577"/>
          <ac:spMkLst>
            <pc:docMk/>
            <pc:sldMk cId="0" sldId="627"/>
            <ac:spMk id="17410" creationId="{22362483-7DB1-1262-FF18-2615DD448948}"/>
          </ac:spMkLst>
        </pc:spChg>
      </pc:sldChg>
      <pc:sldChg chg="modSp mod">
        <pc:chgData name="Ernesto Gandolfo Raso" userId="9b53afdb15782c0c" providerId="LiveId" clId="{73122E21-F4F1-435B-95FE-B7D2A288681F}" dt="2025-08-23T20:34:31.125" v="51" actId="20577"/>
        <pc:sldMkLst>
          <pc:docMk/>
          <pc:sldMk cId="0" sldId="629"/>
        </pc:sldMkLst>
        <pc:spChg chg="mod">
          <ac:chgData name="Ernesto Gandolfo Raso" userId="9b53afdb15782c0c" providerId="LiveId" clId="{73122E21-F4F1-435B-95FE-B7D2A288681F}" dt="2025-08-23T20:34:31.125" v="51" actId="20577"/>
          <ac:spMkLst>
            <pc:docMk/>
            <pc:sldMk cId="0" sldId="629"/>
            <ac:spMk id="22532" creationId="{42F13779-DE86-511D-959F-298F6DC3DFB7}"/>
          </ac:spMkLst>
        </pc:spChg>
      </pc:sldChg>
      <pc:sldChg chg="modSp mod">
        <pc:chgData name="Ernesto Gandolfo Raso" userId="9b53afdb15782c0c" providerId="LiveId" clId="{73122E21-F4F1-435B-95FE-B7D2A288681F}" dt="2025-08-23T21:47:19.338" v="1146" actId="1036"/>
        <pc:sldMkLst>
          <pc:docMk/>
          <pc:sldMk cId="0" sldId="648"/>
        </pc:sldMkLst>
        <pc:spChg chg="mod">
          <ac:chgData name="Ernesto Gandolfo Raso" userId="9b53afdb15782c0c" providerId="LiveId" clId="{73122E21-F4F1-435B-95FE-B7D2A288681F}" dt="2025-08-23T21:47:10.847" v="1143" actId="255"/>
          <ac:spMkLst>
            <pc:docMk/>
            <pc:sldMk cId="0" sldId="648"/>
            <ac:spMk id="50178" creationId="{5B183AA7-2838-C146-8618-B1ECE731C19A}"/>
          </ac:spMkLst>
        </pc:spChg>
        <pc:picChg chg="mod">
          <ac:chgData name="Ernesto Gandolfo Raso" userId="9b53afdb15782c0c" providerId="LiveId" clId="{73122E21-F4F1-435B-95FE-B7D2A288681F}" dt="2025-08-23T21:47:19.338" v="1146" actId="1036"/>
          <ac:picMkLst>
            <pc:docMk/>
            <pc:sldMk cId="0" sldId="648"/>
            <ac:picMk id="50179" creationId="{3FC403CB-24D1-E31A-7E73-FA40AB88E3F5}"/>
          </ac:picMkLst>
        </pc:picChg>
      </pc:sldChg>
      <pc:sldChg chg="modSp mod">
        <pc:chgData name="Ernesto Gandolfo Raso" userId="9b53afdb15782c0c" providerId="LiveId" clId="{73122E21-F4F1-435B-95FE-B7D2A288681F}" dt="2025-08-23T21:35:52.498" v="957" actId="1036"/>
        <pc:sldMkLst>
          <pc:docMk/>
          <pc:sldMk cId="0" sldId="649"/>
        </pc:sldMkLst>
        <pc:spChg chg="mod">
          <ac:chgData name="Ernesto Gandolfo Raso" userId="9b53afdb15782c0c" providerId="LiveId" clId="{73122E21-F4F1-435B-95FE-B7D2A288681F}" dt="2025-08-23T21:28:16.748" v="620" actId="20577"/>
          <ac:spMkLst>
            <pc:docMk/>
            <pc:sldMk cId="0" sldId="649"/>
            <ac:spMk id="2" creationId="{2EB8813C-10CF-5975-8790-F8B7CBFD726F}"/>
          </ac:spMkLst>
        </pc:spChg>
        <pc:spChg chg="mod">
          <ac:chgData name="Ernesto Gandolfo Raso" userId="9b53afdb15782c0c" providerId="LiveId" clId="{73122E21-F4F1-435B-95FE-B7D2A288681F}" dt="2025-08-23T21:35:18.340" v="954" actId="20577"/>
          <ac:spMkLst>
            <pc:docMk/>
            <pc:sldMk cId="0" sldId="649"/>
            <ac:spMk id="4" creationId="{52EF8D73-8C43-0275-3215-8032E634F435}"/>
          </ac:spMkLst>
        </pc:spChg>
        <pc:picChg chg="mod">
          <ac:chgData name="Ernesto Gandolfo Raso" userId="9b53afdb15782c0c" providerId="LiveId" clId="{73122E21-F4F1-435B-95FE-B7D2A288681F}" dt="2025-08-23T21:35:52.498" v="957" actId="1036"/>
          <ac:picMkLst>
            <pc:docMk/>
            <pc:sldMk cId="0" sldId="649"/>
            <ac:picMk id="49155" creationId="{5B8967BF-13A3-E1AB-F097-65F95996209E}"/>
          </ac:picMkLst>
        </pc:picChg>
      </pc:sldChg>
      <pc:sldChg chg="del">
        <pc:chgData name="Ernesto Gandolfo Raso" userId="9b53afdb15782c0c" providerId="LiveId" clId="{73122E21-F4F1-435B-95FE-B7D2A288681F}" dt="2025-08-23T21:40:50.035" v="1113" actId="2696"/>
        <pc:sldMkLst>
          <pc:docMk/>
          <pc:sldMk cId="0" sldId="652"/>
        </pc:sldMkLst>
      </pc:sldChg>
      <pc:sldChg chg="add">
        <pc:chgData name="Ernesto Gandolfo Raso" userId="9b53afdb15782c0c" providerId="LiveId" clId="{73122E21-F4F1-435B-95FE-B7D2A288681F}" dt="2025-08-23T21:40:56.866" v="1114"/>
        <pc:sldMkLst>
          <pc:docMk/>
          <pc:sldMk cId="3542761699" sldId="652"/>
        </pc:sldMkLst>
      </pc:sldChg>
      <pc:sldChg chg="del">
        <pc:chgData name="Ernesto Gandolfo Raso" userId="9b53afdb15782c0c" providerId="LiveId" clId="{73122E21-F4F1-435B-95FE-B7D2A288681F}" dt="2025-08-23T21:40:50.035" v="1113" actId="2696"/>
        <pc:sldMkLst>
          <pc:docMk/>
          <pc:sldMk cId="0" sldId="653"/>
        </pc:sldMkLst>
      </pc:sldChg>
      <pc:sldChg chg="add">
        <pc:chgData name="Ernesto Gandolfo Raso" userId="9b53afdb15782c0c" providerId="LiveId" clId="{73122E21-F4F1-435B-95FE-B7D2A288681F}" dt="2025-08-23T21:40:56.866" v="1114"/>
        <pc:sldMkLst>
          <pc:docMk/>
          <pc:sldMk cId="3355491427" sldId="653"/>
        </pc:sldMkLst>
      </pc:sldChg>
      <pc:sldChg chg="del">
        <pc:chgData name="Ernesto Gandolfo Raso" userId="9b53afdb15782c0c" providerId="LiveId" clId="{73122E21-F4F1-435B-95FE-B7D2A288681F}" dt="2025-08-23T21:40:50.035" v="1113" actId="2696"/>
        <pc:sldMkLst>
          <pc:docMk/>
          <pc:sldMk cId="0" sldId="654"/>
        </pc:sldMkLst>
      </pc:sldChg>
      <pc:sldChg chg="add">
        <pc:chgData name="Ernesto Gandolfo Raso" userId="9b53afdb15782c0c" providerId="LiveId" clId="{73122E21-F4F1-435B-95FE-B7D2A288681F}" dt="2025-08-23T21:40:56.866" v="1114"/>
        <pc:sldMkLst>
          <pc:docMk/>
          <pc:sldMk cId="665249835" sldId="654"/>
        </pc:sldMkLst>
      </pc:sldChg>
      <pc:sldChg chg="del">
        <pc:chgData name="Ernesto Gandolfo Raso" userId="9b53afdb15782c0c" providerId="LiveId" clId="{73122E21-F4F1-435B-95FE-B7D2A288681F}" dt="2025-08-23T21:40:50.035" v="1113" actId="2696"/>
        <pc:sldMkLst>
          <pc:docMk/>
          <pc:sldMk cId="0" sldId="655"/>
        </pc:sldMkLst>
      </pc:sldChg>
      <pc:sldChg chg="add">
        <pc:chgData name="Ernesto Gandolfo Raso" userId="9b53afdb15782c0c" providerId="LiveId" clId="{73122E21-F4F1-435B-95FE-B7D2A288681F}" dt="2025-08-23T21:40:56.866" v="1114"/>
        <pc:sldMkLst>
          <pc:docMk/>
          <pc:sldMk cId="329113703" sldId="655"/>
        </pc:sldMkLst>
      </pc:sldChg>
      <pc:sldChg chg="del">
        <pc:chgData name="Ernesto Gandolfo Raso" userId="9b53afdb15782c0c" providerId="LiveId" clId="{73122E21-F4F1-435B-95FE-B7D2A288681F}" dt="2025-08-23T21:42:20.726" v="1117" actId="2696"/>
        <pc:sldMkLst>
          <pc:docMk/>
          <pc:sldMk cId="0" sldId="656"/>
        </pc:sldMkLst>
      </pc:sldChg>
      <pc:sldChg chg="add">
        <pc:chgData name="Ernesto Gandolfo Raso" userId="9b53afdb15782c0c" providerId="LiveId" clId="{73122E21-F4F1-435B-95FE-B7D2A288681F}" dt="2025-08-23T21:42:27.050" v="1118"/>
        <pc:sldMkLst>
          <pc:docMk/>
          <pc:sldMk cId="3693142786" sldId="656"/>
        </pc:sldMkLst>
      </pc:sldChg>
      <pc:sldChg chg="modSp">
        <pc:chgData name="Ernesto Gandolfo Raso" userId="9b53afdb15782c0c" providerId="LiveId" clId="{73122E21-F4F1-435B-95FE-B7D2A288681F}" dt="2025-08-23T21:45:32.607" v="1127"/>
        <pc:sldMkLst>
          <pc:docMk/>
          <pc:sldMk cId="0" sldId="659"/>
        </pc:sldMkLst>
        <pc:spChg chg="mod">
          <ac:chgData name="Ernesto Gandolfo Raso" userId="9b53afdb15782c0c" providerId="LiveId" clId="{73122E21-F4F1-435B-95FE-B7D2A288681F}" dt="2025-08-23T21:45:32.607" v="1127"/>
          <ac:spMkLst>
            <pc:docMk/>
            <pc:sldMk cId="0" sldId="659"/>
            <ac:spMk id="81922" creationId="{249E709A-AB44-4813-6ED1-EB6F594273F2}"/>
          </ac:spMkLst>
        </pc:spChg>
      </pc:sldChg>
      <pc:sldChg chg="modSp mod">
        <pc:chgData name="Ernesto Gandolfo Raso" userId="9b53afdb15782c0c" providerId="LiveId" clId="{73122E21-F4F1-435B-95FE-B7D2A288681F}" dt="2025-08-23T21:43:09.749" v="1121" actId="20577"/>
        <pc:sldMkLst>
          <pc:docMk/>
          <pc:sldMk cId="0" sldId="660"/>
        </pc:sldMkLst>
        <pc:spChg chg="mod">
          <ac:chgData name="Ernesto Gandolfo Raso" userId="9b53afdb15782c0c" providerId="LiveId" clId="{73122E21-F4F1-435B-95FE-B7D2A288681F}" dt="2025-08-23T21:43:09.749" v="1121" actId="20577"/>
          <ac:spMkLst>
            <pc:docMk/>
            <pc:sldMk cId="0" sldId="660"/>
            <ac:spMk id="62468" creationId="{A9F4274F-6CF7-E408-4573-7FE50261507D}"/>
          </ac:spMkLst>
        </pc:spChg>
      </pc:sldChg>
      <pc:sldChg chg="modSp mod">
        <pc:chgData name="Ernesto Gandolfo Raso" userId="9b53afdb15782c0c" providerId="LiveId" clId="{73122E21-F4F1-435B-95FE-B7D2A288681F}" dt="2025-08-23T20:36:04.090" v="86" actId="1035"/>
        <pc:sldMkLst>
          <pc:docMk/>
          <pc:sldMk cId="3507495933" sldId="682"/>
        </pc:sldMkLst>
        <pc:spChg chg="mod">
          <ac:chgData name="Ernesto Gandolfo Raso" userId="9b53afdb15782c0c" providerId="LiveId" clId="{73122E21-F4F1-435B-95FE-B7D2A288681F}" dt="2025-08-23T20:36:01.200" v="80" actId="255"/>
          <ac:spMkLst>
            <pc:docMk/>
            <pc:sldMk cId="3507495933" sldId="682"/>
            <ac:spMk id="46082" creationId="{E7E3118D-FEFA-2A1B-EC12-20FB38A8C7C8}"/>
          </ac:spMkLst>
        </pc:spChg>
        <pc:picChg chg="mod">
          <ac:chgData name="Ernesto Gandolfo Raso" userId="9b53afdb15782c0c" providerId="LiveId" clId="{73122E21-F4F1-435B-95FE-B7D2A288681F}" dt="2025-08-23T20:36:04.090" v="86" actId="1035"/>
          <ac:picMkLst>
            <pc:docMk/>
            <pc:sldMk cId="3507495933" sldId="682"/>
            <ac:picMk id="46083" creationId="{4FB7F5CA-A0E7-D37A-1804-1952DB7CC68E}"/>
          </ac:picMkLst>
        </pc:picChg>
      </pc:sldChg>
      <pc:sldChg chg="modSp del mod">
        <pc:chgData name="Ernesto Gandolfo Raso" userId="9b53afdb15782c0c" providerId="LiveId" clId="{73122E21-F4F1-435B-95FE-B7D2A288681F}" dt="2025-08-23T20:37:19.713" v="125" actId="2696"/>
        <pc:sldMkLst>
          <pc:docMk/>
          <pc:sldMk cId="1325504074" sldId="684"/>
        </pc:sldMkLst>
        <pc:spChg chg="mod">
          <ac:chgData name="Ernesto Gandolfo Raso" userId="9b53afdb15782c0c" providerId="LiveId" clId="{73122E21-F4F1-435B-95FE-B7D2A288681F}" dt="2025-08-23T20:36:31.405" v="124" actId="6549"/>
          <ac:spMkLst>
            <pc:docMk/>
            <pc:sldMk cId="1325504074" sldId="684"/>
            <ac:spMk id="2" creationId="{67569729-A0B6-23E9-4484-995515B6FC81}"/>
          </ac:spMkLst>
        </pc:spChg>
        <pc:picChg chg="mod">
          <ac:chgData name="Ernesto Gandolfo Raso" userId="9b53afdb15782c0c" providerId="LiveId" clId="{73122E21-F4F1-435B-95FE-B7D2A288681F}" dt="2025-08-23T20:36:16.962" v="120" actId="1036"/>
          <ac:picMkLst>
            <pc:docMk/>
            <pc:sldMk cId="1325504074" sldId="684"/>
            <ac:picMk id="3" creationId="{A3234952-6227-79A4-9AD9-4F758E1A5AB6}"/>
          </ac:picMkLst>
        </pc:picChg>
      </pc:sldChg>
      <pc:sldChg chg="modSp add del mod">
        <pc:chgData name="Ernesto Gandolfo Raso" userId="9b53afdb15782c0c" providerId="LiveId" clId="{73122E21-F4F1-435B-95FE-B7D2A288681F}" dt="2025-08-23T21:44:43.718" v="1124" actId="2696"/>
        <pc:sldMkLst>
          <pc:docMk/>
          <pc:sldMk cId="2494956466" sldId="684"/>
        </pc:sldMkLst>
        <pc:spChg chg="mod">
          <ac:chgData name="Ernesto Gandolfo Raso" userId="9b53afdb15782c0c" providerId="LiveId" clId="{73122E21-F4F1-435B-95FE-B7D2A288681F}" dt="2025-08-23T21:31:06.291" v="751" actId="114"/>
          <ac:spMkLst>
            <pc:docMk/>
            <pc:sldMk cId="2494956466" sldId="684"/>
            <ac:spMk id="2" creationId="{67569729-A0B6-23E9-4484-995515B6FC81}"/>
          </ac:spMkLst>
        </pc:spChg>
      </pc:sldChg>
      <pc:sldChg chg="del">
        <pc:chgData name="Ernesto Gandolfo Raso" userId="9b53afdb15782c0c" providerId="LiveId" clId="{73122E21-F4F1-435B-95FE-B7D2A288681F}" dt="2025-08-23T20:37:19.713" v="125" actId="2696"/>
        <pc:sldMkLst>
          <pc:docMk/>
          <pc:sldMk cId="1839920337" sldId="685"/>
        </pc:sldMkLst>
      </pc:sldChg>
      <pc:sldChg chg="addSp delSp modSp add del mod">
        <pc:chgData name="Ernesto Gandolfo Raso" userId="9b53afdb15782c0c" providerId="LiveId" clId="{73122E21-F4F1-435B-95FE-B7D2A288681F}" dt="2025-08-23T21:44:43.718" v="1124" actId="2696"/>
        <pc:sldMkLst>
          <pc:docMk/>
          <pc:sldMk cId="4030055430" sldId="685"/>
        </pc:sldMkLst>
        <pc:spChg chg="mod">
          <ac:chgData name="Ernesto Gandolfo Raso" userId="9b53afdb15782c0c" providerId="LiveId" clId="{73122E21-F4F1-435B-95FE-B7D2A288681F}" dt="2025-08-23T21:39:58.846" v="1104" actId="255"/>
          <ac:spMkLst>
            <pc:docMk/>
            <pc:sldMk cId="4030055430" sldId="685"/>
            <ac:spMk id="4" creationId="{01D5D4C7-3039-7C5A-4BED-B11102AAC113}"/>
          </ac:spMkLst>
        </pc:spChg>
        <pc:picChg chg="add del mod">
          <ac:chgData name="Ernesto Gandolfo Raso" userId="9b53afdb15782c0c" providerId="LiveId" clId="{73122E21-F4F1-435B-95FE-B7D2A288681F}" dt="2025-08-23T21:39:43.756" v="1023" actId="478"/>
          <ac:picMkLst>
            <pc:docMk/>
            <pc:sldMk cId="4030055430" sldId="685"/>
            <ac:picMk id="3" creationId="{1DEA2914-38E2-A378-34A6-FAF230553CD2}"/>
          </ac:picMkLst>
        </pc:picChg>
        <pc:picChg chg="add mod">
          <ac:chgData name="Ernesto Gandolfo Raso" userId="9b53afdb15782c0c" providerId="LiveId" clId="{73122E21-F4F1-435B-95FE-B7D2A288681F}" dt="2025-08-23T21:40:11.665" v="1112" actId="692"/>
          <ac:picMkLst>
            <pc:docMk/>
            <pc:sldMk cId="4030055430" sldId="685"/>
            <ac:picMk id="6" creationId="{92E3D5EE-D05F-23E4-02EC-BDA957AE98B4}"/>
          </ac:picMkLst>
        </pc:picChg>
      </pc:sldChg>
      <pc:sldChg chg="del">
        <pc:chgData name="Ernesto Gandolfo Raso" userId="9b53afdb15782c0c" providerId="LiveId" clId="{73122E21-F4F1-435B-95FE-B7D2A288681F}" dt="2025-08-23T21:44:43.718" v="1124" actId="2696"/>
        <pc:sldMkLst>
          <pc:docMk/>
          <pc:sldMk cId="3364588778" sldId="688"/>
        </pc:sldMkLst>
      </pc:sldChg>
      <pc:sldChg chg="delSp modSp add mod">
        <pc:chgData name="Ernesto Gandolfo Raso" userId="9b53afdb15782c0c" providerId="LiveId" clId="{73122E21-F4F1-435B-95FE-B7D2A288681F}" dt="2025-08-23T21:27:53.381" v="609" actId="113"/>
        <pc:sldMkLst>
          <pc:docMk/>
          <pc:sldMk cId="2124385617" sldId="690"/>
        </pc:sldMkLst>
        <pc:spChg chg="mod">
          <ac:chgData name="Ernesto Gandolfo Raso" userId="9b53afdb15782c0c" providerId="LiveId" clId="{73122E21-F4F1-435B-95FE-B7D2A288681F}" dt="2025-08-23T21:27:53.381" v="609" actId="113"/>
          <ac:spMkLst>
            <pc:docMk/>
            <pc:sldMk cId="2124385617" sldId="690"/>
            <ac:spMk id="46082" creationId="{E7E3C63D-22AD-219D-4978-BEFB214810AD}"/>
          </ac:spMkLst>
        </pc:spChg>
        <pc:picChg chg="del">
          <ac:chgData name="Ernesto Gandolfo Raso" userId="9b53afdb15782c0c" providerId="LiveId" clId="{73122E21-F4F1-435B-95FE-B7D2A288681F}" dt="2025-08-23T20:40:48.410" v="341" actId="478"/>
          <ac:picMkLst>
            <pc:docMk/>
            <pc:sldMk cId="2124385617" sldId="690"/>
            <ac:picMk id="46083" creationId="{FDCA9B90-495C-0D27-3707-FDB3398EB829}"/>
          </ac:picMkLst>
        </pc:picChg>
      </pc:sldChg>
      <pc:sldChg chg="addSp delSp modSp add del mod">
        <pc:chgData name="Ernesto Gandolfo Raso" userId="9b53afdb15782c0c" providerId="LiveId" clId="{73122E21-F4F1-435B-95FE-B7D2A288681F}" dt="2025-08-23T21:44:43.718" v="1124" actId="2696"/>
        <pc:sldMkLst>
          <pc:docMk/>
          <pc:sldMk cId="2003765935" sldId="691"/>
        </pc:sldMkLst>
        <pc:spChg chg="del">
          <ac:chgData name="Ernesto Gandolfo Raso" userId="9b53afdb15782c0c" providerId="LiveId" clId="{73122E21-F4F1-435B-95FE-B7D2A288681F}" dt="2025-08-23T21:38:47.451" v="959" actId="478"/>
          <ac:spMkLst>
            <pc:docMk/>
            <pc:sldMk cId="2003765935" sldId="691"/>
            <ac:spMk id="4" creationId="{DBD02966-7653-FEBB-A42E-9DDA6B6CAA9A}"/>
          </ac:spMkLst>
        </pc:spChg>
        <pc:picChg chg="add mod">
          <ac:chgData name="Ernesto Gandolfo Raso" userId="9b53afdb15782c0c" providerId="LiveId" clId="{73122E21-F4F1-435B-95FE-B7D2A288681F}" dt="2025-08-23T21:39:00.201" v="963" actId="14100"/>
          <ac:picMkLst>
            <pc:docMk/>
            <pc:sldMk cId="2003765935" sldId="691"/>
            <ac:picMk id="3" creationId="{5A3A9169-D869-82BA-2F21-63007A02FE5E}"/>
          </ac:picMkLst>
        </pc:picChg>
      </pc:sldChg>
    </pc:docChg>
  </pc:docChgLst>
  <pc:docChgLst>
    <pc:chgData name="Ernesto Gandolfo Raso" userId="9b53afdb15782c0c" providerId="LiveId" clId="{653A483C-AC89-43B3-B380-9F0FC0FBF082}"/>
    <pc:docChg chg="addSld modSld">
      <pc:chgData name="Ernesto Gandolfo Raso" userId="9b53afdb15782c0c" providerId="LiveId" clId="{653A483C-AC89-43B3-B380-9F0FC0FBF082}" dt="2024-11-06T14:26:47.228" v="4" actId="14100"/>
      <pc:docMkLst>
        <pc:docMk/>
      </pc:docMkLst>
      <pc:sldChg chg="addSp delSp modSp add">
        <pc:chgData name="Ernesto Gandolfo Raso" userId="9b53afdb15782c0c" providerId="LiveId" clId="{653A483C-AC89-43B3-B380-9F0FC0FBF082}" dt="2024-11-06T14:26:47.228" v="4" actId="14100"/>
        <pc:sldMkLst>
          <pc:docMk/>
          <pc:sldMk cId="4097892938" sldId="689"/>
        </pc:sldMkLst>
      </pc:sldChg>
    </pc:docChg>
  </pc:docChgLst>
  <pc:docChgLst>
    <pc:chgData name="Ernesto Gandolfo Raso" userId="9b53afdb15782c0c" providerId="LiveId" clId="{FB00E247-3C18-42C6-ABCD-4CF6507CABFC}"/>
    <pc:docChg chg="undo custSel addSld delSld modSld">
      <pc:chgData name="Ernesto Gandolfo Raso" userId="9b53afdb15782c0c" providerId="LiveId" clId="{FB00E247-3C18-42C6-ABCD-4CF6507CABFC}" dt="2024-09-23T12:22:55.552" v="1270" actId="14100"/>
      <pc:docMkLst>
        <pc:docMk/>
      </pc:docMkLst>
      <pc:sldChg chg="modSp">
        <pc:chgData name="Ernesto Gandolfo Raso" userId="9b53afdb15782c0c" providerId="LiveId" clId="{FB00E247-3C18-42C6-ABCD-4CF6507CABFC}" dt="2024-09-12T14:14:54.699" v="751"/>
        <pc:sldMkLst>
          <pc:docMk/>
          <pc:sldMk cId="0" sldId="410"/>
        </pc:sldMkLst>
      </pc:sldChg>
      <pc:sldChg chg="modSp mod">
        <pc:chgData name="Ernesto Gandolfo Raso" userId="9b53afdb15782c0c" providerId="LiveId" clId="{FB00E247-3C18-42C6-ABCD-4CF6507CABFC}" dt="2024-09-12T14:03:22.464" v="21" actId="6549"/>
        <pc:sldMkLst>
          <pc:docMk/>
          <pc:sldMk cId="0" sldId="412"/>
        </pc:sldMkLst>
      </pc:sldChg>
      <pc:sldChg chg="modSp">
        <pc:chgData name="Ernesto Gandolfo Raso" userId="9b53afdb15782c0c" providerId="LiveId" clId="{FB00E247-3C18-42C6-ABCD-4CF6507CABFC}" dt="2024-09-12T14:22:15.703" v="807"/>
        <pc:sldMkLst>
          <pc:docMk/>
          <pc:sldMk cId="0" sldId="415"/>
        </pc:sldMkLst>
      </pc:sldChg>
      <pc:sldChg chg="modSp mod">
        <pc:chgData name="Ernesto Gandolfo Raso" userId="9b53afdb15782c0c" providerId="LiveId" clId="{FB00E247-3C18-42C6-ABCD-4CF6507CABFC}" dt="2024-09-12T14:21:44.560" v="805" actId="113"/>
        <pc:sldMkLst>
          <pc:docMk/>
          <pc:sldMk cId="0" sldId="432"/>
        </pc:sldMkLst>
      </pc:sldChg>
      <pc:sldChg chg="modSp mod">
        <pc:chgData name="Ernesto Gandolfo Raso" userId="9b53afdb15782c0c" providerId="LiveId" clId="{FB00E247-3C18-42C6-ABCD-4CF6507CABFC}" dt="2024-09-23T12:12:09.432" v="1134" actId="1035"/>
        <pc:sldMkLst>
          <pc:docMk/>
          <pc:sldMk cId="0" sldId="446"/>
        </pc:sldMkLst>
      </pc:sldChg>
      <pc:sldChg chg="modSp mod">
        <pc:chgData name="Ernesto Gandolfo Raso" userId="9b53afdb15782c0c" providerId="LiveId" clId="{FB00E247-3C18-42C6-ABCD-4CF6507CABFC}" dt="2024-09-23T12:13:23.332" v="1162" actId="14100"/>
        <pc:sldMkLst>
          <pc:docMk/>
          <pc:sldMk cId="0" sldId="477"/>
        </pc:sldMkLst>
      </pc:sldChg>
      <pc:sldChg chg="modSp mod">
        <pc:chgData name="Ernesto Gandolfo Raso" userId="9b53afdb15782c0c" providerId="LiveId" clId="{FB00E247-3C18-42C6-ABCD-4CF6507CABFC}" dt="2024-09-23T12:21:24.613" v="1249" actId="6549"/>
        <pc:sldMkLst>
          <pc:docMk/>
          <pc:sldMk cId="0" sldId="522"/>
        </pc:sldMkLst>
      </pc:sldChg>
      <pc:sldChg chg="modSp">
        <pc:chgData name="Ernesto Gandolfo Raso" userId="9b53afdb15782c0c" providerId="LiveId" clId="{FB00E247-3C18-42C6-ABCD-4CF6507CABFC}" dt="2024-09-12T14:32:12.827" v="1013" actId="692"/>
        <pc:sldMkLst>
          <pc:docMk/>
          <pc:sldMk cId="0" sldId="527"/>
        </pc:sldMkLst>
      </pc:sldChg>
      <pc:sldChg chg="addSp delSp modSp del">
        <pc:chgData name="Ernesto Gandolfo Raso" userId="9b53afdb15782c0c" providerId="LiveId" clId="{FB00E247-3C18-42C6-ABCD-4CF6507CABFC}" dt="2024-09-12T14:03:04.620" v="4" actId="2696"/>
        <pc:sldMkLst>
          <pc:docMk/>
          <pc:sldMk cId="0" sldId="599"/>
        </pc:sldMkLst>
      </pc:sldChg>
      <pc:sldChg chg="modSp">
        <pc:chgData name="Ernesto Gandolfo Raso" userId="9b53afdb15782c0c" providerId="LiveId" clId="{FB00E247-3C18-42C6-ABCD-4CF6507CABFC}" dt="2024-09-23T12:13:59.620" v="1216" actId="1038"/>
        <pc:sldMkLst>
          <pc:docMk/>
          <pc:sldMk cId="0" sldId="619"/>
        </pc:sldMkLst>
      </pc:sldChg>
      <pc:sldChg chg="addSp modSp mod">
        <pc:chgData name="Ernesto Gandolfo Raso" userId="9b53afdb15782c0c" providerId="LiveId" clId="{FB00E247-3C18-42C6-ABCD-4CF6507CABFC}" dt="2024-09-23T12:12:39.348" v="1161" actId="207"/>
        <pc:sldMkLst>
          <pc:docMk/>
          <pc:sldMk cId="0" sldId="625"/>
        </pc:sldMkLst>
      </pc:sldChg>
      <pc:sldChg chg="modSp mod">
        <pc:chgData name="Ernesto Gandolfo Raso" userId="9b53afdb15782c0c" providerId="LiveId" clId="{FB00E247-3C18-42C6-ABCD-4CF6507CABFC}" dt="2024-09-23T12:12:24.176" v="1156" actId="21"/>
        <pc:sldMkLst>
          <pc:docMk/>
          <pc:sldMk cId="0" sldId="626"/>
        </pc:sldMkLst>
      </pc:sldChg>
      <pc:sldChg chg="modSp">
        <pc:chgData name="Ernesto Gandolfo Raso" userId="9b53afdb15782c0c" providerId="LiveId" clId="{FB00E247-3C18-42C6-ABCD-4CF6507CABFC}" dt="2024-09-23T12:13:41.126" v="1174" actId="1038"/>
        <pc:sldMkLst>
          <pc:docMk/>
          <pc:sldMk cId="0" sldId="628"/>
        </pc:sldMkLst>
      </pc:sldChg>
      <pc:sldChg chg="modSp mod">
        <pc:chgData name="Ernesto Gandolfo Raso" userId="9b53afdb15782c0c" providerId="LiveId" clId="{FB00E247-3C18-42C6-ABCD-4CF6507CABFC}" dt="2024-09-23T12:14:50.902" v="1220" actId="6549"/>
        <pc:sldMkLst>
          <pc:docMk/>
          <pc:sldMk cId="0" sldId="629"/>
        </pc:sldMkLst>
      </pc:sldChg>
      <pc:sldChg chg="modSp">
        <pc:chgData name="Ernesto Gandolfo Raso" userId="9b53afdb15782c0c" providerId="LiveId" clId="{FB00E247-3C18-42C6-ABCD-4CF6507CABFC}" dt="2024-09-12T14:15:14.411" v="755" actId="692"/>
        <pc:sldMkLst>
          <pc:docMk/>
          <pc:sldMk cId="0" sldId="630"/>
        </pc:sldMkLst>
      </pc:sldChg>
      <pc:sldChg chg="delSp">
        <pc:chgData name="Ernesto Gandolfo Raso" userId="9b53afdb15782c0c" providerId="LiveId" clId="{FB00E247-3C18-42C6-ABCD-4CF6507CABFC}" dt="2024-09-23T12:15:23.644" v="1246" actId="478"/>
        <pc:sldMkLst>
          <pc:docMk/>
          <pc:sldMk cId="0" sldId="633"/>
        </pc:sldMkLst>
      </pc:sldChg>
      <pc:sldChg chg="modSp mod">
        <pc:chgData name="Ernesto Gandolfo Raso" userId="9b53afdb15782c0c" providerId="LiveId" clId="{FB00E247-3C18-42C6-ABCD-4CF6507CABFC}" dt="2024-09-12T14:20:46.348" v="787" actId="1035"/>
        <pc:sldMkLst>
          <pc:docMk/>
          <pc:sldMk cId="0" sldId="648"/>
        </pc:sldMkLst>
      </pc:sldChg>
      <pc:sldChg chg="addSp delSp modSp mod">
        <pc:chgData name="Ernesto Gandolfo Raso" userId="9b53afdb15782c0c" providerId="LiveId" clId="{FB00E247-3C18-42C6-ABCD-4CF6507CABFC}" dt="2024-09-12T14:21:18.239" v="802" actId="113"/>
        <pc:sldMkLst>
          <pc:docMk/>
          <pc:sldMk cId="0" sldId="649"/>
        </pc:sldMkLst>
      </pc:sldChg>
      <pc:sldChg chg="modSp">
        <pc:chgData name="Ernesto Gandolfo Raso" userId="9b53afdb15782c0c" providerId="LiveId" clId="{FB00E247-3C18-42C6-ABCD-4CF6507CABFC}" dt="2024-09-12T14:21:35.908" v="804" actId="692"/>
        <pc:sldMkLst>
          <pc:docMk/>
          <pc:sldMk cId="0" sldId="651"/>
        </pc:sldMkLst>
      </pc:sldChg>
      <pc:sldChg chg="modSp">
        <pc:chgData name="Ernesto Gandolfo Raso" userId="9b53afdb15782c0c" providerId="LiveId" clId="{FB00E247-3C18-42C6-ABCD-4CF6507CABFC}" dt="2024-09-12T14:21:58.418" v="806"/>
        <pc:sldMkLst>
          <pc:docMk/>
          <pc:sldMk cId="0" sldId="652"/>
        </pc:sldMkLst>
      </pc:sldChg>
      <pc:sldChg chg="addSp delSp modSp mod">
        <pc:chgData name="Ernesto Gandolfo Raso" userId="9b53afdb15782c0c" providerId="LiveId" clId="{FB00E247-3C18-42C6-ABCD-4CF6507CABFC}" dt="2024-09-23T12:22:36.932" v="1268" actId="692"/>
        <pc:sldMkLst>
          <pc:docMk/>
          <pc:sldMk cId="0" sldId="659"/>
        </pc:sldMkLst>
      </pc:sldChg>
      <pc:sldChg chg="modSp mod">
        <pc:chgData name="Ernesto Gandolfo Raso" userId="9b53afdb15782c0c" providerId="LiveId" clId="{FB00E247-3C18-42C6-ABCD-4CF6507CABFC}" dt="2024-09-12T14:23:02.357" v="852" actId="1036"/>
        <pc:sldMkLst>
          <pc:docMk/>
          <pc:sldMk cId="0" sldId="660"/>
        </pc:sldMkLst>
      </pc:sldChg>
      <pc:sldChg chg="modSp">
        <pc:chgData name="Ernesto Gandolfo Raso" userId="9b53afdb15782c0c" providerId="LiveId" clId="{FB00E247-3C18-42C6-ABCD-4CF6507CABFC}" dt="2024-09-12T14:23:25.301" v="854" actId="692"/>
        <pc:sldMkLst>
          <pc:docMk/>
          <pc:sldMk cId="0" sldId="661"/>
        </pc:sldMkLst>
      </pc:sldChg>
      <pc:sldChg chg="modSp">
        <pc:chgData name="Ernesto Gandolfo Raso" userId="9b53afdb15782c0c" providerId="LiveId" clId="{FB00E247-3C18-42C6-ABCD-4CF6507CABFC}" dt="2024-09-12T14:23:53.094" v="867" actId="692"/>
        <pc:sldMkLst>
          <pc:docMk/>
          <pc:sldMk cId="0" sldId="662"/>
        </pc:sldMkLst>
      </pc:sldChg>
      <pc:sldChg chg="modSp mod">
        <pc:chgData name="Ernesto Gandolfo Raso" userId="9b53afdb15782c0c" providerId="LiveId" clId="{FB00E247-3C18-42C6-ABCD-4CF6507CABFC}" dt="2024-09-12T14:23:41.159" v="865" actId="1036"/>
        <pc:sldMkLst>
          <pc:docMk/>
          <pc:sldMk cId="0" sldId="664"/>
        </pc:sldMkLst>
      </pc:sldChg>
      <pc:sldChg chg="addSp delSp modSp mod">
        <pc:chgData name="Ernesto Gandolfo Raso" userId="9b53afdb15782c0c" providerId="LiveId" clId="{FB00E247-3C18-42C6-ABCD-4CF6507CABFC}" dt="2024-09-12T14:30:37.408" v="1007" actId="1036"/>
        <pc:sldMkLst>
          <pc:docMk/>
          <pc:sldMk cId="0" sldId="668"/>
        </pc:sldMkLst>
      </pc:sldChg>
      <pc:sldChg chg="modSp">
        <pc:chgData name="Ernesto Gandolfo Raso" userId="9b53afdb15782c0c" providerId="LiveId" clId="{FB00E247-3C18-42C6-ABCD-4CF6507CABFC}" dt="2024-09-12T14:31:22.701" v="1008"/>
        <pc:sldMkLst>
          <pc:docMk/>
          <pc:sldMk cId="0" sldId="669"/>
        </pc:sldMkLst>
      </pc:sldChg>
      <pc:sldChg chg="modSp">
        <pc:chgData name="Ernesto Gandolfo Raso" userId="9b53afdb15782c0c" providerId="LiveId" clId="{FB00E247-3C18-42C6-ABCD-4CF6507CABFC}" dt="2024-09-12T14:31:35.225" v="1010" actId="692"/>
        <pc:sldMkLst>
          <pc:docMk/>
          <pc:sldMk cId="0" sldId="671"/>
        </pc:sldMkLst>
      </pc:sldChg>
      <pc:sldChg chg="modSp">
        <pc:chgData name="Ernesto Gandolfo Raso" userId="9b53afdb15782c0c" providerId="LiveId" clId="{FB00E247-3C18-42C6-ABCD-4CF6507CABFC}" dt="2024-09-23T12:22:55.552" v="1270" actId="14100"/>
        <pc:sldMkLst>
          <pc:docMk/>
          <pc:sldMk cId="0" sldId="677"/>
        </pc:sldMkLst>
      </pc:sldChg>
      <pc:sldChg chg="modSp mod">
        <pc:chgData name="Ernesto Gandolfo Raso" userId="9b53afdb15782c0c" providerId="LiveId" clId="{FB00E247-3C18-42C6-ABCD-4CF6507CABFC}" dt="2024-09-12T14:32:48.013" v="1016" actId="20577"/>
        <pc:sldMkLst>
          <pc:docMk/>
          <pc:sldMk cId="0" sldId="678"/>
        </pc:sldMkLst>
      </pc:sldChg>
      <pc:sldChg chg="del">
        <pc:chgData name="Ernesto Gandolfo Raso" userId="9b53afdb15782c0c" providerId="LiveId" clId="{FB00E247-3C18-42C6-ABCD-4CF6507CABFC}" dt="2024-09-12T14:11:26.325" v="709" actId="2696"/>
        <pc:sldMkLst>
          <pc:docMk/>
          <pc:sldMk cId="0" sldId="679"/>
        </pc:sldMkLst>
      </pc:sldChg>
      <pc:sldChg chg="modSp add mod">
        <pc:chgData name="Ernesto Gandolfo Raso" userId="9b53afdb15782c0c" providerId="LiveId" clId="{FB00E247-3C18-42C6-ABCD-4CF6507CABFC}" dt="2024-09-23T12:10:45.258" v="1123" actId="1036"/>
        <pc:sldMkLst>
          <pc:docMk/>
          <pc:sldMk cId="1564820973" sldId="683"/>
        </pc:sldMkLst>
      </pc:sldChg>
      <pc:sldChg chg="addSp delSp modSp add mod">
        <pc:chgData name="Ernesto Gandolfo Raso" userId="9b53afdb15782c0c" providerId="LiveId" clId="{FB00E247-3C18-42C6-ABCD-4CF6507CABFC}" dt="2024-09-12T14:11:46.289" v="720" actId="20577"/>
        <pc:sldMkLst>
          <pc:docMk/>
          <pc:sldMk cId="1325504074" sldId="684"/>
        </pc:sldMkLst>
      </pc:sldChg>
      <pc:sldChg chg="delSp modSp add mod">
        <pc:chgData name="Ernesto Gandolfo Raso" userId="9b53afdb15782c0c" providerId="LiveId" clId="{FB00E247-3C18-42C6-ABCD-4CF6507CABFC}" dt="2024-09-12T14:10:33.269" v="679" actId="947"/>
        <pc:sldMkLst>
          <pc:docMk/>
          <pc:sldMk cId="1839920337" sldId="685"/>
        </pc:sldMkLst>
      </pc:sldChg>
      <pc:sldChg chg="addSp delSp modSp add mod">
        <pc:chgData name="Ernesto Gandolfo Raso" userId="9b53afdb15782c0c" providerId="LiveId" clId="{FB00E247-3C18-42C6-ABCD-4CF6507CABFC}" dt="2024-09-12T14:37:27.212" v="1091" actId="14100"/>
        <pc:sldMkLst>
          <pc:docMk/>
          <pc:sldMk cId="3572848335" sldId="686"/>
        </pc:sldMkLst>
      </pc:sldChg>
      <pc:sldChg chg="delSp modSp add">
        <pc:chgData name="Ernesto Gandolfo Raso" userId="9b53afdb15782c0c" providerId="LiveId" clId="{FB00E247-3C18-42C6-ABCD-4CF6507CABFC}" dt="2024-09-23T12:15:20.278" v="1245" actId="1038"/>
        <pc:sldMkLst>
          <pc:docMk/>
          <pc:sldMk cId="1710670274" sldId="687"/>
        </pc:sldMkLst>
      </pc:sldChg>
      <pc:sldChg chg="addSp delSp modSp add del">
        <pc:chgData name="Ernesto Gandolfo Raso" userId="9b53afdb15782c0c" providerId="LiveId" clId="{FB00E247-3C18-42C6-ABCD-4CF6507CABFC}" dt="2024-09-12T14:36:35.385" v="1078" actId="2696"/>
        <pc:sldMkLst>
          <pc:docMk/>
          <pc:sldMk cId="1968921624" sldId="687"/>
        </pc:sldMkLst>
      </pc:sldChg>
      <pc:sldChg chg="add">
        <pc:chgData name="Ernesto Gandolfo Raso" userId="9b53afdb15782c0c" providerId="LiveId" clId="{FB00E247-3C18-42C6-ABCD-4CF6507CABFC}" dt="2024-09-23T12:17:09.083" v="1247"/>
        <pc:sldMkLst>
          <pc:docMk/>
          <pc:sldMk cId="3364588778" sldId="6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F74AA2B-6C4F-75E7-6541-02C47687D869}"/>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7" name="Rectangle 3">
            <a:extLst>
              <a:ext uri="{FF2B5EF4-FFF2-40B4-BE49-F238E27FC236}">
                <a16:creationId xmlns:a16="http://schemas.microsoft.com/office/drawing/2014/main" id="{43D3A433-26BA-0B4E-6C58-643D04177831}"/>
              </a:ext>
            </a:extLst>
          </p:cNvPr>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144388" name="Rectangle 4">
            <a:extLst>
              <a:ext uri="{FF2B5EF4-FFF2-40B4-BE49-F238E27FC236}">
                <a16:creationId xmlns:a16="http://schemas.microsoft.com/office/drawing/2014/main" id="{17FFF9D6-B86B-0B80-9546-8F60A1B5BF1B}"/>
              </a:ext>
            </a:extLst>
          </p:cNvPr>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9" name="Rectangle 5">
            <a:extLst>
              <a:ext uri="{FF2B5EF4-FFF2-40B4-BE49-F238E27FC236}">
                <a16:creationId xmlns:a16="http://schemas.microsoft.com/office/drawing/2014/main" id="{96AF68B5-8D0D-DEAE-A085-B88394732D89}"/>
              </a:ext>
            </a:extLst>
          </p:cNvPr>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7DDBA03-F8FD-4452-A132-9CA0DA94CFED}" type="slidenum">
              <a:rPr lang="es-ES" altLang="en-US"/>
              <a:pPr>
                <a:defRPr/>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1D47E1D-2DE0-99E5-AF60-D7669EFD35D7}"/>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5" name="Rectangle 3">
            <a:extLst>
              <a:ext uri="{FF2B5EF4-FFF2-40B4-BE49-F238E27FC236}">
                <a16:creationId xmlns:a16="http://schemas.microsoft.com/office/drawing/2014/main" id="{25483686-AFDE-3C4A-DB1B-22598524C5B6}"/>
              </a:ext>
            </a:extLst>
          </p:cNvPr>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4100" name="Rectangle 4">
            <a:extLst>
              <a:ext uri="{FF2B5EF4-FFF2-40B4-BE49-F238E27FC236}">
                <a16:creationId xmlns:a16="http://schemas.microsoft.com/office/drawing/2014/main" id="{A8B0C134-C01D-2F85-C5C1-B7C8C447EE84}"/>
              </a:ext>
            </a:extLst>
          </p:cNvPr>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2B8066B-128B-BBD8-2771-186D26A63F1D}"/>
              </a:ext>
            </a:extLst>
          </p:cNvPr>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a:extLst>
              <a:ext uri="{FF2B5EF4-FFF2-40B4-BE49-F238E27FC236}">
                <a16:creationId xmlns:a16="http://schemas.microsoft.com/office/drawing/2014/main" id="{7BEB9EB3-8371-8F50-98C2-7926537AE060}"/>
              </a:ext>
            </a:extLst>
          </p:cNvPr>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9" name="Rectangle 7">
            <a:extLst>
              <a:ext uri="{FF2B5EF4-FFF2-40B4-BE49-F238E27FC236}">
                <a16:creationId xmlns:a16="http://schemas.microsoft.com/office/drawing/2014/main" id="{4E8CB256-2DB5-E91D-95CB-A4B900CB6CF4}"/>
              </a:ext>
            </a:extLst>
          </p:cNvPr>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6410CC4D-C775-41F5-BF33-CAC801858407}"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616AED8-9C06-7546-660A-3170E0DAC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4A3F8-6316-46A1-BBDC-96C77335F834}" type="slidenum">
              <a:rPr lang="es-ES" altLang="es-ES" smtClean="0"/>
              <a:pPr>
                <a:spcBef>
                  <a:spcPct val="0"/>
                </a:spcBef>
              </a:pPr>
              <a:t>1</a:t>
            </a:fld>
            <a:endParaRPr lang="es-ES" altLang="es-ES"/>
          </a:p>
        </p:txBody>
      </p:sp>
      <p:sp>
        <p:nvSpPr>
          <p:cNvPr id="7171" name="Rectangle 2">
            <a:extLst>
              <a:ext uri="{FF2B5EF4-FFF2-40B4-BE49-F238E27FC236}">
                <a16:creationId xmlns:a16="http://schemas.microsoft.com/office/drawing/2014/main" id="{643154F5-F065-3857-5FA3-53DA2065498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52094F7-228A-C020-6E21-79A80912053E}"/>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ES">
              <a:latin typeface="Arial" panose="020B0604020202020204" pitchFamily="34" charset="0"/>
            </a:endParaRPr>
          </a:p>
        </p:txBody>
      </p:sp>
    </p:spTree>
    <p:extLst>
      <p:ext uri="{BB962C8B-B14F-4D97-AF65-F5344CB8AC3E}">
        <p14:creationId xmlns:p14="http://schemas.microsoft.com/office/powerpoint/2010/main" val="20948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67826245-310D-1DA0-467A-75AD56640178}"/>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261B30CC-7844-47F7-1A66-BD1F1D8B163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750F3C0-A7BA-C58A-72FA-5EB9B0D52E08}"/>
              </a:ext>
            </a:extLst>
          </p:cNvPr>
          <p:cNvSpPr>
            <a:spLocks noGrp="1"/>
          </p:cNvSpPr>
          <p:nvPr>
            <p:ph type="sldNum" sz="quarter" idx="12"/>
          </p:nvPr>
        </p:nvSpPr>
        <p:spPr/>
        <p:txBody>
          <a:bodyPr/>
          <a:lstStyle>
            <a:lvl1pPr>
              <a:defRPr/>
            </a:lvl1pPr>
          </a:lstStyle>
          <a:p>
            <a:pPr>
              <a:defRPr/>
            </a:pPr>
            <a:fld id="{E348BE1E-F796-4F3E-B18F-D53D42A1FA22}" type="slidenum">
              <a:rPr lang="es-ES" altLang="en-US"/>
              <a:pPr>
                <a:defRPr/>
              </a:pPr>
              <a:t>‹Nº›</a:t>
            </a:fld>
            <a:endParaRPr lang="es-ES" altLang="en-US"/>
          </a:p>
        </p:txBody>
      </p:sp>
    </p:spTree>
    <p:extLst>
      <p:ext uri="{BB962C8B-B14F-4D97-AF65-F5344CB8AC3E}">
        <p14:creationId xmlns:p14="http://schemas.microsoft.com/office/powerpoint/2010/main" val="125369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91DF759-0F6D-DEA9-F799-C4E8ECFB44E3}"/>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A58857E6-BC30-7949-0D45-98F4D16135E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D141D3E-9DF8-B8AE-D46D-BE251BBE43B4}"/>
              </a:ext>
            </a:extLst>
          </p:cNvPr>
          <p:cNvSpPr>
            <a:spLocks noGrp="1"/>
          </p:cNvSpPr>
          <p:nvPr>
            <p:ph type="sldNum" sz="quarter" idx="12"/>
          </p:nvPr>
        </p:nvSpPr>
        <p:spPr/>
        <p:txBody>
          <a:bodyPr/>
          <a:lstStyle>
            <a:lvl1pPr>
              <a:defRPr/>
            </a:lvl1pPr>
          </a:lstStyle>
          <a:p>
            <a:pPr>
              <a:defRPr/>
            </a:pPr>
            <a:fld id="{BBA4D11D-8476-4F04-A585-482AE7F76079}" type="slidenum">
              <a:rPr lang="es-ES" altLang="en-US"/>
              <a:pPr>
                <a:defRPr/>
              </a:pPr>
              <a:t>‹Nº›</a:t>
            </a:fld>
            <a:endParaRPr lang="es-ES" altLang="en-US"/>
          </a:p>
        </p:txBody>
      </p:sp>
    </p:spTree>
    <p:extLst>
      <p:ext uri="{BB962C8B-B14F-4D97-AF65-F5344CB8AC3E}">
        <p14:creationId xmlns:p14="http://schemas.microsoft.com/office/powerpoint/2010/main" val="177739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DEEE2FE-6157-5444-02DB-5DC8F7723B8E}"/>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DF211E4B-FE84-FDE0-D44A-D8C73C67DFE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B71E1CC-C2F6-2ED4-447A-895D26EB0A54}"/>
              </a:ext>
            </a:extLst>
          </p:cNvPr>
          <p:cNvSpPr>
            <a:spLocks noGrp="1"/>
          </p:cNvSpPr>
          <p:nvPr>
            <p:ph type="sldNum" sz="quarter" idx="12"/>
          </p:nvPr>
        </p:nvSpPr>
        <p:spPr/>
        <p:txBody>
          <a:bodyPr/>
          <a:lstStyle>
            <a:lvl1pPr>
              <a:defRPr/>
            </a:lvl1pPr>
          </a:lstStyle>
          <a:p>
            <a:pPr>
              <a:defRPr/>
            </a:pPr>
            <a:fld id="{3BEF8871-897E-445A-9A55-155D4CEB46E5}" type="slidenum">
              <a:rPr lang="es-ES" altLang="en-US"/>
              <a:pPr>
                <a:defRPr/>
              </a:pPr>
              <a:t>‹Nº›</a:t>
            </a:fld>
            <a:endParaRPr lang="es-ES" altLang="en-US"/>
          </a:p>
        </p:txBody>
      </p:sp>
    </p:spTree>
    <p:extLst>
      <p:ext uri="{BB962C8B-B14F-4D97-AF65-F5344CB8AC3E}">
        <p14:creationId xmlns:p14="http://schemas.microsoft.com/office/powerpoint/2010/main" val="24579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3 Marcador de fecha">
            <a:extLst>
              <a:ext uri="{FF2B5EF4-FFF2-40B4-BE49-F238E27FC236}">
                <a16:creationId xmlns:a16="http://schemas.microsoft.com/office/drawing/2014/main" id="{DC3D7DB9-1B3E-95B6-82CB-4103EB1EBD2B}"/>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1CE84DB0-5919-2601-80E5-CCBB12ECC59D}"/>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2D8B2AEA-EE7E-9883-0F67-D1A05EF65055}"/>
              </a:ext>
            </a:extLst>
          </p:cNvPr>
          <p:cNvSpPr>
            <a:spLocks noGrp="1"/>
          </p:cNvSpPr>
          <p:nvPr>
            <p:ph type="sldNum" sz="quarter" idx="12"/>
          </p:nvPr>
        </p:nvSpPr>
        <p:spPr/>
        <p:txBody>
          <a:bodyPr/>
          <a:lstStyle>
            <a:lvl1pPr>
              <a:defRPr/>
            </a:lvl1pPr>
          </a:lstStyle>
          <a:p>
            <a:pPr>
              <a:defRPr/>
            </a:pPr>
            <a:fld id="{E6BF0CC7-F415-4A9E-82D2-A15AC94CAF6D}" type="slidenum">
              <a:rPr lang="es-ES" altLang="en-US"/>
              <a:pPr>
                <a:defRPr/>
              </a:pPr>
              <a:t>‹Nº›</a:t>
            </a:fld>
            <a:endParaRPr lang="es-ES" altLang="en-US"/>
          </a:p>
        </p:txBody>
      </p:sp>
    </p:spTree>
    <p:extLst>
      <p:ext uri="{BB962C8B-B14F-4D97-AF65-F5344CB8AC3E}">
        <p14:creationId xmlns:p14="http://schemas.microsoft.com/office/powerpoint/2010/main" val="80449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CBCDFE0D-0527-DB96-421A-9F40D26A525D}"/>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35296B8A-67A6-C09E-A252-C85A1778607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BB331219-664B-0C2B-ECB1-23AFCA586013}"/>
              </a:ext>
            </a:extLst>
          </p:cNvPr>
          <p:cNvSpPr>
            <a:spLocks noGrp="1"/>
          </p:cNvSpPr>
          <p:nvPr>
            <p:ph type="sldNum" sz="quarter" idx="12"/>
          </p:nvPr>
        </p:nvSpPr>
        <p:spPr/>
        <p:txBody>
          <a:bodyPr/>
          <a:lstStyle>
            <a:lvl1pPr>
              <a:defRPr/>
            </a:lvl1pPr>
          </a:lstStyle>
          <a:p>
            <a:pPr>
              <a:defRPr/>
            </a:pPr>
            <a:fld id="{946CC454-A073-4804-84BF-96DCD4538326}" type="slidenum">
              <a:rPr lang="es-ES" altLang="en-US"/>
              <a:pPr>
                <a:defRPr/>
              </a:pPr>
              <a:t>‹Nº›</a:t>
            </a:fld>
            <a:endParaRPr lang="es-ES" altLang="en-US"/>
          </a:p>
        </p:txBody>
      </p:sp>
    </p:spTree>
    <p:extLst>
      <p:ext uri="{BB962C8B-B14F-4D97-AF65-F5344CB8AC3E}">
        <p14:creationId xmlns:p14="http://schemas.microsoft.com/office/powerpoint/2010/main" val="95837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0A253335-AFA2-5B74-1688-599AED3C00E8}"/>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0A385A5C-C569-0D94-01E7-A02F0B927DF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9A89BC1-95CB-ADF4-36EC-E390050710C7}"/>
              </a:ext>
            </a:extLst>
          </p:cNvPr>
          <p:cNvSpPr>
            <a:spLocks noGrp="1"/>
          </p:cNvSpPr>
          <p:nvPr>
            <p:ph type="sldNum" sz="quarter" idx="12"/>
          </p:nvPr>
        </p:nvSpPr>
        <p:spPr/>
        <p:txBody>
          <a:bodyPr/>
          <a:lstStyle>
            <a:lvl1pPr>
              <a:defRPr/>
            </a:lvl1pPr>
          </a:lstStyle>
          <a:p>
            <a:pPr>
              <a:defRPr/>
            </a:pPr>
            <a:fld id="{73D6DB8F-3BD6-41F9-8239-1A0A24BABC14}" type="slidenum">
              <a:rPr lang="es-ES" altLang="en-US"/>
              <a:pPr>
                <a:defRPr/>
              </a:pPr>
              <a:t>‹Nº›</a:t>
            </a:fld>
            <a:endParaRPr lang="es-ES" altLang="en-US"/>
          </a:p>
        </p:txBody>
      </p:sp>
    </p:spTree>
    <p:extLst>
      <p:ext uri="{BB962C8B-B14F-4D97-AF65-F5344CB8AC3E}">
        <p14:creationId xmlns:p14="http://schemas.microsoft.com/office/powerpoint/2010/main" val="112854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D97D8EAD-A715-5A0D-581B-BE0AA0A16726}"/>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EE7C2E15-412E-7F66-296F-F6DB7A2E9A84}"/>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5724C0CD-4B63-4A7A-930C-57E2C56F32FD}"/>
              </a:ext>
            </a:extLst>
          </p:cNvPr>
          <p:cNvSpPr>
            <a:spLocks noGrp="1"/>
          </p:cNvSpPr>
          <p:nvPr>
            <p:ph type="sldNum" sz="quarter" idx="12"/>
          </p:nvPr>
        </p:nvSpPr>
        <p:spPr>
          <a:xfrm>
            <a:off x="6553200" y="6245225"/>
            <a:ext cx="2133600" cy="476250"/>
          </a:xfrm>
        </p:spPr>
        <p:txBody>
          <a:bodyPr/>
          <a:lstStyle>
            <a:lvl1pPr>
              <a:defRPr/>
            </a:lvl1pPr>
          </a:lstStyle>
          <a:p>
            <a:pPr>
              <a:defRPr/>
            </a:pPr>
            <a:fld id="{94AFEA65-9C76-4540-BCE3-4710BE9F775E}" type="slidenum">
              <a:rPr lang="es-ES" altLang="es-ES"/>
              <a:pPr>
                <a:defRPr/>
              </a:pPr>
              <a:t>‹Nº›</a:t>
            </a:fld>
            <a:endParaRPr lang="es-ES" altLang="es-ES"/>
          </a:p>
        </p:txBody>
      </p:sp>
    </p:spTree>
    <p:extLst>
      <p:ext uri="{BB962C8B-B14F-4D97-AF65-F5344CB8AC3E}">
        <p14:creationId xmlns:p14="http://schemas.microsoft.com/office/powerpoint/2010/main" val="62579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57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a:extLst>
              <a:ext uri="{FF2B5EF4-FFF2-40B4-BE49-F238E27FC236}">
                <a16:creationId xmlns:a16="http://schemas.microsoft.com/office/drawing/2014/main" id="{EB55245F-6258-E1B0-0449-EDC94EA6ED46}"/>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7" name="6 Marcador de pie de página">
            <a:extLst>
              <a:ext uri="{FF2B5EF4-FFF2-40B4-BE49-F238E27FC236}">
                <a16:creationId xmlns:a16="http://schemas.microsoft.com/office/drawing/2014/main" id="{A859D54D-791A-5C02-CE96-7C5721153FD9}"/>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8" name="7 Marcador de número de diapositiva">
            <a:extLst>
              <a:ext uri="{FF2B5EF4-FFF2-40B4-BE49-F238E27FC236}">
                <a16:creationId xmlns:a16="http://schemas.microsoft.com/office/drawing/2014/main" id="{8AD78455-360F-7C15-D842-869D5ACA8902}"/>
              </a:ext>
            </a:extLst>
          </p:cNvPr>
          <p:cNvSpPr>
            <a:spLocks noGrp="1"/>
          </p:cNvSpPr>
          <p:nvPr>
            <p:ph type="sldNum" sz="quarter" idx="12"/>
          </p:nvPr>
        </p:nvSpPr>
        <p:spPr>
          <a:xfrm>
            <a:off x="6553200" y="6245225"/>
            <a:ext cx="2133600" cy="476250"/>
          </a:xfrm>
        </p:spPr>
        <p:txBody>
          <a:bodyPr/>
          <a:lstStyle>
            <a:lvl1pPr>
              <a:defRPr/>
            </a:lvl1pPr>
          </a:lstStyle>
          <a:p>
            <a:pPr>
              <a:defRPr/>
            </a:pPr>
            <a:fld id="{DD917C9C-6A70-43A4-9D09-AF3E6226D217}" type="slidenum">
              <a:rPr lang="es-ES" altLang="es-ES"/>
              <a:pPr>
                <a:defRPr/>
              </a:pPr>
              <a:t>‹Nº›</a:t>
            </a:fld>
            <a:endParaRPr lang="es-ES" altLang="es-ES"/>
          </a:p>
        </p:txBody>
      </p:sp>
    </p:spTree>
    <p:extLst>
      <p:ext uri="{BB962C8B-B14F-4D97-AF65-F5344CB8AC3E}">
        <p14:creationId xmlns:p14="http://schemas.microsoft.com/office/powerpoint/2010/main" val="185546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2755E9E9-761E-6474-C22E-9C4FB9F4FDD8}"/>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45B39C98-08F8-2DB1-75EB-6CB85C7294C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BBA1167-3C7C-C5C5-7DC7-36AC651013F7}"/>
              </a:ext>
            </a:extLst>
          </p:cNvPr>
          <p:cNvSpPr>
            <a:spLocks noGrp="1"/>
          </p:cNvSpPr>
          <p:nvPr>
            <p:ph type="sldNum" sz="quarter" idx="12"/>
          </p:nvPr>
        </p:nvSpPr>
        <p:spPr/>
        <p:txBody>
          <a:bodyPr/>
          <a:lstStyle>
            <a:lvl1pPr>
              <a:defRPr/>
            </a:lvl1pPr>
          </a:lstStyle>
          <a:p>
            <a:pPr>
              <a:defRPr/>
            </a:pPr>
            <a:fld id="{17AF5FDD-56C3-4ABB-9DD7-C9BA0318565C}" type="slidenum">
              <a:rPr lang="es-ES" altLang="en-US"/>
              <a:pPr>
                <a:defRPr/>
              </a:pPr>
              <a:t>‹Nº›</a:t>
            </a:fld>
            <a:endParaRPr lang="es-ES" altLang="en-US"/>
          </a:p>
        </p:txBody>
      </p:sp>
    </p:spTree>
    <p:extLst>
      <p:ext uri="{BB962C8B-B14F-4D97-AF65-F5344CB8AC3E}">
        <p14:creationId xmlns:p14="http://schemas.microsoft.com/office/powerpoint/2010/main" val="172860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6CB7DBD-9BC6-6569-3C59-AF1B8745E1C7}"/>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664B93E8-55DF-4738-AFCC-357398F8FAB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0440CD7-E8DA-84AE-3F13-EAE1279DCF38}"/>
              </a:ext>
            </a:extLst>
          </p:cNvPr>
          <p:cNvSpPr>
            <a:spLocks noGrp="1"/>
          </p:cNvSpPr>
          <p:nvPr>
            <p:ph type="sldNum" sz="quarter" idx="12"/>
          </p:nvPr>
        </p:nvSpPr>
        <p:spPr/>
        <p:txBody>
          <a:bodyPr/>
          <a:lstStyle>
            <a:lvl1pPr>
              <a:defRPr/>
            </a:lvl1pPr>
          </a:lstStyle>
          <a:p>
            <a:pPr>
              <a:defRPr/>
            </a:pPr>
            <a:fld id="{DFAA2DBC-68DF-4CDE-B016-AFF7513E60FF}" type="slidenum">
              <a:rPr lang="es-ES" altLang="en-US"/>
              <a:pPr>
                <a:defRPr/>
              </a:pPr>
              <a:t>‹Nº›</a:t>
            </a:fld>
            <a:endParaRPr lang="es-ES" altLang="en-US"/>
          </a:p>
        </p:txBody>
      </p:sp>
    </p:spTree>
    <p:extLst>
      <p:ext uri="{BB962C8B-B14F-4D97-AF65-F5344CB8AC3E}">
        <p14:creationId xmlns:p14="http://schemas.microsoft.com/office/powerpoint/2010/main" val="176326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C1B87F9-58BF-FFCB-E4C8-B47817313668}"/>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A7B291A9-8B40-FD93-6670-4FCFD9F563B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B1125A17-68EF-299B-B23F-EA1A5133D033}"/>
              </a:ext>
            </a:extLst>
          </p:cNvPr>
          <p:cNvSpPr>
            <a:spLocks noGrp="1"/>
          </p:cNvSpPr>
          <p:nvPr>
            <p:ph type="sldNum" sz="quarter" idx="12"/>
          </p:nvPr>
        </p:nvSpPr>
        <p:spPr/>
        <p:txBody>
          <a:bodyPr/>
          <a:lstStyle>
            <a:lvl1pPr>
              <a:defRPr/>
            </a:lvl1pPr>
          </a:lstStyle>
          <a:p>
            <a:pPr>
              <a:defRPr/>
            </a:pPr>
            <a:fld id="{B5F236C8-E2E9-44B9-B6F1-64BBF4508796}" type="slidenum">
              <a:rPr lang="es-ES" altLang="en-US"/>
              <a:pPr>
                <a:defRPr/>
              </a:pPr>
              <a:t>‹Nº›</a:t>
            </a:fld>
            <a:endParaRPr lang="es-ES" altLang="en-US"/>
          </a:p>
        </p:txBody>
      </p:sp>
    </p:spTree>
    <p:extLst>
      <p:ext uri="{BB962C8B-B14F-4D97-AF65-F5344CB8AC3E}">
        <p14:creationId xmlns:p14="http://schemas.microsoft.com/office/powerpoint/2010/main" val="247116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A15BFF3F-6B1E-3507-D928-21C1D6269D7F}"/>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1B16F53F-BE0E-B932-6CDB-1BCB5F95E94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EBCA8AEF-BC3D-B9FE-5400-760A6971E22B}"/>
              </a:ext>
            </a:extLst>
          </p:cNvPr>
          <p:cNvSpPr>
            <a:spLocks noGrp="1"/>
          </p:cNvSpPr>
          <p:nvPr>
            <p:ph type="sldNum" sz="quarter" idx="12"/>
          </p:nvPr>
        </p:nvSpPr>
        <p:spPr/>
        <p:txBody>
          <a:bodyPr/>
          <a:lstStyle>
            <a:lvl1pPr>
              <a:defRPr/>
            </a:lvl1pPr>
          </a:lstStyle>
          <a:p>
            <a:pPr>
              <a:defRPr/>
            </a:pPr>
            <a:fld id="{ADE38E98-BE35-4BA0-A51D-A180D6A4F6CF}" type="slidenum">
              <a:rPr lang="es-ES" altLang="en-US"/>
              <a:pPr>
                <a:defRPr/>
              </a:pPr>
              <a:t>‹Nº›</a:t>
            </a:fld>
            <a:endParaRPr lang="es-ES" altLang="en-US"/>
          </a:p>
        </p:txBody>
      </p:sp>
    </p:spTree>
    <p:extLst>
      <p:ext uri="{BB962C8B-B14F-4D97-AF65-F5344CB8AC3E}">
        <p14:creationId xmlns:p14="http://schemas.microsoft.com/office/powerpoint/2010/main" val="146030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F83482BB-1A6F-D3B6-1F30-5967A7BFFAD3}"/>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id="{E6A85677-8254-1673-1BD4-C64FE71C027B}"/>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1E20C29-382A-3EF2-9F15-C29CFAE0FD49}"/>
              </a:ext>
            </a:extLst>
          </p:cNvPr>
          <p:cNvSpPr>
            <a:spLocks noGrp="1"/>
          </p:cNvSpPr>
          <p:nvPr>
            <p:ph type="sldNum" sz="quarter" idx="12"/>
          </p:nvPr>
        </p:nvSpPr>
        <p:spPr/>
        <p:txBody>
          <a:bodyPr/>
          <a:lstStyle>
            <a:lvl1pPr>
              <a:defRPr/>
            </a:lvl1pPr>
          </a:lstStyle>
          <a:p>
            <a:pPr>
              <a:defRPr/>
            </a:pPr>
            <a:fld id="{71770738-D106-44BD-8425-BEA86786867B}" type="slidenum">
              <a:rPr lang="es-ES" altLang="en-US"/>
              <a:pPr>
                <a:defRPr/>
              </a:pPr>
              <a:t>‹Nº›</a:t>
            </a:fld>
            <a:endParaRPr lang="es-ES" altLang="en-US"/>
          </a:p>
        </p:txBody>
      </p:sp>
    </p:spTree>
    <p:extLst>
      <p:ext uri="{BB962C8B-B14F-4D97-AF65-F5344CB8AC3E}">
        <p14:creationId xmlns:p14="http://schemas.microsoft.com/office/powerpoint/2010/main" val="196665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03DEB44-849F-1CBA-2167-E55646E0CADA}"/>
              </a:ext>
            </a:extLst>
          </p:cNvPr>
          <p:cNvSpPr>
            <a:spLocks noGrp="1"/>
          </p:cNvSpPr>
          <p:nvPr>
            <p:ph type="dt" sz="half" idx="10"/>
          </p:nvPr>
        </p:nvSpPr>
        <p:spPr/>
        <p:txBody>
          <a:bodyPr/>
          <a:lstStyle>
            <a:lvl1pPr>
              <a:defRPr/>
            </a:lvl1pPr>
          </a:lstStyle>
          <a:p>
            <a:pPr>
              <a:defRPr/>
            </a:pPr>
            <a:endParaRPr lang="es-ES"/>
          </a:p>
        </p:txBody>
      </p:sp>
      <p:sp>
        <p:nvSpPr>
          <p:cNvPr id="3" name="4 Marcador de pie de página">
            <a:extLst>
              <a:ext uri="{FF2B5EF4-FFF2-40B4-BE49-F238E27FC236}">
                <a16:creationId xmlns:a16="http://schemas.microsoft.com/office/drawing/2014/main" id="{8C2124F1-D838-0112-0648-7965130663E3}"/>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5BDCD5C9-80D8-F14B-D691-93EB93E7941F}"/>
              </a:ext>
            </a:extLst>
          </p:cNvPr>
          <p:cNvSpPr>
            <a:spLocks noGrp="1"/>
          </p:cNvSpPr>
          <p:nvPr>
            <p:ph type="sldNum" sz="quarter" idx="12"/>
          </p:nvPr>
        </p:nvSpPr>
        <p:spPr/>
        <p:txBody>
          <a:bodyPr/>
          <a:lstStyle>
            <a:lvl1pPr>
              <a:defRPr/>
            </a:lvl1pPr>
          </a:lstStyle>
          <a:p>
            <a:pPr>
              <a:defRPr/>
            </a:pPr>
            <a:fld id="{CAC91092-77D4-4927-AE48-24496FBAB4B3}" type="slidenum">
              <a:rPr lang="es-ES" altLang="en-US"/>
              <a:pPr>
                <a:defRPr/>
              </a:pPr>
              <a:t>‹Nº›</a:t>
            </a:fld>
            <a:endParaRPr lang="es-ES" altLang="en-US"/>
          </a:p>
        </p:txBody>
      </p:sp>
    </p:spTree>
    <p:extLst>
      <p:ext uri="{BB962C8B-B14F-4D97-AF65-F5344CB8AC3E}">
        <p14:creationId xmlns:p14="http://schemas.microsoft.com/office/powerpoint/2010/main" val="251897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C322BC8-E60D-9EB7-FE8F-6DB5797B5077}"/>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1B975512-9CE0-E4A7-D1BD-6797DA4F754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B2A40B9-5088-F880-AE5C-B33CCC2BAC76}"/>
              </a:ext>
            </a:extLst>
          </p:cNvPr>
          <p:cNvSpPr>
            <a:spLocks noGrp="1"/>
          </p:cNvSpPr>
          <p:nvPr>
            <p:ph type="sldNum" sz="quarter" idx="12"/>
          </p:nvPr>
        </p:nvSpPr>
        <p:spPr/>
        <p:txBody>
          <a:bodyPr/>
          <a:lstStyle>
            <a:lvl1pPr>
              <a:defRPr/>
            </a:lvl1pPr>
          </a:lstStyle>
          <a:p>
            <a:pPr>
              <a:defRPr/>
            </a:pPr>
            <a:fld id="{5EEFB5CA-F5A3-4429-8587-38801B4571EF}" type="slidenum">
              <a:rPr lang="es-ES" altLang="en-US"/>
              <a:pPr>
                <a:defRPr/>
              </a:pPr>
              <a:t>‹Nº›</a:t>
            </a:fld>
            <a:endParaRPr lang="es-ES" altLang="en-US"/>
          </a:p>
        </p:txBody>
      </p:sp>
    </p:spTree>
    <p:extLst>
      <p:ext uri="{BB962C8B-B14F-4D97-AF65-F5344CB8AC3E}">
        <p14:creationId xmlns:p14="http://schemas.microsoft.com/office/powerpoint/2010/main" val="281592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B3C739E-C178-EA5B-EA46-672D3BEDE88A}"/>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9C706A9B-9A91-4637-3BC9-F249F552BF6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8D836DD-B45D-A7ED-F03B-2F546587C607}"/>
              </a:ext>
            </a:extLst>
          </p:cNvPr>
          <p:cNvSpPr>
            <a:spLocks noGrp="1"/>
          </p:cNvSpPr>
          <p:nvPr>
            <p:ph type="sldNum" sz="quarter" idx="12"/>
          </p:nvPr>
        </p:nvSpPr>
        <p:spPr/>
        <p:txBody>
          <a:bodyPr/>
          <a:lstStyle>
            <a:lvl1pPr>
              <a:defRPr/>
            </a:lvl1pPr>
          </a:lstStyle>
          <a:p>
            <a:pPr>
              <a:defRPr/>
            </a:pPr>
            <a:fld id="{656F9801-42C3-430D-A9AE-4D7D9323915B}" type="slidenum">
              <a:rPr lang="es-ES" altLang="en-US"/>
              <a:pPr>
                <a:defRPr/>
              </a:pPr>
              <a:t>‹Nº›</a:t>
            </a:fld>
            <a:endParaRPr lang="es-ES" altLang="en-US"/>
          </a:p>
        </p:txBody>
      </p:sp>
    </p:spTree>
    <p:extLst>
      <p:ext uri="{BB962C8B-B14F-4D97-AF65-F5344CB8AC3E}">
        <p14:creationId xmlns:p14="http://schemas.microsoft.com/office/powerpoint/2010/main" val="403431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F4A5AEEE-31FF-2A43-D87A-DADE899A2E7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1712B007-144A-FEDB-92DE-B66DA8778C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24908FDA-092E-A1BD-CA17-1799238ADCD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s-ES"/>
          </a:p>
        </p:txBody>
      </p:sp>
      <p:sp>
        <p:nvSpPr>
          <p:cNvPr id="5" name="4 Marcador de pie de página">
            <a:extLst>
              <a:ext uri="{FF2B5EF4-FFF2-40B4-BE49-F238E27FC236}">
                <a16:creationId xmlns:a16="http://schemas.microsoft.com/office/drawing/2014/main" id="{4BAC8427-D4AD-03C4-A5EB-A579C3326F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s-ES"/>
          </a:p>
        </p:txBody>
      </p:sp>
      <p:sp>
        <p:nvSpPr>
          <p:cNvPr id="6" name="5 Marcador de número de diapositiva">
            <a:extLst>
              <a:ext uri="{FF2B5EF4-FFF2-40B4-BE49-F238E27FC236}">
                <a16:creationId xmlns:a16="http://schemas.microsoft.com/office/drawing/2014/main" id="{4796083B-36A3-0B3E-4676-382D9F34B9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47A6C90-A121-4928-B3B7-C233C69AD63D}"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C79D3A-86B7-30E4-081E-8419E1A63368}"/>
              </a:ext>
            </a:extLst>
          </p:cNvPr>
          <p:cNvSpPr>
            <a:spLocks noGrp="1"/>
          </p:cNvSpPr>
          <p:nvPr>
            <p:ph type="title"/>
          </p:nvPr>
        </p:nvSpPr>
        <p:spPr>
          <a:xfrm>
            <a:off x="0" y="3622787"/>
            <a:ext cx="9144000" cy="922337"/>
          </a:xfrm>
          <a:solidFill>
            <a:schemeClr val="accent1">
              <a:alpha val="0"/>
            </a:schemeClr>
          </a:solidFill>
        </p:spPr>
        <p:txBody>
          <a:bodyPr anchor="b"/>
          <a:lstStyle/>
          <a:p>
            <a:r>
              <a:rPr lang="es-ES" altLang="es-ES" sz="6000" b="1" dirty="0">
                <a:latin typeface="Times New Roman" panose="02020603050405020304" pitchFamily="18" charset="0"/>
                <a:cs typeface="Times New Roman" panose="02020603050405020304" pitchFamily="18" charset="0"/>
              </a:rPr>
              <a:t>EQUILIBRIO</a:t>
            </a:r>
            <a:br>
              <a:rPr lang="es-ES" altLang="es-ES" sz="6000" b="1" dirty="0">
                <a:latin typeface="Times New Roman" panose="02020603050405020304" pitchFamily="18" charset="0"/>
                <a:cs typeface="Times New Roman" panose="02020603050405020304" pitchFamily="18" charset="0"/>
              </a:rPr>
            </a:br>
            <a:r>
              <a:rPr lang="es-ES" altLang="es-ES" sz="6000" b="1" dirty="0">
                <a:latin typeface="Times New Roman" panose="02020603050405020304" pitchFamily="18" charset="0"/>
                <a:cs typeface="Times New Roman" panose="02020603050405020304" pitchFamily="18" charset="0"/>
              </a:rPr>
              <a:t>Y </a:t>
            </a:r>
            <a:br>
              <a:rPr lang="es-ES" altLang="es-ES" sz="6000" b="1" dirty="0">
                <a:latin typeface="Times New Roman" panose="02020603050405020304" pitchFamily="18" charset="0"/>
                <a:cs typeface="Times New Roman" panose="02020603050405020304" pitchFamily="18" charset="0"/>
              </a:rPr>
            </a:br>
            <a:r>
              <a:rPr lang="es-ES" altLang="es-ES" sz="6000" b="1" dirty="0">
                <a:latin typeface="Times New Roman" panose="02020603050405020304" pitchFamily="18" charset="0"/>
                <a:cs typeface="Times New Roman" panose="02020603050405020304" pitchFamily="18" charset="0"/>
              </a:rPr>
              <a:t>ELASTICIDAD</a:t>
            </a:r>
            <a:endParaRPr lang="es-ES_tradnl" altLang="es-E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8209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Imagen 2">
            <a:extLst>
              <a:ext uri="{FF2B5EF4-FFF2-40B4-BE49-F238E27FC236}">
                <a16:creationId xmlns:a16="http://schemas.microsoft.com/office/drawing/2014/main" id="{02AC8586-92A8-09ED-FDDE-58F94369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56655"/>
            <a:ext cx="9155113" cy="5292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C1034B6-0834-367F-EABF-3B62EBC5A872}"/>
              </a:ext>
            </a:extLst>
          </p:cNvPr>
          <p:cNvSpPr txBox="1"/>
          <p:nvPr/>
        </p:nvSpPr>
        <p:spPr>
          <a:xfrm>
            <a:off x="3992" y="0"/>
            <a:ext cx="9155112" cy="1569660"/>
          </a:xfrm>
          <a:prstGeom prst="rect">
            <a:avLst/>
          </a:prstGeom>
          <a:noFill/>
        </p:spPr>
        <p:txBody>
          <a:bodyPr wrap="square">
            <a:spAutoFit/>
          </a:bodyPr>
          <a:lstStyle/>
          <a:p>
            <a:pPr>
              <a:spcBef>
                <a:spcPct val="0"/>
              </a:spcBef>
              <a:buFontTx/>
              <a:buNone/>
            </a:pPr>
            <a:r>
              <a:rPr lang="es-MX" altLang="es-ES" sz="2400" b="1" dirty="0">
                <a:solidFill>
                  <a:schemeClr val="tx1"/>
                </a:solidFill>
                <a:latin typeface="Times New Roman" panose="02020603050405020304" pitchFamily="18" charset="0"/>
                <a:cs typeface="Times New Roman" panose="02020603050405020304" pitchFamily="18" charset="0"/>
              </a:rPr>
              <a:t>De la definición de centro de masa se tiene:</a:t>
            </a:r>
            <a:endParaRPr lang="es-MX" altLang="es-ES" sz="2400" dirty="0">
              <a:solidFill>
                <a:schemeClr val="tx1"/>
              </a:solidFill>
              <a:latin typeface="Times New Roman" panose="02020603050405020304" pitchFamily="18" charset="0"/>
              <a:cs typeface="Times New Roman" panose="02020603050405020304" pitchFamily="18" charset="0"/>
            </a:endParaRPr>
          </a:p>
          <a:p>
            <a:pPr>
              <a:spcBef>
                <a:spcPct val="0"/>
              </a:spcBef>
              <a:buFontTx/>
              <a:buNone/>
            </a:pPr>
            <a:r>
              <a:rPr lang="es-MX" altLang="es-ES" sz="2400" dirty="0">
                <a:solidFill>
                  <a:schemeClr val="tx1"/>
                </a:solidFill>
                <a:latin typeface="Times New Roman" panose="02020603050405020304" pitchFamily="18" charset="0"/>
                <a:cs typeface="Times New Roman" panose="02020603050405020304" pitchFamily="18" charset="0"/>
              </a:rPr>
              <a:t>Para un conjunto de partículas con masas </a:t>
            </a:r>
            <a:r>
              <a:rPr lang="es-MX" altLang="es-ES" sz="2400" i="1" dirty="0" err="1">
                <a:solidFill>
                  <a:schemeClr val="tx1"/>
                </a:solidFill>
                <a:latin typeface="Times New Roman" panose="02020603050405020304" pitchFamily="18" charset="0"/>
                <a:cs typeface="Times New Roman" panose="02020603050405020304" pitchFamily="18" charset="0"/>
              </a:rPr>
              <a:t>m</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m</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y coordenadas </a:t>
            </a:r>
          </a:p>
          <a:p>
            <a:pPr>
              <a:spcBef>
                <a:spcPct val="0"/>
              </a:spcBef>
              <a:buFontTx/>
              <a:buNone/>
            </a:pPr>
            <a:r>
              <a:rPr lang="es-MX" altLang="es-ES" sz="2400" dirty="0">
                <a:solidFill>
                  <a:schemeClr val="tx1"/>
                </a:solidFill>
                <a:latin typeface="Times New Roman" panose="02020603050405020304" pitchFamily="18" charset="0"/>
                <a:cs typeface="Times New Roman" panose="02020603050405020304" pitchFamily="18" charset="0"/>
              </a:rPr>
              <a:t>(</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1</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2</a:t>
            </a:r>
            <a:r>
              <a:rPr lang="es-MX" altLang="es-ES" sz="2400" dirty="0">
                <a:solidFill>
                  <a:schemeClr val="tx1"/>
                </a:solidFill>
                <a:latin typeface="Times New Roman" panose="02020603050405020304" pitchFamily="18" charset="0"/>
                <a:cs typeface="Times New Roman" panose="02020603050405020304" pitchFamily="18" charset="0"/>
              </a:rPr>
              <a:t>),…, las coordenadas (</a:t>
            </a:r>
            <a:r>
              <a:rPr lang="es-MX" altLang="es-ES" sz="2400" i="1" dirty="0" err="1">
                <a:solidFill>
                  <a:schemeClr val="tx1"/>
                </a:solidFill>
                <a:latin typeface="Times New Roman" panose="02020603050405020304" pitchFamily="18" charset="0"/>
                <a:cs typeface="Times New Roman" panose="02020603050405020304" pitchFamily="18" charset="0"/>
              </a:rPr>
              <a:t>x</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y</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a:t>
            </a:r>
            <a:r>
              <a:rPr lang="es-MX" altLang="es-ES" sz="2400" baseline="-25000" dirty="0">
                <a:solidFill>
                  <a:schemeClr val="tx1"/>
                </a:solidFill>
                <a:latin typeface="Times New Roman" panose="02020603050405020304" pitchFamily="18" charset="0"/>
                <a:cs typeface="Times New Roman" panose="02020603050405020304" pitchFamily="18" charset="0"/>
              </a:rPr>
              <a:t> </a:t>
            </a:r>
            <a:r>
              <a:rPr lang="es-MX" altLang="es-ES" sz="2400" i="1" dirty="0" err="1">
                <a:solidFill>
                  <a:schemeClr val="tx1"/>
                </a:solidFill>
                <a:latin typeface="Times New Roman" panose="02020603050405020304" pitchFamily="18" charset="0"/>
                <a:cs typeface="Times New Roman" panose="02020603050405020304" pitchFamily="18" charset="0"/>
              </a:rPr>
              <a:t>z</a:t>
            </a:r>
            <a:r>
              <a:rPr lang="es-MX" altLang="es-ES" sz="2400" baseline="-25000" dirty="0" err="1">
                <a:solidFill>
                  <a:schemeClr val="tx1"/>
                </a:solidFill>
                <a:latin typeface="Times New Roman" panose="02020603050405020304" pitchFamily="18" charset="0"/>
                <a:cs typeface="Times New Roman" panose="02020603050405020304" pitchFamily="18" charset="0"/>
              </a:rPr>
              <a:t>cm</a:t>
            </a:r>
            <a:r>
              <a:rPr lang="es-MX" altLang="es-ES" sz="2400" dirty="0">
                <a:solidFill>
                  <a:schemeClr val="tx1"/>
                </a:solidFill>
                <a:latin typeface="Times New Roman" panose="02020603050405020304" pitchFamily="18" charset="0"/>
                <a:cs typeface="Times New Roman" panose="02020603050405020304" pitchFamily="18" charset="0"/>
              </a:rPr>
              <a:t>) del centro de masa están dadas por:</a:t>
            </a:r>
            <a:endParaRPr lang="es-ES" altLang="es-E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uadroTexto 2">
            <a:extLst>
              <a:ext uri="{FF2B5EF4-FFF2-40B4-BE49-F238E27FC236}">
                <a16:creationId xmlns:a16="http://schemas.microsoft.com/office/drawing/2014/main" id="{22362483-7DB1-1262-FF18-2615DD448948}"/>
              </a:ext>
            </a:extLst>
          </p:cNvPr>
          <p:cNvSpPr txBox="1">
            <a:spLocks noChangeArrowheads="1"/>
          </p:cNvSpPr>
          <p:nvPr/>
        </p:nvSpPr>
        <p:spPr bwMode="auto">
          <a:xfrm>
            <a:off x="-4763" y="44450"/>
            <a:ext cx="914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Además,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a:t>
            </a:r>
            <a:r>
              <a:rPr lang="es-MX" altLang="es-ES" sz="2400" baseline="-25000"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son las componentes del vector de posición </a:t>
            </a:r>
            <a:r>
              <a:rPr lang="es-MX" altLang="es-ES" sz="2400" b="1" i="1" dirty="0">
                <a:latin typeface="Times New Roman" panose="02020603050405020304" pitchFamily="18" charset="0"/>
                <a:cs typeface="Times New Roman" panose="02020603050405020304" pitchFamily="18" charset="0"/>
              </a:rPr>
              <a:t>r</a:t>
            </a:r>
            <a:r>
              <a:rPr lang="es-ES" altLang="es-ES" sz="2400" baseline="-25000" dirty="0">
                <a:latin typeface="Times New Roman" panose="02020603050405020304" pitchFamily="18" charset="0"/>
                <a:cs typeface="Times New Roman" panose="02020603050405020304" pitchFamily="18" charset="0"/>
              </a:rPr>
              <a:t>cm</a:t>
            </a:r>
            <a:r>
              <a:rPr lang="es-ES" altLang="es-ES" sz="2400" dirty="0">
                <a:latin typeface="Times New Roman" panose="02020603050405020304" pitchFamily="18" charset="0"/>
                <a:cs typeface="Times New Roman" panose="02020603050405020304" pitchFamily="18" charset="0"/>
              </a:rPr>
              <a:t> del centro de </a:t>
            </a:r>
            <a:r>
              <a:rPr lang="es-MX" altLang="es-ES" sz="2400" dirty="0">
                <a:latin typeface="Times New Roman" panose="02020603050405020304" pitchFamily="18" charset="0"/>
                <a:cs typeface="Times New Roman" panose="02020603050405020304" pitchFamily="18" charset="0"/>
              </a:rPr>
              <a:t>masa, de modo que las ecuaciones son equivalentes a la ecuación vectorial:</a:t>
            </a:r>
            <a:endParaRPr lang="es-ES" altLang="es-ES" sz="2400" dirty="0">
              <a:latin typeface="Times New Roman" panose="02020603050405020304" pitchFamily="18" charset="0"/>
              <a:cs typeface="Times New Roman" panose="02020603050405020304" pitchFamily="18" charset="0"/>
            </a:endParaRPr>
          </a:p>
        </p:txBody>
      </p:sp>
      <p:pic>
        <p:nvPicPr>
          <p:cNvPr id="17411" name="Imagen 4">
            <a:extLst>
              <a:ext uri="{FF2B5EF4-FFF2-40B4-BE49-F238E27FC236}">
                <a16:creationId xmlns:a16="http://schemas.microsoft.com/office/drawing/2014/main" id="{84AAE272-911E-0E51-0469-7F589727A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Imagen 3">
            <a:extLst>
              <a:ext uri="{FF2B5EF4-FFF2-40B4-BE49-F238E27FC236}">
                <a16:creationId xmlns:a16="http://schemas.microsoft.com/office/drawing/2014/main" id="{DB017879-9A1D-9A69-13D7-1BE55E37B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6" y="10337"/>
            <a:ext cx="6048672" cy="6836551"/>
          </a:xfrm>
          <a:prstGeom prst="rect">
            <a:avLst/>
          </a:prstGeom>
          <a:solidFill>
            <a:schemeClr val="bg1">
              <a:alpha val="0"/>
            </a:schemeClr>
          </a:solidFill>
          <a:ln>
            <a:noFill/>
          </a:ln>
        </p:spPr>
      </p:pic>
      <p:sp>
        <p:nvSpPr>
          <p:cNvPr id="18434" name="Rectangle 3">
            <a:extLst>
              <a:ext uri="{FF2B5EF4-FFF2-40B4-BE49-F238E27FC236}">
                <a16:creationId xmlns:a16="http://schemas.microsoft.com/office/drawing/2014/main" id="{39B3B746-6126-292D-E30F-7565C52705D0}"/>
              </a:ext>
            </a:extLst>
          </p:cNvPr>
          <p:cNvSpPr>
            <a:spLocks noGrp="1"/>
          </p:cNvSpPr>
          <p:nvPr>
            <p:ph type="body" sz="half" idx="2"/>
          </p:nvPr>
        </p:nvSpPr>
        <p:spPr>
          <a:xfrm>
            <a:off x="1588" y="0"/>
            <a:ext cx="9144000" cy="836613"/>
          </a:xfrm>
        </p:spPr>
        <p:txBody>
          <a:bodyPr/>
          <a:lstStyle/>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Consideremos ahora la </a:t>
            </a:r>
            <a:r>
              <a:rPr lang="es-MX" altLang="es-ES" sz="2400" b="1" i="1" dirty="0">
                <a:latin typeface="Times New Roman" panose="02020603050405020304" pitchFamily="18" charset="0"/>
                <a:cs typeface="Times New Roman" panose="02020603050405020304" pitchFamily="18" charset="0"/>
              </a:rPr>
              <a:t>torca </a:t>
            </a:r>
            <a:br>
              <a:rPr lang="es-MX" altLang="es-ES" sz="2400" b="1" i="1" dirty="0">
                <a:latin typeface="Times New Roman" panose="02020603050405020304" pitchFamily="18" charset="0"/>
                <a:cs typeface="Times New Roman" panose="02020603050405020304" pitchFamily="18" charset="0"/>
              </a:rPr>
            </a:br>
            <a:r>
              <a:rPr lang="es-MX" altLang="es-ES" sz="2400" b="1" i="1" dirty="0">
                <a:latin typeface="Times New Roman" panose="02020603050405020304" pitchFamily="18" charset="0"/>
                <a:cs typeface="Times New Roman" panose="02020603050405020304" pitchFamily="18" charset="0"/>
              </a:rPr>
              <a:t>gravitacional</a:t>
            </a:r>
            <a:r>
              <a:rPr lang="es-MX" altLang="es-ES" sz="2400" dirty="0">
                <a:latin typeface="Times New Roman" panose="02020603050405020304" pitchFamily="18" charset="0"/>
                <a:cs typeface="Times New Roman" panose="02020603050405020304" pitchFamily="18" charset="0"/>
              </a:rPr>
              <a:t> que actúa sobre </a:t>
            </a:r>
          </a:p>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un cuerpo de forma arbitraria </a:t>
            </a:r>
          </a:p>
          <a:p>
            <a:pPr marL="0" indent="0">
              <a:buFont typeface="Arial" panose="020B0604020202020204" pitchFamily="34" charset="0"/>
              <a:buNone/>
            </a:pPr>
            <a:r>
              <a:rPr lang="es-MX" altLang="es-ES" sz="2400" dirty="0">
                <a:latin typeface="Times New Roman" panose="02020603050405020304" pitchFamily="18" charset="0"/>
                <a:cs typeface="Times New Roman" panose="02020603050405020304" pitchFamily="18" charset="0"/>
              </a:rPr>
              <a:t>(figura).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3">
            <a:extLst>
              <a:ext uri="{FF2B5EF4-FFF2-40B4-BE49-F238E27FC236}">
                <a16:creationId xmlns:a16="http://schemas.microsoft.com/office/drawing/2014/main" id="{F66A1C2A-A73C-42B9-25E1-EE41C7A309A3}"/>
              </a:ext>
            </a:extLst>
          </p:cNvPr>
          <p:cNvSpPr>
            <a:spLocks noGrp="1" noRot="1" noChangeAspect="1" noMove="1" noResize="1" noEditPoints="1" noAdjustHandles="1" noChangeArrowheads="1" noChangeShapeType="1" noTextEdit="1"/>
          </p:cNvSpPr>
          <p:nvPr>
            <p:ph type="body" sz="half" idx="2"/>
          </p:nvPr>
        </p:nvSpPr>
        <p:spPr>
          <a:xfrm>
            <a:off x="2065" y="1"/>
            <a:ext cx="9144000" cy="3717032"/>
          </a:xfrm>
          <a:blipFill>
            <a:blip r:embed="rId2"/>
            <a:stretch>
              <a:fillRect l="-1000" t="-1311"/>
            </a:stretch>
          </a:blipFill>
        </p:spPr>
        <p:txBody>
          <a:bodyPr/>
          <a:lstStyle/>
          <a:p>
            <a:pPr>
              <a:defRPr/>
            </a:pPr>
            <a:r>
              <a:rPr lang="es-ES">
                <a:noFill/>
              </a:rPr>
              <a:t> </a:t>
            </a:r>
          </a:p>
        </p:txBody>
      </p:sp>
      <p:pic>
        <p:nvPicPr>
          <p:cNvPr id="19459" name="Imagen 2">
            <a:extLst>
              <a:ext uri="{FF2B5EF4-FFF2-40B4-BE49-F238E27FC236}">
                <a16:creationId xmlns:a16="http://schemas.microsoft.com/office/drawing/2014/main" id="{903B50BE-75DE-5BD6-358B-072F7209E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4963" y="3762673"/>
            <a:ext cx="6099365" cy="157453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uadroTexto 3">
            <a:extLst>
              <a:ext uri="{FF2B5EF4-FFF2-40B4-BE49-F238E27FC236}">
                <a16:creationId xmlns:a16="http://schemas.microsoft.com/office/drawing/2014/main" id="{F4B94135-3588-DE64-2B9B-56D925D7F129}"/>
              </a:ext>
            </a:extLst>
          </p:cNvPr>
          <p:cNvSpPr txBox="1">
            <a:spLocks noChangeArrowheads="1"/>
          </p:cNvSpPr>
          <p:nvPr/>
        </p:nvSpPr>
        <p:spPr bwMode="auto">
          <a:xfrm>
            <a:off x="-6350" y="0"/>
            <a:ext cx="9128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800" dirty="0">
                <a:latin typeface="Times New Roman" panose="02020603050405020304" pitchFamily="18" charset="0"/>
                <a:cs typeface="Times New Roman" panose="02020603050405020304" pitchFamily="18" charset="0"/>
              </a:rPr>
              <a:t>La torca </a:t>
            </a:r>
            <a:r>
              <a:rPr lang="es-MX" altLang="es-ES" sz="2800" b="1" i="1" dirty="0">
                <a:latin typeface="Times New Roman" panose="02020603050405020304" pitchFamily="18" charset="0"/>
                <a:cs typeface="Times New Roman" panose="02020603050405020304" pitchFamily="18" charset="0"/>
              </a:rPr>
              <a:t>total</a:t>
            </a:r>
            <a:r>
              <a:rPr lang="es-MX" altLang="es-ES" sz="2800" i="1" dirty="0">
                <a:latin typeface="Times New Roman" panose="02020603050405020304" pitchFamily="18" charset="0"/>
                <a:cs typeface="Times New Roman" panose="02020603050405020304" pitchFamily="18" charset="0"/>
              </a:rPr>
              <a:t> </a:t>
            </a:r>
            <a:r>
              <a:rPr lang="es-MX" altLang="es-ES" sz="2800" dirty="0">
                <a:latin typeface="Times New Roman" panose="02020603050405020304" pitchFamily="18" charset="0"/>
                <a:cs typeface="Times New Roman" panose="02020603050405020304" pitchFamily="18" charset="0"/>
              </a:rPr>
              <a:t>debida a las fuerzas gravitacionales que actúan sobre todas las partículas </a:t>
            </a:r>
            <a:r>
              <a:rPr lang="es-ES" altLang="es-ES" sz="2800" dirty="0">
                <a:latin typeface="Times New Roman" panose="02020603050405020304" pitchFamily="18" charset="0"/>
                <a:cs typeface="Times New Roman" panose="02020603050405020304" pitchFamily="18" charset="0"/>
              </a:rPr>
              <a:t>es:</a:t>
            </a:r>
          </a:p>
        </p:txBody>
      </p:sp>
      <p:pic>
        <p:nvPicPr>
          <p:cNvPr id="20483" name="Imagen 6">
            <a:extLst>
              <a:ext uri="{FF2B5EF4-FFF2-40B4-BE49-F238E27FC236}">
                <a16:creationId xmlns:a16="http://schemas.microsoft.com/office/drawing/2014/main" id="{99FC7E2A-56CE-EFB1-20AD-926705FB9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1" y="1089024"/>
            <a:ext cx="9091434" cy="410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DDBAC74-43C8-AEFB-F6E4-30BA18225C02}"/>
              </a:ext>
            </a:extLst>
          </p:cNvPr>
          <p:cNvSpPr>
            <a:spLocks noGrp="1"/>
          </p:cNvSpPr>
          <p:nvPr>
            <p:ph idx="1"/>
          </p:nvPr>
        </p:nvSpPr>
        <p:spPr>
          <a:xfrm>
            <a:off x="0" y="0"/>
            <a:ext cx="9144000" cy="620713"/>
          </a:xfrm>
        </p:spPr>
        <p:txBody>
          <a:bodyPr/>
          <a:lstStyle/>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Si multiplicamos y dividimos esto por la masa total del cuerpo:</a:t>
            </a:r>
            <a:endParaRPr lang="es-ES_tradnl" altLang="es-ES" sz="2400">
              <a:latin typeface="Times New Roman" panose="02020603050405020304" pitchFamily="18" charset="0"/>
              <a:cs typeface="Times New Roman" panose="02020603050405020304" pitchFamily="18" charset="0"/>
            </a:endParaRPr>
          </a:p>
        </p:txBody>
      </p:sp>
      <p:pic>
        <p:nvPicPr>
          <p:cNvPr id="21507" name="Imagen 3">
            <a:extLst>
              <a:ext uri="{FF2B5EF4-FFF2-40B4-BE49-F238E27FC236}">
                <a16:creationId xmlns:a16="http://schemas.microsoft.com/office/drawing/2014/main" id="{F1F6C66E-BB03-9A10-2C9E-75ABDEC76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99" y="692150"/>
            <a:ext cx="7585721" cy="158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agen 5">
            <a:extLst>
              <a:ext uri="{FF2B5EF4-FFF2-40B4-BE49-F238E27FC236}">
                <a16:creationId xmlns:a16="http://schemas.microsoft.com/office/drawing/2014/main" id="{1EFDD55F-2F4C-911D-8595-884945C38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92164"/>
            <a:ext cx="91090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CuadroTexto 7">
            <a:extLst>
              <a:ext uri="{FF2B5EF4-FFF2-40B4-BE49-F238E27FC236}">
                <a16:creationId xmlns:a16="http://schemas.microsoft.com/office/drawing/2014/main" id="{A54F400B-485A-FCC4-E995-122B7FEA9422}"/>
              </a:ext>
            </a:extLst>
          </p:cNvPr>
          <p:cNvSpPr txBox="1">
            <a:spLocks noChangeArrowheads="1"/>
          </p:cNvSpPr>
          <p:nvPr/>
        </p:nvSpPr>
        <p:spPr bwMode="auto">
          <a:xfrm>
            <a:off x="14288" y="4927562"/>
            <a:ext cx="914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fracción en esta ecuación es justamente el vector de posición </a:t>
            </a:r>
            <a:r>
              <a:rPr lang="es-MX" altLang="es-ES" sz="2400" b="1" i="1" dirty="0">
                <a:latin typeface="Times New Roman" panose="02020603050405020304" pitchFamily="18" charset="0"/>
                <a:cs typeface="Times New Roman" panose="02020603050405020304" pitchFamily="18" charset="0"/>
              </a:rPr>
              <a:t>r</a:t>
            </a:r>
            <a:r>
              <a:rPr lang="es-ES" altLang="es-ES" sz="2400" baseline="-25000" dirty="0">
                <a:latin typeface="Times New Roman" panose="02020603050405020304" pitchFamily="18" charset="0"/>
                <a:cs typeface="Times New Roman" panose="02020603050405020304" pitchFamily="18" charset="0"/>
              </a:rPr>
              <a:t>cm</a:t>
            </a:r>
            <a:r>
              <a:rPr lang="es-ES" altLang="es-ES" sz="2400" dirty="0">
                <a:latin typeface="Times New Roman" panose="02020603050405020304" pitchFamily="18" charset="0"/>
                <a:cs typeface="Times New Roman" panose="02020603050405020304" pitchFamily="18" charset="0"/>
              </a:rPr>
              <a:t> del centro de </a:t>
            </a:r>
            <a:r>
              <a:rPr lang="es-MX" altLang="es-ES" sz="2400" dirty="0">
                <a:latin typeface="Times New Roman" panose="02020603050405020304" pitchFamily="18" charset="0"/>
                <a:cs typeface="Times New Roman" panose="02020603050405020304" pitchFamily="18" charset="0"/>
              </a:rPr>
              <a:t>masa, con componentes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y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cm</a:t>
            </a:r>
            <a:r>
              <a:rPr lang="es-MX" altLang="es-ES" sz="2400" dirty="0">
                <a:latin typeface="Times New Roman" panose="02020603050405020304" pitchFamily="18" charset="0"/>
                <a:cs typeface="Times New Roman" panose="02020603050405020304" pitchFamily="18" charset="0"/>
              </a:rPr>
              <a:t> y </a:t>
            </a:r>
            <a:r>
              <a:rPr lang="es-MX" altLang="es-ES" sz="2400" i="1" dirty="0">
                <a:latin typeface="Times New Roman" panose="02020603050405020304" pitchFamily="18" charset="0"/>
                <a:cs typeface="Times New Roman" panose="02020603050405020304" pitchFamily="18" charset="0"/>
              </a:rPr>
              <a:t>M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es igual al</a:t>
            </a:r>
          </a:p>
          <a:p>
            <a:pPr>
              <a:spcBef>
                <a:spcPct val="0"/>
              </a:spcBef>
              <a:buFontTx/>
              <a:buNone/>
            </a:pPr>
            <a:r>
              <a:rPr lang="es-MX" altLang="es-ES" sz="2400" dirty="0">
                <a:latin typeface="Times New Roman" panose="02020603050405020304" pitchFamily="18" charset="0"/>
                <a:cs typeface="Times New Roman" panose="02020603050405020304" pitchFamily="18" charset="0"/>
              </a:rPr>
              <a:t>peso total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del cuerpo. </a:t>
            </a:r>
            <a:endParaRPr lang="es-ES" altLang="es-E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uadroTexto 7">
            <a:extLst>
              <a:ext uri="{FF2B5EF4-FFF2-40B4-BE49-F238E27FC236}">
                <a16:creationId xmlns:a16="http://schemas.microsoft.com/office/drawing/2014/main" id="{E5E8B3A6-7198-5783-DC3F-C8EC7FA89C87}"/>
              </a:ext>
            </a:extLst>
          </p:cNvPr>
          <p:cNvSpPr txBox="1">
            <a:spLocks noChangeArrowheads="1"/>
          </p:cNvSpPr>
          <p:nvPr/>
        </p:nvSpPr>
        <p:spPr bwMode="auto">
          <a:xfrm>
            <a:off x="0" y="31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Por lo tanto:</a:t>
            </a:r>
            <a:endParaRPr lang="es-ES" altLang="es-ES" sz="2400">
              <a:latin typeface="Times New Roman" panose="02020603050405020304" pitchFamily="18" charset="0"/>
              <a:cs typeface="Times New Roman" panose="02020603050405020304" pitchFamily="18" charset="0"/>
            </a:endParaRPr>
          </a:p>
        </p:txBody>
      </p:sp>
      <p:pic>
        <p:nvPicPr>
          <p:cNvPr id="22531" name="Imagen 4">
            <a:extLst>
              <a:ext uri="{FF2B5EF4-FFF2-40B4-BE49-F238E27FC236}">
                <a16:creationId xmlns:a16="http://schemas.microsoft.com/office/drawing/2014/main" id="{D743E371-8A00-DC61-024E-F5FFA36408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92150"/>
            <a:ext cx="9118600" cy="1549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CuadroTexto 8">
            <a:extLst>
              <a:ext uri="{FF2B5EF4-FFF2-40B4-BE49-F238E27FC236}">
                <a16:creationId xmlns:a16="http://schemas.microsoft.com/office/drawing/2014/main" id="{42F13779-DE86-511D-959F-298F6DC3DFB7}"/>
              </a:ext>
            </a:extLst>
          </p:cNvPr>
          <p:cNvSpPr txBox="1">
            <a:spLocks noChangeArrowheads="1"/>
          </p:cNvSpPr>
          <p:nvPr/>
        </p:nvSpPr>
        <p:spPr bwMode="auto">
          <a:xfrm>
            <a:off x="0" y="2636912"/>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torca gravitacional total es la misma que si el peso total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estuviera actuando en la posición </a:t>
            </a:r>
            <a:r>
              <a:rPr lang="es-MX" altLang="es-ES" sz="2400" b="1" i="1" dirty="0" err="1">
                <a:latin typeface="Times New Roman" panose="02020603050405020304" pitchFamily="18" charset="0"/>
                <a:cs typeface="Times New Roman" panose="02020603050405020304" pitchFamily="18" charset="0"/>
              </a:rPr>
              <a:t>r</a:t>
            </a:r>
            <a:r>
              <a:rPr lang="es-MX" altLang="es-ES" sz="2400" baseline="-25000" dirty="0" err="1">
                <a:latin typeface="Times New Roman" panose="02020603050405020304" pitchFamily="18" charset="0"/>
                <a:cs typeface="Times New Roman" panose="02020603050405020304" pitchFamily="18" charset="0"/>
              </a:rPr>
              <a:t>cm</a:t>
            </a:r>
            <a:r>
              <a:rPr lang="es-MX" altLang="es-ES" sz="2400" baseline="-25000"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del centro de masa, que también llamamos</a:t>
            </a:r>
          </a:p>
          <a:p>
            <a:pPr>
              <a:spcBef>
                <a:spcPct val="0"/>
              </a:spcBef>
              <a:buFontTx/>
              <a:buNone/>
            </a:pPr>
            <a:r>
              <a:rPr lang="es-MX" altLang="es-ES" sz="2400" i="1" dirty="0">
                <a:latin typeface="Times New Roman" panose="02020603050405020304" pitchFamily="18" charset="0"/>
                <a:cs typeface="Times New Roman" panose="02020603050405020304" pitchFamily="18" charset="0"/>
              </a:rPr>
              <a:t>centro de gravedad</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endParaRPr lang="es-MX" altLang="es-ES" sz="2400" dirty="0">
              <a:latin typeface="Times New Roman" panose="02020603050405020304" pitchFamily="18" charset="0"/>
              <a:cs typeface="Times New Roman" panose="02020603050405020304" pitchFamily="18" charset="0"/>
            </a:endParaRPr>
          </a:p>
          <a:p>
            <a:pPr>
              <a:spcBef>
                <a:spcPct val="0"/>
              </a:spcBef>
              <a:buFontTx/>
              <a:buNone/>
            </a:pPr>
            <a:r>
              <a:rPr lang="es-MX" altLang="es-ES" sz="2400" b="1" dirty="0">
                <a:latin typeface="Times New Roman" panose="02020603050405020304" pitchFamily="18" charset="0"/>
                <a:cs typeface="Times New Roman" panose="02020603050405020304" pitchFamily="18" charset="0"/>
              </a:rPr>
              <a:t>SI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a:t>
            </a:r>
            <a:r>
              <a:rPr lang="es-MX" altLang="es-ES" sz="2400" b="1" dirty="0">
                <a:latin typeface="Times New Roman" panose="02020603050405020304" pitchFamily="18" charset="0"/>
                <a:cs typeface="Times New Roman" panose="02020603050405020304" pitchFamily="18" charset="0"/>
              </a:rPr>
              <a:t>TIENE EL MISMO VALOR EN TODOS LOS PUNTOS DE UN CUERPO, SU CENTRO DE GRAVEDAD ES IDÉNTICO A SU CENTRO DE MASA.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Observe, sin embargo, que el centro de masa se define independientemente de cualquier efecto gravitacional.</a:t>
            </a:r>
          </a:p>
          <a:p>
            <a:pPr>
              <a:spcBef>
                <a:spcPct val="0"/>
              </a:spcBef>
              <a:buFontTx/>
              <a:buNone/>
            </a:pPr>
            <a:r>
              <a:rPr lang="es-MX" altLang="es-ES" sz="2400" dirty="0">
                <a:latin typeface="Times New Roman" panose="02020603050405020304" pitchFamily="18" charset="0"/>
                <a:cs typeface="Times New Roman" panose="02020603050405020304" pitchFamily="18" charset="0"/>
              </a:rPr>
              <a:t>Si bien el valor de </a:t>
            </a:r>
            <a:r>
              <a:rPr lang="es-MX" altLang="es-ES" sz="2400" b="1" i="1" dirty="0">
                <a:latin typeface="Times New Roman" panose="02020603050405020304" pitchFamily="18" charset="0"/>
                <a:cs typeface="Times New Roman" panose="02020603050405020304" pitchFamily="18" charset="0"/>
              </a:rPr>
              <a:t>g</a:t>
            </a:r>
            <a:r>
              <a:rPr lang="es-MX" altLang="es-ES" sz="2400" dirty="0">
                <a:latin typeface="Times New Roman" panose="02020603050405020304" pitchFamily="18" charset="0"/>
                <a:cs typeface="Times New Roman" panose="02020603050405020304" pitchFamily="18" charset="0"/>
              </a:rPr>
              <a:t> varía un poco con la altura, la variación es pequeñísima y, por lo tanto, despreciable.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uadroTexto 5">
            <a:extLst>
              <a:ext uri="{FF2B5EF4-FFF2-40B4-BE49-F238E27FC236}">
                <a16:creationId xmlns:a16="http://schemas.microsoft.com/office/drawing/2014/main" id="{B7ED16F0-583D-87F5-61C0-4362CE1D3D97}"/>
              </a:ext>
            </a:extLst>
          </p:cNvPr>
          <p:cNvSpPr txBox="1">
            <a:spLocks noChangeArrowheads="1"/>
          </p:cNvSpPr>
          <p:nvPr/>
        </p:nvSpPr>
        <p:spPr bwMode="auto">
          <a:xfrm>
            <a:off x="0" y="-20638"/>
            <a:ext cx="9144000"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b="1" dirty="0">
                <a:latin typeface="Times New Roman" panose="02020603050405020304" pitchFamily="18" charset="0"/>
                <a:cs typeface="Times New Roman" panose="02020603050405020304" pitchFamily="18" charset="0"/>
              </a:rPr>
              <a:t>OBTENCIÓN Y USO DEL CENTRO DE GRAVEDAD</a:t>
            </a:r>
          </a:p>
          <a:p>
            <a:pPr>
              <a:spcBef>
                <a:spcPct val="0"/>
              </a:spcBef>
              <a:buFontTx/>
              <a:buNone/>
            </a:pPr>
            <a:r>
              <a:rPr lang="es-MX" altLang="es-ES" sz="2400" dirty="0">
                <a:latin typeface="Times New Roman" panose="02020603050405020304" pitchFamily="18" charset="0"/>
                <a:cs typeface="Times New Roman" panose="02020603050405020304" pitchFamily="18" charset="0"/>
              </a:rPr>
              <a:t>A menudo se usan consideraciones de simetría para obtener el centro de gravedad de un cuerpo, al igual que hicimos con el centro de masa.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centro de gravedad de una esfera, un cubo, un disco o una placa rectangular homogéneos está en su centro geométrico.</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centro de gravedad de un cilindro o cono circulares rectos está en su eje de simetría.</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 los cuerpos de forma más compleja, en ocasiones es posible obtener el centro de gravedad dividiendo el cuerpo en piezas simétricas. Podríamos aproximar el cuerpo humano, por ejemplo, como un conjunto de cilindros sólidos, considerando la cabeza como una esfera.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Luego podríamos ubicar el centro de gravedad de la combinación</a:t>
            </a:r>
          </a:p>
          <a:p>
            <a:pPr>
              <a:spcBef>
                <a:spcPct val="0"/>
              </a:spcBef>
              <a:buFontTx/>
              <a:buNone/>
            </a:pPr>
            <a:r>
              <a:rPr lang="es-MX" altLang="es-ES" sz="2400" dirty="0">
                <a:latin typeface="Times New Roman" panose="02020603050405020304" pitchFamily="18" charset="0"/>
                <a:cs typeface="Times New Roman" panose="02020603050405020304" pitchFamily="18" charset="0"/>
              </a:rPr>
              <a:t>usando las ecuaciones, donde </a:t>
            </a:r>
            <a:r>
              <a:rPr lang="es-MX" altLang="es-ES" sz="2400" i="1" dirty="0" err="1">
                <a:latin typeface="Times New Roman" panose="02020603050405020304" pitchFamily="18" charset="0"/>
                <a:cs typeface="Times New Roman" panose="02020603050405020304" pitchFamily="18" charset="0"/>
              </a:rPr>
              <a:t>m</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m</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son las masas de las piezas individuales y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x</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y</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a:t>
            </a:r>
            <a:r>
              <a:rPr lang="es-MX" altLang="es-ES" sz="2400" i="1" dirty="0" err="1">
                <a:latin typeface="Times New Roman" panose="02020603050405020304" pitchFamily="18" charset="0"/>
                <a:cs typeface="Times New Roman" panose="02020603050405020304" pitchFamily="18" charset="0"/>
              </a:rPr>
              <a:t>z</a:t>
            </a:r>
            <a:r>
              <a:rPr lang="es-MX" altLang="es-ES" sz="2400" baseline="-25000" dirty="0" err="1">
                <a:latin typeface="Times New Roman" panose="02020603050405020304" pitchFamily="18" charset="0"/>
                <a:cs typeface="Times New Roman" panose="02020603050405020304" pitchFamily="18" charset="0"/>
              </a:rPr>
              <a:t>2</a:t>
            </a:r>
            <a:r>
              <a:rPr lang="es-MX" altLang="es-ES" sz="2400" dirty="0">
                <a:latin typeface="Times New Roman" panose="02020603050405020304" pitchFamily="18" charset="0"/>
                <a:cs typeface="Times New Roman" panose="02020603050405020304" pitchFamily="18" charset="0"/>
              </a:rPr>
              <a:t>),… son las coordenadas de sus centros de gravedad.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uadroTexto 5">
            <a:extLst>
              <a:ext uri="{FF2B5EF4-FFF2-40B4-BE49-F238E27FC236}">
                <a16:creationId xmlns:a16="http://schemas.microsoft.com/office/drawing/2014/main" id="{1BCDAC7D-6ECE-D3E4-47D8-1DC0E357C2EF}"/>
              </a:ext>
            </a:extLst>
          </p:cNvPr>
          <p:cNvSpPr txBox="1">
            <a:spLocks noChangeArrowheads="1"/>
          </p:cNvSpPr>
          <p:nvPr/>
        </p:nvSpPr>
        <p:spPr bwMode="auto">
          <a:xfrm>
            <a:off x="0" y="-20638"/>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Cuando un cuerpo en equilibrio rotacional sobre el que actúa la gravedad se apoya o suspende en un solo punto, el centro de gravedad siempre está en dicho punto de apoyo, o directamente arriba o abajo de éste. </a:t>
            </a:r>
          </a:p>
          <a:p>
            <a:pPr>
              <a:spcBef>
                <a:spcPct val="0"/>
              </a:spcBef>
              <a:buFontTx/>
              <a:buNone/>
            </a:pPr>
            <a:r>
              <a:rPr lang="es-MX" altLang="es-ES" sz="2400">
                <a:latin typeface="Times New Roman" panose="02020603050405020304" pitchFamily="18" charset="0"/>
                <a:cs typeface="Times New Roman" panose="02020603050405020304" pitchFamily="18" charset="0"/>
              </a:rPr>
              <a:t>Si estuviera en otro lugar, el peso tendría una torca con respecto al punto de suspensión, y el cuerpo no estaría en equilibrio rotacional.</a:t>
            </a:r>
          </a:p>
          <a:p>
            <a:pPr>
              <a:spcBef>
                <a:spcPct val="0"/>
              </a:spcBef>
              <a:buFontTx/>
              <a:buNone/>
            </a:pPr>
            <a:r>
              <a:rPr lang="es-MX" altLang="es-ES" sz="2400">
                <a:latin typeface="Times New Roman" panose="02020603050405020304" pitchFamily="18" charset="0"/>
                <a:cs typeface="Times New Roman" panose="02020603050405020304" pitchFamily="18" charset="0"/>
              </a:rPr>
              <a:t>La figura</a:t>
            </a:r>
            <a:r>
              <a:rPr lang="es-MX" altLang="es-ES" sz="2400" b="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muestra una aplicación de esta idea.</a:t>
            </a:r>
          </a:p>
          <a:p>
            <a:pPr>
              <a:spcBef>
                <a:spcPct val="0"/>
              </a:spcBef>
              <a:buFontTx/>
              <a:buNone/>
            </a:pPr>
            <a:endParaRPr lang="es-MX" altLang="es-E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Imagen 2">
            <a:extLst>
              <a:ext uri="{FF2B5EF4-FFF2-40B4-BE49-F238E27FC236}">
                <a16:creationId xmlns:a16="http://schemas.microsoft.com/office/drawing/2014/main" id="{B4BDEC0A-F49D-8084-F6F8-4C57ADB11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849" y="0"/>
            <a:ext cx="50734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67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2AE980-CD34-47C4-041C-ED40FAEF6A87}"/>
              </a:ext>
            </a:extLst>
          </p:cNvPr>
          <p:cNvSpPr>
            <a:spLocks noGrp="1"/>
          </p:cNvSpPr>
          <p:nvPr>
            <p:ph type="title"/>
          </p:nvPr>
        </p:nvSpPr>
        <p:spPr>
          <a:xfrm>
            <a:off x="0" y="0"/>
            <a:ext cx="9144000" cy="692150"/>
          </a:xfrm>
        </p:spPr>
        <p:txBody>
          <a:bodyPr/>
          <a:lstStyle/>
          <a:p>
            <a:pPr eaLnBrk="1" hangingPunct="1"/>
            <a:r>
              <a:rPr lang="es-ES" altLang="es-ES" sz="2800" b="1" dirty="0">
                <a:latin typeface="Times New Roman" panose="02020603050405020304" pitchFamily="18" charset="0"/>
                <a:cs typeface="Times New Roman" panose="02020603050405020304" pitchFamily="18" charset="0"/>
              </a:rPr>
              <a:t>CONDICIONES DE EQUILIBRIO </a:t>
            </a:r>
          </a:p>
        </p:txBody>
      </p:sp>
      <p:sp>
        <p:nvSpPr>
          <p:cNvPr id="8195" name="Rectangle 3">
            <a:extLst>
              <a:ext uri="{FF2B5EF4-FFF2-40B4-BE49-F238E27FC236}">
                <a16:creationId xmlns:a16="http://schemas.microsoft.com/office/drawing/2014/main" id="{23954DEE-89DA-D8F7-E669-CE9984F5C9F1}"/>
              </a:ext>
            </a:extLst>
          </p:cNvPr>
          <p:cNvSpPr>
            <a:spLocks noGrp="1" noRot="1" noChangeAspect="1" noMove="1" noResize="1" noEditPoints="1" noAdjustHandles="1" noChangeArrowheads="1" noChangeShapeType="1" noTextEdit="1"/>
          </p:cNvSpPr>
          <p:nvPr>
            <p:ph type="body" sz="half" idx="1"/>
          </p:nvPr>
        </p:nvSpPr>
        <p:spPr>
          <a:xfrm>
            <a:off x="0" y="836613"/>
            <a:ext cx="9144000" cy="5329237"/>
          </a:xfrm>
          <a:blipFill>
            <a:blip r:embed="rId2"/>
            <a:stretch>
              <a:fillRect l="-1000" t="-915" r="-800"/>
            </a:stretch>
          </a:blipFill>
        </p:spPr>
        <p:txBody>
          <a:bodyPr/>
          <a:lstStyle/>
          <a:p>
            <a:pPr>
              <a:defRPr/>
            </a:pPr>
            <a:r>
              <a:rPr lang="es-ES" dirty="0">
                <a:noFill/>
              </a:rPr>
              <a:t> </a:t>
            </a:r>
          </a:p>
        </p:txBody>
      </p:sp>
      <p:pic>
        <p:nvPicPr>
          <p:cNvPr id="8196" name="Imagen 3">
            <a:extLst>
              <a:ext uri="{FF2B5EF4-FFF2-40B4-BE49-F238E27FC236}">
                <a16:creationId xmlns:a16="http://schemas.microsoft.com/office/drawing/2014/main" id="{7AF914C8-DEDA-6E7C-7D96-608AB03C4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57675"/>
            <a:ext cx="9164638" cy="97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uadroTexto 5">
            <a:extLst>
              <a:ext uri="{FF2B5EF4-FFF2-40B4-BE49-F238E27FC236}">
                <a16:creationId xmlns:a16="http://schemas.microsoft.com/office/drawing/2014/main" id="{E76A1F06-3257-B867-9147-B97E29FBAE52}"/>
              </a:ext>
            </a:extLst>
          </p:cNvPr>
          <p:cNvSpPr txBox="1">
            <a:spLocks noChangeArrowheads="1"/>
          </p:cNvSpPr>
          <p:nvPr/>
        </p:nvSpPr>
        <p:spPr bwMode="auto">
          <a:xfrm>
            <a:off x="0" y="-20638"/>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Siguiendo el mismo razonamiento, es evidente que un cuerpo apoyado en varios puntos debe tener su centro de gravedad en algún lugar dentro del área delimitada por los apoyos.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Esto explica por qué un automóvil puede viajar por un camino recto pero inclinado hacia un lado si el ángulo de inclinación es relativamente pequeño (figura a), pero se volcará si el ángulo es muy pronunciado (figura </a:t>
            </a:r>
            <a:r>
              <a:rPr lang="es-MX" altLang="es-ES" sz="2400" i="1" dirty="0">
                <a:latin typeface="Times New Roman" panose="02020603050405020304" pitchFamily="18" charset="0"/>
                <a:cs typeface="Times New Roman" panose="02020603050405020304" pitchFamily="18" charset="0"/>
              </a:rPr>
              <a:t>b</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camión de la figura </a:t>
            </a:r>
            <a:r>
              <a:rPr lang="es-MX" altLang="es-ES" sz="2400" i="1" dirty="0">
                <a:latin typeface="Times New Roman" panose="02020603050405020304" pitchFamily="18" charset="0"/>
                <a:cs typeface="Times New Roman" panose="02020603050405020304" pitchFamily="18" charset="0"/>
              </a:rPr>
              <a:t>c </a:t>
            </a:r>
            <a:r>
              <a:rPr lang="es-MX" altLang="es-ES" sz="2400" dirty="0">
                <a:latin typeface="Times New Roman" panose="02020603050405020304" pitchFamily="18" charset="0"/>
                <a:cs typeface="Times New Roman" panose="02020603050405020304" pitchFamily="18" charset="0"/>
              </a:rPr>
              <a:t>tiene un centro de gravedad más alto que el del automóvil y se volcará en una pendiente menos inclinada.</a:t>
            </a:r>
          </a:p>
          <a:p>
            <a:pPr>
              <a:spcBef>
                <a:spcPct val="0"/>
              </a:spcBef>
              <a:buFontTx/>
              <a:buNone/>
            </a:pPr>
            <a:r>
              <a:rPr lang="es-MX" altLang="es-ES" sz="2400" dirty="0">
                <a:latin typeface="Times New Roman" panose="02020603050405020304" pitchFamily="18" charset="0"/>
                <a:cs typeface="Times New Roman" panose="02020603050405020304" pitchFamily="18" charset="0"/>
              </a:rPr>
              <a:t>Cuanto más bajo esté el centro de gravedad y mayor sea el área de apoyo, más difícil será volcar un cuerpo.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Imagen 2">
            <a:extLst>
              <a:ext uri="{FF2B5EF4-FFF2-40B4-BE49-F238E27FC236}">
                <a16:creationId xmlns:a16="http://schemas.microsoft.com/office/drawing/2014/main" id="{BA104F27-7C54-B4C9-D2E4-F9C930E0F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484313"/>
            <a:ext cx="90646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2">
            <a:extLst>
              <a:ext uri="{FF2B5EF4-FFF2-40B4-BE49-F238E27FC236}">
                <a16:creationId xmlns:a16="http://schemas.microsoft.com/office/drawing/2014/main" id="{44BD150E-184D-AD90-F0CD-31C818331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905"/>
          <a:stretch>
            <a:fillRect/>
          </a:stretch>
        </p:blipFill>
        <p:spPr bwMode="auto">
          <a:xfrm>
            <a:off x="1927225" y="0"/>
            <a:ext cx="538162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1">
            <a:extLst>
              <a:ext uri="{FF2B5EF4-FFF2-40B4-BE49-F238E27FC236}">
                <a16:creationId xmlns:a16="http://schemas.microsoft.com/office/drawing/2014/main" id="{3EAD8D1B-5844-1CDF-0297-4FA5E2B3D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17" t="6636"/>
          <a:stretch>
            <a:fillRect/>
          </a:stretch>
        </p:blipFill>
        <p:spPr bwMode="auto">
          <a:xfrm>
            <a:off x="1619250" y="-19050"/>
            <a:ext cx="59404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uadroTexto 2">
            <a:extLst>
              <a:ext uri="{FF2B5EF4-FFF2-40B4-BE49-F238E27FC236}">
                <a16:creationId xmlns:a16="http://schemas.microsoft.com/office/drawing/2014/main" id="{EA0592B1-E5B4-88E6-B310-95C30524C515}"/>
              </a:ext>
            </a:extLst>
          </p:cNvPr>
          <p:cNvSpPr txBox="1">
            <a:spLocks noChangeArrowheads="1"/>
          </p:cNvSpPr>
          <p:nvPr/>
        </p:nvSpPr>
        <p:spPr bwMode="auto">
          <a:xfrm>
            <a:off x="0" y="17463"/>
            <a:ext cx="9144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b="1" dirty="0">
                <a:latin typeface="Times New Roman" panose="02020603050405020304" pitchFamily="18" charset="0"/>
                <a:cs typeface="Times New Roman" panose="02020603050405020304" pitchFamily="18" charset="0"/>
              </a:rPr>
              <a:t>SOLUCIÓN DE PROBLEMAS DE EQUILIBRIO</a:t>
            </a:r>
          </a:p>
          <a:p>
            <a:pPr>
              <a:spcBef>
                <a:spcPct val="0"/>
              </a:spcBef>
              <a:buFontTx/>
              <a:buNone/>
            </a:pPr>
            <a:r>
              <a:rPr lang="es-ES" altLang="es-ES" sz="2400" b="1" dirty="0">
                <a:latin typeface="Times New Roman" panose="02020603050405020304" pitchFamily="18" charset="0"/>
                <a:cs typeface="Times New Roman" panose="02020603050405020304" pitchFamily="18" charset="0"/>
              </a:rPr>
              <a:t>DE CUERPOS RÍGIDOS</a:t>
            </a:r>
          </a:p>
          <a:p>
            <a:pPr>
              <a:spcBef>
                <a:spcPct val="0"/>
              </a:spcBef>
              <a:buFontTx/>
              <a:buNone/>
            </a:pPr>
            <a:r>
              <a:rPr lang="es-MX" altLang="es-ES" sz="2400" dirty="0">
                <a:latin typeface="Times New Roman" panose="02020603050405020304" pitchFamily="18" charset="0"/>
                <a:cs typeface="Times New Roman" panose="02020603050405020304" pitchFamily="18" charset="0"/>
              </a:rPr>
              <a:t>Son sólo dos los principios clave del equilibrio de cuerpos rígidos: la suma vectorial de todas las fuerzas que actúan sobre el cuerpo debe ser cero, y la suma de todas las torcas con respecto a cualquier punto debe ser cero. </a:t>
            </a:r>
          </a:p>
          <a:p>
            <a:pPr>
              <a:spcBef>
                <a:spcPct val="0"/>
              </a:spcBef>
              <a:buFontTx/>
              <a:buNone/>
            </a:pPr>
            <a:r>
              <a:rPr lang="es-MX" altLang="es-ES" sz="2400" dirty="0">
                <a:latin typeface="Times New Roman" panose="02020603050405020304" pitchFamily="18" charset="0"/>
                <a:cs typeface="Times New Roman" panose="02020603050405020304" pitchFamily="18" charset="0"/>
              </a:rPr>
              <a:t>Por sencillez, limitaremos nuestra atención a situaciones en las que podemos tratar a todas las fuerzas como si actuaran en un solo plano, que llamaremos </a:t>
            </a:r>
            <a:r>
              <a:rPr lang="es-MX" altLang="es-ES" sz="2400" i="1" dirty="0" err="1">
                <a:latin typeface="Times New Roman" panose="02020603050405020304" pitchFamily="18" charset="0"/>
                <a:cs typeface="Times New Roman" panose="02020603050405020304" pitchFamily="18" charset="0"/>
              </a:rPr>
              <a:t>xy</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Entonces necesitamos considerar sólo las componentes </a:t>
            </a:r>
            <a:r>
              <a:rPr lang="es-MX" altLang="es-ES" sz="2400" i="1" dirty="0">
                <a:latin typeface="Times New Roman" panose="02020603050405020304" pitchFamily="18" charset="0"/>
                <a:cs typeface="Times New Roman" panose="02020603050405020304" pitchFamily="18" charset="0"/>
              </a:rPr>
              <a:t>x </a:t>
            </a:r>
            <a:r>
              <a:rPr lang="es-MX" altLang="es-ES" sz="2400" dirty="0">
                <a:latin typeface="Times New Roman" panose="02020603050405020304" pitchFamily="18" charset="0"/>
                <a:cs typeface="Times New Roman" panose="02020603050405020304" pitchFamily="18" charset="0"/>
              </a:rPr>
              <a:t>y </a:t>
            </a:r>
            <a:r>
              <a:rPr lang="es-MX" altLang="es-ES" sz="2400" i="1" dirty="0" err="1">
                <a:latin typeface="Times New Roman" panose="02020603050405020304" pitchFamily="18" charset="0"/>
                <a:cs typeface="Times New Roman" panose="02020603050405020304" pitchFamily="18" charset="0"/>
              </a:rPr>
              <a:t>y</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la fuerza y  necesitamos considerar únicamente las componentes </a:t>
            </a:r>
            <a:r>
              <a:rPr lang="es-MX" altLang="es-ES" sz="2400" i="1" dirty="0">
                <a:latin typeface="Times New Roman" panose="02020603050405020304" pitchFamily="18" charset="0"/>
                <a:cs typeface="Times New Roman" panose="02020603050405020304" pitchFamily="18" charset="0"/>
              </a:rPr>
              <a:t>z </a:t>
            </a:r>
            <a:r>
              <a:rPr lang="es-MX" altLang="es-ES" sz="2400" dirty="0">
                <a:latin typeface="Times New Roman" panose="02020603050405020304" pitchFamily="18" charset="0"/>
                <a:cs typeface="Times New Roman" panose="02020603050405020304" pitchFamily="18" charset="0"/>
              </a:rPr>
              <a:t>de la torca (perpendicular al plano).</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Entonces, la primera y segunda condiciones de equilibrio son:</a:t>
            </a:r>
            <a:endParaRPr lang="es-ES" altLang="es-ES" sz="2400" dirty="0">
              <a:latin typeface="Times New Roman" panose="02020603050405020304" pitchFamily="18" charset="0"/>
              <a:cs typeface="Times New Roman" panose="02020603050405020304" pitchFamily="18" charset="0"/>
            </a:endParaRPr>
          </a:p>
        </p:txBody>
      </p:sp>
      <p:pic>
        <p:nvPicPr>
          <p:cNvPr id="29699" name="Imagen 4">
            <a:extLst>
              <a:ext uri="{FF2B5EF4-FFF2-40B4-BE49-F238E27FC236}">
                <a16:creationId xmlns:a16="http://schemas.microsoft.com/office/drawing/2014/main" id="{1551DF00-1EC8-9058-36B6-93FEE943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9144000" cy="1938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Imagen 5">
            <a:extLst>
              <a:ext uri="{FF2B5EF4-FFF2-40B4-BE49-F238E27FC236}">
                <a16:creationId xmlns:a16="http://schemas.microsoft.com/office/drawing/2014/main" id="{DE6163C8-59C5-9955-4F72-4B71899FF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520825"/>
            <a:ext cx="9118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1746" name="Imagen 6">
            <a:extLst>
              <a:ext uri="{FF2B5EF4-FFF2-40B4-BE49-F238E27FC236}">
                <a16:creationId xmlns:a16="http://schemas.microsoft.com/office/drawing/2014/main" id="{4BF31ED6-2637-6EEE-8257-8DFD231AE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87" t="246" r="31364" b="92912"/>
          <a:stretch>
            <a:fillRect/>
          </a:stretch>
        </p:blipFill>
        <p:spPr bwMode="auto">
          <a:xfrm>
            <a:off x="1187450" y="44450"/>
            <a:ext cx="683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n 7">
            <a:extLst>
              <a:ext uri="{FF2B5EF4-FFF2-40B4-BE49-F238E27FC236}">
                <a16:creationId xmlns:a16="http://schemas.microsoft.com/office/drawing/2014/main" id="{2D55FE82-7377-B313-38C1-FAA693044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65" r="50000" b="62032"/>
          <a:stretch>
            <a:fillRect/>
          </a:stretch>
        </p:blipFill>
        <p:spPr bwMode="auto">
          <a:xfrm>
            <a:off x="0" y="601663"/>
            <a:ext cx="90598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770" name="Imagen 7">
            <a:extLst>
              <a:ext uri="{FF2B5EF4-FFF2-40B4-BE49-F238E27FC236}">
                <a16:creationId xmlns:a16="http://schemas.microsoft.com/office/drawing/2014/main" id="{AFD57CF1-B110-D1DB-49F0-94745B15F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817" r="50000"/>
          <a:stretch>
            <a:fillRect/>
          </a:stretch>
        </p:blipFill>
        <p:spPr bwMode="auto">
          <a:xfrm>
            <a:off x="1079500" y="15875"/>
            <a:ext cx="7113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3794" name="Imagen 2">
            <a:extLst>
              <a:ext uri="{FF2B5EF4-FFF2-40B4-BE49-F238E27FC236}">
                <a16:creationId xmlns:a16="http://schemas.microsoft.com/office/drawing/2014/main" id="{F15FD133-8333-0E4E-D5B3-CA2530654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068" t="12749" b="1483"/>
          <a:stretch>
            <a:fillRect/>
          </a:stretch>
        </p:blipFill>
        <p:spPr bwMode="auto">
          <a:xfrm>
            <a:off x="1673225" y="0"/>
            <a:ext cx="5707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4818" name="Imagen 6">
            <a:extLst>
              <a:ext uri="{FF2B5EF4-FFF2-40B4-BE49-F238E27FC236}">
                <a16:creationId xmlns:a16="http://schemas.microsoft.com/office/drawing/2014/main" id="{4C3831A2-2B14-D5A8-6138-858EEA58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68375"/>
          <a:stretch>
            <a:fillRect/>
          </a:stretch>
        </p:blipFill>
        <p:spPr bwMode="auto">
          <a:xfrm>
            <a:off x="23813" y="0"/>
            <a:ext cx="908208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38EEDFB4-9FA0-DB89-F96B-4E8D6E90C493}"/>
              </a:ext>
            </a:extLst>
          </p:cNvPr>
          <p:cNvSpPr>
            <a:spLocks noGrp="1"/>
          </p:cNvSpPr>
          <p:nvPr>
            <p:ph idx="1"/>
          </p:nvPr>
        </p:nvSpPr>
        <p:spPr>
          <a:xfrm>
            <a:off x="11113" y="0"/>
            <a:ext cx="9144000" cy="5516563"/>
          </a:xfrm>
        </p:spPr>
        <p:txBody>
          <a:bodyPr/>
          <a:lstStyle/>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Una segunda condición para que un cuerpo se encuentre en equilibrio es que </a:t>
            </a:r>
            <a:r>
              <a:rPr lang="es-MX" altLang="es-ES" sz="2400" b="1" i="1">
                <a:latin typeface="Times New Roman" panose="02020603050405020304" pitchFamily="18" charset="0"/>
                <a:cs typeface="Times New Roman" panose="02020603050405020304" pitchFamily="18" charset="0"/>
              </a:rPr>
              <a:t>no debe tener tendencia a girar</a:t>
            </a:r>
            <a:r>
              <a:rPr lang="es-MX" altLang="es-ES" sz="240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 cuerpo rígido que, en un sistema de referencia inercial, no está girando alrededor de un punto tiene un momento angular cero alrededor</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de ese punto.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Para que el cuerpo no comience a girar en torno a ese punto, la razón de</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cambio del momento angular </a:t>
            </a:r>
            <a:r>
              <a:rPr lang="es-MX" altLang="es-ES" sz="2400" i="1">
                <a:latin typeface="Times New Roman" panose="02020603050405020304" pitchFamily="18" charset="0"/>
                <a:cs typeface="Times New Roman" panose="02020603050405020304" pitchFamily="18" charset="0"/>
              </a:rPr>
              <a:t>también </a:t>
            </a:r>
            <a:r>
              <a:rPr lang="es-MX" altLang="es-ES" sz="2400">
                <a:latin typeface="Times New Roman" panose="02020603050405020304" pitchFamily="18" charset="0"/>
                <a:cs typeface="Times New Roman" panose="02020603050405020304" pitchFamily="18" charset="0"/>
              </a:rPr>
              <a:t>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Esto implica que la suma de torcas debidas a todas las fuerzas externas que actúan sobre el cuerpo 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Un cuerpo rígido en equilibrio no debe tener tendencia a girar alrededor de </a:t>
            </a:r>
            <a:r>
              <a:rPr lang="es-MX" altLang="es-ES" sz="2400" i="1">
                <a:latin typeface="Times New Roman" panose="02020603050405020304" pitchFamily="18" charset="0"/>
                <a:cs typeface="Times New Roman" panose="02020603050405020304" pitchFamily="18" charset="0"/>
              </a:rPr>
              <a:t>ningún </a:t>
            </a:r>
            <a:r>
              <a:rPr lang="es-MX" altLang="es-ES" sz="2400">
                <a:latin typeface="Times New Roman" panose="02020603050405020304" pitchFamily="18" charset="0"/>
                <a:cs typeface="Times New Roman" panose="02020603050405020304" pitchFamily="18" charset="0"/>
              </a:rPr>
              <a:t>punto, por lo que la suma de todas las torcas externas con respecto a cualquier punto debe ser cero. </a:t>
            </a:r>
          </a:p>
          <a:p>
            <a:pPr marL="0" indent="0">
              <a:buFont typeface="Arial" panose="020B0604020202020204" pitchFamily="34" charset="0"/>
              <a:buNone/>
            </a:pPr>
            <a:r>
              <a:rPr lang="es-MX" altLang="es-ES" sz="2400">
                <a:latin typeface="Times New Roman" panose="02020603050405020304" pitchFamily="18" charset="0"/>
                <a:cs typeface="Times New Roman" panose="02020603050405020304" pitchFamily="18" charset="0"/>
              </a:rPr>
              <a:t>Ésta es la </a:t>
            </a:r>
            <a:r>
              <a:rPr lang="es-MX" altLang="es-ES" sz="2400" b="1">
                <a:latin typeface="Times New Roman" panose="02020603050405020304" pitchFamily="18" charset="0"/>
                <a:cs typeface="Times New Roman" panose="02020603050405020304" pitchFamily="18" charset="0"/>
              </a:rPr>
              <a:t>segunda condición de equilibrio:</a:t>
            </a:r>
            <a:endParaRPr lang="es-ES_tradnl" altLang="es-ES" sz="24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ES_tradnl" altLang="es-ES"/>
          </a:p>
        </p:txBody>
      </p:sp>
      <p:pic>
        <p:nvPicPr>
          <p:cNvPr id="9219" name="Imagen 2">
            <a:extLst>
              <a:ext uri="{FF2B5EF4-FFF2-40B4-BE49-F238E27FC236}">
                <a16:creationId xmlns:a16="http://schemas.microsoft.com/office/drawing/2014/main" id="{C8DDD48F-ADD8-F6FF-C9F0-1F51ACCAA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5589588"/>
            <a:ext cx="9137650" cy="1008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5842" name="Imagen 3">
            <a:extLst>
              <a:ext uri="{FF2B5EF4-FFF2-40B4-BE49-F238E27FC236}">
                <a16:creationId xmlns:a16="http://schemas.microsoft.com/office/drawing/2014/main" id="{55F62745-FC0B-6E87-EAF6-B8FB9F2F6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46"/>
          <a:stretch>
            <a:fillRect/>
          </a:stretch>
        </p:blipFill>
        <p:spPr bwMode="auto">
          <a:xfrm>
            <a:off x="-33338" y="0"/>
            <a:ext cx="9177338"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6866" name="Imagen 1">
            <a:extLst>
              <a:ext uri="{FF2B5EF4-FFF2-40B4-BE49-F238E27FC236}">
                <a16:creationId xmlns:a16="http://schemas.microsoft.com/office/drawing/2014/main" id="{C67C3593-BB46-9904-8218-C9A20F7AE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332"/>
          <a:stretch>
            <a:fillRect/>
          </a:stretch>
        </p:blipFill>
        <p:spPr bwMode="auto">
          <a:xfrm>
            <a:off x="-23813" y="152400"/>
            <a:ext cx="91678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C728EA8-911F-6D30-1EEC-88069BFAA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73" r="50000" b="24851"/>
          <a:stretch/>
        </p:blipFill>
        <p:spPr bwMode="auto">
          <a:xfrm>
            <a:off x="565955" y="23813"/>
            <a:ext cx="8074497" cy="686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652ECE-7CE4-0877-610F-C90E99D1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785" r="50000"/>
          <a:stretch/>
        </p:blipFill>
        <p:spPr bwMode="auto">
          <a:xfrm>
            <a:off x="0" y="36004"/>
            <a:ext cx="9120240" cy="436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083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8914" name="Imagen 2">
            <a:extLst>
              <a:ext uri="{FF2B5EF4-FFF2-40B4-BE49-F238E27FC236}">
                <a16:creationId xmlns:a16="http://schemas.microsoft.com/office/drawing/2014/main" id="{D8EAD0F9-D98C-D830-8B2B-50AC3CD90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97" t="4327" b="45657"/>
          <a:stretch>
            <a:fillRect/>
          </a:stretch>
        </p:blipFill>
        <p:spPr bwMode="auto">
          <a:xfrm>
            <a:off x="792163" y="-25400"/>
            <a:ext cx="7373937"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9938" name="Imagen 3">
            <a:extLst>
              <a:ext uri="{FF2B5EF4-FFF2-40B4-BE49-F238E27FC236}">
                <a16:creationId xmlns:a16="http://schemas.microsoft.com/office/drawing/2014/main" id="{074B28A3-D3BB-2D8E-74B4-9639092F1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97" t="52898"/>
          <a:stretch>
            <a:fillRect/>
          </a:stretch>
        </p:blipFill>
        <p:spPr bwMode="auto">
          <a:xfrm>
            <a:off x="719138" y="0"/>
            <a:ext cx="778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62" name="Imagen 5">
            <a:extLst>
              <a:ext uri="{FF2B5EF4-FFF2-40B4-BE49-F238E27FC236}">
                <a16:creationId xmlns:a16="http://schemas.microsoft.com/office/drawing/2014/main" id="{8F156B19-9D00-CCB8-52FE-8E8BC1F2F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70508"/>
          <a:stretch>
            <a:fillRect/>
          </a:stretch>
        </p:blipFill>
        <p:spPr bwMode="auto">
          <a:xfrm>
            <a:off x="87313" y="93663"/>
            <a:ext cx="906462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1986" name="Imagen 2">
            <a:extLst>
              <a:ext uri="{FF2B5EF4-FFF2-40B4-BE49-F238E27FC236}">
                <a16:creationId xmlns:a16="http://schemas.microsoft.com/office/drawing/2014/main" id="{37B15DF1-038E-11D8-7649-D147A7D60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3488"/>
            <a:ext cx="91392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3010" name="Imagen 1">
            <a:extLst>
              <a:ext uri="{FF2B5EF4-FFF2-40B4-BE49-F238E27FC236}">
                <a16:creationId xmlns:a16="http://schemas.microsoft.com/office/drawing/2014/main" id="{E8D3AD63-3F02-69AF-D9BC-F0CB3E02F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413" r="50000"/>
          <a:stretch>
            <a:fillRect/>
          </a:stretch>
        </p:blipFill>
        <p:spPr bwMode="auto">
          <a:xfrm>
            <a:off x="1725613" y="0"/>
            <a:ext cx="5546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4034" name="Imagen 3">
            <a:extLst>
              <a:ext uri="{FF2B5EF4-FFF2-40B4-BE49-F238E27FC236}">
                <a16:creationId xmlns:a16="http://schemas.microsoft.com/office/drawing/2014/main" id="{F239A4CE-1C4D-9A0F-4F16-671F8412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4666" b="17072"/>
          <a:stretch>
            <a:fillRect/>
          </a:stretch>
        </p:blipFill>
        <p:spPr bwMode="auto">
          <a:xfrm>
            <a:off x="2519363" y="0"/>
            <a:ext cx="4932362"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2CE40D32-4BA5-2249-DA27-BC75CF131D0B}"/>
              </a:ext>
            </a:extLst>
          </p:cNvPr>
          <p:cNvSpPr>
            <a:spLocks noGrp="1"/>
          </p:cNvSpPr>
          <p:nvPr>
            <p:ph idx="1"/>
          </p:nvPr>
        </p:nvSpPr>
        <p:spPr>
          <a:xfrm>
            <a:off x="0" y="0"/>
            <a:ext cx="9144000" cy="5091113"/>
          </a:xfrm>
        </p:spPr>
        <p:txBody>
          <a:bodyPr/>
          <a:lstStyle/>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Se dice que tal cuerpo se encuentra en </a:t>
            </a:r>
            <a:r>
              <a:rPr lang="es-MX" altLang="es-ES" sz="2800" b="1" dirty="0">
                <a:latin typeface="Times New Roman" panose="02020603050405020304" pitchFamily="18" charset="0"/>
                <a:cs typeface="Times New Roman" panose="02020603050405020304" pitchFamily="18" charset="0"/>
              </a:rPr>
              <a:t>equilibrio estático </a:t>
            </a:r>
            <a:r>
              <a:rPr lang="es-MX" altLang="es-ES" sz="2800" dirty="0">
                <a:latin typeface="Times New Roman" panose="02020603050405020304" pitchFamily="18" charset="0"/>
                <a:cs typeface="Times New Roman" panose="02020603050405020304" pitchFamily="18" charset="0"/>
              </a:rPr>
              <a:t>si cumple con estas dos condiciones simultáneamente. </a:t>
            </a:r>
          </a:p>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Sin embargo, las mismas condiciones son válidas para un cuerpo rígido con movimiento de </a:t>
            </a:r>
            <a:r>
              <a:rPr lang="es-MX" altLang="es-ES" sz="2800" i="1" dirty="0">
                <a:latin typeface="Times New Roman" panose="02020603050405020304" pitchFamily="18" charset="0"/>
                <a:cs typeface="Times New Roman" panose="02020603050405020304" pitchFamily="18" charset="0"/>
              </a:rPr>
              <a:t>traslación </a:t>
            </a:r>
            <a:r>
              <a:rPr lang="es-MX" altLang="es-ES" sz="2800" dirty="0">
                <a:latin typeface="Times New Roman" panose="02020603050405020304" pitchFamily="18" charset="0"/>
                <a:cs typeface="Times New Roman" panose="02020603050405020304" pitchFamily="18" charset="0"/>
              </a:rPr>
              <a:t>uniforme (sin rotación), como un avión que vuela con rapidez, dirección y altitud constantes.</a:t>
            </a:r>
          </a:p>
          <a:p>
            <a:pPr marL="0" indent="0">
              <a:buFont typeface="Arial" panose="020B0604020202020204" pitchFamily="34" charset="0"/>
              <a:buNone/>
            </a:pPr>
            <a:r>
              <a:rPr lang="es-MX" altLang="es-ES" sz="2800" dirty="0">
                <a:latin typeface="Times New Roman" panose="02020603050405020304" pitchFamily="18" charset="0"/>
                <a:cs typeface="Times New Roman" panose="02020603050405020304" pitchFamily="18" charset="0"/>
              </a:rPr>
              <a:t>Un cuerpo así está en equilibrio, pero no es estático, sino en equilibrio dinámico.</a:t>
            </a:r>
            <a:endParaRPr lang="es-ES_tradnl" altLang="es-E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uadroTexto 5">
            <a:extLst>
              <a:ext uri="{FF2B5EF4-FFF2-40B4-BE49-F238E27FC236}">
                <a16:creationId xmlns:a16="http://schemas.microsoft.com/office/drawing/2014/main" id="{256CAC99-003B-AACD-03F5-3C4C11495960}"/>
              </a:ext>
            </a:extLst>
          </p:cNvPr>
          <p:cNvSpPr txBox="1">
            <a:spLocks noChangeArrowheads="1"/>
          </p:cNvSpPr>
          <p:nvPr/>
        </p:nvSpPr>
        <p:spPr bwMode="auto">
          <a:xfrm>
            <a:off x="0" y="1844675"/>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4800" b="1" dirty="0">
                <a:latin typeface="Times New Roman" panose="02020603050405020304" pitchFamily="18" charset="0"/>
                <a:cs typeface="Times New Roman" panose="02020603050405020304" pitchFamily="18" charset="0"/>
              </a:rPr>
              <a:t>ESFUERZO,</a:t>
            </a:r>
          </a:p>
          <a:p>
            <a:pPr algn="ctr">
              <a:spcBef>
                <a:spcPct val="0"/>
              </a:spcBef>
              <a:buFontTx/>
              <a:buNone/>
            </a:pPr>
            <a:r>
              <a:rPr lang="es-ES" altLang="es-ES" sz="4800" b="1" dirty="0">
                <a:latin typeface="Times New Roman" panose="02020603050405020304" pitchFamily="18" charset="0"/>
                <a:cs typeface="Times New Roman" panose="02020603050405020304" pitchFamily="18" charset="0"/>
              </a:rPr>
              <a:t> DEFORMACIÓN</a:t>
            </a:r>
          </a:p>
          <a:p>
            <a:pPr algn="ctr">
              <a:spcBef>
                <a:spcPct val="0"/>
              </a:spcBef>
              <a:buFontTx/>
              <a:buNone/>
            </a:pPr>
            <a:r>
              <a:rPr lang="es-ES" altLang="es-ES" sz="4800" b="1" dirty="0">
                <a:latin typeface="Times New Roman" panose="02020603050405020304" pitchFamily="18" charset="0"/>
                <a:cs typeface="Times New Roman" panose="02020603050405020304" pitchFamily="18" charset="0"/>
              </a:rPr>
              <a:t>y</a:t>
            </a:r>
          </a:p>
          <a:p>
            <a:pPr algn="ctr">
              <a:spcBef>
                <a:spcPct val="0"/>
              </a:spcBef>
              <a:buFontTx/>
              <a:buNone/>
            </a:pPr>
            <a:r>
              <a:rPr lang="es-ES" altLang="es-ES" sz="4800" b="1" dirty="0">
                <a:latin typeface="Times New Roman" panose="02020603050405020304" pitchFamily="18" charset="0"/>
                <a:cs typeface="Times New Roman" panose="02020603050405020304" pitchFamily="18" charset="0"/>
              </a:rPr>
              <a:t> ELASTICIDAD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uadroTexto 5">
            <a:extLst>
              <a:ext uri="{FF2B5EF4-FFF2-40B4-BE49-F238E27FC236}">
                <a16:creationId xmlns:a16="http://schemas.microsoft.com/office/drawing/2014/main" id="{E7E3118D-FEFA-2A1B-EC12-20FB38A8C7C8}"/>
              </a:ext>
            </a:extLst>
          </p:cNvPr>
          <p:cNvSpPr txBox="1">
            <a:spLocks noChangeArrowheads="1"/>
          </p:cNvSpPr>
          <p:nvPr/>
        </p:nvSpPr>
        <p:spPr bwMode="auto">
          <a:xfrm>
            <a:off x="0" y="0"/>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800" dirty="0">
                <a:latin typeface="Times New Roman" panose="02020603050405020304" pitchFamily="18" charset="0"/>
                <a:cs typeface="Times New Roman" panose="02020603050405020304" pitchFamily="18" charset="0"/>
              </a:rPr>
              <a:t>El cuerpo rígido es un modelo idealizado útil, pero en muchos casos el estiramiento, la compresión y la torsión de los cuerpos reales, cuando se les aplican fuerzas, son demasiado importantes para despreciarse.  Interesa estudiar la relación entre las fuerzas y las deformaciones que estas producen.</a:t>
            </a:r>
          </a:p>
          <a:p>
            <a:pPr>
              <a:spcBef>
                <a:spcPct val="0"/>
              </a:spcBef>
              <a:buFontTx/>
              <a:buNone/>
            </a:pPr>
            <a:r>
              <a:rPr lang="es-MX" altLang="es-ES" sz="2800" dirty="0">
                <a:latin typeface="Times New Roman" panose="02020603050405020304" pitchFamily="18" charset="0"/>
                <a:cs typeface="Times New Roman" panose="02020603050405020304" pitchFamily="18" charset="0"/>
              </a:rPr>
              <a:t>Si se aplica un </a:t>
            </a:r>
            <a:r>
              <a:rPr lang="es-MX" altLang="es-ES" sz="2800" b="1" dirty="0">
                <a:latin typeface="Times New Roman" panose="02020603050405020304" pitchFamily="18" charset="0"/>
                <a:cs typeface="Times New Roman" panose="02020603050405020304" pitchFamily="18" charset="0"/>
              </a:rPr>
              <a:t>ESFUERZO </a:t>
            </a:r>
            <a:r>
              <a:rPr lang="es-MX" altLang="es-ES" sz="2800" dirty="0">
                <a:latin typeface="Times New Roman" panose="02020603050405020304" pitchFamily="18" charset="0"/>
                <a:cs typeface="Times New Roman" panose="02020603050405020304" pitchFamily="18" charset="0"/>
              </a:rPr>
              <a:t>sobre un cuerpo, la cantidad de esfuerzo representa la intensidad de las fuerzas que causan la deformación, generalmente con base en la “</a:t>
            </a:r>
            <a:r>
              <a:rPr lang="es-MX" altLang="es-ES" sz="2800" b="1" dirty="0">
                <a:latin typeface="Times New Roman" panose="02020603050405020304" pitchFamily="18" charset="0"/>
                <a:cs typeface="Times New Roman" panose="02020603050405020304" pitchFamily="18" charset="0"/>
              </a:rPr>
              <a:t>fuerza por unidad de área</a:t>
            </a:r>
            <a:r>
              <a:rPr lang="es-MX" altLang="es-ES" sz="2800" dirty="0">
                <a:latin typeface="Times New Roman" panose="02020603050405020304" pitchFamily="18" charset="0"/>
                <a:cs typeface="Times New Roman" panose="02020603050405020304" pitchFamily="18" charset="0"/>
              </a:rPr>
              <a:t>”. </a:t>
            </a:r>
          </a:p>
          <a:p>
            <a:pPr>
              <a:spcBef>
                <a:spcPct val="0"/>
              </a:spcBef>
              <a:buFontTx/>
              <a:buNone/>
            </a:pPr>
            <a:r>
              <a:rPr lang="es-MX" altLang="es-ES" sz="2800" dirty="0">
                <a:latin typeface="Times New Roman" panose="02020603050405020304" pitchFamily="18" charset="0"/>
                <a:cs typeface="Times New Roman" panose="02020603050405020304" pitchFamily="18" charset="0"/>
              </a:rPr>
              <a:t>Y en cada caso el esfuerzo causa </a:t>
            </a:r>
            <a:r>
              <a:rPr lang="es-MX" altLang="es-ES" sz="2800" b="1" dirty="0">
                <a:latin typeface="Times New Roman" panose="02020603050405020304" pitchFamily="18" charset="0"/>
                <a:cs typeface="Times New Roman" panose="02020603050405020304" pitchFamily="18" charset="0"/>
              </a:rPr>
              <a:t>DEFORMACIÓN</a:t>
            </a:r>
            <a:r>
              <a:rPr lang="es-MX" altLang="es-ES" sz="2800" dirty="0">
                <a:latin typeface="Times New Roman" panose="02020603050405020304" pitchFamily="18" charset="0"/>
                <a:cs typeface="Times New Roman" panose="02020603050405020304" pitchFamily="18" charset="0"/>
              </a:rPr>
              <a:t>. </a:t>
            </a:r>
          </a:p>
          <a:p>
            <a:pPr>
              <a:spcBef>
                <a:spcPct val="0"/>
              </a:spcBef>
              <a:buFontTx/>
              <a:buNone/>
            </a:pPr>
            <a:r>
              <a:rPr lang="es-MX" altLang="es-ES" sz="2800" dirty="0">
                <a:latin typeface="Times New Roman" panose="02020603050405020304" pitchFamily="18" charset="0"/>
                <a:cs typeface="Times New Roman" panose="02020603050405020304" pitchFamily="18" charset="0"/>
              </a:rPr>
              <a:t>Versiones más detalladas de los experimentos sugieren que para esfuerzos relativamente pequeños, la tensión resultante es proporcional al esfuerzo: cuantos mayores sean las fuerzas de deformación, mayor será la deformación resultante.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uadroTexto 5">
            <a:extLst>
              <a:ext uri="{FF2B5EF4-FFF2-40B4-BE49-F238E27FC236}">
                <a16:creationId xmlns:a16="http://schemas.microsoft.com/office/drawing/2014/main" id="{E7E3118D-FEFA-2A1B-EC12-20FB38A8C7C8}"/>
              </a:ext>
            </a:extLst>
          </p:cNvPr>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800" dirty="0">
                <a:latin typeface="Times New Roman" panose="02020603050405020304" pitchFamily="18" charset="0"/>
                <a:cs typeface="Times New Roman" panose="02020603050405020304" pitchFamily="18" charset="0"/>
              </a:rPr>
              <a:t>Esta proporcionalidad se llama </a:t>
            </a:r>
            <a:r>
              <a:rPr lang="es-MX" altLang="es-ES" sz="2800" b="1" dirty="0">
                <a:latin typeface="Times New Roman" panose="02020603050405020304" pitchFamily="18" charset="0"/>
                <a:cs typeface="Times New Roman" panose="02020603050405020304" pitchFamily="18" charset="0"/>
              </a:rPr>
              <a:t>ley de Hooke</a:t>
            </a:r>
            <a:r>
              <a:rPr lang="es-MX" altLang="es-ES" sz="2800" dirty="0">
                <a:latin typeface="Times New Roman" panose="02020603050405020304" pitchFamily="18" charset="0"/>
                <a:cs typeface="Times New Roman" panose="02020603050405020304" pitchFamily="18" charset="0"/>
              </a:rPr>
              <a:t>, y la razón entre esfuerzo y deformación se conoce como </a:t>
            </a:r>
            <a:r>
              <a:rPr lang="es-MX" altLang="es-ES" sz="2800" b="1" dirty="0">
                <a:latin typeface="Times New Roman" panose="02020603050405020304" pitchFamily="18" charset="0"/>
                <a:cs typeface="Times New Roman" panose="02020603050405020304" pitchFamily="18" charset="0"/>
              </a:rPr>
              <a:t>módulo de </a:t>
            </a:r>
            <a:r>
              <a:rPr lang="es-ES" altLang="es-ES" sz="2800" b="1" dirty="0">
                <a:latin typeface="Times New Roman" panose="02020603050405020304" pitchFamily="18" charset="0"/>
                <a:cs typeface="Times New Roman" panose="02020603050405020304" pitchFamily="18" charset="0"/>
              </a:rPr>
              <a:t>elasticidad:</a:t>
            </a:r>
            <a:endParaRPr lang="es-ES" altLang="es-ES" sz="2800" dirty="0">
              <a:latin typeface="Times New Roman" panose="02020603050405020304" pitchFamily="18" charset="0"/>
              <a:cs typeface="Times New Roman" panose="02020603050405020304" pitchFamily="18" charset="0"/>
            </a:endParaRPr>
          </a:p>
        </p:txBody>
      </p:sp>
      <p:pic>
        <p:nvPicPr>
          <p:cNvPr id="46083" name="Imagen 8">
            <a:extLst>
              <a:ext uri="{FF2B5EF4-FFF2-40B4-BE49-F238E27FC236}">
                <a16:creationId xmlns:a16="http://schemas.microsoft.com/office/drawing/2014/main" id="{4FB7F5CA-A0E7-D37A-1804-1952DB7CC68E}"/>
              </a:ext>
            </a:extLst>
          </p:cNvPr>
          <p:cNvPicPr>
            <a:picLocks noChangeAspect="1"/>
          </p:cNvPicPr>
          <p:nvPr/>
        </p:nvPicPr>
        <p:blipFill>
          <a:blip r:embed="rId2">
            <a:extLst>
              <a:ext uri="{28A0092B-C50C-407E-A947-70E740481C1C}">
                <a14:useLocalDpi xmlns:a14="http://schemas.microsoft.com/office/drawing/2010/main" val="0"/>
              </a:ext>
            </a:extLst>
          </a:blip>
          <a:srcRect b="4529"/>
          <a:stretch>
            <a:fillRect/>
          </a:stretch>
        </p:blipFill>
        <p:spPr bwMode="auto">
          <a:xfrm>
            <a:off x="42374" y="1772816"/>
            <a:ext cx="9068164" cy="17008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9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AC2B91-6F51-B686-6E93-5F733534FFE0}"/>
            </a:ext>
          </a:extLst>
        </p:cNvPr>
        <p:cNvGrpSpPr/>
        <p:nvPr/>
      </p:nvGrpSpPr>
      <p:grpSpPr>
        <a:xfrm>
          <a:off x="0" y="0"/>
          <a:ext cx="0" cy="0"/>
          <a:chOff x="0" y="0"/>
          <a:chExt cx="0" cy="0"/>
        </a:xfrm>
      </p:grpSpPr>
      <p:sp>
        <p:nvSpPr>
          <p:cNvPr id="46082" name="CuadroTexto 5">
            <a:extLst>
              <a:ext uri="{FF2B5EF4-FFF2-40B4-BE49-F238E27FC236}">
                <a16:creationId xmlns:a16="http://schemas.microsoft.com/office/drawing/2014/main" id="{E7E3C63D-22AD-219D-4978-BEFB214810AD}"/>
              </a:ext>
            </a:extLst>
          </p:cNvPr>
          <p:cNvSpPr txBox="1">
            <a:spLocks noChangeArrowheads="1"/>
          </p:cNvSpPr>
          <p:nvPr/>
        </p:nvSpPr>
        <p:spPr bwMode="auto">
          <a:xfrm>
            <a:off x="0" y="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800" b="1" dirty="0">
                <a:latin typeface="Times New Roman" panose="02020603050405020304" pitchFamily="18" charset="0"/>
                <a:cs typeface="Times New Roman" panose="02020603050405020304" pitchFamily="18" charset="0"/>
              </a:rPr>
              <a:t>ESFUERZO POR ESTIRAMIENTO O TENSIÓN</a:t>
            </a:r>
          </a:p>
          <a:p>
            <a:pPr>
              <a:spcBef>
                <a:spcPct val="0"/>
              </a:spcBef>
              <a:buFontTx/>
              <a:buNone/>
            </a:pPr>
            <a:r>
              <a:rPr lang="es-MX" altLang="es-ES" sz="2800" dirty="0">
                <a:latin typeface="Times New Roman" panose="02020603050405020304" pitchFamily="18" charset="0"/>
                <a:cs typeface="Times New Roman" panose="02020603050405020304" pitchFamily="18" charset="0"/>
              </a:rPr>
              <a:t>Este tipo de esfuerzo se produce cuando </a:t>
            </a:r>
            <a:r>
              <a:rPr lang="es-MX" altLang="es-ES" sz="2800" b="1" dirty="0">
                <a:latin typeface="Times New Roman" panose="02020603050405020304" pitchFamily="18" charset="0"/>
                <a:cs typeface="Times New Roman" panose="02020603050405020304" pitchFamily="18" charset="0"/>
              </a:rPr>
              <a:t>un par de fuerzas actúan perpendicularmente a las caras del cuerpo</a:t>
            </a:r>
            <a:r>
              <a:rPr lang="es-MX" altLang="es-ES" sz="2800" dirty="0">
                <a:latin typeface="Times New Roman" panose="02020603050405020304" pitchFamily="18" charset="0"/>
                <a:cs typeface="Times New Roman" panose="02020603050405020304" pitchFamily="18" charset="0"/>
              </a:rPr>
              <a:t> (figura).</a:t>
            </a:r>
          </a:p>
          <a:p>
            <a:pPr>
              <a:spcBef>
                <a:spcPct val="0"/>
              </a:spcBef>
              <a:buFontTx/>
              <a:buNone/>
            </a:pPr>
            <a:r>
              <a:rPr lang="es-MX" altLang="es-ES" sz="2800" dirty="0">
                <a:latin typeface="Times New Roman" panose="02020603050405020304" pitchFamily="18" charset="0"/>
                <a:cs typeface="Times New Roman" panose="02020603050405020304" pitchFamily="18" charset="0"/>
              </a:rPr>
              <a:t>Como consecuencia de ello el cuerpo sufre una deformación longitudinal, en este caso por </a:t>
            </a:r>
            <a:r>
              <a:rPr lang="es-MX" altLang="es-ES" sz="2800" b="1" dirty="0">
                <a:latin typeface="Times New Roman" panose="02020603050405020304" pitchFamily="18" charset="0"/>
                <a:cs typeface="Times New Roman" panose="02020603050405020304" pitchFamily="18" charset="0"/>
              </a:rPr>
              <a:t>estiramiento</a:t>
            </a:r>
            <a:r>
              <a:rPr lang="es-MX" altLang="es-ES" sz="2800" dirty="0">
                <a:latin typeface="Times New Roman" panose="02020603050405020304" pitchFamily="18" charset="0"/>
                <a:cs typeface="Times New Roman" panose="02020603050405020304" pitchFamily="18" charset="0"/>
              </a:rPr>
              <a:t>. </a:t>
            </a:r>
            <a:endParaRPr lang="es-ES" alt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385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Imagen 7">
            <a:extLst>
              <a:ext uri="{FF2B5EF4-FFF2-40B4-BE49-F238E27FC236}">
                <a16:creationId xmlns:a16="http://schemas.microsoft.com/office/drawing/2014/main" id="{65952C36-72AF-FA1E-41E7-0F4B0E859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0"/>
            <a:ext cx="641985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5" name="Imagen 2">
            <a:extLst>
              <a:ext uri="{FF2B5EF4-FFF2-40B4-BE49-F238E27FC236}">
                <a16:creationId xmlns:a16="http://schemas.microsoft.com/office/drawing/2014/main" id="{5B8967BF-13A3-E1AB-F097-65F959962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32930"/>
            <a:ext cx="5346700" cy="1416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1F9CA45-1B48-194F-A7D9-91F0B9321D15}"/>
              </a:ext>
            </a:extLst>
          </p:cNvPr>
          <p:cNvSpPr txBox="1">
            <a:spLocks noRot="1" noChangeAspect="1" noMove="1" noResize="1" noEditPoints="1" noAdjustHandles="1" noChangeArrowheads="1" noChangeShapeType="1" noTextEdit="1"/>
          </p:cNvSpPr>
          <p:nvPr/>
        </p:nvSpPr>
        <p:spPr>
          <a:xfrm>
            <a:off x="-31998" y="3573016"/>
            <a:ext cx="9143999" cy="1938992"/>
          </a:xfrm>
          <a:prstGeom prst="rect">
            <a:avLst/>
          </a:prstGeom>
          <a:blipFill>
            <a:blip r:embed="rId3"/>
            <a:stretch>
              <a:fillRect l="-1067" t="-2516" r="-1400" b="-6289"/>
            </a:stretch>
          </a:blipFill>
        </p:spPr>
        <p:txBody>
          <a:bodyPr/>
          <a:lstStyle/>
          <a:p>
            <a:pPr>
              <a:defRPr/>
            </a:pPr>
            <a:r>
              <a:rPr lang="es-ES">
                <a:noFill/>
              </a:rPr>
              <a:t> </a:t>
            </a:r>
          </a:p>
        </p:txBody>
      </p:sp>
      <p:pic>
        <p:nvPicPr>
          <p:cNvPr id="49157" name="Imagen 7">
            <a:extLst>
              <a:ext uri="{FF2B5EF4-FFF2-40B4-BE49-F238E27FC236}">
                <a16:creationId xmlns:a16="http://schemas.microsoft.com/office/drawing/2014/main" id="{D653599F-95DB-0847-EFEA-B148D2E63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5229200"/>
            <a:ext cx="47942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EB8813C-10CF-5975-8790-F8B7CBFD726F}"/>
                  </a:ext>
                </a:extLst>
              </p:cNvPr>
              <p:cNvSpPr txBox="1"/>
              <p:nvPr/>
            </p:nvSpPr>
            <p:spPr>
              <a:xfrm>
                <a:off x="9525" y="0"/>
                <a:ext cx="9144000" cy="1569660"/>
              </a:xfrm>
              <a:prstGeom prst="rect">
                <a:avLst/>
              </a:prstGeom>
              <a:noFill/>
            </p:spPr>
            <p:txBody>
              <a:bodyPr wrap="square" rtlCol="0">
                <a:spAutoFit/>
              </a:bodyPr>
              <a:lstStyle/>
              <a:p>
                <a:r>
                  <a:rPr lang="es-MX" sz="2400" dirty="0">
                    <a:solidFill>
                      <a:schemeClr val="tx1"/>
                    </a:solidFill>
                    <a:latin typeface="Times New Roman" panose="02020603050405020304" pitchFamily="18" charset="0"/>
                    <a:cs typeface="Times New Roman" panose="02020603050405020304" pitchFamily="18" charset="0"/>
                  </a:rPr>
                  <a:t>El subíndice </a:t>
                </a:r>
                <a14:m>
                  <m:oMath xmlns:m="http://schemas.openxmlformats.org/officeDocument/2006/math">
                    <m:r>
                      <a:rPr lang="es-MX"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s-MX" sz="2400" dirty="0">
                    <a:solidFill>
                      <a:schemeClr val="tx1"/>
                    </a:solidFill>
                    <a:latin typeface="Times New Roman" panose="02020603050405020304" pitchFamily="18" charset="0"/>
                    <a:cs typeface="Times New Roman" panose="02020603050405020304" pitchFamily="18" charset="0"/>
                  </a:rPr>
                  <a:t> recuerda que las fuerzas actúan en dirección perpendicular a la sección transversal. </a:t>
                </a:r>
              </a:p>
              <a:p>
                <a:r>
                  <a:rPr lang="es-MX" sz="2400" dirty="0">
                    <a:solidFill>
                      <a:schemeClr val="tx1"/>
                    </a:solidFill>
                    <a:latin typeface="Times New Roman" panose="02020603050405020304" pitchFamily="18" charset="0"/>
                    <a:cs typeface="Times New Roman" panose="02020603050405020304" pitchFamily="18" charset="0"/>
                  </a:rPr>
                  <a:t>Se define el </a:t>
                </a:r>
                <a:r>
                  <a:rPr lang="es-MX" sz="2400" b="1" dirty="0">
                    <a:solidFill>
                      <a:schemeClr val="tx1"/>
                    </a:solidFill>
                    <a:latin typeface="Times New Roman" panose="02020603050405020304" pitchFamily="18" charset="0"/>
                    <a:cs typeface="Times New Roman" panose="02020603050405020304" pitchFamily="18" charset="0"/>
                  </a:rPr>
                  <a:t>ESFUERZO DE TENSIÓN o TRACCIÓN </a:t>
                </a:r>
                <a:r>
                  <a:rPr lang="es-MX" sz="2400" dirty="0">
                    <a:solidFill>
                      <a:schemeClr val="tx1"/>
                    </a:solidFill>
                    <a:latin typeface="Times New Roman" panose="02020603050405020304" pitchFamily="18" charset="0"/>
                    <a:cs typeface="Times New Roman" panose="02020603050405020304" pitchFamily="18" charset="0"/>
                  </a:rPr>
                  <a:t>sobre la sección transversal </a:t>
                </a:r>
                <a:r>
                  <a:rPr lang="es-MX" sz="2400" i="1" dirty="0">
                    <a:solidFill>
                      <a:schemeClr val="tx1"/>
                    </a:solidFill>
                    <a:latin typeface="Times New Roman" panose="02020603050405020304" pitchFamily="18" charset="0"/>
                    <a:cs typeface="Times New Roman" panose="02020603050405020304" pitchFamily="18" charset="0"/>
                  </a:rPr>
                  <a:t>A</a:t>
                </a:r>
                <a:r>
                  <a:rPr lang="es-MX" sz="2400" dirty="0">
                    <a:solidFill>
                      <a:schemeClr val="tx1"/>
                    </a:solidFill>
                    <a:latin typeface="Times New Roman" panose="02020603050405020304" pitchFamily="18" charset="0"/>
                    <a:cs typeface="Times New Roman" panose="02020603050405020304" pitchFamily="18" charset="0"/>
                  </a:rPr>
                  <a:t>:</a:t>
                </a:r>
              </a:p>
            </p:txBody>
          </p:sp>
        </mc:Choice>
        <mc:Fallback>
          <p:sp>
            <p:nvSpPr>
              <p:cNvPr id="2" name="CuadroTexto 1">
                <a:extLst>
                  <a:ext uri="{FF2B5EF4-FFF2-40B4-BE49-F238E27FC236}">
                    <a16:creationId xmlns:a16="http://schemas.microsoft.com/office/drawing/2014/main" id="{2EB8813C-10CF-5975-8790-F8B7CBFD726F}"/>
                  </a:ext>
                </a:extLst>
              </p:cNvPr>
              <p:cNvSpPr txBox="1">
                <a:spLocks noRot="1" noChangeAspect="1" noMove="1" noResize="1" noEditPoints="1" noAdjustHandles="1" noChangeArrowheads="1" noChangeShapeType="1" noTextEdit="1"/>
              </p:cNvSpPr>
              <p:nvPr/>
            </p:nvSpPr>
            <p:spPr>
              <a:xfrm>
                <a:off x="9525" y="0"/>
                <a:ext cx="9144000" cy="1569660"/>
              </a:xfrm>
              <a:prstGeom prst="rect">
                <a:avLst/>
              </a:prstGeom>
              <a:blipFill>
                <a:blip r:embed="rId5"/>
                <a:stretch>
                  <a:fillRect l="-1067" t="-3113" b="-8171"/>
                </a:stretch>
              </a:blipFill>
            </p:spPr>
            <p:txBody>
              <a:bodyPr/>
              <a:lstStyle/>
              <a:p>
                <a:r>
                  <a:rPr lang="es-MX">
                    <a:noFill/>
                  </a:rPr>
                  <a:t> </a:t>
                </a:r>
              </a:p>
            </p:txBody>
          </p:sp>
        </mc:Fallback>
      </mc:AlternateContent>
      <p:sp>
        <p:nvSpPr>
          <p:cNvPr id="4" name="CuadroTexto 3">
            <a:extLst>
              <a:ext uri="{FF2B5EF4-FFF2-40B4-BE49-F238E27FC236}">
                <a16:creationId xmlns:a16="http://schemas.microsoft.com/office/drawing/2014/main" id="{52EF8D73-8C43-0275-3215-8032E634F435}"/>
              </a:ext>
            </a:extLst>
          </p:cNvPr>
          <p:cNvSpPr txBox="1"/>
          <p:nvPr/>
        </p:nvSpPr>
        <p:spPr>
          <a:xfrm>
            <a:off x="9525" y="6018383"/>
            <a:ext cx="9143998" cy="830997"/>
          </a:xfrm>
          <a:prstGeom prst="rect">
            <a:avLst/>
          </a:prstGeom>
          <a:noFill/>
        </p:spPr>
        <p:txBody>
          <a:bodyPr wrap="square">
            <a:spAutoFit/>
          </a:bodyPr>
          <a:lstStyle/>
          <a:p>
            <a:pPr>
              <a:spcBef>
                <a:spcPct val="0"/>
              </a:spcBef>
              <a:buFontTx/>
              <a:buNone/>
            </a:pPr>
            <a:r>
              <a:rPr lang="es-MX" altLang="es-ES" sz="2400" dirty="0">
                <a:solidFill>
                  <a:schemeClr val="tx1"/>
                </a:solidFill>
                <a:latin typeface="Times New Roman" panose="02020603050405020304" pitchFamily="18" charset="0"/>
                <a:cs typeface="Times New Roman" panose="02020603050405020304" pitchFamily="18" charset="0"/>
              </a:rPr>
              <a:t>Las unidades de esfuerzo de tensión son las mismas que las de </a:t>
            </a:r>
            <a:r>
              <a:rPr lang="es-MX" altLang="es-ES" sz="2400" b="1" i="1" dirty="0">
                <a:solidFill>
                  <a:schemeClr val="tx1"/>
                </a:solidFill>
                <a:latin typeface="Times New Roman" panose="02020603050405020304" pitchFamily="18" charset="0"/>
                <a:cs typeface="Times New Roman" panose="02020603050405020304" pitchFamily="18" charset="0"/>
              </a:rPr>
              <a:t>presión, </a:t>
            </a:r>
            <a:r>
              <a:rPr lang="es-MX" altLang="es-ES" sz="2400" dirty="0">
                <a:solidFill>
                  <a:schemeClr val="tx1"/>
                </a:solidFill>
                <a:latin typeface="Times New Roman" panose="02020603050405020304" pitchFamily="18" charset="0"/>
                <a:cs typeface="Times New Roman" panose="02020603050405020304" pitchFamily="18" charset="0"/>
              </a:rPr>
              <a:t>que se usa en el estudio de fluidos</a:t>
            </a:r>
            <a:r>
              <a:rPr lang="es-ES" altLang="es-ES" sz="24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CuadroTexto 5">
            <a:extLst>
              <a:ext uri="{FF2B5EF4-FFF2-40B4-BE49-F238E27FC236}">
                <a16:creationId xmlns:a16="http://schemas.microsoft.com/office/drawing/2014/main" id="{5B183AA7-2838-C146-8618-B1ECE731C19A}"/>
              </a:ext>
            </a:extLst>
          </p:cNvPr>
          <p:cNvSpPr txBox="1">
            <a:spLocks noChangeArrowheads="1"/>
          </p:cNvSpPr>
          <p:nvPr/>
        </p:nvSpPr>
        <p:spPr bwMode="auto">
          <a:xfrm>
            <a:off x="0" y="4445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El objeto de la figura sufre un estiramiento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l</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manera que</a:t>
            </a:r>
            <a:r>
              <a:rPr lang="es-MX" altLang="es-ES" sz="2400" i="1" dirty="0">
                <a:latin typeface="Times New Roman" panose="02020603050405020304" pitchFamily="18" charset="0"/>
                <a:cs typeface="Times New Roman" panose="02020603050405020304" pitchFamily="18" charset="0"/>
              </a:rPr>
              <a:t>:</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endParaRPr lang="es-MX" altLang="es-ES" sz="2400" dirty="0">
              <a:latin typeface="Times New Roman" panose="02020603050405020304" pitchFamily="18" charset="0"/>
              <a:cs typeface="Times New Roman" panose="02020603050405020304" pitchFamily="18" charset="0"/>
            </a:endParaRPr>
          </a:p>
          <a:p>
            <a:pPr algn="ctr">
              <a:spcBef>
                <a:spcPct val="0"/>
              </a:spcBef>
              <a:buFontTx/>
              <a:buNone/>
            </a:pPr>
            <a:r>
              <a:rPr lang="es-MX" altLang="es-ES" sz="3600" i="1" dirty="0">
                <a:latin typeface="Times New Roman" panose="02020603050405020304" pitchFamily="18" charset="0"/>
                <a:cs typeface="Times New Roman" panose="02020603050405020304" pitchFamily="18" charset="0"/>
              </a:rPr>
              <a:t>l </a:t>
            </a:r>
            <a:r>
              <a:rPr lang="es-MX" altLang="es-ES" sz="3600" dirty="0">
                <a:latin typeface="Times New Roman" panose="02020603050405020304" pitchFamily="18" charset="0"/>
                <a:cs typeface="Times New Roman" panose="02020603050405020304" pitchFamily="18" charset="0"/>
              </a:rPr>
              <a:t>= </a:t>
            </a:r>
            <a:r>
              <a:rPr lang="es-MX" altLang="es-ES" sz="3600" i="1" dirty="0" err="1">
                <a:latin typeface="Times New Roman" panose="02020603050405020304" pitchFamily="18" charset="0"/>
                <a:cs typeface="Times New Roman" panose="02020603050405020304" pitchFamily="18" charset="0"/>
              </a:rPr>
              <a:t>l</a:t>
            </a:r>
            <a:r>
              <a:rPr lang="es-MX" altLang="es-ES" sz="3600" baseline="-25000" dirty="0" err="1">
                <a:latin typeface="Times New Roman" panose="02020603050405020304" pitchFamily="18" charset="0"/>
                <a:cs typeface="Times New Roman" panose="02020603050405020304" pitchFamily="18" charset="0"/>
              </a:rPr>
              <a:t>0</a:t>
            </a:r>
            <a:r>
              <a:rPr lang="es-MX" altLang="es-ES" sz="3600" dirty="0">
                <a:latin typeface="Times New Roman" panose="02020603050405020304" pitchFamily="18" charset="0"/>
                <a:cs typeface="Times New Roman" panose="02020603050405020304" pitchFamily="18" charset="0"/>
              </a:rPr>
              <a:t> + </a:t>
            </a:r>
            <a:r>
              <a:rPr lang="es-MX" altLang="es-ES" sz="3600" dirty="0" err="1">
                <a:latin typeface="Times New Roman" panose="02020603050405020304" pitchFamily="18" charset="0"/>
                <a:cs typeface="Times New Roman" panose="02020603050405020304" pitchFamily="18" charset="0"/>
              </a:rPr>
              <a:t>Δ</a:t>
            </a:r>
            <a:r>
              <a:rPr lang="es-MX" altLang="es-ES" sz="3600" i="1" dirty="0" err="1">
                <a:latin typeface="Times New Roman" panose="02020603050405020304" pitchFamily="18" charset="0"/>
                <a:cs typeface="Times New Roman" panose="02020603050405020304" pitchFamily="18" charset="0"/>
              </a:rPr>
              <a:t>l</a:t>
            </a:r>
            <a:r>
              <a:rPr lang="es-MX" altLang="es-ES" sz="3600" i="1"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cuando se le somete a tensión.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alargamiento (o elongación)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l</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no se da sólo en los extremos; todas</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las partes del objeto se estiran en la misma proporción.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 </a:t>
            </a:r>
            <a:r>
              <a:rPr lang="es-MX" altLang="es-ES" sz="2400" b="1" dirty="0">
                <a:latin typeface="Times New Roman" panose="02020603050405020304" pitchFamily="18" charset="0"/>
                <a:cs typeface="Times New Roman" panose="02020603050405020304" pitchFamily="18" charset="0"/>
              </a:rPr>
              <a:t>DEFORMACIÓN POR TENSIÓN </a:t>
            </a:r>
            <a:r>
              <a:rPr lang="es-MX" altLang="es-ES" sz="2400" dirty="0">
                <a:latin typeface="Times New Roman" panose="02020603050405020304" pitchFamily="18" charset="0"/>
                <a:cs typeface="Times New Roman" panose="02020603050405020304" pitchFamily="18" charset="0"/>
              </a:rPr>
              <a:t>del objeto es igual al cambio fraccionario de longitud, que es la razón del alargamiento </a:t>
            </a:r>
            <a:r>
              <a:rPr lang="el-GR" altLang="es-ES" sz="2400" dirty="0">
                <a:latin typeface="Times New Roman" panose="02020603050405020304" pitchFamily="18" charset="0"/>
                <a:cs typeface="Times New Roman" panose="02020603050405020304" pitchFamily="18" charset="0"/>
              </a:rPr>
              <a:t>Δ</a:t>
            </a:r>
            <a:r>
              <a:rPr lang="es-ES" altLang="es-ES" sz="2400" i="1" dirty="0">
                <a:latin typeface="Times New Roman" panose="02020603050405020304" pitchFamily="18" charset="0"/>
                <a:cs typeface="Times New Roman" panose="02020603050405020304" pitchFamily="18" charset="0"/>
              </a:rPr>
              <a:t>l </a:t>
            </a:r>
            <a:r>
              <a:rPr lang="es-ES" altLang="es-ES" sz="2400" dirty="0">
                <a:latin typeface="Times New Roman" panose="02020603050405020304" pitchFamily="18" charset="0"/>
                <a:cs typeface="Times New Roman" panose="02020603050405020304" pitchFamily="18" charset="0"/>
              </a:rPr>
              <a:t>entre la longitud original </a:t>
            </a:r>
            <a:r>
              <a:rPr lang="es-ES" altLang="es-ES" sz="2400" i="1" dirty="0" err="1">
                <a:latin typeface="Times New Roman" panose="02020603050405020304" pitchFamily="18" charset="0"/>
                <a:cs typeface="Times New Roman" panose="02020603050405020304" pitchFamily="18" charset="0"/>
              </a:rPr>
              <a:t>l</a:t>
            </a:r>
            <a:r>
              <a:rPr lang="es-ES" altLang="es-ES" sz="2400" baseline="-25000" dirty="0" err="1">
                <a:latin typeface="Times New Roman" panose="02020603050405020304" pitchFamily="18" charset="0"/>
                <a:cs typeface="Times New Roman" panose="02020603050405020304" pitchFamily="18" charset="0"/>
              </a:rPr>
              <a:t>0</a:t>
            </a:r>
            <a:r>
              <a:rPr lang="es-ES" altLang="es-ES" sz="2400" dirty="0">
                <a:latin typeface="Times New Roman" panose="02020603050405020304" pitchFamily="18" charset="0"/>
                <a:cs typeface="Times New Roman" panose="02020603050405020304" pitchFamily="18" charset="0"/>
              </a:rPr>
              <a:t>:</a:t>
            </a:r>
          </a:p>
        </p:txBody>
      </p:sp>
      <p:pic>
        <p:nvPicPr>
          <p:cNvPr id="50179" name="Imagen 4">
            <a:extLst>
              <a:ext uri="{FF2B5EF4-FFF2-40B4-BE49-F238E27FC236}">
                <a16:creationId xmlns:a16="http://schemas.microsoft.com/office/drawing/2014/main" id="{3FC403CB-24D1-E31A-7E73-FA40AB88E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5439" y="3957042"/>
            <a:ext cx="7028949" cy="1200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CuadroTexto 7">
            <a:extLst>
              <a:ext uri="{FF2B5EF4-FFF2-40B4-BE49-F238E27FC236}">
                <a16:creationId xmlns:a16="http://schemas.microsoft.com/office/drawing/2014/main" id="{9FE35DB9-2BEC-AD55-191F-2B59FF37A420}"/>
              </a:ext>
            </a:extLst>
          </p:cNvPr>
          <p:cNvSpPr txBox="1">
            <a:spLocks noChangeArrowheads="1"/>
          </p:cNvSpPr>
          <p:nvPr/>
        </p:nvSpPr>
        <p:spPr bwMode="auto">
          <a:xfrm>
            <a:off x="0" y="554121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deformación por tensión es el alargamiento por unidad de longitud; es el cociente de dos longitudes medidas siempre en las mismas unidades, de modo que es un número </a:t>
            </a:r>
            <a:r>
              <a:rPr lang="es-ES" altLang="es-ES" sz="2400" dirty="0">
                <a:latin typeface="Times New Roman" panose="02020603050405020304" pitchFamily="18" charset="0"/>
                <a:cs typeface="Times New Roman" panose="02020603050405020304" pitchFamily="18" charset="0"/>
              </a:rPr>
              <a:t>puro (adimensional) sin unidades.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uadroTexto 5">
            <a:extLst>
              <a:ext uri="{FF2B5EF4-FFF2-40B4-BE49-F238E27FC236}">
                <a16:creationId xmlns:a16="http://schemas.microsoft.com/office/drawing/2014/main" id="{075D4105-56C2-96A6-DC06-C151F7AE2BA1}"/>
              </a:ext>
            </a:extLst>
          </p:cNvPr>
          <p:cNvSpPr txBox="1">
            <a:spLocks noChangeArrowheads="1"/>
          </p:cNvSpPr>
          <p:nvPr/>
        </p:nvSpPr>
        <p:spPr bwMode="auto">
          <a:xfrm>
            <a:off x="12700" y="0"/>
            <a:ext cx="9131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Experimentalmente, se ha observado que, si el esfuerzo de tensión es lo suficiente pequeño, el esfuerzo y la deformación son proporcionales.</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módulo de elasticidad correspondiente se denomina </a:t>
            </a:r>
            <a:r>
              <a:rPr lang="es-MX" altLang="es-ES" sz="2400" b="1" dirty="0">
                <a:latin typeface="Times New Roman" panose="02020603050405020304" pitchFamily="18" charset="0"/>
                <a:cs typeface="Times New Roman" panose="02020603050405020304" pitchFamily="18" charset="0"/>
              </a:rPr>
              <a:t>MÓDULO DE YOUNG </a:t>
            </a:r>
            <a:r>
              <a:rPr lang="es-MX" altLang="es-ES" sz="2400" dirty="0">
                <a:latin typeface="Times New Roman" panose="02020603050405020304" pitchFamily="18" charset="0"/>
                <a:cs typeface="Times New Roman" panose="02020603050405020304" pitchFamily="18" charset="0"/>
              </a:rPr>
              <a:t>y se denota </a:t>
            </a:r>
            <a:r>
              <a:rPr lang="es-ES" altLang="es-ES" sz="2400" dirty="0">
                <a:latin typeface="Times New Roman" panose="02020603050405020304" pitchFamily="18" charset="0"/>
                <a:cs typeface="Times New Roman" panose="02020603050405020304" pitchFamily="18" charset="0"/>
              </a:rPr>
              <a:t>con </a:t>
            </a:r>
            <a:r>
              <a:rPr lang="es-ES" altLang="es-ES" sz="2400" i="1" dirty="0">
                <a:latin typeface="Times New Roman" panose="02020603050405020304" pitchFamily="18" charset="0"/>
                <a:cs typeface="Times New Roman" panose="02020603050405020304" pitchFamily="18" charset="0"/>
              </a:rPr>
              <a:t>Y</a:t>
            </a:r>
            <a:r>
              <a:rPr lang="es-ES" altLang="es-ES" sz="2400" dirty="0">
                <a:latin typeface="Times New Roman" panose="02020603050405020304" pitchFamily="18" charset="0"/>
                <a:cs typeface="Times New Roman" panose="02020603050405020304" pitchFamily="18" charset="0"/>
              </a:rPr>
              <a:t>:</a:t>
            </a:r>
          </a:p>
        </p:txBody>
      </p:sp>
      <p:pic>
        <p:nvPicPr>
          <p:cNvPr id="51203" name="Imagen 7">
            <a:extLst>
              <a:ext uri="{FF2B5EF4-FFF2-40B4-BE49-F238E27FC236}">
                <a16:creationId xmlns:a16="http://schemas.microsoft.com/office/drawing/2014/main" id="{2A7C194C-4566-8AEE-CAC3-926CE404AB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1908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uadroTexto 2">
            <a:extLst>
              <a:ext uri="{FF2B5EF4-FFF2-40B4-BE49-F238E27FC236}">
                <a16:creationId xmlns:a16="http://schemas.microsoft.com/office/drawing/2014/main" id="{CBF7CAD4-10EC-C04C-13AF-E8F1FE4F48BC}"/>
              </a:ext>
            </a:extLst>
          </p:cNvPr>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Puesto que la deformación es un número puro, las unidades del módulo de Young son las de esfuerzo: fuerza por unidad de área.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 la tabla</a:t>
            </a:r>
            <a:r>
              <a:rPr lang="es-MX" altLang="es-ES" sz="2400" b="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se presentan valores. </a:t>
            </a:r>
          </a:p>
          <a:p>
            <a:pPr>
              <a:spcBef>
                <a:spcPct val="0"/>
              </a:spcBef>
              <a:buFontTx/>
              <a:buNone/>
            </a:pPr>
            <a:r>
              <a:rPr lang="es-MX" altLang="es-ES" sz="2400" dirty="0">
                <a:latin typeface="Times New Roman" panose="02020603050405020304" pitchFamily="18" charset="0"/>
                <a:cs typeface="Times New Roman" panose="02020603050405020304" pitchFamily="18" charset="0"/>
              </a:rPr>
              <a:t>Un material con un valor grande de </a:t>
            </a:r>
            <a:r>
              <a:rPr lang="es-MX" altLang="es-ES" sz="2400" i="1" dirty="0">
                <a:latin typeface="Times New Roman" panose="02020603050405020304" pitchFamily="18" charset="0"/>
                <a:cs typeface="Times New Roman" panose="02020603050405020304" pitchFamily="18" charset="0"/>
              </a:rPr>
              <a:t>Y </a:t>
            </a:r>
            <a:r>
              <a:rPr lang="es-MX" altLang="es-ES" sz="2400" dirty="0">
                <a:latin typeface="Times New Roman" panose="02020603050405020304" pitchFamily="18" charset="0"/>
                <a:cs typeface="Times New Roman" panose="02020603050405020304" pitchFamily="18" charset="0"/>
              </a:rPr>
              <a:t>no se estira mucho; se requiere un esfuerzo considerable para ocasionar cierta deformación.</a:t>
            </a:r>
          </a:p>
          <a:p>
            <a:pPr>
              <a:spcBef>
                <a:spcPct val="0"/>
              </a:spcBef>
              <a:buFontTx/>
              <a:buNone/>
            </a:pPr>
            <a:r>
              <a:rPr lang="es-MX" altLang="es-ES" sz="2400" dirty="0">
                <a:latin typeface="Times New Roman" panose="02020603050405020304" pitchFamily="18" charset="0"/>
                <a:cs typeface="Times New Roman" panose="02020603050405020304" pitchFamily="18" charset="0"/>
              </a:rPr>
              <a:t>Por ejemplo, el valor de </a:t>
            </a:r>
            <a:r>
              <a:rPr lang="es-MX" altLang="es-ES" sz="2400" i="1" dirty="0">
                <a:latin typeface="Times New Roman" panose="02020603050405020304" pitchFamily="18" charset="0"/>
                <a:cs typeface="Times New Roman" panose="02020603050405020304" pitchFamily="18" charset="0"/>
              </a:rPr>
              <a:t>Y </a:t>
            </a:r>
            <a:r>
              <a:rPr lang="es-MX" altLang="es-ES" sz="2400" dirty="0">
                <a:latin typeface="Times New Roman" panose="02020603050405020304" pitchFamily="18" charset="0"/>
                <a:cs typeface="Times New Roman" panose="02020603050405020304" pitchFamily="18" charset="0"/>
              </a:rPr>
              <a:t>para el acero colado (2 10</a:t>
            </a:r>
            <a:r>
              <a:rPr lang="es-MX" altLang="es-ES" sz="2400" baseline="30000" dirty="0">
                <a:latin typeface="Times New Roman" panose="02020603050405020304" pitchFamily="18" charset="0"/>
                <a:cs typeface="Times New Roman" panose="02020603050405020304" pitchFamily="18" charset="0"/>
              </a:rPr>
              <a:t>11</a:t>
            </a:r>
            <a:r>
              <a:rPr lang="es-MX" altLang="es-ES" sz="2400" dirty="0">
                <a:latin typeface="Times New Roman" panose="02020603050405020304" pitchFamily="18" charset="0"/>
                <a:cs typeface="Times New Roman" panose="02020603050405020304" pitchFamily="18" charset="0"/>
              </a:rPr>
              <a:t> </a:t>
            </a:r>
            <a:r>
              <a:rPr lang="es-MX" altLang="es-ES" sz="2400" dirty="0" err="1">
                <a:latin typeface="Times New Roman" panose="02020603050405020304" pitchFamily="18" charset="0"/>
                <a:cs typeface="Times New Roman" panose="02020603050405020304" pitchFamily="18" charset="0"/>
              </a:rPr>
              <a:t>Pa</a:t>
            </a:r>
            <a:r>
              <a:rPr lang="es-MX" altLang="es-ES" sz="2400" dirty="0">
                <a:latin typeface="Times New Roman" panose="02020603050405020304" pitchFamily="18" charset="0"/>
                <a:cs typeface="Times New Roman" panose="02020603050405020304" pitchFamily="18" charset="0"/>
              </a:rPr>
              <a:t>) es mucho</a:t>
            </a:r>
          </a:p>
          <a:p>
            <a:pPr>
              <a:spcBef>
                <a:spcPct val="0"/>
              </a:spcBef>
              <a:buFontTx/>
              <a:buNone/>
            </a:pPr>
            <a:r>
              <a:rPr lang="es-MX" altLang="es-ES" sz="2400" dirty="0">
                <a:latin typeface="Times New Roman" panose="02020603050405020304" pitchFamily="18" charset="0"/>
                <a:cs typeface="Times New Roman" panose="02020603050405020304" pitchFamily="18" charset="0"/>
              </a:rPr>
              <a:t>mayor que para el tendón (1,2 10</a:t>
            </a:r>
            <a:r>
              <a:rPr lang="es-MX" altLang="es-ES" sz="2400" baseline="30000" dirty="0">
                <a:latin typeface="Times New Roman" panose="02020603050405020304" pitchFamily="18" charset="0"/>
                <a:cs typeface="Times New Roman" panose="02020603050405020304" pitchFamily="18" charset="0"/>
              </a:rPr>
              <a:t>9</a:t>
            </a:r>
            <a:r>
              <a:rPr lang="es-MX" altLang="es-ES" sz="2400" dirty="0">
                <a:latin typeface="Times New Roman" panose="02020603050405020304" pitchFamily="18" charset="0"/>
                <a:cs typeface="Times New Roman" panose="02020603050405020304" pitchFamily="18" charset="0"/>
              </a:rPr>
              <a:t> </a:t>
            </a:r>
            <a:r>
              <a:rPr lang="es-MX" altLang="es-ES" sz="2400" dirty="0" err="1">
                <a:latin typeface="Times New Roman" panose="02020603050405020304" pitchFamily="18" charset="0"/>
                <a:cs typeface="Times New Roman" panose="02020603050405020304" pitchFamily="18" charset="0"/>
              </a:rPr>
              <a:t>Pa</a:t>
            </a:r>
            <a:r>
              <a:rPr lang="es-MX" altLang="es-E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699888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Imagen 1">
            <a:extLst>
              <a:ext uri="{FF2B5EF4-FFF2-40B4-BE49-F238E27FC236}">
                <a16:creationId xmlns:a16="http://schemas.microsoft.com/office/drawing/2014/main" id="{81EDC345-7406-F19A-01FB-16F154337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304925"/>
            <a:ext cx="9105900" cy="4248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Imagen 3">
            <a:extLst>
              <a:ext uri="{FF2B5EF4-FFF2-40B4-BE49-F238E27FC236}">
                <a16:creationId xmlns:a16="http://schemas.microsoft.com/office/drawing/2014/main" id="{B3E3EF81-DB7A-5F4A-168C-09B23A63C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739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uadroTexto 2">
            <a:extLst>
              <a:ext uri="{FF2B5EF4-FFF2-40B4-BE49-F238E27FC236}">
                <a16:creationId xmlns:a16="http://schemas.microsoft.com/office/drawing/2014/main" id="{AEA448BE-9F40-1DFF-E4E9-311AB1A6AC0A}"/>
              </a:ext>
            </a:extLst>
          </p:cNvPr>
          <p:cNvSpPr txBox="1">
            <a:spLocks noChangeArrowheads="1"/>
          </p:cNvSpPr>
          <p:nvPr/>
        </p:nvSpPr>
        <p:spPr bwMode="auto">
          <a:xfrm>
            <a:off x="0" y="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Si las fuerzas en los extremos de una barra empujan en lugar de jalar (figura), la barra está en </a:t>
            </a:r>
            <a:r>
              <a:rPr lang="es-MX" altLang="es-ES" sz="2400" b="1" dirty="0">
                <a:latin typeface="Times New Roman" panose="02020603050405020304" pitchFamily="18" charset="0"/>
                <a:cs typeface="Times New Roman" panose="02020603050405020304" pitchFamily="18" charset="0"/>
              </a:rPr>
              <a:t>compresión</a:t>
            </a:r>
            <a:r>
              <a:rPr lang="es-MX" altLang="es-ES" sz="2400" dirty="0">
                <a:latin typeface="Times New Roman" panose="02020603050405020304" pitchFamily="18" charset="0"/>
                <a:cs typeface="Times New Roman" panose="02020603050405020304" pitchFamily="18" charset="0"/>
              </a:rPr>
              <a:t>, y el esfuerzo es un esfuerzo de </a:t>
            </a:r>
            <a:r>
              <a:rPr lang="es-MX" altLang="es-ES" sz="2400" b="1" dirty="0">
                <a:latin typeface="Times New Roman" panose="02020603050405020304" pitchFamily="18" charset="0"/>
                <a:cs typeface="Times New Roman" panose="02020603050405020304" pitchFamily="18" charset="0"/>
              </a:rPr>
              <a:t>compresión</a:t>
            </a:r>
            <a:r>
              <a:rPr lang="es-MX" altLang="es-ES" sz="2400" dirty="0">
                <a:latin typeface="Times New Roman" panose="02020603050405020304" pitchFamily="18" charset="0"/>
                <a:cs typeface="Times New Roman" panose="02020603050405020304" pitchFamily="18" charset="0"/>
              </a:rPr>
              <a:t>.</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 </a:t>
            </a:r>
            <a:r>
              <a:rPr lang="es-MX" altLang="es-ES" sz="2400" b="1" dirty="0">
                <a:latin typeface="Times New Roman" panose="02020603050405020304" pitchFamily="18" charset="0"/>
                <a:cs typeface="Times New Roman" panose="02020603050405020304" pitchFamily="18" charset="0"/>
              </a:rPr>
              <a:t>DEFORMACIÓN POR COMPRESIÓN </a:t>
            </a:r>
            <a:r>
              <a:rPr lang="es-MX" altLang="es-ES" sz="2400" dirty="0">
                <a:latin typeface="Times New Roman" panose="02020603050405020304" pitchFamily="18" charset="0"/>
                <a:cs typeface="Times New Roman" panose="02020603050405020304" pitchFamily="18" charset="0"/>
              </a:rPr>
              <a:t>de un objeto en compresión se define del mismo modo que la deformación por tensión, sólo que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l</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tiene la dirección opuesta.</a:t>
            </a:r>
          </a:p>
        </p:txBody>
      </p:sp>
    </p:spTree>
    <p:extLst>
      <p:ext uri="{BB962C8B-B14F-4D97-AF65-F5344CB8AC3E}">
        <p14:creationId xmlns:p14="http://schemas.microsoft.com/office/powerpoint/2010/main" val="354276169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a:extLst>
              <a:ext uri="{FF2B5EF4-FFF2-40B4-BE49-F238E27FC236}">
                <a16:creationId xmlns:a16="http://schemas.microsoft.com/office/drawing/2014/main" id="{5C1A2F32-B1B2-2E5C-F74E-24462F58159E}"/>
              </a:ext>
            </a:extLst>
          </p:cNvPr>
          <p:cNvSpPr txBox="1">
            <a:spLocks noRot="1" noChangeAspect="1" noMove="1" noResize="1" noEditPoints="1" noAdjustHandles="1" noChangeArrowheads="1" noChangeShapeType="1" noTextEdit="1"/>
          </p:cNvSpPr>
          <p:nvPr/>
        </p:nvSpPr>
        <p:spPr>
          <a:xfrm>
            <a:off x="2843808" y="5579948"/>
            <a:ext cx="3857531" cy="390748"/>
          </a:xfrm>
          <a:prstGeom prst="rect">
            <a:avLst/>
          </a:prstGeom>
          <a:blipFill rotWithShape="1">
            <a:blip r:embed="rId2"/>
            <a:stretch>
              <a:fillRect b="-7813"/>
            </a:stretch>
          </a:blipFill>
        </p:spPr>
        <p:txBody>
          <a:bodyPr/>
          <a:lstStyle/>
          <a:p>
            <a:pPr algn="r" eaLnBrk="1" hangingPunct="1">
              <a:defRPr/>
            </a:pPr>
            <a:r>
              <a:rPr lang="es-ES">
                <a:noFill/>
                <a:latin typeface="Arial" charset="0"/>
                <a:cs typeface="+mn-cs"/>
              </a:rPr>
              <a:t> </a:t>
            </a:r>
          </a:p>
        </p:txBody>
      </p:sp>
      <p:pic>
        <p:nvPicPr>
          <p:cNvPr id="55299" name="Imagen 2">
            <a:extLst>
              <a:ext uri="{FF2B5EF4-FFF2-40B4-BE49-F238E27FC236}">
                <a16:creationId xmlns:a16="http://schemas.microsoft.com/office/drawing/2014/main" id="{6DAF02A7-D3F7-F8B5-AF60-E4B73AE66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0"/>
            <a:ext cx="5972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1656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uadroTexto 2">
            <a:extLst>
              <a:ext uri="{FF2B5EF4-FFF2-40B4-BE49-F238E27FC236}">
                <a16:creationId xmlns:a16="http://schemas.microsoft.com/office/drawing/2014/main" id="{08AD6EC3-FDAE-205F-8ECF-928822DAD33D}"/>
              </a:ext>
            </a:extLst>
          </p:cNvPr>
          <p:cNvSpPr txBox="1">
            <a:spLocks noChangeArrowheads="1"/>
          </p:cNvSpPr>
          <p:nvPr/>
        </p:nvSpPr>
        <p:spPr bwMode="auto">
          <a:xfrm>
            <a:off x="0" y="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La ley de Hooke y la ecuación son válidas para compresión y tensión si el esfuerzo de compresión no es muy grande. </a:t>
            </a:r>
          </a:p>
          <a:p>
            <a:pPr>
              <a:spcBef>
                <a:spcPct val="0"/>
              </a:spcBef>
              <a:buFontTx/>
              <a:buNone/>
            </a:pPr>
            <a:r>
              <a:rPr lang="es-MX" altLang="es-ES" sz="2400">
                <a:latin typeface="Times New Roman" panose="02020603050405020304" pitchFamily="18" charset="0"/>
                <a:cs typeface="Times New Roman" panose="02020603050405020304" pitchFamily="18" charset="0"/>
              </a:rPr>
              <a:t>El módulo de Young de muchos materiales tiene el mismo valor para esfuerzos de tensión y de compresión. </a:t>
            </a:r>
          </a:p>
          <a:p>
            <a:pPr>
              <a:spcBef>
                <a:spcPct val="0"/>
              </a:spcBef>
              <a:buFontTx/>
              <a:buNone/>
            </a:pPr>
            <a:r>
              <a:rPr lang="es-MX" altLang="es-ES" sz="2400">
                <a:latin typeface="Times New Roman" panose="02020603050405020304" pitchFamily="18" charset="0"/>
                <a:cs typeface="Times New Roman" panose="02020603050405020304" pitchFamily="18" charset="0"/>
              </a:rPr>
              <a:t>Los materiales compuestos como el concreto o el hormigón son una excepción; pueden soportar un esfuerzo de compresión, pero fallan bajo un esfuerzo de tensión comparable. </a:t>
            </a:r>
          </a:p>
          <a:p>
            <a:pPr>
              <a:spcBef>
                <a:spcPct val="0"/>
              </a:spcBef>
              <a:buFontTx/>
              <a:buNone/>
            </a:pPr>
            <a:r>
              <a:rPr lang="es-MX" altLang="es-ES" sz="2400">
                <a:latin typeface="Times New Roman" panose="02020603050405020304" pitchFamily="18" charset="0"/>
                <a:cs typeface="Times New Roman" panose="02020603050405020304" pitchFamily="18" charset="0"/>
              </a:rPr>
              <a:t>En muchas situaciones, los cuerpos experimentan esfuerzos de tensión y compresión al mismo tiempo.</a:t>
            </a:r>
          </a:p>
        </p:txBody>
      </p:sp>
    </p:spTree>
    <p:extLst>
      <p:ext uri="{BB962C8B-B14F-4D97-AF65-F5344CB8AC3E}">
        <p14:creationId xmlns:p14="http://schemas.microsoft.com/office/powerpoint/2010/main" val="335549142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uadroTexto 2">
            <a:extLst>
              <a:ext uri="{FF2B5EF4-FFF2-40B4-BE49-F238E27FC236}">
                <a16:creationId xmlns:a16="http://schemas.microsoft.com/office/drawing/2014/main" id="{95C38BCB-3F2E-8726-68C4-14C72EAD93F0}"/>
              </a:ext>
            </a:extLst>
          </p:cNvPr>
          <p:cNvSpPr txBox="1">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Por ejemplo, una viga horizontal apoyada en sus extremos se</a:t>
            </a:r>
          </a:p>
          <a:p>
            <a:pPr>
              <a:spcBef>
                <a:spcPct val="0"/>
              </a:spcBef>
              <a:buFontTx/>
              <a:buNone/>
            </a:pPr>
            <a:r>
              <a:rPr lang="es-MX" altLang="es-ES" sz="2400">
                <a:latin typeface="Times New Roman" panose="02020603050405020304" pitchFamily="18" charset="0"/>
                <a:cs typeface="Times New Roman" panose="02020603050405020304" pitchFamily="18" charset="0"/>
              </a:rPr>
              <a:t>pandea por su propio peso. En consecuencia, la parte superior de la viga está en compresión, y la inferior en tensión (figura </a:t>
            </a:r>
            <a:r>
              <a:rPr lang="es-MX" altLang="es-ES" sz="2400" i="1">
                <a:latin typeface="Times New Roman" panose="02020603050405020304" pitchFamily="18" charset="0"/>
                <a:cs typeface="Times New Roman" panose="02020603050405020304" pitchFamily="18" charset="0"/>
              </a:rPr>
              <a:t>a</a:t>
            </a:r>
            <a:r>
              <a:rPr lang="es-MX" altLang="es-ES" sz="2400">
                <a:latin typeface="Times New Roman" panose="02020603050405020304" pitchFamily="18" charset="0"/>
                <a:cs typeface="Times New Roman" panose="02020603050405020304" pitchFamily="18" charset="0"/>
              </a:rPr>
              <a:t>). </a:t>
            </a:r>
          </a:p>
        </p:txBody>
      </p:sp>
      <p:pic>
        <p:nvPicPr>
          <p:cNvPr id="57347" name="Imagen 3">
            <a:extLst>
              <a:ext uri="{FF2B5EF4-FFF2-40B4-BE49-F238E27FC236}">
                <a16:creationId xmlns:a16="http://schemas.microsoft.com/office/drawing/2014/main" id="{F72749BC-1E0A-F22F-CF9F-F74151107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046"/>
          <a:stretch>
            <a:fillRect/>
          </a:stretch>
        </p:blipFill>
        <p:spPr bwMode="auto">
          <a:xfrm>
            <a:off x="792163" y="1311275"/>
            <a:ext cx="78041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1370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uadroTexto 2">
            <a:extLst>
              <a:ext uri="{FF2B5EF4-FFF2-40B4-BE49-F238E27FC236}">
                <a16:creationId xmlns:a16="http://schemas.microsoft.com/office/drawing/2014/main" id="{5A263B76-3FCA-DCAA-4F33-BBBC75E18286}"/>
              </a:ext>
            </a:extLst>
          </p:cNvPr>
          <p:cNvSpPr txBox="1">
            <a:spLocks noChangeArrowheads="1"/>
          </p:cNvSpPr>
          <p:nvPr/>
        </p:nvSpPr>
        <p:spPr bwMode="auto">
          <a:xfrm>
            <a:off x="0" y="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Para reducir al mínimo el esfuerzo y, por ende, la deformación por flexión, las partes superior e inferior de la viga deben tener un área transversal grande.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 la línea central de la viga no hay compresión ni tensión, así que esta parte puede tener una sección pequeña; esto ayuda a reducir al mínimo el peso de la viga y también a reducir el esfuerzo.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resultado es la conocida viga en forma de I utilizada en la construcción de edificios (figura </a:t>
            </a:r>
            <a:r>
              <a:rPr lang="es-MX" altLang="es-ES" sz="2400" i="1" dirty="0">
                <a:latin typeface="Times New Roman" panose="02020603050405020304" pitchFamily="18" charset="0"/>
                <a:cs typeface="Times New Roman" panose="02020603050405020304" pitchFamily="18" charset="0"/>
              </a:rPr>
              <a:t>b</a:t>
            </a:r>
            <a:r>
              <a:rPr lang="es-MX" altLang="es-ES" sz="2400" dirty="0">
                <a:latin typeface="Times New Roman" panose="02020603050405020304" pitchFamily="18" charset="0"/>
                <a:cs typeface="Times New Roman" panose="02020603050405020304" pitchFamily="18" charset="0"/>
              </a:rPr>
              <a:t>).</a:t>
            </a:r>
            <a:endParaRPr lang="es-ES" altLang="es-ES" sz="2400" dirty="0">
              <a:latin typeface="Times New Roman" panose="02020603050405020304" pitchFamily="18" charset="0"/>
              <a:cs typeface="Times New Roman" panose="02020603050405020304" pitchFamily="18" charset="0"/>
            </a:endParaRPr>
          </a:p>
        </p:txBody>
      </p:sp>
      <p:pic>
        <p:nvPicPr>
          <p:cNvPr id="58371" name="Imagen 4">
            <a:extLst>
              <a:ext uri="{FF2B5EF4-FFF2-40B4-BE49-F238E27FC236}">
                <a16:creationId xmlns:a16="http://schemas.microsoft.com/office/drawing/2014/main" id="{FD94E8F2-B2B0-7F03-373A-4885C082C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1908175" y="3062288"/>
            <a:ext cx="518477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24983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3">
            <a:extLst>
              <a:ext uri="{FF2B5EF4-FFF2-40B4-BE49-F238E27FC236}">
                <a16:creationId xmlns:a16="http://schemas.microsoft.com/office/drawing/2014/main" id="{51BF6EF3-1FEF-3B95-25F3-FBCD9808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065"/>
          <a:stretch>
            <a:fillRect/>
          </a:stretch>
        </p:blipFill>
        <p:spPr bwMode="auto">
          <a:xfrm>
            <a:off x="9525" y="-22225"/>
            <a:ext cx="9134475"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975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3">
            <a:extLst>
              <a:ext uri="{FF2B5EF4-FFF2-40B4-BE49-F238E27FC236}">
                <a16:creationId xmlns:a16="http://schemas.microsoft.com/office/drawing/2014/main" id="{A3FCCA78-8D18-1299-3E29-6DA33CD2F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13583"/>
          <a:stretch>
            <a:fillRect/>
          </a:stretch>
        </p:blipFill>
        <p:spPr bwMode="auto">
          <a:xfrm>
            <a:off x="11113" y="836613"/>
            <a:ext cx="911066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142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CuadroTexto 5">
            <a:extLst>
              <a:ext uri="{FF2B5EF4-FFF2-40B4-BE49-F238E27FC236}">
                <a16:creationId xmlns:a16="http://schemas.microsoft.com/office/drawing/2014/main" id="{9C78EA6F-5AC6-50A3-BD66-E1F0215C02FC}"/>
              </a:ext>
            </a:extLst>
          </p:cNvPr>
          <p:cNvSpPr txBox="1">
            <a:spLocks noChangeArrowheads="1"/>
          </p:cNvSpPr>
          <p:nvPr/>
        </p:nvSpPr>
        <p:spPr bwMode="auto">
          <a:xfrm>
            <a:off x="0" y="39688"/>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2800" b="1" dirty="0">
                <a:latin typeface="Times New Roman" panose="02020603050405020304" pitchFamily="18" charset="0"/>
                <a:cs typeface="Times New Roman" panose="02020603050405020304" pitchFamily="18" charset="0"/>
              </a:rPr>
              <a:t>ESFUERZO Y DEFORMACIÓN VOLUMÉTRICA</a:t>
            </a:r>
          </a:p>
          <a:p>
            <a:pPr>
              <a:spcBef>
                <a:spcPct val="0"/>
              </a:spcBef>
              <a:buFontTx/>
              <a:buNone/>
            </a:pPr>
            <a:r>
              <a:rPr lang="es-MX" altLang="es-ES" sz="2800" dirty="0">
                <a:latin typeface="Times New Roman" panose="02020603050405020304" pitchFamily="18" charset="0"/>
                <a:cs typeface="Times New Roman" panose="02020603050405020304" pitchFamily="18" charset="0"/>
              </a:rPr>
              <a:t>Cuando un buzo se sumerge a cierta profundidad en el mar, el agua ejerce una presión casi uniforme en toda su superficie y reduce un poco su volumen. </a:t>
            </a:r>
          </a:p>
          <a:p>
            <a:pPr>
              <a:spcBef>
                <a:spcPct val="0"/>
              </a:spcBef>
              <a:buFontTx/>
              <a:buNone/>
            </a:pPr>
            <a:r>
              <a:rPr lang="es-MX" altLang="es-ES" sz="2800" dirty="0">
                <a:latin typeface="Times New Roman" panose="02020603050405020304" pitchFamily="18" charset="0"/>
                <a:cs typeface="Times New Roman" panose="02020603050405020304" pitchFamily="18" charset="0"/>
              </a:rPr>
              <a:t>Esta situación es diferente de los esfuerzos de tensión y compresión y de las deformaciones que hemos visto. </a:t>
            </a:r>
          </a:p>
          <a:p>
            <a:pPr>
              <a:spcBef>
                <a:spcPct val="0"/>
              </a:spcBef>
              <a:buFontTx/>
              <a:buNone/>
            </a:pPr>
            <a:r>
              <a:rPr lang="es-MX" altLang="es-ES" sz="2800" dirty="0">
                <a:latin typeface="Times New Roman" panose="02020603050405020304" pitchFamily="18" charset="0"/>
                <a:cs typeface="Times New Roman" panose="02020603050405020304" pitchFamily="18" charset="0"/>
              </a:rPr>
              <a:t>La presión uniforme por todos lados en el cuerpo del buzo es un </a:t>
            </a:r>
            <a:r>
              <a:rPr lang="es-MX" altLang="es-ES" sz="2800" b="1" dirty="0">
                <a:latin typeface="Times New Roman" panose="02020603050405020304" pitchFamily="18" charset="0"/>
                <a:cs typeface="Times New Roman" panose="02020603050405020304" pitchFamily="18" charset="0"/>
              </a:rPr>
              <a:t>esfuerzo volumétrico</a:t>
            </a:r>
            <a:r>
              <a:rPr lang="es-MX" altLang="es-ES" sz="2800" dirty="0">
                <a:latin typeface="Times New Roman" panose="02020603050405020304" pitchFamily="18" charset="0"/>
                <a:cs typeface="Times New Roman" panose="02020603050405020304" pitchFamily="18" charset="0"/>
              </a:rPr>
              <a:t>, y la deformación resultante que implica un cambio de volumen es </a:t>
            </a:r>
            <a:r>
              <a:rPr lang="es-MX" altLang="es-ES" sz="2800" b="1" dirty="0">
                <a:latin typeface="Times New Roman" panose="02020603050405020304" pitchFamily="18" charset="0"/>
                <a:cs typeface="Times New Roman" panose="02020603050405020304" pitchFamily="18" charset="0"/>
              </a:rPr>
              <a:t>deformación volumétrica</a:t>
            </a:r>
            <a:r>
              <a:rPr lang="es-MX" altLang="es-ES" sz="2800" dirty="0">
                <a:latin typeface="Times New Roman" panose="02020603050405020304" pitchFamily="18" charset="0"/>
                <a:cs typeface="Times New Roman" panose="02020603050405020304" pitchFamily="18" charset="0"/>
              </a:rPr>
              <a:t>.</a:t>
            </a:r>
          </a:p>
          <a:p>
            <a:pPr>
              <a:spcBef>
                <a:spcPct val="0"/>
              </a:spcBef>
              <a:buFontTx/>
              <a:buNone/>
            </a:pPr>
            <a:r>
              <a:rPr lang="es-MX" altLang="es-ES" sz="2800" dirty="0">
                <a:latin typeface="Times New Roman" panose="02020603050405020304" pitchFamily="18" charset="0"/>
                <a:cs typeface="Times New Roman" panose="02020603050405020304" pitchFamily="18" charset="0"/>
              </a:rPr>
              <a:t>Si un objeto se sumerge en un fluido (ya sea líquido o gas) en reposo, el fluido ejerce fuerzas sobre todas las partes de la superficie del objeto; estas fuerzas son siempre </a:t>
            </a:r>
            <a:r>
              <a:rPr lang="es-MX" altLang="es-ES" sz="2800" i="1" dirty="0">
                <a:latin typeface="Times New Roman" panose="02020603050405020304" pitchFamily="18" charset="0"/>
                <a:cs typeface="Times New Roman" panose="02020603050405020304" pitchFamily="18" charset="0"/>
              </a:rPr>
              <a:t>perpendiculares </a:t>
            </a:r>
            <a:r>
              <a:rPr lang="es-MX" altLang="es-ES" sz="2800" dirty="0">
                <a:latin typeface="Times New Roman" panose="02020603050405020304" pitchFamily="18" charset="0"/>
                <a:cs typeface="Times New Roman" panose="02020603050405020304" pitchFamily="18" charset="0"/>
              </a:rPr>
              <a:t>a la superficie (si tratáramos de hacer que el fluido ejerciera una fuerza paralela a la superficie, el fluido se deslizaría hacia los lados para contrarrestar la acción).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5">
            <a:extLst>
              <a:ext uri="{FF2B5EF4-FFF2-40B4-BE49-F238E27FC236}">
                <a16:creationId xmlns:a16="http://schemas.microsoft.com/office/drawing/2014/main" id="{F220D46B-DD66-E043-7801-242B16D31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0"/>
            <a:ext cx="4691062"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7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CuadroTexto 5">
            <a:extLst>
              <a:ext uri="{FF2B5EF4-FFF2-40B4-BE49-F238E27FC236}">
                <a16:creationId xmlns:a16="http://schemas.microsoft.com/office/drawing/2014/main" id="{42C01E36-16CD-21C2-900F-4BB9F6129B52}"/>
              </a:ext>
            </a:extLst>
          </p:cNvPr>
          <p:cNvSpPr txBox="1">
            <a:spLocks noRot="1" noChangeAspect="1" noMove="1" noResize="1" noEditPoints="1" noAdjustHandles="1" noChangeArrowheads="1" noChangeShapeType="1" noTextEdit="1"/>
          </p:cNvSpPr>
          <p:nvPr/>
        </p:nvSpPr>
        <p:spPr bwMode="auto">
          <a:xfrm>
            <a:off x="0" y="39688"/>
            <a:ext cx="9144000" cy="830997"/>
          </a:xfrm>
          <a:prstGeom prst="rect">
            <a:avLst/>
          </a:prstGeom>
          <a:blipFill>
            <a:blip r:embed="rId2"/>
            <a:stretch>
              <a:fillRect l="-1000" t="-5882" b="-16176"/>
            </a:stretch>
          </a:blipFill>
          <a:ln>
            <a:noFill/>
          </a:ln>
        </p:spPr>
        <p:txBody>
          <a:bodyPr/>
          <a:lstStyle/>
          <a:p>
            <a:r>
              <a:rPr lang="es-ES">
                <a:noFill/>
              </a:rPr>
              <a:t> </a:t>
            </a:r>
          </a:p>
        </p:txBody>
      </p:sp>
      <p:pic>
        <p:nvPicPr>
          <p:cNvPr id="62467" name="Imagen 2">
            <a:extLst>
              <a:ext uri="{FF2B5EF4-FFF2-40B4-BE49-F238E27FC236}">
                <a16:creationId xmlns:a16="http://schemas.microsoft.com/office/drawing/2014/main" id="{3D3ED7F2-28F0-BE27-E177-E405D7F89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1154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CuadroTexto 3">
            <a:extLst>
              <a:ext uri="{FF2B5EF4-FFF2-40B4-BE49-F238E27FC236}">
                <a16:creationId xmlns:a16="http://schemas.microsoft.com/office/drawing/2014/main" id="{A9F4274F-6CF7-E408-4573-7FE50261507D}"/>
              </a:ext>
            </a:extLst>
          </p:cNvPr>
          <p:cNvSpPr txBox="1">
            <a:spLocks noChangeArrowheads="1"/>
          </p:cNvSpPr>
          <p:nvPr/>
        </p:nvSpPr>
        <p:spPr bwMode="auto">
          <a:xfrm>
            <a:off x="0" y="2600325"/>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LTStd-Roman"/>
              </a:rPr>
              <a:t>La presión tiene las mismas unidades que el esfuerzo; las unidades de uso común son, en el SI, el pascal: 1 </a:t>
            </a:r>
            <a:r>
              <a:rPr lang="es-MX" altLang="es-ES" sz="2400" dirty="0" err="1">
                <a:latin typeface="TimesLTStd-Roman"/>
              </a:rPr>
              <a:t>Pa</a:t>
            </a:r>
            <a:r>
              <a:rPr lang="es-MX" altLang="es-ES" sz="2400" dirty="0">
                <a:latin typeface="TimesLTStd-Roman"/>
              </a:rPr>
              <a:t> (</a:t>
            </a:r>
            <a:r>
              <a:rPr lang="es-MX" altLang="es-ES" sz="2400" dirty="0">
                <a:latin typeface="PearsonMATH02"/>
              </a:rPr>
              <a:t>= </a:t>
            </a:r>
            <a:r>
              <a:rPr lang="es-MX" altLang="es-ES" sz="2400" dirty="0">
                <a:latin typeface="TimesLTStd-Roman"/>
              </a:rPr>
              <a:t>1 N</a:t>
            </a:r>
            <a:r>
              <a:rPr lang="es-MX" altLang="es-ES" sz="2400" dirty="0">
                <a:latin typeface="PBB"/>
              </a:rPr>
              <a:t>/</a:t>
            </a:r>
            <a:r>
              <a:rPr lang="es-MX" altLang="es-ES" sz="2400" dirty="0" err="1">
                <a:latin typeface="TimesLTStd-Roman"/>
              </a:rPr>
              <a:t>m</a:t>
            </a:r>
            <a:r>
              <a:rPr lang="es-MX" altLang="es-ES" sz="2400" baseline="30000" dirty="0" err="1">
                <a:latin typeface="TimesLTStd-Roman"/>
              </a:rPr>
              <a:t>2</a:t>
            </a:r>
            <a:r>
              <a:rPr lang="es-MX" altLang="es-ES" sz="2400" dirty="0">
                <a:latin typeface="TimesLTStd-Roman"/>
              </a:rPr>
              <a:t>) y 1 </a:t>
            </a:r>
            <a:r>
              <a:rPr lang="es-MX" altLang="es-ES" sz="2400" b="1" dirty="0">
                <a:latin typeface="TimesLTStd-Bold"/>
              </a:rPr>
              <a:t>atmósfera </a:t>
            </a:r>
          </a:p>
          <a:p>
            <a:pPr>
              <a:spcBef>
                <a:spcPct val="0"/>
              </a:spcBef>
              <a:buFontTx/>
              <a:buNone/>
            </a:pPr>
            <a:r>
              <a:rPr lang="es-MX" altLang="es-ES" sz="2400" dirty="0">
                <a:latin typeface="TimesLTStd-Roman"/>
              </a:rPr>
              <a:t>(1 atm). </a:t>
            </a:r>
          </a:p>
          <a:p>
            <a:pPr>
              <a:spcBef>
                <a:spcPct val="0"/>
              </a:spcBef>
              <a:buFontTx/>
              <a:buNone/>
            </a:pPr>
            <a:r>
              <a:rPr lang="es-MX" altLang="es-ES" sz="2400" dirty="0">
                <a:latin typeface="TimesLTStd-Roman"/>
              </a:rPr>
              <a:t>Una atmósfera es la presión media aproximada de la atmósfera terrestre al nivel del mar:</a:t>
            </a:r>
            <a:endParaRPr lang="es-ES" altLang="es-ES" sz="2400" dirty="0">
              <a:latin typeface="Arial" panose="020B0604020202020204" pitchFamily="34" charset="0"/>
            </a:endParaRPr>
          </a:p>
        </p:txBody>
      </p:sp>
      <p:pic>
        <p:nvPicPr>
          <p:cNvPr id="62469" name="Imagen 5">
            <a:extLst>
              <a:ext uri="{FF2B5EF4-FFF2-40B4-BE49-F238E27FC236}">
                <a16:creationId xmlns:a16="http://schemas.microsoft.com/office/drawing/2014/main" id="{3EADD267-2D4A-1A17-D05A-37FFC4CF4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4666456"/>
            <a:ext cx="9077325" cy="106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Imagen 3">
            <a:extLst>
              <a:ext uri="{FF2B5EF4-FFF2-40B4-BE49-F238E27FC236}">
                <a16:creationId xmlns:a16="http://schemas.microsoft.com/office/drawing/2014/main" id="{6B7904E4-F6F6-1312-80BC-313B65C23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5875"/>
            <a:ext cx="7164387"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CuadroTexto 3">
            <a:extLst>
              <a:ext uri="{FF2B5EF4-FFF2-40B4-BE49-F238E27FC236}">
                <a16:creationId xmlns:a16="http://schemas.microsoft.com/office/drawing/2014/main" id="{40DBD74F-A284-3184-403C-207AF03B142F}"/>
              </a:ext>
            </a:extLst>
          </p:cNvPr>
          <p:cNvSpPr txBox="1">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La presión dentro de un fluido aumenta con la profundidad. </a:t>
            </a:r>
          </a:p>
          <a:p>
            <a:pPr>
              <a:spcBef>
                <a:spcPct val="0"/>
              </a:spcBef>
              <a:buFontTx/>
              <a:buNone/>
            </a:pPr>
            <a:r>
              <a:rPr lang="es-MX" altLang="es-ES" sz="2400">
                <a:latin typeface="Times New Roman" panose="02020603050405020304" pitchFamily="18" charset="0"/>
                <a:cs typeface="Times New Roman" panose="02020603050405020304" pitchFamily="18" charset="0"/>
              </a:rPr>
              <a:t>La presión del agua en el océano aumenta aproximadamente 1 atm cada 10 m. </a:t>
            </a:r>
          </a:p>
          <a:p>
            <a:pPr>
              <a:spcBef>
                <a:spcPct val="0"/>
              </a:spcBef>
              <a:buFontTx/>
              <a:buNone/>
            </a:pPr>
            <a:r>
              <a:rPr lang="es-MX" altLang="es-ES" sz="2400">
                <a:latin typeface="Times New Roman" panose="02020603050405020304" pitchFamily="18" charset="0"/>
                <a:cs typeface="Times New Roman" panose="02020603050405020304" pitchFamily="18" charset="0"/>
              </a:rPr>
              <a:t>No obstante, si un objeto sumergido es relativamente pequeño, se pueden ignorar las diferencias de presión al calcular el esfuerzo volumétrico. </a:t>
            </a:r>
          </a:p>
          <a:p>
            <a:pPr>
              <a:spcBef>
                <a:spcPct val="0"/>
              </a:spcBef>
              <a:buFontTx/>
              <a:buNone/>
            </a:pPr>
            <a:r>
              <a:rPr lang="es-MX" altLang="es-ES" sz="2400">
                <a:latin typeface="Times New Roman" panose="02020603050405020304" pitchFamily="18" charset="0"/>
                <a:cs typeface="Times New Roman" panose="02020603050405020304" pitchFamily="18" charset="0"/>
              </a:rPr>
              <a:t>Por lo tanto, supondremos que la presión tiene el mismo valor para todos los puntos en la superficie del objeto sumergido.</a:t>
            </a:r>
          </a:p>
          <a:p>
            <a:pPr>
              <a:spcBef>
                <a:spcPct val="0"/>
              </a:spcBef>
              <a:buFontTx/>
              <a:buNone/>
            </a:pPr>
            <a:r>
              <a:rPr lang="es-MX" altLang="es-ES" sz="2400">
                <a:latin typeface="Times New Roman" panose="02020603050405020304" pitchFamily="18" charset="0"/>
                <a:cs typeface="Times New Roman" panose="02020603050405020304" pitchFamily="18" charset="0"/>
              </a:rPr>
              <a:t>La presión desempeña el papel del esfuerzo en una deformación volumétrica. </a:t>
            </a:r>
          </a:p>
          <a:p>
            <a:pPr>
              <a:spcBef>
                <a:spcPct val="0"/>
              </a:spcBef>
              <a:buFontTx/>
              <a:buNone/>
            </a:pPr>
            <a:r>
              <a:rPr lang="es-MX" altLang="es-ES" sz="2400">
                <a:latin typeface="Times New Roman" panose="02020603050405020304" pitchFamily="18" charset="0"/>
                <a:cs typeface="Times New Roman" panose="02020603050405020304" pitchFamily="18" charset="0"/>
              </a:rPr>
              <a:t>La deformación correspondiente es el cambio fraccionario en el volumen (figura), es decir, la razón entre el cambio volumétrico Δ</a:t>
            </a:r>
            <a:r>
              <a:rPr lang="es-MX" altLang="es-ES" sz="2400" i="1">
                <a:latin typeface="Times New Roman" panose="02020603050405020304" pitchFamily="18" charset="0"/>
                <a:cs typeface="Times New Roman" panose="02020603050405020304" pitchFamily="18" charset="0"/>
              </a:rPr>
              <a:t>V </a:t>
            </a:r>
            <a:r>
              <a:rPr lang="es-MX" altLang="es-ES" sz="2400">
                <a:latin typeface="Times New Roman" panose="02020603050405020304" pitchFamily="18" charset="0"/>
                <a:cs typeface="Times New Roman" panose="02020603050405020304" pitchFamily="18" charset="0"/>
              </a:rPr>
              <a:t>y el volumen original </a:t>
            </a:r>
            <a:r>
              <a:rPr lang="es-MX" altLang="es-ES" sz="2400" i="1">
                <a:latin typeface="Times New Roman" panose="02020603050405020304" pitchFamily="18" charset="0"/>
                <a:cs typeface="Times New Roman" panose="02020603050405020304" pitchFamily="18" charset="0"/>
              </a:rPr>
              <a:t>V</a:t>
            </a:r>
            <a:r>
              <a:rPr lang="es-MX" altLang="es-ES" sz="2400" baseline="-25000">
                <a:latin typeface="Times New Roman" panose="02020603050405020304" pitchFamily="18" charset="0"/>
                <a:cs typeface="Times New Roman" panose="02020603050405020304" pitchFamily="18" charset="0"/>
              </a:rPr>
              <a:t>0</a:t>
            </a:r>
            <a:r>
              <a:rPr lang="es-MX" altLang="es-ES" sz="2400">
                <a:latin typeface="Times New Roman" panose="02020603050405020304" pitchFamily="18" charset="0"/>
                <a:cs typeface="Times New Roman" panose="02020603050405020304" pitchFamily="18" charset="0"/>
              </a:rPr>
              <a:t>:</a:t>
            </a:r>
            <a:endParaRPr lang="es-ES" altLang="es-ES" sz="2400">
              <a:latin typeface="Times New Roman" panose="02020603050405020304" pitchFamily="18" charset="0"/>
              <a:cs typeface="Times New Roman" panose="02020603050405020304" pitchFamily="18" charset="0"/>
            </a:endParaRPr>
          </a:p>
        </p:txBody>
      </p:sp>
      <p:pic>
        <p:nvPicPr>
          <p:cNvPr id="63491" name="Imagen 3">
            <a:extLst>
              <a:ext uri="{FF2B5EF4-FFF2-40B4-BE49-F238E27FC236}">
                <a16:creationId xmlns:a16="http://schemas.microsoft.com/office/drawing/2014/main" id="{A308C313-5167-42B5-CCEB-38C9B116A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4797152"/>
            <a:ext cx="6387980" cy="165591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uadroTexto 3">
            <a:extLst>
              <a:ext uri="{FF2B5EF4-FFF2-40B4-BE49-F238E27FC236}">
                <a16:creationId xmlns:a16="http://schemas.microsoft.com/office/drawing/2014/main" id="{632C659B-568B-5447-ACEE-F80FE40FCF8C}"/>
              </a:ext>
            </a:extLst>
          </p:cNvPr>
          <p:cNvSpPr txBox="1">
            <a:spLocks noChangeArrowheads="1"/>
          </p:cNvSpPr>
          <p:nvPr/>
        </p:nvSpPr>
        <p:spPr bwMode="auto">
          <a:xfrm>
            <a:off x="0" y="0"/>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deformación volumétrica es el cambio volumétrico por unidad de volumen. </a:t>
            </a:r>
          </a:p>
          <a:p>
            <a:pPr>
              <a:spcBef>
                <a:spcPct val="0"/>
              </a:spcBef>
              <a:buFontTx/>
              <a:buNone/>
            </a:pPr>
            <a:r>
              <a:rPr lang="es-MX" altLang="es-ES" sz="2400" dirty="0">
                <a:latin typeface="Times New Roman" panose="02020603050405020304" pitchFamily="18" charset="0"/>
                <a:cs typeface="Times New Roman" panose="02020603050405020304" pitchFamily="18" charset="0"/>
              </a:rPr>
              <a:t>Al igual que la deformación por tensión o compresión, es un número puro, sin unidades.</a:t>
            </a:r>
          </a:p>
          <a:p>
            <a:pPr>
              <a:spcBef>
                <a:spcPct val="0"/>
              </a:spcBef>
              <a:buFontTx/>
              <a:buNone/>
            </a:pPr>
            <a:r>
              <a:rPr lang="es-MX" altLang="es-ES" sz="2400" dirty="0">
                <a:latin typeface="Times New Roman" panose="02020603050405020304" pitchFamily="18" charset="0"/>
                <a:cs typeface="Times New Roman" panose="02020603050405020304" pitchFamily="18" charset="0"/>
              </a:rPr>
              <a:t>Si se cumple la ley de Hooke, un aumento en la presión (esfuerzo volumétrico) </a:t>
            </a:r>
            <a:r>
              <a:rPr lang="es-ES" altLang="es-ES" sz="2400" dirty="0">
                <a:latin typeface="Times New Roman" panose="02020603050405020304" pitchFamily="18" charset="0"/>
                <a:cs typeface="Times New Roman" panose="02020603050405020304" pitchFamily="18" charset="0"/>
              </a:rPr>
              <a:t>produce una deformación volumétrica (cambio fraccionario volumétrico) </a:t>
            </a:r>
            <a:r>
              <a:rPr lang="es-ES" altLang="es-ES" sz="2400" b="1" i="1" dirty="0">
                <a:latin typeface="Times New Roman" panose="02020603050405020304" pitchFamily="18" charset="0"/>
                <a:cs typeface="Times New Roman" panose="02020603050405020304" pitchFamily="18" charset="0"/>
              </a:rPr>
              <a:t>proporcional</a:t>
            </a:r>
            <a:r>
              <a:rPr lang="es-ES" altLang="es-ES" sz="2400" dirty="0">
                <a:latin typeface="Times New Roman" panose="02020603050405020304" pitchFamily="18" charset="0"/>
                <a:cs typeface="Times New Roman" panose="02020603050405020304" pitchFamily="18" charset="0"/>
              </a:rPr>
              <a:t>.</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módulo de elasticidad correspondiente (relación esfuerzo -deformación) se denomina </a:t>
            </a:r>
            <a:r>
              <a:rPr lang="es-MX" altLang="es-ES" sz="2400" b="1" dirty="0">
                <a:latin typeface="Times New Roman" panose="02020603050405020304" pitchFamily="18" charset="0"/>
                <a:cs typeface="Times New Roman" panose="02020603050405020304" pitchFamily="18" charset="0"/>
              </a:rPr>
              <a:t>MÓDULO VOLUMÉTRICO </a:t>
            </a:r>
            <a:r>
              <a:rPr lang="es-MX" altLang="es-ES" sz="2400" dirty="0">
                <a:latin typeface="Times New Roman" panose="02020603050405020304" pitchFamily="18" charset="0"/>
                <a:cs typeface="Times New Roman" panose="02020603050405020304" pitchFamily="18" charset="0"/>
              </a:rPr>
              <a:t>y se denota con </a:t>
            </a:r>
            <a:r>
              <a:rPr lang="es-MX" altLang="es-ES" sz="2400" i="1" dirty="0">
                <a:latin typeface="Times New Roman" panose="02020603050405020304" pitchFamily="18" charset="0"/>
                <a:cs typeface="Times New Roman" panose="02020603050405020304" pitchFamily="18" charset="0"/>
              </a:rPr>
              <a:t>B</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Si la presión sobre un cuerpo cambia en una cantidad pequeña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p</a:t>
            </a:r>
            <a:r>
              <a:rPr lang="es-MX" altLang="es-ES" sz="2400" dirty="0">
                <a:latin typeface="Times New Roman" panose="02020603050405020304" pitchFamily="18" charset="0"/>
                <a:cs typeface="Times New Roman" panose="02020603050405020304" pitchFamily="18" charset="0"/>
              </a:rPr>
              <a:t>, de </a:t>
            </a:r>
            <a:r>
              <a:rPr lang="es-MX" altLang="es-ES" sz="2400" i="1" dirty="0" err="1">
                <a:latin typeface="Times New Roman" panose="02020603050405020304" pitchFamily="18" charset="0"/>
                <a:cs typeface="Times New Roman" panose="02020603050405020304" pitchFamily="18" charset="0"/>
              </a:rPr>
              <a:t>p</a:t>
            </a:r>
            <a:r>
              <a:rPr lang="es-MX" altLang="es-ES" sz="2400" baseline="-25000" dirty="0" err="1">
                <a:latin typeface="Times New Roman" panose="02020603050405020304" pitchFamily="18" charset="0"/>
                <a:cs typeface="Times New Roman" panose="02020603050405020304" pitchFamily="18" charset="0"/>
              </a:rPr>
              <a:t>0</a:t>
            </a:r>
            <a:r>
              <a:rPr lang="es-MX" altLang="es-ES" sz="2400" dirty="0">
                <a:latin typeface="Times New Roman" panose="02020603050405020304" pitchFamily="18" charset="0"/>
                <a:cs typeface="Times New Roman" panose="02020603050405020304" pitchFamily="18" charset="0"/>
              </a:rPr>
              <a:t> a </a:t>
            </a:r>
            <a:r>
              <a:rPr lang="es-MX" altLang="es-ES" sz="2400" i="1" dirty="0" err="1">
                <a:latin typeface="Times New Roman" panose="02020603050405020304" pitchFamily="18" charset="0"/>
                <a:cs typeface="Times New Roman" panose="02020603050405020304" pitchFamily="18" charset="0"/>
              </a:rPr>
              <a:t>p</a:t>
            </a:r>
            <a:r>
              <a:rPr lang="es-MX" altLang="es-ES" sz="2400" baseline="-25000" dirty="0" err="1">
                <a:latin typeface="Times New Roman" panose="02020603050405020304" pitchFamily="18" charset="0"/>
                <a:cs typeface="Times New Roman" panose="02020603050405020304" pitchFamily="18" charset="0"/>
              </a:rPr>
              <a:t>0</a:t>
            </a:r>
            <a:r>
              <a:rPr lang="es-MX" altLang="es-ES" sz="2400" dirty="0">
                <a:latin typeface="Times New Roman" panose="02020603050405020304" pitchFamily="18" charset="0"/>
                <a:cs typeface="Times New Roman" panose="02020603050405020304" pitchFamily="18" charset="0"/>
              </a:rPr>
              <a:t> +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p</a:t>
            </a:r>
            <a:r>
              <a:rPr lang="es-MX" altLang="es-ES" sz="2400" dirty="0">
                <a:latin typeface="Times New Roman" panose="02020603050405020304" pitchFamily="18" charset="0"/>
                <a:cs typeface="Times New Roman" panose="02020603050405020304" pitchFamily="18" charset="0"/>
              </a:rPr>
              <a:t>, y la deformación volumétrica resultante es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V</a:t>
            </a:r>
            <a:r>
              <a:rPr lang="es-MX" altLang="es-ES" sz="2400" dirty="0">
                <a:latin typeface="Times New Roman" panose="02020603050405020304" pitchFamily="18" charset="0"/>
                <a:cs typeface="Times New Roman" panose="02020603050405020304" pitchFamily="18" charset="0"/>
              </a:rPr>
              <a:t>/</a:t>
            </a:r>
            <a:r>
              <a:rPr lang="es-MX" altLang="es-ES" sz="2400" i="1" dirty="0" err="1">
                <a:latin typeface="Times New Roman" panose="02020603050405020304" pitchFamily="18" charset="0"/>
                <a:cs typeface="Times New Roman" panose="02020603050405020304" pitchFamily="18" charset="0"/>
              </a:rPr>
              <a:t>V</a:t>
            </a:r>
            <a:r>
              <a:rPr lang="es-MX" altLang="es-ES" sz="2400" baseline="-25000" dirty="0" err="1">
                <a:latin typeface="Times New Roman" panose="02020603050405020304" pitchFamily="18" charset="0"/>
                <a:cs typeface="Times New Roman" panose="02020603050405020304" pitchFamily="18" charset="0"/>
              </a:rPr>
              <a:t>0</a:t>
            </a:r>
            <a:r>
              <a:rPr lang="es-MX" altLang="es-ES" sz="2400" dirty="0">
                <a:latin typeface="Times New Roman" panose="02020603050405020304" pitchFamily="18" charset="0"/>
                <a:cs typeface="Times New Roman" panose="02020603050405020304" pitchFamily="18" charset="0"/>
              </a:rPr>
              <a:t>, la ley de Hooke adopta la forma:</a:t>
            </a:r>
            <a:endParaRPr lang="es-ES" altLang="es-ES" sz="2400" dirty="0">
              <a:latin typeface="Times New Roman" panose="02020603050405020304" pitchFamily="18" charset="0"/>
              <a:cs typeface="Times New Roman" panose="02020603050405020304" pitchFamily="18" charset="0"/>
            </a:endParaRPr>
          </a:p>
        </p:txBody>
      </p:sp>
      <p:pic>
        <p:nvPicPr>
          <p:cNvPr id="64515" name="Imagen 3">
            <a:extLst>
              <a:ext uri="{FF2B5EF4-FFF2-40B4-BE49-F238E27FC236}">
                <a16:creationId xmlns:a16="http://schemas.microsoft.com/office/drawing/2014/main" id="{73F09B68-ED9B-A870-49B9-B6A613AF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9878"/>
            <a:ext cx="9150350" cy="1441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uadroTexto 3">
            <a:extLst>
              <a:ext uri="{FF2B5EF4-FFF2-40B4-BE49-F238E27FC236}">
                <a16:creationId xmlns:a16="http://schemas.microsoft.com/office/drawing/2014/main" id="{B535E44B-1B45-1AD2-3108-DEBB3A2CE5C0}"/>
              </a:ext>
            </a:extLst>
          </p:cNvPr>
          <p:cNvSpPr txBox="1">
            <a:spLocks noChangeArrowheads="1"/>
          </p:cNvSpPr>
          <p:nvPr/>
        </p:nvSpPr>
        <p:spPr bwMode="auto">
          <a:xfrm>
            <a:off x="0" y="1588"/>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Se incluye un signo menos (-) en esta ecuación porque un </a:t>
            </a:r>
            <a:r>
              <a:rPr lang="es-MX" altLang="es-ES" sz="2400" i="1">
                <a:latin typeface="Times New Roman" panose="02020603050405020304" pitchFamily="18" charset="0"/>
                <a:cs typeface="Times New Roman" panose="02020603050405020304" pitchFamily="18" charset="0"/>
              </a:rPr>
              <a:t>aumento </a:t>
            </a:r>
            <a:r>
              <a:rPr lang="es-MX" altLang="es-ES" sz="2400">
                <a:latin typeface="Times New Roman" panose="02020603050405020304" pitchFamily="18" charset="0"/>
                <a:cs typeface="Times New Roman" panose="02020603050405020304" pitchFamily="18" charset="0"/>
              </a:rPr>
              <a:t>de presión siempre causa una </a:t>
            </a:r>
            <a:r>
              <a:rPr lang="es-MX" altLang="es-ES" sz="2400" i="1">
                <a:latin typeface="Times New Roman" panose="02020603050405020304" pitchFamily="18" charset="0"/>
                <a:cs typeface="Times New Roman" panose="02020603050405020304" pitchFamily="18" charset="0"/>
              </a:rPr>
              <a:t>reducción </a:t>
            </a:r>
            <a:r>
              <a:rPr lang="es-MX" altLang="es-ES" sz="2400">
                <a:latin typeface="Times New Roman" panose="02020603050405020304" pitchFamily="18" charset="0"/>
                <a:cs typeface="Times New Roman" panose="02020603050405020304" pitchFamily="18" charset="0"/>
              </a:rPr>
              <a:t>volumétrica. </a:t>
            </a:r>
          </a:p>
          <a:p>
            <a:pPr>
              <a:spcBef>
                <a:spcPct val="0"/>
              </a:spcBef>
              <a:buFontTx/>
              <a:buNone/>
            </a:pPr>
            <a:r>
              <a:rPr lang="es-MX" altLang="es-ES" sz="2400">
                <a:latin typeface="Times New Roman" panose="02020603050405020304" pitchFamily="18" charset="0"/>
                <a:cs typeface="Times New Roman" panose="02020603050405020304" pitchFamily="18" charset="0"/>
              </a:rPr>
              <a:t>En otras palabras, si Δ</a:t>
            </a:r>
            <a:r>
              <a:rPr lang="es-MX" altLang="es-ES" sz="2400" i="1">
                <a:latin typeface="Times New Roman" panose="02020603050405020304" pitchFamily="18" charset="0"/>
                <a:cs typeface="Times New Roman" panose="02020603050405020304" pitchFamily="18" charset="0"/>
              </a:rPr>
              <a:t>p </a:t>
            </a:r>
            <a:r>
              <a:rPr lang="es-MX" altLang="es-ES" sz="2400">
                <a:latin typeface="Times New Roman" panose="02020603050405020304" pitchFamily="18" charset="0"/>
                <a:cs typeface="Times New Roman" panose="02020603050405020304" pitchFamily="18" charset="0"/>
              </a:rPr>
              <a:t>es positivo, Δ</a:t>
            </a:r>
            <a:r>
              <a:rPr lang="es-MX" altLang="es-ES" sz="2400" i="1">
                <a:latin typeface="Times New Roman" panose="02020603050405020304" pitchFamily="18" charset="0"/>
                <a:cs typeface="Times New Roman" panose="02020603050405020304" pitchFamily="18" charset="0"/>
              </a:rPr>
              <a:t>V </a:t>
            </a:r>
            <a:r>
              <a:rPr lang="es-MX" altLang="es-ES" sz="2400">
                <a:latin typeface="Times New Roman" panose="02020603050405020304" pitchFamily="18" charset="0"/>
                <a:cs typeface="Times New Roman" panose="02020603050405020304" pitchFamily="18" charset="0"/>
              </a:rPr>
              <a:t>es negativo.</a:t>
            </a:r>
          </a:p>
          <a:p>
            <a:pPr>
              <a:spcBef>
                <a:spcPct val="0"/>
              </a:spcBef>
              <a:buFontTx/>
              <a:buNone/>
            </a:pPr>
            <a:r>
              <a:rPr lang="es-MX" altLang="es-ES" sz="2400">
                <a:latin typeface="Times New Roman" panose="02020603050405020304" pitchFamily="18" charset="0"/>
                <a:cs typeface="Times New Roman" panose="02020603050405020304" pitchFamily="18" charset="0"/>
              </a:rPr>
              <a:t>El módulo volumétrico </a:t>
            </a:r>
            <a:r>
              <a:rPr lang="es-MX" altLang="es-ES" sz="2400" i="1">
                <a:latin typeface="Times New Roman" panose="02020603050405020304" pitchFamily="18" charset="0"/>
                <a:cs typeface="Times New Roman" panose="02020603050405020304" pitchFamily="18" charset="0"/>
              </a:rPr>
              <a:t>B </a:t>
            </a:r>
            <a:r>
              <a:rPr lang="es-MX" altLang="es-ES" sz="2400">
                <a:latin typeface="Times New Roman" panose="02020603050405020304" pitchFamily="18" charset="0"/>
                <a:cs typeface="Times New Roman" panose="02020603050405020304" pitchFamily="18" charset="0"/>
              </a:rPr>
              <a:t>en sí es una cantidad positiva.</a:t>
            </a:r>
          </a:p>
          <a:p>
            <a:pPr>
              <a:spcBef>
                <a:spcPct val="0"/>
              </a:spcBef>
              <a:buFontTx/>
              <a:buNone/>
            </a:pPr>
            <a:r>
              <a:rPr lang="es-MX" altLang="es-ES" sz="2400">
                <a:latin typeface="Times New Roman" panose="02020603050405020304" pitchFamily="18" charset="0"/>
                <a:cs typeface="Times New Roman" panose="02020603050405020304" pitchFamily="18" charset="0"/>
              </a:rPr>
              <a:t>En el caso de cambios de presión pequeños en un sólido o un líquido, se considera que </a:t>
            </a:r>
            <a:r>
              <a:rPr lang="es-MX" altLang="es-ES" sz="2400" i="1">
                <a:latin typeface="Times New Roman" panose="02020603050405020304" pitchFamily="18" charset="0"/>
                <a:cs typeface="Times New Roman" panose="02020603050405020304" pitchFamily="18" charset="0"/>
              </a:rPr>
              <a:t>B </a:t>
            </a:r>
            <a:r>
              <a:rPr lang="es-MX" altLang="es-ES" sz="2400">
                <a:latin typeface="Times New Roman" panose="02020603050405020304" pitchFamily="18" charset="0"/>
                <a:cs typeface="Times New Roman" panose="02020603050405020304" pitchFamily="18" charset="0"/>
              </a:rPr>
              <a:t>es constante. </a:t>
            </a:r>
          </a:p>
          <a:p>
            <a:pPr>
              <a:spcBef>
                <a:spcPct val="0"/>
              </a:spcBef>
              <a:buFontTx/>
              <a:buNone/>
            </a:pPr>
            <a:r>
              <a:rPr lang="es-MX" altLang="es-ES" sz="2400">
                <a:latin typeface="Times New Roman" panose="02020603050405020304" pitchFamily="18" charset="0"/>
                <a:cs typeface="Times New Roman" panose="02020603050405020304" pitchFamily="18" charset="0"/>
              </a:rPr>
              <a:t>El módulo volumétrico de un </a:t>
            </a:r>
            <a:r>
              <a:rPr lang="es-MX" altLang="es-ES" sz="2400" i="1">
                <a:latin typeface="Times New Roman" panose="02020603050405020304" pitchFamily="18" charset="0"/>
                <a:cs typeface="Times New Roman" panose="02020603050405020304" pitchFamily="18" charset="0"/>
              </a:rPr>
              <a:t>gas</a:t>
            </a:r>
            <a:r>
              <a:rPr lang="es-MX" altLang="es-ES" sz="2400">
                <a:latin typeface="Times New Roman" panose="02020603050405020304" pitchFamily="18" charset="0"/>
                <a:cs typeface="Times New Roman" panose="02020603050405020304" pitchFamily="18" charset="0"/>
              </a:rPr>
              <a:t>, sin embargo, depende de la presión</a:t>
            </a:r>
          </a:p>
          <a:p>
            <a:pPr>
              <a:spcBef>
                <a:spcPct val="0"/>
              </a:spcBef>
              <a:buFontTx/>
              <a:buNone/>
            </a:pPr>
            <a:r>
              <a:rPr lang="es-MX" altLang="es-ES" sz="2400">
                <a:latin typeface="Times New Roman" panose="02020603050405020304" pitchFamily="18" charset="0"/>
                <a:cs typeface="Times New Roman" panose="02020603050405020304" pitchFamily="18" charset="0"/>
              </a:rPr>
              <a:t>inicial </a:t>
            </a:r>
            <a:r>
              <a:rPr lang="es-MX" altLang="es-ES" sz="2400" i="1">
                <a:latin typeface="Times New Roman" panose="02020603050405020304" pitchFamily="18" charset="0"/>
                <a:cs typeface="Times New Roman" panose="02020603050405020304" pitchFamily="18" charset="0"/>
              </a:rPr>
              <a:t>p</a:t>
            </a:r>
            <a:r>
              <a:rPr lang="es-MX" altLang="es-ES" sz="2400" baseline="-25000">
                <a:latin typeface="Times New Roman" panose="02020603050405020304" pitchFamily="18" charset="0"/>
                <a:cs typeface="Times New Roman" panose="02020603050405020304" pitchFamily="18" charset="0"/>
              </a:rPr>
              <a:t>0</a:t>
            </a:r>
            <a:r>
              <a:rPr lang="es-MX" altLang="es-ES" sz="2400">
                <a:latin typeface="Times New Roman" panose="02020603050405020304" pitchFamily="18" charset="0"/>
                <a:cs typeface="Times New Roman" panose="02020603050405020304" pitchFamily="18" charset="0"/>
              </a:rPr>
              <a:t>. </a:t>
            </a:r>
          </a:p>
          <a:p>
            <a:pPr>
              <a:spcBef>
                <a:spcPct val="0"/>
              </a:spcBef>
              <a:buFontTx/>
              <a:buNone/>
            </a:pPr>
            <a:r>
              <a:rPr lang="es-MX" altLang="es-ES" sz="2400">
                <a:latin typeface="Times New Roman" panose="02020603050405020304" pitchFamily="18" charset="0"/>
                <a:cs typeface="Times New Roman" panose="02020603050405020304" pitchFamily="18" charset="0"/>
              </a:rPr>
              <a:t>La tabla presenta valores de </a:t>
            </a:r>
            <a:r>
              <a:rPr lang="es-MX" altLang="es-ES" sz="2400" i="1">
                <a:latin typeface="Times New Roman" panose="02020603050405020304" pitchFamily="18" charset="0"/>
                <a:cs typeface="Times New Roman" panose="02020603050405020304" pitchFamily="18" charset="0"/>
              </a:rPr>
              <a:t>B </a:t>
            </a:r>
            <a:r>
              <a:rPr lang="es-MX" altLang="es-ES" sz="2400">
                <a:latin typeface="Times New Roman" panose="02020603050405020304" pitchFamily="18" charset="0"/>
                <a:cs typeface="Times New Roman" panose="02020603050405020304" pitchFamily="18" charset="0"/>
              </a:rPr>
              <a:t>para varios materiales sólidos. </a:t>
            </a:r>
          </a:p>
          <a:p>
            <a:pPr>
              <a:spcBef>
                <a:spcPct val="0"/>
              </a:spcBef>
              <a:buFontTx/>
              <a:buNone/>
            </a:pPr>
            <a:r>
              <a:rPr lang="es-MX" altLang="es-ES" sz="2400">
                <a:latin typeface="Times New Roman" panose="02020603050405020304" pitchFamily="18" charset="0"/>
                <a:cs typeface="Times New Roman" panose="02020603050405020304" pitchFamily="18" charset="0"/>
              </a:rPr>
              <a:t>Sus unidades, fuerza por unidad de área, son las mismas de la presión (y del esfuerzo de </a:t>
            </a:r>
            <a:r>
              <a:rPr lang="es-ES" altLang="es-ES" sz="2400">
                <a:latin typeface="Times New Roman" panose="02020603050405020304" pitchFamily="18" charset="0"/>
                <a:cs typeface="Times New Roman" panose="02020603050405020304" pitchFamily="18" charset="0"/>
              </a:rPr>
              <a:t>tensión o compresión).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1">
            <a:extLst>
              <a:ext uri="{FF2B5EF4-FFF2-40B4-BE49-F238E27FC236}">
                <a16:creationId xmlns:a16="http://schemas.microsoft.com/office/drawing/2014/main" id="{F7891B2A-3667-6F3D-8199-2EA503815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304925"/>
            <a:ext cx="9105900" cy="4248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uadroTexto 3">
            <a:extLst>
              <a:ext uri="{FF2B5EF4-FFF2-40B4-BE49-F238E27FC236}">
                <a16:creationId xmlns:a16="http://schemas.microsoft.com/office/drawing/2014/main" id="{D8E00DC0-1E86-0579-5944-0CCD65965F83}"/>
              </a:ext>
            </a:extLst>
          </p:cNvPr>
          <p:cNvSpPr txBox="1">
            <a:spLocks noChangeArrowheads="1"/>
          </p:cNvSpPr>
          <p:nvPr/>
        </p:nvSpPr>
        <p:spPr bwMode="auto">
          <a:xfrm>
            <a:off x="0" y="1588"/>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El recíproco del módulo volumétrico se denomina </a:t>
            </a:r>
            <a:r>
              <a:rPr lang="es-MX" altLang="es-ES" sz="2400" b="1" dirty="0">
                <a:latin typeface="Times New Roman" panose="02020603050405020304" pitchFamily="18" charset="0"/>
                <a:cs typeface="Times New Roman" panose="02020603050405020304" pitchFamily="18" charset="0"/>
              </a:rPr>
              <a:t>COMPRESIBILIDAD </a:t>
            </a:r>
            <a:r>
              <a:rPr lang="es-MX" altLang="es-ES" sz="2400" dirty="0">
                <a:latin typeface="Times New Roman" panose="02020603050405020304" pitchFamily="18" charset="0"/>
                <a:cs typeface="Times New Roman" panose="02020603050405020304" pitchFamily="18" charset="0"/>
              </a:rPr>
              <a:t>y se denota con </a:t>
            </a:r>
            <a:r>
              <a:rPr lang="es-MX" altLang="es-ES" sz="2400" i="1" dirty="0">
                <a:latin typeface="Times New Roman" panose="02020603050405020304" pitchFamily="18" charset="0"/>
                <a:cs typeface="Times New Roman" panose="02020603050405020304" pitchFamily="18" charset="0"/>
              </a:rPr>
              <a:t>k</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De acuerdo con la ecuación:</a:t>
            </a:r>
            <a:endParaRPr lang="es-ES" altLang="es-ES" sz="2400" dirty="0">
              <a:latin typeface="Times New Roman" panose="02020603050405020304" pitchFamily="18" charset="0"/>
              <a:cs typeface="Times New Roman" panose="02020603050405020304" pitchFamily="18" charset="0"/>
            </a:endParaRPr>
          </a:p>
        </p:txBody>
      </p:sp>
      <p:pic>
        <p:nvPicPr>
          <p:cNvPr id="68611" name="Imagen 3">
            <a:extLst>
              <a:ext uri="{FF2B5EF4-FFF2-40B4-BE49-F238E27FC236}">
                <a16:creationId xmlns:a16="http://schemas.microsoft.com/office/drawing/2014/main" id="{A08ADE0F-2E27-1848-0F0C-699CF3CA3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81820"/>
            <a:ext cx="9137650" cy="15351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2" name="CuadroTexto 5">
            <a:extLst>
              <a:ext uri="{FF2B5EF4-FFF2-40B4-BE49-F238E27FC236}">
                <a16:creationId xmlns:a16="http://schemas.microsoft.com/office/drawing/2014/main" id="{6121A2C6-0BBC-808D-50CD-20522F9BB779}"/>
              </a:ext>
            </a:extLst>
          </p:cNvPr>
          <p:cNvSpPr txBox="1">
            <a:spLocks noChangeArrowheads="1"/>
          </p:cNvSpPr>
          <p:nvPr/>
        </p:nvSpPr>
        <p:spPr bwMode="auto">
          <a:xfrm>
            <a:off x="0" y="2903538"/>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La compresibilidad es la disminución fraccionaria volumétrica,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V</a:t>
            </a:r>
            <a:r>
              <a:rPr lang="es-MX" altLang="es-ES" sz="2400" i="1" dirty="0">
                <a:latin typeface="Times New Roman" panose="02020603050405020304" pitchFamily="18" charset="0"/>
                <a:cs typeface="Times New Roman" panose="02020603050405020304" pitchFamily="18" charset="0"/>
              </a:rPr>
              <a:t>/</a:t>
            </a:r>
            <a:r>
              <a:rPr lang="es-MX" altLang="es-ES" sz="2400" i="1" dirty="0" err="1">
                <a:latin typeface="Times New Roman" panose="02020603050405020304" pitchFamily="18" charset="0"/>
                <a:cs typeface="Times New Roman" panose="02020603050405020304" pitchFamily="18" charset="0"/>
              </a:rPr>
              <a:t>V</a:t>
            </a:r>
            <a:r>
              <a:rPr lang="es-MX" altLang="es-ES" sz="2400" baseline="-25000" dirty="0" err="1">
                <a:latin typeface="Times New Roman" panose="02020603050405020304" pitchFamily="18" charset="0"/>
                <a:cs typeface="Times New Roman" panose="02020603050405020304" pitchFamily="18" charset="0"/>
              </a:rPr>
              <a:t>0</a:t>
            </a:r>
            <a:r>
              <a:rPr lang="es-MX" altLang="es-ES" sz="2400" dirty="0">
                <a:latin typeface="Times New Roman" panose="02020603050405020304" pitchFamily="18" charset="0"/>
                <a:cs typeface="Times New Roman" panose="02020603050405020304" pitchFamily="18" charset="0"/>
              </a:rPr>
              <a:t>, por unidad de aumento </a:t>
            </a:r>
            <a:r>
              <a:rPr lang="es-MX" altLang="es-ES" sz="2400" dirty="0" err="1">
                <a:latin typeface="Times New Roman" panose="02020603050405020304" pitchFamily="18" charset="0"/>
                <a:cs typeface="Times New Roman" panose="02020603050405020304" pitchFamily="18" charset="0"/>
              </a:rPr>
              <a:t>Δ</a:t>
            </a:r>
            <a:r>
              <a:rPr lang="es-MX" altLang="es-ES" sz="2400" i="1" dirty="0" err="1">
                <a:latin typeface="Times New Roman" panose="02020603050405020304" pitchFamily="18" charset="0"/>
                <a:cs typeface="Times New Roman" panose="02020603050405020304" pitchFamily="18" charset="0"/>
              </a:rPr>
              <a:t>p</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la presión.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Las unidades de la compresibilidad son </a:t>
            </a:r>
            <a:r>
              <a:rPr lang="es-MX" altLang="es-ES" sz="2400" i="1" dirty="0">
                <a:latin typeface="Times New Roman" panose="02020603050405020304" pitchFamily="18" charset="0"/>
                <a:cs typeface="Times New Roman" panose="02020603050405020304" pitchFamily="18" charset="0"/>
              </a:rPr>
              <a:t>inversas a las de </a:t>
            </a:r>
            <a:r>
              <a:rPr lang="es-ES" altLang="es-ES" sz="2400" i="1" dirty="0">
                <a:latin typeface="Times New Roman" panose="02020603050405020304" pitchFamily="18" charset="0"/>
                <a:cs typeface="Times New Roman" panose="02020603050405020304" pitchFamily="18" charset="0"/>
              </a:rPr>
              <a:t>presión</a:t>
            </a:r>
            <a:r>
              <a:rPr lang="es-ES" altLang="es-ES" sz="2400" dirty="0">
                <a:latin typeface="Times New Roman" panose="02020603050405020304" pitchFamily="18" charset="0"/>
                <a:cs typeface="Times New Roman" panose="02020603050405020304" pitchFamily="18" charset="0"/>
              </a:rPr>
              <a:t>, </a:t>
            </a:r>
          </a:p>
          <a:p>
            <a:pPr>
              <a:spcBef>
                <a:spcPct val="0"/>
              </a:spcBef>
              <a:buFontTx/>
              <a:buNone/>
            </a:pPr>
            <a:r>
              <a:rPr lang="es-ES" altLang="es-ES" sz="2400" dirty="0" err="1">
                <a:latin typeface="Times New Roman" panose="02020603050405020304" pitchFamily="18" charset="0"/>
                <a:cs typeface="Times New Roman" panose="02020603050405020304" pitchFamily="18" charset="0"/>
              </a:rPr>
              <a:t>Pa</a:t>
            </a:r>
            <a:r>
              <a:rPr lang="es-ES" altLang="es-ES" sz="2400" baseline="30000" dirty="0">
                <a:latin typeface="Times New Roman" panose="02020603050405020304" pitchFamily="18" charset="0"/>
                <a:cs typeface="Times New Roman" panose="02020603050405020304" pitchFamily="18" charset="0"/>
              </a:rPr>
              <a:t>-1</a:t>
            </a:r>
            <a:r>
              <a:rPr lang="es-ES" altLang="es-ES" sz="2400" dirty="0">
                <a:latin typeface="Times New Roman" panose="02020603050405020304" pitchFamily="18" charset="0"/>
                <a:cs typeface="Times New Roman" panose="02020603050405020304" pitchFamily="18" charset="0"/>
              </a:rPr>
              <a:t> (o atm</a:t>
            </a:r>
            <a:r>
              <a:rPr lang="es-ES" altLang="es-ES" sz="2400" baseline="30000" dirty="0">
                <a:latin typeface="Times New Roman" panose="02020603050405020304" pitchFamily="18" charset="0"/>
                <a:cs typeface="Times New Roman" panose="02020603050405020304" pitchFamily="18" charset="0"/>
              </a:rPr>
              <a:t>-1</a:t>
            </a:r>
            <a:r>
              <a:rPr lang="es-ES" altLang="es-ES" sz="2400" dirty="0">
                <a:latin typeface="Times New Roman" panose="02020603050405020304" pitchFamily="18" charset="0"/>
                <a:cs typeface="Times New Roman" panose="02020603050405020304" pitchFamily="18" charset="0"/>
              </a:rPr>
              <a:t>).</a:t>
            </a:r>
          </a:p>
          <a:p>
            <a:pPr>
              <a:spcBef>
                <a:spcPct val="0"/>
              </a:spcBef>
              <a:buFontTx/>
              <a:buNone/>
            </a:pPr>
            <a:r>
              <a:rPr lang="es-MX" altLang="es-ES" sz="2400" dirty="0">
                <a:latin typeface="Times New Roman" panose="02020603050405020304" pitchFamily="18" charset="0"/>
                <a:cs typeface="Times New Roman" panose="02020603050405020304" pitchFamily="18" charset="0"/>
              </a:rPr>
              <a:t>En la tabla se presentan valores de compresibilidad </a:t>
            </a:r>
            <a:r>
              <a:rPr lang="es-MX" altLang="es-ES" sz="2400" i="1" dirty="0">
                <a:latin typeface="Times New Roman" panose="02020603050405020304" pitchFamily="18" charset="0"/>
                <a:cs typeface="Times New Roman" panose="02020603050405020304" pitchFamily="18" charset="0"/>
              </a:rPr>
              <a:t>k </a:t>
            </a:r>
            <a:r>
              <a:rPr lang="es-MX" altLang="es-ES" sz="2400" dirty="0">
                <a:latin typeface="Times New Roman" panose="02020603050405020304" pitchFamily="18" charset="0"/>
                <a:cs typeface="Times New Roman" panose="02020603050405020304" pitchFamily="18" charset="0"/>
              </a:rPr>
              <a:t>para varios líquidos.</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 compresibilidad del agua, por ejemplo, es de 46,4 10</a:t>
            </a:r>
            <a:r>
              <a:rPr lang="es-MX" altLang="es-ES" sz="2400" baseline="30000" dirty="0">
                <a:latin typeface="Times New Roman" panose="02020603050405020304" pitchFamily="18" charset="0"/>
                <a:cs typeface="Times New Roman" panose="02020603050405020304" pitchFamily="18" charset="0"/>
              </a:rPr>
              <a:t>-6 </a:t>
            </a:r>
            <a:r>
              <a:rPr lang="es-MX" altLang="es-ES" sz="2400" dirty="0">
                <a:latin typeface="Times New Roman" panose="02020603050405020304" pitchFamily="18" charset="0"/>
                <a:cs typeface="Times New Roman" panose="02020603050405020304" pitchFamily="18" charset="0"/>
              </a:rPr>
              <a:t>atm</a:t>
            </a:r>
            <a:r>
              <a:rPr lang="es-MX" altLang="es-ES" sz="2400" baseline="30000" dirty="0">
                <a:latin typeface="Times New Roman" panose="02020603050405020304" pitchFamily="18" charset="0"/>
                <a:cs typeface="Times New Roman" panose="02020603050405020304" pitchFamily="18" charset="0"/>
              </a:rPr>
              <a:t>–1</a:t>
            </a:r>
            <a:r>
              <a:rPr lang="es-MX" altLang="es-ES" sz="2400" dirty="0">
                <a:latin typeface="Times New Roman" panose="02020603050405020304" pitchFamily="18" charset="0"/>
                <a:cs typeface="Times New Roman" panose="02020603050405020304" pitchFamily="18" charset="0"/>
              </a:rPr>
              <a:t>, lo cual significa que, por cada aumento de 1 atm en la presión, el volumen del agua disminuye en 46,4 partes por millón.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uadroTexto 5">
            <a:extLst>
              <a:ext uri="{FF2B5EF4-FFF2-40B4-BE49-F238E27FC236}">
                <a16:creationId xmlns:a16="http://schemas.microsoft.com/office/drawing/2014/main" id="{2EA9AC04-3870-0215-B8A4-232677010F7D}"/>
              </a:ext>
            </a:extLst>
          </p:cNvPr>
          <p:cNvSpPr txBox="1">
            <a:spLocks noChangeArrowheads="1"/>
          </p:cNvSpPr>
          <p:nvPr/>
        </p:nvSpPr>
        <p:spPr bwMode="auto">
          <a:xfrm>
            <a:off x="14288" y="-95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Los materiales con módulo volumétrico pequeño y compresibilidad </a:t>
            </a:r>
            <a:r>
              <a:rPr lang="es-ES" altLang="es-ES" sz="2400">
                <a:latin typeface="Times New Roman" panose="02020603050405020304" pitchFamily="18" charset="0"/>
                <a:cs typeface="Times New Roman" panose="02020603050405020304" pitchFamily="18" charset="0"/>
              </a:rPr>
              <a:t>grande </a:t>
            </a:r>
            <a:r>
              <a:rPr lang="es-ES" altLang="es-ES" sz="2400" i="1">
                <a:latin typeface="Times New Roman" panose="02020603050405020304" pitchFamily="18" charset="0"/>
                <a:cs typeface="Times New Roman" panose="02020603050405020304" pitchFamily="18" charset="0"/>
              </a:rPr>
              <a:t>k </a:t>
            </a:r>
            <a:r>
              <a:rPr lang="es-ES" altLang="es-ES" sz="2400">
                <a:latin typeface="Times New Roman" panose="02020603050405020304" pitchFamily="18" charset="0"/>
                <a:cs typeface="Times New Roman" panose="02020603050405020304" pitchFamily="18" charset="0"/>
              </a:rPr>
              <a:t>son fáciles de comprimir.</a:t>
            </a:r>
          </a:p>
        </p:txBody>
      </p:sp>
      <p:pic>
        <p:nvPicPr>
          <p:cNvPr id="69635" name="Imagen 4">
            <a:extLst>
              <a:ext uri="{FF2B5EF4-FFF2-40B4-BE49-F238E27FC236}">
                <a16:creationId xmlns:a16="http://schemas.microsoft.com/office/drawing/2014/main" id="{67BEA910-5A77-8F4F-80CA-35FFBBFEB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981075"/>
            <a:ext cx="6754812" cy="5842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Imagen 2">
            <a:extLst>
              <a:ext uri="{FF2B5EF4-FFF2-40B4-BE49-F238E27FC236}">
                <a16:creationId xmlns:a16="http://schemas.microsoft.com/office/drawing/2014/main" id="{B4C9D56C-5E15-FFAB-F470-06FD57A08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807" b="88564"/>
          <a:stretch>
            <a:fillRect/>
          </a:stretch>
        </p:blipFill>
        <p:spPr bwMode="auto">
          <a:xfrm>
            <a:off x="1076325" y="7938"/>
            <a:ext cx="70596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Imagen 2">
            <a:extLst>
              <a:ext uri="{FF2B5EF4-FFF2-40B4-BE49-F238E27FC236}">
                <a16:creationId xmlns:a16="http://schemas.microsoft.com/office/drawing/2014/main" id="{914F0F0F-1C53-7E84-4A75-F65C167E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33" r="50000"/>
          <a:stretch>
            <a:fillRect/>
          </a:stretch>
        </p:blipFill>
        <p:spPr bwMode="auto">
          <a:xfrm>
            <a:off x="7938" y="492125"/>
            <a:ext cx="913606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Imagen 2">
            <a:extLst>
              <a:ext uri="{FF2B5EF4-FFF2-40B4-BE49-F238E27FC236}">
                <a16:creationId xmlns:a16="http://schemas.microsoft.com/office/drawing/2014/main" id="{344BD445-2CEC-8C58-1E3C-B5D7DC272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33" r="50000"/>
          <a:stretch>
            <a:fillRect/>
          </a:stretch>
        </p:blipFill>
        <p:spPr bwMode="auto">
          <a:xfrm>
            <a:off x="-17463" y="41275"/>
            <a:ext cx="9132888"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7" name="Imagen 3">
            <a:extLst>
              <a:ext uri="{FF2B5EF4-FFF2-40B4-BE49-F238E27FC236}">
                <a16:creationId xmlns:a16="http://schemas.microsoft.com/office/drawing/2014/main" id="{DEAED588-147F-F0A0-C046-41E56FBB3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3393046"/>
            <a:ext cx="4449762" cy="10080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2708" name="CuadroTexto 5">
            <a:extLst>
              <a:ext uri="{FF2B5EF4-FFF2-40B4-BE49-F238E27FC236}">
                <a16:creationId xmlns:a16="http://schemas.microsoft.com/office/drawing/2014/main" id="{8729CD8D-6447-2EE4-EA9F-D87815D8D179}"/>
              </a:ext>
            </a:extLst>
          </p:cNvPr>
          <p:cNvSpPr txBox="1">
            <a:spLocks noChangeArrowheads="1"/>
          </p:cNvSpPr>
          <p:nvPr/>
        </p:nvSpPr>
        <p:spPr bwMode="auto">
          <a:xfrm>
            <a:off x="46038" y="4505151"/>
            <a:ext cx="9097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Al igual que los otros dos tipos de esfuerzo, el esfuerzo de corte es una fuerza por </a:t>
            </a:r>
            <a:r>
              <a:rPr lang="es-ES" altLang="es-ES" sz="2400" dirty="0">
                <a:solidFill>
                  <a:schemeClr val="tx1"/>
                </a:solidFill>
                <a:latin typeface="Times New Roman" panose="02020603050405020304" pitchFamily="18" charset="0"/>
                <a:cs typeface="Times New Roman" panose="02020603050405020304" pitchFamily="18" charset="0"/>
              </a:rPr>
              <a:t>unidad de área.</a:t>
            </a:r>
          </a:p>
          <a:p>
            <a:r>
              <a:rPr lang="es-MX" altLang="es-ES" sz="2400" dirty="0">
                <a:solidFill>
                  <a:schemeClr val="tx1"/>
                </a:solidFill>
                <a:latin typeface="Times New Roman" panose="02020603050405020304" pitchFamily="18" charset="0"/>
                <a:cs typeface="Times New Roman" panose="02020603050405020304" pitchFamily="18" charset="0"/>
              </a:rPr>
              <a:t>La figura muestra que una cara del objeto sometido a esfuerzo de corte se desplaza una distancia </a:t>
            </a:r>
            <a:r>
              <a:rPr lang="es-MX" altLang="es-ES" sz="2400" i="1" dirty="0">
                <a:solidFill>
                  <a:schemeClr val="tx1"/>
                </a:solidFill>
                <a:latin typeface="Times New Roman" panose="02020603050405020304" pitchFamily="18" charset="0"/>
                <a:cs typeface="Times New Roman" panose="02020603050405020304" pitchFamily="18" charset="0"/>
              </a:rPr>
              <a:t>x </a:t>
            </a:r>
            <a:r>
              <a:rPr lang="es-MX" altLang="es-ES" sz="2400" dirty="0">
                <a:solidFill>
                  <a:schemeClr val="tx1"/>
                </a:solidFill>
                <a:latin typeface="Times New Roman" panose="02020603050405020304" pitchFamily="18" charset="0"/>
                <a:cs typeface="Times New Roman" panose="02020603050405020304" pitchFamily="18" charset="0"/>
              </a:rPr>
              <a:t>relativa a la cara opuesta. </a:t>
            </a:r>
          </a:p>
          <a:p>
            <a:r>
              <a:rPr lang="es-MX" altLang="es-ES" sz="2400" dirty="0">
                <a:solidFill>
                  <a:schemeClr val="tx1"/>
                </a:solidFill>
                <a:latin typeface="Times New Roman" panose="02020603050405020304" pitchFamily="18" charset="0"/>
                <a:cs typeface="Times New Roman" panose="02020603050405020304" pitchFamily="18" charset="0"/>
              </a:rPr>
              <a:t>Definimos la </a:t>
            </a:r>
            <a:r>
              <a:rPr lang="es-MX" altLang="es-ES" sz="2400" b="1" dirty="0">
                <a:solidFill>
                  <a:schemeClr val="tx1"/>
                </a:solidFill>
                <a:latin typeface="Times New Roman" panose="02020603050405020304" pitchFamily="18" charset="0"/>
                <a:cs typeface="Times New Roman" panose="02020603050405020304" pitchFamily="18" charset="0"/>
              </a:rPr>
              <a:t>deformación por corte </a:t>
            </a:r>
            <a:r>
              <a:rPr lang="es-MX" altLang="es-ES" sz="2400" dirty="0">
                <a:solidFill>
                  <a:schemeClr val="tx1"/>
                </a:solidFill>
                <a:latin typeface="Times New Roman" panose="02020603050405020304" pitchFamily="18" charset="0"/>
                <a:cs typeface="Times New Roman" panose="02020603050405020304" pitchFamily="18" charset="0"/>
              </a:rPr>
              <a:t>como la razón entre el desplazamiento </a:t>
            </a:r>
            <a:r>
              <a:rPr lang="es-MX" altLang="es-ES" sz="2400" i="1" dirty="0">
                <a:solidFill>
                  <a:schemeClr val="tx1"/>
                </a:solidFill>
                <a:latin typeface="Times New Roman" panose="02020603050405020304" pitchFamily="18" charset="0"/>
                <a:cs typeface="Times New Roman" panose="02020603050405020304" pitchFamily="18" charset="0"/>
              </a:rPr>
              <a:t>x </a:t>
            </a:r>
            <a:r>
              <a:rPr lang="es-MX" altLang="es-ES" sz="2400" dirty="0">
                <a:solidFill>
                  <a:schemeClr val="tx1"/>
                </a:solidFill>
                <a:latin typeface="Times New Roman" panose="02020603050405020304" pitchFamily="18" charset="0"/>
                <a:cs typeface="Times New Roman" panose="02020603050405020304" pitchFamily="18" charset="0"/>
              </a:rPr>
              <a:t>y la dimensión transversal </a:t>
            </a:r>
            <a:r>
              <a:rPr lang="es-MX" altLang="es-ES" sz="2400" i="1" dirty="0">
                <a:solidFill>
                  <a:schemeClr val="tx1"/>
                </a:solidFill>
                <a:latin typeface="Times New Roman" panose="02020603050405020304" pitchFamily="18" charset="0"/>
                <a:cs typeface="Times New Roman" panose="02020603050405020304" pitchFamily="18" charset="0"/>
              </a:rPr>
              <a:t>h</a:t>
            </a:r>
            <a:r>
              <a:rPr lang="es-MX" altLang="es-ES" sz="2400" dirty="0">
                <a:solidFill>
                  <a:schemeClr val="tx1"/>
                </a:solidFill>
                <a:latin typeface="Times New Roman" panose="02020603050405020304" pitchFamily="18" charset="0"/>
                <a:cs typeface="Times New Roman" panose="02020603050405020304" pitchFamily="18" charset="0"/>
              </a:rPr>
              <a:t>:</a:t>
            </a:r>
            <a:endParaRPr lang="es-ES" altLang="es-ES" sz="2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828" name="CuadroTexto 5">
                <a:extLst>
                  <a:ext uri="{FF2B5EF4-FFF2-40B4-BE49-F238E27FC236}">
                    <a16:creationId xmlns:a16="http://schemas.microsoft.com/office/drawing/2014/main" id="{0E0CB836-A516-40B0-626E-CB370B188354}"/>
                  </a:ext>
                </a:extLst>
              </p:cNvPr>
              <p:cNvSpPr txBox="1">
                <a:spLocks noChangeArrowheads="1"/>
              </p:cNvSpPr>
              <p:nvPr/>
            </p:nvSpPr>
            <p:spPr bwMode="auto">
              <a:xfrm>
                <a:off x="46038" y="8620"/>
                <a:ext cx="9097962" cy="3424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n-US" sz="2400" b="1" dirty="0">
                    <a:latin typeface="Times New Roman" panose="02020603050405020304" pitchFamily="18" charset="0"/>
                    <a:cs typeface="Times New Roman" panose="02020603050405020304" pitchFamily="18" charset="0"/>
                  </a:rPr>
                  <a:t>ESFUERZO DE DEFORMACIÓN POR CORTE</a:t>
                </a:r>
              </a:p>
              <a:p>
                <a:pPr>
                  <a:spcBef>
                    <a:spcPct val="0"/>
                  </a:spcBef>
                  <a:buFontTx/>
                  <a:buNone/>
                </a:pPr>
                <a:r>
                  <a:rPr lang="es-MX" altLang="en-US" sz="2400" dirty="0">
                    <a:latin typeface="Times New Roman" panose="02020603050405020304" pitchFamily="18" charset="0"/>
                    <a:cs typeface="Times New Roman" panose="02020603050405020304" pitchFamily="18" charset="0"/>
                  </a:rPr>
                  <a:t>El tercer tipo de situación de esfuerzo-deformación se denomina </a:t>
                </a:r>
                <a:r>
                  <a:rPr lang="es-MX" altLang="en-US" sz="2400" b="1" dirty="0">
                    <a:latin typeface="Times New Roman" panose="02020603050405020304" pitchFamily="18" charset="0"/>
                    <a:cs typeface="Times New Roman" panose="02020603050405020304" pitchFamily="18" charset="0"/>
                  </a:rPr>
                  <a:t>CORTE.</a:t>
                </a:r>
              </a:p>
              <a:p>
                <a:pPr>
                  <a:spcBef>
                    <a:spcPct val="0"/>
                  </a:spcBef>
                  <a:buFontTx/>
                  <a:buNone/>
                </a:pPr>
                <a:r>
                  <a:rPr lang="es-MX" altLang="en-US" sz="2400" dirty="0">
                    <a:latin typeface="Times New Roman" panose="02020603050405020304" pitchFamily="18" charset="0"/>
                    <a:cs typeface="Times New Roman" panose="02020603050405020304" pitchFamily="18" charset="0"/>
                  </a:rPr>
                  <a:t>La figura muestra un cuerpo deformado por el esfuerzo de corte.</a:t>
                </a:r>
              </a:p>
              <a:p>
                <a:pPr>
                  <a:spcBef>
                    <a:spcPct val="0"/>
                  </a:spcBef>
                  <a:buFontTx/>
                  <a:buNone/>
                </a:pPr>
                <a:r>
                  <a:rPr lang="es-MX" altLang="en-US" sz="2400" dirty="0">
                    <a:latin typeface="Times New Roman" panose="02020603050405020304" pitchFamily="18" charset="0"/>
                    <a:cs typeface="Times New Roman" panose="02020603050405020304" pitchFamily="18" charset="0"/>
                  </a:rPr>
                  <a:t>En la figura, las fuerzas de igual magnitud, pero sentido opuesto actúan de forma tangente a las superficies de extremos opuestos del objeto.</a:t>
                </a:r>
              </a:p>
              <a:p>
                <a:pPr>
                  <a:spcBef>
                    <a:spcPct val="0"/>
                  </a:spcBef>
                  <a:buFontTx/>
                  <a:buNone/>
                </a:pPr>
                <a:r>
                  <a:rPr lang="es-MX" altLang="en-US" sz="2400" dirty="0">
                    <a:latin typeface="Times New Roman" panose="02020603050405020304" pitchFamily="18" charset="0"/>
                    <a:cs typeface="Times New Roman" panose="02020603050405020304" pitchFamily="18" charset="0"/>
                  </a:rPr>
                  <a:t>Así, definimos el </a:t>
                </a:r>
                <a:r>
                  <a:rPr lang="es-MX" altLang="en-US" sz="2400" b="1" dirty="0">
                    <a:latin typeface="Times New Roman" panose="02020603050405020304" pitchFamily="18" charset="0"/>
                    <a:cs typeface="Times New Roman" panose="02020603050405020304" pitchFamily="18" charset="0"/>
                  </a:rPr>
                  <a:t>ESFUERZO DE CORTE </a:t>
                </a:r>
                <a:r>
                  <a:rPr lang="es-MX" altLang="en-US" sz="2400" dirty="0">
                    <a:latin typeface="Times New Roman" panose="02020603050405020304" pitchFamily="18" charset="0"/>
                    <a:cs typeface="Times New Roman" panose="02020603050405020304" pitchFamily="18" charset="0"/>
                  </a:rPr>
                  <a:t>como la fuerza </a:t>
                </a:r>
                <a14:m>
                  <m:oMath xmlns:m="http://schemas.openxmlformats.org/officeDocument/2006/math">
                    <m:sSub>
                      <m:sSubPr>
                        <m:ctrlPr>
                          <a:rPr lang="es-MX" altLang="en-US" sz="2400" i="1" smtClean="0">
                            <a:latin typeface="Cambria Math" panose="02040503050406030204" pitchFamily="18" charset="0"/>
                            <a:cs typeface="Times New Roman" panose="02020603050405020304" pitchFamily="18" charset="0"/>
                          </a:rPr>
                        </m:ctrlPr>
                      </m:sSubPr>
                      <m:e>
                        <m:r>
                          <a:rPr lang="es-MX" altLang="en-US" sz="2400" b="0" i="1" smtClean="0">
                            <a:latin typeface="Cambria Math" panose="02040503050406030204" pitchFamily="18" charset="0"/>
                            <a:cs typeface="Times New Roman" panose="02020603050405020304" pitchFamily="18" charset="0"/>
                          </a:rPr>
                          <m:t>𝐹</m:t>
                        </m:r>
                      </m:e>
                      <m:sub>
                        <m:r>
                          <a:rPr lang="es-MX" altLang="en-US" sz="2400"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ES" altLang="en-US" sz="2400" dirty="0">
                    <a:latin typeface="Times New Roman" panose="02020603050405020304" pitchFamily="18" charset="0"/>
                    <a:cs typeface="Times New Roman" panose="02020603050405020304" pitchFamily="18" charset="0"/>
                  </a:rPr>
                  <a:t> que actúa de forma tangente a la superficie, dividida entre el área A sobre la cual actúa.</a:t>
                </a:r>
              </a:p>
            </p:txBody>
          </p:sp>
        </mc:Choice>
        <mc:Fallback xmlns="">
          <p:sp>
            <p:nvSpPr>
              <p:cNvPr id="77828" name="CuadroTexto 5">
                <a:extLst>
                  <a:ext uri="{FF2B5EF4-FFF2-40B4-BE49-F238E27FC236}">
                    <a16:creationId xmlns:a16="http://schemas.microsoft.com/office/drawing/2014/main" id="{0E0CB836-A516-40B0-626E-CB370B188354}"/>
                  </a:ext>
                </a:extLst>
              </p:cNvPr>
              <p:cNvSpPr txBox="1">
                <a:spLocks noRot="1" noChangeAspect="1" noMove="1" noResize="1" noEditPoints="1" noAdjustHandles="1" noChangeArrowheads="1" noChangeShapeType="1" noTextEdit="1"/>
              </p:cNvSpPr>
              <p:nvPr/>
            </p:nvSpPr>
            <p:spPr bwMode="auto">
              <a:xfrm>
                <a:off x="46038" y="8620"/>
                <a:ext cx="9097962" cy="3424271"/>
              </a:xfrm>
              <a:prstGeom prst="rect">
                <a:avLst/>
              </a:prstGeom>
              <a:blipFill>
                <a:blip r:embed="rId3"/>
                <a:stretch>
                  <a:fillRect l="-1072" t="-1423" b="-32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Imagen 2">
            <a:extLst>
              <a:ext uri="{FF2B5EF4-FFF2-40B4-BE49-F238E27FC236}">
                <a16:creationId xmlns:a16="http://schemas.microsoft.com/office/drawing/2014/main" id="{9DCF976C-2E07-647E-3AEC-0BB6C670C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0"/>
            <a:ext cx="622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Imagen 3">
            <a:extLst>
              <a:ext uri="{FF2B5EF4-FFF2-40B4-BE49-F238E27FC236}">
                <a16:creationId xmlns:a16="http://schemas.microsoft.com/office/drawing/2014/main" id="{E32367A0-DF7A-7DF0-1827-C905BC928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7673975"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uadroTexto 5">
            <a:extLst>
              <a:ext uri="{FF2B5EF4-FFF2-40B4-BE49-F238E27FC236}">
                <a16:creationId xmlns:a16="http://schemas.microsoft.com/office/drawing/2014/main" id="{B66D1216-2DE5-D6F6-952F-EB6A4D4E91FE}"/>
              </a:ext>
            </a:extLst>
          </p:cNvPr>
          <p:cNvSpPr txBox="1">
            <a:spLocks noChangeArrowheads="1"/>
          </p:cNvSpPr>
          <p:nvPr/>
        </p:nvSpPr>
        <p:spPr bwMode="auto">
          <a:xfrm>
            <a:off x="46038" y="0"/>
            <a:ext cx="9097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Definimos la </a:t>
            </a:r>
            <a:r>
              <a:rPr lang="es-MX" altLang="es-ES" sz="2400" b="1" dirty="0">
                <a:solidFill>
                  <a:schemeClr val="tx1"/>
                </a:solidFill>
                <a:latin typeface="Times New Roman" panose="02020603050405020304" pitchFamily="18" charset="0"/>
                <a:cs typeface="Times New Roman" panose="02020603050405020304" pitchFamily="18" charset="0"/>
              </a:rPr>
              <a:t>DEFORMACIÓN POR CORTE </a:t>
            </a:r>
            <a:r>
              <a:rPr lang="es-MX" altLang="es-ES" sz="2400" dirty="0">
                <a:solidFill>
                  <a:schemeClr val="tx1"/>
                </a:solidFill>
                <a:latin typeface="Times New Roman" panose="02020603050405020304" pitchFamily="18" charset="0"/>
                <a:cs typeface="Times New Roman" panose="02020603050405020304" pitchFamily="18" charset="0"/>
              </a:rPr>
              <a:t>como la razón entre el desplazamiento </a:t>
            </a:r>
            <a:r>
              <a:rPr lang="es-MX" altLang="es-ES" sz="2400" i="1" dirty="0">
                <a:solidFill>
                  <a:schemeClr val="tx1"/>
                </a:solidFill>
                <a:latin typeface="Times New Roman" panose="02020603050405020304" pitchFamily="18" charset="0"/>
                <a:cs typeface="Times New Roman" panose="02020603050405020304" pitchFamily="18" charset="0"/>
              </a:rPr>
              <a:t>x </a:t>
            </a:r>
            <a:r>
              <a:rPr lang="es-MX" altLang="es-ES" sz="2400" dirty="0">
                <a:solidFill>
                  <a:schemeClr val="tx1"/>
                </a:solidFill>
                <a:latin typeface="Times New Roman" panose="02020603050405020304" pitchFamily="18" charset="0"/>
                <a:cs typeface="Times New Roman" panose="02020603050405020304" pitchFamily="18" charset="0"/>
              </a:rPr>
              <a:t>y la dimensión transversal </a:t>
            </a:r>
            <a:r>
              <a:rPr lang="es-MX" altLang="es-ES" sz="2400" i="1" dirty="0">
                <a:solidFill>
                  <a:schemeClr val="tx1"/>
                </a:solidFill>
                <a:latin typeface="Times New Roman" panose="02020603050405020304" pitchFamily="18" charset="0"/>
                <a:cs typeface="Times New Roman" panose="02020603050405020304" pitchFamily="18" charset="0"/>
              </a:rPr>
              <a:t>h</a:t>
            </a:r>
            <a:r>
              <a:rPr lang="es-MX" altLang="es-ES" sz="2400" dirty="0">
                <a:solidFill>
                  <a:schemeClr val="tx1"/>
                </a:solidFill>
                <a:latin typeface="Times New Roman" panose="02020603050405020304" pitchFamily="18" charset="0"/>
                <a:cs typeface="Times New Roman" panose="02020603050405020304" pitchFamily="18" charset="0"/>
              </a:rPr>
              <a:t>:</a:t>
            </a:r>
            <a:endParaRPr lang="es-ES" altLang="es-ES" sz="2400" dirty="0">
              <a:solidFill>
                <a:schemeClr val="tx1"/>
              </a:solidFill>
              <a:latin typeface="Times New Roman" panose="02020603050405020304" pitchFamily="18" charset="0"/>
              <a:cs typeface="Times New Roman" panose="02020603050405020304" pitchFamily="18" charset="0"/>
            </a:endParaRPr>
          </a:p>
        </p:txBody>
      </p:sp>
      <p:pic>
        <p:nvPicPr>
          <p:cNvPr id="74755" name="Imagen 4">
            <a:extLst>
              <a:ext uri="{FF2B5EF4-FFF2-40B4-BE49-F238E27FC236}">
                <a16:creationId xmlns:a16="http://schemas.microsoft.com/office/drawing/2014/main" id="{035B2EB5-3FB1-59BA-4137-E903BC673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16000"/>
            <a:ext cx="5568950" cy="10747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6" name="CuadroTexto 7">
            <a:extLst>
              <a:ext uri="{FF2B5EF4-FFF2-40B4-BE49-F238E27FC236}">
                <a16:creationId xmlns:a16="http://schemas.microsoft.com/office/drawing/2014/main" id="{E85AFDAE-2FFB-C421-EB86-09DBBE8E14EB}"/>
              </a:ext>
            </a:extLst>
          </p:cNvPr>
          <p:cNvSpPr txBox="1">
            <a:spLocks noChangeArrowheads="1"/>
          </p:cNvSpPr>
          <p:nvPr/>
        </p:nvSpPr>
        <p:spPr bwMode="auto">
          <a:xfrm>
            <a:off x="-11113" y="2370138"/>
            <a:ext cx="9155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En situaciones reales, </a:t>
            </a:r>
            <a:r>
              <a:rPr lang="es-MX" altLang="es-ES" sz="2400" i="1">
                <a:solidFill>
                  <a:schemeClr val="tx1"/>
                </a:solidFill>
                <a:latin typeface="Times New Roman" panose="02020603050405020304" pitchFamily="18" charset="0"/>
                <a:cs typeface="Times New Roman" panose="02020603050405020304" pitchFamily="18" charset="0"/>
              </a:rPr>
              <a:t>x </a:t>
            </a:r>
            <a:r>
              <a:rPr lang="es-MX" altLang="es-ES" sz="2400">
                <a:solidFill>
                  <a:schemeClr val="tx1"/>
                </a:solidFill>
                <a:latin typeface="Times New Roman" panose="02020603050405020304" pitchFamily="18" charset="0"/>
                <a:cs typeface="Times New Roman" panose="02020603050405020304" pitchFamily="18" charset="0"/>
              </a:rPr>
              <a:t>casi siempre es mucho menor que </a:t>
            </a:r>
            <a:r>
              <a:rPr lang="es-MX" altLang="es-ES" sz="2400" i="1">
                <a:solidFill>
                  <a:schemeClr val="tx1"/>
                </a:solidFill>
                <a:latin typeface="Times New Roman" panose="02020603050405020304" pitchFamily="18" charset="0"/>
                <a:cs typeface="Times New Roman" panose="02020603050405020304" pitchFamily="18" charset="0"/>
              </a:rPr>
              <a:t>h</a:t>
            </a:r>
            <a:r>
              <a:rPr lang="es-MX" altLang="es-ES" sz="2400">
                <a:solidFill>
                  <a:schemeClr val="tx1"/>
                </a:solidFill>
                <a:latin typeface="Times New Roman" panose="02020603050405020304" pitchFamily="18" charset="0"/>
                <a:cs typeface="Times New Roman" panose="02020603050405020304" pitchFamily="18" charset="0"/>
              </a:rPr>
              <a:t>. Como todas las deformaciones, la deformación por corte es un número adimensional: un cociente resultado de </a:t>
            </a:r>
            <a:r>
              <a:rPr lang="es-ES" altLang="es-ES" sz="2400">
                <a:solidFill>
                  <a:schemeClr val="tx1"/>
                </a:solidFill>
                <a:latin typeface="Times New Roman" panose="02020603050405020304" pitchFamily="18" charset="0"/>
                <a:cs typeface="Times New Roman" panose="02020603050405020304" pitchFamily="18" charset="0"/>
              </a:rPr>
              <a:t>dividir dos longitudes.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uadroTexto 7">
            <a:extLst>
              <a:ext uri="{FF2B5EF4-FFF2-40B4-BE49-F238E27FC236}">
                <a16:creationId xmlns:a16="http://schemas.microsoft.com/office/drawing/2014/main" id="{4908E766-0AEA-4041-E516-9DCCAD07612D}"/>
              </a:ext>
            </a:extLst>
          </p:cNvPr>
          <p:cNvSpPr txBox="1">
            <a:spLocks noChangeArrowheads="1"/>
          </p:cNvSpPr>
          <p:nvPr/>
        </p:nvSpPr>
        <p:spPr bwMode="auto">
          <a:xfrm>
            <a:off x="-11113" y="7938"/>
            <a:ext cx="91551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Si las fuerzas son lo suficientemente pequeñas como para que se cumpla la ley de Hooke, la deformación por corte es </a:t>
            </a:r>
            <a:r>
              <a:rPr lang="es-MX" altLang="es-ES" sz="2400" i="1" dirty="0">
                <a:solidFill>
                  <a:schemeClr val="tx1"/>
                </a:solidFill>
                <a:latin typeface="Times New Roman" panose="02020603050405020304" pitchFamily="18" charset="0"/>
                <a:cs typeface="Times New Roman" panose="02020603050405020304" pitchFamily="18" charset="0"/>
              </a:rPr>
              <a:t>proporcional </a:t>
            </a:r>
            <a:r>
              <a:rPr lang="es-MX" altLang="es-ES" sz="2400" dirty="0">
                <a:solidFill>
                  <a:schemeClr val="tx1"/>
                </a:solidFill>
                <a:latin typeface="Times New Roman" panose="02020603050405020304" pitchFamily="18" charset="0"/>
                <a:cs typeface="Times New Roman" panose="02020603050405020304" pitchFamily="18" charset="0"/>
              </a:rPr>
              <a:t>al esfuerzo de corte. </a:t>
            </a:r>
          </a:p>
          <a:p>
            <a:r>
              <a:rPr lang="es-MX" altLang="es-ES" sz="2400" dirty="0">
                <a:solidFill>
                  <a:schemeClr val="tx1"/>
                </a:solidFill>
                <a:latin typeface="Times New Roman" panose="02020603050405020304" pitchFamily="18" charset="0"/>
                <a:cs typeface="Times New Roman" panose="02020603050405020304" pitchFamily="18" charset="0"/>
              </a:rPr>
              <a:t>El módulo de elasticidad correspondiente (la razón entre el esfuerzo de corte y la deformación </a:t>
            </a:r>
            <a:r>
              <a:rPr lang="es-ES" altLang="es-ES" sz="2400" dirty="0">
                <a:solidFill>
                  <a:schemeClr val="tx1"/>
                </a:solidFill>
                <a:latin typeface="Times New Roman" panose="02020603050405020304" pitchFamily="18" charset="0"/>
                <a:cs typeface="Times New Roman" panose="02020603050405020304" pitchFamily="18" charset="0"/>
              </a:rPr>
              <a:t>por corte) se denomina </a:t>
            </a:r>
            <a:r>
              <a:rPr lang="es-ES" altLang="es-ES" sz="2400" b="1" dirty="0">
                <a:solidFill>
                  <a:schemeClr val="tx1"/>
                </a:solidFill>
                <a:latin typeface="Times New Roman" panose="02020603050405020304" pitchFamily="18" charset="0"/>
                <a:cs typeface="Times New Roman" panose="02020603050405020304" pitchFamily="18" charset="0"/>
              </a:rPr>
              <a:t>MÓDULO DE CORTE </a:t>
            </a:r>
            <a:r>
              <a:rPr lang="es-ES" altLang="es-ES" sz="2400" dirty="0">
                <a:solidFill>
                  <a:schemeClr val="tx1"/>
                </a:solidFill>
                <a:latin typeface="Times New Roman" panose="02020603050405020304" pitchFamily="18" charset="0"/>
                <a:cs typeface="Times New Roman" panose="02020603050405020304" pitchFamily="18" charset="0"/>
              </a:rPr>
              <a:t>y se denota con </a:t>
            </a:r>
            <a:r>
              <a:rPr lang="es-ES" altLang="es-ES" sz="2400" i="1" dirty="0">
                <a:solidFill>
                  <a:schemeClr val="tx1"/>
                </a:solidFill>
                <a:latin typeface="Times New Roman" panose="02020603050405020304" pitchFamily="18" charset="0"/>
                <a:cs typeface="Times New Roman" panose="02020603050405020304" pitchFamily="18" charset="0"/>
              </a:rPr>
              <a:t>S</a:t>
            </a:r>
            <a:r>
              <a:rPr lang="es-ES" altLang="es-ES" sz="2400" dirty="0">
                <a:solidFill>
                  <a:schemeClr val="tx1"/>
                </a:solidFill>
                <a:latin typeface="Times New Roman" panose="02020603050405020304" pitchFamily="18" charset="0"/>
                <a:cs typeface="Times New Roman" panose="02020603050405020304" pitchFamily="18" charset="0"/>
              </a:rPr>
              <a:t>:</a:t>
            </a:r>
          </a:p>
        </p:txBody>
      </p:sp>
      <p:pic>
        <p:nvPicPr>
          <p:cNvPr id="75779" name="Imagen 2">
            <a:extLst>
              <a:ext uri="{FF2B5EF4-FFF2-40B4-BE49-F238E27FC236}">
                <a16:creationId xmlns:a16="http://schemas.microsoft.com/office/drawing/2014/main" id="{D4E945BF-2F5D-BB34-E193-B229165F08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9144000" cy="1836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0" name="CuadroTexto 6">
            <a:extLst>
              <a:ext uri="{FF2B5EF4-FFF2-40B4-BE49-F238E27FC236}">
                <a16:creationId xmlns:a16="http://schemas.microsoft.com/office/drawing/2014/main" id="{0687EFDD-F326-DE05-E19E-7DD01E94ABC3}"/>
              </a:ext>
            </a:extLst>
          </p:cNvPr>
          <p:cNvSpPr txBox="1">
            <a:spLocks noChangeArrowheads="1"/>
          </p:cNvSpPr>
          <p:nvPr/>
        </p:nvSpPr>
        <p:spPr bwMode="auto">
          <a:xfrm>
            <a:off x="-11113" y="4545013"/>
            <a:ext cx="91440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En la tabla se presentan varios valores de módulo de corte. </a:t>
            </a:r>
          </a:p>
          <a:p>
            <a:r>
              <a:rPr lang="es-MX" altLang="es-ES" sz="2400">
                <a:solidFill>
                  <a:schemeClr val="tx1"/>
                </a:solidFill>
                <a:latin typeface="Times New Roman" panose="02020603050405020304" pitchFamily="18" charset="0"/>
                <a:cs typeface="Times New Roman" panose="02020603050405020304" pitchFamily="18" charset="0"/>
              </a:rPr>
              <a:t>Para un material dado, </a:t>
            </a:r>
            <a:r>
              <a:rPr lang="es-MX" altLang="es-ES" sz="2400" i="1">
                <a:solidFill>
                  <a:schemeClr val="tx1"/>
                </a:solidFill>
                <a:latin typeface="Times New Roman" panose="02020603050405020304" pitchFamily="18" charset="0"/>
                <a:cs typeface="Times New Roman" panose="02020603050405020304" pitchFamily="18" charset="0"/>
              </a:rPr>
              <a:t>S </a:t>
            </a:r>
            <a:r>
              <a:rPr lang="es-MX" altLang="es-ES" sz="2400">
                <a:solidFill>
                  <a:schemeClr val="tx1"/>
                </a:solidFill>
                <a:latin typeface="Times New Roman" panose="02020603050405020304" pitchFamily="18" charset="0"/>
                <a:cs typeface="Times New Roman" panose="02020603050405020304" pitchFamily="18" charset="0"/>
              </a:rPr>
              <a:t>suele ser de un tercio a un medio del valor del módulo de Young </a:t>
            </a:r>
            <a:r>
              <a:rPr lang="es-MX" altLang="es-ES" sz="2400" i="1">
                <a:solidFill>
                  <a:schemeClr val="tx1"/>
                </a:solidFill>
                <a:latin typeface="Times New Roman" panose="02020603050405020304" pitchFamily="18" charset="0"/>
                <a:cs typeface="Times New Roman" panose="02020603050405020304" pitchFamily="18" charset="0"/>
              </a:rPr>
              <a:t>Y </a:t>
            </a:r>
            <a:r>
              <a:rPr lang="es-MX" altLang="es-ES" sz="2400">
                <a:solidFill>
                  <a:schemeClr val="tx1"/>
                </a:solidFill>
                <a:latin typeface="Times New Roman" panose="02020603050405020304" pitchFamily="18" charset="0"/>
                <a:cs typeface="Times New Roman" panose="02020603050405020304" pitchFamily="18" charset="0"/>
              </a:rPr>
              <a:t>para el esfuerzo de tensión. </a:t>
            </a:r>
            <a:endParaRPr lang="es-ES" altLang="es-E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uadroTexto 6">
            <a:extLst>
              <a:ext uri="{FF2B5EF4-FFF2-40B4-BE49-F238E27FC236}">
                <a16:creationId xmlns:a16="http://schemas.microsoft.com/office/drawing/2014/main" id="{E5ED79FB-BC4D-54ED-C937-0FB8E4655A1E}"/>
              </a:ext>
            </a:extLst>
          </p:cNvPr>
          <p:cNvSpPr txBox="1">
            <a:spLocks noChangeArrowheads="1"/>
          </p:cNvSpPr>
          <p:nvPr/>
        </p:nvSpPr>
        <p:spPr bwMode="auto">
          <a:xfrm>
            <a:off x="0" y="-635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Tenga en cuenta que los conceptos de esfuerzo de corte, deformación por corte y módulo de corte únicamente se aplican a materiales </a:t>
            </a:r>
            <a:r>
              <a:rPr lang="es-MX" altLang="es-ES" sz="2400" i="1">
                <a:solidFill>
                  <a:schemeClr val="tx1"/>
                </a:solidFill>
                <a:latin typeface="Times New Roman" panose="02020603050405020304" pitchFamily="18" charset="0"/>
                <a:cs typeface="Times New Roman" panose="02020603050405020304" pitchFamily="18" charset="0"/>
              </a:rPr>
              <a:t>sólidos</a:t>
            </a:r>
            <a:r>
              <a:rPr lang="es-MX" altLang="es-ES" sz="2400">
                <a:solidFill>
                  <a:schemeClr val="tx1"/>
                </a:solidFill>
                <a:latin typeface="Times New Roman" panose="02020603050405020304" pitchFamily="18" charset="0"/>
                <a:cs typeface="Times New Roman" panose="02020603050405020304" pitchFamily="18" charset="0"/>
              </a:rPr>
              <a:t>. </a:t>
            </a:r>
          </a:p>
          <a:p>
            <a:r>
              <a:rPr lang="es-MX" altLang="es-ES" sz="2400">
                <a:solidFill>
                  <a:schemeClr val="tx1"/>
                </a:solidFill>
                <a:latin typeface="Times New Roman" panose="02020603050405020304" pitchFamily="18" charset="0"/>
                <a:cs typeface="Times New Roman" panose="02020603050405020304" pitchFamily="18" charset="0"/>
              </a:rPr>
              <a:t>La razón es que </a:t>
            </a:r>
            <a:r>
              <a:rPr lang="es-MX" altLang="es-ES" sz="2400" i="1">
                <a:solidFill>
                  <a:schemeClr val="tx1"/>
                </a:solidFill>
                <a:latin typeface="Times New Roman" panose="02020603050405020304" pitchFamily="18" charset="0"/>
                <a:cs typeface="Times New Roman" panose="02020603050405020304" pitchFamily="18" charset="0"/>
              </a:rPr>
              <a:t>corte </a:t>
            </a:r>
            <a:r>
              <a:rPr lang="es-MX" altLang="es-ES" sz="2400">
                <a:solidFill>
                  <a:schemeClr val="tx1"/>
                </a:solidFill>
                <a:latin typeface="Times New Roman" panose="02020603050405020304" pitchFamily="18" charset="0"/>
                <a:cs typeface="Times New Roman" panose="02020603050405020304" pitchFamily="18" charset="0"/>
              </a:rPr>
              <a:t>se refiere a la deformación de un objeto que tiene forma definida (vea la figura). </a:t>
            </a:r>
          </a:p>
          <a:p>
            <a:r>
              <a:rPr lang="es-MX" altLang="es-ES" sz="2400">
                <a:solidFill>
                  <a:schemeClr val="tx1"/>
                </a:solidFill>
                <a:latin typeface="Times New Roman" panose="02020603050405020304" pitchFamily="18" charset="0"/>
                <a:cs typeface="Times New Roman" panose="02020603050405020304" pitchFamily="18" charset="0"/>
              </a:rPr>
              <a:t>Este concepto no se aplica a los gases y líquidos, pues no tienen formas definidas.</a:t>
            </a:r>
            <a:endParaRPr lang="es-ES" altLang="es-ES" sz="2400">
              <a:solidFill>
                <a:schemeClr val="tx1"/>
              </a:solidFill>
              <a:latin typeface="Times New Roman" panose="02020603050405020304" pitchFamily="18" charset="0"/>
              <a:cs typeface="Times New Roman" panose="02020603050405020304" pitchFamily="18" charset="0"/>
            </a:endParaRPr>
          </a:p>
        </p:txBody>
      </p:sp>
      <p:pic>
        <p:nvPicPr>
          <p:cNvPr id="76803" name="Imagen 3">
            <a:extLst>
              <a:ext uri="{FF2B5EF4-FFF2-40B4-BE49-F238E27FC236}">
                <a16:creationId xmlns:a16="http://schemas.microsoft.com/office/drawing/2014/main" id="{6D90CB02-94F3-FE80-2F16-7C5E0E9D0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2147888"/>
            <a:ext cx="4402138"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n 1">
            <a:extLst>
              <a:ext uri="{FF2B5EF4-FFF2-40B4-BE49-F238E27FC236}">
                <a16:creationId xmlns:a16="http://schemas.microsoft.com/office/drawing/2014/main" id="{78FF69BA-4102-1544-5DA2-B266F9E4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304925"/>
            <a:ext cx="9105900" cy="4248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n 3">
            <a:extLst>
              <a:ext uri="{FF2B5EF4-FFF2-40B4-BE49-F238E27FC236}">
                <a16:creationId xmlns:a16="http://schemas.microsoft.com/office/drawing/2014/main" id="{9B0E9023-CAA3-16A7-CC2A-8DCB8DBE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669925" y="3175"/>
            <a:ext cx="80787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n 1">
            <a:extLst>
              <a:ext uri="{FF2B5EF4-FFF2-40B4-BE49-F238E27FC236}">
                <a16:creationId xmlns:a16="http://schemas.microsoft.com/office/drawing/2014/main" id="{0A810BCE-15DD-BFB1-92EB-3939EFF8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077" t="8664"/>
          <a:stretch>
            <a:fillRect/>
          </a:stretch>
        </p:blipFill>
        <p:spPr bwMode="auto">
          <a:xfrm>
            <a:off x="-9525" y="0"/>
            <a:ext cx="90106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CuadroTexto 2">
            <a:extLst>
              <a:ext uri="{FF2B5EF4-FFF2-40B4-BE49-F238E27FC236}">
                <a16:creationId xmlns:a16="http://schemas.microsoft.com/office/drawing/2014/main" id="{2BF2A087-3318-4536-3E09-3B0D8EA525D9}"/>
              </a:ext>
            </a:extLst>
          </p:cNvPr>
          <p:cNvSpPr txBox="1">
            <a:spLocks noChangeArrowheads="1"/>
          </p:cNvSpPr>
          <p:nvPr/>
        </p:nvSpPr>
        <p:spPr bwMode="auto">
          <a:xfrm>
            <a:off x="0" y="1916113"/>
            <a:ext cx="9144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pPr algn="ctr"/>
            <a:r>
              <a:rPr lang="es-ES" altLang="es-ES" sz="5400" b="1" dirty="0">
                <a:solidFill>
                  <a:schemeClr val="tx1"/>
                </a:solidFill>
                <a:latin typeface="Times New Roman" panose="02020603050405020304" pitchFamily="18" charset="0"/>
                <a:cs typeface="Times New Roman" panose="02020603050405020304" pitchFamily="18" charset="0"/>
              </a:rPr>
              <a:t>ELASTICIDAD </a:t>
            </a:r>
          </a:p>
          <a:p>
            <a:pPr algn="ctr"/>
            <a:r>
              <a:rPr lang="es-ES" altLang="es-ES" sz="5400" b="1" dirty="0">
                <a:solidFill>
                  <a:schemeClr val="tx1"/>
                </a:solidFill>
                <a:latin typeface="Times New Roman" panose="02020603050405020304" pitchFamily="18" charset="0"/>
                <a:cs typeface="Times New Roman" panose="02020603050405020304" pitchFamily="18" charset="0"/>
              </a:rPr>
              <a:t>y </a:t>
            </a:r>
          </a:p>
          <a:p>
            <a:pPr algn="ctr"/>
            <a:r>
              <a:rPr lang="es-ES" altLang="es-ES" sz="5400" b="1" dirty="0">
                <a:solidFill>
                  <a:schemeClr val="tx1"/>
                </a:solidFill>
                <a:latin typeface="Times New Roman" panose="02020603050405020304" pitchFamily="18" charset="0"/>
                <a:cs typeface="Times New Roman" panose="02020603050405020304" pitchFamily="18" charset="0"/>
              </a:rPr>
              <a:t>PLASTICIDAD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uadroTexto 2">
            <a:extLst>
              <a:ext uri="{FF2B5EF4-FFF2-40B4-BE49-F238E27FC236}">
                <a16:creationId xmlns:a16="http://schemas.microsoft.com/office/drawing/2014/main" id="{249E709A-AB44-4813-6ED1-EB6F594273F2}"/>
              </a:ext>
            </a:extLst>
          </p:cNvPr>
          <p:cNvSpPr txBox="1">
            <a:spLocks noChangeArrowheads="1"/>
          </p:cNvSpPr>
          <p:nvPr/>
        </p:nvSpPr>
        <p:spPr bwMode="auto">
          <a:xfrm>
            <a:off x="0" y="4763"/>
            <a:ext cx="9144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La </a:t>
            </a:r>
            <a:r>
              <a:rPr lang="es-MX" altLang="es-ES" sz="2400" b="1" dirty="0">
                <a:solidFill>
                  <a:schemeClr val="tx1"/>
                </a:solidFill>
                <a:latin typeface="Times New Roman" panose="02020603050405020304" pitchFamily="18" charset="0"/>
                <a:cs typeface="Times New Roman" panose="02020603050405020304" pitchFamily="18" charset="0"/>
              </a:rPr>
              <a:t>LEY DE HOOKE </a:t>
            </a:r>
            <a:r>
              <a:rPr lang="es-MX" altLang="es-ES" sz="2400" dirty="0">
                <a:solidFill>
                  <a:schemeClr val="tx1"/>
                </a:solidFill>
                <a:latin typeface="Times New Roman" panose="02020603050405020304" pitchFamily="18" charset="0"/>
                <a:cs typeface="Times New Roman" panose="02020603050405020304" pitchFamily="18" charset="0"/>
              </a:rPr>
              <a:t>(la proporcionalidad entre el esfuerzo y la tensión en la deformación elástica) tiene un intervalo de validez. </a:t>
            </a:r>
          </a:p>
          <a:p>
            <a:r>
              <a:rPr lang="es-MX" altLang="es-ES" sz="2400" dirty="0">
                <a:solidFill>
                  <a:schemeClr val="tx1"/>
                </a:solidFill>
                <a:latin typeface="Times New Roman" panose="02020603050405020304" pitchFamily="18" charset="0"/>
                <a:cs typeface="Times New Roman" panose="02020603050405020304" pitchFamily="18" charset="0"/>
              </a:rPr>
              <a:t>Si las fuerzas actuantes son suficientemente pequeñas, se cumple la ley de Hooke.</a:t>
            </a:r>
          </a:p>
          <a:p>
            <a:r>
              <a:rPr lang="es-MX" altLang="es-ES" sz="2400" dirty="0">
                <a:solidFill>
                  <a:schemeClr val="tx1"/>
                </a:solidFill>
                <a:latin typeface="Times New Roman" panose="02020603050405020304" pitchFamily="18" charset="0"/>
                <a:cs typeface="Times New Roman" panose="02020603050405020304" pitchFamily="18" charset="0"/>
              </a:rPr>
              <a:t>¿Cuáles </a:t>
            </a:r>
            <a:r>
              <a:rPr lang="es-MX" altLang="es-ES" sz="2400" i="1" dirty="0">
                <a:solidFill>
                  <a:schemeClr val="tx1"/>
                </a:solidFill>
                <a:latin typeface="Times New Roman" panose="02020603050405020304" pitchFamily="18" charset="0"/>
                <a:cs typeface="Times New Roman" panose="02020603050405020304" pitchFamily="18" charset="0"/>
              </a:rPr>
              <a:t>son </a:t>
            </a:r>
            <a:r>
              <a:rPr lang="es-MX" altLang="es-ES" sz="2400" dirty="0">
                <a:solidFill>
                  <a:schemeClr val="tx1"/>
                </a:solidFill>
                <a:latin typeface="Times New Roman" panose="02020603050405020304" pitchFamily="18" charset="0"/>
                <a:cs typeface="Times New Roman" panose="02020603050405020304" pitchFamily="18" charset="0"/>
              </a:rPr>
              <a:t>exactamente las limitaciones de la ley de Hooke? </a:t>
            </a:r>
          </a:p>
          <a:p>
            <a:r>
              <a:rPr lang="es-MX" altLang="es-ES" sz="2400" dirty="0">
                <a:solidFill>
                  <a:schemeClr val="tx1"/>
                </a:solidFill>
                <a:latin typeface="Times New Roman" panose="02020603050405020304" pitchFamily="18" charset="0"/>
                <a:cs typeface="Times New Roman" panose="02020603050405020304" pitchFamily="18" charset="0"/>
              </a:rPr>
              <a:t>Sabemos que, si tiramos de </a:t>
            </a:r>
            <a:r>
              <a:rPr lang="es-MX" altLang="es-ES" sz="2400" b="1" i="1" dirty="0">
                <a:solidFill>
                  <a:schemeClr val="tx1"/>
                </a:solidFill>
                <a:latin typeface="Times New Roman" panose="02020603050405020304" pitchFamily="18" charset="0"/>
                <a:cs typeface="Times New Roman" panose="02020603050405020304" pitchFamily="18" charset="0"/>
              </a:rPr>
              <a:t>cualquier objeto</a:t>
            </a:r>
            <a:r>
              <a:rPr lang="es-MX" altLang="es-ES" sz="2400" dirty="0">
                <a:solidFill>
                  <a:schemeClr val="tx1"/>
                </a:solidFill>
                <a:latin typeface="Times New Roman" panose="02020603050405020304" pitchFamily="18" charset="0"/>
                <a:cs typeface="Times New Roman" panose="02020603050405020304" pitchFamily="18" charset="0"/>
              </a:rPr>
              <a:t>, lo comprimimos o lo torcemos lo suficiente, se doblará o se romperá.</a:t>
            </a:r>
          </a:p>
          <a:p>
            <a:r>
              <a:rPr lang="es-MX" altLang="es-ES" sz="2400" dirty="0">
                <a:solidFill>
                  <a:schemeClr val="tx1"/>
                </a:solidFill>
                <a:latin typeface="Times New Roman" panose="02020603050405020304" pitchFamily="18" charset="0"/>
                <a:cs typeface="Times New Roman" panose="02020603050405020304" pitchFamily="18" charset="0"/>
              </a:rPr>
              <a:t>¿Podemos ser más precisos que eso?</a:t>
            </a:r>
          </a:p>
          <a:p>
            <a:r>
              <a:rPr lang="es-MX" altLang="es-ES" sz="2400" dirty="0">
                <a:solidFill>
                  <a:schemeClr val="tx1"/>
                </a:solidFill>
                <a:latin typeface="Times New Roman" panose="02020603050405020304" pitchFamily="18" charset="0"/>
                <a:cs typeface="Times New Roman" panose="02020603050405020304" pitchFamily="18" charset="0"/>
              </a:rPr>
              <a:t>Para contestar estas preguntas examinemos una gráfica del esfuerzo de tensión como función de la deformación por tensión. </a:t>
            </a:r>
          </a:p>
          <a:p>
            <a:r>
              <a:rPr lang="es-MX" altLang="es-ES" sz="2400" dirty="0">
                <a:solidFill>
                  <a:schemeClr val="tx1"/>
                </a:solidFill>
                <a:latin typeface="Times New Roman" panose="02020603050405020304" pitchFamily="18" charset="0"/>
                <a:cs typeface="Times New Roman" panose="02020603050405020304" pitchFamily="18" charset="0"/>
              </a:rPr>
              <a:t>La figura muestra una gráfica de este tipo para un metal como cobre o acero suave (también conocido como hierro dulce o hierro</a:t>
            </a:r>
          </a:p>
          <a:p>
            <a:r>
              <a:rPr lang="es-MX" altLang="es-ES" sz="2400" dirty="0">
                <a:solidFill>
                  <a:schemeClr val="tx1"/>
                </a:solidFill>
                <a:latin typeface="Times New Roman" panose="02020603050405020304" pitchFamily="18" charset="0"/>
                <a:cs typeface="Times New Roman" panose="02020603050405020304" pitchFamily="18" charset="0"/>
              </a:rPr>
              <a:t>forjado). </a:t>
            </a:r>
          </a:p>
        </p:txBody>
      </p:sp>
      <p:pic>
        <p:nvPicPr>
          <p:cNvPr id="4" name="Imagen 3">
            <a:extLst>
              <a:ext uri="{FF2B5EF4-FFF2-40B4-BE49-F238E27FC236}">
                <a16:creationId xmlns:a16="http://schemas.microsoft.com/office/drawing/2014/main" id="{FDA29CD2-09B7-75E0-B1D2-7BFA65548B29}"/>
              </a:ext>
            </a:extLst>
          </p:cNvPr>
          <p:cNvPicPr>
            <a:picLocks noChangeAspect="1"/>
          </p:cNvPicPr>
          <p:nvPr/>
        </p:nvPicPr>
        <p:blipFill>
          <a:blip r:embed="rId2"/>
          <a:srcRect t="10232" b="11324"/>
          <a:stretch/>
        </p:blipFill>
        <p:spPr>
          <a:xfrm>
            <a:off x="3267" y="5085184"/>
            <a:ext cx="9144000" cy="1656184"/>
          </a:xfrm>
          <a:prstGeom prst="rect">
            <a:avLst/>
          </a:prstGeom>
          <a:ln w="12700">
            <a:solidFill>
              <a:schemeClr val="accent1"/>
            </a:solid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agen 5">
            <a:extLst>
              <a:ext uri="{FF2B5EF4-FFF2-40B4-BE49-F238E27FC236}">
                <a16:creationId xmlns:a16="http://schemas.microsoft.com/office/drawing/2014/main" id="{12D8B456-FBC0-C06C-027D-58C07B1F7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
            <a:ext cx="72009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6E0A-99C1-2AA9-D682-A05A07A88B81}"/>
            </a:ext>
          </a:extLst>
        </p:cNvPr>
        <p:cNvGrpSpPr/>
        <p:nvPr/>
      </p:nvGrpSpPr>
      <p:grpSpPr>
        <a:xfrm>
          <a:off x="0" y="0"/>
          <a:ext cx="0" cy="0"/>
          <a:chOff x="0" y="0"/>
          <a:chExt cx="0" cy="0"/>
        </a:xfrm>
      </p:grpSpPr>
      <p:pic>
        <p:nvPicPr>
          <p:cNvPr id="1026" name="Picture 2" descr="Puede ser una imagen de texto">
            <a:extLst>
              <a:ext uri="{FF2B5EF4-FFF2-40B4-BE49-F238E27FC236}">
                <a16:creationId xmlns:a16="http://schemas.microsoft.com/office/drawing/2014/main" id="{A33598F8-06D5-03F2-CC0F-3AEC0B8B2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9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uadroTexto 2">
            <a:extLst>
              <a:ext uri="{FF2B5EF4-FFF2-40B4-BE49-F238E27FC236}">
                <a16:creationId xmlns:a16="http://schemas.microsoft.com/office/drawing/2014/main" id="{DF476271-6234-FBD2-E643-C438256342D5}"/>
              </a:ext>
            </a:extLst>
          </p:cNvPr>
          <p:cNvSpPr txBox="1">
            <a:spLocks noChangeArrowheads="1"/>
          </p:cNvSpPr>
          <p:nvPr/>
        </p:nvSpPr>
        <p:spPr bwMode="auto">
          <a:xfrm>
            <a:off x="0" y="2312876"/>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CENTRO </a:t>
            </a:r>
          </a:p>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DE </a:t>
            </a:r>
          </a:p>
          <a:p>
            <a:pPr algn="ctr">
              <a:spcBef>
                <a:spcPct val="0"/>
              </a:spcBef>
              <a:buFontTx/>
              <a:buNone/>
            </a:pPr>
            <a:r>
              <a:rPr lang="es-ES" altLang="es-ES" sz="5400" b="1" dirty="0">
                <a:latin typeface="Times New Roman" panose="02020603050405020304" pitchFamily="18" charset="0"/>
                <a:cs typeface="Times New Roman" panose="02020603050405020304" pitchFamily="18" charset="0"/>
              </a:rPr>
              <a:t>GRAVEDAD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uadroTexto 2">
            <a:extLst>
              <a:ext uri="{FF2B5EF4-FFF2-40B4-BE49-F238E27FC236}">
                <a16:creationId xmlns:a16="http://schemas.microsoft.com/office/drawing/2014/main" id="{C3813449-2CAF-D530-8A15-D959F5E691FA}"/>
              </a:ext>
            </a:extLst>
          </p:cNvPr>
          <p:cNvSpPr txBox="1">
            <a:spLocks noChangeArrowheads="1"/>
          </p:cNvSpPr>
          <p:nvPr/>
        </p:nvSpPr>
        <p:spPr bwMode="auto">
          <a:xfrm>
            <a:off x="0" y="4763"/>
            <a:ext cx="9144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La deformación se muestra como </a:t>
            </a:r>
            <a:r>
              <a:rPr lang="es-MX" altLang="es-ES" sz="2400" i="1">
                <a:solidFill>
                  <a:schemeClr val="tx1"/>
                </a:solidFill>
                <a:latin typeface="Times New Roman" panose="02020603050405020304" pitchFamily="18" charset="0"/>
                <a:cs typeface="Times New Roman" panose="02020603050405020304" pitchFamily="18" charset="0"/>
              </a:rPr>
              <a:t>porcentaje </a:t>
            </a:r>
            <a:r>
              <a:rPr lang="es-MX" altLang="es-ES" sz="2400">
                <a:solidFill>
                  <a:schemeClr val="tx1"/>
                </a:solidFill>
                <a:latin typeface="Times New Roman" panose="02020603050405020304" pitchFamily="18" charset="0"/>
                <a:cs typeface="Times New Roman" panose="02020603050405020304" pitchFamily="18" charset="0"/>
              </a:rPr>
              <a:t>de alargamiento; la escala horizontal no es uniforme después de la primera parte de la curva, hasta una deformación menor del 1%. </a:t>
            </a:r>
          </a:p>
          <a:p>
            <a:r>
              <a:rPr lang="es-MX" altLang="es-ES" sz="2400">
                <a:solidFill>
                  <a:schemeClr val="tx1"/>
                </a:solidFill>
                <a:latin typeface="Times New Roman" panose="02020603050405020304" pitchFamily="18" charset="0"/>
                <a:cs typeface="Times New Roman" panose="02020603050405020304" pitchFamily="18" charset="0"/>
              </a:rPr>
              <a:t>La primera porción es una línea recta, lo que indica un comportamiento de la ley de Hooke con el esfuerzo directamente proporcional a la deformación. </a:t>
            </a:r>
          </a:p>
          <a:p>
            <a:r>
              <a:rPr lang="es-MX" altLang="es-ES" sz="2400">
                <a:solidFill>
                  <a:schemeClr val="tx1"/>
                </a:solidFill>
                <a:latin typeface="Times New Roman" panose="02020603050405020304" pitchFamily="18" charset="0"/>
                <a:cs typeface="Times New Roman" panose="02020603050405020304" pitchFamily="18" charset="0"/>
              </a:rPr>
              <a:t>Esta porción rectilínea termina en el punto </a:t>
            </a:r>
            <a:r>
              <a:rPr lang="es-MX" altLang="es-ES" sz="2400" i="1">
                <a:solidFill>
                  <a:schemeClr val="tx1"/>
                </a:solidFill>
                <a:latin typeface="Times New Roman" panose="02020603050405020304" pitchFamily="18" charset="0"/>
                <a:cs typeface="Times New Roman" panose="02020603050405020304" pitchFamily="18" charset="0"/>
              </a:rPr>
              <a:t>a</a:t>
            </a:r>
            <a:r>
              <a:rPr lang="es-MX" altLang="es-ES" sz="2400">
                <a:solidFill>
                  <a:schemeClr val="tx1"/>
                </a:solidFill>
                <a:latin typeface="Times New Roman" panose="02020603050405020304" pitchFamily="18" charset="0"/>
                <a:cs typeface="Times New Roman" panose="02020603050405020304" pitchFamily="18" charset="0"/>
              </a:rPr>
              <a:t>; el esfuerzo en este punto se denomina </a:t>
            </a:r>
            <a:r>
              <a:rPr lang="es-MX" altLang="es-ES" sz="2400" b="1" i="1">
                <a:solidFill>
                  <a:schemeClr val="tx1"/>
                </a:solidFill>
                <a:latin typeface="Times New Roman" panose="02020603050405020304" pitchFamily="18" charset="0"/>
                <a:cs typeface="Times New Roman" panose="02020603050405020304" pitchFamily="18" charset="0"/>
              </a:rPr>
              <a:t>límite proporcional</a:t>
            </a:r>
            <a:r>
              <a:rPr lang="es-MX" altLang="es-ES" sz="2400">
                <a:solidFill>
                  <a:schemeClr val="tx1"/>
                </a:solidFill>
                <a:latin typeface="Times New Roman" panose="02020603050405020304" pitchFamily="18" charset="0"/>
                <a:cs typeface="Times New Roman" panose="02020603050405020304" pitchFamily="18" charset="0"/>
              </a:rPr>
              <a:t>.</a:t>
            </a:r>
          </a:p>
          <a:p>
            <a:r>
              <a:rPr lang="es-MX" altLang="es-ES" sz="2400">
                <a:solidFill>
                  <a:schemeClr val="tx1"/>
                </a:solidFill>
                <a:latin typeface="Times New Roman" panose="02020603050405020304" pitchFamily="18" charset="0"/>
                <a:cs typeface="Times New Roman" panose="02020603050405020304" pitchFamily="18" charset="0"/>
              </a:rPr>
              <a:t>Desde </a:t>
            </a:r>
            <a:r>
              <a:rPr lang="es-MX" altLang="es-ES" sz="2400" i="1">
                <a:solidFill>
                  <a:schemeClr val="tx1"/>
                </a:solidFill>
                <a:latin typeface="Times New Roman" panose="02020603050405020304" pitchFamily="18" charset="0"/>
                <a:cs typeface="Times New Roman" panose="02020603050405020304" pitchFamily="18" charset="0"/>
              </a:rPr>
              <a:t>a </a:t>
            </a:r>
            <a:r>
              <a:rPr lang="es-MX" altLang="es-ES" sz="2400">
                <a:solidFill>
                  <a:schemeClr val="tx1"/>
                </a:solidFill>
                <a:latin typeface="Times New Roman" panose="02020603050405020304" pitchFamily="18" charset="0"/>
                <a:cs typeface="Times New Roman" panose="02020603050405020304" pitchFamily="18" charset="0"/>
              </a:rPr>
              <a:t>hasta </a:t>
            </a:r>
            <a:r>
              <a:rPr lang="es-MX" altLang="es-ES" sz="2400" i="1">
                <a:solidFill>
                  <a:schemeClr val="tx1"/>
                </a:solidFill>
                <a:latin typeface="Times New Roman" panose="02020603050405020304" pitchFamily="18" charset="0"/>
                <a:cs typeface="Times New Roman" panose="02020603050405020304" pitchFamily="18" charset="0"/>
              </a:rPr>
              <a:t>b</a:t>
            </a:r>
            <a:r>
              <a:rPr lang="es-MX" altLang="es-ES" sz="2400">
                <a:solidFill>
                  <a:schemeClr val="tx1"/>
                </a:solidFill>
                <a:latin typeface="Times New Roman" panose="02020603050405020304" pitchFamily="18" charset="0"/>
                <a:cs typeface="Times New Roman" panose="02020603050405020304" pitchFamily="18" charset="0"/>
              </a:rPr>
              <a:t>, el esfuerzo y la deformación ya no son proporcionales, y </a:t>
            </a:r>
            <a:r>
              <a:rPr lang="es-MX" altLang="es-ES" sz="2400" i="1">
                <a:solidFill>
                  <a:schemeClr val="tx1"/>
                </a:solidFill>
                <a:latin typeface="Times New Roman" panose="02020603050405020304" pitchFamily="18" charset="0"/>
                <a:cs typeface="Times New Roman" panose="02020603050405020304" pitchFamily="18" charset="0"/>
              </a:rPr>
              <a:t>no </a:t>
            </a:r>
            <a:r>
              <a:rPr lang="es-MX" altLang="es-ES" sz="2400">
                <a:solidFill>
                  <a:schemeClr val="tx1"/>
                </a:solidFill>
                <a:latin typeface="Times New Roman" panose="02020603050405020304" pitchFamily="18" charset="0"/>
                <a:cs typeface="Times New Roman" panose="02020603050405020304" pitchFamily="18" charset="0"/>
              </a:rPr>
              <a:t>se cumple la ley de Hooke. </a:t>
            </a:r>
          </a:p>
          <a:p>
            <a:r>
              <a:rPr lang="es-MX" altLang="es-ES" sz="2400">
                <a:solidFill>
                  <a:schemeClr val="tx1"/>
                </a:solidFill>
                <a:latin typeface="Times New Roman" panose="02020603050405020304" pitchFamily="18" charset="0"/>
                <a:cs typeface="Times New Roman" panose="02020603050405020304" pitchFamily="18" charset="0"/>
              </a:rPr>
              <a:t>Sin embargo, de </a:t>
            </a:r>
            <a:r>
              <a:rPr lang="es-MX" altLang="es-ES" sz="2400" i="1">
                <a:solidFill>
                  <a:schemeClr val="tx1"/>
                </a:solidFill>
                <a:latin typeface="Times New Roman" panose="02020603050405020304" pitchFamily="18" charset="0"/>
                <a:cs typeface="Times New Roman" panose="02020603050405020304" pitchFamily="18" charset="0"/>
              </a:rPr>
              <a:t>a </a:t>
            </a:r>
            <a:r>
              <a:rPr lang="es-MX" altLang="es-ES" sz="2400">
                <a:solidFill>
                  <a:schemeClr val="tx1"/>
                </a:solidFill>
                <a:latin typeface="Times New Roman" panose="02020603050405020304" pitchFamily="18" charset="0"/>
                <a:cs typeface="Times New Roman" panose="02020603050405020304" pitchFamily="18" charset="0"/>
              </a:rPr>
              <a:t>a </a:t>
            </a:r>
            <a:r>
              <a:rPr lang="es-MX" altLang="es-ES" sz="2400" i="1">
                <a:solidFill>
                  <a:schemeClr val="tx1"/>
                </a:solidFill>
                <a:latin typeface="Times New Roman" panose="02020603050405020304" pitchFamily="18" charset="0"/>
                <a:cs typeface="Times New Roman" panose="02020603050405020304" pitchFamily="18" charset="0"/>
              </a:rPr>
              <a:t>b </a:t>
            </a:r>
            <a:r>
              <a:rPr lang="es-MX" altLang="es-ES" sz="2400">
                <a:solidFill>
                  <a:schemeClr val="tx1"/>
                </a:solidFill>
                <a:latin typeface="Times New Roman" panose="02020603050405020304" pitchFamily="18" charset="0"/>
                <a:cs typeface="Times New Roman" panose="02020603050405020304" pitchFamily="18" charset="0"/>
              </a:rPr>
              <a:t>(y de </a:t>
            </a:r>
            <a:r>
              <a:rPr lang="es-MX" altLang="es-ES" sz="2400" i="1">
                <a:solidFill>
                  <a:schemeClr val="tx1"/>
                </a:solidFill>
                <a:latin typeface="Times New Roman" panose="02020603050405020304" pitchFamily="18" charset="0"/>
                <a:cs typeface="Times New Roman" panose="02020603050405020304" pitchFamily="18" charset="0"/>
              </a:rPr>
              <a:t>O </a:t>
            </a:r>
            <a:r>
              <a:rPr lang="es-MX" altLang="es-ES" sz="2400">
                <a:solidFill>
                  <a:schemeClr val="tx1"/>
                </a:solidFill>
                <a:latin typeface="Times New Roman" panose="02020603050405020304" pitchFamily="18" charset="0"/>
                <a:cs typeface="Times New Roman" panose="02020603050405020304" pitchFamily="18" charset="0"/>
              </a:rPr>
              <a:t>a </a:t>
            </a:r>
            <a:r>
              <a:rPr lang="es-MX" altLang="es-ES" sz="2400" i="1">
                <a:solidFill>
                  <a:schemeClr val="tx1"/>
                </a:solidFill>
                <a:latin typeface="Times New Roman" panose="02020603050405020304" pitchFamily="18" charset="0"/>
                <a:cs typeface="Times New Roman" panose="02020603050405020304" pitchFamily="18" charset="0"/>
              </a:rPr>
              <a:t>a</a:t>
            </a:r>
            <a:r>
              <a:rPr lang="es-MX" altLang="es-ES" sz="2400">
                <a:solidFill>
                  <a:schemeClr val="tx1"/>
                </a:solidFill>
                <a:latin typeface="Times New Roman" panose="02020603050405020304" pitchFamily="18" charset="0"/>
                <a:cs typeface="Times New Roman" panose="02020603050405020304" pitchFamily="18" charset="0"/>
              </a:rPr>
              <a:t>), el comportamiento del material es </a:t>
            </a:r>
            <a:r>
              <a:rPr lang="es-MX" altLang="es-ES" sz="2400" b="1" i="1">
                <a:solidFill>
                  <a:schemeClr val="tx1"/>
                </a:solidFill>
                <a:latin typeface="Times New Roman" panose="02020603050405020304" pitchFamily="18" charset="0"/>
                <a:cs typeface="Times New Roman" panose="02020603050405020304" pitchFamily="18" charset="0"/>
              </a:rPr>
              <a:t>elástico</a:t>
            </a:r>
            <a:r>
              <a:rPr lang="es-MX" altLang="es-ES" sz="2400">
                <a:solidFill>
                  <a:schemeClr val="tx1"/>
                </a:solidFill>
                <a:latin typeface="Times New Roman" panose="02020603050405020304" pitchFamily="18" charset="0"/>
                <a:cs typeface="Times New Roman" panose="02020603050405020304" pitchFamily="18" charset="0"/>
              </a:rPr>
              <a:t>. </a:t>
            </a:r>
          </a:p>
          <a:p>
            <a:r>
              <a:rPr lang="es-MX" altLang="es-ES" sz="2400">
                <a:solidFill>
                  <a:schemeClr val="tx1"/>
                </a:solidFill>
                <a:latin typeface="Times New Roman" panose="02020603050405020304" pitchFamily="18" charset="0"/>
                <a:cs typeface="Times New Roman" panose="02020603050405020304" pitchFamily="18" charset="0"/>
              </a:rPr>
              <a:t>Si la carga se retira gradualmente, partiendo de cualquier punto entre </a:t>
            </a:r>
            <a:r>
              <a:rPr lang="es-MX" altLang="es-ES" sz="2400" i="1">
                <a:solidFill>
                  <a:schemeClr val="tx1"/>
                </a:solidFill>
                <a:latin typeface="Times New Roman" panose="02020603050405020304" pitchFamily="18" charset="0"/>
                <a:cs typeface="Times New Roman" panose="02020603050405020304" pitchFamily="18" charset="0"/>
              </a:rPr>
              <a:t>O </a:t>
            </a:r>
            <a:r>
              <a:rPr lang="es-MX" altLang="es-ES" sz="2400">
                <a:solidFill>
                  <a:schemeClr val="tx1"/>
                </a:solidFill>
                <a:latin typeface="Times New Roman" panose="02020603050405020304" pitchFamily="18" charset="0"/>
                <a:cs typeface="Times New Roman" panose="02020603050405020304" pitchFamily="18" charset="0"/>
              </a:rPr>
              <a:t>y </a:t>
            </a:r>
            <a:r>
              <a:rPr lang="es-MX" altLang="es-ES" sz="2400" i="1">
                <a:solidFill>
                  <a:schemeClr val="tx1"/>
                </a:solidFill>
                <a:latin typeface="Times New Roman" panose="02020603050405020304" pitchFamily="18" charset="0"/>
                <a:cs typeface="Times New Roman" panose="02020603050405020304" pitchFamily="18" charset="0"/>
              </a:rPr>
              <a:t>b</a:t>
            </a:r>
            <a:r>
              <a:rPr lang="es-MX" altLang="es-ES" sz="2400">
                <a:solidFill>
                  <a:schemeClr val="tx1"/>
                </a:solidFill>
                <a:latin typeface="Times New Roman" panose="02020603050405020304" pitchFamily="18" charset="0"/>
                <a:cs typeface="Times New Roman" panose="02020603050405020304" pitchFamily="18" charset="0"/>
              </a:rPr>
              <a:t>, la curva se retrae hasta que el material recupera su longitud original. </a:t>
            </a:r>
          </a:p>
          <a:p>
            <a:r>
              <a:rPr lang="es-MX" altLang="es-ES" sz="2400">
                <a:solidFill>
                  <a:schemeClr val="tx1"/>
                </a:solidFill>
                <a:latin typeface="Times New Roman" panose="02020603050405020304" pitchFamily="18" charset="0"/>
                <a:cs typeface="Times New Roman" panose="02020603050405020304" pitchFamily="18" charset="0"/>
              </a:rPr>
              <a:t>Esta deformación </a:t>
            </a:r>
            <a:r>
              <a:rPr lang="es-ES" altLang="es-ES" sz="2400">
                <a:solidFill>
                  <a:schemeClr val="tx1"/>
                </a:solidFill>
                <a:latin typeface="Times New Roman" panose="02020603050405020304" pitchFamily="18" charset="0"/>
                <a:cs typeface="Times New Roman" panose="02020603050405020304" pitchFamily="18" charset="0"/>
              </a:rPr>
              <a:t>elástica es </a:t>
            </a:r>
            <a:r>
              <a:rPr lang="es-ES" altLang="es-ES" sz="2400" b="1" i="1">
                <a:solidFill>
                  <a:schemeClr val="tx1"/>
                </a:solidFill>
                <a:latin typeface="Times New Roman" panose="02020603050405020304" pitchFamily="18" charset="0"/>
                <a:cs typeface="Times New Roman" panose="02020603050405020304" pitchFamily="18" charset="0"/>
              </a:rPr>
              <a:t>reversible</a:t>
            </a:r>
            <a:r>
              <a:rPr lang="es-ES" altLang="es-ES" sz="2400">
                <a:solidFill>
                  <a:schemeClr val="tx1"/>
                </a:solidFill>
                <a:latin typeface="Times New Roman" panose="02020603050405020304" pitchFamily="18" charset="0"/>
                <a:cs typeface="Times New Roman" panose="02020603050405020304" pitchFamily="18" charset="0"/>
              </a:rPr>
              <a:t>.</a:t>
            </a:r>
          </a:p>
          <a:p>
            <a:r>
              <a:rPr lang="es-MX" altLang="es-ES" sz="2400">
                <a:solidFill>
                  <a:schemeClr val="tx1"/>
                </a:solidFill>
                <a:latin typeface="Times New Roman" panose="02020603050405020304" pitchFamily="18" charset="0"/>
                <a:cs typeface="Times New Roman" panose="02020603050405020304" pitchFamily="18" charset="0"/>
              </a:rPr>
              <a:t>El punto </a:t>
            </a:r>
            <a:r>
              <a:rPr lang="es-MX" altLang="es-ES" sz="2400" i="1">
                <a:solidFill>
                  <a:schemeClr val="tx1"/>
                </a:solidFill>
                <a:latin typeface="Times New Roman" panose="02020603050405020304" pitchFamily="18" charset="0"/>
                <a:cs typeface="Times New Roman" panose="02020603050405020304" pitchFamily="18" charset="0"/>
              </a:rPr>
              <a:t>b</a:t>
            </a:r>
            <a:r>
              <a:rPr lang="es-MX" altLang="es-ES" sz="2400">
                <a:solidFill>
                  <a:schemeClr val="tx1"/>
                </a:solidFill>
                <a:latin typeface="Times New Roman" panose="02020603050405020304" pitchFamily="18" charset="0"/>
                <a:cs typeface="Times New Roman" panose="02020603050405020304" pitchFamily="18" charset="0"/>
              </a:rPr>
              <a:t>, donde termina la región elástica, es el </a:t>
            </a:r>
            <a:r>
              <a:rPr lang="es-MX" altLang="es-ES" sz="2400" b="1" i="1">
                <a:solidFill>
                  <a:schemeClr val="tx1"/>
                </a:solidFill>
                <a:latin typeface="Times New Roman" panose="02020603050405020304" pitchFamily="18" charset="0"/>
                <a:cs typeface="Times New Roman" panose="02020603050405020304" pitchFamily="18" charset="0"/>
              </a:rPr>
              <a:t>punto de rendimiento</a:t>
            </a:r>
            <a:r>
              <a:rPr lang="es-MX" altLang="es-ES" sz="2400">
                <a:solidFill>
                  <a:schemeClr val="tx1"/>
                </a:solidFill>
                <a:latin typeface="Times New Roman" panose="02020603050405020304" pitchFamily="18" charset="0"/>
                <a:cs typeface="Times New Roman" panose="02020603050405020304" pitchFamily="18" charset="0"/>
              </a:rPr>
              <a:t>; el esfuerzo en este punto se denomina </a:t>
            </a:r>
            <a:r>
              <a:rPr lang="es-MX" altLang="es-ES" sz="2400" b="1" i="1">
                <a:solidFill>
                  <a:schemeClr val="tx1"/>
                </a:solidFill>
                <a:latin typeface="Times New Roman" panose="02020603050405020304" pitchFamily="18" charset="0"/>
                <a:cs typeface="Times New Roman" panose="02020603050405020304" pitchFamily="18" charset="0"/>
              </a:rPr>
              <a:t>límite elástico</a:t>
            </a:r>
            <a:r>
              <a:rPr lang="es-MX" altLang="es-ES" sz="240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uadroTexto 2">
            <a:extLst>
              <a:ext uri="{FF2B5EF4-FFF2-40B4-BE49-F238E27FC236}">
                <a16:creationId xmlns:a16="http://schemas.microsoft.com/office/drawing/2014/main" id="{49AF8AE4-A073-124C-0A63-9C067302912C}"/>
              </a:ext>
            </a:extLst>
          </p:cNvPr>
          <p:cNvSpPr txBox="1">
            <a:spLocks noChangeArrowheads="1"/>
          </p:cNvSpPr>
          <p:nvPr/>
        </p:nvSpPr>
        <p:spPr bwMode="auto">
          <a:xfrm>
            <a:off x="0" y="4763"/>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Si aumentamos el esfuerzo más allá del punto </a:t>
            </a:r>
            <a:r>
              <a:rPr lang="es-MX" altLang="es-ES" sz="2400" i="1">
                <a:solidFill>
                  <a:schemeClr val="tx1"/>
                </a:solidFill>
                <a:latin typeface="Times New Roman" panose="02020603050405020304" pitchFamily="18" charset="0"/>
                <a:cs typeface="Times New Roman" panose="02020603050405020304" pitchFamily="18" charset="0"/>
              </a:rPr>
              <a:t>b</a:t>
            </a:r>
            <a:r>
              <a:rPr lang="es-MX" altLang="es-ES" sz="2400">
                <a:solidFill>
                  <a:schemeClr val="tx1"/>
                </a:solidFill>
                <a:latin typeface="Times New Roman" panose="02020603050405020304" pitchFamily="18" charset="0"/>
                <a:cs typeface="Times New Roman" panose="02020603050405020304" pitchFamily="18" charset="0"/>
              </a:rPr>
              <a:t>, la deformación sigue aumentando; pero si retiramos la carga en un punto más allá del</a:t>
            </a:r>
          </a:p>
          <a:p>
            <a:r>
              <a:rPr lang="es-MX" altLang="es-ES" sz="2400">
                <a:solidFill>
                  <a:schemeClr val="tx1"/>
                </a:solidFill>
                <a:latin typeface="Times New Roman" panose="02020603050405020304" pitchFamily="18" charset="0"/>
                <a:cs typeface="Times New Roman" panose="02020603050405020304" pitchFamily="18" charset="0"/>
              </a:rPr>
              <a:t>límite elástico, digamos </a:t>
            </a:r>
            <a:r>
              <a:rPr lang="es-MX" altLang="es-ES" sz="2400" i="1">
                <a:solidFill>
                  <a:schemeClr val="tx1"/>
                </a:solidFill>
                <a:latin typeface="Times New Roman" panose="02020603050405020304" pitchFamily="18" charset="0"/>
                <a:cs typeface="Times New Roman" panose="02020603050405020304" pitchFamily="18" charset="0"/>
              </a:rPr>
              <a:t>c</a:t>
            </a:r>
            <a:r>
              <a:rPr lang="es-MX" altLang="es-ES" sz="2400">
                <a:solidFill>
                  <a:schemeClr val="tx1"/>
                </a:solidFill>
                <a:latin typeface="Times New Roman" panose="02020603050405020304" pitchFamily="18" charset="0"/>
                <a:cs typeface="Times New Roman" panose="02020603050405020304" pitchFamily="18" charset="0"/>
              </a:rPr>
              <a:t>, el material </a:t>
            </a:r>
            <a:r>
              <a:rPr lang="es-MX" altLang="es-ES" sz="2400" i="1">
                <a:solidFill>
                  <a:schemeClr val="tx1"/>
                </a:solidFill>
                <a:latin typeface="Times New Roman" panose="02020603050405020304" pitchFamily="18" charset="0"/>
                <a:cs typeface="Times New Roman" panose="02020603050405020304" pitchFamily="18" charset="0"/>
              </a:rPr>
              <a:t>no </a:t>
            </a:r>
            <a:r>
              <a:rPr lang="es-MX" altLang="es-ES" sz="2400">
                <a:solidFill>
                  <a:schemeClr val="tx1"/>
                </a:solidFill>
                <a:latin typeface="Times New Roman" panose="02020603050405020304" pitchFamily="18" charset="0"/>
                <a:cs typeface="Times New Roman" panose="02020603050405020304" pitchFamily="18" charset="0"/>
              </a:rPr>
              <a:t>recupera su longitud original, sino que sigue la línea roja de la figura. </a:t>
            </a:r>
          </a:p>
          <a:p>
            <a:r>
              <a:rPr lang="es-MX" altLang="es-ES" sz="2400">
                <a:solidFill>
                  <a:schemeClr val="tx1"/>
                </a:solidFill>
                <a:latin typeface="Times New Roman" panose="02020603050405020304" pitchFamily="18" charset="0"/>
                <a:cs typeface="Times New Roman" panose="02020603050405020304" pitchFamily="18" charset="0"/>
              </a:rPr>
              <a:t>El material experimentó una deformación </a:t>
            </a:r>
            <a:r>
              <a:rPr lang="es-MX" altLang="es-ES" sz="2400" b="1" i="1">
                <a:solidFill>
                  <a:schemeClr val="tx1"/>
                </a:solidFill>
                <a:latin typeface="Times New Roman" panose="02020603050405020304" pitchFamily="18" charset="0"/>
                <a:cs typeface="Times New Roman" panose="02020603050405020304" pitchFamily="18" charset="0"/>
              </a:rPr>
              <a:t>irreversible</a:t>
            </a:r>
            <a:r>
              <a:rPr lang="es-MX" altLang="es-ES" sz="2400" i="1">
                <a:solidFill>
                  <a:schemeClr val="tx1"/>
                </a:solidFill>
                <a:latin typeface="Times New Roman" panose="02020603050405020304" pitchFamily="18" charset="0"/>
                <a:cs typeface="Times New Roman" panose="02020603050405020304" pitchFamily="18" charset="0"/>
              </a:rPr>
              <a:t> </a:t>
            </a:r>
            <a:r>
              <a:rPr lang="es-MX" altLang="es-ES" sz="2400">
                <a:solidFill>
                  <a:schemeClr val="tx1"/>
                </a:solidFill>
                <a:latin typeface="Times New Roman" panose="02020603050405020304" pitchFamily="18" charset="0"/>
                <a:cs typeface="Times New Roman" panose="02020603050405020304" pitchFamily="18" charset="0"/>
              </a:rPr>
              <a:t>y adquirió una </a:t>
            </a:r>
            <a:r>
              <a:rPr lang="es-MX" altLang="es-ES" sz="2400" b="1" i="1">
                <a:solidFill>
                  <a:schemeClr val="tx1"/>
                </a:solidFill>
                <a:latin typeface="Times New Roman" panose="02020603050405020304" pitchFamily="18" charset="0"/>
                <a:cs typeface="Times New Roman" panose="02020603050405020304" pitchFamily="18" charset="0"/>
              </a:rPr>
              <a:t>deformación permanente</a:t>
            </a:r>
            <a:r>
              <a:rPr lang="es-MX" altLang="es-ES" sz="2400">
                <a:solidFill>
                  <a:schemeClr val="tx1"/>
                </a:solidFill>
                <a:latin typeface="Times New Roman" panose="02020603050405020304" pitchFamily="18" charset="0"/>
                <a:cs typeface="Times New Roman" panose="02020603050405020304" pitchFamily="18" charset="0"/>
              </a:rPr>
              <a:t>. </a:t>
            </a:r>
          </a:p>
          <a:p>
            <a:r>
              <a:rPr lang="es-MX" altLang="es-ES" sz="2400">
                <a:solidFill>
                  <a:schemeClr val="tx1"/>
                </a:solidFill>
                <a:latin typeface="Times New Roman" panose="02020603050405020304" pitchFamily="18" charset="0"/>
                <a:cs typeface="Times New Roman" panose="02020603050405020304" pitchFamily="18" charset="0"/>
              </a:rPr>
              <a:t>Una vez que el material se ha vuelto plástico, un pequeño esfuerzo adicional produce un aumento relativamente grande en la deformación, hasta llegar a un punto </a:t>
            </a:r>
            <a:r>
              <a:rPr lang="es-MX" altLang="es-ES" sz="2400" i="1">
                <a:solidFill>
                  <a:schemeClr val="tx1"/>
                </a:solidFill>
                <a:latin typeface="Times New Roman" panose="02020603050405020304" pitchFamily="18" charset="0"/>
                <a:cs typeface="Times New Roman" panose="02020603050405020304" pitchFamily="18" charset="0"/>
              </a:rPr>
              <a:t>d </a:t>
            </a:r>
            <a:r>
              <a:rPr lang="es-MX" altLang="es-ES" sz="2400">
                <a:solidFill>
                  <a:schemeClr val="tx1"/>
                </a:solidFill>
                <a:latin typeface="Times New Roman" panose="02020603050405020304" pitchFamily="18" charset="0"/>
                <a:cs typeface="Times New Roman" panose="02020603050405020304" pitchFamily="18" charset="0"/>
              </a:rPr>
              <a:t>en el que se presenta la </a:t>
            </a:r>
            <a:r>
              <a:rPr lang="es-MX" altLang="es-ES" sz="2400" b="1" i="1">
                <a:solidFill>
                  <a:schemeClr val="tx1"/>
                </a:solidFill>
                <a:latin typeface="Times New Roman" panose="02020603050405020304" pitchFamily="18" charset="0"/>
                <a:cs typeface="Times New Roman" panose="02020603050405020304" pitchFamily="18" charset="0"/>
              </a:rPr>
              <a:t>fractura</a:t>
            </a:r>
            <a:r>
              <a:rPr lang="es-MX" altLang="es-ES" sz="2400">
                <a:solidFill>
                  <a:schemeClr val="tx1"/>
                </a:solidFill>
                <a:latin typeface="Times New Roman" panose="02020603050405020304" pitchFamily="18" charset="0"/>
                <a:cs typeface="Times New Roman" panose="02020603050405020304" pitchFamily="18" charset="0"/>
              </a:rPr>
              <a:t>. </a:t>
            </a:r>
          </a:p>
          <a:p>
            <a:r>
              <a:rPr lang="es-MX" altLang="es-ES" sz="2400">
                <a:solidFill>
                  <a:schemeClr val="tx1"/>
                </a:solidFill>
                <a:latin typeface="Times New Roman" panose="02020603050405020304" pitchFamily="18" charset="0"/>
                <a:cs typeface="Times New Roman" panose="02020603050405020304" pitchFamily="18" charset="0"/>
              </a:rPr>
              <a:t>El acero es </a:t>
            </a:r>
            <a:r>
              <a:rPr lang="es-MX" altLang="es-ES" sz="2400" b="1" i="1">
                <a:solidFill>
                  <a:schemeClr val="tx1"/>
                </a:solidFill>
                <a:latin typeface="Times New Roman" panose="02020603050405020304" pitchFamily="18" charset="0"/>
                <a:cs typeface="Times New Roman" panose="02020603050405020304" pitchFamily="18" charset="0"/>
              </a:rPr>
              <a:t>frágil</a:t>
            </a:r>
            <a:r>
              <a:rPr lang="es-MX" altLang="es-ES" sz="2400" i="1">
                <a:solidFill>
                  <a:schemeClr val="tx1"/>
                </a:solidFill>
                <a:latin typeface="Times New Roman" panose="02020603050405020304" pitchFamily="18" charset="0"/>
                <a:cs typeface="Times New Roman" panose="02020603050405020304" pitchFamily="18" charset="0"/>
              </a:rPr>
              <a:t> </a:t>
            </a:r>
            <a:r>
              <a:rPr lang="es-MX" altLang="es-ES" sz="2400">
                <a:solidFill>
                  <a:schemeClr val="tx1"/>
                </a:solidFill>
                <a:latin typeface="Times New Roman" panose="02020603050405020304" pitchFamily="18" charset="0"/>
                <a:cs typeface="Times New Roman" panose="02020603050405020304" pitchFamily="18" charset="0"/>
              </a:rPr>
              <a:t>porque se rompe poco después de alcanzar su límite elástico; otros materiales, tales como el acero suave son </a:t>
            </a:r>
            <a:r>
              <a:rPr lang="es-MX" altLang="es-ES" sz="2400" i="1">
                <a:solidFill>
                  <a:schemeClr val="tx1"/>
                </a:solidFill>
                <a:latin typeface="Times New Roman" panose="02020603050405020304" pitchFamily="18" charset="0"/>
                <a:cs typeface="Times New Roman" panose="02020603050405020304" pitchFamily="18" charset="0"/>
              </a:rPr>
              <a:t>dúctiles</a:t>
            </a:r>
            <a:r>
              <a:rPr lang="es-MX" altLang="es-ES" sz="2400">
                <a:solidFill>
                  <a:schemeClr val="tx1"/>
                </a:solidFill>
                <a:latin typeface="Times New Roman" panose="02020603050405020304" pitchFamily="18" charset="0"/>
                <a:cs typeface="Times New Roman" panose="02020603050405020304" pitchFamily="18" charset="0"/>
              </a:rPr>
              <a:t>, ya que pueden experimentar un largo y permanente estiramiento sin romperse (el material que se presenta en la figura es dúctil, ya que se puede estirar más del 30% antes de romperse).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uadroTexto 2">
            <a:extLst>
              <a:ext uri="{FF2B5EF4-FFF2-40B4-BE49-F238E27FC236}">
                <a16:creationId xmlns:a16="http://schemas.microsoft.com/office/drawing/2014/main" id="{1BED2D0E-A08A-9784-3201-AC149568CBBA}"/>
              </a:ext>
            </a:extLst>
          </p:cNvPr>
          <p:cNvSpPr txBox="1">
            <a:spLocks noChangeArrowheads="1"/>
          </p:cNvSpPr>
          <p:nvPr/>
        </p:nvSpPr>
        <p:spPr bwMode="auto">
          <a:xfrm>
            <a:off x="0" y="4763"/>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A diferencia de los materiales uniformes como los metales, los materiales biológicos que se estiran, como los tendones y los ligamentos, no tienen una región plástica verdadera.</a:t>
            </a:r>
          </a:p>
          <a:p>
            <a:r>
              <a:rPr lang="es-MX" altLang="es-ES" sz="2400">
                <a:solidFill>
                  <a:schemeClr val="tx1"/>
                </a:solidFill>
                <a:latin typeface="Times New Roman" panose="02020603050405020304" pitchFamily="18" charset="0"/>
                <a:cs typeface="Times New Roman" panose="02020603050405020304" pitchFamily="18" charset="0"/>
              </a:rPr>
              <a:t>Esto se debe a que dichos materiales están hechos de un conjunto de fibras microscópicas; cuando se estiran más allá del límite elástico, las fibras se rompen separándose de las otras (un ligamento o tendón roto es uno que se ha fracturado de esta manera).</a:t>
            </a:r>
          </a:p>
          <a:p>
            <a:r>
              <a:rPr lang="es-MX" altLang="es-ES" sz="2400">
                <a:solidFill>
                  <a:schemeClr val="tx1"/>
                </a:solidFill>
                <a:latin typeface="Times New Roman" panose="02020603050405020304" pitchFamily="18" charset="0"/>
                <a:cs typeface="Times New Roman" panose="02020603050405020304" pitchFamily="18" charset="0"/>
              </a:rPr>
              <a:t>Si un material aún está dentro de la región elástica, puede ocurrir algo curioso cuando se estira y se le permite relajarse.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adroTexto 2">
            <a:extLst>
              <a:ext uri="{FF2B5EF4-FFF2-40B4-BE49-F238E27FC236}">
                <a16:creationId xmlns:a16="http://schemas.microsoft.com/office/drawing/2014/main" id="{6541C56B-D954-4DBA-D1F0-FA5C14CEE161}"/>
              </a:ext>
            </a:extLst>
          </p:cNvPr>
          <p:cNvSpPr txBox="1">
            <a:spLocks noChangeArrowheads="1"/>
          </p:cNvSpPr>
          <p:nvPr/>
        </p:nvSpPr>
        <p:spPr bwMode="auto">
          <a:xfrm>
            <a:off x="0" y="4763"/>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La figura es una curva de tensión-deformación para caucho vulcanizado estirado más de siete veces su longitud original. </a:t>
            </a:r>
          </a:p>
          <a:p>
            <a:r>
              <a:rPr lang="es-MX" altLang="es-ES" sz="2400" dirty="0">
                <a:solidFill>
                  <a:schemeClr val="tx1"/>
                </a:solidFill>
                <a:latin typeface="Times New Roman" panose="02020603050405020304" pitchFamily="18" charset="0"/>
                <a:cs typeface="Times New Roman" panose="02020603050405020304" pitchFamily="18" charset="0"/>
              </a:rPr>
              <a:t>El esfuerzo no es proporcional a la deformación, pero el comportamiento es elástico porque, al retirarse la carga, el material recupera su longitud original. </a:t>
            </a:r>
          </a:p>
          <a:p>
            <a:r>
              <a:rPr lang="es-MX" altLang="es-ES" sz="2400" dirty="0">
                <a:solidFill>
                  <a:schemeClr val="tx1"/>
                </a:solidFill>
                <a:latin typeface="Times New Roman" panose="02020603050405020304" pitchFamily="18" charset="0"/>
                <a:cs typeface="Times New Roman" panose="02020603050405020304" pitchFamily="18" charset="0"/>
              </a:rPr>
              <a:t>Sin embargo, el material sigue curvas </a:t>
            </a:r>
            <a:r>
              <a:rPr lang="es-MX" altLang="es-ES" sz="2400" i="1" dirty="0">
                <a:solidFill>
                  <a:schemeClr val="tx1"/>
                </a:solidFill>
                <a:latin typeface="Times New Roman" panose="02020603050405020304" pitchFamily="18" charset="0"/>
                <a:cs typeface="Times New Roman" panose="02020603050405020304" pitchFamily="18" charset="0"/>
              </a:rPr>
              <a:t>diferentes </a:t>
            </a:r>
            <a:r>
              <a:rPr lang="es-MX" altLang="es-ES" sz="2400" dirty="0">
                <a:solidFill>
                  <a:schemeClr val="tx1"/>
                </a:solidFill>
                <a:latin typeface="Times New Roman" panose="02020603050405020304" pitchFamily="18" charset="0"/>
                <a:cs typeface="Times New Roman" panose="02020603050405020304" pitchFamily="18" charset="0"/>
              </a:rPr>
              <a:t>cuando aumenta y cuando disminuye el esfuerzo. </a:t>
            </a:r>
          </a:p>
          <a:p>
            <a:r>
              <a:rPr lang="es-MX" altLang="es-ES" sz="2400" dirty="0">
                <a:solidFill>
                  <a:schemeClr val="tx1"/>
                </a:solidFill>
                <a:latin typeface="Times New Roman" panose="02020603050405020304" pitchFamily="18" charset="0"/>
                <a:cs typeface="Times New Roman" panose="02020603050405020304" pitchFamily="18" charset="0"/>
              </a:rPr>
              <a:t>Esto se denomina </a:t>
            </a:r>
            <a:r>
              <a:rPr lang="es-MX" altLang="es-ES" sz="2400" b="1" i="1" dirty="0">
                <a:solidFill>
                  <a:schemeClr val="tx1"/>
                </a:solidFill>
                <a:latin typeface="Times New Roman" panose="02020603050405020304" pitchFamily="18" charset="0"/>
                <a:cs typeface="Times New Roman" panose="02020603050405020304" pitchFamily="18" charset="0"/>
              </a:rPr>
              <a:t>histéresis elástica</a:t>
            </a:r>
            <a:r>
              <a:rPr lang="es-MX" altLang="es-ES" sz="2400" dirty="0">
                <a:solidFill>
                  <a:schemeClr val="tx1"/>
                </a:solidFill>
                <a:latin typeface="Times New Roman" panose="02020603050405020304" pitchFamily="18" charset="0"/>
                <a:cs typeface="Times New Roman" panose="02020603050405020304" pitchFamily="18" charset="0"/>
              </a:rPr>
              <a:t>. </a:t>
            </a:r>
          </a:p>
          <a:p>
            <a:r>
              <a:rPr lang="es-MX" altLang="es-ES" sz="2400" dirty="0">
                <a:solidFill>
                  <a:schemeClr val="tx1"/>
                </a:solidFill>
                <a:latin typeface="Times New Roman" panose="02020603050405020304" pitchFamily="18" charset="0"/>
                <a:cs typeface="Times New Roman" panose="02020603050405020304" pitchFamily="18" charset="0"/>
              </a:rPr>
              <a:t>El trabajo efectuado por el material cuando recupera su forma original es menor que el requerido para deformarlo; ello se debe a la fricción interna. </a:t>
            </a:r>
          </a:p>
          <a:p>
            <a:r>
              <a:rPr lang="es-MX" altLang="es-ES" sz="2400" dirty="0">
                <a:solidFill>
                  <a:schemeClr val="tx1"/>
                </a:solidFill>
                <a:latin typeface="Times New Roman" panose="02020603050405020304" pitchFamily="18" charset="0"/>
                <a:cs typeface="Times New Roman" panose="02020603050405020304" pitchFamily="18" charset="0"/>
              </a:rPr>
              <a:t>El caucho con histéresis elástica grande es muy útil para absorber vibraciones, como en los soportes de motores y bujes amortiguadores para automóviles. </a:t>
            </a:r>
          </a:p>
          <a:p>
            <a:r>
              <a:rPr lang="es-MX" altLang="es-ES" sz="2400" dirty="0">
                <a:solidFill>
                  <a:schemeClr val="tx1"/>
                </a:solidFill>
                <a:latin typeface="Times New Roman" panose="02020603050405020304" pitchFamily="18" charset="0"/>
                <a:cs typeface="Times New Roman" panose="02020603050405020304" pitchFamily="18" charset="0"/>
              </a:rPr>
              <a:t>Los tendones presentan un comportamiento similar.</a:t>
            </a:r>
            <a:endParaRPr lang="es-ES" altLang="es-E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agen 2">
            <a:extLst>
              <a:ext uri="{FF2B5EF4-FFF2-40B4-BE49-F238E27FC236}">
                <a16:creationId xmlns:a16="http://schemas.microsoft.com/office/drawing/2014/main" id="{75C572C1-D27D-8174-6A50-A29903283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0"/>
            <a:ext cx="89265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CuadroTexto 3">
            <a:extLst>
              <a:ext uri="{FF2B5EF4-FFF2-40B4-BE49-F238E27FC236}">
                <a16:creationId xmlns:a16="http://schemas.microsoft.com/office/drawing/2014/main" id="{FA901663-86DA-57B9-8D82-86D6D44D48B1}"/>
              </a:ext>
            </a:extLst>
          </p:cNvPr>
          <p:cNvSpPr txBox="1">
            <a:spLocks noChangeArrowheads="1"/>
          </p:cNvSpPr>
          <p:nvPr/>
        </p:nvSpPr>
        <p:spPr bwMode="auto">
          <a:xfrm>
            <a:off x="11113" y="0"/>
            <a:ext cx="91328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a:solidFill>
                  <a:schemeClr val="tx1"/>
                </a:solidFill>
                <a:latin typeface="Times New Roman" panose="02020603050405020304" pitchFamily="18" charset="0"/>
                <a:cs typeface="Times New Roman" panose="02020603050405020304" pitchFamily="18" charset="0"/>
              </a:rPr>
              <a:t>El esfuerzo requerido para causar la fractura de un material se denomina </a:t>
            </a:r>
            <a:r>
              <a:rPr lang="es-MX" altLang="es-ES" sz="2400" b="1" i="1">
                <a:solidFill>
                  <a:schemeClr val="tx1"/>
                </a:solidFill>
                <a:latin typeface="Times New Roman" panose="02020603050405020304" pitchFamily="18" charset="0"/>
                <a:cs typeface="Times New Roman" panose="02020603050405020304" pitchFamily="18" charset="0"/>
              </a:rPr>
              <a:t>esfuerzo de ruptura</a:t>
            </a:r>
            <a:r>
              <a:rPr lang="es-MX" altLang="es-ES" sz="2400" b="1">
                <a:solidFill>
                  <a:schemeClr val="tx1"/>
                </a:solidFill>
                <a:latin typeface="Times New Roman" panose="02020603050405020304" pitchFamily="18" charset="0"/>
                <a:cs typeface="Times New Roman" panose="02020603050405020304" pitchFamily="18" charset="0"/>
              </a:rPr>
              <a:t>, </a:t>
            </a:r>
            <a:r>
              <a:rPr lang="es-MX" altLang="es-ES" sz="2400" b="1" i="1">
                <a:solidFill>
                  <a:schemeClr val="tx1"/>
                </a:solidFill>
                <a:latin typeface="Times New Roman" panose="02020603050405020304" pitchFamily="18" charset="0"/>
                <a:cs typeface="Times New Roman" panose="02020603050405020304" pitchFamily="18" charset="0"/>
              </a:rPr>
              <a:t>resistencia límite </a:t>
            </a:r>
            <a:r>
              <a:rPr lang="es-MX" altLang="es-ES" sz="2400">
                <a:solidFill>
                  <a:schemeClr val="tx1"/>
                </a:solidFill>
                <a:latin typeface="Times New Roman" panose="02020603050405020304" pitchFamily="18" charset="0"/>
                <a:cs typeface="Times New Roman" panose="02020603050405020304" pitchFamily="18" charset="0"/>
              </a:rPr>
              <a:t>o (para el esfuerzo de tensión) </a:t>
            </a:r>
            <a:r>
              <a:rPr lang="es-MX" altLang="es-ES" sz="2400" b="1" i="1">
                <a:solidFill>
                  <a:schemeClr val="tx1"/>
                </a:solidFill>
                <a:latin typeface="Times New Roman" panose="02020603050405020304" pitchFamily="18" charset="0"/>
                <a:cs typeface="Times New Roman" panose="02020603050405020304" pitchFamily="18" charset="0"/>
              </a:rPr>
              <a:t>resistencia a la tensión</a:t>
            </a:r>
            <a:r>
              <a:rPr lang="es-MX" altLang="es-ES" sz="2400">
                <a:solidFill>
                  <a:schemeClr val="tx1"/>
                </a:solidFill>
                <a:latin typeface="Times New Roman" panose="02020603050405020304" pitchFamily="18" charset="0"/>
                <a:cs typeface="Times New Roman" panose="02020603050405020304" pitchFamily="18" charset="0"/>
              </a:rPr>
              <a:t>.</a:t>
            </a:r>
          </a:p>
          <a:p>
            <a:r>
              <a:rPr lang="es-MX" altLang="es-ES" sz="2400">
                <a:solidFill>
                  <a:schemeClr val="tx1"/>
                </a:solidFill>
                <a:latin typeface="Times New Roman" panose="02020603050405020304" pitchFamily="18" charset="0"/>
                <a:cs typeface="Times New Roman" panose="02020603050405020304" pitchFamily="18" charset="0"/>
              </a:rPr>
              <a:t>Dos materiales, digamos dos tipos de acero, pueden tener constantes elásticas muy similares, pero esfuerzos de ruptura muy distintos. </a:t>
            </a:r>
          </a:p>
          <a:p>
            <a:r>
              <a:rPr lang="es-MX" altLang="es-ES" sz="2400">
                <a:solidFill>
                  <a:schemeClr val="tx1"/>
                </a:solidFill>
                <a:latin typeface="Times New Roman" panose="02020603050405020304" pitchFamily="18" charset="0"/>
                <a:cs typeface="Times New Roman" panose="02020603050405020304" pitchFamily="18" charset="0"/>
              </a:rPr>
              <a:t>La tabla presenta valores típicos de esfuerzo de ruptura para varios materiales en tensión. </a:t>
            </a:r>
          </a:p>
          <a:p>
            <a:r>
              <a:rPr lang="es-MX" altLang="es-ES" sz="2400">
                <a:solidFill>
                  <a:schemeClr val="tx1"/>
                </a:solidFill>
                <a:latin typeface="Times New Roman" panose="02020603050405020304" pitchFamily="18" charset="0"/>
                <a:cs typeface="Times New Roman" panose="02020603050405020304" pitchFamily="18" charset="0"/>
              </a:rPr>
              <a:t>Comparando las tablas se ve que el hierro y el acero tienen </a:t>
            </a:r>
            <a:r>
              <a:rPr lang="es-MX" altLang="es-ES" sz="2400" b="1" i="1">
                <a:solidFill>
                  <a:schemeClr val="tx1"/>
                </a:solidFill>
                <a:latin typeface="Times New Roman" panose="02020603050405020304" pitchFamily="18" charset="0"/>
                <a:cs typeface="Times New Roman" panose="02020603050405020304" pitchFamily="18" charset="0"/>
              </a:rPr>
              <a:t>rigidez</a:t>
            </a:r>
            <a:r>
              <a:rPr lang="es-MX" altLang="es-ES" sz="2400" i="1">
                <a:solidFill>
                  <a:schemeClr val="tx1"/>
                </a:solidFill>
                <a:latin typeface="Times New Roman" panose="02020603050405020304" pitchFamily="18" charset="0"/>
                <a:cs typeface="Times New Roman" panose="02020603050405020304" pitchFamily="18" charset="0"/>
              </a:rPr>
              <a:t> </a:t>
            </a:r>
            <a:r>
              <a:rPr lang="es-MX" altLang="es-ES" sz="2400">
                <a:solidFill>
                  <a:schemeClr val="tx1"/>
                </a:solidFill>
                <a:latin typeface="Times New Roman" panose="02020603050405020304" pitchFamily="18" charset="0"/>
                <a:cs typeface="Times New Roman" panose="02020603050405020304" pitchFamily="18" charset="0"/>
              </a:rPr>
              <a:t>comparable (tienen casi el mismo valor del módulo de Young), pero el acero es </a:t>
            </a:r>
            <a:r>
              <a:rPr lang="es-MX" altLang="es-ES" sz="2400" b="1" i="1">
                <a:solidFill>
                  <a:schemeClr val="tx1"/>
                </a:solidFill>
                <a:latin typeface="Times New Roman" panose="02020603050405020304" pitchFamily="18" charset="0"/>
                <a:cs typeface="Times New Roman" panose="02020603050405020304" pitchFamily="18" charset="0"/>
              </a:rPr>
              <a:t>más fuerte </a:t>
            </a:r>
            <a:r>
              <a:rPr lang="es-MX" altLang="es-ES" sz="2400">
                <a:solidFill>
                  <a:schemeClr val="tx1"/>
                </a:solidFill>
                <a:latin typeface="Times New Roman" panose="02020603050405020304" pitchFamily="18" charset="0"/>
                <a:cs typeface="Times New Roman" panose="02020603050405020304" pitchFamily="18" charset="0"/>
              </a:rPr>
              <a:t>(tiene mayor esfuerzo de ruptura que el hierro).</a:t>
            </a:r>
            <a:endParaRPr lang="es-ES" altLang="es-ES" sz="2400">
              <a:solidFill>
                <a:schemeClr val="tx1"/>
              </a:solidFill>
              <a:latin typeface="Times New Roman" panose="02020603050405020304" pitchFamily="18" charset="0"/>
              <a:cs typeface="Times New Roman" panose="02020603050405020304" pitchFamily="18" charset="0"/>
            </a:endParaRPr>
          </a:p>
        </p:txBody>
      </p:sp>
      <p:pic>
        <p:nvPicPr>
          <p:cNvPr id="89091" name="Imagen 5">
            <a:extLst>
              <a:ext uri="{FF2B5EF4-FFF2-40B4-BE49-F238E27FC236}">
                <a16:creationId xmlns:a16="http://schemas.microsoft.com/office/drawing/2014/main" id="{92CBDADB-58FB-921F-D139-89072F55C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752850"/>
            <a:ext cx="4087813" cy="3078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CuadroTexto 3">
            <a:extLst>
              <a:ext uri="{FF2B5EF4-FFF2-40B4-BE49-F238E27FC236}">
                <a16:creationId xmlns:a16="http://schemas.microsoft.com/office/drawing/2014/main" id="{FA901663-86DA-57B9-8D82-86D6D44D48B1}"/>
              </a:ext>
            </a:extLst>
          </p:cNvPr>
          <p:cNvSpPr txBox="1">
            <a:spLocks noChangeArrowheads="1"/>
          </p:cNvSpPr>
          <p:nvPr/>
        </p:nvSpPr>
        <p:spPr bwMode="auto">
          <a:xfrm>
            <a:off x="11113" y="0"/>
            <a:ext cx="91328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2"/>
                </a:solidFill>
                <a:latin typeface="Arial" panose="020B0604020202020204" pitchFamily="34" charset="0"/>
                <a:cs typeface="Arial" panose="020B0604020202020204" pitchFamily="34" charset="0"/>
              </a:defRPr>
            </a:lvl1pPr>
            <a:lvl2pPr marL="742950" indent="-285750">
              <a:defRPr>
                <a:solidFill>
                  <a:schemeClr val="tx2"/>
                </a:solidFill>
                <a:latin typeface="Arial" panose="020B0604020202020204" pitchFamily="34" charset="0"/>
                <a:cs typeface="Arial" panose="020B0604020202020204" pitchFamily="34" charset="0"/>
              </a:defRPr>
            </a:lvl2pPr>
            <a:lvl3pPr marL="1143000" indent="-228600">
              <a:defRPr>
                <a:solidFill>
                  <a:schemeClr val="tx2"/>
                </a:solidFill>
                <a:latin typeface="Arial" panose="020B0604020202020204" pitchFamily="34" charset="0"/>
                <a:cs typeface="Arial" panose="020B0604020202020204" pitchFamily="34" charset="0"/>
              </a:defRPr>
            </a:lvl3pPr>
            <a:lvl4pPr marL="1600200" indent="-228600">
              <a:defRPr>
                <a:solidFill>
                  <a:schemeClr val="tx2"/>
                </a:solidFill>
                <a:latin typeface="Arial" panose="020B0604020202020204" pitchFamily="34" charset="0"/>
                <a:cs typeface="Arial" panose="020B0604020202020204" pitchFamily="34" charset="0"/>
              </a:defRPr>
            </a:lvl4pPr>
            <a:lvl5pPr marL="2057400" indent="-228600">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Arial" panose="020B0604020202020204" pitchFamily="34" charset="0"/>
                <a:cs typeface="Arial" panose="020B0604020202020204" pitchFamily="34" charset="0"/>
              </a:defRPr>
            </a:lvl9pPr>
          </a:lstStyle>
          <a:p>
            <a:r>
              <a:rPr lang="es-MX" altLang="es-ES" sz="2400" dirty="0">
                <a:solidFill>
                  <a:schemeClr val="tx1"/>
                </a:solidFill>
                <a:latin typeface="Times New Roman" panose="02020603050405020304" pitchFamily="18" charset="0"/>
                <a:cs typeface="Times New Roman" panose="02020603050405020304" pitchFamily="18" charset="0"/>
              </a:rPr>
              <a:t>Comparando las tablas se ve que el hierro y el acero tienen </a:t>
            </a:r>
            <a:r>
              <a:rPr lang="es-MX" altLang="es-ES" sz="2400" b="1" i="1" dirty="0">
                <a:solidFill>
                  <a:schemeClr val="tx1"/>
                </a:solidFill>
                <a:latin typeface="Times New Roman" panose="02020603050405020304" pitchFamily="18" charset="0"/>
                <a:cs typeface="Times New Roman" panose="02020603050405020304" pitchFamily="18" charset="0"/>
              </a:rPr>
              <a:t>rigidez</a:t>
            </a:r>
            <a:r>
              <a:rPr lang="es-MX" altLang="es-ES" sz="2400" i="1" dirty="0">
                <a:solidFill>
                  <a:schemeClr val="tx1"/>
                </a:solidFill>
                <a:latin typeface="Times New Roman" panose="02020603050405020304" pitchFamily="18" charset="0"/>
                <a:cs typeface="Times New Roman" panose="02020603050405020304" pitchFamily="18" charset="0"/>
              </a:rPr>
              <a:t> </a:t>
            </a:r>
            <a:r>
              <a:rPr lang="es-MX" altLang="es-ES" sz="2400" dirty="0">
                <a:solidFill>
                  <a:schemeClr val="tx1"/>
                </a:solidFill>
                <a:latin typeface="Times New Roman" panose="02020603050405020304" pitchFamily="18" charset="0"/>
                <a:cs typeface="Times New Roman" panose="02020603050405020304" pitchFamily="18" charset="0"/>
              </a:rPr>
              <a:t>comparable (tienen casi el mismo valor del módulo de Young), pero el acero es </a:t>
            </a:r>
            <a:r>
              <a:rPr lang="es-MX" altLang="es-ES" sz="2400" b="1" i="1" dirty="0">
                <a:solidFill>
                  <a:schemeClr val="tx1"/>
                </a:solidFill>
                <a:latin typeface="Times New Roman" panose="02020603050405020304" pitchFamily="18" charset="0"/>
                <a:cs typeface="Times New Roman" panose="02020603050405020304" pitchFamily="18" charset="0"/>
              </a:rPr>
              <a:t>más fuerte </a:t>
            </a:r>
            <a:r>
              <a:rPr lang="es-MX" altLang="es-ES" sz="2400" dirty="0">
                <a:solidFill>
                  <a:schemeClr val="tx1"/>
                </a:solidFill>
                <a:latin typeface="Times New Roman" panose="02020603050405020304" pitchFamily="18" charset="0"/>
                <a:cs typeface="Times New Roman" panose="02020603050405020304" pitchFamily="18" charset="0"/>
              </a:rPr>
              <a:t>(tiene mayor esfuerzo de ruptura que el hierro).</a:t>
            </a:r>
            <a:endParaRPr lang="es-ES" altLang="es-ES" sz="2400" dirty="0">
              <a:solidFill>
                <a:schemeClr val="tx1"/>
              </a:solidFill>
              <a:latin typeface="Times New Roman" panose="02020603050405020304" pitchFamily="18" charset="0"/>
              <a:cs typeface="Times New Roman" panose="02020603050405020304" pitchFamily="18" charset="0"/>
            </a:endParaRPr>
          </a:p>
        </p:txBody>
      </p:sp>
      <p:pic>
        <p:nvPicPr>
          <p:cNvPr id="89091" name="Imagen 5">
            <a:extLst>
              <a:ext uri="{FF2B5EF4-FFF2-40B4-BE49-F238E27FC236}">
                <a16:creationId xmlns:a16="http://schemas.microsoft.com/office/drawing/2014/main" id="{92CBDADB-58FB-921F-D139-89072F55C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2276872"/>
            <a:ext cx="4560887" cy="455414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327B5C4E-331B-AA2A-248B-CCBAC488A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47"/>
          <a:stretch/>
        </p:blipFill>
        <p:spPr bwMode="auto">
          <a:xfrm>
            <a:off x="4583113" y="2276872"/>
            <a:ext cx="4560887" cy="454512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4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uadroTexto 2">
            <a:extLst>
              <a:ext uri="{FF2B5EF4-FFF2-40B4-BE49-F238E27FC236}">
                <a16:creationId xmlns:a16="http://schemas.microsoft.com/office/drawing/2014/main" id="{3AB2EA48-CDD7-E764-B881-86393AECF44C}"/>
              </a:ext>
            </a:extLst>
          </p:cNvPr>
          <p:cNvSpPr txBox="1">
            <a:spLocks noChangeArrowheads="1"/>
          </p:cNvSpPr>
          <p:nvPr/>
        </p:nvSpPr>
        <p:spPr bwMode="auto">
          <a:xfrm>
            <a:off x="0" y="7938"/>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dirty="0">
                <a:latin typeface="Times New Roman" panose="02020603050405020304" pitchFamily="18" charset="0"/>
                <a:cs typeface="Times New Roman" panose="02020603050405020304" pitchFamily="18" charset="0"/>
              </a:rPr>
              <a:t>En la mayoría de los problemas de equilibrio, una de las fuerzas que actúa sobre un cuerpo es su peso </a:t>
            </a:r>
            <a:r>
              <a:rPr lang="es-MX" altLang="es-ES" sz="2400" b="1" i="1" dirty="0">
                <a:latin typeface="Times New Roman" panose="02020603050405020304" pitchFamily="18" charset="0"/>
                <a:cs typeface="Times New Roman" panose="02020603050405020304" pitchFamily="18" charset="0"/>
              </a:rPr>
              <a:t>W</a:t>
            </a:r>
            <a:r>
              <a:rPr lang="es-MX" altLang="es-ES" sz="2400" dirty="0">
                <a:latin typeface="Times New Roman" panose="02020603050405020304" pitchFamily="18" charset="0"/>
                <a:cs typeface="Times New Roman" panose="02020603050405020304" pitchFamily="18" charset="0"/>
              </a:rPr>
              <a:t>.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Es necesario calcular la </a:t>
            </a:r>
            <a:r>
              <a:rPr lang="es-MX" altLang="es-ES" sz="2400" b="1" i="1" dirty="0">
                <a:latin typeface="Times New Roman" panose="02020603050405020304" pitchFamily="18" charset="0"/>
                <a:cs typeface="Times New Roman" panose="02020603050405020304" pitchFamily="18" charset="0"/>
              </a:rPr>
              <a:t>torca</a:t>
            </a:r>
            <a:r>
              <a:rPr lang="es-MX" altLang="es-ES" sz="2400" i="1" dirty="0">
                <a:latin typeface="Times New Roman" panose="02020603050405020304" pitchFamily="18" charset="0"/>
                <a:cs typeface="Times New Roman" panose="02020603050405020304" pitchFamily="18" charset="0"/>
              </a:rPr>
              <a:t> </a:t>
            </a:r>
            <a:r>
              <a:rPr lang="es-MX" altLang="es-ES" sz="2400" dirty="0">
                <a:latin typeface="Times New Roman" panose="02020603050405020304" pitchFamily="18" charset="0"/>
                <a:cs typeface="Times New Roman" panose="02020603050405020304" pitchFamily="18" charset="0"/>
              </a:rPr>
              <a:t>de esta fuerza. </a:t>
            </a:r>
          </a:p>
          <a:p>
            <a:pPr>
              <a:spcBef>
                <a:spcPct val="0"/>
              </a:spcBef>
              <a:buFontTx/>
              <a:buNone/>
            </a:pPr>
            <a:r>
              <a:rPr lang="es-MX" altLang="es-ES" sz="2400" dirty="0">
                <a:latin typeface="Times New Roman" panose="02020603050405020304" pitchFamily="18" charset="0"/>
                <a:cs typeface="Times New Roman" panose="02020603050405020304" pitchFamily="18" charset="0"/>
              </a:rPr>
              <a:t>El peso no actúa en un solo punto, sino que se distribuye en todo el cuerpo. </a:t>
            </a:r>
          </a:p>
          <a:p>
            <a:pPr>
              <a:spcBef>
                <a:spcPct val="0"/>
              </a:spcBef>
              <a:buFontTx/>
              <a:buNone/>
            </a:pPr>
            <a:r>
              <a:rPr lang="es-MX" altLang="es-ES" sz="2400" dirty="0">
                <a:latin typeface="Times New Roman" panose="02020603050405020304" pitchFamily="18" charset="0"/>
                <a:cs typeface="Times New Roman" panose="02020603050405020304" pitchFamily="18" charset="0"/>
              </a:rPr>
              <a:t>No obstante, siempre se puede calcular la torca debida al peso del cuerpo suponiendo que toda la fuerza de gravedad (el peso) se concentra en un punto llamado </a:t>
            </a:r>
            <a:r>
              <a:rPr lang="es-MX" altLang="es-ES" sz="2400" b="1" dirty="0">
                <a:latin typeface="Times New Roman" panose="02020603050405020304" pitchFamily="18" charset="0"/>
                <a:cs typeface="Times New Roman" panose="02020603050405020304" pitchFamily="18" charset="0"/>
              </a:rPr>
              <a:t>centro de gravedad </a:t>
            </a:r>
            <a:r>
              <a:rPr lang="es-MX" altLang="es-ES" sz="2400" dirty="0">
                <a:latin typeface="Times New Roman" panose="02020603050405020304" pitchFamily="18" charset="0"/>
                <a:cs typeface="Times New Roman" panose="02020603050405020304" pitchFamily="18" charset="0"/>
              </a:rPr>
              <a:t>(abreviado “cg”). </a:t>
            </a:r>
          </a:p>
          <a:p>
            <a:pPr>
              <a:spcBef>
                <a:spcPct val="0"/>
              </a:spcBef>
              <a:buFontTx/>
              <a:buNone/>
            </a:pPr>
            <a:r>
              <a:rPr lang="es-MX" altLang="es-ES" sz="2400" dirty="0">
                <a:latin typeface="Times New Roman" panose="02020603050405020304" pitchFamily="18" charset="0"/>
                <a:cs typeface="Times New Roman" panose="02020603050405020304" pitchFamily="18" charset="0"/>
              </a:rPr>
              <a:t>La aceleración debida a la gravedad disminuye con la altura; sin embargo, si esta variación a lo largo de la dimensión vertical del cuerpo es despreciable, el centro de gravedad es idéntico al </a:t>
            </a:r>
            <a:r>
              <a:rPr lang="es-MX" altLang="es-ES" sz="2400" b="1" i="1" dirty="0">
                <a:latin typeface="Times New Roman" panose="02020603050405020304" pitchFamily="18" charset="0"/>
                <a:cs typeface="Times New Roman" panose="02020603050405020304" pitchFamily="18" charset="0"/>
              </a:rPr>
              <a:t>centro de masa </a:t>
            </a:r>
            <a:r>
              <a:rPr lang="es-MX" altLang="es-ES" sz="2400" dirty="0">
                <a:latin typeface="Times New Roman" panose="02020603050405020304" pitchFamily="18" charset="0"/>
                <a:cs typeface="Times New Roman" panose="02020603050405020304" pitchFamily="18" charset="0"/>
              </a:rPr>
              <a:t>(cm). </a:t>
            </a:r>
          </a:p>
          <a:p>
            <a:pPr>
              <a:spcBef>
                <a:spcPct val="0"/>
              </a:spcBef>
              <a:buFontTx/>
              <a:buNone/>
            </a:pPr>
            <a:endParaRPr lang="es-MX" altLang="es-ES"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8928</TotalTime>
  <Words>3804</Words>
  <Application>Microsoft Office PowerPoint</Application>
  <PresentationFormat>Presentación en pantalla (4:3)</PresentationFormat>
  <Paragraphs>198</Paragraphs>
  <Slides>86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86</vt:i4>
      </vt:variant>
    </vt:vector>
  </HeadingPairs>
  <TitlesOfParts>
    <vt:vector size="95" baseType="lpstr">
      <vt:lpstr>Arial</vt:lpstr>
      <vt:lpstr>Calibri</vt:lpstr>
      <vt:lpstr>Cambria Math</vt:lpstr>
      <vt:lpstr>PBB</vt:lpstr>
      <vt:lpstr>PearsonMATH02</vt:lpstr>
      <vt:lpstr>Times New Roman</vt:lpstr>
      <vt:lpstr>TimesLTStd-Bold</vt:lpstr>
      <vt:lpstr>TimesLTStd-Roman</vt:lpstr>
      <vt:lpstr>Tema de Office</vt:lpstr>
      <vt:lpstr>EQUILIBRIO Y  ELASTICIDAD</vt:lpstr>
      <vt:lpstr>CONDICIONES DE EQUILIBRIO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 2009</dc:title>
  <dc:creator>usuario</dc:creator>
  <cp:lastModifiedBy>Ernesto Gandolfo Raso</cp:lastModifiedBy>
  <cp:revision>874</cp:revision>
  <dcterms:created xsi:type="dcterms:W3CDTF">2008-10-02T20:46:34Z</dcterms:created>
  <dcterms:modified xsi:type="dcterms:W3CDTF">2025-08-23T21:47:19Z</dcterms:modified>
</cp:coreProperties>
</file>