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handoutMasterIdLst>
    <p:handoutMasterId r:id="rId42"/>
  </p:handoutMasterIdLst>
  <p:sldIdLst>
    <p:sldId id="683" r:id="rId2"/>
    <p:sldId id="409" r:id="rId3"/>
    <p:sldId id="442" r:id="rId4"/>
    <p:sldId id="444" r:id="rId5"/>
    <p:sldId id="622" r:id="rId6"/>
    <p:sldId id="623" r:id="rId7"/>
    <p:sldId id="624" r:id="rId8"/>
    <p:sldId id="446" r:id="rId9"/>
    <p:sldId id="626" r:id="rId10"/>
    <p:sldId id="625" r:id="rId11"/>
    <p:sldId id="627" r:id="rId12"/>
    <p:sldId id="477" r:id="rId13"/>
    <p:sldId id="628" r:id="rId14"/>
    <p:sldId id="478" r:id="rId15"/>
    <p:sldId id="619" r:id="rId16"/>
    <p:sldId id="629" r:id="rId17"/>
    <p:sldId id="410" r:id="rId18"/>
    <p:sldId id="633" r:id="rId19"/>
    <p:sldId id="687" r:id="rId20"/>
    <p:sldId id="632" r:id="rId21"/>
    <p:sldId id="631" r:id="rId22"/>
    <p:sldId id="634" r:id="rId23"/>
    <p:sldId id="635" r:id="rId24"/>
    <p:sldId id="630" r:id="rId25"/>
    <p:sldId id="480" r:id="rId26"/>
    <p:sldId id="411" r:id="rId27"/>
    <p:sldId id="658" r:id="rId28"/>
    <p:sldId id="636" r:id="rId29"/>
    <p:sldId id="637" r:id="rId30"/>
    <p:sldId id="640" r:id="rId31"/>
    <p:sldId id="641" r:id="rId32"/>
    <p:sldId id="639" r:id="rId33"/>
    <p:sldId id="681" r:id="rId34"/>
    <p:sldId id="638" r:id="rId35"/>
    <p:sldId id="643" r:id="rId36"/>
    <p:sldId id="642" r:id="rId37"/>
    <p:sldId id="646" r:id="rId38"/>
    <p:sldId id="645" r:id="rId39"/>
    <p:sldId id="644" r:id="rId40"/>
  </p:sldIdLst>
  <p:sldSz cx="9144000" cy="6858000" type="screen4x3"/>
  <p:notesSz cx="6781800" cy="9926638"/>
  <p:defaultTextStyle>
    <a:defPPr>
      <a:defRPr lang="es-ES"/>
    </a:defPPr>
    <a:lvl1pPr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94D"/>
    <a:srgbClr val="90D81A"/>
    <a:srgbClr val="B3F200"/>
    <a:srgbClr val="FFB061"/>
    <a:srgbClr val="FFFF99"/>
    <a:srgbClr val="EAF959"/>
    <a:srgbClr val="C5EF8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22E21-F4F1-435B-95FE-B7D2A288681F}" v="105" dt="2025-08-27T13:12:4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870" autoAdjust="0"/>
    <p:restoredTop sz="94723" autoAdjust="0"/>
  </p:normalViewPr>
  <p:slideViewPr>
    <p:cSldViewPr>
      <p:cViewPr varScale="1">
        <p:scale>
          <a:sx n="47" d="100"/>
          <a:sy n="47" d="100"/>
        </p:scale>
        <p:origin x="106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E277E31C-B69C-4C51-A606-D8511C5ABE84}"/>
    <pc:docChg chg="addSld modSld">
      <pc:chgData name="Ernesto Gandolfo Raso" userId="9b53afdb15782c0c" providerId="LiveId" clId="{E277E31C-B69C-4C51-A606-D8511C5ABE84}" dt="2023-09-14T15:14:33.608" v="345" actId="1035"/>
      <pc:docMkLst>
        <pc:docMk/>
      </pc:docMkLst>
      <pc:sldChg chg="modSp">
        <pc:chgData name="Ernesto Gandolfo Raso" userId="9b53afdb15782c0c" providerId="LiveId" clId="{E277E31C-B69C-4C51-A606-D8511C5ABE84}" dt="2023-09-06T16:52:22.722" v="198"/>
        <pc:sldMkLst>
          <pc:docMk/>
          <pc:sldMk cId="0" sldId="412"/>
        </pc:sldMkLst>
      </pc:sldChg>
      <pc:sldChg chg="modSp">
        <pc:chgData name="Ernesto Gandolfo Raso" userId="9b53afdb15782c0c" providerId="LiveId" clId="{E277E31C-B69C-4C51-A606-D8511C5ABE84}" dt="2023-09-06T16:57:03.657" v="340"/>
        <pc:sldMkLst>
          <pc:docMk/>
          <pc:sldMk cId="0" sldId="414"/>
        </pc:sldMkLst>
      </pc:sldChg>
      <pc:sldChg chg="modSp mod">
        <pc:chgData name="Ernesto Gandolfo Raso" userId="9b53afdb15782c0c" providerId="LiveId" clId="{E277E31C-B69C-4C51-A606-D8511C5ABE84}" dt="2023-09-06T16:49:11.923" v="75" actId="14100"/>
        <pc:sldMkLst>
          <pc:docMk/>
          <pc:sldMk cId="0" sldId="477"/>
        </pc:sldMkLst>
      </pc:sldChg>
      <pc:sldChg chg="modSp">
        <pc:chgData name="Ernesto Gandolfo Raso" userId="9b53afdb15782c0c" providerId="LiveId" clId="{E277E31C-B69C-4C51-A606-D8511C5ABE84}" dt="2023-09-06T16:50:00.509" v="100" actId="14100"/>
        <pc:sldMkLst>
          <pc:docMk/>
          <pc:sldMk cId="0" sldId="478"/>
        </pc:sldMkLst>
      </pc:sldChg>
      <pc:sldChg chg="delSp modSp mod">
        <pc:chgData name="Ernesto Gandolfo Raso" userId="9b53afdb15782c0c" providerId="LiveId" clId="{E277E31C-B69C-4C51-A606-D8511C5ABE84}" dt="2023-09-06T16:53:29.933" v="213" actId="20577"/>
        <pc:sldMkLst>
          <pc:docMk/>
          <pc:sldMk cId="0" sldId="479"/>
        </pc:sldMkLst>
      </pc:sldChg>
      <pc:sldChg chg="modSp mod">
        <pc:chgData name="Ernesto Gandolfo Raso" userId="9b53afdb15782c0c" providerId="LiveId" clId="{E277E31C-B69C-4C51-A606-D8511C5ABE84}" dt="2023-09-06T16:48:40.565" v="40" actId="58"/>
        <pc:sldMkLst>
          <pc:docMk/>
          <pc:sldMk cId="0" sldId="626"/>
        </pc:sldMkLst>
      </pc:sldChg>
      <pc:sldChg chg="modSp">
        <pc:chgData name="Ernesto Gandolfo Raso" userId="9b53afdb15782c0c" providerId="LiveId" clId="{E277E31C-B69C-4C51-A606-D8511C5ABE84}" dt="2023-09-06T16:49:47.217" v="97" actId="1038"/>
        <pc:sldMkLst>
          <pc:docMk/>
          <pc:sldMk cId="0" sldId="628"/>
        </pc:sldMkLst>
      </pc:sldChg>
      <pc:sldChg chg="modSp">
        <pc:chgData name="Ernesto Gandolfo Raso" userId="9b53afdb15782c0c" providerId="LiveId" clId="{E277E31C-B69C-4C51-A606-D8511C5ABE84}" dt="2023-09-14T15:14:33.608" v="345" actId="1035"/>
        <pc:sldMkLst>
          <pc:docMk/>
          <pc:sldMk cId="0" sldId="629"/>
        </pc:sldMkLst>
      </pc:sldChg>
      <pc:sldChg chg="addSp delSp modSp">
        <pc:chgData name="Ernesto Gandolfo Raso" userId="9b53afdb15782c0c" providerId="LiveId" clId="{E277E31C-B69C-4C51-A606-D8511C5ABE84}" dt="2023-09-06T16:51:34.387" v="121" actId="1038"/>
        <pc:sldMkLst>
          <pc:docMk/>
          <pc:sldMk cId="0" sldId="639"/>
        </pc:sldMkLst>
      </pc:sldChg>
      <pc:sldChg chg="modSp mod">
        <pc:chgData name="Ernesto Gandolfo Raso" userId="9b53afdb15782c0c" providerId="LiveId" clId="{E277E31C-B69C-4C51-A606-D8511C5ABE84}" dt="2023-09-06T16:56:39.645" v="339" actId="1036"/>
        <pc:sldMkLst>
          <pc:docMk/>
          <pc:sldMk cId="0" sldId="663"/>
        </pc:sldMkLst>
      </pc:sldChg>
      <pc:sldChg chg="modSp">
        <pc:chgData name="Ernesto Gandolfo Raso" userId="9b53afdb15782c0c" providerId="LiveId" clId="{E277E31C-B69C-4C51-A606-D8511C5ABE84}" dt="2023-09-06T16:57:18.696" v="341"/>
        <pc:sldMkLst>
          <pc:docMk/>
          <pc:sldMk cId="0" sldId="670"/>
        </pc:sldMkLst>
      </pc:sldChg>
      <pc:sldChg chg="addSp delSp modSp add">
        <pc:chgData name="Ernesto Gandolfo Raso" userId="9b53afdb15782c0c" providerId="LiveId" clId="{E277E31C-B69C-4C51-A606-D8511C5ABE84}" dt="2023-09-06T16:51:58.510" v="197" actId="1036"/>
        <pc:sldMkLst>
          <pc:docMk/>
          <pc:sldMk cId="4130083405" sldId="681"/>
        </pc:sldMkLst>
      </pc:sldChg>
      <pc:sldChg chg="modSp add mod">
        <pc:chgData name="Ernesto Gandolfo Raso" userId="9b53afdb15782c0c" providerId="LiveId" clId="{E277E31C-B69C-4C51-A606-D8511C5ABE84}" dt="2023-09-06T16:54:02.105" v="330" actId="1035"/>
        <pc:sldMkLst>
          <pc:docMk/>
          <pc:sldMk cId="3507495933" sldId="682"/>
        </pc:sldMkLst>
      </pc:sldChg>
    </pc:docChg>
  </pc:docChgLst>
  <pc:docChgLst>
    <pc:chgData name="Ernesto Gandolfo Raso" userId="9b53afdb15782c0c" providerId="LiveId" clId="{73122E21-F4F1-435B-95FE-B7D2A288681F}"/>
    <pc:docChg chg="undo custSel addSld delSld modSld">
      <pc:chgData name="Ernesto Gandolfo Raso" userId="9b53afdb15782c0c" providerId="LiveId" clId="{73122E21-F4F1-435B-95FE-B7D2A288681F}" dt="2025-08-27T13:12:59.198" v="1152" actId="47"/>
      <pc:docMkLst>
        <pc:docMk/>
      </pc:docMkLst>
      <pc:sldChg chg="modSp del mod">
        <pc:chgData name="Ernesto Gandolfo Raso" userId="9b53afdb15782c0c" providerId="LiveId" clId="{73122E21-F4F1-435B-95FE-B7D2A288681F}" dt="2025-08-27T13:12:59.198" v="1152" actId="47"/>
        <pc:sldMkLst>
          <pc:docMk/>
          <pc:sldMk cId="0" sldId="412"/>
        </pc:sldMkLst>
        <pc:spChg chg="mod">
          <ac:chgData name="Ernesto Gandolfo Raso" userId="9b53afdb15782c0c" providerId="LiveId" clId="{73122E21-F4F1-435B-95FE-B7D2A288681F}" dt="2025-08-23T20:35:34.798" v="52" actId="20577"/>
          <ac:spMkLst>
            <pc:docMk/>
            <pc:sldMk cId="0" sldId="412"/>
            <ac:spMk id="45058" creationId="{256CAC99-003B-AACD-03F5-3C4C11495960}"/>
          </ac:spMkLst>
        </pc:spChg>
      </pc:sldChg>
      <pc:sldChg chg="del">
        <pc:chgData name="Ernesto Gandolfo Raso" userId="9b53afdb15782c0c" providerId="LiveId" clId="{73122E21-F4F1-435B-95FE-B7D2A288681F}" dt="2025-08-27T13:12:59.198" v="1152" actId="47"/>
        <pc:sldMkLst>
          <pc:docMk/>
          <pc:sldMk cId="0" sldId="414"/>
        </pc:sldMkLst>
      </pc:sldChg>
      <pc:sldChg chg="modSp del mod">
        <pc:chgData name="Ernesto Gandolfo Raso" userId="9b53afdb15782c0c" providerId="LiveId" clId="{73122E21-F4F1-435B-95FE-B7D2A288681F}" dt="2025-08-27T13:12:59.198" v="1152" actId="47"/>
        <pc:sldMkLst>
          <pc:docMk/>
          <pc:sldMk cId="0" sldId="415"/>
        </pc:sldMkLst>
        <pc:spChg chg="mod">
          <ac:chgData name="Ernesto Gandolfo Raso" userId="9b53afdb15782c0c" providerId="LiveId" clId="{73122E21-F4F1-435B-95FE-B7D2A288681F}" dt="2025-08-23T21:42:47.791" v="1120" actId="255"/>
          <ac:spMkLst>
            <pc:docMk/>
            <pc:sldMk cId="0" sldId="415"/>
            <ac:spMk id="61442" creationId="{9C78EA6F-5AC6-50A3-BD66-E1F0215C02FC}"/>
          </ac:spMkLst>
        </pc:spChg>
      </pc:sldChg>
      <pc:sldChg chg="del">
        <pc:chgData name="Ernesto Gandolfo Raso" userId="9b53afdb15782c0c" providerId="LiveId" clId="{73122E21-F4F1-435B-95FE-B7D2A288681F}" dt="2025-08-23T21:40:50.035" v="1113" actId="2696"/>
        <pc:sldMkLst>
          <pc:docMk/>
          <pc:sldMk cId="0" sldId="432"/>
        </pc:sldMkLst>
      </pc:sldChg>
      <pc:sldChg chg="add del">
        <pc:chgData name="Ernesto Gandolfo Raso" userId="9b53afdb15782c0c" providerId="LiveId" clId="{73122E21-F4F1-435B-95FE-B7D2A288681F}" dt="2025-08-27T13:12:59.198" v="1152" actId="47"/>
        <pc:sldMkLst>
          <pc:docMk/>
          <pc:sldMk cId="1136998887" sldId="432"/>
        </pc:sldMkLst>
      </pc:sldChg>
      <pc:sldChg chg="add del">
        <pc:chgData name="Ernesto Gandolfo Raso" userId="9b53afdb15782c0c" providerId="LiveId" clId="{73122E21-F4F1-435B-95FE-B7D2A288681F}" dt="2025-08-23T21:41:17.800" v="1115" actId="2696"/>
        <pc:sldMkLst>
          <pc:docMk/>
          <pc:sldMk cId="4017519679" sldId="432"/>
        </pc:sldMkLst>
      </pc:sldChg>
      <pc:sldChg chg="del">
        <pc:chgData name="Ernesto Gandolfo Raso" userId="9b53afdb15782c0c" providerId="LiveId" clId="{73122E21-F4F1-435B-95FE-B7D2A288681F}" dt="2025-08-23T21:40:50.035" v="1113" actId="2696"/>
        <pc:sldMkLst>
          <pc:docMk/>
          <pc:sldMk cId="0" sldId="434"/>
        </pc:sldMkLst>
      </pc:sldChg>
      <pc:sldChg chg="add del">
        <pc:chgData name="Ernesto Gandolfo Raso" userId="9b53afdb15782c0c" providerId="LiveId" clId="{73122E21-F4F1-435B-95FE-B7D2A288681F}" dt="2025-08-27T13:12:59.198" v="1152" actId="47"/>
        <pc:sldMkLst>
          <pc:docMk/>
          <pc:sldMk cId="4000116560" sldId="434"/>
        </pc:sldMkLst>
      </pc:sldChg>
      <pc:sldChg chg="modSp mod">
        <pc:chgData name="Ernesto Gandolfo Raso" userId="9b53afdb15782c0c" providerId="LiveId" clId="{73122E21-F4F1-435B-95FE-B7D2A288681F}" dt="2025-08-23T20:31:38.406" v="0" actId="255"/>
        <pc:sldMkLst>
          <pc:docMk/>
          <pc:sldMk cId="0" sldId="444"/>
        </pc:sldMkLst>
        <pc:spChg chg="mod">
          <ac:chgData name="Ernesto Gandolfo Raso" userId="9b53afdb15782c0c" providerId="LiveId" clId="{73122E21-F4F1-435B-95FE-B7D2A288681F}" dt="2025-08-23T20:31:38.406" v="0" actId="255"/>
          <ac:spMkLst>
            <pc:docMk/>
            <pc:sldMk cId="0" sldId="444"/>
            <ac:spMk id="10242" creationId="{2CE40D32-4BA5-2249-DA27-BC75CF131D0B}"/>
          </ac:spMkLst>
        </pc:spChg>
      </pc:sldChg>
      <pc:sldChg chg="del">
        <pc:chgData name="Ernesto Gandolfo Raso" userId="9b53afdb15782c0c" providerId="LiveId" clId="{73122E21-F4F1-435B-95FE-B7D2A288681F}" dt="2025-08-23T21:42:20.726" v="1117" actId="2696"/>
        <pc:sldMkLst>
          <pc:docMk/>
          <pc:sldMk cId="0" sldId="465"/>
        </pc:sldMkLst>
      </pc:sldChg>
      <pc:sldChg chg="add del">
        <pc:chgData name="Ernesto Gandolfo Raso" userId="9b53afdb15782c0c" providerId="LiveId" clId="{73122E21-F4F1-435B-95FE-B7D2A288681F}" dt="2025-08-27T13:12:59.198" v="1152" actId="47"/>
        <pc:sldMkLst>
          <pc:docMk/>
          <pc:sldMk cId="830975244" sldId="465"/>
        </pc:sldMkLst>
      </pc:sldChg>
      <pc:sldChg chg="modSp mod">
        <pc:chgData name="Ernesto Gandolfo Raso" userId="9b53afdb15782c0c" providerId="LiveId" clId="{73122E21-F4F1-435B-95FE-B7D2A288681F}" dt="2025-08-23T20:33:09.155" v="16" actId="255"/>
        <pc:sldMkLst>
          <pc:docMk/>
          <pc:sldMk cId="0" sldId="478"/>
        </pc:sldMkLst>
        <pc:spChg chg="mod">
          <ac:chgData name="Ernesto Gandolfo Raso" userId="9b53afdb15782c0c" providerId="LiveId" clId="{73122E21-F4F1-435B-95FE-B7D2A288681F}" dt="2025-08-23T20:33:09.155" v="16" actId="255"/>
          <ac:spMkLst>
            <pc:docMk/>
            <pc:sldMk cId="0" sldId="478"/>
            <ac:spMk id="20482" creationId="{F4B94135-3588-DE64-2B9B-56D925D7F129}"/>
          </ac:spMkLst>
        </pc:spChg>
      </pc:sldChg>
      <pc:sldChg chg="modSp del mod">
        <pc:chgData name="Ernesto Gandolfo Raso" userId="9b53afdb15782c0c" providerId="LiveId" clId="{73122E21-F4F1-435B-95FE-B7D2A288681F}" dt="2025-08-27T13:12:59.198" v="1152" actId="47"/>
        <pc:sldMkLst>
          <pc:docMk/>
          <pc:sldMk cId="0" sldId="479"/>
        </pc:sldMkLst>
        <pc:spChg chg="mod">
          <ac:chgData name="Ernesto Gandolfo Raso" userId="9b53afdb15782c0c" providerId="LiveId" clId="{73122E21-F4F1-435B-95FE-B7D2A288681F}" dt="2025-08-23T20:39:46.332" v="181" actId="20577"/>
          <ac:spMkLst>
            <pc:docMk/>
            <pc:sldMk cId="0" sldId="479"/>
            <ac:spMk id="46082" creationId="{E7E3118D-FEFA-2A1B-EC12-20FB38A8C7C8}"/>
          </ac:spMkLst>
        </pc:spChg>
      </pc:sldChg>
      <pc:sldChg chg="del">
        <pc:chgData name="Ernesto Gandolfo Raso" userId="9b53afdb15782c0c" providerId="LiveId" clId="{73122E21-F4F1-435B-95FE-B7D2A288681F}" dt="2025-08-27T13:12:59.198" v="1152" actId="47"/>
        <pc:sldMkLst>
          <pc:docMk/>
          <pc:sldMk cId="0" sldId="522"/>
        </pc:sldMkLst>
      </pc:sldChg>
      <pc:sldChg chg="modSp del">
        <pc:chgData name="Ernesto Gandolfo Raso" userId="9b53afdb15782c0c" providerId="LiveId" clId="{73122E21-F4F1-435B-95FE-B7D2A288681F}" dt="2025-08-27T13:12:59.198" v="1152" actId="47"/>
        <pc:sldMkLst>
          <pc:docMk/>
          <pc:sldMk cId="0" sldId="523"/>
        </pc:sldMkLst>
        <pc:picChg chg="mod">
          <ac:chgData name="Ernesto Gandolfo Raso" userId="9b53afdb15782c0c" providerId="LiveId" clId="{73122E21-F4F1-435B-95FE-B7D2A288681F}" dt="2025-08-23T21:44:54.302" v="1126" actId="1076"/>
          <ac:picMkLst>
            <pc:docMk/>
            <pc:sldMk cId="0" sldId="523"/>
            <ac:picMk id="63491" creationId="{A308C313-5167-42B5-CCEB-38C9B116A713}"/>
          </ac:picMkLst>
        </pc:picChg>
      </pc:sldChg>
      <pc:sldChg chg="del">
        <pc:chgData name="Ernesto Gandolfo Raso" userId="9b53afdb15782c0c" providerId="LiveId" clId="{73122E21-F4F1-435B-95FE-B7D2A288681F}" dt="2025-08-23T21:43:38.547" v="1122" actId="2696"/>
        <pc:sldMkLst>
          <pc:docMk/>
          <pc:sldMk cId="0" sldId="524"/>
        </pc:sldMkLst>
      </pc:sldChg>
      <pc:sldChg chg="add del">
        <pc:chgData name="Ernesto Gandolfo Raso" userId="9b53afdb15782c0c" providerId="LiveId" clId="{73122E21-F4F1-435B-95FE-B7D2A288681F}" dt="2025-08-27T13:12:59.198" v="1152" actId="47"/>
        <pc:sldMkLst>
          <pc:docMk/>
          <pc:sldMk cId="94972739" sldId="524"/>
        </pc:sldMkLst>
      </pc:sldChg>
      <pc:sldChg chg="del">
        <pc:chgData name="Ernesto Gandolfo Raso" userId="9b53afdb15782c0c" providerId="LiveId" clId="{73122E21-F4F1-435B-95FE-B7D2A288681F}" dt="2025-08-27T13:12:59.198" v="1152" actId="47"/>
        <pc:sldMkLst>
          <pc:docMk/>
          <pc:sldMk cId="0" sldId="525"/>
        </pc:sldMkLst>
      </pc:sldChg>
      <pc:sldChg chg="del">
        <pc:chgData name="Ernesto Gandolfo Raso" userId="9b53afdb15782c0c" providerId="LiveId" clId="{73122E21-F4F1-435B-95FE-B7D2A288681F}" dt="2025-08-27T13:12:59.198" v="1152" actId="47"/>
        <pc:sldMkLst>
          <pc:docMk/>
          <pc:sldMk cId="0" sldId="526"/>
        </pc:sldMkLst>
      </pc:sldChg>
      <pc:sldChg chg="del">
        <pc:chgData name="Ernesto Gandolfo Raso" userId="9b53afdb15782c0c" providerId="LiveId" clId="{73122E21-F4F1-435B-95FE-B7D2A288681F}" dt="2025-08-27T13:12:59.198" v="1152" actId="47"/>
        <pc:sldMkLst>
          <pc:docMk/>
          <pc:sldMk cId="0" sldId="527"/>
        </pc:sldMkLst>
      </pc:sldChg>
      <pc:sldChg chg="del">
        <pc:chgData name="Ernesto Gandolfo Raso" userId="9b53afdb15782c0c" providerId="LiveId" clId="{73122E21-F4F1-435B-95FE-B7D2A288681F}" dt="2025-08-27T13:12:59.198" v="1152" actId="47"/>
        <pc:sldMkLst>
          <pc:docMk/>
          <pc:sldMk cId="0" sldId="571"/>
        </pc:sldMkLst>
      </pc:sldChg>
      <pc:sldChg chg="del">
        <pc:chgData name="Ernesto Gandolfo Raso" userId="9b53afdb15782c0c" providerId="LiveId" clId="{73122E21-F4F1-435B-95FE-B7D2A288681F}" dt="2025-08-27T13:12:59.198" v="1152" actId="47"/>
        <pc:sldMkLst>
          <pc:docMk/>
          <pc:sldMk cId="0" sldId="593"/>
        </pc:sldMkLst>
      </pc:sldChg>
      <pc:sldChg chg="del">
        <pc:chgData name="Ernesto Gandolfo Raso" userId="9b53afdb15782c0c" providerId="LiveId" clId="{73122E21-F4F1-435B-95FE-B7D2A288681F}" dt="2025-08-27T13:12:59.198" v="1152" actId="47"/>
        <pc:sldMkLst>
          <pc:docMk/>
          <pc:sldMk cId="0" sldId="595"/>
        </pc:sldMkLst>
      </pc:sldChg>
      <pc:sldChg chg="modSp mod">
        <pc:chgData name="Ernesto Gandolfo Raso" userId="9b53afdb15782c0c" providerId="LiveId" clId="{73122E21-F4F1-435B-95FE-B7D2A288681F}" dt="2025-08-23T20:32:44.334" v="15" actId="20577"/>
        <pc:sldMkLst>
          <pc:docMk/>
          <pc:sldMk cId="0" sldId="627"/>
        </pc:sldMkLst>
        <pc:spChg chg="mod">
          <ac:chgData name="Ernesto Gandolfo Raso" userId="9b53afdb15782c0c" providerId="LiveId" clId="{73122E21-F4F1-435B-95FE-B7D2A288681F}" dt="2025-08-23T20:32:44.334" v="15" actId="20577"/>
          <ac:spMkLst>
            <pc:docMk/>
            <pc:sldMk cId="0" sldId="627"/>
            <ac:spMk id="17410" creationId="{22362483-7DB1-1262-FF18-2615DD448948}"/>
          </ac:spMkLst>
        </pc:spChg>
      </pc:sldChg>
      <pc:sldChg chg="modSp mod">
        <pc:chgData name="Ernesto Gandolfo Raso" userId="9b53afdb15782c0c" providerId="LiveId" clId="{73122E21-F4F1-435B-95FE-B7D2A288681F}" dt="2025-08-23T20:34:31.125" v="51" actId="20577"/>
        <pc:sldMkLst>
          <pc:docMk/>
          <pc:sldMk cId="0" sldId="629"/>
        </pc:sldMkLst>
        <pc:spChg chg="mod">
          <ac:chgData name="Ernesto Gandolfo Raso" userId="9b53afdb15782c0c" providerId="LiveId" clId="{73122E21-F4F1-435B-95FE-B7D2A288681F}" dt="2025-08-23T20:34:31.125" v="51" actId="20577"/>
          <ac:spMkLst>
            <pc:docMk/>
            <pc:sldMk cId="0" sldId="629"/>
            <ac:spMk id="22532" creationId="{42F13779-DE86-511D-959F-298F6DC3DFB7}"/>
          </ac:spMkLst>
        </pc:spChg>
      </pc:sldChg>
      <pc:sldChg chg="modSp del mod">
        <pc:chgData name="Ernesto Gandolfo Raso" userId="9b53afdb15782c0c" providerId="LiveId" clId="{73122E21-F4F1-435B-95FE-B7D2A288681F}" dt="2025-08-27T13:12:59.198" v="1152" actId="47"/>
        <pc:sldMkLst>
          <pc:docMk/>
          <pc:sldMk cId="0" sldId="648"/>
        </pc:sldMkLst>
        <pc:spChg chg="mod">
          <ac:chgData name="Ernesto Gandolfo Raso" userId="9b53afdb15782c0c" providerId="LiveId" clId="{73122E21-F4F1-435B-95FE-B7D2A288681F}" dt="2025-08-23T21:47:10.847" v="1143" actId="255"/>
          <ac:spMkLst>
            <pc:docMk/>
            <pc:sldMk cId="0" sldId="648"/>
            <ac:spMk id="50178" creationId="{5B183AA7-2838-C146-8618-B1ECE731C19A}"/>
          </ac:spMkLst>
        </pc:spChg>
        <pc:picChg chg="mod">
          <ac:chgData name="Ernesto Gandolfo Raso" userId="9b53afdb15782c0c" providerId="LiveId" clId="{73122E21-F4F1-435B-95FE-B7D2A288681F}" dt="2025-08-23T21:47:19.338" v="1146" actId="1036"/>
          <ac:picMkLst>
            <pc:docMk/>
            <pc:sldMk cId="0" sldId="648"/>
            <ac:picMk id="50179" creationId="{3FC403CB-24D1-E31A-7E73-FA40AB88E3F5}"/>
          </ac:picMkLst>
        </pc:picChg>
      </pc:sldChg>
      <pc:sldChg chg="modSp del mod">
        <pc:chgData name="Ernesto Gandolfo Raso" userId="9b53afdb15782c0c" providerId="LiveId" clId="{73122E21-F4F1-435B-95FE-B7D2A288681F}" dt="2025-08-27T13:12:59.198" v="1152" actId="47"/>
        <pc:sldMkLst>
          <pc:docMk/>
          <pc:sldMk cId="0" sldId="649"/>
        </pc:sldMkLst>
        <pc:spChg chg="mod">
          <ac:chgData name="Ernesto Gandolfo Raso" userId="9b53afdb15782c0c" providerId="LiveId" clId="{73122E21-F4F1-435B-95FE-B7D2A288681F}" dt="2025-08-23T21:28:16.748" v="620" actId="20577"/>
          <ac:spMkLst>
            <pc:docMk/>
            <pc:sldMk cId="0" sldId="649"/>
            <ac:spMk id="2" creationId="{2EB8813C-10CF-5975-8790-F8B7CBFD726F}"/>
          </ac:spMkLst>
        </pc:spChg>
        <pc:spChg chg="mod">
          <ac:chgData name="Ernesto Gandolfo Raso" userId="9b53afdb15782c0c" providerId="LiveId" clId="{73122E21-F4F1-435B-95FE-B7D2A288681F}" dt="2025-08-23T21:35:18.340" v="954" actId="20577"/>
          <ac:spMkLst>
            <pc:docMk/>
            <pc:sldMk cId="0" sldId="649"/>
            <ac:spMk id="4" creationId="{52EF8D73-8C43-0275-3215-8032E634F435}"/>
          </ac:spMkLst>
        </pc:spChg>
        <pc:picChg chg="mod">
          <ac:chgData name="Ernesto Gandolfo Raso" userId="9b53afdb15782c0c" providerId="LiveId" clId="{73122E21-F4F1-435B-95FE-B7D2A288681F}" dt="2025-08-23T21:35:52.498" v="957" actId="1036"/>
          <ac:picMkLst>
            <pc:docMk/>
            <pc:sldMk cId="0" sldId="649"/>
            <ac:picMk id="49155" creationId="{5B8967BF-13A3-E1AB-F097-65F95996209E}"/>
          </ac:picMkLst>
        </pc:picChg>
      </pc:sldChg>
      <pc:sldChg chg="del">
        <pc:chgData name="Ernesto Gandolfo Raso" userId="9b53afdb15782c0c" providerId="LiveId" clId="{73122E21-F4F1-435B-95FE-B7D2A288681F}" dt="2025-08-27T13:12:59.198" v="1152" actId="47"/>
        <pc:sldMkLst>
          <pc:docMk/>
          <pc:sldMk cId="0" sldId="650"/>
        </pc:sldMkLst>
      </pc:sldChg>
      <pc:sldChg chg="del">
        <pc:chgData name="Ernesto Gandolfo Raso" userId="9b53afdb15782c0c" providerId="LiveId" clId="{73122E21-F4F1-435B-95FE-B7D2A288681F}" dt="2025-08-27T13:12:59.198" v="1152" actId="47"/>
        <pc:sldMkLst>
          <pc:docMk/>
          <pc:sldMk cId="0" sldId="651"/>
        </pc:sldMkLst>
      </pc:sldChg>
      <pc:sldChg chg="del">
        <pc:chgData name="Ernesto Gandolfo Raso" userId="9b53afdb15782c0c" providerId="LiveId" clId="{73122E21-F4F1-435B-95FE-B7D2A288681F}" dt="2025-08-23T21:40:50.035" v="1113" actId="2696"/>
        <pc:sldMkLst>
          <pc:docMk/>
          <pc:sldMk cId="0" sldId="652"/>
        </pc:sldMkLst>
      </pc:sldChg>
      <pc:sldChg chg="add del">
        <pc:chgData name="Ernesto Gandolfo Raso" userId="9b53afdb15782c0c" providerId="LiveId" clId="{73122E21-F4F1-435B-95FE-B7D2A288681F}" dt="2025-08-27T13:12:59.198" v="1152" actId="47"/>
        <pc:sldMkLst>
          <pc:docMk/>
          <pc:sldMk cId="3542761699" sldId="652"/>
        </pc:sldMkLst>
      </pc:sldChg>
      <pc:sldChg chg="del">
        <pc:chgData name="Ernesto Gandolfo Raso" userId="9b53afdb15782c0c" providerId="LiveId" clId="{73122E21-F4F1-435B-95FE-B7D2A288681F}" dt="2025-08-23T21:40:50.035" v="1113" actId="2696"/>
        <pc:sldMkLst>
          <pc:docMk/>
          <pc:sldMk cId="0" sldId="653"/>
        </pc:sldMkLst>
      </pc:sldChg>
      <pc:sldChg chg="add del">
        <pc:chgData name="Ernesto Gandolfo Raso" userId="9b53afdb15782c0c" providerId="LiveId" clId="{73122E21-F4F1-435B-95FE-B7D2A288681F}" dt="2025-08-27T13:12:59.198" v="1152" actId="47"/>
        <pc:sldMkLst>
          <pc:docMk/>
          <pc:sldMk cId="3355491427" sldId="653"/>
        </pc:sldMkLst>
      </pc:sldChg>
      <pc:sldChg chg="del">
        <pc:chgData name="Ernesto Gandolfo Raso" userId="9b53afdb15782c0c" providerId="LiveId" clId="{73122E21-F4F1-435B-95FE-B7D2A288681F}" dt="2025-08-23T21:40:50.035" v="1113" actId="2696"/>
        <pc:sldMkLst>
          <pc:docMk/>
          <pc:sldMk cId="0" sldId="654"/>
        </pc:sldMkLst>
      </pc:sldChg>
      <pc:sldChg chg="add del">
        <pc:chgData name="Ernesto Gandolfo Raso" userId="9b53afdb15782c0c" providerId="LiveId" clId="{73122E21-F4F1-435B-95FE-B7D2A288681F}" dt="2025-08-27T13:12:59.198" v="1152" actId="47"/>
        <pc:sldMkLst>
          <pc:docMk/>
          <pc:sldMk cId="665249835" sldId="654"/>
        </pc:sldMkLst>
      </pc:sldChg>
      <pc:sldChg chg="del">
        <pc:chgData name="Ernesto Gandolfo Raso" userId="9b53afdb15782c0c" providerId="LiveId" clId="{73122E21-F4F1-435B-95FE-B7D2A288681F}" dt="2025-08-23T21:40:50.035" v="1113" actId="2696"/>
        <pc:sldMkLst>
          <pc:docMk/>
          <pc:sldMk cId="0" sldId="655"/>
        </pc:sldMkLst>
      </pc:sldChg>
      <pc:sldChg chg="add del">
        <pc:chgData name="Ernesto Gandolfo Raso" userId="9b53afdb15782c0c" providerId="LiveId" clId="{73122E21-F4F1-435B-95FE-B7D2A288681F}" dt="2025-08-27T13:12:59.198" v="1152" actId="47"/>
        <pc:sldMkLst>
          <pc:docMk/>
          <pc:sldMk cId="329113703" sldId="655"/>
        </pc:sldMkLst>
      </pc:sldChg>
      <pc:sldChg chg="del">
        <pc:chgData name="Ernesto Gandolfo Raso" userId="9b53afdb15782c0c" providerId="LiveId" clId="{73122E21-F4F1-435B-95FE-B7D2A288681F}" dt="2025-08-23T21:42:20.726" v="1117" actId="2696"/>
        <pc:sldMkLst>
          <pc:docMk/>
          <pc:sldMk cId="0" sldId="656"/>
        </pc:sldMkLst>
      </pc:sldChg>
      <pc:sldChg chg="add del">
        <pc:chgData name="Ernesto Gandolfo Raso" userId="9b53afdb15782c0c" providerId="LiveId" clId="{73122E21-F4F1-435B-95FE-B7D2A288681F}" dt="2025-08-27T13:12:59.198" v="1152" actId="47"/>
        <pc:sldMkLst>
          <pc:docMk/>
          <pc:sldMk cId="3693142786" sldId="656"/>
        </pc:sldMkLst>
      </pc:sldChg>
      <pc:sldChg chg="modSp del">
        <pc:chgData name="Ernesto Gandolfo Raso" userId="9b53afdb15782c0c" providerId="LiveId" clId="{73122E21-F4F1-435B-95FE-B7D2A288681F}" dt="2025-08-27T13:12:59.198" v="1152" actId="47"/>
        <pc:sldMkLst>
          <pc:docMk/>
          <pc:sldMk cId="0" sldId="659"/>
        </pc:sldMkLst>
        <pc:spChg chg="mod">
          <ac:chgData name="Ernesto Gandolfo Raso" userId="9b53afdb15782c0c" providerId="LiveId" clId="{73122E21-F4F1-435B-95FE-B7D2A288681F}" dt="2025-08-23T21:45:32.607" v="1127"/>
          <ac:spMkLst>
            <pc:docMk/>
            <pc:sldMk cId="0" sldId="659"/>
            <ac:spMk id="81922" creationId="{249E709A-AB44-4813-6ED1-EB6F594273F2}"/>
          </ac:spMkLst>
        </pc:spChg>
      </pc:sldChg>
      <pc:sldChg chg="modSp del mod">
        <pc:chgData name="Ernesto Gandolfo Raso" userId="9b53afdb15782c0c" providerId="LiveId" clId="{73122E21-F4F1-435B-95FE-B7D2A288681F}" dt="2025-08-27T13:12:59.198" v="1152" actId="47"/>
        <pc:sldMkLst>
          <pc:docMk/>
          <pc:sldMk cId="0" sldId="660"/>
        </pc:sldMkLst>
        <pc:spChg chg="mod">
          <ac:chgData name="Ernesto Gandolfo Raso" userId="9b53afdb15782c0c" providerId="LiveId" clId="{73122E21-F4F1-435B-95FE-B7D2A288681F}" dt="2025-08-23T21:43:09.749" v="1121" actId="20577"/>
          <ac:spMkLst>
            <pc:docMk/>
            <pc:sldMk cId="0" sldId="660"/>
            <ac:spMk id="62468" creationId="{A9F4274F-6CF7-E408-4573-7FE50261507D}"/>
          </ac:spMkLst>
        </pc:spChg>
      </pc:sldChg>
      <pc:sldChg chg="del">
        <pc:chgData name="Ernesto Gandolfo Raso" userId="9b53afdb15782c0c" providerId="LiveId" clId="{73122E21-F4F1-435B-95FE-B7D2A288681F}" dt="2025-08-27T13:12:59.198" v="1152" actId="47"/>
        <pc:sldMkLst>
          <pc:docMk/>
          <pc:sldMk cId="0" sldId="661"/>
        </pc:sldMkLst>
      </pc:sldChg>
      <pc:sldChg chg="del">
        <pc:chgData name="Ernesto Gandolfo Raso" userId="9b53afdb15782c0c" providerId="LiveId" clId="{73122E21-F4F1-435B-95FE-B7D2A288681F}" dt="2025-08-27T13:12:59.198" v="1152" actId="47"/>
        <pc:sldMkLst>
          <pc:docMk/>
          <pc:sldMk cId="0" sldId="662"/>
        </pc:sldMkLst>
      </pc:sldChg>
      <pc:sldChg chg="del">
        <pc:chgData name="Ernesto Gandolfo Raso" userId="9b53afdb15782c0c" providerId="LiveId" clId="{73122E21-F4F1-435B-95FE-B7D2A288681F}" dt="2025-08-27T13:12:59.198" v="1152" actId="47"/>
        <pc:sldMkLst>
          <pc:docMk/>
          <pc:sldMk cId="0" sldId="663"/>
        </pc:sldMkLst>
      </pc:sldChg>
      <pc:sldChg chg="del">
        <pc:chgData name="Ernesto Gandolfo Raso" userId="9b53afdb15782c0c" providerId="LiveId" clId="{73122E21-F4F1-435B-95FE-B7D2A288681F}" dt="2025-08-27T13:12:59.198" v="1152" actId="47"/>
        <pc:sldMkLst>
          <pc:docMk/>
          <pc:sldMk cId="0" sldId="664"/>
        </pc:sldMkLst>
      </pc:sldChg>
      <pc:sldChg chg="del">
        <pc:chgData name="Ernesto Gandolfo Raso" userId="9b53afdb15782c0c" providerId="LiveId" clId="{73122E21-F4F1-435B-95FE-B7D2A288681F}" dt="2025-08-27T13:12:59.198" v="1152" actId="47"/>
        <pc:sldMkLst>
          <pc:docMk/>
          <pc:sldMk cId="0" sldId="665"/>
        </pc:sldMkLst>
      </pc:sldChg>
      <pc:sldChg chg="del">
        <pc:chgData name="Ernesto Gandolfo Raso" userId="9b53afdb15782c0c" providerId="LiveId" clId="{73122E21-F4F1-435B-95FE-B7D2A288681F}" dt="2025-08-27T13:12:59.198" v="1152" actId="47"/>
        <pc:sldMkLst>
          <pc:docMk/>
          <pc:sldMk cId="0" sldId="668"/>
        </pc:sldMkLst>
      </pc:sldChg>
      <pc:sldChg chg="del">
        <pc:chgData name="Ernesto Gandolfo Raso" userId="9b53afdb15782c0c" providerId="LiveId" clId="{73122E21-F4F1-435B-95FE-B7D2A288681F}" dt="2025-08-27T13:12:59.198" v="1152" actId="47"/>
        <pc:sldMkLst>
          <pc:docMk/>
          <pc:sldMk cId="0" sldId="669"/>
        </pc:sldMkLst>
      </pc:sldChg>
      <pc:sldChg chg="del">
        <pc:chgData name="Ernesto Gandolfo Raso" userId="9b53afdb15782c0c" providerId="LiveId" clId="{73122E21-F4F1-435B-95FE-B7D2A288681F}" dt="2025-08-27T13:12:59.198" v="1152" actId="47"/>
        <pc:sldMkLst>
          <pc:docMk/>
          <pc:sldMk cId="0" sldId="670"/>
        </pc:sldMkLst>
      </pc:sldChg>
      <pc:sldChg chg="del">
        <pc:chgData name="Ernesto Gandolfo Raso" userId="9b53afdb15782c0c" providerId="LiveId" clId="{73122E21-F4F1-435B-95FE-B7D2A288681F}" dt="2025-08-27T13:12:59.198" v="1152" actId="47"/>
        <pc:sldMkLst>
          <pc:docMk/>
          <pc:sldMk cId="0" sldId="671"/>
        </pc:sldMkLst>
      </pc:sldChg>
      <pc:sldChg chg="del">
        <pc:chgData name="Ernesto Gandolfo Raso" userId="9b53afdb15782c0c" providerId="LiveId" clId="{73122E21-F4F1-435B-95FE-B7D2A288681F}" dt="2025-08-27T13:12:59.198" v="1152" actId="47"/>
        <pc:sldMkLst>
          <pc:docMk/>
          <pc:sldMk cId="0" sldId="673"/>
        </pc:sldMkLst>
      </pc:sldChg>
      <pc:sldChg chg="del">
        <pc:chgData name="Ernesto Gandolfo Raso" userId="9b53afdb15782c0c" providerId="LiveId" clId="{73122E21-F4F1-435B-95FE-B7D2A288681F}" dt="2025-08-27T13:12:59.198" v="1152" actId="47"/>
        <pc:sldMkLst>
          <pc:docMk/>
          <pc:sldMk cId="0" sldId="674"/>
        </pc:sldMkLst>
      </pc:sldChg>
      <pc:sldChg chg="del">
        <pc:chgData name="Ernesto Gandolfo Raso" userId="9b53afdb15782c0c" providerId="LiveId" clId="{73122E21-F4F1-435B-95FE-B7D2A288681F}" dt="2025-08-27T13:12:59.198" v="1152" actId="47"/>
        <pc:sldMkLst>
          <pc:docMk/>
          <pc:sldMk cId="0" sldId="675"/>
        </pc:sldMkLst>
      </pc:sldChg>
      <pc:sldChg chg="del">
        <pc:chgData name="Ernesto Gandolfo Raso" userId="9b53afdb15782c0c" providerId="LiveId" clId="{73122E21-F4F1-435B-95FE-B7D2A288681F}" dt="2025-08-27T13:12:59.198" v="1152" actId="47"/>
        <pc:sldMkLst>
          <pc:docMk/>
          <pc:sldMk cId="0" sldId="676"/>
        </pc:sldMkLst>
      </pc:sldChg>
      <pc:sldChg chg="del">
        <pc:chgData name="Ernesto Gandolfo Raso" userId="9b53afdb15782c0c" providerId="LiveId" clId="{73122E21-F4F1-435B-95FE-B7D2A288681F}" dt="2025-08-27T13:12:59.198" v="1152" actId="47"/>
        <pc:sldMkLst>
          <pc:docMk/>
          <pc:sldMk cId="0" sldId="677"/>
        </pc:sldMkLst>
      </pc:sldChg>
      <pc:sldChg chg="del">
        <pc:chgData name="Ernesto Gandolfo Raso" userId="9b53afdb15782c0c" providerId="LiveId" clId="{73122E21-F4F1-435B-95FE-B7D2A288681F}" dt="2025-08-27T13:12:59.198" v="1152" actId="47"/>
        <pc:sldMkLst>
          <pc:docMk/>
          <pc:sldMk cId="0" sldId="678"/>
        </pc:sldMkLst>
      </pc:sldChg>
      <pc:sldChg chg="del">
        <pc:chgData name="Ernesto Gandolfo Raso" userId="9b53afdb15782c0c" providerId="LiveId" clId="{73122E21-F4F1-435B-95FE-B7D2A288681F}" dt="2025-08-27T13:12:59.198" v="1152" actId="47"/>
        <pc:sldMkLst>
          <pc:docMk/>
          <pc:sldMk cId="0" sldId="680"/>
        </pc:sldMkLst>
      </pc:sldChg>
      <pc:sldChg chg="modSp del mod">
        <pc:chgData name="Ernesto Gandolfo Raso" userId="9b53afdb15782c0c" providerId="LiveId" clId="{73122E21-F4F1-435B-95FE-B7D2A288681F}" dt="2025-08-27T13:12:59.198" v="1152" actId="47"/>
        <pc:sldMkLst>
          <pc:docMk/>
          <pc:sldMk cId="3507495933" sldId="682"/>
        </pc:sldMkLst>
        <pc:spChg chg="mod">
          <ac:chgData name="Ernesto Gandolfo Raso" userId="9b53afdb15782c0c" providerId="LiveId" clId="{73122E21-F4F1-435B-95FE-B7D2A288681F}" dt="2025-08-23T20:36:01.200" v="80" actId="255"/>
          <ac:spMkLst>
            <pc:docMk/>
            <pc:sldMk cId="3507495933" sldId="682"/>
            <ac:spMk id="46082" creationId="{E7E3118D-FEFA-2A1B-EC12-20FB38A8C7C8}"/>
          </ac:spMkLst>
        </pc:spChg>
        <pc:picChg chg="mod">
          <ac:chgData name="Ernesto Gandolfo Raso" userId="9b53afdb15782c0c" providerId="LiveId" clId="{73122E21-F4F1-435B-95FE-B7D2A288681F}" dt="2025-08-23T20:36:04.090" v="86" actId="1035"/>
          <ac:picMkLst>
            <pc:docMk/>
            <pc:sldMk cId="3507495933" sldId="682"/>
            <ac:picMk id="46083" creationId="{4FB7F5CA-A0E7-D37A-1804-1952DB7CC68E}"/>
          </ac:picMkLst>
        </pc:picChg>
      </pc:sldChg>
      <pc:sldChg chg="modSp mod">
        <pc:chgData name="Ernesto Gandolfo Raso" userId="9b53afdb15782c0c" providerId="LiveId" clId="{73122E21-F4F1-435B-95FE-B7D2A288681F}" dt="2025-08-27T13:12:46.599" v="1151" actId="1076"/>
        <pc:sldMkLst>
          <pc:docMk/>
          <pc:sldMk cId="1564820973" sldId="683"/>
        </pc:sldMkLst>
        <pc:spChg chg="mod">
          <ac:chgData name="Ernesto Gandolfo Raso" userId="9b53afdb15782c0c" providerId="LiveId" clId="{73122E21-F4F1-435B-95FE-B7D2A288681F}" dt="2025-08-27T13:12:46.599" v="1151" actId="1076"/>
          <ac:spMkLst>
            <pc:docMk/>
            <pc:sldMk cId="1564820973" sldId="683"/>
            <ac:spMk id="6146" creationId="{ABC79D3A-86B7-30E4-081E-8419E1A63368}"/>
          </ac:spMkLst>
        </pc:spChg>
      </pc:sldChg>
      <pc:sldChg chg="modSp del mod">
        <pc:chgData name="Ernesto Gandolfo Raso" userId="9b53afdb15782c0c" providerId="LiveId" clId="{73122E21-F4F1-435B-95FE-B7D2A288681F}" dt="2025-08-23T20:37:19.713" v="125" actId="2696"/>
        <pc:sldMkLst>
          <pc:docMk/>
          <pc:sldMk cId="1325504074" sldId="684"/>
        </pc:sldMkLst>
      </pc:sldChg>
      <pc:sldChg chg="modSp add del mod">
        <pc:chgData name="Ernesto Gandolfo Raso" userId="9b53afdb15782c0c" providerId="LiveId" clId="{73122E21-F4F1-435B-95FE-B7D2A288681F}" dt="2025-08-23T21:44:43.718" v="1124" actId="2696"/>
        <pc:sldMkLst>
          <pc:docMk/>
          <pc:sldMk cId="2494956466" sldId="684"/>
        </pc:sldMkLst>
      </pc:sldChg>
      <pc:sldChg chg="del">
        <pc:chgData name="Ernesto Gandolfo Raso" userId="9b53afdb15782c0c" providerId="LiveId" clId="{73122E21-F4F1-435B-95FE-B7D2A288681F}" dt="2025-08-23T20:37:19.713" v="125" actId="2696"/>
        <pc:sldMkLst>
          <pc:docMk/>
          <pc:sldMk cId="1839920337" sldId="685"/>
        </pc:sldMkLst>
      </pc:sldChg>
      <pc:sldChg chg="addSp delSp modSp add del mod">
        <pc:chgData name="Ernesto Gandolfo Raso" userId="9b53afdb15782c0c" providerId="LiveId" clId="{73122E21-F4F1-435B-95FE-B7D2A288681F}" dt="2025-08-23T21:44:43.718" v="1124" actId="2696"/>
        <pc:sldMkLst>
          <pc:docMk/>
          <pc:sldMk cId="4030055430" sldId="685"/>
        </pc:sldMkLst>
      </pc:sldChg>
      <pc:sldChg chg="del">
        <pc:chgData name="Ernesto Gandolfo Raso" userId="9b53afdb15782c0c" providerId="LiveId" clId="{73122E21-F4F1-435B-95FE-B7D2A288681F}" dt="2025-08-27T13:12:59.198" v="1152" actId="47"/>
        <pc:sldMkLst>
          <pc:docMk/>
          <pc:sldMk cId="3572848335" sldId="686"/>
        </pc:sldMkLst>
      </pc:sldChg>
      <pc:sldChg chg="del">
        <pc:chgData name="Ernesto Gandolfo Raso" userId="9b53afdb15782c0c" providerId="LiveId" clId="{73122E21-F4F1-435B-95FE-B7D2A288681F}" dt="2025-08-23T21:44:43.718" v="1124" actId="2696"/>
        <pc:sldMkLst>
          <pc:docMk/>
          <pc:sldMk cId="3364588778" sldId="688"/>
        </pc:sldMkLst>
      </pc:sldChg>
      <pc:sldChg chg="del">
        <pc:chgData name="Ernesto Gandolfo Raso" userId="9b53afdb15782c0c" providerId="LiveId" clId="{73122E21-F4F1-435B-95FE-B7D2A288681F}" dt="2025-08-27T13:12:59.198" v="1152" actId="47"/>
        <pc:sldMkLst>
          <pc:docMk/>
          <pc:sldMk cId="4097892938" sldId="689"/>
        </pc:sldMkLst>
      </pc:sldChg>
      <pc:sldChg chg="delSp modSp add del mod">
        <pc:chgData name="Ernesto Gandolfo Raso" userId="9b53afdb15782c0c" providerId="LiveId" clId="{73122E21-F4F1-435B-95FE-B7D2A288681F}" dt="2025-08-27T13:12:59.198" v="1152" actId="47"/>
        <pc:sldMkLst>
          <pc:docMk/>
          <pc:sldMk cId="2124385617" sldId="690"/>
        </pc:sldMkLst>
        <pc:spChg chg="mod">
          <ac:chgData name="Ernesto Gandolfo Raso" userId="9b53afdb15782c0c" providerId="LiveId" clId="{73122E21-F4F1-435B-95FE-B7D2A288681F}" dt="2025-08-23T21:27:53.381" v="609" actId="113"/>
          <ac:spMkLst>
            <pc:docMk/>
            <pc:sldMk cId="2124385617" sldId="690"/>
            <ac:spMk id="46082" creationId="{E7E3C63D-22AD-219D-4978-BEFB214810AD}"/>
          </ac:spMkLst>
        </pc:spChg>
      </pc:sldChg>
      <pc:sldChg chg="addSp delSp modSp add del mod">
        <pc:chgData name="Ernesto Gandolfo Raso" userId="9b53afdb15782c0c" providerId="LiveId" clId="{73122E21-F4F1-435B-95FE-B7D2A288681F}" dt="2025-08-23T21:44:43.718" v="1124" actId="2696"/>
        <pc:sldMkLst>
          <pc:docMk/>
          <pc:sldMk cId="2003765935" sldId="691"/>
        </pc:sldMkLst>
      </pc:sldChg>
      <pc:sldMasterChg chg="delSldLayout">
        <pc:chgData name="Ernesto Gandolfo Raso" userId="9b53afdb15782c0c" providerId="LiveId" clId="{73122E21-F4F1-435B-95FE-B7D2A288681F}" dt="2025-08-27T13:12:59.198" v="1152" actId="47"/>
        <pc:sldMasterMkLst>
          <pc:docMk/>
          <pc:sldMasterMk cId="0" sldId="2147483678"/>
        </pc:sldMasterMkLst>
        <pc:sldLayoutChg chg="del">
          <pc:chgData name="Ernesto Gandolfo Raso" userId="9b53afdb15782c0c" providerId="LiveId" clId="{73122E21-F4F1-435B-95FE-B7D2A288681F}" dt="2025-08-27T13:12:59.198" v="1152" actId="47"/>
          <pc:sldLayoutMkLst>
            <pc:docMk/>
            <pc:sldMasterMk cId="0" sldId="2147483678"/>
            <pc:sldLayoutMk cId="1855466677" sldId="2147484628"/>
          </pc:sldLayoutMkLst>
        </pc:sldLayoutChg>
      </pc:sldMasterChg>
    </pc:docChg>
  </pc:docChgLst>
  <pc:docChgLst>
    <pc:chgData name="Ernesto Gandolfo Raso" userId="9b53afdb15782c0c" providerId="LiveId" clId="{653A483C-AC89-43B3-B380-9F0FC0FBF082}"/>
    <pc:docChg chg="addSld modSld">
      <pc:chgData name="Ernesto Gandolfo Raso" userId="9b53afdb15782c0c" providerId="LiveId" clId="{653A483C-AC89-43B3-B380-9F0FC0FBF082}" dt="2024-11-06T14:26:47.228" v="4" actId="14100"/>
      <pc:docMkLst>
        <pc:docMk/>
      </pc:docMkLst>
      <pc:sldChg chg="addSp delSp modSp add">
        <pc:chgData name="Ernesto Gandolfo Raso" userId="9b53afdb15782c0c" providerId="LiveId" clId="{653A483C-AC89-43B3-B380-9F0FC0FBF082}" dt="2024-11-06T14:26:47.228" v="4" actId="14100"/>
        <pc:sldMkLst>
          <pc:docMk/>
          <pc:sldMk cId="4097892938" sldId="689"/>
        </pc:sldMkLst>
      </pc:sldChg>
    </pc:docChg>
  </pc:docChgLst>
  <pc:docChgLst>
    <pc:chgData name="Ernesto Gandolfo Raso" userId="9b53afdb15782c0c" providerId="LiveId" clId="{FB00E247-3C18-42C6-ABCD-4CF6507CABFC}"/>
    <pc:docChg chg="undo custSel addSld delSld modSld">
      <pc:chgData name="Ernesto Gandolfo Raso" userId="9b53afdb15782c0c" providerId="LiveId" clId="{FB00E247-3C18-42C6-ABCD-4CF6507CABFC}" dt="2024-09-23T12:22:55.552" v="1270" actId="14100"/>
      <pc:docMkLst>
        <pc:docMk/>
      </pc:docMkLst>
      <pc:sldChg chg="modSp">
        <pc:chgData name="Ernesto Gandolfo Raso" userId="9b53afdb15782c0c" providerId="LiveId" clId="{FB00E247-3C18-42C6-ABCD-4CF6507CABFC}" dt="2024-09-12T14:14:54.699" v="751"/>
        <pc:sldMkLst>
          <pc:docMk/>
          <pc:sldMk cId="0" sldId="410"/>
        </pc:sldMkLst>
      </pc:sldChg>
      <pc:sldChg chg="modSp mod">
        <pc:chgData name="Ernesto Gandolfo Raso" userId="9b53afdb15782c0c" providerId="LiveId" clId="{FB00E247-3C18-42C6-ABCD-4CF6507CABFC}" dt="2024-09-12T14:03:22.464" v="21" actId="6549"/>
        <pc:sldMkLst>
          <pc:docMk/>
          <pc:sldMk cId="0" sldId="412"/>
        </pc:sldMkLst>
      </pc:sldChg>
      <pc:sldChg chg="modSp">
        <pc:chgData name="Ernesto Gandolfo Raso" userId="9b53afdb15782c0c" providerId="LiveId" clId="{FB00E247-3C18-42C6-ABCD-4CF6507CABFC}" dt="2024-09-12T14:22:15.703" v="807"/>
        <pc:sldMkLst>
          <pc:docMk/>
          <pc:sldMk cId="0" sldId="415"/>
        </pc:sldMkLst>
      </pc:sldChg>
      <pc:sldChg chg="modSp mod">
        <pc:chgData name="Ernesto Gandolfo Raso" userId="9b53afdb15782c0c" providerId="LiveId" clId="{FB00E247-3C18-42C6-ABCD-4CF6507CABFC}" dt="2024-09-12T14:21:44.560" v="805" actId="113"/>
        <pc:sldMkLst>
          <pc:docMk/>
          <pc:sldMk cId="0" sldId="432"/>
        </pc:sldMkLst>
      </pc:sldChg>
      <pc:sldChg chg="modSp mod">
        <pc:chgData name="Ernesto Gandolfo Raso" userId="9b53afdb15782c0c" providerId="LiveId" clId="{FB00E247-3C18-42C6-ABCD-4CF6507CABFC}" dt="2024-09-23T12:12:09.432" v="1134" actId="1035"/>
        <pc:sldMkLst>
          <pc:docMk/>
          <pc:sldMk cId="0" sldId="446"/>
        </pc:sldMkLst>
      </pc:sldChg>
      <pc:sldChg chg="modSp mod">
        <pc:chgData name="Ernesto Gandolfo Raso" userId="9b53afdb15782c0c" providerId="LiveId" clId="{FB00E247-3C18-42C6-ABCD-4CF6507CABFC}" dt="2024-09-23T12:13:23.332" v="1162" actId="14100"/>
        <pc:sldMkLst>
          <pc:docMk/>
          <pc:sldMk cId="0" sldId="477"/>
        </pc:sldMkLst>
      </pc:sldChg>
      <pc:sldChg chg="modSp mod">
        <pc:chgData name="Ernesto Gandolfo Raso" userId="9b53afdb15782c0c" providerId="LiveId" clId="{FB00E247-3C18-42C6-ABCD-4CF6507CABFC}" dt="2024-09-23T12:21:24.613" v="1249" actId="6549"/>
        <pc:sldMkLst>
          <pc:docMk/>
          <pc:sldMk cId="0" sldId="522"/>
        </pc:sldMkLst>
      </pc:sldChg>
      <pc:sldChg chg="modSp">
        <pc:chgData name="Ernesto Gandolfo Raso" userId="9b53afdb15782c0c" providerId="LiveId" clId="{FB00E247-3C18-42C6-ABCD-4CF6507CABFC}" dt="2024-09-12T14:32:12.827" v="1013" actId="692"/>
        <pc:sldMkLst>
          <pc:docMk/>
          <pc:sldMk cId="0" sldId="527"/>
        </pc:sldMkLst>
      </pc:sldChg>
      <pc:sldChg chg="addSp delSp modSp del">
        <pc:chgData name="Ernesto Gandolfo Raso" userId="9b53afdb15782c0c" providerId="LiveId" clId="{FB00E247-3C18-42C6-ABCD-4CF6507CABFC}" dt="2024-09-12T14:03:04.620" v="4" actId="2696"/>
        <pc:sldMkLst>
          <pc:docMk/>
          <pc:sldMk cId="0" sldId="599"/>
        </pc:sldMkLst>
      </pc:sldChg>
      <pc:sldChg chg="modSp">
        <pc:chgData name="Ernesto Gandolfo Raso" userId="9b53afdb15782c0c" providerId="LiveId" clId="{FB00E247-3C18-42C6-ABCD-4CF6507CABFC}" dt="2024-09-23T12:13:59.620" v="1216" actId="1038"/>
        <pc:sldMkLst>
          <pc:docMk/>
          <pc:sldMk cId="0" sldId="619"/>
        </pc:sldMkLst>
      </pc:sldChg>
      <pc:sldChg chg="addSp modSp mod">
        <pc:chgData name="Ernesto Gandolfo Raso" userId="9b53afdb15782c0c" providerId="LiveId" clId="{FB00E247-3C18-42C6-ABCD-4CF6507CABFC}" dt="2024-09-23T12:12:39.348" v="1161" actId="207"/>
        <pc:sldMkLst>
          <pc:docMk/>
          <pc:sldMk cId="0" sldId="625"/>
        </pc:sldMkLst>
      </pc:sldChg>
      <pc:sldChg chg="modSp mod">
        <pc:chgData name="Ernesto Gandolfo Raso" userId="9b53afdb15782c0c" providerId="LiveId" clId="{FB00E247-3C18-42C6-ABCD-4CF6507CABFC}" dt="2024-09-23T12:12:24.176" v="1156" actId="21"/>
        <pc:sldMkLst>
          <pc:docMk/>
          <pc:sldMk cId="0" sldId="626"/>
        </pc:sldMkLst>
      </pc:sldChg>
      <pc:sldChg chg="modSp">
        <pc:chgData name="Ernesto Gandolfo Raso" userId="9b53afdb15782c0c" providerId="LiveId" clId="{FB00E247-3C18-42C6-ABCD-4CF6507CABFC}" dt="2024-09-23T12:13:41.126" v="1174" actId="1038"/>
        <pc:sldMkLst>
          <pc:docMk/>
          <pc:sldMk cId="0" sldId="628"/>
        </pc:sldMkLst>
      </pc:sldChg>
      <pc:sldChg chg="modSp mod">
        <pc:chgData name="Ernesto Gandolfo Raso" userId="9b53afdb15782c0c" providerId="LiveId" clId="{FB00E247-3C18-42C6-ABCD-4CF6507CABFC}" dt="2024-09-23T12:14:50.902" v="1220" actId="6549"/>
        <pc:sldMkLst>
          <pc:docMk/>
          <pc:sldMk cId="0" sldId="629"/>
        </pc:sldMkLst>
      </pc:sldChg>
      <pc:sldChg chg="modSp">
        <pc:chgData name="Ernesto Gandolfo Raso" userId="9b53afdb15782c0c" providerId="LiveId" clId="{FB00E247-3C18-42C6-ABCD-4CF6507CABFC}" dt="2024-09-12T14:15:14.411" v="755" actId="692"/>
        <pc:sldMkLst>
          <pc:docMk/>
          <pc:sldMk cId="0" sldId="630"/>
        </pc:sldMkLst>
      </pc:sldChg>
      <pc:sldChg chg="delSp">
        <pc:chgData name="Ernesto Gandolfo Raso" userId="9b53afdb15782c0c" providerId="LiveId" clId="{FB00E247-3C18-42C6-ABCD-4CF6507CABFC}" dt="2024-09-23T12:15:23.644" v="1246" actId="478"/>
        <pc:sldMkLst>
          <pc:docMk/>
          <pc:sldMk cId="0" sldId="633"/>
        </pc:sldMkLst>
      </pc:sldChg>
      <pc:sldChg chg="modSp mod">
        <pc:chgData name="Ernesto Gandolfo Raso" userId="9b53afdb15782c0c" providerId="LiveId" clId="{FB00E247-3C18-42C6-ABCD-4CF6507CABFC}" dt="2024-09-12T14:20:46.348" v="787" actId="1035"/>
        <pc:sldMkLst>
          <pc:docMk/>
          <pc:sldMk cId="0" sldId="648"/>
        </pc:sldMkLst>
      </pc:sldChg>
      <pc:sldChg chg="addSp delSp modSp mod">
        <pc:chgData name="Ernesto Gandolfo Raso" userId="9b53afdb15782c0c" providerId="LiveId" clId="{FB00E247-3C18-42C6-ABCD-4CF6507CABFC}" dt="2024-09-12T14:21:18.239" v="802" actId="113"/>
        <pc:sldMkLst>
          <pc:docMk/>
          <pc:sldMk cId="0" sldId="649"/>
        </pc:sldMkLst>
      </pc:sldChg>
      <pc:sldChg chg="modSp">
        <pc:chgData name="Ernesto Gandolfo Raso" userId="9b53afdb15782c0c" providerId="LiveId" clId="{FB00E247-3C18-42C6-ABCD-4CF6507CABFC}" dt="2024-09-12T14:21:35.908" v="804" actId="692"/>
        <pc:sldMkLst>
          <pc:docMk/>
          <pc:sldMk cId="0" sldId="651"/>
        </pc:sldMkLst>
      </pc:sldChg>
      <pc:sldChg chg="modSp">
        <pc:chgData name="Ernesto Gandolfo Raso" userId="9b53afdb15782c0c" providerId="LiveId" clId="{FB00E247-3C18-42C6-ABCD-4CF6507CABFC}" dt="2024-09-12T14:21:58.418" v="806"/>
        <pc:sldMkLst>
          <pc:docMk/>
          <pc:sldMk cId="0" sldId="652"/>
        </pc:sldMkLst>
      </pc:sldChg>
      <pc:sldChg chg="addSp delSp modSp mod">
        <pc:chgData name="Ernesto Gandolfo Raso" userId="9b53afdb15782c0c" providerId="LiveId" clId="{FB00E247-3C18-42C6-ABCD-4CF6507CABFC}" dt="2024-09-23T12:22:36.932" v="1268" actId="692"/>
        <pc:sldMkLst>
          <pc:docMk/>
          <pc:sldMk cId="0" sldId="659"/>
        </pc:sldMkLst>
      </pc:sldChg>
      <pc:sldChg chg="modSp mod">
        <pc:chgData name="Ernesto Gandolfo Raso" userId="9b53afdb15782c0c" providerId="LiveId" clId="{FB00E247-3C18-42C6-ABCD-4CF6507CABFC}" dt="2024-09-12T14:23:02.357" v="852" actId="1036"/>
        <pc:sldMkLst>
          <pc:docMk/>
          <pc:sldMk cId="0" sldId="660"/>
        </pc:sldMkLst>
      </pc:sldChg>
      <pc:sldChg chg="modSp">
        <pc:chgData name="Ernesto Gandolfo Raso" userId="9b53afdb15782c0c" providerId="LiveId" clId="{FB00E247-3C18-42C6-ABCD-4CF6507CABFC}" dt="2024-09-12T14:23:25.301" v="854" actId="692"/>
        <pc:sldMkLst>
          <pc:docMk/>
          <pc:sldMk cId="0" sldId="661"/>
        </pc:sldMkLst>
      </pc:sldChg>
      <pc:sldChg chg="modSp">
        <pc:chgData name="Ernesto Gandolfo Raso" userId="9b53afdb15782c0c" providerId="LiveId" clId="{FB00E247-3C18-42C6-ABCD-4CF6507CABFC}" dt="2024-09-12T14:23:53.094" v="867" actId="692"/>
        <pc:sldMkLst>
          <pc:docMk/>
          <pc:sldMk cId="0" sldId="662"/>
        </pc:sldMkLst>
      </pc:sldChg>
      <pc:sldChg chg="modSp mod">
        <pc:chgData name="Ernesto Gandolfo Raso" userId="9b53afdb15782c0c" providerId="LiveId" clId="{FB00E247-3C18-42C6-ABCD-4CF6507CABFC}" dt="2024-09-12T14:23:41.159" v="865" actId="1036"/>
        <pc:sldMkLst>
          <pc:docMk/>
          <pc:sldMk cId="0" sldId="664"/>
        </pc:sldMkLst>
      </pc:sldChg>
      <pc:sldChg chg="addSp delSp modSp mod">
        <pc:chgData name="Ernesto Gandolfo Raso" userId="9b53afdb15782c0c" providerId="LiveId" clId="{FB00E247-3C18-42C6-ABCD-4CF6507CABFC}" dt="2024-09-12T14:30:37.408" v="1007" actId="1036"/>
        <pc:sldMkLst>
          <pc:docMk/>
          <pc:sldMk cId="0" sldId="668"/>
        </pc:sldMkLst>
      </pc:sldChg>
      <pc:sldChg chg="modSp">
        <pc:chgData name="Ernesto Gandolfo Raso" userId="9b53afdb15782c0c" providerId="LiveId" clId="{FB00E247-3C18-42C6-ABCD-4CF6507CABFC}" dt="2024-09-12T14:31:22.701" v="1008"/>
        <pc:sldMkLst>
          <pc:docMk/>
          <pc:sldMk cId="0" sldId="669"/>
        </pc:sldMkLst>
      </pc:sldChg>
      <pc:sldChg chg="modSp">
        <pc:chgData name="Ernesto Gandolfo Raso" userId="9b53afdb15782c0c" providerId="LiveId" clId="{FB00E247-3C18-42C6-ABCD-4CF6507CABFC}" dt="2024-09-12T14:31:35.225" v="1010" actId="692"/>
        <pc:sldMkLst>
          <pc:docMk/>
          <pc:sldMk cId="0" sldId="671"/>
        </pc:sldMkLst>
      </pc:sldChg>
      <pc:sldChg chg="modSp">
        <pc:chgData name="Ernesto Gandolfo Raso" userId="9b53afdb15782c0c" providerId="LiveId" clId="{FB00E247-3C18-42C6-ABCD-4CF6507CABFC}" dt="2024-09-23T12:22:55.552" v="1270" actId="14100"/>
        <pc:sldMkLst>
          <pc:docMk/>
          <pc:sldMk cId="0" sldId="677"/>
        </pc:sldMkLst>
      </pc:sldChg>
      <pc:sldChg chg="modSp mod">
        <pc:chgData name="Ernesto Gandolfo Raso" userId="9b53afdb15782c0c" providerId="LiveId" clId="{FB00E247-3C18-42C6-ABCD-4CF6507CABFC}" dt="2024-09-12T14:32:48.013" v="1016" actId="20577"/>
        <pc:sldMkLst>
          <pc:docMk/>
          <pc:sldMk cId="0" sldId="678"/>
        </pc:sldMkLst>
      </pc:sldChg>
      <pc:sldChg chg="del">
        <pc:chgData name="Ernesto Gandolfo Raso" userId="9b53afdb15782c0c" providerId="LiveId" clId="{FB00E247-3C18-42C6-ABCD-4CF6507CABFC}" dt="2024-09-12T14:11:26.325" v="709" actId="2696"/>
        <pc:sldMkLst>
          <pc:docMk/>
          <pc:sldMk cId="0" sldId="679"/>
        </pc:sldMkLst>
      </pc:sldChg>
      <pc:sldChg chg="modSp add mod">
        <pc:chgData name="Ernesto Gandolfo Raso" userId="9b53afdb15782c0c" providerId="LiveId" clId="{FB00E247-3C18-42C6-ABCD-4CF6507CABFC}" dt="2024-09-23T12:10:45.258" v="1123" actId="1036"/>
        <pc:sldMkLst>
          <pc:docMk/>
          <pc:sldMk cId="1564820973" sldId="683"/>
        </pc:sldMkLst>
      </pc:sldChg>
      <pc:sldChg chg="addSp delSp modSp add mod">
        <pc:chgData name="Ernesto Gandolfo Raso" userId="9b53afdb15782c0c" providerId="LiveId" clId="{FB00E247-3C18-42C6-ABCD-4CF6507CABFC}" dt="2024-09-12T14:11:46.289" v="720" actId="20577"/>
        <pc:sldMkLst>
          <pc:docMk/>
          <pc:sldMk cId="1325504074" sldId="684"/>
        </pc:sldMkLst>
      </pc:sldChg>
      <pc:sldChg chg="delSp modSp add mod">
        <pc:chgData name="Ernesto Gandolfo Raso" userId="9b53afdb15782c0c" providerId="LiveId" clId="{FB00E247-3C18-42C6-ABCD-4CF6507CABFC}" dt="2024-09-12T14:10:33.269" v="679" actId="947"/>
        <pc:sldMkLst>
          <pc:docMk/>
          <pc:sldMk cId="1839920337" sldId="685"/>
        </pc:sldMkLst>
      </pc:sldChg>
      <pc:sldChg chg="addSp delSp modSp add mod">
        <pc:chgData name="Ernesto Gandolfo Raso" userId="9b53afdb15782c0c" providerId="LiveId" clId="{FB00E247-3C18-42C6-ABCD-4CF6507CABFC}" dt="2024-09-12T14:37:27.212" v="1091" actId="14100"/>
        <pc:sldMkLst>
          <pc:docMk/>
          <pc:sldMk cId="3572848335" sldId="686"/>
        </pc:sldMkLst>
      </pc:sldChg>
      <pc:sldChg chg="delSp modSp add">
        <pc:chgData name="Ernesto Gandolfo Raso" userId="9b53afdb15782c0c" providerId="LiveId" clId="{FB00E247-3C18-42C6-ABCD-4CF6507CABFC}" dt="2024-09-23T12:15:20.278" v="1245" actId="1038"/>
        <pc:sldMkLst>
          <pc:docMk/>
          <pc:sldMk cId="1710670274" sldId="687"/>
        </pc:sldMkLst>
      </pc:sldChg>
      <pc:sldChg chg="addSp delSp modSp add del">
        <pc:chgData name="Ernesto Gandolfo Raso" userId="9b53afdb15782c0c" providerId="LiveId" clId="{FB00E247-3C18-42C6-ABCD-4CF6507CABFC}" dt="2024-09-12T14:36:35.385" v="1078" actId="2696"/>
        <pc:sldMkLst>
          <pc:docMk/>
          <pc:sldMk cId="1968921624" sldId="687"/>
        </pc:sldMkLst>
      </pc:sldChg>
      <pc:sldChg chg="add">
        <pc:chgData name="Ernesto Gandolfo Raso" userId="9b53afdb15782c0c" providerId="LiveId" clId="{FB00E247-3C18-42C6-ABCD-4CF6507CABFC}" dt="2024-09-23T12:17:09.083" v="1247"/>
        <pc:sldMkLst>
          <pc:docMk/>
          <pc:sldMk cId="3364588778" sldId="6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F74AA2B-6C4F-75E7-6541-02C47687D869}"/>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144387" name="Rectangle 3">
            <a:extLst>
              <a:ext uri="{FF2B5EF4-FFF2-40B4-BE49-F238E27FC236}">
                <a16:creationId xmlns:a16="http://schemas.microsoft.com/office/drawing/2014/main" id="{43D3A433-26BA-0B4E-6C58-643D04177831}"/>
              </a:ext>
            </a:extLst>
          </p:cNvPr>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s-ES"/>
          </a:p>
        </p:txBody>
      </p:sp>
      <p:sp>
        <p:nvSpPr>
          <p:cNvPr id="144388" name="Rectangle 4">
            <a:extLst>
              <a:ext uri="{FF2B5EF4-FFF2-40B4-BE49-F238E27FC236}">
                <a16:creationId xmlns:a16="http://schemas.microsoft.com/office/drawing/2014/main" id="{17FFF9D6-B86B-0B80-9546-8F60A1B5BF1B}"/>
              </a:ext>
            </a:extLst>
          </p:cNvPr>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144389" name="Rectangle 5">
            <a:extLst>
              <a:ext uri="{FF2B5EF4-FFF2-40B4-BE49-F238E27FC236}">
                <a16:creationId xmlns:a16="http://schemas.microsoft.com/office/drawing/2014/main" id="{96AF68B5-8D0D-DEAE-A085-B88394732D89}"/>
              </a:ext>
            </a:extLst>
          </p:cNvPr>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7DDBA03-F8FD-4452-A132-9CA0DA94CFED}" type="slidenum">
              <a:rPr lang="es-ES" altLang="en-US"/>
              <a:pPr>
                <a:defRPr/>
              </a:pPr>
              <a:t>‹Nº›</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1D47E1D-2DE0-99E5-AF60-D7669EFD35D7}"/>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3075" name="Rectangle 3">
            <a:extLst>
              <a:ext uri="{FF2B5EF4-FFF2-40B4-BE49-F238E27FC236}">
                <a16:creationId xmlns:a16="http://schemas.microsoft.com/office/drawing/2014/main" id="{25483686-AFDE-3C4A-DB1B-22598524C5B6}"/>
              </a:ext>
            </a:extLst>
          </p:cNvPr>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s-ES"/>
          </a:p>
        </p:txBody>
      </p:sp>
      <p:sp>
        <p:nvSpPr>
          <p:cNvPr id="4100" name="Rectangle 4">
            <a:extLst>
              <a:ext uri="{FF2B5EF4-FFF2-40B4-BE49-F238E27FC236}">
                <a16:creationId xmlns:a16="http://schemas.microsoft.com/office/drawing/2014/main" id="{A8B0C134-C01D-2F85-C5C1-B7C8C447EE84}"/>
              </a:ext>
            </a:extLst>
          </p:cNvPr>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2B8066B-128B-BBD8-2771-186D26A63F1D}"/>
              </a:ext>
            </a:extLst>
          </p:cNvPr>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a:extLst>
              <a:ext uri="{FF2B5EF4-FFF2-40B4-BE49-F238E27FC236}">
                <a16:creationId xmlns:a16="http://schemas.microsoft.com/office/drawing/2014/main" id="{7BEB9EB3-8371-8F50-98C2-7926537AE060}"/>
              </a:ext>
            </a:extLst>
          </p:cNvPr>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3079" name="Rectangle 7">
            <a:extLst>
              <a:ext uri="{FF2B5EF4-FFF2-40B4-BE49-F238E27FC236}">
                <a16:creationId xmlns:a16="http://schemas.microsoft.com/office/drawing/2014/main" id="{4E8CB256-2DB5-E91D-95CB-A4B900CB6CF4}"/>
              </a:ext>
            </a:extLst>
          </p:cNvPr>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6410CC4D-C775-41F5-BF33-CAC801858407}"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616AED8-9C06-7546-660A-3170E0DAC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34A3F8-6316-46A1-BBDC-96C77335F834}" type="slidenum">
              <a:rPr lang="es-ES" altLang="es-ES" smtClean="0"/>
              <a:pPr>
                <a:spcBef>
                  <a:spcPct val="0"/>
                </a:spcBef>
              </a:pPr>
              <a:t>1</a:t>
            </a:fld>
            <a:endParaRPr lang="es-ES" altLang="es-ES"/>
          </a:p>
        </p:txBody>
      </p:sp>
      <p:sp>
        <p:nvSpPr>
          <p:cNvPr id="7171" name="Rectangle 2">
            <a:extLst>
              <a:ext uri="{FF2B5EF4-FFF2-40B4-BE49-F238E27FC236}">
                <a16:creationId xmlns:a16="http://schemas.microsoft.com/office/drawing/2014/main" id="{643154F5-F065-3857-5FA3-53DA2065498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552094F7-228A-C020-6E21-79A80912053E}"/>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ES">
              <a:latin typeface="Arial" panose="020B0604020202020204" pitchFamily="34" charset="0"/>
            </a:endParaRPr>
          </a:p>
        </p:txBody>
      </p:sp>
    </p:spTree>
    <p:extLst>
      <p:ext uri="{BB962C8B-B14F-4D97-AF65-F5344CB8AC3E}">
        <p14:creationId xmlns:p14="http://schemas.microsoft.com/office/powerpoint/2010/main" val="20948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67826245-310D-1DA0-467A-75AD56640178}"/>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261B30CC-7844-47F7-1A66-BD1F1D8B163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750F3C0-A7BA-C58A-72FA-5EB9B0D52E08}"/>
              </a:ext>
            </a:extLst>
          </p:cNvPr>
          <p:cNvSpPr>
            <a:spLocks noGrp="1"/>
          </p:cNvSpPr>
          <p:nvPr>
            <p:ph type="sldNum" sz="quarter" idx="12"/>
          </p:nvPr>
        </p:nvSpPr>
        <p:spPr/>
        <p:txBody>
          <a:bodyPr/>
          <a:lstStyle>
            <a:lvl1pPr>
              <a:defRPr/>
            </a:lvl1pPr>
          </a:lstStyle>
          <a:p>
            <a:pPr>
              <a:defRPr/>
            </a:pPr>
            <a:fld id="{E348BE1E-F796-4F3E-B18F-D53D42A1FA22}" type="slidenum">
              <a:rPr lang="es-ES" altLang="en-US"/>
              <a:pPr>
                <a:defRPr/>
              </a:pPr>
              <a:t>‹Nº›</a:t>
            </a:fld>
            <a:endParaRPr lang="es-ES" altLang="en-US"/>
          </a:p>
        </p:txBody>
      </p:sp>
    </p:spTree>
    <p:extLst>
      <p:ext uri="{BB962C8B-B14F-4D97-AF65-F5344CB8AC3E}">
        <p14:creationId xmlns:p14="http://schemas.microsoft.com/office/powerpoint/2010/main" val="125369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91DF759-0F6D-DEA9-F799-C4E8ECFB44E3}"/>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A58857E6-BC30-7949-0D45-98F4D16135E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D141D3E-9DF8-B8AE-D46D-BE251BBE43B4}"/>
              </a:ext>
            </a:extLst>
          </p:cNvPr>
          <p:cNvSpPr>
            <a:spLocks noGrp="1"/>
          </p:cNvSpPr>
          <p:nvPr>
            <p:ph type="sldNum" sz="quarter" idx="12"/>
          </p:nvPr>
        </p:nvSpPr>
        <p:spPr/>
        <p:txBody>
          <a:bodyPr/>
          <a:lstStyle>
            <a:lvl1pPr>
              <a:defRPr/>
            </a:lvl1pPr>
          </a:lstStyle>
          <a:p>
            <a:pPr>
              <a:defRPr/>
            </a:pPr>
            <a:fld id="{BBA4D11D-8476-4F04-A585-482AE7F76079}" type="slidenum">
              <a:rPr lang="es-ES" altLang="en-US"/>
              <a:pPr>
                <a:defRPr/>
              </a:pPr>
              <a:t>‹Nº›</a:t>
            </a:fld>
            <a:endParaRPr lang="es-ES" altLang="en-US"/>
          </a:p>
        </p:txBody>
      </p:sp>
    </p:spTree>
    <p:extLst>
      <p:ext uri="{BB962C8B-B14F-4D97-AF65-F5344CB8AC3E}">
        <p14:creationId xmlns:p14="http://schemas.microsoft.com/office/powerpoint/2010/main" val="177739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DEEE2FE-6157-5444-02DB-5DC8F7723B8E}"/>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DF211E4B-FE84-FDE0-D44A-D8C73C67DFE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B71E1CC-C2F6-2ED4-447A-895D26EB0A54}"/>
              </a:ext>
            </a:extLst>
          </p:cNvPr>
          <p:cNvSpPr>
            <a:spLocks noGrp="1"/>
          </p:cNvSpPr>
          <p:nvPr>
            <p:ph type="sldNum" sz="quarter" idx="12"/>
          </p:nvPr>
        </p:nvSpPr>
        <p:spPr/>
        <p:txBody>
          <a:bodyPr/>
          <a:lstStyle>
            <a:lvl1pPr>
              <a:defRPr/>
            </a:lvl1pPr>
          </a:lstStyle>
          <a:p>
            <a:pPr>
              <a:defRPr/>
            </a:pPr>
            <a:fld id="{3BEF8871-897E-445A-9A55-155D4CEB46E5}" type="slidenum">
              <a:rPr lang="es-ES" altLang="en-US"/>
              <a:pPr>
                <a:defRPr/>
              </a:pPr>
              <a:t>‹Nº›</a:t>
            </a:fld>
            <a:endParaRPr lang="es-ES" altLang="en-US"/>
          </a:p>
        </p:txBody>
      </p:sp>
    </p:spTree>
    <p:extLst>
      <p:ext uri="{BB962C8B-B14F-4D97-AF65-F5344CB8AC3E}">
        <p14:creationId xmlns:p14="http://schemas.microsoft.com/office/powerpoint/2010/main" val="24579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3 Marcador de fecha">
            <a:extLst>
              <a:ext uri="{FF2B5EF4-FFF2-40B4-BE49-F238E27FC236}">
                <a16:creationId xmlns:a16="http://schemas.microsoft.com/office/drawing/2014/main" id="{DC3D7DB9-1B3E-95B6-82CB-4103EB1EBD2B}"/>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1CE84DB0-5919-2601-80E5-CCBB12ECC59D}"/>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2D8B2AEA-EE7E-9883-0F67-D1A05EF65055}"/>
              </a:ext>
            </a:extLst>
          </p:cNvPr>
          <p:cNvSpPr>
            <a:spLocks noGrp="1"/>
          </p:cNvSpPr>
          <p:nvPr>
            <p:ph type="sldNum" sz="quarter" idx="12"/>
          </p:nvPr>
        </p:nvSpPr>
        <p:spPr/>
        <p:txBody>
          <a:bodyPr/>
          <a:lstStyle>
            <a:lvl1pPr>
              <a:defRPr/>
            </a:lvl1pPr>
          </a:lstStyle>
          <a:p>
            <a:pPr>
              <a:defRPr/>
            </a:pPr>
            <a:fld id="{E6BF0CC7-F415-4A9E-82D2-A15AC94CAF6D}" type="slidenum">
              <a:rPr lang="es-ES" altLang="en-US"/>
              <a:pPr>
                <a:defRPr/>
              </a:pPr>
              <a:t>‹Nº›</a:t>
            </a:fld>
            <a:endParaRPr lang="es-ES" altLang="en-US"/>
          </a:p>
        </p:txBody>
      </p:sp>
    </p:spTree>
    <p:extLst>
      <p:ext uri="{BB962C8B-B14F-4D97-AF65-F5344CB8AC3E}">
        <p14:creationId xmlns:p14="http://schemas.microsoft.com/office/powerpoint/2010/main" val="80449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8229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CBCDFE0D-0527-DB96-421A-9F40D26A525D}"/>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35296B8A-67A6-C09E-A252-C85A1778607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BB331219-664B-0C2B-ECB1-23AFCA586013}"/>
              </a:ext>
            </a:extLst>
          </p:cNvPr>
          <p:cNvSpPr>
            <a:spLocks noGrp="1"/>
          </p:cNvSpPr>
          <p:nvPr>
            <p:ph type="sldNum" sz="quarter" idx="12"/>
          </p:nvPr>
        </p:nvSpPr>
        <p:spPr/>
        <p:txBody>
          <a:bodyPr/>
          <a:lstStyle>
            <a:lvl1pPr>
              <a:defRPr/>
            </a:lvl1pPr>
          </a:lstStyle>
          <a:p>
            <a:pPr>
              <a:defRPr/>
            </a:pPr>
            <a:fld id="{946CC454-A073-4804-84BF-96DCD4538326}" type="slidenum">
              <a:rPr lang="es-ES" altLang="en-US"/>
              <a:pPr>
                <a:defRPr/>
              </a:pPr>
              <a:t>‹Nº›</a:t>
            </a:fld>
            <a:endParaRPr lang="es-ES" altLang="en-US"/>
          </a:p>
        </p:txBody>
      </p:sp>
    </p:spTree>
    <p:extLst>
      <p:ext uri="{BB962C8B-B14F-4D97-AF65-F5344CB8AC3E}">
        <p14:creationId xmlns:p14="http://schemas.microsoft.com/office/powerpoint/2010/main" val="95837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0A253335-AFA2-5B74-1688-599AED3C00E8}"/>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0A385A5C-C569-0D94-01E7-A02F0B927DF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69A89BC1-95CB-ADF4-36EC-E390050710C7}"/>
              </a:ext>
            </a:extLst>
          </p:cNvPr>
          <p:cNvSpPr>
            <a:spLocks noGrp="1"/>
          </p:cNvSpPr>
          <p:nvPr>
            <p:ph type="sldNum" sz="quarter" idx="12"/>
          </p:nvPr>
        </p:nvSpPr>
        <p:spPr/>
        <p:txBody>
          <a:bodyPr/>
          <a:lstStyle>
            <a:lvl1pPr>
              <a:defRPr/>
            </a:lvl1pPr>
          </a:lstStyle>
          <a:p>
            <a:pPr>
              <a:defRPr/>
            </a:pPr>
            <a:fld id="{73D6DB8F-3BD6-41F9-8239-1A0A24BABC14}" type="slidenum">
              <a:rPr lang="es-ES" altLang="en-US"/>
              <a:pPr>
                <a:defRPr/>
              </a:pPr>
              <a:t>‹Nº›</a:t>
            </a:fld>
            <a:endParaRPr lang="es-ES" altLang="en-US"/>
          </a:p>
        </p:txBody>
      </p:sp>
    </p:spTree>
    <p:extLst>
      <p:ext uri="{BB962C8B-B14F-4D97-AF65-F5344CB8AC3E}">
        <p14:creationId xmlns:p14="http://schemas.microsoft.com/office/powerpoint/2010/main" val="1128545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D97D8EAD-A715-5A0D-581B-BE0AA0A16726}"/>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6" name="5 Marcador de pie de página">
            <a:extLst>
              <a:ext uri="{FF2B5EF4-FFF2-40B4-BE49-F238E27FC236}">
                <a16:creationId xmlns:a16="http://schemas.microsoft.com/office/drawing/2014/main" id="{EE7C2E15-412E-7F66-296F-F6DB7A2E9A84}"/>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7" name="6 Marcador de número de diapositiva">
            <a:extLst>
              <a:ext uri="{FF2B5EF4-FFF2-40B4-BE49-F238E27FC236}">
                <a16:creationId xmlns:a16="http://schemas.microsoft.com/office/drawing/2014/main" id="{5724C0CD-4B63-4A7A-930C-57E2C56F32FD}"/>
              </a:ext>
            </a:extLst>
          </p:cNvPr>
          <p:cNvSpPr>
            <a:spLocks noGrp="1"/>
          </p:cNvSpPr>
          <p:nvPr>
            <p:ph type="sldNum" sz="quarter" idx="12"/>
          </p:nvPr>
        </p:nvSpPr>
        <p:spPr>
          <a:xfrm>
            <a:off x="6553200" y="6245225"/>
            <a:ext cx="2133600" cy="476250"/>
          </a:xfrm>
        </p:spPr>
        <p:txBody>
          <a:bodyPr/>
          <a:lstStyle>
            <a:lvl1pPr>
              <a:defRPr/>
            </a:lvl1pPr>
          </a:lstStyle>
          <a:p>
            <a:pPr>
              <a:defRPr/>
            </a:pPr>
            <a:fld id="{94AFEA65-9C76-4540-BCE3-4710BE9F775E}" type="slidenum">
              <a:rPr lang="es-ES" altLang="es-ES"/>
              <a:pPr>
                <a:defRPr/>
              </a:pPr>
              <a:t>‹Nº›</a:t>
            </a:fld>
            <a:endParaRPr lang="es-ES" altLang="es-ES"/>
          </a:p>
        </p:txBody>
      </p:sp>
    </p:spTree>
    <p:extLst>
      <p:ext uri="{BB962C8B-B14F-4D97-AF65-F5344CB8AC3E}">
        <p14:creationId xmlns:p14="http://schemas.microsoft.com/office/powerpoint/2010/main" val="62579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2755E9E9-761E-6474-C22E-9C4FB9F4FDD8}"/>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45B39C98-08F8-2DB1-75EB-6CB85C7294C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BBA1167-3C7C-C5C5-7DC7-36AC651013F7}"/>
              </a:ext>
            </a:extLst>
          </p:cNvPr>
          <p:cNvSpPr>
            <a:spLocks noGrp="1"/>
          </p:cNvSpPr>
          <p:nvPr>
            <p:ph type="sldNum" sz="quarter" idx="12"/>
          </p:nvPr>
        </p:nvSpPr>
        <p:spPr/>
        <p:txBody>
          <a:bodyPr/>
          <a:lstStyle>
            <a:lvl1pPr>
              <a:defRPr/>
            </a:lvl1pPr>
          </a:lstStyle>
          <a:p>
            <a:pPr>
              <a:defRPr/>
            </a:pPr>
            <a:fld id="{17AF5FDD-56C3-4ABB-9DD7-C9BA0318565C}" type="slidenum">
              <a:rPr lang="es-ES" altLang="en-US"/>
              <a:pPr>
                <a:defRPr/>
              </a:pPr>
              <a:t>‹Nº›</a:t>
            </a:fld>
            <a:endParaRPr lang="es-ES" altLang="en-US"/>
          </a:p>
        </p:txBody>
      </p:sp>
    </p:spTree>
    <p:extLst>
      <p:ext uri="{BB962C8B-B14F-4D97-AF65-F5344CB8AC3E}">
        <p14:creationId xmlns:p14="http://schemas.microsoft.com/office/powerpoint/2010/main" val="172860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6CB7DBD-9BC6-6569-3C59-AF1B8745E1C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664B93E8-55DF-4738-AFCC-357398F8FAB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0440CD7-E8DA-84AE-3F13-EAE1279DCF38}"/>
              </a:ext>
            </a:extLst>
          </p:cNvPr>
          <p:cNvSpPr>
            <a:spLocks noGrp="1"/>
          </p:cNvSpPr>
          <p:nvPr>
            <p:ph type="sldNum" sz="quarter" idx="12"/>
          </p:nvPr>
        </p:nvSpPr>
        <p:spPr/>
        <p:txBody>
          <a:bodyPr/>
          <a:lstStyle>
            <a:lvl1pPr>
              <a:defRPr/>
            </a:lvl1pPr>
          </a:lstStyle>
          <a:p>
            <a:pPr>
              <a:defRPr/>
            </a:pPr>
            <a:fld id="{DFAA2DBC-68DF-4CDE-B016-AFF7513E60FF}" type="slidenum">
              <a:rPr lang="es-ES" altLang="en-US"/>
              <a:pPr>
                <a:defRPr/>
              </a:pPr>
              <a:t>‹Nº›</a:t>
            </a:fld>
            <a:endParaRPr lang="es-ES" altLang="en-US"/>
          </a:p>
        </p:txBody>
      </p:sp>
    </p:spTree>
    <p:extLst>
      <p:ext uri="{BB962C8B-B14F-4D97-AF65-F5344CB8AC3E}">
        <p14:creationId xmlns:p14="http://schemas.microsoft.com/office/powerpoint/2010/main" val="176326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C1B87F9-58BF-FFCB-E4C8-B47817313668}"/>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A7B291A9-8B40-FD93-6670-4FCFD9F563B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B1125A17-68EF-299B-B23F-EA1A5133D033}"/>
              </a:ext>
            </a:extLst>
          </p:cNvPr>
          <p:cNvSpPr>
            <a:spLocks noGrp="1"/>
          </p:cNvSpPr>
          <p:nvPr>
            <p:ph type="sldNum" sz="quarter" idx="12"/>
          </p:nvPr>
        </p:nvSpPr>
        <p:spPr/>
        <p:txBody>
          <a:bodyPr/>
          <a:lstStyle>
            <a:lvl1pPr>
              <a:defRPr/>
            </a:lvl1pPr>
          </a:lstStyle>
          <a:p>
            <a:pPr>
              <a:defRPr/>
            </a:pPr>
            <a:fld id="{B5F236C8-E2E9-44B9-B6F1-64BBF4508796}" type="slidenum">
              <a:rPr lang="es-ES" altLang="en-US"/>
              <a:pPr>
                <a:defRPr/>
              </a:pPr>
              <a:t>‹Nº›</a:t>
            </a:fld>
            <a:endParaRPr lang="es-ES" altLang="en-US"/>
          </a:p>
        </p:txBody>
      </p:sp>
    </p:spTree>
    <p:extLst>
      <p:ext uri="{BB962C8B-B14F-4D97-AF65-F5344CB8AC3E}">
        <p14:creationId xmlns:p14="http://schemas.microsoft.com/office/powerpoint/2010/main" val="247116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A15BFF3F-6B1E-3507-D928-21C1D6269D7F}"/>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id="{1B16F53F-BE0E-B932-6CDB-1BCB5F95E948}"/>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EBCA8AEF-BC3D-B9FE-5400-760A6971E22B}"/>
              </a:ext>
            </a:extLst>
          </p:cNvPr>
          <p:cNvSpPr>
            <a:spLocks noGrp="1"/>
          </p:cNvSpPr>
          <p:nvPr>
            <p:ph type="sldNum" sz="quarter" idx="12"/>
          </p:nvPr>
        </p:nvSpPr>
        <p:spPr/>
        <p:txBody>
          <a:bodyPr/>
          <a:lstStyle>
            <a:lvl1pPr>
              <a:defRPr/>
            </a:lvl1pPr>
          </a:lstStyle>
          <a:p>
            <a:pPr>
              <a:defRPr/>
            </a:pPr>
            <a:fld id="{ADE38E98-BE35-4BA0-A51D-A180D6A4F6CF}" type="slidenum">
              <a:rPr lang="es-ES" altLang="en-US"/>
              <a:pPr>
                <a:defRPr/>
              </a:pPr>
              <a:t>‹Nº›</a:t>
            </a:fld>
            <a:endParaRPr lang="es-ES" altLang="en-US"/>
          </a:p>
        </p:txBody>
      </p:sp>
    </p:spTree>
    <p:extLst>
      <p:ext uri="{BB962C8B-B14F-4D97-AF65-F5344CB8AC3E}">
        <p14:creationId xmlns:p14="http://schemas.microsoft.com/office/powerpoint/2010/main" val="146030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F83482BB-1A6F-D3B6-1F30-5967A7BFFAD3}"/>
              </a:ext>
            </a:extLst>
          </p:cNvPr>
          <p:cNvSpPr>
            <a:spLocks noGrp="1"/>
          </p:cNvSpPr>
          <p:nvPr>
            <p:ph type="dt" sz="half" idx="10"/>
          </p:nvPr>
        </p:nvSpPr>
        <p:spPr/>
        <p:txBody>
          <a:bodyPr/>
          <a:lstStyle>
            <a:lvl1pPr>
              <a:defRPr/>
            </a:lvl1pPr>
          </a:lstStyle>
          <a:p>
            <a:pPr>
              <a:defRPr/>
            </a:pPr>
            <a:endParaRPr lang="es-ES"/>
          </a:p>
        </p:txBody>
      </p:sp>
      <p:sp>
        <p:nvSpPr>
          <p:cNvPr id="4" name="4 Marcador de pie de página">
            <a:extLst>
              <a:ext uri="{FF2B5EF4-FFF2-40B4-BE49-F238E27FC236}">
                <a16:creationId xmlns:a16="http://schemas.microsoft.com/office/drawing/2014/main" id="{E6A85677-8254-1673-1BD4-C64FE71C027B}"/>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1E20C29-382A-3EF2-9F15-C29CFAE0FD49}"/>
              </a:ext>
            </a:extLst>
          </p:cNvPr>
          <p:cNvSpPr>
            <a:spLocks noGrp="1"/>
          </p:cNvSpPr>
          <p:nvPr>
            <p:ph type="sldNum" sz="quarter" idx="12"/>
          </p:nvPr>
        </p:nvSpPr>
        <p:spPr/>
        <p:txBody>
          <a:bodyPr/>
          <a:lstStyle>
            <a:lvl1pPr>
              <a:defRPr/>
            </a:lvl1pPr>
          </a:lstStyle>
          <a:p>
            <a:pPr>
              <a:defRPr/>
            </a:pPr>
            <a:fld id="{71770738-D106-44BD-8425-BEA86786867B}" type="slidenum">
              <a:rPr lang="es-ES" altLang="en-US"/>
              <a:pPr>
                <a:defRPr/>
              </a:pPr>
              <a:t>‹Nº›</a:t>
            </a:fld>
            <a:endParaRPr lang="es-ES" altLang="en-US"/>
          </a:p>
        </p:txBody>
      </p:sp>
    </p:spTree>
    <p:extLst>
      <p:ext uri="{BB962C8B-B14F-4D97-AF65-F5344CB8AC3E}">
        <p14:creationId xmlns:p14="http://schemas.microsoft.com/office/powerpoint/2010/main" val="196665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03DEB44-849F-1CBA-2167-E55646E0CADA}"/>
              </a:ext>
            </a:extLst>
          </p:cNvPr>
          <p:cNvSpPr>
            <a:spLocks noGrp="1"/>
          </p:cNvSpPr>
          <p:nvPr>
            <p:ph type="dt" sz="half" idx="10"/>
          </p:nvPr>
        </p:nvSpPr>
        <p:spPr/>
        <p:txBody>
          <a:bodyPr/>
          <a:lstStyle>
            <a:lvl1pPr>
              <a:defRPr/>
            </a:lvl1pPr>
          </a:lstStyle>
          <a:p>
            <a:pPr>
              <a:defRPr/>
            </a:pPr>
            <a:endParaRPr lang="es-ES"/>
          </a:p>
        </p:txBody>
      </p:sp>
      <p:sp>
        <p:nvSpPr>
          <p:cNvPr id="3" name="4 Marcador de pie de página">
            <a:extLst>
              <a:ext uri="{FF2B5EF4-FFF2-40B4-BE49-F238E27FC236}">
                <a16:creationId xmlns:a16="http://schemas.microsoft.com/office/drawing/2014/main" id="{8C2124F1-D838-0112-0648-7965130663E3}"/>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5BDCD5C9-80D8-F14B-D691-93EB93E7941F}"/>
              </a:ext>
            </a:extLst>
          </p:cNvPr>
          <p:cNvSpPr>
            <a:spLocks noGrp="1"/>
          </p:cNvSpPr>
          <p:nvPr>
            <p:ph type="sldNum" sz="quarter" idx="12"/>
          </p:nvPr>
        </p:nvSpPr>
        <p:spPr/>
        <p:txBody>
          <a:bodyPr/>
          <a:lstStyle>
            <a:lvl1pPr>
              <a:defRPr/>
            </a:lvl1pPr>
          </a:lstStyle>
          <a:p>
            <a:pPr>
              <a:defRPr/>
            </a:pPr>
            <a:fld id="{CAC91092-77D4-4927-AE48-24496FBAB4B3}" type="slidenum">
              <a:rPr lang="es-ES" altLang="en-US"/>
              <a:pPr>
                <a:defRPr/>
              </a:pPr>
              <a:t>‹Nº›</a:t>
            </a:fld>
            <a:endParaRPr lang="es-ES" altLang="en-US"/>
          </a:p>
        </p:txBody>
      </p:sp>
    </p:spTree>
    <p:extLst>
      <p:ext uri="{BB962C8B-B14F-4D97-AF65-F5344CB8AC3E}">
        <p14:creationId xmlns:p14="http://schemas.microsoft.com/office/powerpoint/2010/main" val="251897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1C322BC8-E60D-9EB7-FE8F-6DB5797B5077}"/>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1B975512-9CE0-E4A7-D1BD-6797DA4F754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B2A40B9-5088-F880-AE5C-B33CCC2BAC76}"/>
              </a:ext>
            </a:extLst>
          </p:cNvPr>
          <p:cNvSpPr>
            <a:spLocks noGrp="1"/>
          </p:cNvSpPr>
          <p:nvPr>
            <p:ph type="sldNum" sz="quarter" idx="12"/>
          </p:nvPr>
        </p:nvSpPr>
        <p:spPr/>
        <p:txBody>
          <a:bodyPr/>
          <a:lstStyle>
            <a:lvl1pPr>
              <a:defRPr/>
            </a:lvl1pPr>
          </a:lstStyle>
          <a:p>
            <a:pPr>
              <a:defRPr/>
            </a:pPr>
            <a:fld id="{5EEFB5CA-F5A3-4429-8587-38801B4571EF}" type="slidenum">
              <a:rPr lang="es-ES" altLang="en-US"/>
              <a:pPr>
                <a:defRPr/>
              </a:pPr>
              <a:t>‹Nº›</a:t>
            </a:fld>
            <a:endParaRPr lang="es-ES" altLang="en-US"/>
          </a:p>
        </p:txBody>
      </p:sp>
    </p:spTree>
    <p:extLst>
      <p:ext uri="{BB962C8B-B14F-4D97-AF65-F5344CB8AC3E}">
        <p14:creationId xmlns:p14="http://schemas.microsoft.com/office/powerpoint/2010/main" val="281592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B3C739E-C178-EA5B-EA46-672D3BEDE88A}"/>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9C706A9B-9A91-4637-3BC9-F249F552BF6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8D836DD-B45D-A7ED-F03B-2F546587C607}"/>
              </a:ext>
            </a:extLst>
          </p:cNvPr>
          <p:cNvSpPr>
            <a:spLocks noGrp="1"/>
          </p:cNvSpPr>
          <p:nvPr>
            <p:ph type="sldNum" sz="quarter" idx="12"/>
          </p:nvPr>
        </p:nvSpPr>
        <p:spPr/>
        <p:txBody>
          <a:bodyPr/>
          <a:lstStyle>
            <a:lvl1pPr>
              <a:defRPr/>
            </a:lvl1pPr>
          </a:lstStyle>
          <a:p>
            <a:pPr>
              <a:defRPr/>
            </a:pPr>
            <a:fld id="{656F9801-42C3-430D-A9AE-4D7D9323915B}" type="slidenum">
              <a:rPr lang="es-ES" altLang="en-US"/>
              <a:pPr>
                <a:defRPr/>
              </a:pPr>
              <a:t>‹Nº›</a:t>
            </a:fld>
            <a:endParaRPr lang="es-ES" altLang="en-US"/>
          </a:p>
        </p:txBody>
      </p:sp>
    </p:spTree>
    <p:extLst>
      <p:ext uri="{BB962C8B-B14F-4D97-AF65-F5344CB8AC3E}">
        <p14:creationId xmlns:p14="http://schemas.microsoft.com/office/powerpoint/2010/main" val="403431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F4A5AEEE-31FF-2A43-D87A-DADE899A2E7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1712B007-144A-FEDB-92DE-B66DA8778C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24908FDA-092E-A1BD-CA17-1799238ADCD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s-ES"/>
          </a:p>
        </p:txBody>
      </p:sp>
      <p:sp>
        <p:nvSpPr>
          <p:cNvPr id="5" name="4 Marcador de pie de página">
            <a:extLst>
              <a:ext uri="{FF2B5EF4-FFF2-40B4-BE49-F238E27FC236}">
                <a16:creationId xmlns:a16="http://schemas.microsoft.com/office/drawing/2014/main" id="{4BAC8427-D4AD-03C4-A5EB-A579C3326F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s-ES"/>
          </a:p>
        </p:txBody>
      </p:sp>
      <p:sp>
        <p:nvSpPr>
          <p:cNvPr id="6" name="5 Marcador de número de diapositiva">
            <a:extLst>
              <a:ext uri="{FF2B5EF4-FFF2-40B4-BE49-F238E27FC236}">
                <a16:creationId xmlns:a16="http://schemas.microsoft.com/office/drawing/2014/main" id="{4796083B-36A3-0B3E-4676-382D9F34B9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47A6C90-A121-4928-B3B7-C233C69AD63D}"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C79D3A-86B7-30E4-081E-8419E1A63368}"/>
              </a:ext>
            </a:extLst>
          </p:cNvPr>
          <p:cNvSpPr>
            <a:spLocks noGrp="1"/>
          </p:cNvSpPr>
          <p:nvPr>
            <p:ph type="title"/>
          </p:nvPr>
        </p:nvSpPr>
        <p:spPr>
          <a:xfrm>
            <a:off x="0" y="1916832"/>
            <a:ext cx="9144000" cy="2549400"/>
          </a:xfrm>
          <a:solidFill>
            <a:schemeClr val="accent1">
              <a:alpha val="0"/>
            </a:schemeClr>
          </a:solidFill>
        </p:spPr>
        <p:txBody>
          <a:bodyPr anchor="b"/>
          <a:lstStyle/>
          <a:p>
            <a:r>
              <a:rPr lang="es-ES" altLang="es-ES" sz="7200" b="1" dirty="0">
                <a:latin typeface="Times New Roman" panose="02020603050405020304" pitchFamily="18" charset="0"/>
                <a:cs typeface="Times New Roman" panose="02020603050405020304" pitchFamily="18" charset="0"/>
              </a:rPr>
              <a:t>EQUILIBRIO</a:t>
            </a:r>
            <a:br>
              <a:rPr lang="es-ES" altLang="es-ES" sz="6000" b="1" dirty="0">
                <a:latin typeface="Times New Roman" panose="02020603050405020304" pitchFamily="18" charset="0"/>
                <a:cs typeface="Times New Roman" panose="02020603050405020304" pitchFamily="18" charset="0"/>
              </a:rPr>
            </a:br>
            <a:endParaRPr lang="es-ES_tradnl" altLang="es-E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8209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Imagen 2">
            <a:extLst>
              <a:ext uri="{FF2B5EF4-FFF2-40B4-BE49-F238E27FC236}">
                <a16:creationId xmlns:a16="http://schemas.microsoft.com/office/drawing/2014/main" id="{02AC8586-92A8-09ED-FDDE-58F943699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56655"/>
            <a:ext cx="9155113" cy="5292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C1034B6-0834-367F-EABF-3B62EBC5A872}"/>
              </a:ext>
            </a:extLst>
          </p:cNvPr>
          <p:cNvSpPr txBox="1"/>
          <p:nvPr/>
        </p:nvSpPr>
        <p:spPr>
          <a:xfrm>
            <a:off x="3992" y="0"/>
            <a:ext cx="9155112" cy="1569660"/>
          </a:xfrm>
          <a:prstGeom prst="rect">
            <a:avLst/>
          </a:prstGeom>
          <a:noFill/>
        </p:spPr>
        <p:txBody>
          <a:bodyPr wrap="square">
            <a:spAutoFit/>
          </a:bodyPr>
          <a:lstStyle/>
          <a:p>
            <a:pPr>
              <a:spcBef>
                <a:spcPct val="0"/>
              </a:spcBef>
              <a:buFontTx/>
              <a:buNone/>
            </a:pPr>
            <a:r>
              <a:rPr lang="es-MX" altLang="es-ES" sz="2400" b="1" dirty="0">
                <a:solidFill>
                  <a:schemeClr val="tx1"/>
                </a:solidFill>
                <a:latin typeface="Times New Roman" panose="02020603050405020304" pitchFamily="18" charset="0"/>
                <a:cs typeface="Times New Roman" panose="02020603050405020304" pitchFamily="18" charset="0"/>
              </a:rPr>
              <a:t>De la definición de centro de masa se tiene:</a:t>
            </a:r>
            <a:endParaRPr lang="es-MX" altLang="es-ES" sz="2400" dirty="0">
              <a:solidFill>
                <a:schemeClr val="tx1"/>
              </a:solidFill>
              <a:latin typeface="Times New Roman" panose="02020603050405020304" pitchFamily="18" charset="0"/>
              <a:cs typeface="Times New Roman" panose="02020603050405020304" pitchFamily="18" charset="0"/>
            </a:endParaRPr>
          </a:p>
          <a:p>
            <a:pPr>
              <a:spcBef>
                <a:spcPct val="0"/>
              </a:spcBef>
              <a:buFontTx/>
              <a:buNone/>
            </a:pPr>
            <a:r>
              <a:rPr lang="es-MX" altLang="es-ES" sz="2400" dirty="0">
                <a:solidFill>
                  <a:schemeClr val="tx1"/>
                </a:solidFill>
                <a:latin typeface="Times New Roman" panose="02020603050405020304" pitchFamily="18" charset="0"/>
                <a:cs typeface="Times New Roman" panose="02020603050405020304" pitchFamily="18" charset="0"/>
              </a:rPr>
              <a:t>Para un conjunto de partículas con masas </a:t>
            </a:r>
            <a:r>
              <a:rPr lang="es-MX" altLang="es-ES" sz="2400" i="1" dirty="0" err="1">
                <a:solidFill>
                  <a:schemeClr val="tx1"/>
                </a:solidFill>
                <a:latin typeface="Times New Roman" panose="02020603050405020304" pitchFamily="18" charset="0"/>
                <a:cs typeface="Times New Roman" panose="02020603050405020304" pitchFamily="18" charset="0"/>
              </a:rPr>
              <a:t>m</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m</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y coordenadas </a:t>
            </a:r>
          </a:p>
          <a:p>
            <a:pPr>
              <a:spcBef>
                <a:spcPct val="0"/>
              </a:spcBef>
              <a:buFontTx/>
              <a:buNone/>
            </a:pPr>
            <a:r>
              <a:rPr lang="es-MX" altLang="es-ES" sz="2400" dirty="0">
                <a:solidFill>
                  <a:schemeClr val="tx1"/>
                </a:solidFill>
                <a:latin typeface="Times New Roman" panose="02020603050405020304" pitchFamily="18" charset="0"/>
                <a:cs typeface="Times New Roman" panose="02020603050405020304" pitchFamily="18" charset="0"/>
              </a:rPr>
              <a:t>(</a:t>
            </a:r>
            <a:r>
              <a:rPr lang="es-MX" altLang="es-ES" sz="2400" i="1" dirty="0" err="1">
                <a:solidFill>
                  <a:schemeClr val="tx1"/>
                </a:solidFill>
                <a:latin typeface="Times New Roman" panose="02020603050405020304" pitchFamily="18" charset="0"/>
                <a:cs typeface="Times New Roman" panose="02020603050405020304" pitchFamily="18" charset="0"/>
              </a:rPr>
              <a:t>x</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y</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z</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x</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y</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z</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las coordenadas (</a:t>
            </a:r>
            <a:r>
              <a:rPr lang="es-MX" altLang="es-ES" sz="2400" i="1" dirty="0" err="1">
                <a:solidFill>
                  <a:schemeClr val="tx1"/>
                </a:solidFill>
                <a:latin typeface="Times New Roman" panose="02020603050405020304" pitchFamily="18" charset="0"/>
                <a:cs typeface="Times New Roman" panose="02020603050405020304" pitchFamily="18" charset="0"/>
              </a:rPr>
              <a:t>x</a:t>
            </a:r>
            <a:r>
              <a:rPr lang="es-MX" altLang="es-ES" sz="2400" baseline="-25000" dirty="0" err="1">
                <a:solidFill>
                  <a:schemeClr val="tx1"/>
                </a:solidFill>
                <a:latin typeface="Times New Roman" panose="02020603050405020304" pitchFamily="18" charset="0"/>
                <a:cs typeface="Times New Roman" panose="02020603050405020304" pitchFamily="18" charset="0"/>
              </a:rPr>
              <a:t>cm</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y</a:t>
            </a:r>
            <a:r>
              <a:rPr lang="es-MX" altLang="es-ES" sz="2400" baseline="-25000" dirty="0" err="1">
                <a:solidFill>
                  <a:schemeClr val="tx1"/>
                </a:solidFill>
                <a:latin typeface="Times New Roman" panose="02020603050405020304" pitchFamily="18" charset="0"/>
                <a:cs typeface="Times New Roman" panose="02020603050405020304" pitchFamily="18" charset="0"/>
              </a:rPr>
              <a:t>cm</a:t>
            </a:r>
            <a:r>
              <a:rPr lang="es-MX" altLang="es-ES" sz="2400" dirty="0">
                <a:solidFill>
                  <a:schemeClr val="tx1"/>
                </a:solidFill>
                <a:latin typeface="Times New Roman" panose="02020603050405020304" pitchFamily="18" charset="0"/>
                <a:cs typeface="Times New Roman" panose="02020603050405020304" pitchFamily="18" charset="0"/>
              </a:rPr>
              <a:t>,</a:t>
            </a:r>
            <a:r>
              <a:rPr lang="es-MX" altLang="es-ES" sz="2400" baseline="-250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z</a:t>
            </a:r>
            <a:r>
              <a:rPr lang="es-MX" altLang="es-ES" sz="2400" baseline="-25000" dirty="0" err="1">
                <a:solidFill>
                  <a:schemeClr val="tx1"/>
                </a:solidFill>
                <a:latin typeface="Times New Roman" panose="02020603050405020304" pitchFamily="18" charset="0"/>
                <a:cs typeface="Times New Roman" panose="02020603050405020304" pitchFamily="18" charset="0"/>
              </a:rPr>
              <a:t>cm</a:t>
            </a:r>
            <a:r>
              <a:rPr lang="es-MX" altLang="es-ES" sz="2400" dirty="0">
                <a:solidFill>
                  <a:schemeClr val="tx1"/>
                </a:solidFill>
                <a:latin typeface="Times New Roman" panose="02020603050405020304" pitchFamily="18" charset="0"/>
                <a:cs typeface="Times New Roman" panose="02020603050405020304" pitchFamily="18" charset="0"/>
              </a:rPr>
              <a:t>) del centro de masa están dadas por:</a:t>
            </a:r>
            <a:endParaRPr lang="es-ES" altLang="es-E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uadroTexto 2">
            <a:extLst>
              <a:ext uri="{FF2B5EF4-FFF2-40B4-BE49-F238E27FC236}">
                <a16:creationId xmlns:a16="http://schemas.microsoft.com/office/drawing/2014/main" id="{22362483-7DB1-1262-FF18-2615DD448948}"/>
              </a:ext>
            </a:extLst>
          </p:cNvPr>
          <p:cNvSpPr txBox="1">
            <a:spLocks noChangeArrowheads="1"/>
          </p:cNvSpPr>
          <p:nvPr/>
        </p:nvSpPr>
        <p:spPr bwMode="auto">
          <a:xfrm>
            <a:off x="-4763" y="44450"/>
            <a:ext cx="914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Además,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a:t>
            </a:r>
            <a:r>
              <a:rPr lang="es-MX" altLang="es-ES" sz="2400" baseline="-25000"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son las componentes del vector de posición </a:t>
            </a:r>
            <a:r>
              <a:rPr lang="es-MX" altLang="es-ES" sz="2400" b="1" i="1" dirty="0">
                <a:latin typeface="Times New Roman" panose="02020603050405020304" pitchFamily="18" charset="0"/>
                <a:cs typeface="Times New Roman" panose="02020603050405020304" pitchFamily="18" charset="0"/>
              </a:rPr>
              <a:t>r</a:t>
            </a:r>
            <a:r>
              <a:rPr lang="es-ES" altLang="es-ES" sz="2400" baseline="-25000" dirty="0">
                <a:latin typeface="Times New Roman" panose="02020603050405020304" pitchFamily="18" charset="0"/>
                <a:cs typeface="Times New Roman" panose="02020603050405020304" pitchFamily="18" charset="0"/>
              </a:rPr>
              <a:t>cm</a:t>
            </a:r>
            <a:r>
              <a:rPr lang="es-ES" altLang="es-ES" sz="2400" dirty="0">
                <a:latin typeface="Times New Roman" panose="02020603050405020304" pitchFamily="18" charset="0"/>
                <a:cs typeface="Times New Roman" panose="02020603050405020304" pitchFamily="18" charset="0"/>
              </a:rPr>
              <a:t> del centro de </a:t>
            </a:r>
            <a:r>
              <a:rPr lang="es-MX" altLang="es-ES" sz="2400" dirty="0">
                <a:latin typeface="Times New Roman" panose="02020603050405020304" pitchFamily="18" charset="0"/>
                <a:cs typeface="Times New Roman" panose="02020603050405020304" pitchFamily="18" charset="0"/>
              </a:rPr>
              <a:t>masa, de modo que las ecuaciones son equivalentes a la ecuación vectorial:</a:t>
            </a:r>
            <a:endParaRPr lang="es-ES" altLang="es-ES" sz="2400" dirty="0">
              <a:latin typeface="Times New Roman" panose="02020603050405020304" pitchFamily="18" charset="0"/>
              <a:cs typeface="Times New Roman" panose="02020603050405020304" pitchFamily="18" charset="0"/>
            </a:endParaRPr>
          </a:p>
        </p:txBody>
      </p:sp>
      <p:pic>
        <p:nvPicPr>
          <p:cNvPr id="17411" name="Imagen 4">
            <a:extLst>
              <a:ext uri="{FF2B5EF4-FFF2-40B4-BE49-F238E27FC236}">
                <a16:creationId xmlns:a16="http://schemas.microsoft.com/office/drawing/2014/main" id="{84AAE272-911E-0E51-0469-7F589727A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Imagen 3">
            <a:extLst>
              <a:ext uri="{FF2B5EF4-FFF2-40B4-BE49-F238E27FC236}">
                <a16:creationId xmlns:a16="http://schemas.microsoft.com/office/drawing/2014/main" id="{DB017879-9A1D-9A69-13D7-1BE55E37B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836" y="10337"/>
            <a:ext cx="6048672" cy="6836551"/>
          </a:xfrm>
          <a:prstGeom prst="rect">
            <a:avLst/>
          </a:prstGeom>
          <a:solidFill>
            <a:schemeClr val="bg1">
              <a:alpha val="0"/>
            </a:schemeClr>
          </a:solidFill>
          <a:ln>
            <a:noFill/>
          </a:ln>
        </p:spPr>
      </p:pic>
      <p:sp>
        <p:nvSpPr>
          <p:cNvPr id="18434" name="Rectangle 3">
            <a:extLst>
              <a:ext uri="{FF2B5EF4-FFF2-40B4-BE49-F238E27FC236}">
                <a16:creationId xmlns:a16="http://schemas.microsoft.com/office/drawing/2014/main" id="{39B3B746-6126-292D-E30F-7565C52705D0}"/>
              </a:ext>
            </a:extLst>
          </p:cNvPr>
          <p:cNvSpPr>
            <a:spLocks noGrp="1"/>
          </p:cNvSpPr>
          <p:nvPr>
            <p:ph type="body" sz="half" idx="2"/>
          </p:nvPr>
        </p:nvSpPr>
        <p:spPr>
          <a:xfrm>
            <a:off x="1588" y="0"/>
            <a:ext cx="9144000" cy="836613"/>
          </a:xfrm>
        </p:spPr>
        <p:txBody>
          <a:bodyPr/>
          <a:lstStyle/>
          <a:p>
            <a:pPr marL="0" indent="0">
              <a:buFont typeface="Arial" panose="020B0604020202020204" pitchFamily="34" charset="0"/>
              <a:buNone/>
            </a:pPr>
            <a:r>
              <a:rPr lang="es-MX" altLang="es-ES" sz="2400" dirty="0">
                <a:latin typeface="Times New Roman" panose="02020603050405020304" pitchFamily="18" charset="0"/>
                <a:cs typeface="Times New Roman" panose="02020603050405020304" pitchFamily="18" charset="0"/>
              </a:rPr>
              <a:t>Consideremos ahora la </a:t>
            </a:r>
            <a:r>
              <a:rPr lang="es-MX" altLang="es-ES" sz="2400" b="1" i="1" dirty="0">
                <a:latin typeface="Times New Roman" panose="02020603050405020304" pitchFamily="18" charset="0"/>
                <a:cs typeface="Times New Roman" panose="02020603050405020304" pitchFamily="18" charset="0"/>
              </a:rPr>
              <a:t>torca </a:t>
            </a:r>
            <a:br>
              <a:rPr lang="es-MX" altLang="es-ES" sz="2400" b="1" i="1" dirty="0">
                <a:latin typeface="Times New Roman" panose="02020603050405020304" pitchFamily="18" charset="0"/>
                <a:cs typeface="Times New Roman" panose="02020603050405020304" pitchFamily="18" charset="0"/>
              </a:rPr>
            </a:br>
            <a:r>
              <a:rPr lang="es-MX" altLang="es-ES" sz="2400" b="1" i="1" dirty="0">
                <a:latin typeface="Times New Roman" panose="02020603050405020304" pitchFamily="18" charset="0"/>
                <a:cs typeface="Times New Roman" panose="02020603050405020304" pitchFamily="18" charset="0"/>
              </a:rPr>
              <a:t>gravitacional</a:t>
            </a:r>
            <a:r>
              <a:rPr lang="es-MX" altLang="es-ES" sz="2400" dirty="0">
                <a:latin typeface="Times New Roman" panose="02020603050405020304" pitchFamily="18" charset="0"/>
                <a:cs typeface="Times New Roman" panose="02020603050405020304" pitchFamily="18" charset="0"/>
              </a:rPr>
              <a:t> que actúa sobre </a:t>
            </a:r>
          </a:p>
          <a:p>
            <a:pPr marL="0" indent="0">
              <a:buFont typeface="Arial" panose="020B0604020202020204" pitchFamily="34" charset="0"/>
              <a:buNone/>
            </a:pPr>
            <a:r>
              <a:rPr lang="es-MX" altLang="es-ES" sz="2400" dirty="0">
                <a:latin typeface="Times New Roman" panose="02020603050405020304" pitchFamily="18" charset="0"/>
                <a:cs typeface="Times New Roman" panose="02020603050405020304" pitchFamily="18" charset="0"/>
              </a:rPr>
              <a:t>un cuerpo de forma arbitraria </a:t>
            </a:r>
          </a:p>
          <a:p>
            <a:pPr marL="0" indent="0">
              <a:buFont typeface="Arial" panose="020B0604020202020204" pitchFamily="34" charset="0"/>
              <a:buNone/>
            </a:pPr>
            <a:r>
              <a:rPr lang="es-MX" altLang="es-ES" sz="2400" dirty="0">
                <a:latin typeface="Times New Roman" panose="02020603050405020304" pitchFamily="18" charset="0"/>
                <a:cs typeface="Times New Roman" panose="02020603050405020304" pitchFamily="18" charset="0"/>
              </a:rPr>
              <a:t>(figura).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3">
            <a:extLst>
              <a:ext uri="{FF2B5EF4-FFF2-40B4-BE49-F238E27FC236}">
                <a16:creationId xmlns:a16="http://schemas.microsoft.com/office/drawing/2014/main" id="{F66A1C2A-A73C-42B9-25E1-EE41C7A309A3}"/>
              </a:ext>
            </a:extLst>
          </p:cNvPr>
          <p:cNvSpPr>
            <a:spLocks noGrp="1" noRot="1" noChangeAspect="1" noMove="1" noResize="1" noEditPoints="1" noAdjustHandles="1" noChangeArrowheads="1" noChangeShapeType="1" noTextEdit="1"/>
          </p:cNvSpPr>
          <p:nvPr>
            <p:ph type="body" sz="half" idx="2"/>
          </p:nvPr>
        </p:nvSpPr>
        <p:spPr>
          <a:xfrm>
            <a:off x="2065" y="1"/>
            <a:ext cx="9144000" cy="3717032"/>
          </a:xfrm>
          <a:blipFill>
            <a:blip r:embed="rId2"/>
            <a:stretch>
              <a:fillRect l="-1000" t="-1311"/>
            </a:stretch>
          </a:blipFill>
        </p:spPr>
        <p:txBody>
          <a:bodyPr/>
          <a:lstStyle/>
          <a:p>
            <a:pPr>
              <a:defRPr/>
            </a:pPr>
            <a:r>
              <a:rPr lang="es-ES">
                <a:noFill/>
              </a:rPr>
              <a:t> </a:t>
            </a:r>
          </a:p>
        </p:txBody>
      </p:sp>
      <p:pic>
        <p:nvPicPr>
          <p:cNvPr id="19459" name="Imagen 2">
            <a:extLst>
              <a:ext uri="{FF2B5EF4-FFF2-40B4-BE49-F238E27FC236}">
                <a16:creationId xmlns:a16="http://schemas.microsoft.com/office/drawing/2014/main" id="{903B50BE-75DE-5BD6-358B-072F7209ED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4963" y="3762673"/>
            <a:ext cx="6099365" cy="157453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uadroTexto 3">
            <a:extLst>
              <a:ext uri="{FF2B5EF4-FFF2-40B4-BE49-F238E27FC236}">
                <a16:creationId xmlns:a16="http://schemas.microsoft.com/office/drawing/2014/main" id="{F4B94135-3588-DE64-2B9B-56D925D7F129}"/>
              </a:ext>
            </a:extLst>
          </p:cNvPr>
          <p:cNvSpPr txBox="1">
            <a:spLocks noChangeArrowheads="1"/>
          </p:cNvSpPr>
          <p:nvPr/>
        </p:nvSpPr>
        <p:spPr bwMode="auto">
          <a:xfrm>
            <a:off x="-6350" y="0"/>
            <a:ext cx="9128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800" dirty="0">
                <a:latin typeface="Times New Roman" panose="02020603050405020304" pitchFamily="18" charset="0"/>
                <a:cs typeface="Times New Roman" panose="02020603050405020304" pitchFamily="18" charset="0"/>
              </a:rPr>
              <a:t>La torca </a:t>
            </a:r>
            <a:r>
              <a:rPr lang="es-MX" altLang="es-ES" sz="2800" b="1" i="1" dirty="0">
                <a:latin typeface="Times New Roman" panose="02020603050405020304" pitchFamily="18" charset="0"/>
                <a:cs typeface="Times New Roman" panose="02020603050405020304" pitchFamily="18" charset="0"/>
              </a:rPr>
              <a:t>total</a:t>
            </a:r>
            <a:r>
              <a:rPr lang="es-MX" altLang="es-ES" sz="2800" i="1" dirty="0">
                <a:latin typeface="Times New Roman" panose="02020603050405020304" pitchFamily="18" charset="0"/>
                <a:cs typeface="Times New Roman" panose="02020603050405020304" pitchFamily="18" charset="0"/>
              </a:rPr>
              <a:t> </a:t>
            </a:r>
            <a:r>
              <a:rPr lang="es-MX" altLang="es-ES" sz="2800" dirty="0">
                <a:latin typeface="Times New Roman" panose="02020603050405020304" pitchFamily="18" charset="0"/>
                <a:cs typeface="Times New Roman" panose="02020603050405020304" pitchFamily="18" charset="0"/>
              </a:rPr>
              <a:t>debida a las fuerzas gravitacionales que actúan sobre todas las partículas </a:t>
            </a:r>
            <a:r>
              <a:rPr lang="es-ES" altLang="es-ES" sz="2800" dirty="0">
                <a:latin typeface="Times New Roman" panose="02020603050405020304" pitchFamily="18" charset="0"/>
                <a:cs typeface="Times New Roman" panose="02020603050405020304" pitchFamily="18" charset="0"/>
              </a:rPr>
              <a:t>es:</a:t>
            </a:r>
          </a:p>
        </p:txBody>
      </p:sp>
      <p:pic>
        <p:nvPicPr>
          <p:cNvPr id="20483" name="Imagen 6">
            <a:extLst>
              <a:ext uri="{FF2B5EF4-FFF2-40B4-BE49-F238E27FC236}">
                <a16:creationId xmlns:a16="http://schemas.microsoft.com/office/drawing/2014/main" id="{99FC7E2A-56CE-EFB1-20AD-926705FB9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1" y="1089024"/>
            <a:ext cx="9091434" cy="410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DDBAC74-43C8-AEFB-F6E4-30BA18225C02}"/>
              </a:ext>
            </a:extLst>
          </p:cNvPr>
          <p:cNvSpPr>
            <a:spLocks noGrp="1"/>
          </p:cNvSpPr>
          <p:nvPr>
            <p:ph idx="1"/>
          </p:nvPr>
        </p:nvSpPr>
        <p:spPr>
          <a:xfrm>
            <a:off x="0" y="0"/>
            <a:ext cx="9144000" cy="620713"/>
          </a:xfrm>
        </p:spPr>
        <p:txBody>
          <a:bodyPr/>
          <a:lstStyle/>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Si multiplicamos y dividimos esto por la masa total del cuerpo:</a:t>
            </a:r>
            <a:endParaRPr lang="es-ES_tradnl" altLang="es-ES" sz="2400">
              <a:latin typeface="Times New Roman" panose="02020603050405020304" pitchFamily="18" charset="0"/>
              <a:cs typeface="Times New Roman" panose="02020603050405020304" pitchFamily="18" charset="0"/>
            </a:endParaRPr>
          </a:p>
        </p:txBody>
      </p:sp>
      <p:pic>
        <p:nvPicPr>
          <p:cNvPr id="21507" name="Imagen 3">
            <a:extLst>
              <a:ext uri="{FF2B5EF4-FFF2-40B4-BE49-F238E27FC236}">
                <a16:creationId xmlns:a16="http://schemas.microsoft.com/office/drawing/2014/main" id="{F1F6C66E-BB03-9A10-2C9E-75ABDEC76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99" y="692150"/>
            <a:ext cx="7585721" cy="158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agen 5">
            <a:extLst>
              <a:ext uri="{FF2B5EF4-FFF2-40B4-BE49-F238E27FC236}">
                <a16:creationId xmlns:a16="http://schemas.microsoft.com/office/drawing/2014/main" id="{1EFDD55F-2F4C-911D-8595-884945C38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492164"/>
            <a:ext cx="91090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CuadroTexto 7">
            <a:extLst>
              <a:ext uri="{FF2B5EF4-FFF2-40B4-BE49-F238E27FC236}">
                <a16:creationId xmlns:a16="http://schemas.microsoft.com/office/drawing/2014/main" id="{A54F400B-485A-FCC4-E995-122B7FEA9422}"/>
              </a:ext>
            </a:extLst>
          </p:cNvPr>
          <p:cNvSpPr txBox="1">
            <a:spLocks noChangeArrowheads="1"/>
          </p:cNvSpPr>
          <p:nvPr/>
        </p:nvSpPr>
        <p:spPr bwMode="auto">
          <a:xfrm>
            <a:off x="14288" y="4927562"/>
            <a:ext cx="914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fracción en esta ecuación es justamente el vector de posición </a:t>
            </a:r>
            <a:r>
              <a:rPr lang="es-MX" altLang="es-ES" sz="2400" b="1" i="1" dirty="0">
                <a:latin typeface="Times New Roman" panose="02020603050405020304" pitchFamily="18" charset="0"/>
                <a:cs typeface="Times New Roman" panose="02020603050405020304" pitchFamily="18" charset="0"/>
              </a:rPr>
              <a:t>r</a:t>
            </a:r>
            <a:r>
              <a:rPr lang="es-ES" altLang="es-ES" sz="2400" baseline="-25000" dirty="0">
                <a:latin typeface="Times New Roman" panose="02020603050405020304" pitchFamily="18" charset="0"/>
                <a:cs typeface="Times New Roman" panose="02020603050405020304" pitchFamily="18" charset="0"/>
              </a:rPr>
              <a:t>cm</a:t>
            </a:r>
            <a:r>
              <a:rPr lang="es-ES" altLang="es-ES" sz="2400" dirty="0">
                <a:latin typeface="Times New Roman" panose="02020603050405020304" pitchFamily="18" charset="0"/>
                <a:cs typeface="Times New Roman" panose="02020603050405020304" pitchFamily="18" charset="0"/>
              </a:rPr>
              <a:t> del centro de </a:t>
            </a:r>
            <a:r>
              <a:rPr lang="es-MX" altLang="es-ES" sz="2400" dirty="0">
                <a:latin typeface="Times New Roman" panose="02020603050405020304" pitchFamily="18" charset="0"/>
                <a:cs typeface="Times New Roman" panose="02020603050405020304" pitchFamily="18" charset="0"/>
              </a:rPr>
              <a:t>masa, con componentes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y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y </a:t>
            </a:r>
            <a:r>
              <a:rPr lang="es-MX" altLang="es-ES" sz="2400" i="1" dirty="0">
                <a:latin typeface="Times New Roman" panose="02020603050405020304" pitchFamily="18" charset="0"/>
                <a:cs typeface="Times New Roman" panose="02020603050405020304" pitchFamily="18" charset="0"/>
              </a:rPr>
              <a:t>M </a:t>
            </a:r>
            <a:r>
              <a:rPr lang="es-MX" altLang="es-ES" sz="2400" b="1" i="1" dirty="0">
                <a:latin typeface="Times New Roman" panose="02020603050405020304" pitchFamily="18" charset="0"/>
                <a:cs typeface="Times New Roman" panose="02020603050405020304" pitchFamily="18" charset="0"/>
              </a:rPr>
              <a:t>g</a:t>
            </a:r>
            <a:r>
              <a:rPr lang="es-MX" altLang="es-ES" sz="2400" dirty="0">
                <a:latin typeface="Times New Roman" panose="02020603050405020304" pitchFamily="18" charset="0"/>
                <a:cs typeface="Times New Roman" panose="02020603050405020304" pitchFamily="18" charset="0"/>
              </a:rPr>
              <a:t> es igual al</a:t>
            </a:r>
          </a:p>
          <a:p>
            <a:pPr>
              <a:spcBef>
                <a:spcPct val="0"/>
              </a:spcBef>
              <a:buFontTx/>
              <a:buNone/>
            </a:pPr>
            <a:r>
              <a:rPr lang="es-MX" altLang="es-ES" sz="2400" dirty="0">
                <a:latin typeface="Times New Roman" panose="02020603050405020304" pitchFamily="18" charset="0"/>
                <a:cs typeface="Times New Roman" panose="02020603050405020304" pitchFamily="18" charset="0"/>
              </a:rPr>
              <a:t>peso total </a:t>
            </a:r>
            <a:r>
              <a:rPr lang="es-MX" altLang="es-ES" sz="2400" b="1" i="1" dirty="0">
                <a:latin typeface="Times New Roman" panose="02020603050405020304" pitchFamily="18" charset="0"/>
                <a:cs typeface="Times New Roman" panose="02020603050405020304" pitchFamily="18" charset="0"/>
              </a:rPr>
              <a:t>w</a:t>
            </a:r>
            <a:r>
              <a:rPr lang="es-MX" altLang="es-ES" sz="2400" dirty="0">
                <a:latin typeface="Times New Roman" panose="02020603050405020304" pitchFamily="18" charset="0"/>
                <a:cs typeface="Times New Roman" panose="02020603050405020304" pitchFamily="18" charset="0"/>
              </a:rPr>
              <a:t> del cuerpo. </a:t>
            </a:r>
            <a:endParaRPr lang="es-ES" altLang="es-E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uadroTexto 7">
            <a:extLst>
              <a:ext uri="{FF2B5EF4-FFF2-40B4-BE49-F238E27FC236}">
                <a16:creationId xmlns:a16="http://schemas.microsoft.com/office/drawing/2014/main" id="{E5E8B3A6-7198-5783-DC3F-C8EC7FA89C87}"/>
              </a:ext>
            </a:extLst>
          </p:cNvPr>
          <p:cNvSpPr txBox="1">
            <a:spLocks noChangeArrowheads="1"/>
          </p:cNvSpPr>
          <p:nvPr/>
        </p:nvSpPr>
        <p:spPr bwMode="auto">
          <a:xfrm>
            <a:off x="0" y="31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Por lo tanto:</a:t>
            </a:r>
            <a:endParaRPr lang="es-ES" altLang="es-ES" sz="2400">
              <a:latin typeface="Times New Roman" panose="02020603050405020304" pitchFamily="18" charset="0"/>
              <a:cs typeface="Times New Roman" panose="02020603050405020304" pitchFamily="18" charset="0"/>
            </a:endParaRPr>
          </a:p>
        </p:txBody>
      </p:sp>
      <p:pic>
        <p:nvPicPr>
          <p:cNvPr id="22531" name="Imagen 4">
            <a:extLst>
              <a:ext uri="{FF2B5EF4-FFF2-40B4-BE49-F238E27FC236}">
                <a16:creationId xmlns:a16="http://schemas.microsoft.com/office/drawing/2014/main" id="{D743E371-8A00-DC61-024E-F5FFA36408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92150"/>
            <a:ext cx="9118600" cy="1549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CuadroTexto 8">
            <a:extLst>
              <a:ext uri="{FF2B5EF4-FFF2-40B4-BE49-F238E27FC236}">
                <a16:creationId xmlns:a16="http://schemas.microsoft.com/office/drawing/2014/main" id="{42F13779-DE86-511D-959F-298F6DC3DFB7}"/>
              </a:ext>
            </a:extLst>
          </p:cNvPr>
          <p:cNvSpPr txBox="1">
            <a:spLocks noChangeArrowheads="1"/>
          </p:cNvSpPr>
          <p:nvPr/>
        </p:nvSpPr>
        <p:spPr bwMode="auto">
          <a:xfrm>
            <a:off x="0" y="2636912"/>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torca gravitacional total es la misma que si el peso total </a:t>
            </a:r>
            <a:r>
              <a:rPr lang="es-MX" altLang="es-ES" sz="2400" b="1" i="1" dirty="0">
                <a:latin typeface="Times New Roman" panose="02020603050405020304" pitchFamily="18" charset="0"/>
                <a:cs typeface="Times New Roman" panose="02020603050405020304" pitchFamily="18" charset="0"/>
              </a:rPr>
              <a:t>w</a:t>
            </a:r>
            <a:r>
              <a:rPr lang="es-MX" altLang="es-ES" sz="2400" dirty="0">
                <a:latin typeface="Times New Roman" panose="02020603050405020304" pitchFamily="18" charset="0"/>
                <a:cs typeface="Times New Roman" panose="02020603050405020304" pitchFamily="18" charset="0"/>
              </a:rPr>
              <a:t> estuviera actuando en la posición </a:t>
            </a:r>
            <a:r>
              <a:rPr lang="es-MX" altLang="es-ES" sz="2400" b="1" i="1" dirty="0" err="1">
                <a:latin typeface="Times New Roman" panose="02020603050405020304" pitchFamily="18" charset="0"/>
                <a:cs typeface="Times New Roman" panose="02020603050405020304" pitchFamily="18" charset="0"/>
              </a:rPr>
              <a:t>r</a:t>
            </a:r>
            <a:r>
              <a:rPr lang="es-MX" altLang="es-ES" sz="2400" baseline="-25000" dirty="0" err="1">
                <a:latin typeface="Times New Roman" panose="02020603050405020304" pitchFamily="18" charset="0"/>
                <a:cs typeface="Times New Roman" panose="02020603050405020304" pitchFamily="18" charset="0"/>
              </a:rPr>
              <a:t>cm</a:t>
            </a:r>
            <a:r>
              <a:rPr lang="es-MX" altLang="es-ES" sz="2400" baseline="-25000"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del centro de masa, que también llamamos</a:t>
            </a:r>
          </a:p>
          <a:p>
            <a:pPr>
              <a:spcBef>
                <a:spcPct val="0"/>
              </a:spcBef>
              <a:buFontTx/>
              <a:buNone/>
            </a:pPr>
            <a:r>
              <a:rPr lang="es-MX" altLang="es-ES" sz="2400" i="1" dirty="0">
                <a:latin typeface="Times New Roman" panose="02020603050405020304" pitchFamily="18" charset="0"/>
                <a:cs typeface="Times New Roman" panose="02020603050405020304" pitchFamily="18" charset="0"/>
              </a:rPr>
              <a:t>centro de gravedad</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endParaRPr lang="es-MX" altLang="es-ES" sz="2400" dirty="0">
              <a:latin typeface="Times New Roman" panose="02020603050405020304" pitchFamily="18" charset="0"/>
              <a:cs typeface="Times New Roman" panose="02020603050405020304" pitchFamily="18" charset="0"/>
            </a:endParaRPr>
          </a:p>
          <a:p>
            <a:pPr>
              <a:spcBef>
                <a:spcPct val="0"/>
              </a:spcBef>
              <a:buFontTx/>
              <a:buNone/>
            </a:pPr>
            <a:r>
              <a:rPr lang="es-MX" altLang="es-ES" sz="2400" b="1" dirty="0">
                <a:latin typeface="Times New Roman" panose="02020603050405020304" pitchFamily="18" charset="0"/>
                <a:cs typeface="Times New Roman" panose="02020603050405020304" pitchFamily="18" charset="0"/>
              </a:rPr>
              <a:t>SI </a:t>
            </a:r>
            <a:r>
              <a:rPr lang="es-MX" altLang="es-ES" sz="2400" b="1" i="1" dirty="0">
                <a:latin typeface="Times New Roman" panose="02020603050405020304" pitchFamily="18" charset="0"/>
                <a:cs typeface="Times New Roman" panose="02020603050405020304" pitchFamily="18" charset="0"/>
              </a:rPr>
              <a:t>g</a:t>
            </a:r>
            <a:r>
              <a:rPr lang="es-MX" altLang="es-ES" sz="2400" dirty="0">
                <a:latin typeface="Times New Roman" panose="02020603050405020304" pitchFamily="18" charset="0"/>
                <a:cs typeface="Times New Roman" panose="02020603050405020304" pitchFamily="18" charset="0"/>
              </a:rPr>
              <a:t> </a:t>
            </a:r>
            <a:r>
              <a:rPr lang="es-MX" altLang="es-ES" sz="2400" b="1" dirty="0">
                <a:latin typeface="Times New Roman" panose="02020603050405020304" pitchFamily="18" charset="0"/>
                <a:cs typeface="Times New Roman" panose="02020603050405020304" pitchFamily="18" charset="0"/>
              </a:rPr>
              <a:t>TIENE EL MISMO VALOR EN TODOS LOS PUNTOS DE UN CUERPO, SU CENTRO DE GRAVEDAD ES IDÉNTICO A SU CENTRO DE MASA.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Observe, sin embargo, que el centro de masa se define independientemente de cualquier efecto gravitacional.</a:t>
            </a:r>
          </a:p>
          <a:p>
            <a:pPr>
              <a:spcBef>
                <a:spcPct val="0"/>
              </a:spcBef>
              <a:buFontTx/>
              <a:buNone/>
            </a:pPr>
            <a:r>
              <a:rPr lang="es-MX" altLang="es-ES" sz="2400" dirty="0">
                <a:latin typeface="Times New Roman" panose="02020603050405020304" pitchFamily="18" charset="0"/>
                <a:cs typeface="Times New Roman" panose="02020603050405020304" pitchFamily="18" charset="0"/>
              </a:rPr>
              <a:t>Si bien el valor de </a:t>
            </a:r>
            <a:r>
              <a:rPr lang="es-MX" altLang="es-ES" sz="2400" b="1" i="1" dirty="0">
                <a:latin typeface="Times New Roman" panose="02020603050405020304" pitchFamily="18" charset="0"/>
                <a:cs typeface="Times New Roman" panose="02020603050405020304" pitchFamily="18" charset="0"/>
              </a:rPr>
              <a:t>g</a:t>
            </a:r>
            <a:r>
              <a:rPr lang="es-MX" altLang="es-ES" sz="2400" dirty="0">
                <a:latin typeface="Times New Roman" panose="02020603050405020304" pitchFamily="18" charset="0"/>
                <a:cs typeface="Times New Roman" panose="02020603050405020304" pitchFamily="18" charset="0"/>
              </a:rPr>
              <a:t> varía un poco con la altura, la variación es pequeñísima y, por lo tanto, despreciable.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uadroTexto 5">
            <a:extLst>
              <a:ext uri="{FF2B5EF4-FFF2-40B4-BE49-F238E27FC236}">
                <a16:creationId xmlns:a16="http://schemas.microsoft.com/office/drawing/2014/main" id="{B7ED16F0-583D-87F5-61C0-4362CE1D3D97}"/>
              </a:ext>
            </a:extLst>
          </p:cNvPr>
          <p:cNvSpPr txBox="1">
            <a:spLocks noChangeArrowheads="1"/>
          </p:cNvSpPr>
          <p:nvPr/>
        </p:nvSpPr>
        <p:spPr bwMode="auto">
          <a:xfrm>
            <a:off x="0" y="-20638"/>
            <a:ext cx="9144000"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b="1" dirty="0">
                <a:latin typeface="Times New Roman" panose="02020603050405020304" pitchFamily="18" charset="0"/>
                <a:cs typeface="Times New Roman" panose="02020603050405020304" pitchFamily="18" charset="0"/>
              </a:rPr>
              <a:t>OBTENCIÓN Y USO DEL CENTRO DE GRAVEDAD</a:t>
            </a:r>
          </a:p>
          <a:p>
            <a:pPr>
              <a:spcBef>
                <a:spcPct val="0"/>
              </a:spcBef>
              <a:buFontTx/>
              <a:buNone/>
            </a:pPr>
            <a:r>
              <a:rPr lang="es-MX" altLang="es-ES" sz="2400" dirty="0">
                <a:latin typeface="Times New Roman" panose="02020603050405020304" pitchFamily="18" charset="0"/>
                <a:cs typeface="Times New Roman" panose="02020603050405020304" pitchFamily="18" charset="0"/>
              </a:rPr>
              <a:t>A menudo se usan consideraciones de simetría para obtener el centro de gravedad de un cuerpo, al igual que hicimos con el centro de masa.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centro de gravedad de una esfera, un cubo, un disco o una placa rectangular homogéneos está en su centro geométrico.</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centro de gravedad de un cilindro o cono circulares rectos está en su eje de simetría.</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 los cuerpos de forma más compleja, en ocasiones es posible obtener el centro de gravedad dividiendo el cuerpo en piezas simétricas. Podríamos aproximar el cuerpo humano, por ejemplo, como un conjunto de cilindros sólidos, considerando la cabeza como una esfera.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Luego podríamos ubicar el centro de gravedad de la combinación</a:t>
            </a:r>
          </a:p>
          <a:p>
            <a:pPr>
              <a:spcBef>
                <a:spcPct val="0"/>
              </a:spcBef>
              <a:buFontTx/>
              <a:buNone/>
            </a:pPr>
            <a:r>
              <a:rPr lang="es-MX" altLang="es-ES" sz="2400" dirty="0">
                <a:latin typeface="Times New Roman" panose="02020603050405020304" pitchFamily="18" charset="0"/>
                <a:cs typeface="Times New Roman" panose="02020603050405020304" pitchFamily="18" charset="0"/>
              </a:rPr>
              <a:t>usando las ecuaciones, donde </a:t>
            </a:r>
            <a:r>
              <a:rPr lang="es-MX" altLang="es-ES" sz="2400" i="1" dirty="0" err="1">
                <a:latin typeface="Times New Roman" panose="02020603050405020304" pitchFamily="18" charset="0"/>
                <a:cs typeface="Times New Roman" panose="02020603050405020304" pitchFamily="18" charset="0"/>
              </a:rPr>
              <a:t>m</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m</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son las masas de las piezas individuales y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son las coordenadas de sus centros de gravedad.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uadroTexto 5">
            <a:extLst>
              <a:ext uri="{FF2B5EF4-FFF2-40B4-BE49-F238E27FC236}">
                <a16:creationId xmlns:a16="http://schemas.microsoft.com/office/drawing/2014/main" id="{1BCDAC7D-6ECE-D3E4-47D8-1DC0E357C2EF}"/>
              </a:ext>
            </a:extLst>
          </p:cNvPr>
          <p:cNvSpPr txBox="1">
            <a:spLocks noChangeArrowheads="1"/>
          </p:cNvSpPr>
          <p:nvPr/>
        </p:nvSpPr>
        <p:spPr bwMode="auto">
          <a:xfrm>
            <a:off x="0" y="-20638"/>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Cuando un cuerpo en equilibrio rotacional sobre el que actúa la gravedad se apoya o suspende en un solo punto, el centro de gravedad siempre está en dicho punto de apoyo, o directamente arriba o abajo de éste. </a:t>
            </a:r>
          </a:p>
          <a:p>
            <a:pPr>
              <a:spcBef>
                <a:spcPct val="0"/>
              </a:spcBef>
              <a:buFontTx/>
              <a:buNone/>
            </a:pPr>
            <a:r>
              <a:rPr lang="es-MX" altLang="es-ES" sz="2400">
                <a:latin typeface="Times New Roman" panose="02020603050405020304" pitchFamily="18" charset="0"/>
                <a:cs typeface="Times New Roman" panose="02020603050405020304" pitchFamily="18" charset="0"/>
              </a:rPr>
              <a:t>Si estuviera en otro lugar, el peso tendría una torca con respecto al punto de suspensión, y el cuerpo no estaría en equilibrio rotacional.</a:t>
            </a:r>
          </a:p>
          <a:p>
            <a:pPr>
              <a:spcBef>
                <a:spcPct val="0"/>
              </a:spcBef>
              <a:buFontTx/>
              <a:buNone/>
            </a:pPr>
            <a:r>
              <a:rPr lang="es-MX" altLang="es-ES" sz="2400">
                <a:latin typeface="Times New Roman" panose="02020603050405020304" pitchFamily="18" charset="0"/>
                <a:cs typeface="Times New Roman" panose="02020603050405020304" pitchFamily="18" charset="0"/>
              </a:rPr>
              <a:t>La figura</a:t>
            </a:r>
            <a:r>
              <a:rPr lang="es-MX" altLang="es-ES" sz="2400" b="1">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muestra una aplicación de esta idea.</a:t>
            </a:r>
          </a:p>
          <a:p>
            <a:pPr>
              <a:spcBef>
                <a:spcPct val="0"/>
              </a:spcBef>
              <a:buFontTx/>
              <a:buNone/>
            </a:pPr>
            <a:endParaRPr lang="es-MX" altLang="es-E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Imagen 2">
            <a:extLst>
              <a:ext uri="{FF2B5EF4-FFF2-40B4-BE49-F238E27FC236}">
                <a16:creationId xmlns:a16="http://schemas.microsoft.com/office/drawing/2014/main" id="{B4BDEC0A-F49D-8084-F6F8-4C57ADB11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849" y="0"/>
            <a:ext cx="50734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67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2AE980-CD34-47C4-041C-ED40FAEF6A87}"/>
              </a:ext>
            </a:extLst>
          </p:cNvPr>
          <p:cNvSpPr>
            <a:spLocks noGrp="1"/>
          </p:cNvSpPr>
          <p:nvPr>
            <p:ph type="title"/>
          </p:nvPr>
        </p:nvSpPr>
        <p:spPr>
          <a:xfrm>
            <a:off x="0" y="0"/>
            <a:ext cx="9144000" cy="692150"/>
          </a:xfrm>
        </p:spPr>
        <p:txBody>
          <a:bodyPr/>
          <a:lstStyle/>
          <a:p>
            <a:pPr eaLnBrk="1" hangingPunct="1"/>
            <a:r>
              <a:rPr lang="es-ES" altLang="es-ES" sz="2800" b="1" dirty="0">
                <a:latin typeface="Times New Roman" panose="02020603050405020304" pitchFamily="18" charset="0"/>
                <a:cs typeface="Times New Roman" panose="02020603050405020304" pitchFamily="18" charset="0"/>
              </a:rPr>
              <a:t>CONDICIONES DE EQUILIBRIO </a:t>
            </a:r>
          </a:p>
        </p:txBody>
      </p:sp>
      <p:sp>
        <p:nvSpPr>
          <p:cNvPr id="8195" name="Rectangle 3">
            <a:extLst>
              <a:ext uri="{FF2B5EF4-FFF2-40B4-BE49-F238E27FC236}">
                <a16:creationId xmlns:a16="http://schemas.microsoft.com/office/drawing/2014/main" id="{23954DEE-89DA-D8F7-E669-CE9984F5C9F1}"/>
              </a:ext>
            </a:extLst>
          </p:cNvPr>
          <p:cNvSpPr>
            <a:spLocks noGrp="1" noRot="1" noChangeAspect="1" noMove="1" noResize="1" noEditPoints="1" noAdjustHandles="1" noChangeArrowheads="1" noChangeShapeType="1" noTextEdit="1"/>
          </p:cNvSpPr>
          <p:nvPr>
            <p:ph type="body" sz="half" idx="1"/>
          </p:nvPr>
        </p:nvSpPr>
        <p:spPr>
          <a:xfrm>
            <a:off x="0" y="836613"/>
            <a:ext cx="9144000" cy="5329237"/>
          </a:xfrm>
          <a:blipFill>
            <a:blip r:embed="rId2"/>
            <a:stretch>
              <a:fillRect l="-1000" t="-915" r="-800"/>
            </a:stretch>
          </a:blipFill>
        </p:spPr>
        <p:txBody>
          <a:bodyPr/>
          <a:lstStyle/>
          <a:p>
            <a:pPr>
              <a:defRPr/>
            </a:pPr>
            <a:r>
              <a:rPr lang="es-ES" dirty="0">
                <a:noFill/>
              </a:rPr>
              <a:t> </a:t>
            </a:r>
          </a:p>
        </p:txBody>
      </p:sp>
      <p:pic>
        <p:nvPicPr>
          <p:cNvPr id="8196" name="Imagen 3">
            <a:extLst>
              <a:ext uri="{FF2B5EF4-FFF2-40B4-BE49-F238E27FC236}">
                <a16:creationId xmlns:a16="http://schemas.microsoft.com/office/drawing/2014/main" id="{7AF914C8-DEDA-6E7C-7D96-608AB03C40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57675"/>
            <a:ext cx="9164638" cy="971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uadroTexto 5">
            <a:extLst>
              <a:ext uri="{FF2B5EF4-FFF2-40B4-BE49-F238E27FC236}">
                <a16:creationId xmlns:a16="http://schemas.microsoft.com/office/drawing/2014/main" id="{E76A1F06-3257-B867-9147-B97E29FBAE52}"/>
              </a:ext>
            </a:extLst>
          </p:cNvPr>
          <p:cNvSpPr txBox="1">
            <a:spLocks noChangeArrowheads="1"/>
          </p:cNvSpPr>
          <p:nvPr/>
        </p:nvSpPr>
        <p:spPr bwMode="auto">
          <a:xfrm>
            <a:off x="0" y="-20638"/>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Siguiendo el mismo razonamiento, es evidente que un cuerpo apoyado en varios puntos debe tener su centro de gravedad en algún lugar dentro del área delimitada por los apoyos.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Esto explica por qué un automóvil puede viajar por un camino recto pero inclinado hacia un lado si el ángulo de inclinación es relativamente pequeño (figura a), pero se volcará si el ángulo es muy pronunciado (figura </a:t>
            </a:r>
            <a:r>
              <a:rPr lang="es-MX" altLang="es-ES" sz="2400" i="1" dirty="0">
                <a:latin typeface="Times New Roman" panose="02020603050405020304" pitchFamily="18" charset="0"/>
                <a:cs typeface="Times New Roman" panose="02020603050405020304" pitchFamily="18" charset="0"/>
              </a:rPr>
              <a:t>b</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camión de la figura </a:t>
            </a:r>
            <a:r>
              <a:rPr lang="es-MX" altLang="es-ES" sz="2400" i="1" dirty="0">
                <a:latin typeface="Times New Roman" panose="02020603050405020304" pitchFamily="18" charset="0"/>
                <a:cs typeface="Times New Roman" panose="02020603050405020304" pitchFamily="18" charset="0"/>
              </a:rPr>
              <a:t>c </a:t>
            </a:r>
            <a:r>
              <a:rPr lang="es-MX" altLang="es-ES" sz="2400" dirty="0">
                <a:latin typeface="Times New Roman" panose="02020603050405020304" pitchFamily="18" charset="0"/>
                <a:cs typeface="Times New Roman" panose="02020603050405020304" pitchFamily="18" charset="0"/>
              </a:rPr>
              <a:t>tiene un centro de gravedad más alto que el del automóvil y se volcará en una pendiente menos inclinada.</a:t>
            </a:r>
          </a:p>
          <a:p>
            <a:pPr>
              <a:spcBef>
                <a:spcPct val="0"/>
              </a:spcBef>
              <a:buFontTx/>
              <a:buNone/>
            </a:pPr>
            <a:r>
              <a:rPr lang="es-MX" altLang="es-ES" sz="2400" dirty="0">
                <a:latin typeface="Times New Roman" panose="02020603050405020304" pitchFamily="18" charset="0"/>
                <a:cs typeface="Times New Roman" panose="02020603050405020304" pitchFamily="18" charset="0"/>
              </a:rPr>
              <a:t>Cuanto más bajo esté el centro de gravedad y mayor sea el área de apoyo, más difícil será volcar un cuerpo.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Imagen 2">
            <a:extLst>
              <a:ext uri="{FF2B5EF4-FFF2-40B4-BE49-F238E27FC236}">
                <a16:creationId xmlns:a16="http://schemas.microsoft.com/office/drawing/2014/main" id="{BA104F27-7C54-B4C9-D2E4-F9C930E0F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484313"/>
            <a:ext cx="90646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2">
            <a:extLst>
              <a:ext uri="{FF2B5EF4-FFF2-40B4-BE49-F238E27FC236}">
                <a16:creationId xmlns:a16="http://schemas.microsoft.com/office/drawing/2014/main" id="{44BD150E-184D-AD90-F0CD-31C818331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905"/>
          <a:stretch>
            <a:fillRect/>
          </a:stretch>
        </p:blipFill>
        <p:spPr bwMode="auto">
          <a:xfrm>
            <a:off x="1927225" y="0"/>
            <a:ext cx="5381625"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1">
            <a:extLst>
              <a:ext uri="{FF2B5EF4-FFF2-40B4-BE49-F238E27FC236}">
                <a16:creationId xmlns:a16="http://schemas.microsoft.com/office/drawing/2014/main" id="{3EAD8D1B-5844-1CDF-0297-4FA5E2B3D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17" t="6636"/>
          <a:stretch>
            <a:fillRect/>
          </a:stretch>
        </p:blipFill>
        <p:spPr bwMode="auto">
          <a:xfrm>
            <a:off x="1619250" y="-19050"/>
            <a:ext cx="59404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uadroTexto 2">
            <a:extLst>
              <a:ext uri="{FF2B5EF4-FFF2-40B4-BE49-F238E27FC236}">
                <a16:creationId xmlns:a16="http://schemas.microsoft.com/office/drawing/2014/main" id="{EA0592B1-E5B4-88E6-B310-95C30524C515}"/>
              </a:ext>
            </a:extLst>
          </p:cNvPr>
          <p:cNvSpPr txBox="1">
            <a:spLocks noChangeArrowheads="1"/>
          </p:cNvSpPr>
          <p:nvPr/>
        </p:nvSpPr>
        <p:spPr bwMode="auto">
          <a:xfrm>
            <a:off x="0" y="17463"/>
            <a:ext cx="91440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b="1" dirty="0">
                <a:latin typeface="Times New Roman" panose="02020603050405020304" pitchFamily="18" charset="0"/>
                <a:cs typeface="Times New Roman" panose="02020603050405020304" pitchFamily="18" charset="0"/>
              </a:rPr>
              <a:t>SOLUCIÓN DE PROBLEMAS DE EQUILIBRIO</a:t>
            </a:r>
          </a:p>
          <a:p>
            <a:pPr>
              <a:spcBef>
                <a:spcPct val="0"/>
              </a:spcBef>
              <a:buFontTx/>
              <a:buNone/>
            </a:pPr>
            <a:r>
              <a:rPr lang="es-ES" altLang="es-ES" sz="2400" b="1" dirty="0">
                <a:latin typeface="Times New Roman" panose="02020603050405020304" pitchFamily="18" charset="0"/>
                <a:cs typeface="Times New Roman" panose="02020603050405020304" pitchFamily="18" charset="0"/>
              </a:rPr>
              <a:t>DE CUERPOS RÍGIDOS</a:t>
            </a:r>
          </a:p>
          <a:p>
            <a:pPr>
              <a:spcBef>
                <a:spcPct val="0"/>
              </a:spcBef>
              <a:buFontTx/>
              <a:buNone/>
            </a:pPr>
            <a:r>
              <a:rPr lang="es-MX" altLang="es-ES" sz="2400" dirty="0">
                <a:latin typeface="Times New Roman" panose="02020603050405020304" pitchFamily="18" charset="0"/>
                <a:cs typeface="Times New Roman" panose="02020603050405020304" pitchFamily="18" charset="0"/>
              </a:rPr>
              <a:t>Son sólo dos los principios clave del equilibrio de cuerpos rígidos: la suma vectorial de todas las fuerzas que actúan sobre el cuerpo debe ser cero, y la suma de todas las torcas con respecto a cualquier punto debe ser cero. </a:t>
            </a:r>
          </a:p>
          <a:p>
            <a:pPr>
              <a:spcBef>
                <a:spcPct val="0"/>
              </a:spcBef>
              <a:buFontTx/>
              <a:buNone/>
            </a:pPr>
            <a:r>
              <a:rPr lang="es-MX" altLang="es-ES" sz="2400" dirty="0">
                <a:latin typeface="Times New Roman" panose="02020603050405020304" pitchFamily="18" charset="0"/>
                <a:cs typeface="Times New Roman" panose="02020603050405020304" pitchFamily="18" charset="0"/>
              </a:rPr>
              <a:t>Por sencillez, limitaremos nuestra atención a situaciones en las que podemos tratar a todas las fuerzas como si actuaran en un solo plano, que llamaremos </a:t>
            </a:r>
            <a:r>
              <a:rPr lang="es-MX" altLang="es-ES" sz="2400" i="1" dirty="0" err="1">
                <a:latin typeface="Times New Roman" panose="02020603050405020304" pitchFamily="18" charset="0"/>
                <a:cs typeface="Times New Roman" panose="02020603050405020304" pitchFamily="18" charset="0"/>
              </a:rPr>
              <a:t>xy</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Entonces necesitamos considerar sólo las componentes </a:t>
            </a:r>
            <a:r>
              <a:rPr lang="es-MX" altLang="es-ES" sz="2400" i="1" dirty="0">
                <a:latin typeface="Times New Roman" panose="02020603050405020304" pitchFamily="18" charset="0"/>
                <a:cs typeface="Times New Roman" panose="02020603050405020304" pitchFamily="18" charset="0"/>
              </a:rPr>
              <a:t>x </a:t>
            </a:r>
            <a:r>
              <a:rPr lang="es-MX" altLang="es-ES" sz="2400" dirty="0">
                <a:latin typeface="Times New Roman" panose="02020603050405020304" pitchFamily="18" charset="0"/>
                <a:cs typeface="Times New Roman" panose="02020603050405020304" pitchFamily="18" charset="0"/>
              </a:rPr>
              <a:t>y </a:t>
            </a:r>
            <a:r>
              <a:rPr lang="es-MX" altLang="es-ES" sz="2400" i="1" dirty="0" err="1">
                <a:latin typeface="Times New Roman" panose="02020603050405020304" pitchFamily="18" charset="0"/>
                <a:cs typeface="Times New Roman" panose="02020603050405020304" pitchFamily="18" charset="0"/>
              </a:rPr>
              <a:t>y</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 la fuerza y  necesitamos considerar únicamente las componentes </a:t>
            </a:r>
            <a:r>
              <a:rPr lang="es-MX" altLang="es-ES" sz="2400" i="1" dirty="0">
                <a:latin typeface="Times New Roman" panose="02020603050405020304" pitchFamily="18" charset="0"/>
                <a:cs typeface="Times New Roman" panose="02020603050405020304" pitchFamily="18" charset="0"/>
              </a:rPr>
              <a:t>z </a:t>
            </a:r>
            <a:r>
              <a:rPr lang="es-MX" altLang="es-ES" sz="2400" dirty="0">
                <a:latin typeface="Times New Roman" panose="02020603050405020304" pitchFamily="18" charset="0"/>
                <a:cs typeface="Times New Roman" panose="02020603050405020304" pitchFamily="18" charset="0"/>
              </a:rPr>
              <a:t>de la torca (perpendicular al plano).</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Entonces, la primera y segunda condiciones de equilibrio son:</a:t>
            </a:r>
            <a:endParaRPr lang="es-ES" altLang="es-ES" sz="2400" dirty="0">
              <a:latin typeface="Times New Roman" panose="02020603050405020304" pitchFamily="18" charset="0"/>
              <a:cs typeface="Times New Roman" panose="02020603050405020304" pitchFamily="18" charset="0"/>
            </a:endParaRPr>
          </a:p>
        </p:txBody>
      </p:sp>
      <p:pic>
        <p:nvPicPr>
          <p:cNvPr id="29699" name="Imagen 4">
            <a:extLst>
              <a:ext uri="{FF2B5EF4-FFF2-40B4-BE49-F238E27FC236}">
                <a16:creationId xmlns:a16="http://schemas.microsoft.com/office/drawing/2014/main" id="{1551DF00-1EC8-9058-36B6-93FEE943F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9144000" cy="19383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Imagen 5">
            <a:extLst>
              <a:ext uri="{FF2B5EF4-FFF2-40B4-BE49-F238E27FC236}">
                <a16:creationId xmlns:a16="http://schemas.microsoft.com/office/drawing/2014/main" id="{DE6163C8-59C5-9955-4F72-4B71899FF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520825"/>
            <a:ext cx="9118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1746" name="Imagen 6">
            <a:extLst>
              <a:ext uri="{FF2B5EF4-FFF2-40B4-BE49-F238E27FC236}">
                <a16:creationId xmlns:a16="http://schemas.microsoft.com/office/drawing/2014/main" id="{4BF31ED6-2637-6EEE-8257-8DFD231AE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87" t="246" r="31364" b="92912"/>
          <a:stretch>
            <a:fillRect/>
          </a:stretch>
        </p:blipFill>
        <p:spPr bwMode="auto">
          <a:xfrm>
            <a:off x="1187450" y="44450"/>
            <a:ext cx="683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n 7">
            <a:extLst>
              <a:ext uri="{FF2B5EF4-FFF2-40B4-BE49-F238E27FC236}">
                <a16:creationId xmlns:a16="http://schemas.microsoft.com/office/drawing/2014/main" id="{2D55FE82-7377-B313-38C1-FAA693044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65" r="50000" b="62032"/>
          <a:stretch>
            <a:fillRect/>
          </a:stretch>
        </p:blipFill>
        <p:spPr bwMode="auto">
          <a:xfrm>
            <a:off x="0" y="601663"/>
            <a:ext cx="90598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2770" name="Imagen 7">
            <a:extLst>
              <a:ext uri="{FF2B5EF4-FFF2-40B4-BE49-F238E27FC236}">
                <a16:creationId xmlns:a16="http://schemas.microsoft.com/office/drawing/2014/main" id="{AFD57CF1-B110-D1DB-49F0-94745B15F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817" r="50000"/>
          <a:stretch>
            <a:fillRect/>
          </a:stretch>
        </p:blipFill>
        <p:spPr bwMode="auto">
          <a:xfrm>
            <a:off x="1079500" y="15875"/>
            <a:ext cx="7113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3794" name="Imagen 2">
            <a:extLst>
              <a:ext uri="{FF2B5EF4-FFF2-40B4-BE49-F238E27FC236}">
                <a16:creationId xmlns:a16="http://schemas.microsoft.com/office/drawing/2014/main" id="{F15FD133-8333-0E4E-D5B3-CA2530654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068" t="12749" b="1483"/>
          <a:stretch>
            <a:fillRect/>
          </a:stretch>
        </p:blipFill>
        <p:spPr bwMode="auto">
          <a:xfrm>
            <a:off x="1673225" y="0"/>
            <a:ext cx="5707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4818" name="Imagen 6">
            <a:extLst>
              <a:ext uri="{FF2B5EF4-FFF2-40B4-BE49-F238E27FC236}">
                <a16:creationId xmlns:a16="http://schemas.microsoft.com/office/drawing/2014/main" id="{4C3831A2-2B14-D5A8-6138-858EEA588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b="68375"/>
          <a:stretch>
            <a:fillRect/>
          </a:stretch>
        </p:blipFill>
        <p:spPr bwMode="auto">
          <a:xfrm>
            <a:off x="23813" y="0"/>
            <a:ext cx="908208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38EEDFB4-9FA0-DB89-F96B-4E8D6E90C493}"/>
              </a:ext>
            </a:extLst>
          </p:cNvPr>
          <p:cNvSpPr>
            <a:spLocks noGrp="1"/>
          </p:cNvSpPr>
          <p:nvPr>
            <p:ph idx="1"/>
          </p:nvPr>
        </p:nvSpPr>
        <p:spPr>
          <a:xfrm>
            <a:off x="11113" y="0"/>
            <a:ext cx="9144000" cy="5516563"/>
          </a:xfrm>
        </p:spPr>
        <p:txBody>
          <a:bodyPr/>
          <a:lstStyle/>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Una segunda condición para que un cuerpo se encuentre en equilibrio es que </a:t>
            </a:r>
            <a:r>
              <a:rPr lang="es-MX" altLang="es-ES" sz="2400" b="1" i="1">
                <a:latin typeface="Times New Roman" panose="02020603050405020304" pitchFamily="18" charset="0"/>
                <a:cs typeface="Times New Roman" panose="02020603050405020304" pitchFamily="18" charset="0"/>
              </a:rPr>
              <a:t>no debe tener tendencia a girar</a:t>
            </a:r>
            <a:r>
              <a:rPr lang="es-MX" altLang="es-ES" sz="240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Un cuerpo rígido que, en un sistema de referencia inercial, no está girando alrededor de un punto tiene un momento angular cero alrededor</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de ese punto.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Para que el cuerpo no comience a girar en torno a ese punto, la razón de</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cambio del momento angular </a:t>
            </a:r>
            <a:r>
              <a:rPr lang="es-MX" altLang="es-ES" sz="2400" i="1">
                <a:latin typeface="Times New Roman" panose="02020603050405020304" pitchFamily="18" charset="0"/>
                <a:cs typeface="Times New Roman" panose="02020603050405020304" pitchFamily="18" charset="0"/>
              </a:rPr>
              <a:t>también </a:t>
            </a:r>
            <a:r>
              <a:rPr lang="es-MX" altLang="es-ES" sz="2400">
                <a:latin typeface="Times New Roman" panose="02020603050405020304" pitchFamily="18" charset="0"/>
                <a:cs typeface="Times New Roman" panose="02020603050405020304" pitchFamily="18" charset="0"/>
              </a:rPr>
              <a:t>debe ser cero.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Esto implica que la suma de torcas debidas a todas las fuerzas externas que actúan sobre el cuerpo debe ser cero.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Un cuerpo rígido en equilibrio no debe tener tendencia a girar alrededor de </a:t>
            </a:r>
            <a:r>
              <a:rPr lang="es-MX" altLang="es-ES" sz="2400" i="1">
                <a:latin typeface="Times New Roman" panose="02020603050405020304" pitchFamily="18" charset="0"/>
                <a:cs typeface="Times New Roman" panose="02020603050405020304" pitchFamily="18" charset="0"/>
              </a:rPr>
              <a:t>ningún </a:t>
            </a:r>
            <a:r>
              <a:rPr lang="es-MX" altLang="es-ES" sz="2400">
                <a:latin typeface="Times New Roman" panose="02020603050405020304" pitchFamily="18" charset="0"/>
                <a:cs typeface="Times New Roman" panose="02020603050405020304" pitchFamily="18" charset="0"/>
              </a:rPr>
              <a:t>punto, por lo que la suma de todas las torcas externas con respecto a cualquier punto debe ser cero.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Ésta es la </a:t>
            </a:r>
            <a:r>
              <a:rPr lang="es-MX" altLang="es-ES" sz="2400" b="1">
                <a:latin typeface="Times New Roman" panose="02020603050405020304" pitchFamily="18" charset="0"/>
                <a:cs typeface="Times New Roman" panose="02020603050405020304" pitchFamily="18" charset="0"/>
              </a:rPr>
              <a:t>segunda condición de equilibrio:</a:t>
            </a:r>
            <a:endParaRPr lang="es-ES_tradnl" altLang="es-ES" sz="24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ES_tradnl" altLang="es-ES"/>
          </a:p>
        </p:txBody>
      </p:sp>
      <p:pic>
        <p:nvPicPr>
          <p:cNvPr id="9219" name="Imagen 2">
            <a:extLst>
              <a:ext uri="{FF2B5EF4-FFF2-40B4-BE49-F238E27FC236}">
                <a16:creationId xmlns:a16="http://schemas.microsoft.com/office/drawing/2014/main" id="{C8DDD48F-ADD8-F6FF-C9F0-1F51ACCAA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5589588"/>
            <a:ext cx="9137650" cy="1008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5842" name="Imagen 3">
            <a:extLst>
              <a:ext uri="{FF2B5EF4-FFF2-40B4-BE49-F238E27FC236}">
                <a16:creationId xmlns:a16="http://schemas.microsoft.com/office/drawing/2014/main" id="{55F62745-FC0B-6E87-EAF6-B8FB9F2F6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46"/>
          <a:stretch>
            <a:fillRect/>
          </a:stretch>
        </p:blipFill>
        <p:spPr bwMode="auto">
          <a:xfrm>
            <a:off x="-33338" y="0"/>
            <a:ext cx="9177338"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6866" name="Imagen 1">
            <a:extLst>
              <a:ext uri="{FF2B5EF4-FFF2-40B4-BE49-F238E27FC236}">
                <a16:creationId xmlns:a16="http://schemas.microsoft.com/office/drawing/2014/main" id="{C67C3593-BB46-9904-8218-C9A20F7AE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332"/>
          <a:stretch>
            <a:fillRect/>
          </a:stretch>
        </p:blipFill>
        <p:spPr bwMode="auto">
          <a:xfrm>
            <a:off x="-23813" y="152400"/>
            <a:ext cx="91678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C728EA8-911F-6D30-1EEC-88069BFAAC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73" r="50000" b="24851"/>
          <a:stretch/>
        </p:blipFill>
        <p:spPr bwMode="auto">
          <a:xfrm>
            <a:off x="565955" y="23813"/>
            <a:ext cx="8074497" cy="686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652ECE-7CE4-0877-610F-C90E99D1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785" r="50000"/>
          <a:stretch/>
        </p:blipFill>
        <p:spPr bwMode="auto">
          <a:xfrm>
            <a:off x="0" y="36004"/>
            <a:ext cx="9120240" cy="436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083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8914" name="Imagen 2">
            <a:extLst>
              <a:ext uri="{FF2B5EF4-FFF2-40B4-BE49-F238E27FC236}">
                <a16:creationId xmlns:a16="http://schemas.microsoft.com/office/drawing/2014/main" id="{D8EAD0F9-D98C-D830-8B2B-50AC3CD90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97" t="4327" b="45657"/>
          <a:stretch>
            <a:fillRect/>
          </a:stretch>
        </p:blipFill>
        <p:spPr bwMode="auto">
          <a:xfrm>
            <a:off x="792163" y="-25400"/>
            <a:ext cx="7373937"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9938" name="Imagen 3">
            <a:extLst>
              <a:ext uri="{FF2B5EF4-FFF2-40B4-BE49-F238E27FC236}">
                <a16:creationId xmlns:a16="http://schemas.microsoft.com/office/drawing/2014/main" id="{074B28A3-D3BB-2D8E-74B4-9639092F1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97" t="52898"/>
          <a:stretch>
            <a:fillRect/>
          </a:stretch>
        </p:blipFill>
        <p:spPr bwMode="auto">
          <a:xfrm>
            <a:off x="719138" y="0"/>
            <a:ext cx="778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962" name="Imagen 5">
            <a:extLst>
              <a:ext uri="{FF2B5EF4-FFF2-40B4-BE49-F238E27FC236}">
                <a16:creationId xmlns:a16="http://schemas.microsoft.com/office/drawing/2014/main" id="{8F156B19-9D00-CCB8-52FE-8E8BC1F2F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b="70508"/>
          <a:stretch>
            <a:fillRect/>
          </a:stretch>
        </p:blipFill>
        <p:spPr bwMode="auto">
          <a:xfrm>
            <a:off x="87313" y="93663"/>
            <a:ext cx="906462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1986" name="Imagen 2">
            <a:extLst>
              <a:ext uri="{FF2B5EF4-FFF2-40B4-BE49-F238E27FC236}">
                <a16:creationId xmlns:a16="http://schemas.microsoft.com/office/drawing/2014/main" id="{37B15DF1-038E-11D8-7649-D147A7D60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3488"/>
            <a:ext cx="91392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3010" name="Imagen 1">
            <a:extLst>
              <a:ext uri="{FF2B5EF4-FFF2-40B4-BE49-F238E27FC236}">
                <a16:creationId xmlns:a16="http://schemas.microsoft.com/office/drawing/2014/main" id="{E8D3AD63-3F02-69AF-D9BC-F0CB3E02F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413" r="50000"/>
          <a:stretch>
            <a:fillRect/>
          </a:stretch>
        </p:blipFill>
        <p:spPr bwMode="auto">
          <a:xfrm>
            <a:off x="1725613" y="0"/>
            <a:ext cx="5546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4034" name="Imagen 3">
            <a:extLst>
              <a:ext uri="{FF2B5EF4-FFF2-40B4-BE49-F238E27FC236}">
                <a16:creationId xmlns:a16="http://schemas.microsoft.com/office/drawing/2014/main" id="{F239A4CE-1C4D-9A0F-4F16-671F841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t="4666" b="17072"/>
          <a:stretch>
            <a:fillRect/>
          </a:stretch>
        </p:blipFill>
        <p:spPr bwMode="auto">
          <a:xfrm>
            <a:off x="2519363" y="0"/>
            <a:ext cx="4932362"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2CE40D32-4BA5-2249-DA27-BC75CF131D0B}"/>
              </a:ext>
            </a:extLst>
          </p:cNvPr>
          <p:cNvSpPr>
            <a:spLocks noGrp="1"/>
          </p:cNvSpPr>
          <p:nvPr>
            <p:ph idx="1"/>
          </p:nvPr>
        </p:nvSpPr>
        <p:spPr>
          <a:xfrm>
            <a:off x="0" y="0"/>
            <a:ext cx="9144000" cy="5091113"/>
          </a:xfrm>
        </p:spPr>
        <p:txBody>
          <a:bodyPr/>
          <a:lstStyle/>
          <a:p>
            <a:pPr marL="0" indent="0">
              <a:buFont typeface="Arial" panose="020B0604020202020204" pitchFamily="34" charset="0"/>
              <a:buNone/>
            </a:pPr>
            <a:r>
              <a:rPr lang="es-MX" altLang="es-ES" sz="2800" dirty="0">
                <a:latin typeface="Times New Roman" panose="02020603050405020304" pitchFamily="18" charset="0"/>
                <a:cs typeface="Times New Roman" panose="02020603050405020304" pitchFamily="18" charset="0"/>
              </a:rPr>
              <a:t>Se dice que tal cuerpo se encuentra en </a:t>
            </a:r>
            <a:r>
              <a:rPr lang="es-MX" altLang="es-ES" sz="2800" b="1" dirty="0">
                <a:latin typeface="Times New Roman" panose="02020603050405020304" pitchFamily="18" charset="0"/>
                <a:cs typeface="Times New Roman" panose="02020603050405020304" pitchFamily="18" charset="0"/>
              </a:rPr>
              <a:t>equilibrio estático </a:t>
            </a:r>
            <a:r>
              <a:rPr lang="es-MX" altLang="es-ES" sz="2800" dirty="0">
                <a:latin typeface="Times New Roman" panose="02020603050405020304" pitchFamily="18" charset="0"/>
                <a:cs typeface="Times New Roman" panose="02020603050405020304" pitchFamily="18" charset="0"/>
              </a:rPr>
              <a:t>si cumple con estas dos condiciones simultáneamente. </a:t>
            </a:r>
          </a:p>
          <a:p>
            <a:pPr marL="0" indent="0">
              <a:buFont typeface="Arial" panose="020B0604020202020204" pitchFamily="34" charset="0"/>
              <a:buNone/>
            </a:pPr>
            <a:r>
              <a:rPr lang="es-MX" altLang="es-ES" sz="2800" dirty="0">
                <a:latin typeface="Times New Roman" panose="02020603050405020304" pitchFamily="18" charset="0"/>
                <a:cs typeface="Times New Roman" panose="02020603050405020304" pitchFamily="18" charset="0"/>
              </a:rPr>
              <a:t>Sin embargo, las mismas condiciones son válidas para un cuerpo rígido con movimiento de </a:t>
            </a:r>
            <a:r>
              <a:rPr lang="es-MX" altLang="es-ES" sz="2800" i="1" dirty="0">
                <a:latin typeface="Times New Roman" panose="02020603050405020304" pitchFamily="18" charset="0"/>
                <a:cs typeface="Times New Roman" panose="02020603050405020304" pitchFamily="18" charset="0"/>
              </a:rPr>
              <a:t>traslación </a:t>
            </a:r>
            <a:r>
              <a:rPr lang="es-MX" altLang="es-ES" sz="2800" dirty="0">
                <a:latin typeface="Times New Roman" panose="02020603050405020304" pitchFamily="18" charset="0"/>
                <a:cs typeface="Times New Roman" panose="02020603050405020304" pitchFamily="18" charset="0"/>
              </a:rPr>
              <a:t>uniforme (sin rotación), como un avión que vuela con rapidez, dirección y altitud constantes.</a:t>
            </a:r>
          </a:p>
          <a:p>
            <a:pPr marL="0" indent="0">
              <a:buFont typeface="Arial" panose="020B0604020202020204" pitchFamily="34" charset="0"/>
              <a:buNone/>
            </a:pPr>
            <a:r>
              <a:rPr lang="es-MX" altLang="es-ES" sz="2800" dirty="0">
                <a:latin typeface="Times New Roman" panose="02020603050405020304" pitchFamily="18" charset="0"/>
                <a:cs typeface="Times New Roman" panose="02020603050405020304" pitchFamily="18" charset="0"/>
              </a:rPr>
              <a:t>Un cuerpo así está en equilibrio, pero no es estático, sino en equilibrio dinámico.</a:t>
            </a:r>
            <a:endParaRPr lang="es-ES_tradnl" altLang="es-E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Imagen 3">
            <a:extLst>
              <a:ext uri="{FF2B5EF4-FFF2-40B4-BE49-F238E27FC236}">
                <a16:creationId xmlns:a16="http://schemas.microsoft.com/office/drawing/2014/main" id="{B3E3EF81-DB7A-5F4A-168C-09B23A63C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7739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Imagen 3">
            <a:extLst>
              <a:ext uri="{FF2B5EF4-FFF2-40B4-BE49-F238E27FC236}">
                <a16:creationId xmlns:a16="http://schemas.microsoft.com/office/drawing/2014/main" id="{6B7904E4-F6F6-1312-80BC-313B65C23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5875"/>
            <a:ext cx="7164387"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Imagen 3">
            <a:extLst>
              <a:ext uri="{FF2B5EF4-FFF2-40B4-BE49-F238E27FC236}">
                <a16:creationId xmlns:a16="http://schemas.microsoft.com/office/drawing/2014/main" id="{E32367A0-DF7A-7DF0-1827-C905BC928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0"/>
            <a:ext cx="7673975"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uadroTexto 2">
            <a:extLst>
              <a:ext uri="{FF2B5EF4-FFF2-40B4-BE49-F238E27FC236}">
                <a16:creationId xmlns:a16="http://schemas.microsoft.com/office/drawing/2014/main" id="{DF476271-6234-FBD2-E643-C438256342D5}"/>
              </a:ext>
            </a:extLst>
          </p:cNvPr>
          <p:cNvSpPr txBox="1">
            <a:spLocks noChangeArrowheads="1"/>
          </p:cNvSpPr>
          <p:nvPr/>
        </p:nvSpPr>
        <p:spPr bwMode="auto">
          <a:xfrm>
            <a:off x="0" y="2312876"/>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5400" b="1" dirty="0">
                <a:latin typeface="Times New Roman" panose="02020603050405020304" pitchFamily="18" charset="0"/>
                <a:cs typeface="Times New Roman" panose="02020603050405020304" pitchFamily="18" charset="0"/>
              </a:rPr>
              <a:t>CENTRO </a:t>
            </a:r>
          </a:p>
          <a:p>
            <a:pPr algn="ctr">
              <a:spcBef>
                <a:spcPct val="0"/>
              </a:spcBef>
              <a:buFontTx/>
              <a:buNone/>
            </a:pPr>
            <a:r>
              <a:rPr lang="es-ES" altLang="es-ES" sz="5400" b="1" dirty="0">
                <a:latin typeface="Times New Roman" panose="02020603050405020304" pitchFamily="18" charset="0"/>
                <a:cs typeface="Times New Roman" panose="02020603050405020304" pitchFamily="18" charset="0"/>
              </a:rPr>
              <a:t>DE </a:t>
            </a:r>
          </a:p>
          <a:p>
            <a:pPr algn="ctr">
              <a:spcBef>
                <a:spcPct val="0"/>
              </a:spcBef>
              <a:buFontTx/>
              <a:buNone/>
            </a:pPr>
            <a:r>
              <a:rPr lang="es-ES" altLang="es-ES" sz="5400" b="1" dirty="0">
                <a:latin typeface="Times New Roman" panose="02020603050405020304" pitchFamily="18" charset="0"/>
                <a:cs typeface="Times New Roman" panose="02020603050405020304" pitchFamily="18" charset="0"/>
              </a:rPr>
              <a:t>GRAVEDAD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uadroTexto 2">
            <a:extLst>
              <a:ext uri="{FF2B5EF4-FFF2-40B4-BE49-F238E27FC236}">
                <a16:creationId xmlns:a16="http://schemas.microsoft.com/office/drawing/2014/main" id="{3AB2EA48-CDD7-E764-B881-86393AECF44C}"/>
              </a:ext>
            </a:extLst>
          </p:cNvPr>
          <p:cNvSpPr txBox="1">
            <a:spLocks noChangeArrowheads="1"/>
          </p:cNvSpPr>
          <p:nvPr/>
        </p:nvSpPr>
        <p:spPr bwMode="auto">
          <a:xfrm>
            <a:off x="0" y="7938"/>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En la mayoría de los problemas de equilibrio, una de las fuerzas que actúa sobre un cuerpo es su peso </a:t>
            </a:r>
            <a:r>
              <a:rPr lang="es-MX" altLang="es-ES" sz="2400" b="1" i="1" dirty="0">
                <a:latin typeface="Times New Roman" panose="02020603050405020304" pitchFamily="18" charset="0"/>
                <a:cs typeface="Times New Roman" panose="02020603050405020304" pitchFamily="18" charset="0"/>
              </a:rPr>
              <a:t>W</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Es necesario calcular la </a:t>
            </a:r>
            <a:r>
              <a:rPr lang="es-MX" altLang="es-ES" sz="2400" b="1" i="1" dirty="0">
                <a:latin typeface="Times New Roman" panose="02020603050405020304" pitchFamily="18" charset="0"/>
                <a:cs typeface="Times New Roman" panose="02020603050405020304" pitchFamily="18" charset="0"/>
              </a:rPr>
              <a:t>torca</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 esta fuerza.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peso no actúa en un solo punto, sino que se distribuye en todo el cuerpo. </a:t>
            </a:r>
          </a:p>
          <a:p>
            <a:pPr>
              <a:spcBef>
                <a:spcPct val="0"/>
              </a:spcBef>
              <a:buFontTx/>
              <a:buNone/>
            </a:pPr>
            <a:r>
              <a:rPr lang="es-MX" altLang="es-ES" sz="2400" dirty="0">
                <a:latin typeface="Times New Roman" panose="02020603050405020304" pitchFamily="18" charset="0"/>
                <a:cs typeface="Times New Roman" panose="02020603050405020304" pitchFamily="18" charset="0"/>
              </a:rPr>
              <a:t>No obstante, siempre se puede calcular la torca debida al peso del cuerpo suponiendo que toda la fuerza de gravedad (el peso) se concentra en un punto llamado </a:t>
            </a:r>
            <a:r>
              <a:rPr lang="es-MX" altLang="es-ES" sz="2400" b="1" dirty="0">
                <a:latin typeface="Times New Roman" panose="02020603050405020304" pitchFamily="18" charset="0"/>
                <a:cs typeface="Times New Roman" panose="02020603050405020304" pitchFamily="18" charset="0"/>
              </a:rPr>
              <a:t>centro de gravedad </a:t>
            </a:r>
            <a:r>
              <a:rPr lang="es-MX" altLang="es-ES" sz="2400" dirty="0">
                <a:latin typeface="Times New Roman" panose="02020603050405020304" pitchFamily="18" charset="0"/>
                <a:cs typeface="Times New Roman" panose="02020603050405020304" pitchFamily="18" charset="0"/>
              </a:rPr>
              <a:t>(abreviado “cg”). </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 aceleración debida a la gravedad disminuye con la altura; sin embargo, si esta variación a lo largo de la dimensión vertical del cuerpo es despreciable, el centro de gravedad es idéntico al </a:t>
            </a:r>
            <a:r>
              <a:rPr lang="es-MX" altLang="es-ES" sz="2400" b="1" i="1" dirty="0">
                <a:latin typeface="Times New Roman" panose="02020603050405020304" pitchFamily="18" charset="0"/>
                <a:cs typeface="Times New Roman" panose="02020603050405020304" pitchFamily="18" charset="0"/>
              </a:rPr>
              <a:t>centro de masa </a:t>
            </a:r>
            <a:r>
              <a:rPr lang="es-MX" altLang="es-ES" sz="2400" dirty="0">
                <a:latin typeface="Times New Roman" panose="02020603050405020304" pitchFamily="18" charset="0"/>
                <a:cs typeface="Times New Roman" panose="02020603050405020304" pitchFamily="18" charset="0"/>
              </a:rPr>
              <a:t>(cm). </a:t>
            </a:r>
          </a:p>
          <a:p>
            <a:pPr>
              <a:spcBef>
                <a:spcPct val="0"/>
              </a:spcBef>
              <a:buFontTx/>
              <a:buNone/>
            </a:pPr>
            <a:endParaRPr lang="es-MX" altLang="es-ES"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8928</TotalTime>
  <Words>1117</Words>
  <Application>Microsoft Office PowerPoint</Application>
  <PresentationFormat>Presentación en pantalla (4:3)</PresentationFormat>
  <Paragraphs>62</Paragraphs>
  <Slides>39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Calibri</vt:lpstr>
      <vt:lpstr>Times New Roman</vt:lpstr>
      <vt:lpstr>Tema de Office</vt:lpstr>
      <vt:lpstr>EQUILIBRIO </vt:lpstr>
      <vt:lpstr>CONDICIONES DE EQUILIBRIO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 2009</dc:title>
  <dc:creator>usuario</dc:creator>
  <cp:lastModifiedBy>Ernesto Gandolfo Raso</cp:lastModifiedBy>
  <cp:revision>874</cp:revision>
  <dcterms:created xsi:type="dcterms:W3CDTF">2008-10-02T20:46:34Z</dcterms:created>
  <dcterms:modified xsi:type="dcterms:W3CDTF">2025-08-27T13:13:01Z</dcterms:modified>
</cp:coreProperties>
</file>