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9"/>
  </p:notesMasterIdLst>
  <p:handoutMasterIdLst>
    <p:handoutMasterId r:id="rId50"/>
  </p:handoutMasterIdLst>
  <p:sldIdLst>
    <p:sldId id="412" r:id="rId2"/>
    <p:sldId id="479" r:id="rId3"/>
    <p:sldId id="682" r:id="rId4"/>
    <p:sldId id="690" r:id="rId5"/>
    <p:sldId id="650" r:id="rId6"/>
    <p:sldId id="649" r:id="rId7"/>
    <p:sldId id="648" r:id="rId8"/>
    <p:sldId id="414" r:id="rId9"/>
    <p:sldId id="432" r:id="rId10"/>
    <p:sldId id="651" r:id="rId11"/>
    <p:sldId id="652" r:id="rId12"/>
    <p:sldId id="434" r:id="rId13"/>
    <p:sldId id="653" r:id="rId14"/>
    <p:sldId id="655" r:id="rId15"/>
    <p:sldId id="654" r:id="rId16"/>
    <p:sldId id="465" r:id="rId17"/>
    <p:sldId id="656" r:id="rId18"/>
    <p:sldId id="415" r:id="rId19"/>
    <p:sldId id="524" r:id="rId20"/>
    <p:sldId id="660" r:id="rId21"/>
    <p:sldId id="523" r:id="rId22"/>
    <p:sldId id="663" r:id="rId23"/>
    <p:sldId id="525" r:id="rId24"/>
    <p:sldId id="661" r:id="rId25"/>
    <p:sldId id="664" r:id="rId26"/>
    <p:sldId id="662" r:id="rId27"/>
    <p:sldId id="593" r:id="rId28"/>
    <p:sldId id="665" r:id="rId29"/>
    <p:sldId id="668" r:id="rId30"/>
    <p:sldId id="595" r:id="rId31"/>
    <p:sldId id="669" r:id="rId32"/>
    <p:sldId id="670" r:id="rId33"/>
    <p:sldId id="680" r:id="rId34"/>
    <p:sldId id="671" r:id="rId35"/>
    <p:sldId id="526" r:id="rId36"/>
    <p:sldId id="673" r:id="rId37"/>
    <p:sldId id="522" r:id="rId38"/>
    <p:sldId id="659" r:id="rId39"/>
    <p:sldId id="677" r:id="rId40"/>
    <p:sldId id="689" r:id="rId41"/>
    <p:sldId id="674" r:id="rId42"/>
    <p:sldId id="675" r:id="rId43"/>
    <p:sldId id="676" r:id="rId44"/>
    <p:sldId id="678" r:id="rId45"/>
    <p:sldId id="571" r:id="rId46"/>
    <p:sldId id="527" r:id="rId47"/>
    <p:sldId id="686" r:id="rId48"/>
  </p:sldIdLst>
  <p:sldSz cx="9144000" cy="6858000" type="screen4x3"/>
  <p:notesSz cx="6781800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94D"/>
    <a:srgbClr val="90D81A"/>
    <a:srgbClr val="B3F200"/>
    <a:srgbClr val="FFB061"/>
    <a:srgbClr val="FFFF99"/>
    <a:srgbClr val="EAF959"/>
    <a:srgbClr val="C5EF8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552AA-E606-40F8-9C13-B5D1D838EDEC}" v="39" dt="2025-08-27T13:18:2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870" autoAdjust="0"/>
    <p:restoredTop sz="94723" autoAdjust="0"/>
  </p:normalViewPr>
  <p:slideViewPr>
    <p:cSldViewPr>
      <p:cViewPr varScale="1">
        <p:scale>
          <a:sx n="47" d="100"/>
          <a:sy n="47" d="100"/>
        </p:scale>
        <p:origin x="1068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E277E31C-B69C-4C51-A606-D8511C5ABE84}"/>
    <pc:docChg chg="addSld modSld">
      <pc:chgData name="Ernesto Gandolfo Raso" userId="9b53afdb15782c0c" providerId="LiveId" clId="{E277E31C-B69C-4C51-A606-D8511C5ABE84}" dt="2023-09-14T15:14:33.608" v="345" actId="1035"/>
      <pc:docMkLst>
        <pc:docMk/>
      </pc:docMkLst>
      <pc:sldChg chg="modSp">
        <pc:chgData name="Ernesto Gandolfo Raso" userId="9b53afdb15782c0c" providerId="LiveId" clId="{E277E31C-B69C-4C51-A606-D8511C5ABE84}" dt="2023-09-06T16:52:22.722" v="198"/>
        <pc:sldMkLst>
          <pc:docMk/>
          <pc:sldMk cId="0" sldId="412"/>
        </pc:sldMkLst>
      </pc:sldChg>
      <pc:sldChg chg="modSp">
        <pc:chgData name="Ernesto Gandolfo Raso" userId="9b53afdb15782c0c" providerId="LiveId" clId="{E277E31C-B69C-4C51-A606-D8511C5ABE84}" dt="2023-09-06T16:57:03.657" v="340"/>
        <pc:sldMkLst>
          <pc:docMk/>
          <pc:sldMk cId="0" sldId="414"/>
        </pc:sldMkLst>
      </pc:sldChg>
      <pc:sldChg chg="modSp mod">
        <pc:chgData name="Ernesto Gandolfo Raso" userId="9b53afdb15782c0c" providerId="LiveId" clId="{E277E31C-B69C-4C51-A606-D8511C5ABE84}" dt="2023-09-06T16:49:11.923" v="75" actId="14100"/>
        <pc:sldMkLst>
          <pc:docMk/>
          <pc:sldMk cId="0" sldId="477"/>
        </pc:sldMkLst>
      </pc:sldChg>
      <pc:sldChg chg="modSp">
        <pc:chgData name="Ernesto Gandolfo Raso" userId="9b53afdb15782c0c" providerId="LiveId" clId="{E277E31C-B69C-4C51-A606-D8511C5ABE84}" dt="2023-09-06T16:50:00.509" v="100" actId="14100"/>
        <pc:sldMkLst>
          <pc:docMk/>
          <pc:sldMk cId="0" sldId="478"/>
        </pc:sldMkLst>
      </pc:sldChg>
      <pc:sldChg chg="delSp modSp mod">
        <pc:chgData name="Ernesto Gandolfo Raso" userId="9b53afdb15782c0c" providerId="LiveId" clId="{E277E31C-B69C-4C51-A606-D8511C5ABE84}" dt="2023-09-06T16:53:29.933" v="213" actId="20577"/>
        <pc:sldMkLst>
          <pc:docMk/>
          <pc:sldMk cId="0" sldId="479"/>
        </pc:sldMkLst>
      </pc:sldChg>
      <pc:sldChg chg="modSp mod">
        <pc:chgData name="Ernesto Gandolfo Raso" userId="9b53afdb15782c0c" providerId="LiveId" clId="{E277E31C-B69C-4C51-A606-D8511C5ABE84}" dt="2023-09-06T16:48:40.565" v="40" actId="58"/>
        <pc:sldMkLst>
          <pc:docMk/>
          <pc:sldMk cId="0" sldId="626"/>
        </pc:sldMkLst>
      </pc:sldChg>
      <pc:sldChg chg="modSp">
        <pc:chgData name="Ernesto Gandolfo Raso" userId="9b53afdb15782c0c" providerId="LiveId" clId="{E277E31C-B69C-4C51-A606-D8511C5ABE84}" dt="2023-09-06T16:49:47.217" v="97" actId="1038"/>
        <pc:sldMkLst>
          <pc:docMk/>
          <pc:sldMk cId="0" sldId="628"/>
        </pc:sldMkLst>
      </pc:sldChg>
      <pc:sldChg chg="modSp">
        <pc:chgData name="Ernesto Gandolfo Raso" userId="9b53afdb15782c0c" providerId="LiveId" clId="{E277E31C-B69C-4C51-A606-D8511C5ABE84}" dt="2023-09-14T15:14:33.608" v="345" actId="1035"/>
        <pc:sldMkLst>
          <pc:docMk/>
          <pc:sldMk cId="0" sldId="629"/>
        </pc:sldMkLst>
      </pc:sldChg>
      <pc:sldChg chg="addSp delSp modSp">
        <pc:chgData name="Ernesto Gandolfo Raso" userId="9b53afdb15782c0c" providerId="LiveId" clId="{E277E31C-B69C-4C51-A606-D8511C5ABE84}" dt="2023-09-06T16:51:34.387" v="121" actId="1038"/>
        <pc:sldMkLst>
          <pc:docMk/>
          <pc:sldMk cId="0" sldId="639"/>
        </pc:sldMkLst>
      </pc:sldChg>
      <pc:sldChg chg="modSp mod">
        <pc:chgData name="Ernesto Gandolfo Raso" userId="9b53afdb15782c0c" providerId="LiveId" clId="{E277E31C-B69C-4C51-A606-D8511C5ABE84}" dt="2023-09-06T16:56:39.645" v="339" actId="1036"/>
        <pc:sldMkLst>
          <pc:docMk/>
          <pc:sldMk cId="0" sldId="663"/>
        </pc:sldMkLst>
      </pc:sldChg>
      <pc:sldChg chg="modSp">
        <pc:chgData name="Ernesto Gandolfo Raso" userId="9b53afdb15782c0c" providerId="LiveId" clId="{E277E31C-B69C-4C51-A606-D8511C5ABE84}" dt="2023-09-06T16:57:18.696" v="341"/>
        <pc:sldMkLst>
          <pc:docMk/>
          <pc:sldMk cId="0" sldId="670"/>
        </pc:sldMkLst>
      </pc:sldChg>
      <pc:sldChg chg="addSp delSp modSp add">
        <pc:chgData name="Ernesto Gandolfo Raso" userId="9b53afdb15782c0c" providerId="LiveId" clId="{E277E31C-B69C-4C51-A606-D8511C5ABE84}" dt="2023-09-06T16:51:58.510" v="197" actId="1036"/>
        <pc:sldMkLst>
          <pc:docMk/>
          <pc:sldMk cId="4130083405" sldId="681"/>
        </pc:sldMkLst>
      </pc:sldChg>
      <pc:sldChg chg="modSp add mod">
        <pc:chgData name="Ernesto Gandolfo Raso" userId="9b53afdb15782c0c" providerId="LiveId" clId="{E277E31C-B69C-4C51-A606-D8511C5ABE84}" dt="2023-09-06T16:54:02.105" v="330" actId="1035"/>
        <pc:sldMkLst>
          <pc:docMk/>
          <pc:sldMk cId="3507495933" sldId="682"/>
        </pc:sldMkLst>
      </pc:sldChg>
    </pc:docChg>
  </pc:docChgLst>
  <pc:docChgLst>
    <pc:chgData name="Ernesto Gandolfo Raso" userId="9b53afdb15782c0c" providerId="LiveId" clId="{73122E21-F4F1-435B-95FE-B7D2A288681F}"/>
    <pc:docChg chg="undo custSel addSld delSld modSld">
      <pc:chgData name="Ernesto Gandolfo Raso" userId="9b53afdb15782c0c" providerId="LiveId" clId="{73122E21-F4F1-435B-95FE-B7D2A288681F}" dt="2025-08-23T21:47:19.338" v="1146" actId="1036"/>
      <pc:docMkLst>
        <pc:docMk/>
      </pc:docMkLst>
      <pc:sldChg chg="modSp mod">
        <pc:chgData name="Ernesto Gandolfo Raso" userId="9b53afdb15782c0c" providerId="LiveId" clId="{73122E21-F4F1-435B-95FE-B7D2A288681F}" dt="2025-08-23T20:35:34.798" v="52" actId="20577"/>
        <pc:sldMkLst>
          <pc:docMk/>
          <pc:sldMk cId="0" sldId="412"/>
        </pc:sldMkLst>
        <pc:spChg chg="mod">
          <ac:chgData name="Ernesto Gandolfo Raso" userId="9b53afdb15782c0c" providerId="LiveId" clId="{73122E21-F4F1-435B-95FE-B7D2A288681F}" dt="2025-08-23T20:35:34.798" v="52" actId="20577"/>
          <ac:spMkLst>
            <pc:docMk/>
            <pc:sldMk cId="0" sldId="412"/>
            <ac:spMk id="45058" creationId="{256CAC99-003B-AACD-03F5-3C4C11495960}"/>
          </ac:spMkLst>
        </pc:spChg>
      </pc:sldChg>
      <pc:sldChg chg="modSp mod">
        <pc:chgData name="Ernesto Gandolfo Raso" userId="9b53afdb15782c0c" providerId="LiveId" clId="{73122E21-F4F1-435B-95FE-B7D2A288681F}" dt="2025-08-23T21:42:47.791" v="1120" actId="255"/>
        <pc:sldMkLst>
          <pc:docMk/>
          <pc:sldMk cId="0" sldId="415"/>
        </pc:sldMkLst>
        <pc:spChg chg="mod">
          <ac:chgData name="Ernesto Gandolfo Raso" userId="9b53afdb15782c0c" providerId="LiveId" clId="{73122E21-F4F1-435B-95FE-B7D2A288681F}" dt="2025-08-23T21:42:47.791" v="1120" actId="255"/>
          <ac:spMkLst>
            <pc:docMk/>
            <pc:sldMk cId="0" sldId="415"/>
            <ac:spMk id="61442" creationId="{9C78EA6F-5AC6-50A3-BD66-E1F0215C02FC}"/>
          </ac:spMkLst>
        </pc:spChg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432"/>
        </pc:sldMkLst>
      </pc:sldChg>
      <pc:sldChg chg="add">
        <pc:chgData name="Ernesto Gandolfo Raso" userId="9b53afdb15782c0c" providerId="LiveId" clId="{73122E21-F4F1-435B-95FE-B7D2A288681F}" dt="2025-08-23T21:41:20.812" v="1116"/>
        <pc:sldMkLst>
          <pc:docMk/>
          <pc:sldMk cId="1136998887" sldId="432"/>
        </pc:sldMkLst>
      </pc:sldChg>
      <pc:sldChg chg="add del">
        <pc:chgData name="Ernesto Gandolfo Raso" userId="9b53afdb15782c0c" providerId="LiveId" clId="{73122E21-F4F1-435B-95FE-B7D2A288681F}" dt="2025-08-23T21:41:17.800" v="1115" actId="2696"/>
        <pc:sldMkLst>
          <pc:docMk/>
          <pc:sldMk cId="4017519679" sldId="432"/>
        </pc:sldMkLst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434"/>
        </pc:sldMkLst>
      </pc:sldChg>
      <pc:sldChg chg="add">
        <pc:chgData name="Ernesto Gandolfo Raso" userId="9b53afdb15782c0c" providerId="LiveId" clId="{73122E21-F4F1-435B-95FE-B7D2A288681F}" dt="2025-08-23T21:40:56.866" v="1114"/>
        <pc:sldMkLst>
          <pc:docMk/>
          <pc:sldMk cId="4000116560" sldId="434"/>
        </pc:sldMkLst>
      </pc:sldChg>
      <pc:sldChg chg="modSp mod">
        <pc:chgData name="Ernesto Gandolfo Raso" userId="9b53afdb15782c0c" providerId="LiveId" clId="{73122E21-F4F1-435B-95FE-B7D2A288681F}" dt="2025-08-23T20:31:38.406" v="0" actId="255"/>
        <pc:sldMkLst>
          <pc:docMk/>
          <pc:sldMk cId="0" sldId="444"/>
        </pc:sldMkLst>
        <pc:spChg chg="mod">
          <ac:chgData name="Ernesto Gandolfo Raso" userId="9b53afdb15782c0c" providerId="LiveId" clId="{73122E21-F4F1-435B-95FE-B7D2A288681F}" dt="2025-08-23T20:31:38.406" v="0" actId="255"/>
          <ac:spMkLst>
            <pc:docMk/>
            <pc:sldMk cId="0" sldId="444"/>
            <ac:spMk id="10242" creationId="{2CE40D32-4BA5-2249-DA27-BC75CF131D0B}"/>
          </ac:spMkLst>
        </pc:spChg>
      </pc:sldChg>
      <pc:sldChg chg="del">
        <pc:chgData name="Ernesto Gandolfo Raso" userId="9b53afdb15782c0c" providerId="LiveId" clId="{73122E21-F4F1-435B-95FE-B7D2A288681F}" dt="2025-08-23T21:42:20.726" v="1117" actId="2696"/>
        <pc:sldMkLst>
          <pc:docMk/>
          <pc:sldMk cId="0" sldId="465"/>
        </pc:sldMkLst>
      </pc:sldChg>
      <pc:sldChg chg="add">
        <pc:chgData name="Ernesto Gandolfo Raso" userId="9b53afdb15782c0c" providerId="LiveId" clId="{73122E21-F4F1-435B-95FE-B7D2A288681F}" dt="2025-08-23T21:42:27.050" v="1118"/>
        <pc:sldMkLst>
          <pc:docMk/>
          <pc:sldMk cId="830975244" sldId="465"/>
        </pc:sldMkLst>
      </pc:sldChg>
      <pc:sldChg chg="modSp mod">
        <pc:chgData name="Ernesto Gandolfo Raso" userId="9b53afdb15782c0c" providerId="LiveId" clId="{73122E21-F4F1-435B-95FE-B7D2A288681F}" dt="2025-08-23T20:33:09.155" v="16" actId="255"/>
        <pc:sldMkLst>
          <pc:docMk/>
          <pc:sldMk cId="0" sldId="478"/>
        </pc:sldMkLst>
        <pc:spChg chg="mod">
          <ac:chgData name="Ernesto Gandolfo Raso" userId="9b53afdb15782c0c" providerId="LiveId" clId="{73122E21-F4F1-435B-95FE-B7D2A288681F}" dt="2025-08-23T20:33:09.155" v="16" actId="255"/>
          <ac:spMkLst>
            <pc:docMk/>
            <pc:sldMk cId="0" sldId="478"/>
            <ac:spMk id="20482" creationId="{F4B94135-3588-DE64-2B9B-56D925D7F129}"/>
          </ac:spMkLst>
        </pc:spChg>
      </pc:sldChg>
      <pc:sldChg chg="modSp mod">
        <pc:chgData name="Ernesto Gandolfo Raso" userId="9b53afdb15782c0c" providerId="LiveId" clId="{73122E21-F4F1-435B-95FE-B7D2A288681F}" dt="2025-08-23T20:39:46.332" v="181" actId="20577"/>
        <pc:sldMkLst>
          <pc:docMk/>
          <pc:sldMk cId="0" sldId="479"/>
        </pc:sldMkLst>
        <pc:spChg chg="mod">
          <ac:chgData name="Ernesto Gandolfo Raso" userId="9b53afdb15782c0c" providerId="LiveId" clId="{73122E21-F4F1-435B-95FE-B7D2A288681F}" dt="2025-08-23T20:39:46.332" v="181" actId="20577"/>
          <ac:spMkLst>
            <pc:docMk/>
            <pc:sldMk cId="0" sldId="479"/>
            <ac:spMk id="46082" creationId="{E7E3118D-FEFA-2A1B-EC12-20FB38A8C7C8}"/>
          </ac:spMkLst>
        </pc:spChg>
      </pc:sldChg>
      <pc:sldChg chg="modSp">
        <pc:chgData name="Ernesto Gandolfo Raso" userId="9b53afdb15782c0c" providerId="LiveId" clId="{73122E21-F4F1-435B-95FE-B7D2A288681F}" dt="2025-08-23T21:44:54.302" v="1126" actId="1076"/>
        <pc:sldMkLst>
          <pc:docMk/>
          <pc:sldMk cId="0" sldId="523"/>
        </pc:sldMkLst>
        <pc:picChg chg="mod">
          <ac:chgData name="Ernesto Gandolfo Raso" userId="9b53afdb15782c0c" providerId="LiveId" clId="{73122E21-F4F1-435B-95FE-B7D2A288681F}" dt="2025-08-23T21:44:54.302" v="1126" actId="1076"/>
          <ac:picMkLst>
            <pc:docMk/>
            <pc:sldMk cId="0" sldId="523"/>
            <ac:picMk id="63491" creationId="{A308C313-5167-42B5-CCEB-38C9B116A713}"/>
          </ac:picMkLst>
        </pc:picChg>
      </pc:sldChg>
      <pc:sldChg chg="del">
        <pc:chgData name="Ernesto Gandolfo Raso" userId="9b53afdb15782c0c" providerId="LiveId" clId="{73122E21-F4F1-435B-95FE-B7D2A288681F}" dt="2025-08-23T21:43:38.547" v="1122" actId="2696"/>
        <pc:sldMkLst>
          <pc:docMk/>
          <pc:sldMk cId="0" sldId="524"/>
        </pc:sldMkLst>
      </pc:sldChg>
      <pc:sldChg chg="add">
        <pc:chgData name="Ernesto Gandolfo Raso" userId="9b53afdb15782c0c" providerId="LiveId" clId="{73122E21-F4F1-435B-95FE-B7D2A288681F}" dt="2025-08-23T21:43:41.041" v="1123"/>
        <pc:sldMkLst>
          <pc:docMk/>
          <pc:sldMk cId="94972739" sldId="524"/>
        </pc:sldMkLst>
      </pc:sldChg>
      <pc:sldChg chg="modSp mod">
        <pc:chgData name="Ernesto Gandolfo Raso" userId="9b53afdb15782c0c" providerId="LiveId" clId="{73122E21-F4F1-435B-95FE-B7D2A288681F}" dt="2025-08-23T20:32:44.334" v="15" actId="20577"/>
        <pc:sldMkLst>
          <pc:docMk/>
          <pc:sldMk cId="0" sldId="627"/>
        </pc:sldMkLst>
        <pc:spChg chg="mod">
          <ac:chgData name="Ernesto Gandolfo Raso" userId="9b53afdb15782c0c" providerId="LiveId" clId="{73122E21-F4F1-435B-95FE-B7D2A288681F}" dt="2025-08-23T20:32:44.334" v="15" actId="20577"/>
          <ac:spMkLst>
            <pc:docMk/>
            <pc:sldMk cId="0" sldId="627"/>
            <ac:spMk id="17410" creationId="{22362483-7DB1-1262-FF18-2615DD448948}"/>
          </ac:spMkLst>
        </pc:spChg>
      </pc:sldChg>
      <pc:sldChg chg="modSp mod">
        <pc:chgData name="Ernesto Gandolfo Raso" userId="9b53afdb15782c0c" providerId="LiveId" clId="{73122E21-F4F1-435B-95FE-B7D2A288681F}" dt="2025-08-23T20:34:31.125" v="51" actId="20577"/>
        <pc:sldMkLst>
          <pc:docMk/>
          <pc:sldMk cId="0" sldId="629"/>
        </pc:sldMkLst>
        <pc:spChg chg="mod">
          <ac:chgData name="Ernesto Gandolfo Raso" userId="9b53afdb15782c0c" providerId="LiveId" clId="{73122E21-F4F1-435B-95FE-B7D2A288681F}" dt="2025-08-23T20:34:31.125" v="51" actId="20577"/>
          <ac:spMkLst>
            <pc:docMk/>
            <pc:sldMk cId="0" sldId="629"/>
            <ac:spMk id="22532" creationId="{42F13779-DE86-511D-959F-298F6DC3DFB7}"/>
          </ac:spMkLst>
        </pc:spChg>
      </pc:sldChg>
      <pc:sldChg chg="modSp mod">
        <pc:chgData name="Ernesto Gandolfo Raso" userId="9b53afdb15782c0c" providerId="LiveId" clId="{73122E21-F4F1-435B-95FE-B7D2A288681F}" dt="2025-08-23T21:47:19.338" v="1146" actId="1036"/>
        <pc:sldMkLst>
          <pc:docMk/>
          <pc:sldMk cId="0" sldId="648"/>
        </pc:sldMkLst>
        <pc:spChg chg="mod">
          <ac:chgData name="Ernesto Gandolfo Raso" userId="9b53afdb15782c0c" providerId="LiveId" clId="{73122E21-F4F1-435B-95FE-B7D2A288681F}" dt="2025-08-23T21:47:10.847" v="1143" actId="255"/>
          <ac:spMkLst>
            <pc:docMk/>
            <pc:sldMk cId="0" sldId="648"/>
            <ac:spMk id="50178" creationId="{5B183AA7-2838-C146-8618-B1ECE731C19A}"/>
          </ac:spMkLst>
        </pc:spChg>
        <pc:picChg chg="mod">
          <ac:chgData name="Ernesto Gandolfo Raso" userId="9b53afdb15782c0c" providerId="LiveId" clId="{73122E21-F4F1-435B-95FE-B7D2A288681F}" dt="2025-08-23T21:47:19.338" v="1146" actId="1036"/>
          <ac:picMkLst>
            <pc:docMk/>
            <pc:sldMk cId="0" sldId="648"/>
            <ac:picMk id="50179" creationId="{3FC403CB-24D1-E31A-7E73-FA40AB88E3F5}"/>
          </ac:picMkLst>
        </pc:picChg>
      </pc:sldChg>
      <pc:sldChg chg="modSp mod">
        <pc:chgData name="Ernesto Gandolfo Raso" userId="9b53afdb15782c0c" providerId="LiveId" clId="{73122E21-F4F1-435B-95FE-B7D2A288681F}" dt="2025-08-23T21:35:52.498" v="957" actId="1036"/>
        <pc:sldMkLst>
          <pc:docMk/>
          <pc:sldMk cId="0" sldId="649"/>
        </pc:sldMkLst>
        <pc:spChg chg="mod">
          <ac:chgData name="Ernesto Gandolfo Raso" userId="9b53afdb15782c0c" providerId="LiveId" clId="{73122E21-F4F1-435B-95FE-B7D2A288681F}" dt="2025-08-23T21:28:16.748" v="620" actId="20577"/>
          <ac:spMkLst>
            <pc:docMk/>
            <pc:sldMk cId="0" sldId="649"/>
            <ac:spMk id="2" creationId="{2EB8813C-10CF-5975-8790-F8B7CBFD726F}"/>
          </ac:spMkLst>
        </pc:spChg>
        <pc:spChg chg="mod">
          <ac:chgData name="Ernesto Gandolfo Raso" userId="9b53afdb15782c0c" providerId="LiveId" clId="{73122E21-F4F1-435B-95FE-B7D2A288681F}" dt="2025-08-23T21:35:18.340" v="954" actId="20577"/>
          <ac:spMkLst>
            <pc:docMk/>
            <pc:sldMk cId="0" sldId="649"/>
            <ac:spMk id="4" creationId="{52EF8D73-8C43-0275-3215-8032E634F435}"/>
          </ac:spMkLst>
        </pc:spChg>
        <pc:picChg chg="mod">
          <ac:chgData name="Ernesto Gandolfo Raso" userId="9b53afdb15782c0c" providerId="LiveId" clId="{73122E21-F4F1-435B-95FE-B7D2A288681F}" dt="2025-08-23T21:35:52.498" v="957" actId="1036"/>
          <ac:picMkLst>
            <pc:docMk/>
            <pc:sldMk cId="0" sldId="649"/>
            <ac:picMk id="49155" creationId="{5B8967BF-13A3-E1AB-F097-65F95996209E}"/>
          </ac:picMkLst>
        </pc:picChg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652"/>
        </pc:sldMkLst>
      </pc:sldChg>
      <pc:sldChg chg="add">
        <pc:chgData name="Ernesto Gandolfo Raso" userId="9b53afdb15782c0c" providerId="LiveId" clId="{73122E21-F4F1-435B-95FE-B7D2A288681F}" dt="2025-08-23T21:40:56.866" v="1114"/>
        <pc:sldMkLst>
          <pc:docMk/>
          <pc:sldMk cId="3542761699" sldId="652"/>
        </pc:sldMkLst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653"/>
        </pc:sldMkLst>
      </pc:sldChg>
      <pc:sldChg chg="add">
        <pc:chgData name="Ernesto Gandolfo Raso" userId="9b53afdb15782c0c" providerId="LiveId" clId="{73122E21-F4F1-435B-95FE-B7D2A288681F}" dt="2025-08-23T21:40:56.866" v="1114"/>
        <pc:sldMkLst>
          <pc:docMk/>
          <pc:sldMk cId="3355491427" sldId="653"/>
        </pc:sldMkLst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654"/>
        </pc:sldMkLst>
      </pc:sldChg>
      <pc:sldChg chg="add">
        <pc:chgData name="Ernesto Gandolfo Raso" userId="9b53afdb15782c0c" providerId="LiveId" clId="{73122E21-F4F1-435B-95FE-B7D2A288681F}" dt="2025-08-23T21:40:56.866" v="1114"/>
        <pc:sldMkLst>
          <pc:docMk/>
          <pc:sldMk cId="665249835" sldId="654"/>
        </pc:sldMkLst>
      </pc:sldChg>
      <pc:sldChg chg="del">
        <pc:chgData name="Ernesto Gandolfo Raso" userId="9b53afdb15782c0c" providerId="LiveId" clId="{73122E21-F4F1-435B-95FE-B7D2A288681F}" dt="2025-08-23T21:40:50.035" v="1113" actId="2696"/>
        <pc:sldMkLst>
          <pc:docMk/>
          <pc:sldMk cId="0" sldId="655"/>
        </pc:sldMkLst>
      </pc:sldChg>
      <pc:sldChg chg="add">
        <pc:chgData name="Ernesto Gandolfo Raso" userId="9b53afdb15782c0c" providerId="LiveId" clId="{73122E21-F4F1-435B-95FE-B7D2A288681F}" dt="2025-08-23T21:40:56.866" v="1114"/>
        <pc:sldMkLst>
          <pc:docMk/>
          <pc:sldMk cId="329113703" sldId="655"/>
        </pc:sldMkLst>
      </pc:sldChg>
      <pc:sldChg chg="del">
        <pc:chgData name="Ernesto Gandolfo Raso" userId="9b53afdb15782c0c" providerId="LiveId" clId="{73122E21-F4F1-435B-95FE-B7D2A288681F}" dt="2025-08-23T21:42:20.726" v="1117" actId="2696"/>
        <pc:sldMkLst>
          <pc:docMk/>
          <pc:sldMk cId="0" sldId="656"/>
        </pc:sldMkLst>
      </pc:sldChg>
      <pc:sldChg chg="add">
        <pc:chgData name="Ernesto Gandolfo Raso" userId="9b53afdb15782c0c" providerId="LiveId" clId="{73122E21-F4F1-435B-95FE-B7D2A288681F}" dt="2025-08-23T21:42:27.050" v="1118"/>
        <pc:sldMkLst>
          <pc:docMk/>
          <pc:sldMk cId="3693142786" sldId="656"/>
        </pc:sldMkLst>
      </pc:sldChg>
      <pc:sldChg chg="modSp">
        <pc:chgData name="Ernesto Gandolfo Raso" userId="9b53afdb15782c0c" providerId="LiveId" clId="{73122E21-F4F1-435B-95FE-B7D2A288681F}" dt="2025-08-23T21:45:32.607" v="1127"/>
        <pc:sldMkLst>
          <pc:docMk/>
          <pc:sldMk cId="0" sldId="659"/>
        </pc:sldMkLst>
        <pc:spChg chg="mod">
          <ac:chgData name="Ernesto Gandolfo Raso" userId="9b53afdb15782c0c" providerId="LiveId" clId="{73122E21-F4F1-435B-95FE-B7D2A288681F}" dt="2025-08-23T21:45:32.607" v="1127"/>
          <ac:spMkLst>
            <pc:docMk/>
            <pc:sldMk cId="0" sldId="659"/>
            <ac:spMk id="81922" creationId="{249E709A-AB44-4813-6ED1-EB6F594273F2}"/>
          </ac:spMkLst>
        </pc:spChg>
      </pc:sldChg>
      <pc:sldChg chg="modSp mod">
        <pc:chgData name="Ernesto Gandolfo Raso" userId="9b53afdb15782c0c" providerId="LiveId" clId="{73122E21-F4F1-435B-95FE-B7D2A288681F}" dt="2025-08-23T21:43:09.749" v="1121" actId="20577"/>
        <pc:sldMkLst>
          <pc:docMk/>
          <pc:sldMk cId="0" sldId="660"/>
        </pc:sldMkLst>
        <pc:spChg chg="mod">
          <ac:chgData name="Ernesto Gandolfo Raso" userId="9b53afdb15782c0c" providerId="LiveId" clId="{73122E21-F4F1-435B-95FE-B7D2A288681F}" dt="2025-08-23T21:43:09.749" v="1121" actId="20577"/>
          <ac:spMkLst>
            <pc:docMk/>
            <pc:sldMk cId="0" sldId="660"/>
            <ac:spMk id="62468" creationId="{A9F4274F-6CF7-E408-4573-7FE50261507D}"/>
          </ac:spMkLst>
        </pc:spChg>
      </pc:sldChg>
      <pc:sldChg chg="modSp mod">
        <pc:chgData name="Ernesto Gandolfo Raso" userId="9b53afdb15782c0c" providerId="LiveId" clId="{73122E21-F4F1-435B-95FE-B7D2A288681F}" dt="2025-08-23T20:36:04.090" v="86" actId="1035"/>
        <pc:sldMkLst>
          <pc:docMk/>
          <pc:sldMk cId="3507495933" sldId="682"/>
        </pc:sldMkLst>
        <pc:spChg chg="mod">
          <ac:chgData name="Ernesto Gandolfo Raso" userId="9b53afdb15782c0c" providerId="LiveId" clId="{73122E21-F4F1-435B-95FE-B7D2A288681F}" dt="2025-08-23T20:36:01.200" v="80" actId="255"/>
          <ac:spMkLst>
            <pc:docMk/>
            <pc:sldMk cId="3507495933" sldId="682"/>
            <ac:spMk id="46082" creationId="{E7E3118D-FEFA-2A1B-EC12-20FB38A8C7C8}"/>
          </ac:spMkLst>
        </pc:spChg>
        <pc:picChg chg="mod">
          <ac:chgData name="Ernesto Gandolfo Raso" userId="9b53afdb15782c0c" providerId="LiveId" clId="{73122E21-F4F1-435B-95FE-B7D2A288681F}" dt="2025-08-23T20:36:04.090" v="86" actId="1035"/>
          <ac:picMkLst>
            <pc:docMk/>
            <pc:sldMk cId="3507495933" sldId="682"/>
            <ac:picMk id="46083" creationId="{4FB7F5CA-A0E7-D37A-1804-1952DB7CC68E}"/>
          </ac:picMkLst>
        </pc:picChg>
      </pc:sldChg>
      <pc:sldChg chg="modSp del mod">
        <pc:chgData name="Ernesto Gandolfo Raso" userId="9b53afdb15782c0c" providerId="LiveId" clId="{73122E21-F4F1-435B-95FE-B7D2A288681F}" dt="2025-08-23T20:37:19.713" v="125" actId="2696"/>
        <pc:sldMkLst>
          <pc:docMk/>
          <pc:sldMk cId="1325504074" sldId="684"/>
        </pc:sldMkLst>
      </pc:sldChg>
      <pc:sldChg chg="modSp add del mod">
        <pc:chgData name="Ernesto Gandolfo Raso" userId="9b53afdb15782c0c" providerId="LiveId" clId="{73122E21-F4F1-435B-95FE-B7D2A288681F}" dt="2025-08-23T21:44:43.718" v="1124" actId="2696"/>
        <pc:sldMkLst>
          <pc:docMk/>
          <pc:sldMk cId="2494956466" sldId="684"/>
        </pc:sldMkLst>
      </pc:sldChg>
      <pc:sldChg chg="del">
        <pc:chgData name="Ernesto Gandolfo Raso" userId="9b53afdb15782c0c" providerId="LiveId" clId="{73122E21-F4F1-435B-95FE-B7D2A288681F}" dt="2025-08-23T20:37:19.713" v="125" actId="2696"/>
        <pc:sldMkLst>
          <pc:docMk/>
          <pc:sldMk cId="1839920337" sldId="685"/>
        </pc:sldMkLst>
      </pc:sldChg>
      <pc:sldChg chg="addSp delSp modSp add del mod">
        <pc:chgData name="Ernesto Gandolfo Raso" userId="9b53afdb15782c0c" providerId="LiveId" clId="{73122E21-F4F1-435B-95FE-B7D2A288681F}" dt="2025-08-23T21:44:43.718" v="1124" actId="2696"/>
        <pc:sldMkLst>
          <pc:docMk/>
          <pc:sldMk cId="4030055430" sldId="685"/>
        </pc:sldMkLst>
      </pc:sldChg>
      <pc:sldChg chg="del">
        <pc:chgData name="Ernesto Gandolfo Raso" userId="9b53afdb15782c0c" providerId="LiveId" clId="{73122E21-F4F1-435B-95FE-B7D2A288681F}" dt="2025-08-23T21:44:43.718" v="1124" actId="2696"/>
        <pc:sldMkLst>
          <pc:docMk/>
          <pc:sldMk cId="3364588778" sldId="688"/>
        </pc:sldMkLst>
      </pc:sldChg>
      <pc:sldChg chg="delSp modSp add mod">
        <pc:chgData name="Ernesto Gandolfo Raso" userId="9b53afdb15782c0c" providerId="LiveId" clId="{73122E21-F4F1-435B-95FE-B7D2A288681F}" dt="2025-08-23T21:27:53.381" v="609" actId="113"/>
        <pc:sldMkLst>
          <pc:docMk/>
          <pc:sldMk cId="2124385617" sldId="690"/>
        </pc:sldMkLst>
        <pc:spChg chg="mod">
          <ac:chgData name="Ernesto Gandolfo Raso" userId="9b53afdb15782c0c" providerId="LiveId" clId="{73122E21-F4F1-435B-95FE-B7D2A288681F}" dt="2025-08-23T21:27:53.381" v="609" actId="113"/>
          <ac:spMkLst>
            <pc:docMk/>
            <pc:sldMk cId="2124385617" sldId="690"/>
            <ac:spMk id="46082" creationId="{E7E3C63D-22AD-219D-4978-BEFB214810AD}"/>
          </ac:spMkLst>
        </pc:spChg>
      </pc:sldChg>
      <pc:sldChg chg="addSp delSp modSp add del mod">
        <pc:chgData name="Ernesto Gandolfo Raso" userId="9b53afdb15782c0c" providerId="LiveId" clId="{73122E21-F4F1-435B-95FE-B7D2A288681F}" dt="2025-08-23T21:44:43.718" v="1124" actId="2696"/>
        <pc:sldMkLst>
          <pc:docMk/>
          <pc:sldMk cId="2003765935" sldId="691"/>
        </pc:sldMkLst>
      </pc:sldChg>
    </pc:docChg>
  </pc:docChgLst>
  <pc:docChgLst>
    <pc:chgData name="Ernesto Gandolfo Raso" userId="9b53afdb15782c0c" providerId="LiveId" clId="{653A483C-AC89-43B3-B380-9F0FC0FBF082}"/>
    <pc:docChg chg="addSld modSld">
      <pc:chgData name="Ernesto Gandolfo Raso" userId="9b53afdb15782c0c" providerId="LiveId" clId="{653A483C-AC89-43B3-B380-9F0FC0FBF082}" dt="2024-11-06T14:26:47.228" v="4" actId="14100"/>
      <pc:docMkLst>
        <pc:docMk/>
      </pc:docMkLst>
      <pc:sldChg chg="addSp delSp modSp add">
        <pc:chgData name="Ernesto Gandolfo Raso" userId="9b53afdb15782c0c" providerId="LiveId" clId="{653A483C-AC89-43B3-B380-9F0FC0FBF082}" dt="2024-11-06T14:26:47.228" v="4" actId="14100"/>
        <pc:sldMkLst>
          <pc:docMk/>
          <pc:sldMk cId="4097892938" sldId="689"/>
        </pc:sldMkLst>
      </pc:sldChg>
    </pc:docChg>
  </pc:docChgLst>
  <pc:docChgLst>
    <pc:chgData name="Ernesto Gandolfo Raso" userId="9b53afdb15782c0c" providerId="LiveId" clId="{FB00E247-3C18-42C6-ABCD-4CF6507CABFC}"/>
    <pc:docChg chg="undo custSel addSld delSld modSld">
      <pc:chgData name="Ernesto Gandolfo Raso" userId="9b53afdb15782c0c" providerId="LiveId" clId="{FB00E247-3C18-42C6-ABCD-4CF6507CABFC}" dt="2024-09-23T12:22:55.552" v="1270" actId="14100"/>
      <pc:docMkLst>
        <pc:docMk/>
      </pc:docMkLst>
      <pc:sldChg chg="modSp">
        <pc:chgData name="Ernesto Gandolfo Raso" userId="9b53afdb15782c0c" providerId="LiveId" clId="{FB00E247-3C18-42C6-ABCD-4CF6507CABFC}" dt="2024-09-12T14:14:54.699" v="751"/>
        <pc:sldMkLst>
          <pc:docMk/>
          <pc:sldMk cId="0" sldId="410"/>
        </pc:sldMkLst>
      </pc:sldChg>
      <pc:sldChg chg="modSp mod">
        <pc:chgData name="Ernesto Gandolfo Raso" userId="9b53afdb15782c0c" providerId="LiveId" clId="{FB00E247-3C18-42C6-ABCD-4CF6507CABFC}" dt="2024-09-12T14:03:22.464" v="21" actId="6549"/>
        <pc:sldMkLst>
          <pc:docMk/>
          <pc:sldMk cId="0" sldId="412"/>
        </pc:sldMkLst>
      </pc:sldChg>
      <pc:sldChg chg="modSp">
        <pc:chgData name="Ernesto Gandolfo Raso" userId="9b53afdb15782c0c" providerId="LiveId" clId="{FB00E247-3C18-42C6-ABCD-4CF6507CABFC}" dt="2024-09-12T14:22:15.703" v="807"/>
        <pc:sldMkLst>
          <pc:docMk/>
          <pc:sldMk cId="0" sldId="415"/>
        </pc:sldMkLst>
      </pc:sldChg>
      <pc:sldChg chg="modSp mod">
        <pc:chgData name="Ernesto Gandolfo Raso" userId="9b53afdb15782c0c" providerId="LiveId" clId="{FB00E247-3C18-42C6-ABCD-4CF6507CABFC}" dt="2024-09-12T14:21:44.560" v="805" actId="113"/>
        <pc:sldMkLst>
          <pc:docMk/>
          <pc:sldMk cId="0" sldId="432"/>
        </pc:sldMkLst>
      </pc:sldChg>
      <pc:sldChg chg="modSp mod">
        <pc:chgData name="Ernesto Gandolfo Raso" userId="9b53afdb15782c0c" providerId="LiveId" clId="{FB00E247-3C18-42C6-ABCD-4CF6507CABFC}" dt="2024-09-23T12:12:09.432" v="1134" actId="1035"/>
        <pc:sldMkLst>
          <pc:docMk/>
          <pc:sldMk cId="0" sldId="446"/>
        </pc:sldMkLst>
      </pc:sldChg>
      <pc:sldChg chg="modSp mod">
        <pc:chgData name="Ernesto Gandolfo Raso" userId="9b53afdb15782c0c" providerId="LiveId" clId="{FB00E247-3C18-42C6-ABCD-4CF6507CABFC}" dt="2024-09-23T12:13:23.332" v="1162" actId="14100"/>
        <pc:sldMkLst>
          <pc:docMk/>
          <pc:sldMk cId="0" sldId="477"/>
        </pc:sldMkLst>
      </pc:sldChg>
      <pc:sldChg chg="modSp mod">
        <pc:chgData name="Ernesto Gandolfo Raso" userId="9b53afdb15782c0c" providerId="LiveId" clId="{FB00E247-3C18-42C6-ABCD-4CF6507CABFC}" dt="2024-09-23T12:21:24.613" v="1249" actId="6549"/>
        <pc:sldMkLst>
          <pc:docMk/>
          <pc:sldMk cId="0" sldId="522"/>
        </pc:sldMkLst>
      </pc:sldChg>
      <pc:sldChg chg="modSp">
        <pc:chgData name="Ernesto Gandolfo Raso" userId="9b53afdb15782c0c" providerId="LiveId" clId="{FB00E247-3C18-42C6-ABCD-4CF6507CABFC}" dt="2024-09-12T14:32:12.827" v="1013" actId="692"/>
        <pc:sldMkLst>
          <pc:docMk/>
          <pc:sldMk cId="0" sldId="527"/>
        </pc:sldMkLst>
      </pc:sldChg>
      <pc:sldChg chg="addSp delSp modSp del">
        <pc:chgData name="Ernesto Gandolfo Raso" userId="9b53afdb15782c0c" providerId="LiveId" clId="{FB00E247-3C18-42C6-ABCD-4CF6507CABFC}" dt="2024-09-12T14:03:04.620" v="4" actId="2696"/>
        <pc:sldMkLst>
          <pc:docMk/>
          <pc:sldMk cId="0" sldId="599"/>
        </pc:sldMkLst>
      </pc:sldChg>
      <pc:sldChg chg="modSp">
        <pc:chgData name="Ernesto Gandolfo Raso" userId="9b53afdb15782c0c" providerId="LiveId" clId="{FB00E247-3C18-42C6-ABCD-4CF6507CABFC}" dt="2024-09-23T12:13:59.620" v="1216" actId="1038"/>
        <pc:sldMkLst>
          <pc:docMk/>
          <pc:sldMk cId="0" sldId="619"/>
        </pc:sldMkLst>
      </pc:sldChg>
      <pc:sldChg chg="addSp modSp mod">
        <pc:chgData name="Ernesto Gandolfo Raso" userId="9b53afdb15782c0c" providerId="LiveId" clId="{FB00E247-3C18-42C6-ABCD-4CF6507CABFC}" dt="2024-09-23T12:12:39.348" v="1161" actId="207"/>
        <pc:sldMkLst>
          <pc:docMk/>
          <pc:sldMk cId="0" sldId="625"/>
        </pc:sldMkLst>
      </pc:sldChg>
      <pc:sldChg chg="modSp mod">
        <pc:chgData name="Ernesto Gandolfo Raso" userId="9b53afdb15782c0c" providerId="LiveId" clId="{FB00E247-3C18-42C6-ABCD-4CF6507CABFC}" dt="2024-09-23T12:12:24.176" v="1156" actId="21"/>
        <pc:sldMkLst>
          <pc:docMk/>
          <pc:sldMk cId="0" sldId="626"/>
        </pc:sldMkLst>
      </pc:sldChg>
      <pc:sldChg chg="modSp">
        <pc:chgData name="Ernesto Gandolfo Raso" userId="9b53afdb15782c0c" providerId="LiveId" clId="{FB00E247-3C18-42C6-ABCD-4CF6507CABFC}" dt="2024-09-23T12:13:41.126" v="1174" actId="1038"/>
        <pc:sldMkLst>
          <pc:docMk/>
          <pc:sldMk cId="0" sldId="628"/>
        </pc:sldMkLst>
      </pc:sldChg>
      <pc:sldChg chg="modSp mod">
        <pc:chgData name="Ernesto Gandolfo Raso" userId="9b53afdb15782c0c" providerId="LiveId" clId="{FB00E247-3C18-42C6-ABCD-4CF6507CABFC}" dt="2024-09-23T12:14:50.902" v="1220" actId="6549"/>
        <pc:sldMkLst>
          <pc:docMk/>
          <pc:sldMk cId="0" sldId="629"/>
        </pc:sldMkLst>
      </pc:sldChg>
      <pc:sldChg chg="modSp">
        <pc:chgData name="Ernesto Gandolfo Raso" userId="9b53afdb15782c0c" providerId="LiveId" clId="{FB00E247-3C18-42C6-ABCD-4CF6507CABFC}" dt="2024-09-12T14:15:14.411" v="755" actId="692"/>
        <pc:sldMkLst>
          <pc:docMk/>
          <pc:sldMk cId="0" sldId="630"/>
        </pc:sldMkLst>
      </pc:sldChg>
      <pc:sldChg chg="delSp">
        <pc:chgData name="Ernesto Gandolfo Raso" userId="9b53afdb15782c0c" providerId="LiveId" clId="{FB00E247-3C18-42C6-ABCD-4CF6507CABFC}" dt="2024-09-23T12:15:23.644" v="1246" actId="478"/>
        <pc:sldMkLst>
          <pc:docMk/>
          <pc:sldMk cId="0" sldId="633"/>
        </pc:sldMkLst>
      </pc:sldChg>
      <pc:sldChg chg="modSp mod">
        <pc:chgData name="Ernesto Gandolfo Raso" userId="9b53afdb15782c0c" providerId="LiveId" clId="{FB00E247-3C18-42C6-ABCD-4CF6507CABFC}" dt="2024-09-12T14:20:46.348" v="787" actId="1035"/>
        <pc:sldMkLst>
          <pc:docMk/>
          <pc:sldMk cId="0" sldId="648"/>
        </pc:sldMkLst>
      </pc:sldChg>
      <pc:sldChg chg="addSp delSp modSp mod">
        <pc:chgData name="Ernesto Gandolfo Raso" userId="9b53afdb15782c0c" providerId="LiveId" clId="{FB00E247-3C18-42C6-ABCD-4CF6507CABFC}" dt="2024-09-12T14:21:18.239" v="802" actId="113"/>
        <pc:sldMkLst>
          <pc:docMk/>
          <pc:sldMk cId="0" sldId="649"/>
        </pc:sldMkLst>
      </pc:sldChg>
      <pc:sldChg chg="modSp">
        <pc:chgData name="Ernesto Gandolfo Raso" userId="9b53afdb15782c0c" providerId="LiveId" clId="{FB00E247-3C18-42C6-ABCD-4CF6507CABFC}" dt="2024-09-12T14:21:35.908" v="804" actId="692"/>
        <pc:sldMkLst>
          <pc:docMk/>
          <pc:sldMk cId="0" sldId="651"/>
        </pc:sldMkLst>
      </pc:sldChg>
      <pc:sldChg chg="modSp">
        <pc:chgData name="Ernesto Gandolfo Raso" userId="9b53afdb15782c0c" providerId="LiveId" clId="{FB00E247-3C18-42C6-ABCD-4CF6507CABFC}" dt="2024-09-12T14:21:58.418" v="806"/>
        <pc:sldMkLst>
          <pc:docMk/>
          <pc:sldMk cId="0" sldId="652"/>
        </pc:sldMkLst>
      </pc:sldChg>
      <pc:sldChg chg="addSp delSp modSp mod">
        <pc:chgData name="Ernesto Gandolfo Raso" userId="9b53afdb15782c0c" providerId="LiveId" clId="{FB00E247-3C18-42C6-ABCD-4CF6507CABFC}" dt="2024-09-23T12:22:36.932" v="1268" actId="692"/>
        <pc:sldMkLst>
          <pc:docMk/>
          <pc:sldMk cId="0" sldId="659"/>
        </pc:sldMkLst>
      </pc:sldChg>
      <pc:sldChg chg="modSp mod">
        <pc:chgData name="Ernesto Gandolfo Raso" userId="9b53afdb15782c0c" providerId="LiveId" clId="{FB00E247-3C18-42C6-ABCD-4CF6507CABFC}" dt="2024-09-12T14:23:02.357" v="852" actId="1036"/>
        <pc:sldMkLst>
          <pc:docMk/>
          <pc:sldMk cId="0" sldId="660"/>
        </pc:sldMkLst>
      </pc:sldChg>
      <pc:sldChg chg="modSp">
        <pc:chgData name="Ernesto Gandolfo Raso" userId="9b53afdb15782c0c" providerId="LiveId" clId="{FB00E247-3C18-42C6-ABCD-4CF6507CABFC}" dt="2024-09-12T14:23:25.301" v="854" actId="692"/>
        <pc:sldMkLst>
          <pc:docMk/>
          <pc:sldMk cId="0" sldId="661"/>
        </pc:sldMkLst>
      </pc:sldChg>
      <pc:sldChg chg="modSp">
        <pc:chgData name="Ernesto Gandolfo Raso" userId="9b53afdb15782c0c" providerId="LiveId" clId="{FB00E247-3C18-42C6-ABCD-4CF6507CABFC}" dt="2024-09-12T14:23:53.094" v="867" actId="692"/>
        <pc:sldMkLst>
          <pc:docMk/>
          <pc:sldMk cId="0" sldId="662"/>
        </pc:sldMkLst>
      </pc:sldChg>
      <pc:sldChg chg="modSp mod">
        <pc:chgData name="Ernesto Gandolfo Raso" userId="9b53afdb15782c0c" providerId="LiveId" clId="{FB00E247-3C18-42C6-ABCD-4CF6507CABFC}" dt="2024-09-12T14:23:41.159" v="865" actId="1036"/>
        <pc:sldMkLst>
          <pc:docMk/>
          <pc:sldMk cId="0" sldId="664"/>
        </pc:sldMkLst>
      </pc:sldChg>
      <pc:sldChg chg="addSp delSp modSp mod">
        <pc:chgData name="Ernesto Gandolfo Raso" userId="9b53afdb15782c0c" providerId="LiveId" clId="{FB00E247-3C18-42C6-ABCD-4CF6507CABFC}" dt="2024-09-12T14:30:37.408" v="1007" actId="1036"/>
        <pc:sldMkLst>
          <pc:docMk/>
          <pc:sldMk cId="0" sldId="668"/>
        </pc:sldMkLst>
      </pc:sldChg>
      <pc:sldChg chg="modSp">
        <pc:chgData name="Ernesto Gandolfo Raso" userId="9b53afdb15782c0c" providerId="LiveId" clId="{FB00E247-3C18-42C6-ABCD-4CF6507CABFC}" dt="2024-09-12T14:31:22.701" v="1008"/>
        <pc:sldMkLst>
          <pc:docMk/>
          <pc:sldMk cId="0" sldId="669"/>
        </pc:sldMkLst>
      </pc:sldChg>
      <pc:sldChg chg="modSp">
        <pc:chgData name="Ernesto Gandolfo Raso" userId="9b53afdb15782c0c" providerId="LiveId" clId="{FB00E247-3C18-42C6-ABCD-4CF6507CABFC}" dt="2024-09-12T14:31:35.225" v="1010" actId="692"/>
        <pc:sldMkLst>
          <pc:docMk/>
          <pc:sldMk cId="0" sldId="671"/>
        </pc:sldMkLst>
      </pc:sldChg>
      <pc:sldChg chg="modSp">
        <pc:chgData name="Ernesto Gandolfo Raso" userId="9b53afdb15782c0c" providerId="LiveId" clId="{FB00E247-3C18-42C6-ABCD-4CF6507CABFC}" dt="2024-09-23T12:22:55.552" v="1270" actId="14100"/>
        <pc:sldMkLst>
          <pc:docMk/>
          <pc:sldMk cId="0" sldId="677"/>
        </pc:sldMkLst>
      </pc:sldChg>
      <pc:sldChg chg="modSp mod">
        <pc:chgData name="Ernesto Gandolfo Raso" userId="9b53afdb15782c0c" providerId="LiveId" clId="{FB00E247-3C18-42C6-ABCD-4CF6507CABFC}" dt="2024-09-12T14:32:48.013" v="1016" actId="20577"/>
        <pc:sldMkLst>
          <pc:docMk/>
          <pc:sldMk cId="0" sldId="678"/>
        </pc:sldMkLst>
      </pc:sldChg>
      <pc:sldChg chg="del">
        <pc:chgData name="Ernesto Gandolfo Raso" userId="9b53afdb15782c0c" providerId="LiveId" clId="{FB00E247-3C18-42C6-ABCD-4CF6507CABFC}" dt="2024-09-12T14:11:26.325" v="709" actId="2696"/>
        <pc:sldMkLst>
          <pc:docMk/>
          <pc:sldMk cId="0" sldId="679"/>
        </pc:sldMkLst>
      </pc:sldChg>
      <pc:sldChg chg="modSp add mod">
        <pc:chgData name="Ernesto Gandolfo Raso" userId="9b53afdb15782c0c" providerId="LiveId" clId="{FB00E247-3C18-42C6-ABCD-4CF6507CABFC}" dt="2024-09-23T12:10:45.258" v="1123" actId="1036"/>
        <pc:sldMkLst>
          <pc:docMk/>
          <pc:sldMk cId="1564820973" sldId="683"/>
        </pc:sldMkLst>
      </pc:sldChg>
      <pc:sldChg chg="addSp delSp modSp add mod">
        <pc:chgData name="Ernesto Gandolfo Raso" userId="9b53afdb15782c0c" providerId="LiveId" clId="{FB00E247-3C18-42C6-ABCD-4CF6507CABFC}" dt="2024-09-12T14:11:46.289" v="720" actId="20577"/>
        <pc:sldMkLst>
          <pc:docMk/>
          <pc:sldMk cId="1325504074" sldId="684"/>
        </pc:sldMkLst>
      </pc:sldChg>
      <pc:sldChg chg="delSp modSp add mod">
        <pc:chgData name="Ernesto Gandolfo Raso" userId="9b53afdb15782c0c" providerId="LiveId" clId="{FB00E247-3C18-42C6-ABCD-4CF6507CABFC}" dt="2024-09-12T14:10:33.269" v="679" actId="947"/>
        <pc:sldMkLst>
          <pc:docMk/>
          <pc:sldMk cId="1839920337" sldId="685"/>
        </pc:sldMkLst>
      </pc:sldChg>
      <pc:sldChg chg="addSp delSp modSp add mod">
        <pc:chgData name="Ernesto Gandolfo Raso" userId="9b53afdb15782c0c" providerId="LiveId" clId="{FB00E247-3C18-42C6-ABCD-4CF6507CABFC}" dt="2024-09-12T14:37:27.212" v="1091" actId="14100"/>
        <pc:sldMkLst>
          <pc:docMk/>
          <pc:sldMk cId="3572848335" sldId="686"/>
        </pc:sldMkLst>
      </pc:sldChg>
      <pc:sldChg chg="delSp modSp add">
        <pc:chgData name="Ernesto Gandolfo Raso" userId="9b53afdb15782c0c" providerId="LiveId" clId="{FB00E247-3C18-42C6-ABCD-4CF6507CABFC}" dt="2024-09-23T12:15:20.278" v="1245" actId="1038"/>
        <pc:sldMkLst>
          <pc:docMk/>
          <pc:sldMk cId="1710670274" sldId="687"/>
        </pc:sldMkLst>
      </pc:sldChg>
      <pc:sldChg chg="addSp delSp modSp add del">
        <pc:chgData name="Ernesto Gandolfo Raso" userId="9b53afdb15782c0c" providerId="LiveId" clId="{FB00E247-3C18-42C6-ABCD-4CF6507CABFC}" dt="2024-09-12T14:36:35.385" v="1078" actId="2696"/>
        <pc:sldMkLst>
          <pc:docMk/>
          <pc:sldMk cId="1968921624" sldId="687"/>
        </pc:sldMkLst>
      </pc:sldChg>
      <pc:sldChg chg="add">
        <pc:chgData name="Ernesto Gandolfo Raso" userId="9b53afdb15782c0c" providerId="LiveId" clId="{FB00E247-3C18-42C6-ABCD-4CF6507CABFC}" dt="2024-09-23T12:17:09.083" v="1247"/>
        <pc:sldMkLst>
          <pc:docMk/>
          <pc:sldMk cId="3364588778" sldId="688"/>
        </pc:sldMkLst>
      </pc:sldChg>
    </pc:docChg>
  </pc:docChgLst>
  <pc:docChgLst>
    <pc:chgData name="Ernesto Gandolfo Raso" userId="9b53afdb15782c0c" providerId="LiveId" clId="{B90552AA-E606-40F8-9C13-B5D1D838EDEC}"/>
    <pc:docChg chg="delSld modSld">
      <pc:chgData name="Ernesto Gandolfo Raso" userId="9b53afdb15782c0c" providerId="LiveId" clId="{B90552AA-E606-40F8-9C13-B5D1D838EDEC}" dt="2025-08-27T13:18:20.904" v="49" actId="14100"/>
      <pc:docMkLst>
        <pc:docMk/>
      </pc:docMkLst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09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10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11"/>
        </pc:sldMkLst>
      </pc:sldChg>
      <pc:sldChg chg="modSp mod">
        <pc:chgData name="Ernesto Gandolfo Raso" userId="9b53afdb15782c0c" providerId="LiveId" clId="{B90552AA-E606-40F8-9C13-B5D1D838EDEC}" dt="2025-08-27T13:14:29.124" v="17" actId="1036"/>
        <pc:sldMkLst>
          <pc:docMk/>
          <pc:sldMk cId="0" sldId="414"/>
        </pc:sldMkLst>
        <pc:spChg chg="mod">
          <ac:chgData name="Ernesto Gandolfo Raso" userId="9b53afdb15782c0c" providerId="LiveId" clId="{B90552AA-E606-40F8-9C13-B5D1D838EDEC}" dt="2025-08-27T13:14:25.821" v="4" actId="255"/>
          <ac:spMkLst>
            <pc:docMk/>
            <pc:sldMk cId="0" sldId="414"/>
            <ac:spMk id="51202" creationId="{075D4105-56C2-96A6-DC06-C151F7AE2BA1}"/>
          </ac:spMkLst>
        </pc:spChg>
        <pc:picChg chg="mod">
          <ac:chgData name="Ernesto Gandolfo Raso" userId="9b53afdb15782c0c" providerId="LiveId" clId="{B90552AA-E606-40F8-9C13-B5D1D838EDEC}" dt="2025-08-27T13:14:29.124" v="17" actId="1036"/>
          <ac:picMkLst>
            <pc:docMk/>
            <pc:sldMk cId="0" sldId="414"/>
            <ac:picMk id="51203" creationId="{2A7C194C-4566-8AEE-CAC3-926CE404AB24}"/>
          </ac:picMkLst>
        </pc:picChg>
      </pc:sldChg>
      <pc:sldChg chg="modSp mod">
        <pc:chgData name="Ernesto Gandolfo Raso" userId="9b53afdb15782c0c" providerId="LiveId" clId="{B90552AA-E606-40F8-9C13-B5D1D838EDEC}" dt="2025-08-27T13:14:43.538" v="20" actId="6549"/>
        <pc:sldMkLst>
          <pc:docMk/>
          <pc:sldMk cId="1136998887" sldId="432"/>
        </pc:sldMkLst>
        <pc:spChg chg="mod">
          <ac:chgData name="Ernesto Gandolfo Raso" userId="9b53afdb15782c0c" providerId="LiveId" clId="{B90552AA-E606-40F8-9C13-B5D1D838EDEC}" dt="2025-08-27T13:14:43.538" v="20" actId="6549"/>
          <ac:spMkLst>
            <pc:docMk/>
            <pc:sldMk cId="1136998887" sldId="432"/>
            <ac:spMk id="53250" creationId="{CBF7CAD4-10EC-C04C-13AF-E8F1FE4F48BC}"/>
          </ac:spMkLst>
        </pc:spChg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42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44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46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77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78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480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19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2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3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4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5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6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7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8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29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0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1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2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3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4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5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6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7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8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39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0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1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2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3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4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5"/>
        </pc:sldMkLst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46"/>
        </pc:sldMkLst>
      </pc:sldChg>
      <pc:sldChg chg="modSp mod">
        <pc:chgData name="Ernesto Gandolfo Raso" userId="9b53afdb15782c0c" providerId="LiveId" clId="{B90552AA-E606-40F8-9C13-B5D1D838EDEC}" dt="2025-08-27T13:16:01.541" v="40" actId="1036"/>
        <pc:sldMkLst>
          <pc:docMk/>
          <pc:sldMk cId="0" sldId="648"/>
        </pc:sldMkLst>
        <pc:spChg chg="mod">
          <ac:chgData name="Ernesto Gandolfo Raso" userId="9b53afdb15782c0c" providerId="LiveId" clId="{B90552AA-E606-40F8-9C13-B5D1D838EDEC}" dt="2025-08-27T13:15:53.888" v="39" actId="6549"/>
          <ac:spMkLst>
            <pc:docMk/>
            <pc:sldMk cId="0" sldId="648"/>
            <ac:spMk id="50178" creationId="{5B183AA7-2838-C146-8618-B1ECE731C19A}"/>
          </ac:spMkLst>
        </pc:spChg>
        <pc:spChg chg="mod">
          <ac:chgData name="Ernesto Gandolfo Raso" userId="9b53afdb15782c0c" providerId="LiveId" clId="{B90552AA-E606-40F8-9C13-B5D1D838EDEC}" dt="2025-08-27T13:15:09.262" v="37" actId="1036"/>
          <ac:spMkLst>
            <pc:docMk/>
            <pc:sldMk cId="0" sldId="648"/>
            <ac:spMk id="50180" creationId="{9FE35DB9-2BEC-AD55-191F-2B59FF37A420}"/>
          </ac:spMkLst>
        </pc:spChg>
        <pc:picChg chg="mod">
          <ac:chgData name="Ernesto Gandolfo Raso" userId="9b53afdb15782c0c" providerId="LiveId" clId="{B90552AA-E606-40F8-9C13-B5D1D838EDEC}" dt="2025-08-27T13:16:01.541" v="40" actId="1036"/>
          <ac:picMkLst>
            <pc:docMk/>
            <pc:sldMk cId="0" sldId="648"/>
            <ac:picMk id="50179" creationId="{3FC403CB-24D1-E31A-7E73-FA40AB88E3F5}"/>
          </ac:picMkLst>
        </pc:picChg>
      </pc:sldChg>
      <pc:sldChg chg="modSp mod">
        <pc:chgData name="Ernesto Gandolfo Raso" userId="9b53afdb15782c0c" providerId="LiveId" clId="{B90552AA-E606-40F8-9C13-B5D1D838EDEC}" dt="2025-08-27T13:16:17.224" v="41" actId="255"/>
        <pc:sldMkLst>
          <pc:docMk/>
          <pc:sldMk cId="3542761699" sldId="652"/>
        </pc:sldMkLst>
        <pc:spChg chg="mod">
          <ac:chgData name="Ernesto Gandolfo Raso" userId="9b53afdb15782c0c" providerId="LiveId" clId="{B90552AA-E606-40F8-9C13-B5D1D838EDEC}" dt="2025-08-27T13:16:17.224" v="41" actId="255"/>
          <ac:spMkLst>
            <pc:docMk/>
            <pc:sldMk cId="3542761699" sldId="652"/>
            <ac:spMk id="54274" creationId="{AEA448BE-9F40-1DFF-E4E9-311AB1A6AC0A}"/>
          </ac:spMkLst>
        </pc:spChg>
      </pc:sldChg>
      <pc:sldChg chg="modSp mod">
        <pc:chgData name="Ernesto Gandolfo Raso" userId="9b53afdb15782c0c" providerId="LiveId" clId="{B90552AA-E606-40F8-9C13-B5D1D838EDEC}" dt="2025-08-27T13:16:29.516" v="42" actId="255"/>
        <pc:sldMkLst>
          <pc:docMk/>
          <pc:sldMk cId="3355491427" sldId="653"/>
        </pc:sldMkLst>
        <pc:spChg chg="mod">
          <ac:chgData name="Ernesto Gandolfo Raso" userId="9b53afdb15782c0c" providerId="LiveId" clId="{B90552AA-E606-40F8-9C13-B5D1D838EDEC}" dt="2025-08-27T13:16:29.516" v="42" actId="255"/>
          <ac:spMkLst>
            <pc:docMk/>
            <pc:sldMk cId="3355491427" sldId="653"/>
            <ac:spMk id="56322" creationId="{08AD6EC3-FDAE-205F-8ECF-928822DAD33D}"/>
          </ac:spMkLst>
        </pc:spChg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0" sldId="658"/>
        </pc:sldMkLst>
      </pc:sldChg>
      <pc:sldChg chg="modSp">
        <pc:chgData name="Ernesto Gandolfo Raso" userId="9b53afdb15782c0c" providerId="LiveId" clId="{B90552AA-E606-40F8-9C13-B5D1D838EDEC}" dt="2025-08-27T13:17:21.692" v="45" actId="1036"/>
        <pc:sldMkLst>
          <pc:docMk/>
          <pc:sldMk cId="0" sldId="660"/>
        </pc:sldMkLst>
        <pc:picChg chg="mod">
          <ac:chgData name="Ernesto Gandolfo Raso" userId="9b53afdb15782c0c" providerId="LiveId" clId="{B90552AA-E606-40F8-9C13-B5D1D838EDEC}" dt="2025-08-27T13:17:21.692" v="45" actId="1036"/>
          <ac:picMkLst>
            <pc:docMk/>
            <pc:sldMk cId="0" sldId="660"/>
            <ac:picMk id="62467" creationId="{3D3ED7F2-28F0-BE27-E177-E405D7F89793}"/>
          </ac:picMkLst>
        </pc:picChg>
      </pc:sldChg>
      <pc:sldChg chg="modSp">
        <pc:chgData name="Ernesto Gandolfo Raso" userId="9b53afdb15782c0c" providerId="LiveId" clId="{B90552AA-E606-40F8-9C13-B5D1D838EDEC}" dt="2025-08-27T13:18:20.904" v="49" actId="14100"/>
        <pc:sldMkLst>
          <pc:docMk/>
          <pc:sldMk cId="0" sldId="677"/>
        </pc:sldMkLst>
        <pc:picChg chg="mod">
          <ac:chgData name="Ernesto Gandolfo Raso" userId="9b53afdb15782c0c" providerId="LiveId" clId="{B90552AA-E606-40F8-9C13-B5D1D838EDEC}" dt="2025-08-27T13:18:20.904" v="49" actId="14100"/>
          <ac:picMkLst>
            <pc:docMk/>
            <pc:sldMk cId="0" sldId="677"/>
            <ac:picMk id="82946" creationId="{12D8B456-FBC0-C06C-027D-58C07B1F7DA6}"/>
          </ac:picMkLst>
        </pc:picChg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4130083405" sldId="681"/>
        </pc:sldMkLst>
      </pc:sldChg>
      <pc:sldChg chg="modSp del mod">
        <pc:chgData name="Ernesto Gandolfo Raso" userId="9b53afdb15782c0c" providerId="LiveId" clId="{B90552AA-E606-40F8-9C13-B5D1D838EDEC}" dt="2025-08-27T13:13:44.470" v="3" actId="47"/>
        <pc:sldMkLst>
          <pc:docMk/>
          <pc:sldMk cId="1564820973" sldId="683"/>
        </pc:sldMkLst>
        <pc:spChg chg="mod">
          <ac:chgData name="Ernesto Gandolfo Raso" userId="9b53afdb15782c0c" providerId="LiveId" clId="{B90552AA-E606-40F8-9C13-B5D1D838EDEC}" dt="2025-08-27T13:13:33.992" v="2" actId="1076"/>
          <ac:spMkLst>
            <pc:docMk/>
            <pc:sldMk cId="1564820973" sldId="683"/>
            <ac:spMk id="6146" creationId="{ABC79D3A-86B7-30E4-081E-8419E1A63368}"/>
          </ac:spMkLst>
        </pc:spChg>
      </pc:sldChg>
      <pc:sldChg chg="del">
        <pc:chgData name="Ernesto Gandolfo Raso" userId="9b53afdb15782c0c" providerId="LiveId" clId="{B90552AA-E606-40F8-9C13-B5D1D838EDEC}" dt="2025-08-27T13:13:44.470" v="3" actId="47"/>
        <pc:sldMkLst>
          <pc:docMk/>
          <pc:sldMk cId="1710670274" sldId="687"/>
        </pc:sldMkLst>
      </pc:sldChg>
      <pc:sldMasterChg chg="delSldLayout">
        <pc:chgData name="Ernesto Gandolfo Raso" userId="9b53afdb15782c0c" providerId="LiveId" clId="{B90552AA-E606-40F8-9C13-B5D1D838EDEC}" dt="2025-08-27T13:13:44.470" v="3" actId="47"/>
        <pc:sldMasterMkLst>
          <pc:docMk/>
          <pc:sldMasterMk cId="0" sldId="2147483678"/>
        </pc:sldMasterMkLst>
        <pc:sldLayoutChg chg="del">
          <pc:chgData name="Ernesto Gandolfo Raso" userId="9b53afdb15782c0c" providerId="LiveId" clId="{B90552AA-E606-40F8-9C13-B5D1D838EDEC}" dt="2025-08-27T13:13:44.470" v="3" actId="47"/>
          <pc:sldLayoutMkLst>
            <pc:docMk/>
            <pc:sldMasterMk cId="0" sldId="2147483678"/>
            <pc:sldLayoutMk cId="804494087" sldId="2147484624"/>
          </pc:sldLayoutMkLst>
        </pc:sldLayoutChg>
        <pc:sldLayoutChg chg="del">
          <pc:chgData name="Ernesto Gandolfo Raso" userId="9b53afdb15782c0c" providerId="LiveId" clId="{B90552AA-E606-40F8-9C13-B5D1D838EDEC}" dt="2025-08-27T13:13:44.470" v="3" actId="47"/>
          <pc:sldLayoutMkLst>
            <pc:docMk/>
            <pc:sldMasterMk cId="0" sldId="2147483678"/>
            <pc:sldLayoutMk cId="625799166" sldId="214748462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0F74AA2B-6C4F-75E7-6541-02C47687D8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3D3A433-26BA-0B4E-6C58-643D041778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17FFF9D6-B86B-0B80-9546-8F60A1B5BF1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96AF68B5-8D0D-DEAE-A085-B88394732D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DDBA03-F8FD-4452-A132-9CA0DA94CFE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D47E1D-2DE0-99E5-AF60-D7669EFD35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5483686-AFDE-3C4A-DB1B-22598524C5B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8B0C134-C01D-2F85-C5C1-B7C8C447EE8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2B8066B-128B-BBD8-2771-186D26A63F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BEB9EB3-8371-8F50-98C2-7926537AE0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E8CB256-2DB5-E91D-95CB-A4B900CB6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10CC4D-C775-41F5-BF33-CAC80185840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7826245-310D-1DA0-467A-75AD566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61B30CC-7844-47F7-1A66-BD1F1D8B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750F3C0-A7BA-C58A-72FA-5EB9B0D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BE1E-F796-4F3E-B18F-D53D42A1FA2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369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91DF759-0F6D-DEA9-F799-C4E8ECFB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58857E6-BC30-7949-0D45-98F4D161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D141D3E-9DF8-B8AE-D46D-BE251BBE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D11D-8476-4F04-A585-482AE7F7607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739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DEEE2FE-6157-5444-02DB-5DC8F772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F211E4B-FE84-FDE0-D44A-D8C73C67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B71E1CC-C2F6-2ED4-447A-895D26EB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8871-897E-445A-9A55-155D4CEB46E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5791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BCDFE0D-0527-DB96-421A-9F40D26A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5296B8A-67A6-C09E-A252-C85A1778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B331219-664B-0C2B-ECB1-23AFCA58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C454-A073-4804-84BF-96DCD453832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837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A253335-AFA2-5B74-1688-599AED3C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A385A5C-C569-0D94-01E7-A02F0B92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9A89BC1-95CB-ADF4-36EC-E3900507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DB8F-3BD6-41F9-8239-1A0A24BABC1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854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>
            <a:extLst>
              <a:ext uri="{FF2B5EF4-FFF2-40B4-BE49-F238E27FC236}">
                <a16:creationId xmlns:a16="http://schemas.microsoft.com/office/drawing/2014/main" id="{EB55245F-6258-E1B0-0449-EDC94EA6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A859D54D-791A-5C02-CE96-7C572115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8AD78455-360F-7C15-D842-869D5ACA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17C9C-6A70-43A4-9D09-AF3E6226D2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546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55E9E9-761E-6474-C22E-9C4FB9F4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5B39C98-08F8-2DB1-75EB-6CB85C72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BBA1167-3C7C-C5C5-7DC7-36AC6510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5FDD-56C3-4ABB-9DD7-C9BA0318565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286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6CB7DBD-9BC6-6569-3C59-AF1B8745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64B93E8-55DF-4738-AFCC-357398F8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0440CD7-E8DA-84AE-3F13-EAE1279D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2DBC-68DF-4CDE-B016-AFF7513E60F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6326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C1B87F9-58BF-FFCB-E4C8-B4781731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7B291A9-8B40-FD93-6670-4FCFD9F5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1125A17-68EF-299B-B23F-EA1A5133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36C8-E2E9-44B9-B6F1-64BBF450879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7116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A15BFF3F-6B1E-3507-D928-21C1D626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1B16F53F-BE0E-B932-6CDB-1BCB5F95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BCA8AEF-BC3D-B9FE-5400-760A6971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8E98-BE35-4BA0-A51D-A180D6A4F6C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6030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83482BB-1A6F-D3B6-1F30-5967A7BF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E6A85677-8254-1673-1BD4-C64FE71C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1E20C29-382A-3EF2-9F15-C29CFA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70738-D106-44BD-8425-BEA86786867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666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B03DEB44-849F-1CBA-2167-E55646E0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C2124F1-D838-0112-0648-79651306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BDCD5C9-80D8-F14B-D691-93EB93E7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1092-77D4-4927-AE48-24496FBAB4B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897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322BC8-E60D-9EB7-FE8F-6DB5797B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B975512-9CE0-E4A7-D1BD-6797DA4F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B2A40B9-5088-F880-AE5C-B33CCC2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B5CA-F5A3-4429-8587-38801B4571E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592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B3C739E-C178-EA5B-EA46-672D3BED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C706A9B-9A91-4637-3BC9-F249F552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8D836DD-B45D-A7ED-F03B-2F546587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9801-42C3-430D-A9AE-4D7D9323915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3431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F4A5AEEE-31FF-2A43-D87A-DADE899A2E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712B007-144A-FEDB-92DE-B66DA8778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4908FDA-092E-A1BD-CA17-1799238AD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AC8427-D4AD-03C4-A5EB-A579C3326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96083B-36A3-0B3E-4676-382D9F34B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7A6C90-A121-4928-B3B7-C233C69AD63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5" r:id="rId12"/>
    <p:sldLayoutId id="2147484626" r:id="rId13"/>
    <p:sldLayoutId id="21474846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256CAC99-003B-AACD-03F5-3C4C11495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ESFUERZO,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DEFORMACIÓN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ELASTICIDAD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1">
            <a:extLst>
              <a:ext uri="{FF2B5EF4-FFF2-40B4-BE49-F238E27FC236}">
                <a16:creationId xmlns:a16="http://schemas.microsoft.com/office/drawing/2014/main" id="{81EDC345-7406-F19A-01FB-16F15433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04925"/>
            <a:ext cx="9105900" cy="424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uadroTexto 2">
            <a:extLst>
              <a:ext uri="{FF2B5EF4-FFF2-40B4-BE49-F238E27FC236}">
                <a16:creationId xmlns:a16="http://schemas.microsoft.com/office/drawing/2014/main" id="{AEA448BE-9F40-1DFF-E4E9-311AB1A6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las fuerzas en los extremos de una barra empujan en lugar de jalar (figura), la barra está en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compresión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el esfuerzo es un esfuerzo de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compresión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POR COMPRESIÓN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un objeto en compresión se define del mismo modo que la deformación por tensión, sólo que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la dirección opuesta.</a:t>
            </a:r>
          </a:p>
        </p:txBody>
      </p:sp>
    </p:spTree>
    <p:extLst>
      <p:ext uri="{BB962C8B-B14F-4D97-AF65-F5344CB8AC3E}">
        <p14:creationId xmlns:p14="http://schemas.microsoft.com/office/powerpoint/2010/main" val="354276169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5C1A2F32-B1B2-2E5C-F74E-24462F5815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5579948"/>
            <a:ext cx="3857531" cy="390748"/>
          </a:xfrm>
          <a:prstGeom prst="rect">
            <a:avLst/>
          </a:prstGeom>
          <a:blipFill rotWithShape="1">
            <a:blip r:embed="rId2"/>
            <a:stretch>
              <a:fillRect b="-7813"/>
            </a:stretch>
          </a:blipFill>
        </p:spPr>
        <p:txBody>
          <a:bodyPr/>
          <a:lstStyle/>
          <a:p>
            <a:pPr algn="r" eaLnBrk="1" hangingPunct="1">
              <a:defRPr/>
            </a:pPr>
            <a:r>
              <a:rPr lang="es-ES">
                <a:noFill/>
                <a:latin typeface="Arial" charset="0"/>
                <a:cs typeface="+mn-cs"/>
              </a:rPr>
              <a:t> </a:t>
            </a:r>
          </a:p>
        </p:txBody>
      </p:sp>
      <p:pic>
        <p:nvPicPr>
          <p:cNvPr id="55299" name="Imagen 2">
            <a:extLst>
              <a:ext uri="{FF2B5EF4-FFF2-40B4-BE49-F238E27FC236}">
                <a16:creationId xmlns:a16="http://schemas.microsoft.com/office/drawing/2014/main" id="{6DAF02A7-D3F7-F8B5-AF60-E4B73AE6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59721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165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uadroTexto 2">
            <a:extLst>
              <a:ext uri="{FF2B5EF4-FFF2-40B4-BE49-F238E27FC236}">
                <a16:creationId xmlns:a16="http://schemas.microsoft.com/office/drawing/2014/main" id="{08AD6EC3-FDAE-205F-8ECF-928822DA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ley de Hooke y la ecuación son válidas para compresión y tensión si el esfuerzo de compresión no es muy grande.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módulo de Young de muchos materiales tiene el mismo valor para esfuerzos de tensión y de compresión.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materiales compuestos como el concreto o el hormigón son una excepción; pueden soportar un esfuerzo de compresión, pero fallan bajo un esfuerzo de tensión comparable.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muchas situaciones, los cuerpos experimentan esfuerzos de tensión y compresión al mismo tiempo.</a:t>
            </a:r>
          </a:p>
        </p:txBody>
      </p:sp>
    </p:spTree>
    <p:extLst>
      <p:ext uri="{BB962C8B-B14F-4D97-AF65-F5344CB8AC3E}">
        <p14:creationId xmlns:p14="http://schemas.microsoft.com/office/powerpoint/2010/main" val="33554914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uadroTexto 2">
            <a:extLst>
              <a:ext uri="{FF2B5EF4-FFF2-40B4-BE49-F238E27FC236}">
                <a16:creationId xmlns:a16="http://schemas.microsoft.com/office/drawing/2014/main" id="{95C38BCB-3F2E-8726-68C4-14C72EAD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una viga horizontal apoyada en sus extremos 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pandea por su propio peso. En consecuencia, la parte superior de la viga está en compresión, y la inferior en tensión (figura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57347" name="Imagen 3">
            <a:extLst>
              <a:ext uri="{FF2B5EF4-FFF2-40B4-BE49-F238E27FC236}">
                <a16:creationId xmlns:a16="http://schemas.microsoft.com/office/drawing/2014/main" id="{F72749BC-1E0A-F22F-CF9F-F7415110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6"/>
          <a:stretch>
            <a:fillRect/>
          </a:stretch>
        </p:blipFill>
        <p:spPr bwMode="auto">
          <a:xfrm>
            <a:off x="792163" y="1311275"/>
            <a:ext cx="78041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370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uadroTexto 2">
            <a:extLst>
              <a:ext uri="{FF2B5EF4-FFF2-40B4-BE49-F238E27FC236}">
                <a16:creationId xmlns:a16="http://schemas.microsoft.com/office/drawing/2014/main" id="{5A263B76-3FCA-DCAA-4F33-BBBC75E1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reducir al mínimo el esfuerzo y, por ende, la deformación por flexión, las partes superior e inferior de la viga deben tener un área transversal grande.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línea central de la viga no hay compresión ni tensión, así que esta parte puede tener una sección pequeña; esto ayuda a reducir al mínimo el peso de la viga y también a reducir el esfuerzo.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resultado es la conocida viga en forma de I utilizada en la construcción de edificios (figura 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alt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1" name="Imagen 4">
            <a:extLst>
              <a:ext uri="{FF2B5EF4-FFF2-40B4-BE49-F238E27FC236}">
                <a16:creationId xmlns:a16="http://schemas.microsoft.com/office/drawing/2014/main" id="{FD94E8F2-B2B0-7F03-373A-4885C082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1908175" y="3062288"/>
            <a:ext cx="518477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4983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3">
            <a:extLst>
              <a:ext uri="{FF2B5EF4-FFF2-40B4-BE49-F238E27FC236}">
                <a16:creationId xmlns:a16="http://schemas.microsoft.com/office/drawing/2014/main" id="{51BF6EF3-1FEF-3B95-25F3-FBCD9808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65"/>
          <a:stretch>
            <a:fillRect/>
          </a:stretch>
        </p:blipFill>
        <p:spPr bwMode="auto">
          <a:xfrm>
            <a:off x="9525" y="-22225"/>
            <a:ext cx="9134475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n 3">
            <a:extLst>
              <a:ext uri="{FF2B5EF4-FFF2-40B4-BE49-F238E27FC236}">
                <a16:creationId xmlns:a16="http://schemas.microsoft.com/office/drawing/2014/main" id="{A3FCCA78-8D18-1299-3E29-6DA33CD2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583"/>
          <a:stretch>
            <a:fillRect/>
          </a:stretch>
        </p:blipFill>
        <p:spPr bwMode="auto">
          <a:xfrm>
            <a:off x="11113" y="836613"/>
            <a:ext cx="911066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4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uadroTexto 5">
            <a:extLst>
              <a:ext uri="{FF2B5EF4-FFF2-40B4-BE49-F238E27FC236}">
                <a16:creationId xmlns:a16="http://schemas.microsoft.com/office/drawing/2014/main" id="{9C78EA6F-5AC6-50A3-BD66-E1F0215C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88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ESFUERZO Y DEFORMACIÓN VOLUMÉTRICA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un buzo se sumerge a cierta profundidad en el mar, el agua ejerce una presión casi uniforme en toda su superficie y reduce un poco su volumen.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situación es diferente de los esfuerzos de tensión y compresión y de las deformaciones que hemos visto.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uniforme por todos lados en el cuerpo del buzo es un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esfuerzo volumétrico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la deformación resultante que implica un cambio de volumen es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volumétrica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un objeto se sumerge en un fluido (ya sea líquido o gas) en reposo, el fluido ejerce fuerzas sobre todas las partes de la superficie del objeto; estas fuerzas son siempre 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superficie (si tratáramos de hacer que el fluido ejerciera una fuerza paralela a la superficie, el fluido se deslizaría hacia los lados para contrarrestar la acción).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n 5">
            <a:extLst>
              <a:ext uri="{FF2B5EF4-FFF2-40B4-BE49-F238E27FC236}">
                <a16:creationId xmlns:a16="http://schemas.microsoft.com/office/drawing/2014/main" id="{F220D46B-DD66-E043-7801-242B16D3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0"/>
            <a:ext cx="4691062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5">
            <a:extLst>
              <a:ext uri="{FF2B5EF4-FFF2-40B4-BE49-F238E27FC236}">
                <a16:creationId xmlns:a16="http://schemas.microsoft.com/office/drawing/2014/main" id="{E7E3118D-FEFA-2A1B-EC12-20FB38A8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cuerpo rígido es un modelo idealizado útil, pero en muchos casos el estiramiento, la compresión y la torsión de los cuerpos reales, cuando se les aplican fuerzas, son demasiado importantes para despreciarse.  Interesa estudiar la relación entre las fuerzas y las deformaciones que estas producen.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se aplica un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ESFUERZO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un cuerpo, la cantidad de esfuerzo representa la intensidad de las fuerzas que causan la deformación, generalmente con base en la “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fuerza por unidad de área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en cada caso el esfuerzo causa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DEFORMACIÓN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Versiones más detalladas de los experimentos sugieren que para esfuerzos relativamente pequeños, la tensión resultante es proporcional al esfuerzo: cuantos mayores sean las fuerzas de deformación, mayor será la deformación resultante.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adroTexto 5">
            <a:extLst>
              <a:ext uri="{FF2B5EF4-FFF2-40B4-BE49-F238E27FC236}">
                <a16:creationId xmlns:a16="http://schemas.microsoft.com/office/drawing/2014/main" id="{42C01E36-16CD-21C2-900F-4BB9F6129B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39688"/>
            <a:ext cx="9144000" cy="830997"/>
          </a:xfrm>
          <a:prstGeom prst="rect">
            <a:avLst/>
          </a:prstGeom>
          <a:blipFill>
            <a:blip r:embed="rId2"/>
            <a:stretch>
              <a:fillRect l="-1000" t="-5882" b="-16176"/>
            </a:stretch>
          </a:blipFill>
          <a:ln>
            <a:noFill/>
          </a:ln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  <p:pic>
        <p:nvPicPr>
          <p:cNvPr id="62467" name="Imagen 2">
            <a:extLst>
              <a:ext uri="{FF2B5EF4-FFF2-40B4-BE49-F238E27FC236}">
                <a16:creationId xmlns:a16="http://schemas.microsoft.com/office/drawing/2014/main" id="{3D3ED7F2-28F0-BE27-E177-E405D7F8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764"/>
            <a:ext cx="9144000" cy="115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CuadroTexto 3">
            <a:extLst>
              <a:ext uri="{FF2B5EF4-FFF2-40B4-BE49-F238E27FC236}">
                <a16:creationId xmlns:a16="http://schemas.microsoft.com/office/drawing/2014/main" id="{A9F4274F-6CF7-E408-4573-7FE50261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0325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LTStd-Roman"/>
              </a:rPr>
              <a:t>La presión tiene las mismas unidades que el esfuerzo; las unidades de uso común son, en el SI, el pascal: 1 </a:t>
            </a:r>
            <a:r>
              <a:rPr lang="es-MX" altLang="es-ES" sz="2400" dirty="0" err="1">
                <a:latin typeface="TimesLTStd-Roman"/>
              </a:rPr>
              <a:t>Pa</a:t>
            </a:r>
            <a:r>
              <a:rPr lang="es-MX" altLang="es-ES" sz="2400" dirty="0">
                <a:latin typeface="TimesLTStd-Roman"/>
              </a:rPr>
              <a:t> (</a:t>
            </a:r>
            <a:r>
              <a:rPr lang="es-MX" altLang="es-ES" sz="2400" dirty="0">
                <a:latin typeface="PearsonMATH02"/>
              </a:rPr>
              <a:t>= </a:t>
            </a:r>
            <a:r>
              <a:rPr lang="es-MX" altLang="es-ES" sz="2400" dirty="0">
                <a:latin typeface="TimesLTStd-Roman"/>
              </a:rPr>
              <a:t>1 N</a:t>
            </a:r>
            <a:r>
              <a:rPr lang="es-MX" altLang="es-ES" sz="2400" dirty="0">
                <a:latin typeface="PBB"/>
              </a:rPr>
              <a:t>/</a:t>
            </a:r>
            <a:r>
              <a:rPr lang="es-MX" altLang="es-ES" sz="2400" dirty="0" err="1">
                <a:latin typeface="TimesLTStd-Roman"/>
              </a:rPr>
              <a:t>m</a:t>
            </a:r>
            <a:r>
              <a:rPr lang="es-MX" altLang="es-ES" sz="2400" baseline="30000" dirty="0" err="1">
                <a:latin typeface="TimesLTStd-Roman"/>
              </a:rPr>
              <a:t>2</a:t>
            </a:r>
            <a:r>
              <a:rPr lang="es-MX" altLang="es-ES" sz="2400" dirty="0">
                <a:latin typeface="TimesLTStd-Roman"/>
              </a:rPr>
              <a:t>) y 1 </a:t>
            </a:r>
            <a:r>
              <a:rPr lang="es-MX" altLang="es-ES" sz="2400" b="1" dirty="0">
                <a:latin typeface="TimesLTStd-Bold"/>
              </a:rPr>
              <a:t>atmósfera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LTStd-Roman"/>
              </a:rPr>
              <a:t>(1 atm).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LTStd-Roman"/>
              </a:rPr>
              <a:t>Una atmósfera es la presión media aproximada de la atmósfera terrestre al nivel del mar:</a:t>
            </a:r>
            <a:endParaRPr lang="es-ES" altLang="es-ES" sz="2400" dirty="0">
              <a:latin typeface="Arial" panose="020B0604020202020204" pitchFamily="34" charset="0"/>
            </a:endParaRPr>
          </a:p>
        </p:txBody>
      </p:sp>
      <p:pic>
        <p:nvPicPr>
          <p:cNvPr id="62469" name="Imagen 5">
            <a:extLst>
              <a:ext uri="{FF2B5EF4-FFF2-40B4-BE49-F238E27FC236}">
                <a16:creationId xmlns:a16="http://schemas.microsoft.com/office/drawing/2014/main" id="{3EADD267-2D4A-1A17-D05A-37FFC4CF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666456"/>
            <a:ext cx="9077325" cy="1066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uadroTexto 3">
            <a:extLst>
              <a:ext uri="{FF2B5EF4-FFF2-40B4-BE49-F238E27FC236}">
                <a16:creationId xmlns:a16="http://schemas.microsoft.com/office/drawing/2014/main" id="{40DBD74F-A284-3184-403C-207AF03B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dentro de un fluido aumenta con la profundidad.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del agua en el océano aumenta aproximadamente 1 atm cada 10 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 obstante, si un objeto sumergido es relativamente pequeño, se pueden ignorar las diferencias de presión al calcular el esfuerzo volumétrico.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lo tanto, supondremos que la presión tiene el mismo valor para todos los puntos en la superficie del objeto sumergido.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desempeña el papel del esfuerzo en una deformación volumétrica.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deformación correspondiente es el cambio fraccionario en el volumen (figura), es decir, la razón entre el cambio volumétrico Δ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y el volumen original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altLang="es-E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1" name="Imagen 3">
            <a:extLst>
              <a:ext uri="{FF2B5EF4-FFF2-40B4-BE49-F238E27FC236}">
                <a16:creationId xmlns:a16="http://schemas.microsoft.com/office/drawing/2014/main" id="{A308C313-5167-42B5-CCEB-38C9B116A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797152"/>
            <a:ext cx="6387980" cy="16559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uadroTexto 3">
            <a:extLst>
              <a:ext uri="{FF2B5EF4-FFF2-40B4-BE49-F238E27FC236}">
                <a16:creationId xmlns:a16="http://schemas.microsoft.com/office/drawing/2014/main" id="{632C659B-568B-5447-ACEE-F80FE40F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deformación volumétrica es el cambio volumétrico por unidad de volumen.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igual que la deformación por tensión o compresión, es un número puro, sin unidades.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se cumple la ley de Hooke, un aumento en la presión (esfuerzo volumétrico) 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una deformación volumétrica (cambio fraccionario volumétrico) </a:t>
            </a:r>
            <a:r>
              <a:rPr lang="es-ES" alt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módulo de elasticidad correspondiente (relación esfuerzo -deformación) se denomina </a:t>
            </a:r>
            <a:r>
              <a:rPr lang="es-MX" alt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VOLUMÉTRICO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se denota con 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la presión sobre un cuerpo cambia en una cantidad pequeña </a:t>
            </a:r>
            <a:r>
              <a:rPr lang="es-MX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MX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la deformación volumétrica resultante es </a:t>
            </a:r>
            <a:r>
              <a:rPr lang="es-MX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altLang="es-E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ley de Hooke adopta la forma:</a:t>
            </a:r>
            <a:endParaRPr lang="es-ES" alt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5" name="Imagen 3">
            <a:extLst>
              <a:ext uri="{FF2B5EF4-FFF2-40B4-BE49-F238E27FC236}">
                <a16:creationId xmlns:a16="http://schemas.microsoft.com/office/drawing/2014/main" id="{73F09B68-ED9B-A870-49B9-B6A613AF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9878"/>
            <a:ext cx="9150350" cy="1441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adroTexto 3">
            <a:extLst>
              <a:ext uri="{FF2B5EF4-FFF2-40B4-BE49-F238E27FC236}">
                <a16:creationId xmlns:a16="http://schemas.microsoft.com/office/drawing/2014/main" id="{B535E44B-1B45-1AD2-3108-DEBB3A2C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 incluye un signo menos (-) en esta ecuación porque un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aumento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 presión siempre causa una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reducción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volumétrica.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otras palabras, si Δ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positivo, Δ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negativo.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El módulo volumétrico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sí es una cantidad positiva.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el caso de cambios de presión pequeños en un sólido o un líquido, se considera que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constante.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El módulo volumétrico de un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sin embargo, depende de la presión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inicial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tabla presenta valores de </a:t>
            </a:r>
            <a:r>
              <a:rPr lang="es-MX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para varios materiales sólidos.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Sus unidades, fuerza por unidad de área, son las mismas de la presión (y del esfuerzo de 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tensión o compresión).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n 1">
            <a:extLst>
              <a:ext uri="{FF2B5EF4-FFF2-40B4-BE49-F238E27FC236}">
                <a16:creationId xmlns:a16="http://schemas.microsoft.com/office/drawing/2014/main" id="{F7891B2A-3667-6F3D-8199-2EA50381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04925"/>
            <a:ext cx="9105900" cy="424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uadroTexto 3">
            <a:extLst>
              <a:ext uri="{FF2B5EF4-FFF2-40B4-BE49-F238E27FC236}">
                <a16:creationId xmlns:a16="http://schemas.microsoft.com/office/drawing/2014/main" id="{D8E00DC0-1E86-0579-5944-0CCD6596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recíproco del módulo volumétrico se denomina </a:t>
            </a:r>
            <a:r>
              <a:rPr lang="es-MX" alt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COMPRESIBILIDAD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se denota con 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con la ecuación:</a:t>
            </a:r>
            <a:endParaRPr lang="es-ES" alt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Imagen 3">
            <a:extLst>
              <a:ext uri="{FF2B5EF4-FFF2-40B4-BE49-F238E27FC236}">
                <a16:creationId xmlns:a16="http://schemas.microsoft.com/office/drawing/2014/main" id="{A08ADE0F-2E27-1848-0F0C-699CF3CA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81820"/>
            <a:ext cx="9137650" cy="1535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CuadroTexto 5">
            <a:extLst>
              <a:ext uri="{FF2B5EF4-FFF2-40B4-BE49-F238E27FC236}">
                <a16:creationId xmlns:a16="http://schemas.microsoft.com/office/drawing/2014/main" id="{6121A2C6-0BBC-808D-50CD-20522F9BB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35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compresibilidad es la disminución fraccionaria volumétrica,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MX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MX" altLang="es-E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unidad de aumento </a:t>
            </a:r>
            <a:r>
              <a:rPr lang="es-MX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presión.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unidades de la compresibilidad son 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inversas a las de </a:t>
            </a:r>
            <a:r>
              <a:rPr lang="es-ES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presión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s-ES" altLang="es-E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 atm</a:t>
            </a:r>
            <a:r>
              <a:rPr lang="es-ES" altLang="es-E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tabla se presentan valores de compresibilidad </a:t>
            </a:r>
            <a:r>
              <a:rPr lang="es-MX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varios líquidos.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compresibilidad del agua, por ejemplo, es de 46,4 10</a:t>
            </a:r>
            <a:r>
              <a:rPr lang="es-MX" altLang="es-E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s-MX" altLang="es-E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cual significa que, por cada aumento de 1 atm en la presión, el volumen del agua disminuye en 46,4 partes por millón.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uadroTexto 5">
            <a:extLst>
              <a:ext uri="{FF2B5EF4-FFF2-40B4-BE49-F238E27FC236}">
                <a16:creationId xmlns:a16="http://schemas.microsoft.com/office/drawing/2014/main" id="{2EA9AC04-3870-0215-B8A4-23267701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-95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Los materiales con módulo volumétrico pequeño y compresibilidad 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es-ES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son fáciles de comprimir.</a:t>
            </a:r>
          </a:p>
        </p:txBody>
      </p:sp>
      <p:pic>
        <p:nvPicPr>
          <p:cNvPr id="69635" name="Imagen 4">
            <a:extLst>
              <a:ext uri="{FF2B5EF4-FFF2-40B4-BE49-F238E27FC236}">
                <a16:creationId xmlns:a16="http://schemas.microsoft.com/office/drawing/2014/main" id="{67BEA910-5A77-8F4F-80CA-35FFBBFE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81075"/>
            <a:ext cx="6754812" cy="584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n 2">
            <a:extLst>
              <a:ext uri="{FF2B5EF4-FFF2-40B4-BE49-F238E27FC236}">
                <a16:creationId xmlns:a16="http://schemas.microsoft.com/office/drawing/2014/main" id="{B4C9D56C-5E15-FFAB-F470-06FD57A0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7" b="88564"/>
          <a:stretch>
            <a:fillRect/>
          </a:stretch>
        </p:blipFill>
        <p:spPr bwMode="auto">
          <a:xfrm>
            <a:off x="1076325" y="7938"/>
            <a:ext cx="70596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Imagen 2">
            <a:extLst>
              <a:ext uri="{FF2B5EF4-FFF2-40B4-BE49-F238E27FC236}">
                <a16:creationId xmlns:a16="http://schemas.microsoft.com/office/drawing/2014/main" id="{914F0F0F-1C53-7E84-4A75-F65C167E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50000"/>
          <a:stretch>
            <a:fillRect/>
          </a:stretch>
        </p:blipFill>
        <p:spPr bwMode="auto">
          <a:xfrm>
            <a:off x="7938" y="492125"/>
            <a:ext cx="91360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agen 2">
            <a:extLst>
              <a:ext uri="{FF2B5EF4-FFF2-40B4-BE49-F238E27FC236}">
                <a16:creationId xmlns:a16="http://schemas.microsoft.com/office/drawing/2014/main" id="{344BD445-2CEC-8C58-1E3C-B5D7DC27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50000"/>
          <a:stretch>
            <a:fillRect/>
          </a:stretch>
        </p:blipFill>
        <p:spPr bwMode="auto">
          <a:xfrm>
            <a:off x="-17463" y="41275"/>
            <a:ext cx="9132888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Imagen 3">
            <a:extLst>
              <a:ext uri="{FF2B5EF4-FFF2-40B4-BE49-F238E27FC236}">
                <a16:creationId xmlns:a16="http://schemas.microsoft.com/office/drawing/2014/main" id="{DEAED588-147F-F0A0-C046-41E56FBB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3393046"/>
            <a:ext cx="4449762" cy="10080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CuadroTexto 5">
            <a:extLst>
              <a:ext uri="{FF2B5EF4-FFF2-40B4-BE49-F238E27FC236}">
                <a16:creationId xmlns:a16="http://schemas.microsoft.com/office/drawing/2014/main" id="{8729CD8D-6447-2EE4-EA9F-D87815D8D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4505151"/>
            <a:ext cx="9097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igual que los otros dos tipos de esfuerzo, el esfuerzo de corte es una fuerza por </a:t>
            </a: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área.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figura muestra que una cara del objeto sometido a esfuerzo de corte se desplaza una distancia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a la cara opuesta.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Definimos la </a:t>
            </a:r>
            <a:r>
              <a:rPr lang="es-MX" alt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por corte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la razón entre el desplazamiento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dimensión transversal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alt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8" name="CuadroTexto 5">
                <a:extLst>
                  <a:ext uri="{FF2B5EF4-FFF2-40B4-BE49-F238E27FC236}">
                    <a16:creationId xmlns:a16="http://schemas.microsoft.com/office/drawing/2014/main" id="{0E0CB836-A516-40B0-626E-CB370B188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38" y="8620"/>
                <a:ext cx="9097962" cy="3424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MX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ESFUERZO DE DEFORMACIÓN POR CORTE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MX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tercer tipo de situación de esfuerzo-deformación se denomina </a:t>
                </a:r>
                <a:r>
                  <a:rPr lang="es-MX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CORTE.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MX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figura muestra un cuerpo deformado por el esfuerzo de corte.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MX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la figura, las fuerzas de igual magnitud, pero sentido opuesto actúan de forma tangente a las superficies de extremos opuestos del objeto.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MX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Así, definimos el </a:t>
                </a:r>
                <a:r>
                  <a:rPr lang="es-MX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ESFUERZO DE CORTE </a:t>
                </a:r>
                <a:r>
                  <a:rPr lang="es-MX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la fuerza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MX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s-E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actúa de forma tangente a la superficie, dividida entre el área A sobre la cual actúa.</a:t>
                </a:r>
              </a:p>
            </p:txBody>
          </p:sp>
        </mc:Choice>
        <mc:Fallback xmlns="">
          <p:sp>
            <p:nvSpPr>
              <p:cNvPr id="77828" name="CuadroTexto 5">
                <a:extLst>
                  <a:ext uri="{FF2B5EF4-FFF2-40B4-BE49-F238E27FC236}">
                    <a16:creationId xmlns:a16="http://schemas.microsoft.com/office/drawing/2014/main" id="{0E0CB836-A516-40B0-626E-CB370B188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8" y="8620"/>
                <a:ext cx="9097962" cy="3424271"/>
              </a:xfrm>
              <a:prstGeom prst="rect">
                <a:avLst/>
              </a:prstGeom>
              <a:blipFill>
                <a:blip r:embed="rId3"/>
                <a:stretch>
                  <a:fillRect l="-1072" t="-1423" b="-3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5">
            <a:extLst>
              <a:ext uri="{FF2B5EF4-FFF2-40B4-BE49-F238E27FC236}">
                <a16:creationId xmlns:a16="http://schemas.microsoft.com/office/drawing/2014/main" id="{E7E3118D-FEFA-2A1B-EC12-20FB38A8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proporcionalidad se llama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de Hooke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la razón entre esfuerzo y deformación se conoce como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</a:t>
            </a:r>
            <a:r>
              <a:rPr lang="es-ES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elasticidad:</a:t>
            </a:r>
            <a:endParaRPr lang="es-E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Imagen 8">
            <a:extLst>
              <a:ext uri="{FF2B5EF4-FFF2-40B4-BE49-F238E27FC236}">
                <a16:creationId xmlns:a16="http://schemas.microsoft.com/office/drawing/2014/main" id="{4FB7F5CA-A0E7-D37A-1804-1952DB7C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"/>
          <a:stretch>
            <a:fillRect/>
          </a:stretch>
        </p:blipFill>
        <p:spPr bwMode="auto">
          <a:xfrm>
            <a:off x="42374" y="1772816"/>
            <a:ext cx="9068164" cy="17008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95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n 2">
            <a:extLst>
              <a:ext uri="{FF2B5EF4-FFF2-40B4-BE49-F238E27FC236}">
                <a16:creationId xmlns:a16="http://schemas.microsoft.com/office/drawing/2014/main" id="{9DCF976C-2E07-647E-3AEC-0BB6C670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0"/>
            <a:ext cx="622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uadroTexto 5">
            <a:extLst>
              <a:ext uri="{FF2B5EF4-FFF2-40B4-BE49-F238E27FC236}">
                <a16:creationId xmlns:a16="http://schemas.microsoft.com/office/drawing/2014/main" id="{B66D1216-2DE5-D6F6-952F-EB6A4D4E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0"/>
            <a:ext cx="9097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Definimos la </a:t>
            </a:r>
            <a:r>
              <a:rPr lang="es-MX" alt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POR CORTE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la razón entre el desplazamiento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dimensión transversal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alt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755" name="Imagen 4">
            <a:extLst>
              <a:ext uri="{FF2B5EF4-FFF2-40B4-BE49-F238E27FC236}">
                <a16:creationId xmlns:a16="http://schemas.microsoft.com/office/drawing/2014/main" id="{035B2EB5-3FB1-59BA-4137-E903BC673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16000"/>
            <a:ext cx="5568950" cy="1074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CuadroTexto 7">
            <a:extLst>
              <a:ext uri="{FF2B5EF4-FFF2-40B4-BE49-F238E27FC236}">
                <a16:creationId xmlns:a16="http://schemas.microsoft.com/office/drawing/2014/main" id="{E85AFDAE-2FFB-C421-EB86-09DBBE8E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2370138"/>
            <a:ext cx="915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situaciones reales,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 siempre es mucho menor que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Como todas las deformaciones, la deformación por corte es un número adimensional: un cociente resultado de </a:t>
            </a: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dividir dos longitudes.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adroTexto 7">
            <a:extLst>
              <a:ext uri="{FF2B5EF4-FFF2-40B4-BE49-F238E27FC236}">
                <a16:creationId xmlns:a16="http://schemas.microsoft.com/office/drawing/2014/main" id="{4908E766-0AEA-4041-E516-9DCCAD07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7938"/>
            <a:ext cx="9155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las fuerzas son lo suficientemente pequeñas como para que se cumpla la ley de Hooke, la deformación por corte es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esfuerzo de corte.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módulo de elasticidad correspondiente (la razón entre el esfuerzo de corte y la deformación </a:t>
            </a: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corte) se denomina </a:t>
            </a:r>
            <a:r>
              <a:rPr lang="es-ES" alt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 DE CORTE </a:t>
            </a: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se denota con </a:t>
            </a:r>
            <a:r>
              <a:rPr lang="es-ES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5779" name="Imagen 2">
            <a:extLst>
              <a:ext uri="{FF2B5EF4-FFF2-40B4-BE49-F238E27FC236}">
                <a16:creationId xmlns:a16="http://schemas.microsoft.com/office/drawing/2014/main" id="{D4E945BF-2F5D-BB34-E193-B229165F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1836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CuadroTexto 6">
            <a:extLst>
              <a:ext uri="{FF2B5EF4-FFF2-40B4-BE49-F238E27FC236}">
                <a16:creationId xmlns:a16="http://schemas.microsoft.com/office/drawing/2014/main" id="{0687EFDD-F326-DE05-E19E-7DD01E94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4545013"/>
            <a:ext cx="9144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tabla se presentan varios valores de módulo de corte.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un material dado,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suele ser de un tercio a un medio del valor del módulo de Young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 esfuerzo de tensión. </a:t>
            </a:r>
            <a:endParaRPr lang="es-ES" altLang="es-E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uadroTexto 6">
            <a:extLst>
              <a:ext uri="{FF2B5EF4-FFF2-40B4-BE49-F238E27FC236}">
                <a16:creationId xmlns:a16="http://schemas.microsoft.com/office/drawing/2014/main" id="{E5ED79FB-BC4D-54ED-C937-0FB8E4655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Tenga en cuenta que los conceptos de esfuerzo de corte, deformación por corte y módulo de corte únicamente se aplican a materiales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sólidos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razón es que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refiere a la deformación de un objeto que tiene forma definida (vea la figura).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concepto no se aplica a los gases y líquidos, pues no tienen formas definidas.</a:t>
            </a:r>
            <a:endParaRPr lang="es-ES" altLang="es-E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3" name="Imagen 3">
            <a:extLst>
              <a:ext uri="{FF2B5EF4-FFF2-40B4-BE49-F238E27FC236}">
                <a16:creationId xmlns:a16="http://schemas.microsoft.com/office/drawing/2014/main" id="{6D90CB02-94F3-FE80-2F16-7C5E0E9D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47888"/>
            <a:ext cx="440213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n 1">
            <a:extLst>
              <a:ext uri="{FF2B5EF4-FFF2-40B4-BE49-F238E27FC236}">
                <a16:creationId xmlns:a16="http://schemas.microsoft.com/office/drawing/2014/main" id="{78FF69BA-4102-1544-5DA2-B266F9E4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04925"/>
            <a:ext cx="9105900" cy="4248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n 3">
            <a:extLst>
              <a:ext uri="{FF2B5EF4-FFF2-40B4-BE49-F238E27FC236}">
                <a16:creationId xmlns:a16="http://schemas.microsoft.com/office/drawing/2014/main" id="{9B0E9023-CAA3-16A7-CC2A-8DCB8DBE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69925" y="3175"/>
            <a:ext cx="80787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n 1">
            <a:extLst>
              <a:ext uri="{FF2B5EF4-FFF2-40B4-BE49-F238E27FC236}">
                <a16:creationId xmlns:a16="http://schemas.microsoft.com/office/drawing/2014/main" id="{0A810BCE-15DD-BFB1-92EB-3939EFF8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7" t="8664"/>
          <a:stretch>
            <a:fillRect/>
          </a:stretch>
        </p:blipFill>
        <p:spPr bwMode="auto">
          <a:xfrm>
            <a:off x="-9525" y="0"/>
            <a:ext cx="901065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adroTexto 2">
            <a:extLst>
              <a:ext uri="{FF2B5EF4-FFF2-40B4-BE49-F238E27FC236}">
                <a16:creationId xmlns:a16="http://schemas.microsoft.com/office/drawing/2014/main" id="{2BF2A087-3318-4536-3E09-3B0D8EA5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9144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ELASTICIDAD </a:t>
            </a:r>
          </a:p>
          <a:p>
            <a:pPr algn="ctr"/>
            <a:r>
              <a:rPr lang="es-ES" altLang="es-E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algn="ctr"/>
            <a:r>
              <a:rPr lang="es-ES" altLang="es-E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PLASTICIDAD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adroTexto 2">
            <a:extLst>
              <a:ext uri="{FF2B5EF4-FFF2-40B4-BE49-F238E27FC236}">
                <a16:creationId xmlns:a16="http://schemas.microsoft.com/office/drawing/2014/main" id="{249E709A-AB44-4813-6ED1-EB6F5942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altLang="es-E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 DE HOOKE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 proporcionalidad entre el esfuerzo y la tensión en la deformación elástica) tiene un intervalo de validez.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las fuerzas actuantes son suficientemente pequeñas, se cumple la ley de Hooke.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¿Cuáles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exactamente las limitaciones de la ley de Hooke?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Sabemos que, si tiramos de </a:t>
            </a:r>
            <a:r>
              <a:rPr lang="es-MX" altLang="es-E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cualquier objeto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comprimimos o lo torcemos lo suficiente, se doblará o se romperá.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¿Podemos ser más precisos que eso?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contestar estas preguntas examinemos una gráfica del esfuerzo de tensión como función de la deformación por tensión.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figura muestra una gráfica de este tipo para un metal como cobre o acero suave (también conocido como hierro dulce o hierro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forjado).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A29CD2-09B7-75E0-B1D2-7BFA6554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32" b="11324"/>
          <a:stretch/>
        </p:blipFill>
        <p:spPr>
          <a:xfrm>
            <a:off x="3267" y="5085184"/>
            <a:ext cx="9144000" cy="16561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agen 5">
            <a:extLst>
              <a:ext uri="{FF2B5EF4-FFF2-40B4-BE49-F238E27FC236}">
                <a16:creationId xmlns:a16="http://schemas.microsoft.com/office/drawing/2014/main" id="{12D8B456-FBC0-C06C-027D-58C07B1F7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AC2B91-6F51-B686-6E93-5F733534F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5">
            <a:extLst>
              <a:ext uri="{FF2B5EF4-FFF2-40B4-BE49-F238E27FC236}">
                <a16:creationId xmlns:a16="http://schemas.microsoft.com/office/drawing/2014/main" id="{E7E3C63D-22AD-219D-4978-BEFB2148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ESFUERZO POR ESTIRAMIENTO O TENSIÓN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tipo de esfuerzo se produce cuando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par de fuerzas actúan perpendicularmente a las caras del cuerpo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(figura).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consecuencia de ello el cuerpo sufre una deformación longitudinal, en este caso por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estiramiento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85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6E0A-99C1-2AA9-D682-A05A07A88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ede ser una imagen de texto">
            <a:extLst>
              <a:ext uri="{FF2B5EF4-FFF2-40B4-BE49-F238E27FC236}">
                <a16:creationId xmlns:a16="http://schemas.microsoft.com/office/drawing/2014/main" id="{A33598F8-06D5-03F2-CC0F-3AEC0B8B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9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adroTexto 2">
            <a:extLst>
              <a:ext uri="{FF2B5EF4-FFF2-40B4-BE49-F238E27FC236}">
                <a16:creationId xmlns:a16="http://schemas.microsoft.com/office/drawing/2014/main" id="{C3813449-2CAF-D530-8A15-D959F5E69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deformación se muestra como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alargamiento; la escala horizontal no es uniforme después de la primera parte de la curva, hasta una deformación menor del 1%.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primera porción es una línea recta, lo que indica un comportamiento de la ley de Hooke con el esfuerzo directamente proporcional a la deformación.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porción rectilínea termina en el punto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el esfuerzo en este punto se denomina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límite proporcional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 esfuerzo y la deformación ya no son proporcionales, y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cumple la ley de Hooke.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de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 de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el comportamiento del material es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elástico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carga se retira gradualmente, partiendo de cualquier punto entre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curva se retrae hasta que el material recupera su longitud original.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deformación </a:t>
            </a: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elástica es </a:t>
            </a:r>
            <a:r>
              <a:rPr lang="es-ES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punto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donde termina la región elástica, es el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 de rendimiento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el esfuerzo en este punto se denomina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límite elástico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uadroTexto 2">
            <a:extLst>
              <a:ext uri="{FF2B5EF4-FFF2-40B4-BE49-F238E27FC236}">
                <a16:creationId xmlns:a16="http://schemas.microsoft.com/office/drawing/2014/main" id="{49AF8AE4-A073-124C-0A63-9C0673029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aumentamos el esfuerzo más allá del punto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deformación sigue aumentando; pero si retiramos la carga en un punto más allá del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límite elástico, digamos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 material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recupera su longitud original, sino que sigue la línea roja de la figura.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material experimentó una deformación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adquirió una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permanente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vez que el material se ha vuelto plástico, un pequeño esfuerzo adicional produce un aumento relativamente grande en la deformación, hasta llegar a un punto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que se presenta la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fractura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acero es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frágil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 se rompe poco después de alcanzar su límite elástico; otros materiales, tales como el acero suave son 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dúctiles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 que pueden experimentar un largo y permanente estiramiento sin romperse (el material que se presenta en la figura es dúctil, ya que se puede estirar más del 30% antes de romperse).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uadroTexto 2">
            <a:extLst>
              <a:ext uri="{FF2B5EF4-FFF2-40B4-BE49-F238E27FC236}">
                <a16:creationId xmlns:a16="http://schemas.microsoft.com/office/drawing/2014/main" id="{1BED2D0E-A08A-9784-3201-AC149568C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diferencia de los materiales uniformes como los metales, los materiales biológicos que se estiran, como los tendones y los ligamentos, no tienen una región plástica verdadera.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 se debe a que dichos materiales están hechos de un conjunto de fibras microscópicas; cuando se estiran más allá del límite elástico, las fibras se rompen separándose de las otras (un ligamento o tendón roto es uno que se ha fracturado de esta manera).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un material aún está dentro de la región elástica, puede ocurrir algo curioso cuando se estira y se le permite relajarse.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adroTexto 2">
            <a:extLst>
              <a:ext uri="{FF2B5EF4-FFF2-40B4-BE49-F238E27FC236}">
                <a16:creationId xmlns:a16="http://schemas.microsoft.com/office/drawing/2014/main" id="{6541C56B-D954-4DBA-D1F0-FA5C14CE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figura es una curva de tensión-deformación para caucho vulcanizado estirado más de siete veces su longitud original.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esfuerzo no es proporcional a la deformación, pero el comportamiento es elástico porque, al retirarse la carga, el material recupera su longitud original.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el material sigue curvas 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 aumenta y cuando disminuye el esfuerzo.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 se denomina </a:t>
            </a:r>
            <a:r>
              <a:rPr lang="es-MX" altLang="es-E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histéresis elástica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trabajo efectuado por el material cuando recupera su forma original es menor que el requerido para deformarlo; ello se debe a la fricción interna.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caucho con histéresis elástica grande es muy útil para absorber vibraciones, como en los soportes de motores y bujes amortiguadores para automóviles. 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tendones presentan un comportamiento similar.</a:t>
            </a:r>
            <a:endParaRPr lang="es-ES" alt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agen 2">
            <a:extLst>
              <a:ext uri="{FF2B5EF4-FFF2-40B4-BE49-F238E27FC236}">
                <a16:creationId xmlns:a16="http://schemas.microsoft.com/office/drawing/2014/main" id="{75C572C1-D27D-8174-6A50-A29903283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89265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uadroTexto 3">
            <a:extLst>
              <a:ext uri="{FF2B5EF4-FFF2-40B4-BE49-F238E27FC236}">
                <a16:creationId xmlns:a16="http://schemas.microsoft.com/office/drawing/2014/main" id="{FA901663-86DA-57B9-8D82-86D6D44D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0"/>
            <a:ext cx="91328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esfuerzo requerido para causar la fractura de un material se denomina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esfuerzo de ruptura</a:t>
            </a:r>
            <a:r>
              <a:rPr lang="es-MX" altLang="es-E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resistencia límite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(para el esfuerzo de tensión)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resistencia a la tensión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materiales, digamos dos tipos de acero, pueden tener constantes elásticas muy similares, pero esfuerzos de ruptura muy distintos.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tabla presenta valores típicos de esfuerzo de ruptura para varios materiales en tensión. </a:t>
            </a:r>
          </a:p>
          <a:p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Comparando las tablas se ve que el hierro y el acero tienen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rigidez</a:t>
            </a:r>
            <a:r>
              <a:rPr lang="es-MX" altLang="es-ES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(tienen casi el mismo valor del módulo de Young), pero el acero es </a:t>
            </a:r>
            <a:r>
              <a:rPr lang="es-MX" altLang="es-E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fuerte </a:t>
            </a:r>
            <a:r>
              <a:rPr lang="es-MX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(tiene mayor esfuerzo de ruptura que el hierro).</a:t>
            </a:r>
            <a:endParaRPr lang="es-ES" altLang="es-E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1" name="Imagen 5">
            <a:extLst>
              <a:ext uri="{FF2B5EF4-FFF2-40B4-BE49-F238E27FC236}">
                <a16:creationId xmlns:a16="http://schemas.microsoft.com/office/drawing/2014/main" id="{92CBDADB-58FB-921F-D139-89072F55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52850"/>
            <a:ext cx="4087813" cy="3078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uadroTexto 3">
            <a:extLst>
              <a:ext uri="{FF2B5EF4-FFF2-40B4-BE49-F238E27FC236}">
                <a16:creationId xmlns:a16="http://schemas.microsoft.com/office/drawing/2014/main" id="{FA901663-86DA-57B9-8D82-86D6D44D4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0"/>
            <a:ext cx="913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Comparando las tablas se ve que el hierro y el acero tienen </a:t>
            </a:r>
            <a:r>
              <a:rPr lang="es-MX" altLang="es-E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rigidez</a:t>
            </a:r>
            <a:r>
              <a:rPr lang="es-MX" altLang="es-E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(tienen casi el mismo valor del módulo de Young), pero el acero es </a:t>
            </a:r>
            <a:r>
              <a:rPr lang="es-MX" altLang="es-E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 fuerte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(tiene mayor esfuerzo de ruptura que el hierro).</a:t>
            </a:r>
            <a:endParaRPr lang="es-ES" alt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091" name="Imagen 5">
            <a:extLst>
              <a:ext uri="{FF2B5EF4-FFF2-40B4-BE49-F238E27FC236}">
                <a16:creationId xmlns:a16="http://schemas.microsoft.com/office/drawing/2014/main" id="{92CBDADB-58FB-921F-D139-89072F55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2276872"/>
            <a:ext cx="4560887" cy="455414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7B5C4E-331B-AA2A-248B-CCBAC488A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7"/>
          <a:stretch/>
        </p:blipFill>
        <p:spPr bwMode="auto">
          <a:xfrm>
            <a:off x="4583113" y="2276872"/>
            <a:ext cx="4560887" cy="454512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4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7">
            <a:extLst>
              <a:ext uri="{FF2B5EF4-FFF2-40B4-BE49-F238E27FC236}">
                <a16:creationId xmlns:a16="http://schemas.microsoft.com/office/drawing/2014/main" id="{65952C36-72AF-FA1E-41E7-0F4B0E85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0"/>
            <a:ext cx="641985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Imagen 2">
            <a:extLst>
              <a:ext uri="{FF2B5EF4-FFF2-40B4-BE49-F238E27FC236}">
                <a16:creationId xmlns:a16="http://schemas.microsoft.com/office/drawing/2014/main" id="{5B8967BF-13A3-E1AB-F097-65F959962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32930"/>
            <a:ext cx="5346700" cy="1416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F9CA45-1B48-194F-A7D9-91F0B9321D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1998" y="3573016"/>
            <a:ext cx="9143999" cy="1938992"/>
          </a:xfrm>
          <a:prstGeom prst="rect">
            <a:avLst/>
          </a:prstGeom>
          <a:blipFill>
            <a:blip r:embed="rId3"/>
            <a:stretch>
              <a:fillRect l="-1067" t="-2516" r="-1400" b="-6289"/>
            </a:stretch>
          </a:blipFill>
        </p:spPr>
        <p:txBody>
          <a:bodyPr/>
          <a:lstStyle/>
          <a:p>
            <a:pPr>
              <a:defRPr/>
            </a:pPr>
            <a:r>
              <a:rPr lang="es-ES">
                <a:noFill/>
              </a:rPr>
              <a:t> </a:t>
            </a:r>
          </a:p>
        </p:txBody>
      </p:sp>
      <p:pic>
        <p:nvPicPr>
          <p:cNvPr id="49157" name="Imagen 7">
            <a:extLst>
              <a:ext uri="{FF2B5EF4-FFF2-40B4-BE49-F238E27FC236}">
                <a16:creationId xmlns:a16="http://schemas.microsoft.com/office/drawing/2014/main" id="{D653599F-95DB-0847-EFEA-B148D2E6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229200"/>
            <a:ext cx="47942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EB8813C-10CF-5975-8790-F8B7CBFD726F}"/>
                  </a:ext>
                </a:extLst>
              </p:cNvPr>
              <p:cNvSpPr txBox="1"/>
              <p:nvPr/>
            </p:nvSpPr>
            <p:spPr>
              <a:xfrm>
                <a:off x="9525" y="0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subíndice </a:t>
                </a:r>
                <a14:m>
                  <m:oMath xmlns:m="http://schemas.openxmlformats.org/officeDocument/2006/math">
                    <m:r>
                      <a:rPr lang="es-MX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s-MX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recuerda que las fuerzas actúan en dirección perpendicular a la sección transversal. </a:t>
                </a:r>
              </a:p>
              <a:p>
                <a:r>
                  <a:rPr lang="es-MX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define el </a:t>
                </a:r>
                <a:r>
                  <a:rPr lang="es-MX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ESFUERZO DE TENSIÓN o TRACCIÓN </a:t>
                </a:r>
                <a:r>
                  <a:rPr lang="es-MX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sobre la sección transversal </a:t>
                </a:r>
                <a:r>
                  <a:rPr lang="es-MX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s-MX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EB8813C-10CF-5975-8790-F8B7CBFD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0"/>
                <a:ext cx="9144000" cy="1569660"/>
              </a:xfrm>
              <a:prstGeom prst="rect">
                <a:avLst/>
              </a:prstGeom>
              <a:blipFill>
                <a:blip r:embed="rId5"/>
                <a:stretch>
                  <a:fillRect l="-1067" t="-3113" b="-817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52EF8D73-8C43-0275-3215-8032E634F435}"/>
              </a:ext>
            </a:extLst>
          </p:cNvPr>
          <p:cNvSpPr txBox="1"/>
          <p:nvPr/>
        </p:nvSpPr>
        <p:spPr>
          <a:xfrm>
            <a:off x="9525" y="6018383"/>
            <a:ext cx="9143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unidades de esfuerzo de tensión son las mismas que las de </a:t>
            </a:r>
            <a:r>
              <a:rPr lang="es-MX" altLang="es-E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presión, </a:t>
            </a:r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se usa en el estudio de fluidos</a:t>
            </a: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uadroTexto 5">
            <a:extLst>
              <a:ext uri="{FF2B5EF4-FFF2-40B4-BE49-F238E27FC236}">
                <a16:creationId xmlns:a16="http://schemas.microsoft.com/office/drawing/2014/main" id="{5B183AA7-2838-C146-8618-B1ECE731C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objeto de la figura sufre un estiramiento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manera que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MX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altLang="es-E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 le somete a tensión.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alargamiento (o elongación)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MX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da sólo en los extremos; todas las partes del objeto se estiran en la misma proporción.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DEFORMACIÓN POR TENSIÓN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objeto es igual al cambio fraccionario de longitud, que es la razón del alargamiento </a:t>
            </a:r>
            <a:r>
              <a:rPr lang="el-GR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la longitud original </a:t>
            </a:r>
            <a:r>
              <a:rPr lang="es-ES" altLang="es-E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altLang="es-E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0179" name="Imagen 4">
            <a:extLst>
              <a:ext uri="{FF2B5EF4-FFF2-40B4-BE49-F238E27FC236}">
                <a16:creationId xmlns:a16="http://schemas.microsoft.com/office/drawing/2014/main" id="{3FC403CB-24D1-E31A-7E73-FA40AB88E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9" y="4461098"/>
            <a:ext cx="7028949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CuadroTexto 7">
            <a:extLst>
              <a:ext uri="{FF2B5EF4-FFF2-40B4-BE49-F238E27FC236}">
                <a16:creationId xmlns:a16="http://schemas.microsoft.com/office/drawing/2014/main" id="{9FE35DB9-2BEC-AD55-191F-2B59FF37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4923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deformación por tensión es el alargamiento por unidad de longitud; es el cociente de dos longitudes medidas siempre en las mismas unidades, de modo que es un número 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puro (adimensional) sin unidades.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5">
            <a:extLst>
              <a:ext uri="{FF2B5EF4-FFF2-40B4-BE49-F238E27FC236}">
                <a16:creationId xmlns:a16="http://schemas.microsoft.com/office/drawing/2014/main" id="{075D4105-56C2-96A6-DC06-C151F7AE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0"/>
            <a:ext cx="91313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Experimentalmente, se ha observado que, si el esfuerzo de tensión es lo suficiente pequeño, el esfuerzo y la deformación son proporcionales.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módulo de elasticidad co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rrespondiente se denomina </a:t>
            </a:r>
            <a:r>
              <a:rPr lang="es-MX" alt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YOUNG </a:t>
            </a:r>
            <a:r>
              <a:rPr lang="es-MX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se denota 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" alt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1203" name="Imagen 7">
            <a:extLst>
              <a:ext uri="{FF2B5EF4-FFF2-40B4-BE49-F238E27FC236}">
                <a16:creationId xmlns:a16="http://schemas.microsoft.com/office/drawing/2014/main" id="{2A7C194C-4566-8AEE-CAC3-926CE404A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2913"/>
            <a:ext cx="9144000" cy="1908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uadroTexto 2">
            <a:extLst>
              <a:ext uri="{FF2B5EF4-FFF2-40B4-BE49-F238E27FC236}">
                <a16:creationId xmlns:a16="http://schemas.microsoft.com/office/drawing/2014/main" id="{CBF7CAD4-10EC-C04C-13AF-E8F1FE4F4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Puesto que la deformación es un número puro, las unidades del módulo de Young son las de esfuerzo: fuerza por unidad de área.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tabla</a:t>
            </a:r>
            <a:r>
              <a:rPr lang="es-MX" alt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presentan valores.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material con un valor grande de 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 estira mucho; se requiere un esfuerzo considerable para ocasionar cierta deformación.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el valor de </a:t>
            </a:r>
            <a:r>
              <a:rPr lang="es-MX" alt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acero colado (2 10</a:t>
            </a:r>
            <a:r>
              <a:rPr lang="es-MX" altLang="es-E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 mucho mayor que para el tendón (1,2 10</a:t>
            </a:r>
            <a:r>
              <a:rPr lang="es-MX" altLang="es-E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s-MX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69988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8933</TotalTime>
  <Words>2684</Words>
  <Application>Microsoft Office PowerPoint</Application>
  <PresentationFormat>Presentación en pantalla (4:3)</PresentationFormat>
  <Paragraphs>134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PBB</vt:lpstr>
      <vt:lpstr>PearsonMATH02</vt:lpstr>
      <vt:lpstr>Times New Roman</vt:lpstr>
      <vt:lpstr>TimesLTStd-Bold</vt:lpstr>
      <vt:lpstr>TimesLTStd-Roman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2009</dc:title>
  <dc:creator>usuario</dc:creator>
  <cp:lastModifiedBy>Ernesto Gandolfo Raso</cp:lastModifiedBy>
  <cp:revision>874</cp:revision>
  <dcterms:created xsi:type="dcterms:W3CDTF">2008-10-02T20:46:34Z</dcterms:created>
  <dcterms:modified xsi:type="dcterms:W3CDTF">2025-08-27T13:18:21Z</dcterms:modified>
</cp:coreProperties>
</file>