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7"/>
  </p:notesMasterIdLst>
  <p:sldIdLst>
    <p:sldId id="481" r:id="rId2"/>
    <p:sldId id="257" r:id="rId3"/>
    <p:sldId id="419" r:id="rId4"/>
    <p:sldId id="455" r:id="rId5"/>
    <p:sldId id="471" r:id="rId6"/>
    <p:sldId id="357" r:id="rId7"/>
    <p:sldId id="465" r:id="rId8"/>
    <p:sldId id="476" r:id="rId9"/>
    <p:sldId id="466" r:id="rId10"/>
    <p:sldId id="483" r:id="rId11"/>
    <p:sldId id="467" r:id="rId12"/>
    <p:sldId id="424" r:id="rId13"/>
    <p:sldId id="414" r:id="rId14"/>
    <p:sldId id="262" r:id="rId15"/>
    <p:sldId id="420" r:id="rId16"/>
    <p:sldId id="358" r:id="rId17"/>
    <p:sldId id="470" r:id="rId18"/>
    <p:sldId id="263" r:id="rId19"/>
    <p:sldId id="354" r:id="rId20"/>
    <p:sldId id="264" r:id="rId21"/>
    <p:sldId id="421" r:id="rId22"/>
    <p:sldId id="484" r:id="rId23"/>
    <p:sldId id="353" r:id="rId24"/>
    <p:sldId id="443" r:id="rId25"/>
    <p:sldId id="265" r:id="rId26"/>
    <p:sldId id="359" r:id="rId27"/>
    <p:sldId id="469" r:id="rId28"/>
    <p:sldId id="266" r:id="rId29"/>
    <p:sldId id="422" r:id="rId30"/>
    <p:sldId id="439" r:id="rId31"/>
    <p:sldId id="479" r:id="rId32"/>
    <p:sldId id="450" r:id="rId33"/>
    <p:sldId id="438" r:id="rId34"/>
    <p:sldId id="269" r:id="rId35"/>
    <p:sldId id="480" r:id="rId36"/>
    <p:sldId id="451" r:id="rId37"/>
    <p:sldId id="449" r:id="rId38"/>
    <p:sldId id="462" r:id="rId39"/>
    <p:sldId id="363" r:id="rId40"/>
    <p:sldId id="423" r:id="rId41"/>
    <p:sldId id="477" r:id="rId42"/>
    <p:sldId id="399" r:id="rId43"/>
    <p:sldId id="456" r:id="rId44"/>
    <p:sldId id="463" r:id="rId45"/>
    <p:sldId id="271" r:id="rId46"/>
    <p:sldId id="460" r:id="rId47"/>
    <p:sldId id="482" r:id="rId48"/>
    <p:sldId id="478" r:id="rId49"/>
    <p:sldId id="444" r:id="rId50"/>
    <p:sldId id="273" r:id="rId51"/>
    <p:sldId id="274" r:id="rId52"/>
    <p:sldId id="445" r:id="rId53"/>
    <p:sldId id="473" r:id="rId54"/>
    <p:sldId id="472" r:id="rId55"/>
    <p:sldId id="393" r:id="rId56"/>
    <p:sldId id="392" r:id="rId57"/>
    <p:sldId id="278" r:id="rId58"/>
    <p:sldId id="279" r:id="rId59"/>
    <p:sldId id="344" r:id="rId60"/>
    <p:sldId id="280" r:id="rId61"/>
    <p:sldId id="281" r:id="rId62"/>
    <p:sldId id="283" r:id="rId63"/>
    <p:sldId id="446" r:id="rId64"/>
    <p:sldId id="284" r:id="rId65"/>
    <p:sldId id="285" r:id="rId66"/>
    <p:sldId id="286" r:id="rId67"/>
    <p:sldId id="287" r:id="rId68"/>
    <p:sldId id="288" r:id="rId69"/>
    <p:sldId id="474" r:id="rId70"/>
    <p:sldId id="475" r:id="rId71"/>
    <p:sldId id="290" r:id="rId72"/>
    <p:sldId id="291" r:id="rId73"/>
    <p:sldId id="292" r:id="rId74"/>
    <p:sldId id="293" r:id="rId75"/>
    <p:sldId id="447" r:id="rId76"/>
  </p:sldIdLst>
  <p:sldSz cx="9144000" cy="6858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45CD2-C7E2-4BC7-A40B-648FBFE07F14}" v="33" dt="2025-10-03T10:59:15.3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534" autoAdjust="0"/>
    <p:restoredTop sz="94660"/>
  </p:normalViewPr>
  <p:slideViewPr>
    <p:cSldViewPr>
      <p:cViewPr varScale="1">
        <p:scale>
          <a:sx n="47" d="100"/>
          <a:sy n="47" d="100"/>
        </p:scale>
        <p:origin x="1068" y="2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esto Gandolfo Raso" userId="9b53afdb15782c0c" providerId="LiveId" clId="{F2F3B76B-17A8-46A9-9EF7-978C733CA4FB}"/>
    <pc:docChg chg="undo custSel addSld modSld">
      <pc:chgData name="Ernesto Gandolfo Raso" userId="9b53afdb15782c0c" providerId="LiveId" clId="{F2F3B76B-17A8-46A9-9EF7-978C733CA4FB}" dt="2025-10-03T10:59:15.350" v="495" actId="113"/>
      <pc:docMkLst>
        <pc:docMk/>
      </pc:docMkLst>
      <pc:sldChg chg="modSp mod">
        <pc:chgData name="Ernesto Gandolfo Raso" userId="9b53afdb15782c0c" providerId="LiveId" clId="{F2F3B76B-17A8-46A9-9EF7-978C733CA4FB}" dt="2025-10-03T10:47:03.872" v="461" actId="114"/>
        <pc:sldMkLst>
          <pc:docMk/>
          <pc:sldMk cId="0" sldId="257"/>
        </pc:sldMkLst>
        <pc:spChg chg="mod">
          <ac:chgData name="Ernesto Gandolfo Raso" userId="9b53afdb15782c0c" providerId="LiveId" clId="{F2F3B76B-17A8-46A9-9EF7-978C733CA4FB}" dt="2025-10-03T10:47:03.872" v="461" actId="114"/>
          <ac:spMkLst>
            <pc:docMk/>
            <pc:sldMk cId="0" sldId="257"/>
            <ac:spMk id="3075" creationId="{00000000-0000-0000-0000-000000000000}"/>
          </ac:spMkLst>
        </pc:spChg>
      </pc:sldChg>
      <pc:sldChg chg="modSp">
        <pc:chgData name="Ernesto Gandolfo Raso" userId="9b53afdb15782c0c" providerId="LiveId" clId="{F2F3B76B-17A8-46A9-9EF7-978C733CA4FB}" dt="2025-09-01T13:18:05.053" v="303"/>
        <pc:sldMkLst>
          <pc:docMk/>
          <pc:sldMk cId="0" sldId="264"/>
        </pc:sldMkLst>
      </pc:sldChg>
      <pc:sldChg chg="modSp mod">
        <pc:chgData name="Ernesto Gandolfo Raso" userId="9b53afdb15782c0c" providerId="LiveId" clId="{F2F3B76B-17A8-46A9-9EF7-978C733CA4FB}" dt="2025-09-01T13:17:45.699" v="302" actId="20577"/>
        <pc:sldMkLst>
          <pc:docMk/>
          <pc:sldMk cId="0" sldId="265"/>
        </pc:sldMkLst>
      </pc:sldChg>
      <pc:sldChg chg="modSp mod">
        <pc:chgData name="Ernesto Gandolfo Raso" userId="9b53afdb15782c0c" providerId="LiveId" clId="{F2F3B76B-17A8-46A9-9EF7-978C733CA4FB}" dt="2025-10-03T10:53:30.007" v="469"/>
        <pc:sldMkLst>
          <pc:docMk/>
          <pc:sldMk cId="0" sldId="271"/>
        </pc:sldMkLst>
        <pc:spChg chg="mod">
          <ac:chgData name="Ernesto Gandolfo Raso" userId="9b53afdb15782c0c" providerId="LiveId" clId="{F2F3B76B-17A8-46A9-9EF7-978C733CA4FB}" dt="2025-10-03T10:53:30.007" v="469"/>
          <ac:spMkLst>
            <pc:docMk/>
            <pc:sldMk cId="0" sldId="271"/>
            <ac:spMk id="26627" creationId="{00000000-0000-0000-0000-000000000000}"/>
          </ac:spMkLst>
        </pc:spChg>
      </pc:sldChg>
      <pc:sldChg chg="delSp modSp mod">
        <pc:chgData name="Ernesto Gandolfo Raso" userId="9b53afdb15782c0c" providerId="LiveId" clId="{F2F3B76B-17A8-46A9-9EF7-978C733CA4FB}" dt="2025-10-03T10:59:15.350" v="495" actId="113"/>
        <pc:sldMkLst>
          <pc:docMk/>
          <pc:sldMk cId="0" sldId="273"/>
        </pc:sldMkLst>
        <pc:spChg chg="mod">
          <ac:chgData name="Ernesto Gandolfo Raso" userId="9b53afdb15782c0c" providerId="LiveId" clId="{F2F3B76B-17A8-46A9-9EF7-978C733CA4FB}" dt="2025-10-03T10:59:01.969" v="494" actId="14100"/>
          <ac:spMkLst>
            <pc:docMk/>
            <pc:sldMk cId="0" sldId="273"/>
            <ac:spMk id="28678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0:59:01.969" v="494" actId="14100"/>
          <ac:spMkLst>
            <pc:docMk/>
            <pc:sldMk cId="0" sldId="273"/>
            <ac:spMk id="28679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0:59:01.969" v="494" actId="14100"/>
          <ac:spMkLst>
            <pc:docMk/>
            <pc:sldMk cId="0" sldId="273"/>
            <ac:spMk id="28680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09-27T17:01:31.891" v="364" actId="1035"/>
          <ac:spMkLst>
            <pc:docMk/>
            <pc:sldMk cId="0" sldId="273"/>
            <ac:spMk id="28681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0:59:01.969" v="494" actId="14100"/>
          <ac:spMkLst>
            <pc:docMk/>
            <pc:sldMk cId="0" sldId="273"/>
            <ac:spMk id="28683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0:59:01.969" v="494" actId="14100"/>
          <ac:spMkLst>
            <pc:docMk/>
            <pc:sldMk cId="0" sldId="273"/>
            <ac:spMk id="28687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0:59:01.969" v="494" actId="14100"/>
          <ac:spMkLst>
            <pc:docMk/>
            <pc:sldMk cId="0" sldId="273"/>
            <ac:spMk id="28688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0:59:15.350" v="495" actId="113"/>
          <ac:spMkLst>
            <pc:docMk/>
            <pc:sldMk cId="0" sldId="273"/>
            <ac:spMk id="28689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0:59:01.969" v="494" actId="14100"/>
          <ac:spMkLst>
            <pc:docMk/>
            <pc:sldMk cId="0" sldId="273"/>
            <ac:spMk id="28693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0:59:01.969" v="494" actId="14100"/>
          <ac:spMkLst>
            <pc:docMk/>
            <pc:sldMk cId="0" sldId="273"/>
            <ac:spMk id="28695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0:59:01.969" v="494" actId="14100"/>
          <ac:spMkLst>
            <pc:docMk/>
            <pc:sldMk cId="0" sldId="273"/>
            <ac:spMk id="28700" creationId="{00000000-0000-0000-0000-000000000000}"/>
          </ac:spMkLst>
        </pc:spChg>
        <pc:spChg chg="del mod">
          <ac:chgData name="Ernesto Gandolfo Raso" userId="9b53afdb15782c0c" providerId="LiveId" clId="{F2F3B76B-17A8-46A9-9EF7-978C733CA4FB}" dt="2025-10-03T10:57:44.924" v="487" actId="478"/>
          <ac:spMkLst>
            <pc:docMk/>
            <pc:sldMk cId="0" sldId="273"/>
            <ac:spMk id="28702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0:59:01.969" v="494" actId="14100"/>
          <ac:spMkLst>
            <pc:docMk/>
            <pc:sldMk cId="0" sldId="273"/>
            <ac:spMk id="28704" creationId="{00000000-0000-0000-0000-000000000000}"/>
          </ac:spMkLst>
        </pc:spChg>
        <pc:graphicFrameChg chg="mod">
          <ac:chgData name="Ernesto Gandolfo Raso" userId="9b53afdb15782c0c" providerId="LiveId" clId="{F2F3B76B-17A8-46A9-9EF7-978C733CA4FB}" dt="2025-10-03T10:58:57.534" v="493" actId="1037"/>
          <ac:graphicFrameMkLst>
            <pc:docMk/>
            <pc:sldMk cId="0" sldId="273"/>
            <ac:graphicFrameMk id="28690" creationId="{00000000-0000-0000-0000-000000000000}"/>
          </ac:graphicFrameMkLst>
        </pc:graphicFrameChg>
      </pc:sldChg>
      <pc:sldChg chg="modSp">
        <pc:chgData name="Ernesto Gandolfo Raso" userId="9b53afdb15782c0c" providerId="LiveId" clId="{F2F3B76B-17A8-46A9-9EF7-978C733CA4FB}" dt="2025-09-01T13:24:32.708" v="333" actId="20577"/>
        <pc:sldMkLst>
          <pc:docMk/>
          <pc:sldMk cId="0" sldId="274"/>
        </pc:sldMkLst>
      </pc:sldChg>
      <pc:sldChg chg="modSp mod">
        <pc:chgData name="Ernesto Gandolfo Raso" userId="9b53afdb15782c0c" providerId="LiveId" clId="{F2F3B76B-17A8-46A9-9EF7-978C733CA4FB}" dt="2025-09-01T13:13:42.453" v="150" actId="20577"/>
        <pc:sldMkLst>
          <pc:docMk/>
          <pc:sldMk cId="3424467981" sldId="420"/>
        </pc:sldMkLst>
      </pc:sldChg>
      <pc:sldChg chg="delSp modSp mod">
        <pc:chgData name="Ernesto Gandolfo Raso" userId="9b53afdb15782c0c" providerId="LiveId" clId="{F2F3B76B-17A8-46A9-9EF7-978C733CA4FB}" dt="2025-10-01T20:59:41.706" v="406" actId="20577"/>
        <pc:sldMkLst>
          <pc:docMk/>
          <pc:sldMk cId="3066942826" sldId="421"/>
        </pc:sldMkLst>
        <pc:spChg chg="mod">
          <ac:chgData name="Ernesto Gandolfo Raso" userId="9b53afdb15782c0c" providerId="LiveId" clId="{F2F3B76B-17A8-46A9-9EF7-978C733CA4FB}" dt="2025-10-01T20:59:41.706" v="406" actId="20577"/>
          <ac:spMkLst>
            <pc:docMk/>
            <pc:sldMk cId="3066942826" sldId="421"/>
            <ac:spMk id="11266" creationId="{00000000-0000-0000-0000-000000000000}"/>
          </ac:spMkLst>
        </pc:spChg>
      </pc:sldChg>
      <pc:sldChg chg="modSp mod">
        <pc:chgData name="Ernesto Gandolfo Raso" userId="9b53afdb15782c0c" providerId="LiveId" clId="{F2F3B76B-17A8-46A9-9EF7-978C733CA4FB}" dt="2025-10-03T10:50:58.213" v="464" actId="113"/>
        <pc:sldMkLst>
          <pc:docMk/>
          <pc:sldMk cId="3032098891" sldId="422"/>
        </pc:sldMkLst>
        <pc:spChg chg="mod">
          <ac:chgData name="Ernesto Gandolfo Raso" userId="9b53afdb15782c0c" providerId="LiveId" clId="{F2F3B76B-17A8-46A9-9EF7-978C733CA4FB}" dt="2025-10-03T10:50:58.213" v="464" actId="113"/>
          <ac:spMkLst>
            <pc:docMk/>
            <pc:sldMk cId="3032098891" sldId="422"/>
            <ac:spMk id="13314" creationId="{00000000-0000-0000-0000-000000000000}"/>
          </ac:spMkLst>
        </pc:spChg>
      </pc:sldChg>
      <pc:sldChg chg="modSp mod">
        <pc:chgData name="Ernesto Gandolfo Raso" userId="9b53afdb15782c0c" providerId="LiveId" clId="{F2F3B76B-17A8-46A9-9EF7-978C733CA4FB}" dt="2025-09-27T16:59:12.050" v="363" actId="1076"/>
        <pc:sldMkLst>
          <pc:docMk/>
          <pc:sldMk cId="1396488397" sldId="423"/>
        </pc:sldMkLst>
        <pc:spChg chg="mod">
          <ac:chgData name="Ernesto Gandolfo Raso" userId="9b53afdb15782c0c" providerId="LiveId" clId="{F2F3B76B-17A8-46A9-9EF7-978C733CA4FB}" dt="2025-09-27T16:59:08.127" v="362" actId="20577"/>
          <ac:spMkLst>
            <pc:docMk/>
            <pc:sldMk cId="1396488397" sldId="423"/>
            <ac:spMk id="14338" creationId="{00000000-0000-0000-0000-000000000000}"/>
          </ac:spMkLst>
        </pc:spChg>
        <pc:picChg chg="mod">
          <ac:chgData name="Ernesto Gandolfo Raso" userId="9b53afdb15782c0c" providerId="LiveId" clId="{F2F3B76B-17A8-46A9-9EF7-978C733CA4FB}" dt="2025-09-27T16:59:12.050" v="363" actId="1076"/>
          <ac:picMkLst>
            <pc:docMk/>
            <pc:sldMk cId="1396488397" sldId="423"/>
            <ac:picMk id="1026" creationId="{FAED37A2-353B-871D-4DF5-0DFD2F32A2CE}"/>
          </ac:picMkLst>
        </pc:picChg>
      </pc:sldChg>
      <pc:sldChg chg="modSp mod">
        <pc:chgData name="Ernesto Gandolfo Raso" userId="9b53afdb15782c0c" providerId="LiveId" clId="{F2F3B76B-17A8-46A9-9EF7-978C733CA4FB}" dt="2025-10-03T10:51:09.114" v="465" actId="113"/>
        <pc:sldMkLst>
          <pc:docMk/>
          <pc:sldMk cId="3320534805" sldId="438"/>
        </pc:sldMkLst>
        <pc:spChg chg="mod">
          <ac:chgData name="Ernesto Gandolfo Raso" userId="9b53afdb15782c0c" providerId="LiveId" clId="{F2F3B76B-17A8-46A9-9EF7-978C733CA4FB}" dt="2025-10-03T10:51:09.114" v="465" actId="113"/>
          <ac:spMkLst>
            <pc:docMk/>
            <pc:sldMk cId="3320534805" sldId="438"/>
            <ac:spMk id="13314" creationId="{00000000-0000-0000-0000-000000000000}"/>
          </ac:spMkLst>
        </pc:spChg>
      </pc:sldChg>
      <pc:sldChg chg="modSp mod">
        <pc:chgData name="Ernesto Gandolfo Raso" userId="9b53afdb15782c0c" providerId="LiveId" clId="{F2F3B76B-17A8-46A9-9EF7-978C733CA4FB}" dt="2025-09-01T13:24:50.102" v="337" actId="1038"/>
        <pc:sldMkLst>
          <pc:docMk/>
          <pc:sldMk cId="478700154" sldId="445"/>
        </pc:sldMkLst>
      </pc:sldChg>
      <pc:sldChg chg="modSp mod">
        <pc:chgData name="Ernesto Gandolfo Raso" userId="9b53afdb15782c0c" providerId="LiveId" clId="{F2F3B76B-17A8-46A9-9EF7-978C733CA4FB}" dt="2025-10-01T21:00:45.559" v="408" actId="255"/>
        <pc:sldMkLst>
          <pc:docMk/>
          <pc:sldMk cId="1690723018" sldId="449"/>
        </pc:sldMkLst>
        <pc:spChg chg="mod">
          <ac:chgData name="Ernesto Gandolfo Raso" userId="9b53afdb15782c0c" providerId="LiveId" clId="{F2F3B76B-17A8-46A9-9EF7-978C733CA4FB}" dt="2025-10-01T21:00:45.559" v="408" actId="255"/>
          <ac:spMkLst>
            <pc:docMk/>
            <pc:sldMk cId="1690723018" sldId="449"/>
            <ac:spMk id="3" creationId="{00000000-0000-0000-0000-000000000000}"/>
          </ac:spMkLst>
        </pc:spChg>
      </pc:sldChg>
      <pc:sldChg chg="delSp modSp mod">
        <pc:chgData name="Ernesto Gandolfo Raso" userId="9b53afdb15782c0c" providerId="LiveId" clId="{F2F3B76B-17A8-46A9-9EF7-978C733CA4FB}" dt="2025-10-01T20:57:13.682" v="400" actId="20577"/>
        <pc:sldMkLst>
          <pc:docMk/>
          <pc:sldMk cId="70821672" sldId="466"/>
        </pc:sldMkLst>
        <pc:spChg chg="mod">
          <ac:chgData name="Ernesto Gandolfo Raso" userId="9b53afdb15782c0c" providerId="LiveId" clId="{F2F3B76B-17A8-46A9-9EF7-978C733CA4FB}" dt="2025-10-01T20:57:13.682" v="400" actId="20577"/>
          <ac:spMkLst>
            <pc:docMk/>
            <pc:sldMk cId="70821672" sldId="466"/>
            <ac:spMk id="5123" creationId="{00000000-0000-0000-0000-000000000000}"/>
          </ac:spMkLst>
        </pc:spChg>
        <pc:picChg chg="mod">
          <ac:chgData name="Ernesto Gandolfo Raso" userId="9b53afdb15782c0c" providerId="LiveId" clId="{F2F3B76B-17A8-46A9-9EF7-978C733CA4FB}" dt="2025-10-01T20:57:04.966" v="399" actId="1036"/>
          <ac:picMkLst>
            <pc:docMk/>
            <pc:sldMk cId="70821672" sldId="466"/>
            <ac:picMk id="3" creationId="{09742F81-02FC-5161-9324-69D328A959FE}"/>
          </ac:picMkLst>
        </pc:picChg>
      </pc:sldChg>
      <pc:sldChg chg="modSp">
        <pc:chgData name="Ernesto Gandolfo Raso" userId="9b53afdb15782c0c" providerId="LiveId" clId="{F2F3B76B-17A8-46A9-9EF7-978C733CA4FB}" dt="2025-09-27T16:57:33.266" v="338" actId="1076"/>
        <pc:sldMkLst>
          <pc:docMk/>
          <pc:sldMk cId="1448636267" sldId="467"/>
        </pc:sldMkLst>
        <pc:picChg chg="mod">
          <ac:chgData name="Ernesto Gandolfo Raso" userId="9b53afdb15782c0c" providerId="LiveId" clId="{F2F3B76B-17A8-46A9-9EF7-978C733CA4FB}" dt="2025-09-27T16:57:33.266" v="338" actId="1076"/>
          <ac:picMkLst>
            <pc:docMk/>
            <pc:sldMk cId="1448636267" sldId="467"/>
            <ac:picMk id="5" creationId="{00000000-0000-0000-0000-000000000000}"/>
          </ac:picMkLst>
        </pc:picChg>
      </pc:sldChg>
      <pc:sldChg chg="modSp">
        <pc:chgData name="Ernesto Gandolfo Raso" userId="9b53afdb15782c0c" providerId="LiveId" clId="{F2F3B76B-17A8-46A9-9EF7-978C733CA4FB}" dt="2025-10-01T21:04:50.447" v="454" actId="255"/>
        <pc:sldMkLst>
          <pc:docMk/>
          <pc:sldMk cId="2830978200" sldId="473"/>
        </pc:sldMkLst>
        <pc:spChg chg="mod">
          <ac:chgData name="Ernesto Gandolfo Raso" userId="9b53afdb15782c0c" providerId="LiveId" clId="{F2F3B76B-17A8-46A9-9EF7-978C733CA4FB}" dt="2025-10-01T21:04:50.447" v="454" actId="255"/>
          <ac:spMkLst>
            <pc:docMk/>
            <pc:sldMk cId="2830978200" sldId="473"/>
            <ac:spMk id="4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1T21:04:43.472" v="453" actId="255"/>
          <ac:spMkLst>
            <pc:docMk/>
            <pc:sldMk cId="2830978200" sldId="473"/>
            <ac:spMk id="5" creationId="{00000000-0000-0000-0000-000000000000}"/>
          </ac:spMkLst>
        </pc:spChg>
      </pc:sldChg>
      <pc:sldChg chg="modSp mod">
        <pc:chgData name="Ernesto Gandolfo Raso" userId="9b53afdb15782c0c" providerId="LiveId" clId="{F2F3B76B-17A8-46A9-9EF7-978C733CA4FB}" dt="2025-10-01T20:55:56.265" v="385" actId="113"/>
        <pc:sldMkLst>
          <pc:docMk/>
          <pc:sldMk cId="897410578" sldId="476"/>
        </pc:sldMkLst>
        <pc:spChg chg="mod">
          <ac:chgData name="Ernesto Gandolfo Raso" userId="9b53afdb15782c0c" providerId="LiveId" clId="{F2F3B76B-17A8-46A9-9EF7-978C733CA4FB}" dt="2025-10-01T20:55:56.265" v="385" actId="113"/>
          <ac:spMkLst>
            <pc:docMk/>
            <pc:sldMk cId="897410578" sldId="476"/>
            <ac:spMk id="5123" creationId="{00000000-0000-0000-0000-000000000000}"/>
          </ac:spMkLst>
        </pc:spChg>
      </pc:sldChg>
      <pc:sldChg chg="modSp mod">
        <pc:chgData name="Ernesto Gandolfo Raso" userId="9b53afdb15782c0c" providerId="LiveId" clId="{F2F3B76B-17A8-46A9-9EF7-978C733CA4FB}" dt="2025-10-03T10:55:03.481" v="471" actId="20577"/>
        <pc:sldMkLst>
          <pc:docMk/>
          <pc:sldMk cId="1595359138" sldId="478"/>
        </pc:sldMkLst>
        <pc:spChg chg="mod">
          <ac:chgData name="Ernesto Gandolfo Raso" userId="9b53afdb15782c0c" providerId="LiveId" clId="{F2F3B76B-17A8-46A9-9EF7-978C733CA4FB}" dt="2025-10-03T10:55:03.481" v="471" actId="20577"/>
          <ac:spMkLst>
            <pc:docMk/>
            <pc:sldMk cId="1595359138" sldId="478"/>
            <ac:spMk id="4" creationId="{0ADA6B08-9FC3-D6AE-8086-E6B11D014634}"/>
          </ac:spMkLst>
        </pc:spChg>
        <pc:picChg chg="mod">
          <ac:chgData name="Ernesto Gandolfo Raso" userId="9b53afdb15782c0c" providerId="LiveId" clId="{F2F3B76B-17A8-46A9-9EF7-978C733CA4FB}" dt="2025-10-01T21:04:06.156" v="452" actId="1038"/>
          <ac:picMkLst>
            <pc:docMk/>
            <pc:sldMk cId="1595359138" sldId="478"/>
            <ac:picMk id="3" creationId="{25A941F3-3186-7B53-FD9E-41EE880D03E0}"/>
          </ac:picMkLst>
        </pc:picChg>
      </pc:sldChg>
      <pc:sldChg chg="delSp modSp add mod">
        <pc:chgData name="Ernesto Gandolfo Raso" userId="9b53afdb15782c0c" providerId="LiveId" clId="{F2F3B76B-17A8-46A9-9EF7-978C733CA4FB}" dt="2025-10-01T20:57:34.492" v="402" actId="113"/>
        <pc:sldMkLst>
          <pc:docMk/>
          <pc:sldMk cId="3866208205" sldId="483"/>
        </pc:sldMkLst>
        <pc:spChg chg="mod">
          <ac:chgData name="Ernesto Gandolfo Raso" userId="9b53afdb15782c0c" providerId="LiveId" clId="{F2F3B76B-17A8-46A9-9EF7-978C733CA4FB}" dt="2025-10-01T20:57:34.492" v="402" actId="113"/>
          <ac:spMkLst>
            <pc:docMk/>
            <pc:sldMk cId="3866208205" sldId="483"/>
            <ac:spMk id="2" creationId="{AAAA5D0D-88AD-1C33-4441-E409D90AD703}"/>
          </ac:spMkLst>
        </pc:spChg>
      </pc:sldChg>
      <pc:sldChg chg="delSp modSp add">
        <pc:chgData name="Ernesto Gandolfo Raso" userId="9b53afdb15782c0c" providerId="LiveId" clId="{F2F3B76B-17A8-46A9-9EF7-978C733CA4FB}" dt="2025-09-01T13:16:17.850" v="301" actId="1035"/>
        <pc:sldMkLst>
          <pc:docMk/>
          <pc:sldMk cId="503732872" sldId="484"/>
        </pc:sldMkLst>
      </pc:sldChg>
    </pc:docChg>
  </pc:docChgLst>
  <pc:docChgLst>
    <pc:chgData name="Ernesto Gandolfo Raso" userId="9b53afdb15782c0c" providerId="LiveId" clId="{ADEB4BAE-D6AA-4DED-8240-07269D3C7F26}"/>
    <pc:docChg chg="custSel addSld delSld modSld sldOrd">
      <pc:chgData name="Ernesto Gandolfo Raso" userId="9b53afdb15782c0c" providerId="LiveId" clId="{ADEB4BAE-D6AA-4DED-8240-07269D3C7F26}" dt="2023-10-11T14:11:37.359" v="556"/>
      <pc:docMkLst>
        <pc:docMk/>
      </pc:docMkLst>
      <pc:sldChg chg="modSp mod">
        <pc:chgData name="Ernesto Gandolfo Raso" userId="9b53afdb15782c0c" providerId="LiveId" clId="{ADEB4BAE-D6AA-4DED-8240-07269D3C7F26}" dt="2023-10-11T13:08:38.847" v="8" actId="6549"/>
        <pc:sldMkLst>
          <pc:docMk/>
          <pc:sldMk cId="0" sldId="257"/>
        </pc:sldMkLst>
      </pc:sldChg>
      <pc:sldChg chg="modSp">
        <pc:chgData name="Ernesto Gandolfo Raso" userId="9b53afdb15782c0c" providerId="LiveId" clId="{ADEB4BAE-D6AA-4DED-8240-07269D3C7F26}" dt="2023-10-11T13:17:20.832" v="263"/>
        <pc:sldMkLst>
          <pc:docMk/>
          <pc:sldMk cId="0" sldId="263"/>
        </pc:sldMkLst>
      </pc:sldChg>
      <pc:sldChg chg="modSp mod">
        <pc:chgData name="Ernesto Gandolfo Raso" userId="9b53afdb15782c0c" providerId="LiveId" clId="{ADEB4BAE-D6AA-4DED-8240-07269D3C7F26}" dt="2023-10-11T13:18:51.538" v="272"/>
        <pc:sldMkLst>
          <pc:docMk/>
          <pc:sldMk cId="0" sldId="265"/>
        </pc:sldMkLst>
      </pc:sldChg>
      <pc:sldChg chg="modSp mod">
        <pc:chgData name="Ernesto Gandolfo Raso" userId="9b53afdb15782c0c" providerId="LiveId" clId="{ADEB4BAE-D6AA-4DED-8240-07269D3C7F26}" dt="2023-10-11T13:31:36.750" v="307" actId="20577"/>
        <pc:sldMkLst>
          <pc:docMk/>
          <pc:sldMk cId="0" sldId="271"/>
        </pc:sldMkLst>
      </pc:sldChg>
      <pc:sldChg chg="delSp modSp mod modAnim">
        <pc:chgData name="Ernesto Gandolfo Raso" userId="9b53afdb15782c0c" providerId="LiveId" clId="{ADEB4BAE-D6AA-4DED-8240-07269D3C7F26}" dt="2023-10-11T13:37:24.998" v="380" actId="478"/>
        <pc:sldMkLst>
          <pc:docMk/>
          <pc:sldMk cId="0" sldId="274"/>
        </pc:sldMkLst>
      </pc:sldChg>
      <pc:sldChg chg="modSp mod">
        <pc:chgData name="Ernesto Gandolfo Raso" userId="9b53afdb15782c0c" providerId="LiveId" clId="{ADEB4BAE-D6AA-4DED-8240-07269D3C7F26}" dt="2023-10-11T13:46:13.568" v="511" actId="255"/>
        <pc:sldMkLst>
          <pc:docMk/>
          <pc:sldMk cId="0" sldId="278"/>
        </pc:sldMkLst>
      </pc:sldChg>
      <pc:sldChg chg="modSp mod">
        <pc:chgData name="Ernesto Gandolfo Raso" userId="9b53afdb15782c0c" providerId="LiveId" clId="{ADEB4BAE-D6AA-4DED-8240-07269D3C7F26}" dt="2023-10-11T13:47:26.258" v="514" actId="14100"/>
        <pc:sldMkLst>
          <pc:docMk/>
          <pc:sldMk cId="0" sldId="279"/>
        </pc:sldMkLst>
      </pc:sldChg>
      <pc:sldChg chg="modSp">
        <pc:chgData name="Ernesto Gandolfo Raso" userId="9b53afdb15782c0c" providerId="LiveId" clId="{ADEB4BAE-D6AA-4DED-8240-07269D3C7F26}" dt="2023-10-11T13:51:40.663" v="517" actId="1036"/>
        <pc:sldMkLst>
          <pc:docMk/>
          <pc:sldMk cId="0" sldId="280"/>
        </pc:sldMkLst>
      </pc:sldChg>
      <pc:sldChg chg="modSp mod">
        <pc:chgData name="Ernesto Gandolfo Raso" userId="9b53afdb15782c0c" providerId="LiveId" clId="{ADEB4BAE-D6AA-4DED-8240-07269D3C7F26}" dt="2023-10-11T13:52:10.413" v="519" actId="33524"/>
        <pc:sldMkLst>
          <pc:docMk/>
          <pc:sldMk cId="0" sldId="281"/>
        </pc:sldMkLst>
      </pc:sldChg>
      <pc:sldChg chg="modSp mod">
        <pc:chgData name="Ernesto Gandolfo Raso" userId="9b53afdb15782c0c" providerId="LiveId" clId="{ADEB4BAE-D6AA-4DED-8240-07269D3C7F26}" dt="2023-10-11T13:52:44.958" v="521"/>
        <pc:sldMkLst>
          <pc:docMk/>
          <pc:sldMk cId="0" sldId="284"/>
        </pc:sldMkLst>
      </pc:sldChg>
      <pc:sldChg chg="modSp mod">
        <pc:chgData name="Ernesto Gandolfo Raso" userId="9b53afdb15782c0c" providerId="LiveId" clId="{ADEB4BAE-D6AA-4DED-8240-07269D3C7F26}" dt="2023-10-11T13:53:55.294" v="525" actId="6549"/>
        <pc:sldMkLst>
          <pc:docMk/>
          <pc:sldMk cId="0" sldId="286"/>
        </pc:sldMkLst>
      </pc:sldChg>
      <pc:sldChg chg="modSp">
        <pc:chgData name="Ernesto Gandolfo Raso" userId="9b53afdb15782c0c" providerId="LiveId" clId="{ADEB4BAE-D6AA-4DED-8240-07269D3C7F26}" dt="2023-10-11T13:54:34.336" v="527" actId="14100"/>
        <pc:sldMkLst>
          <pc:docMk/>
          <pc:sldMk cId="0" sldId="288"/>
        </pc:sldMkLst>
      </pc:sldChg>
      <pc:sldChg chg="modSp mod">
        <pc:chgData name="Ernesto Gandolfo Raso" userId="9b53afdb15782c0c" providerId="LiveId" clId="{ADEB4BAE-D6AA-4DED-8240-07269D3C7F26}" dt="2023-10-11T13:18:35.500" v="270" actId="20577"/>
        <pc:sldMkLst>
          <pc:docMk/>
          <pc:sldMk cId="0" sldId="353"/>
        </pc:sldMkLst>
      </pc:sldChg>
      <pc:sldChg chg="modSp mod">
        <pc:chgData name="Ernesto Gandolfo Raso" userId="9b53afdb15782c0c" providerId="LiveId" clId="{ADEB4BAE-D6AA-4DED-8240-07269D3C7F26}" dt="2023-10-11T13:18:04.746" v="267" actId="14100"/>
        <pc:sldMkLst>
          <pc:docMk/>
          <pc:sldMk cId="0" sldId="354"/>
        </pc:sldMkLst>
      </pc:sldChg>
      <pc:sldChg chg="addSp delSp modSp">
        <pc:chgData name="Ernesto Gandolfo Raso" userId="9b53afdb15782c0c" providerId="LiveId" clId="{ADEB4BAE-D6AA-4DED-8240-07269D3C7F26}" dt="2023-10-11T13:17:08.969" v="262" actId="14100"/>
        <pc:sldMkLst>
          <pc:docMk/>
          <pc:sldMk cId="0" sldId="358"/>
        </pc:sldMkLst>
      </pc:sldChg>
      <pc:sldChg chg="modSp mod">
        <pc:chgData name="Ernesto Gandolfo Raso" userId="9b53afdb15782c0c" providerId="LiveId" clId="{ADEB4BAE-D6AA-4DED-8240-07269D3C7F26}" dt="2023-10-11T13:30:38.675" v="301" actId="14100"/>
        <pc:sldMkLst>
          <pc:docMk/>
          <pc:sldMk cId="1325685899" sldId="399"/>
        </pc:sldMkLst>
      </pc:sldChg>
      <pc:sldChg chg="modSp mod">
        <pc:chgData name="Ernesto Gandolfo Raso" userId="9b53afdb15782c0c" providerId="LiveId" clId="{ADEB4BAE-D6AA-4DED-8240-07269D3C7F26}" dt="2023-10-11T13:14:03.233" v="176" actId="179"/>
        <pc:sldMkLst>
          <pc:docMk/>
          <pc:sldMk cId="664578989" sldId="414"/>
        </pc:sldMkLst>
      </pc:sldChg>
      <pc:sldChg chg="modSp mod">
        <pc:chgData name="Ernesto Gandolfo Raso" userId="9b53afdb15782c0c" providerId="LiveId" clId="{ADEB4BAE-D6AA-4DED-8240-07269D3C7F26}" dt="2023-10-11T13:09:03.421" v="9" actId="33524"/>
        <pc:sldMkLst>
          <pc:docMk/>
          <pc:sldMk cId="3852530841" sldId="419"/>
        </pc:sldMkLst>
      </pc:sldChg>
      <pc:sldChg chg="modSp mod">
        <pc:chgData name="Ernesto Gandolfo Raso" userId="9b53afdb15782c0c" providerId="LiveId" clId="{ADEB4BAE-D6AA-4DED-8240-07269D3C7F26}" dt="2023-10-11T13:15:04.059" v="202" actId="6549"/>
        <pc:sldMkLst>
          <pc:docMk/>
          <pc:sldMk cId="3424467981" sldId="420"/>
        </pc:sldMkLst>
      </pc:sldChg>
      <pc:sldChg chg="modSp">
        <pc:chgData name="Ernesto Gandolfo Raso" userId="9b53afdb15782c0c" providerId="LiveId" clId="{ADEB4BAE-D6AA-4DED-8240-07269D3C7F26}" dt="2023-10-11T13:18:11.856" v="268"/>
        <pc:sldMkLst>
          <pc:docMk/>
          <pc:sldMk cId="3066942826" sldId="421"/>
        </pc:sldMkLst>
      </pc:sldChg>
      <pc:sldChg chg="modSp">
        <pc:chgData name="Ernesto Gandolfo Raso" userId="9b53afdb15782c0c" providerId="LiveId" clId="{ADEB4BAE-D6AA-4DED-8240-07269D3C7F26}" dt="2023-10-11T13:22:45.999" v="273"/>
        <pc:sldMkLst>
          <pc:docMk/>
          <pc:sldMk cId="3032098891" sldId="422"/>
        </pc:sldMkLst>
      </pc:sldChg>
      <pc:sldChg chg="modSp">
        <pc:chgData name="Ernesto Gandolfo Raso" userId="9b53afdb15782c0c" providerId="LiveId" clId="{ADEB4BAE-D6AA-4DED-8240-07269D3C7F26}" dt="2023-10-11T13:29:36.086" v="293"/>
        <pc:sldMkLst>
          <pc:docMk/>
          <pc:sldMk cId="1396488397" sldId="423"/>
        </pc:sldMkLst>
      </pc:sldChg>
      <pc:sldChg chg="modSp">
        <pc:chgData name="Ernesto Gandolfo Raso" userId="9b53afdb15782c0c" providerId="LiveId" clId="{ADEB4BAE-D6AA-4DED-8240-07269D3C7F26}" dt="2023-10-11T13:25:39.915" v="284"/>
        <pc:sldMkLst>
          <pc:docMk/>
          <pc:sldMk cId="3320534805" sldId="438"/>
        </pc:sldMkLst>
      </pc:sldChg>
      <pc:sldChg chg="addSp delSp modSp mod delAnim modAnim">
        <pc:chgData name="Ernesto Gandolfo Raso" userId="9b53afdb15782c0c" providerId="LiveId" clId="{ADEB4BAE-D6AA-4DED-8240-07269D3C7F26}" dt="2023-10-11T13:35:54.034" v="368" actId="179"/>
        <pc:sldMkLst>
          <pc:docMk/>
          <pc:sldMk cId="3671648657" sldId="444"/>
        </pc:sldMkLst>
      </pc:sldChg>
      <pc:sldChg chg="addSp delSp modSp mod ord">
        <pc:chgData name="Ernesto Gandolfo Raso" userId="9b53afdb15782c0c" providerId="LiveId" clId="{ADEB4BAE-D6AA-4DED-8240-07269D3C7F26}" dt="2023-10-11T13:39:01.893" v="423" actId="1038"/>
        <pc:sldMkLst>
          <pc:docMk/>
          <pc:sldMk cId="478700154" sldId="445"/>
        </pc:sldMkLst>
      </pc:sldChg>
      <pc:sldChg chg="modSp">
        <pc:chgData name="Ernesto Gandolfo Raso" userId="9b53afdb15782c0c" providerId="LiveId" clId="{ADEB4BAE-D6AA-4DED-8240-07269D3C7F26}" dt="2023-10-11T14:11:37.359" v="556"/>
        <pc:sldMkLst>
          <pc:docMk/>
          <pc:sldMk cId="3314979406" sldId="447"/>
        </pc:sldMkLst>
      </pc:sldChg>
      <pc:sldChg chg="del">
        <pc:chgData name="Ernesto Gandolfo Raso" userId="9b53afdb15782c0c" providerId="LiveId" clId="{ADEB4BAE-D6AA-4DED-8240-07269D3C7F26}" dt="2023-10-11T13:29:27.419" v="292" actId="2696"/>
        <pc:sldMkLst>
          <pc:docMk/>
          <pc:sldMk cId="3542248102" sldId="452"/>
        </pc:sldMkLst>
      </pc:sldChg>
      <pc:sldChg chg="modSp mod">
        <pc:chgData name="Ernesto Gandolfo Raso" userId="9b53afdb15782c0c" providerId="LiveId" clId="{ADEB4BAE-D6AA-4DED-8240-07269D3C7F26}" dt="2023-10-11T13:30:14.213" v="298" actId="14100"/>
        <pc:sldMkLst>
          <pc:docMk/>
          <pc:sldMk cId="3588895996" sldId="456"/>
        </pc:sldMkLst>
      </pc:sldChg>
      <pc:sldChg chg="addSp delSp modSp mod">
        <pc:chgData name="Ernesto Gandolfo Raso" userId="9b53afdb15782c0c" providerId="LiveId" clId="{ADEB4BAE-D6AA-4DED-8240-07269D3C7F26}" dt="2023-10-11T13:32:45.734" v="328" actId="114"/>
        <pc:sldMkLst>
          <pc:docMk/>
          <pc:sldMk cId="3242537226" sldId="460"/>
        </pc:sldMkLst>
      </pc:sldChg>
      <pc:sldChg chg="addSp delSp modSp mod">
        <pc:chgData name="Ernesto Gandolfo Raso" userId="9b53afdb15782c0c" providerId="LiveId" clId="{ADEB4BAE-D6AA-4DED-8240-07269D3C7F26}" dt="2023-10-11T13:11:11.832" v="38" actId="14100"/>
        <pc:sldMkLst>
          <pc:docMk/>
          <pc:sldMk cId="160744649" sldId="465"/>
        </pc:sldMkLst>
      </pc:sldChg>
      <pc:sldChg chg="addSp delSp modSp mod">
        <pc:chgData name="Ernesto Gandolfo Raso" userId="9b53afdb15782c0c" providerId="LiveId" clId="{ADEB4BAE-D6AA-4DED-8240-07269D3C7F26}" dt="2023-10-11T13:12:40.070" v="169" actId="114"/>
        <pc:sldMkLst>
          <pc:docMk/>
          <pc:sldMk cId="70821672" sldId="466"/>
        </pc:sldMkLst>
      </pc:sldChg>
      <pc:sldChg chg="addSp delSp modSp add">
        <pc:chgData name="Ernesto Gandolfo Raso" userId="9b53afdb15782c0c" providerId="LiveId" clId="{ADEB4BAE-D6AA-4DED-8240-07269D3C7F26}" dt="2023-10-11T13:16:01.357" v="219" actId="1037"/>
        <pc:sldMkLst>
          <pc:docMk/>
          <pc:sldMk cId="2217054736" sldId="468"/>
        </pc:sldMkLst>
      </pc:sldChg>
      <pc:sldChg chg="addSp delSp add">
        <pc:chgData name="Ernesto Gandolfo Raso" userId="9b53afdb15782c0c" providerId="LiveId" clId="{ADEB4BAE-D6AA-4DED-8240-07269D3C7F26}" dt="2023-10-11T13:23:53.657" v="276"/>
        <pc:sldMkLst>
          <pc:docMk/>
          <pc:sldMk cId="2584617682" sldId="469"/>
        </pc:sldMkLst>
      </pc:sldChg>
      <pc:sldChg chg="addSp delSp modSp add">
        <pc:chgData name="Ernesto Gandolfo Raso" userId="9b53afdb15782c0c" providerId="LiveId" clId="{ADEB4BAE-D6AA-4DED-8240-07269D3C7F26}" dt="2023-10-11T13:25:21.323" v="283" actId="14100"/>
        <pc:sldMkLst>
          <pc:docMk/>
          <pc:sldMk cId="3712939704" sldId="470"/>
        </pc:sldMkLst>
      </pc:sldChg>
      <pc:sldChg chg="addSp delSp modSp add mod">
        <pc:chgData name="Ernesto Gandolfo Raso" userId="9b53afdb15782c0c" providerId="LiveId" clId="{ADEB4BAE-D6AA-4DED-8240-07269D3C7F26}" dt="2023-10-11T13:26:59.210" v="291" actId="14100"/>
        <pc:sldMkLst>
          <pc:docMk/>
          <pc:sldMk cId="4146872449" sldId="471"/>
        </pc:sldMkLst>
      </pc:sldChg>
      <pc:sldChg chg="addSp delSp modSp add mod">
        <pc:chgData name="Ernesto Gandolfo Raso" userId="9b53afdb15782c0c" providerId="LiveId" clId="{ADEB4BAE-D6AA-4DED-8240-07269D3C7F26}" dt="2023-10-11T13:40:28.636" v="498" actId="1037"/>
        <pc:sldMkLst>
          <pc:docMk/>
          <pc:sldMk cId="2374871799" sldId="472"/>
        </pc:sldMkLst>
      </pc:sldChg>
      <pc:sldChg chg="add ord">
        <pc:chgData name="Ernesto Gandolfo Raso" userId="9b53afdb15782c0c" providerId="LiveId" clId="{ADEB4BAE-D6AA-4DED-8240-07269D3C7F26}" dt="2023-10-11T13:37:13.540" v="376"/>
        <pc:sldMkLst>
          <pc:docMk/>
          <pc:sldMk cId="2830978200" sldId="473"/>
        </pc:sldMkLst>
      </pc:sldChg>
      <pc:sldChg chg="addSp delSp modSp add">
        <pc:chgData name="Ernesto Gandolfo Raso" userId="9b53afdb15782c0c" providerId="LiveId" clId="{ADEB4BAE-D6AA-4DED-8240-07269D3C7F26}" dt="2023-10-11T14:08:29.376" v="550" actId="14100"/>
        <pc:sldMkLst>
          <pc:docMk/>
          <pc:sldMk cId="1310938708" sldId="474"/>
        </pc:sldMkLst>
      </pc:sldChg>
      <pc:sldChg chg="addSp delSp modSp add">
        <pc:chgData name="Ernesto Gandolfo Raso" userId="9b53afdb15782c0c" providerId="LiveId" clId="{ADEB4BAE-D6AA-4DED-8240-07269D3C7F26}" dt="2023-10-11T14:10:40.899" v="555" actId="14100"/>
        <pc:sldMkLst>
          <pc:docMk/>
          <pc:sldMk cId="134744947" sldId="475"/>
        </pc:sldMkLst>
      </pc:sldChg>
    </pc:docChg>
  </pc:docChgLst>
  <pc:docChgLst>
    <pc:chgData name="Ernesto Gandolfo Raso" userId="9b53afdb15782c0c" providerId="LiveId" clId="{35AE3A73-9AC8-434F-B1F2-BA0B8A57F567}"/>
    <pc:docChg chg="modSld">
      <pc:chgData name="Ernesto Gandolfo Raso" userId="9b53afdb15782c0c" providerId="LiveId" clId="{35AE3A73-9AC8-434F-B1F2-BA0B8A57F567}" dt="2025-08-25T12:46:40.554" v="1" actId="20577"/>
      <pc:docMkLst>
        <pc:docMk/>
      </pc:docMkLst>
      <pc:sldChg chg="modSp mod">
        <pc:chgData name="Ernesto Gandolfo Raso" userId="9b53afdb15782c0c" providerId="LiveId" clId="{35AE3A73-9AC8-434F-B1F2-BA0B8A57F567}" dt="2025-08-25T12:46:40.554" v="1" actId="20577"/>
        <pc:sldMkLst>
          <pc:docMk/>
          <pc:sldMk cId="0" sldId="262"/>
        </pc:sldMkLst>
      </pc:sldChg>
    </pc:docChg>
  </pc:docChgLst>
  <pc:docChgLst>
    <pc:chgData name="Ernesto Gandolfo Raso" userId="9b53afdb15782c0c" providerId="LiveId" clId="{E667E6A0-40B9-4031-8E51-8F82EA15EE51}"/>
    <pc:docChg chg="undo custSel addSld delSld modSld">
      <pc:chgData name="Ernesto Gandolfo Raso" userId="9b53afdb15782c0c" providerId="LiveId" clId="{E667E6A0-40B9-4031-8E51-8F82EA15EE51}" dt="2024-10-25T13:01:22.275" v="1398" actId="1076"/>
      <pc:docMkLst>
        <pc:docMk/>
      </pc:docMkLst>
      <pc:sldChg chg="modSp del">
        <pc:chgData name="Ernesto Gandolfo Raso" userId="9b53afdb15782c0c" providerId="LiveId" clId="{E667E6A0-40B9-4031-8E51-8F82EA15EE51}" dt="2024-10-23T14:16:27.067" v="548" actId="2696"/>
        <pc:sldMkLst>
          <pc:docMk/>
          <pc:sldMk cId="0" sldId="256"/>
        </pc:sldMkLst>
      </pc:sldChg>
      <pc:sldChg chg="modSp mod">
        <pc:chgData name="Ernesto Gandolfo Raso" userId="9b53afdb15782c0c" providerId="LiveId" clId="{E667E6A0-40B9-4031-8E51-8F82EA15EE51}" dt="2024-10-23T18:08:58.283" v="552" actId="6549"/>
        <pc:sldMkLst>
          <pc:docMk/>
          <pc:sldMk cId="0" sldId="257"/>
        </pc:sldMkLst>
      </pc:sldChg>
      <pc:sldChg chg="modSp mod">
        <pc:chgData name="Ernesto Gandolfo Raso" userId="9b53afdb15782c0c" providerId="LiveId" clId="{E667E6A0-40B9-4031-8E51-8F82EA15EE51}" dt="2024-10-23T18:26:40.830" v="710" actId="14100"/>
        <pc:sldMkLst>
          <pc:docMk/>
          <pc:sldMk cId="0" sldId="262"/>
        </pc:sldMkLst>
      </pc:sldChg>
      <pc:sldChg chg="modSp mod">
        <pc:chgData name="Ernesto Gandolfo Raso" userId="9b53afdb15782c0c" providerId="LiveId" clId="{E667E6A0-40B9-4031-8E51-8F82EA15EE51}" dt="2024-10-23T18:28:23.017" v="730" actId="14100"/>
        <pc:sldMkLst>
          <pc:docMk/>
          <pc:sldMk cId="0" sldId="263"/>
        </pc:sldMkLst>
      </pc:sldChg>
      <pc:sldChg chg="modSp mod">
        <pc:chgData name="Ernesto Gandolfo Raso" userId="9b53afdb15782c0c" providerId="LiveId" clId="{E667E6A0-40B9-4031-8E51-8F82EA15EE51}" dt="2024-10-23T18:30:13.444" v="733" actId="6549"/>
        <pc:sldMkLst>
          <pc:docMk/>
          <pc:sldMk cId="0" sldId="264"/>
        </pc:sldMkLst>
      </pc:sldChg>
      <pc:sldChg chg="modSp mod">
        <pc:chgData name="Ernesto Gandolfo Raso" userId="9b53afdb15782c0c" providerId="LiveId" clId="{E667E6A0-40B9-4031-8E51-8F82EA15EE51}" dt="2024-10-23T18:35:15.365" v="807" actId="20577"/>
        <pc:sldMkLst>
          <pc:docMk/>
          <pc:sldMk cId="0" sldId="265"/>
        </pc:sldMkLst>
      </pc:sldChg>
      <pc:sldChg chg="modSp mod">
        <pc:chgData name="Ernesto Gandolfo Raso" userId="9b53afdb15782c0c" providerId="LiveId" clId="{E667E6A0-40B9-4031-8E51-8F82EA15EE51}" dt="2024-10-23T18:35:49.445" v="813" actId="14100"/>
        <pc:sldMkLst>
          <pc:docMk/>
          <pc:sldMk cId="0" sldId="266"/>
        </pc:sldMkLst>
      </pc:sldChg>
      <pc:sldChg chg="modSp mod">
        <pc:chgData name="Ernesto Gandolfo Raso" userId="9b53afdb15782c0c" providerId="LiveId" clId="{E667E6A0-40B9-4031-8E51-8F82EA15EE51}" dt="2024-10-23T18:51:33.901" v="1082" actId="20577"/>
        <pc:sldMkLst>
          <pc:docMk/>
          <pc:sldMk cId="0" sldId="271"/>
        </pc:sldMkLst>
      </pc:sldChg>
      <pc:sldChg chg="addSp delSp modSp mod">
        <pc:chgData name="Ernesto Gandolfo Raso" userId="9b53afdb15782c0c" providerId="LiveId" clId="{E667E6A0-40B9-4031-8E51-8F82EA15EE51}" dt="2024-10-23T18:55:06.842" v="1102" actId="14100"/>
        <pc:sldMkLst>
          <pc:docMk/>
          <pc:sldMk cId="0" sldId="273"/>
        </pc:sldMkLst>
      </pc:sldChg>
      <pc:sldChg chg="modSp">
        <pc:chgData name="Ernesto Gandolfo Raso" userId="9b53afdb15782c0c" providerId="LiveId" clId="{E667E6A0-40B9-4031-8E51-8F82EA15EE51}" dt="2024-10-11T14:41:51.171" v="77" actId="207"/>
        <pc:sldMkLst>
          <pc:docMk/>
          <pc:sldMk cId="0" sldId="274"/>
        </pc:sldMkLst>
      </pc:sldChg>
      <pc:sldChg chg="modSp mod">
        <pc:chgData name="Ernesto Gandolfo Raso" userId="9b53afdb15782c0c" providerId="LiveId" clId="{E667E6A0-40B9-4031-8E51-8F82EA15EE51}" dt="2024-10-23T18:32:29.073" v="735" actId="2710"/>
        <pc:sldMkLst>
          <pc:docMk/>
          <pc:sldMk cId="0" sldId="353"/>
        </pc:sldMkLst>
      </pc:sldChg>
      <pc:sldChg chg="addSp delSp modSp mod">
        <pc:chgData name="Ernesto Gandolfo Raso" userId="9b53afdb15782c0c" providerId="LiveId" clId="{E667E6A0-40B9-4031-8E51-8F82EA15EE51}" dt="2024-10-11T14:18:45.238" v="11" actId="22"/>
        <pc:sldMkLst>
          <pc:docMk/>
          <pc:sldMk cId="0" sldId="358"/>
        </pc:sldMkLst>
      </pc:sldChg>
      <pc:sldChg chg="modSp mod">
        <pc:chgData name="Ernesto Gandolfo Raso" userId="9b53afdb15782c0c" providerId="LiveId" clId="{E667E6A0-40B9-4031-8E51-8F82EA15EE51}" dt="2024-10-23T18:46:53.695" v="1028" actId="14100"/>
        <pc:sldMkLst>
          <pc:docMk/>
          <pc:sldMk cId="0" sldId="363"/>
        </pc:sldMkLst>
      </pc:sldChg>
      <pc:sldChg chg="addSp delSp modSp mod">
        <pc:chgData name="Ernesto Gandolfo Raso" userId="9b53afdb15782c0c" providerId="LiveId" clId="{E667E6A0-40B9-4031-8E51-8F82EA15EE51}" dt="2024-10-22T12:06:47.558" v="499" actId="1038"/>
        <pc:sldMkLst>
          <pc:docMk/>
          <pc:sldMk cId="3278882164" sldId="392"/>
        </pc:sldMkLst>
      </pc:sldChg>
      <pc:sldChg chg="modSp">
        <pc:chgData name="Ernesto Gandolfo Raso" userId="9b53afdb15782c0c" providerId="LiveId" clId="{E667E6A0-40B9-4031-8E51-8F82EA15EE51}" dt="2024-10-11T14:42:42.065" v="84" actId="1035"/>
        <pc:sldMkLst>
          <pc:docMk/>
          <pc:sldMk cId="3253559772" sldId="393"/>
        </pc:sldMkLst>
      </pc:sldChg>
      <pc:sldChg chg="modSp">
        <pc:chgData name="Ernesto Gandolfo Raso" userId="9b53afdb15782c0c" providerId="LiveId" clId="{E667E6A0-40B9-4031-8E51-8F82EA15EE51}" dt="2024-10-23T18:48:42.849" v="1044" actId="1035"/>
        <pc:sldMkLst>
          <pc:docMk/>
          <pc:sldMk cId="1325685899" sldId="399"/>
        </pc:sldMkLst>
      </pc:sldChg>
      <pc:sldChg chg="modSp mod">
        <pc:chgData name="Ernesto Gandolfo Raso" userId="9b53afdb15782c0c" providerId="LiveId" clId="{E667E6A0-40B9-4031-8E51-8F82EA15EE51}" dt="2024-10-23T18:26:15.911" v="708" actId="20577"/>
        <pc:sldMkLst>
          <pc:docMk/>
          <pc:sldMk cId="664578989" sldId="414"/>
        </pc:sldMkLst>
      </pc:sldChg>
      <pc:sldChg chg="modSp mod">
        <pc:chgData name="Ernesto Gandolfo Raso" userId="9b53afdb15782c0c" providerId="LiveId" clId="{E667E6A0-40B9-4031-8E51-8F82EA15EE51}" dt="2024-10-23T18:14:19.515" v="592" actId="6549"/>
        <pc:sldMkLst>
          <pc:docMk/>
          <pc:sldMk cId="3852530841" sldId="419"/>
        </pc:sldMkLst>
      </pc:sldChg>
      <pc:sldChg chg="modSp mod">
        <pc:chgData name="Ernesto Gandolfo Raso" userId="9b53afdb15782c0c" providerId="LiveId" clId="{E667E6A0-40B9-4031-8E51-8F82EA15EE51}" dt="2024-10-22T11:46:34.123" v="325" actId="6549"/>
        <pc:sldMkLst>
          <pc:docMk/>
          <pc:sldMk cId="3424467981" sldId="420"/>
        </pc:sldMkLst>
      </pc:sldChg>
      <pc:sldChg chg="modSp mod">
        <pc:chgData name="Ernesto Gandolfo Raso" userId="9b53afdb15782c0c" providerId="LiveId" clId="{E667E6A0-40B9-4031-8E51-8F82EA15EE51}" dt="2024-10-23T18:37:05.601" v="907" actId="1035"/>
        <pc:sldMkLst>
          <pc:docMk/>
          <pc:sldMk cId="3032098891" sldId="422"/>
        </pc:sldMkLst>
      </pc:sldChg>
      <pc:sldChg chg="addSp delSp modSp mod">
        <pc:chgData name="Ernesto Gandolfo Raso" userId="9b53afdb15782c0c" providerId="LiveId" clId="{E667E6A0-40B9-4031-8E51-8F82EA15EE51}" dt="2024-10-23T18:47:40.775" v="1036" actId="692"/>
        <pc:sldMkLst>
          <pc:docMk/>
          <pc:sldMk cId="1396488397" sldId="423"/>
        </pc:sldMkLst>
      </pc:sldChg>
      <pc:sldChg chg="modSp">
        <pc:chgData name="Ernesto Gandolfo Raso" userId="9b53afdb15782c0c" providerId="LiveId" clId="{E667E6A0-40B9-4031-8E51-8F82EA15EE51}" dt="2024-10-23T18:24:22.910" v="697" actId="1076"/>
        <pc:sldMkLst>
          <pc:docMk/>
          <pc:sldMk cId="3988988387" sldId="424"/>
        </pc:sldMkLst>
      </pc:sldChg>
      <pc:sldChg chg="addSp modSp">
        <pc:chgData name="Ernesto Gandolfo Raso" userId="9b53afdb15782c0c" providerId="LiveId" clId="{E667E6A0-40B9-4031-8E51-8F82EA15EE51}" dt="2024-10-23T18:45:32.351" v="1013" actId="1076"/>
        <pc:sldMkLst>
          <pc:docMk/>
          <pc:sldMk cId="3320534805" sldId="438"/>
        </pc:sldMkLst>
      </pc:sldChg>
      <pc:sldChg chg="addSp modSp">
        <pc:chgData name="Ernesto Gandolfo Raso" userId="9b53afdb15782c0c" providerId="LiveId" clId="{E667E6A0-40B9-4031-8E51-8F82EA15EE51}" dt="2024-10-23T18:44:00.656" v="1010" actId="1037"/>
        <pc:sldMkLst>
          <pc:docMk/>
          <pc:sldMk cId="3330314306" sldId="439"/>
        </pc:sldMkLst>
      </pc:sldChg>
      <pc:sldChg chg="modSp">
        <pc:chgData name="Ernesto Gandolfo Raso" userId="9b53afdb15782c0c" providerId="LiveId" clId="{E667E6A0-40B9-4031-8E51-8F82EA15EE51}" dt="2024-10-23T18:54:41.803" v="1100" actId="20577"/>
        <pc:sldMkLst>
          <pc:docMk/>
          <pc:sldMk cId="3671648657" sldId="444"/>
        </pc:sldMkLst>
      </pc:sldChg>
      <pc:sldChg chg="addSp delSp modSp mod">
        <pc:chgData name="Ernesto Gandolfo Raso" userId="9b53afdb15782c0c" providerId="LiveId" clId="{E667E6A0-40B9-4031-8E51-8F82EA15EE51}" dt="2024-10-23T18:58:55.386" v="1233" actId="692"/>
        <pc:sldMkLst>
          <pc:docMk/>
          <pc:sldMk cId="478700154" sldId="445"/>
        </pc:sldMkLst>
      </pc:sldChg>
      <pc:sldChg chg="modSp mod">
        <pc:chgData name="Ernesto Gandolfo Raso" userId="9b53afdb15782c0c" providerId="LiveId" clId="{E667E6A0-40B9-4031-8E51-8F82EA15EE51}" dt="2024-10-23T18:46:31.292" v="1022" actId="20577"/>
        <pc:sldMkLst>
          <pc:docMk/>
          <pc:sldMk cId="1690723018" sldId="449"/>
        </pc:sldMkLst>
      </pc:sldChg>
      <pc:sldChg chg="modSp">
        <pc:chgData name="Ernesto Gandolfo Raso" userId="9b53afdb15782c0c" providerId="LiveId" clId="{E667E6A0-40B9-4031-8E51-8F82EA15EE51}" dt="2024-10-21T13:07:43.546" v="168" actId="14100"/>
        <pc:sldMkLst>
          <pc:docMk/>
          <pc:sldMk cId="3535827790" sldId="451"/>
        </pc:sldMkLst>
      </pc:sldChg>
      <pc:sldChg chg="addSp modSp mod">
        <pc:chgData name="Ernesto Gandolfo Raso" userId="9b53afdb15782c0c" providerId="LiveId" clId="{E667E6A0-40B9-4031-8E51-8F82EA15EE51}" dt="2024-10-23T18:15:50.605" v="635" actId="20577"/>
        <pc:sldMkLst>
          <pc:docMk/>
          <pc:sldMk cId="3528340097" sldId="455"/>
        </pc:sldMkLst>
      </pc:sldChg>
      <pc:sldChg chg="modSp mod">
        <pc:chgData name="Ernesto Gandolfo Raso" userId="9b53afdb15782c0c" providerId="LiveId" clId="{E667E6A0-40B9-4031-8E51-8F82EA15EE51}" dt="2024-10-22T11:54:10.721" v="439" actId="6549"/>
        <pc:sldMkLst>
          <pc:docMk/>
          <pc:sldMk cId="3588895996" sldId="456"/>
        </pc:sldMkLst>
      </pc:sldChg>
      <pc:sldChg chg="modSp del mod">
        <pc:chgData name="Ernesto Gandolfo Raso" userId="9b53afdb15782c0c" providerId="LiveId" clId="{E667E6A0-40B9-4031-8E51-8F82EA15EE51}" dt="2024-10-22T12:07:40.269" v="500" actId="2696"/>
        <pc:sldMkLst>
          <pc:docMk/>
          <pc:sldMk cId="3344480296" sldId="461"/>
        </pc:sldMkLst>
      </pc:sldChg>
      <pc:sldChg chg="modSp mod">
        <pc:chgData name="Ernesto Gandolfo Raso" userId="9b53afdb15782c0c" providerId="LiveId" clId="{E667E6A0-40B9-4031-8E51-8F82EA15EE51}" dt="2024-10-22T11:54:24.047" v="448" actId="1035"/>
        <pc:sldMkLst>
          <pc:docMk/>
          <pc:sldMk cId="2962609023" sldId="463"/>
        </pc:sldMkLst>
      </pc:sldChg>
      <pc:sldChg chg="modSp mod">
        <pc:chgData name="Ernesto Gandolfo Raso" userId="9b53afdb15782c0c" providerId="LiveId" clId="{E667E6A0-40B9-4031-8E51-8F82EA15EE51}" dt="2024-10-23T18:16:53.730" v="657" actId="1035"/>
        <pc:sldMkLst>
          <pc:docMk/>
          <pc:sldMk cId="160744649" sldId="465"/>
        </pc:sldMkLst>
      </pc:sldChg>
      <pc:sldChg chg="modSp mod">
        <pc:chgData name="Ernesto Gandolfo Raso" userId="9b53afdb15782c0c" providerId="LiveId" clId="{E667E6A0-40B9-4031-8E51-8F82EA15EE51}" dt="2024-10-22T11:45:19.368" v="301" actId="1036"/>
        <pc:sldMkLst>
          <pc:docMk/>
          <pc:sldMk cId="70821672" sldId="466"/>
        </pc:sldMkLst>
      </pc:sldChg>
      <pc:sldChg chg="del">
        <pc:chgData name="Ernesto Gandolfo Raso" userId="9b53afdb15782c0c" providerId="LiveId" clId="{E667E6A0-40B9-4031-8E51-8F82EA15EE51}" dt="2024-10-11T14:19:21.168" v="13" actId="2696"/>
        <pc:sldMkLst>
          <pc:docMk/>
          <pc:sldMk cId="2217054736" sldId="468"/>
        </pc:sldMkLst>
      </pc:sldChg>
      <pc:sldChg chg="add">
        <pc:chgData name="Ernesto Gandolfo Raso" userId="9b53afdb15782c0c" providerId="LiveId" clId="{E667E6A0-40B9-4031-8E51-8F82EA15EE51}" dt="2024-10-11T14:20:08.639" v="15"/>
        <pc:sldMkLst>
          <pc:docMk/>
          <pc:sldMk cId="127062354" sldId="470"/>
        </pc:sldMkLst>
      </pc:sldChg>
      <pc:sldChg chg="del">
        <pc:chgData name="Ernesto Gandolfo Raso" userId="9b53afdb15782c0c" providerId="LiveId" clId="{E667E6A0-40B9-4031-8E51-8F82EA15EE51}" dt="2024-10-11T14:20:03.015" v="14" actId="2696"/>
        <pc:sldMkLst>
          <pc:docMk/>
          <pc:sldMk cId="3712939704" sldId="470"/>
        </pc:sldMkLst>
      </pc:sldChg>
      <pc:sldChg chg="addSp modSp mod">
        <pc:chgData name="Ernesto Gandolfo Raso" userId="9b53afdb15782c0c" providerId="LiveId" clId="{E667E6A0-40B9-4031-8E51-8F82EA15EE51}" dt="2024-10-23T18:15:22.093" v="613" actId="122"/>
        <pc:sldMkLst>
          <pc:docMk/>
          <pc:sldMk cId="4146872449" sldId="471"/>
        </pc:sldMkLst>
      </pc:sldChg>
      <pc:sldChg chg="addSp delSp modSp mod">
        <pc:chgData name="Ernesto Gandolfo Raso" userId="9b53afdb15782c0c" providerId="LiveId" clId="{E667E6A0-40B9-4031-8E51-8F82EA15EE51}" dt="2024-10-23T19:00:48.568" v="1391" actId="692"/>
        <pc:sldMkLst>
          <pc:docMk/>
          <pc:sldMk cId="2374871799" sldId="472"/>
        </pc:sldMkLst>
      </pc:sldChg>
      <pc:sldChg chg="modSp">
        <pc:chgData name="Ernesto Gandolfo Raso" userId="9b53afdb15782c0c" providerId="LiveId" clId="{E667E6A0-40B9-4031-8E51-8F82EA15EE51}" dt="2024-10-11T14:42:13.523" v="78" actId="207"/>
        <pc:sldMkLst>
          <pc:docMk/>
          <pc:sldMk cId="2830978200" sldId="473"/>
        </pc:sldMkLst>
      </pc:sldChg>
      <pc:sldChg chg="addSp modSp mod">
        <pc:chgData name="Ernesto Gandolfo Raso" userId="9b53afdb15782c0c" providerId="LiveId" clId="{E667E6A0-40B9-4031-8E51-8F82EA15EE51}" dt="2024-10-23T18:21:54.983" v="696" actId="1076"/>
        <pc:sldMkLst>
          <pc:docMk/>
          <pc:sldMk cId="897410578" sldId="476"/>
        </pc:sldMkLst>
      </pc:sldChg>
      <pc:sldChg chg="add del">
        <pc:chgData name="Ernesto Gandolfo Raso" userId="9b53afdb15782c0c" providerId="LiveId" clId="{E667E6A0-40B9-4031-8E51-8F82EA15EE51}" dt="2024-10-11T14:19:04.865" v="12" actId="47"/>
        <pc:sldMkLst>
          <pc:docMk/>
          <pc:sldMk cId="1306335447" sldId="477"/>
        </pc:sldMkLst>
      </pc:sldChg>
      <pc:sldChg chg="modSp add mod">
        <pc:chgData name="Ernesto Gandolfo Raso" userId="9b53afdb15782c0c" providerId="LiveId" clId="{E667E6A0-40B9-4031-8E51-8F82EA15EE51}" dt="2024-10-23T18:48:16.253" v="1040" actId="14100"/>
        <pc:sldMkLst>
          <pc:docMk/>
          <pc:sldMk cId="1700515665" sldId="477"/>
        </pc:sldMkLst>
      </pc:sldChg>
      <pc:sldChg chg="addSp delSp modSp add mod">
        <pc:chgData name="Ernesto Gandolfo Raso" userId="9b53afdb15782c0c" providerId="LiveId" clId="{E667E6A0-40B9-4031-8E51-8F82EA15EE51}" dt="2024-10-23T18:53:58.538" v="1098" actId="1036"/>
        <pc:sldMkLst>
          <pc:docMk/>
          <pc:sldMk cId="1595359138" sldId="478"/>
        </pc:sldMkLst>
      </pc:sldChg>
      <pc:sldChg chg="addSp new mod">
        <pc:chgData name="Ernesto Gandolfo Raso" userId="9b53afdb15782c0c" providerId="LiveId" clId="{E667E6A0-40B9-4031-8E51-8F82EA15EE51}" dt="2024-10-23T14:14:13.230" v="510" actId="22"/>
        <pc:sldMkLst>
          <pc:docMk/>
          <pc:sldMk cId="1875558100" sldId="479"/>
        </pc:sldMkLst>
      </pc:sldChg>
      <pc:sldChg chg="addSp modSp new mod">
        <pc:chgData name="Ernesto Gandolfo Raso" userId="9b53afdb15782c0c" providerId="LiveId" clId="{E667E6A0-40B9-4031-8E51-8F82EA15EE51}" dt="2024-10-23T14:15:06.490" v="514" actId="14100"/>
        <pc:sldMkLst>
          <pc:docMk/>
          <pc:sldMk cId="375749676" sldId="480"/>
        </pc:sldMkLst>
      </pc:sldChg>
      <pc:sldChg chg="addSp delSp modSp add mod">
        <pc:chgData name="Ernesto Gandolfo Raso" userId="9b53afdb15782c0c" providerId="LiveId" clId="{E667E6A0-40B9-4031-8E51-8F82EA15EE51}" dt="2024-10-23T14:16:24.270" v="547" actId="207"/>
        <pc:sldMkLst>
          <pc:docMk/>
          <pc:sldMk cId="840480572" sldId="481"/>
        </pc:sldMkLst>
      </pc:sldChg>
      <pc:sldChg chg="addSp delSp modSp add mod">
        <pc:chgData name="Ernesto Gandolfo Raso" userId="9b53afdb15782c0c" providerId="LiveId" clId="{E667E6A0-40B9-4031-8E51-8F82EA15EE51}" dt="2024-10-25T13:01:22.275" v="1398" actId="1076"/>
        <pc:sldMkLst>
          <pc:docMk/>
          <pc:sldMk cId="2112728196" sldId="4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5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6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7" name="Text Box 4"/>
          <p:cNvSpPr txBox="1">
            <a:spLocks noChangeArrowheads="1"/>
          </p:cNvSpPr>
          <p:nvPr/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8" name="Text Box 5"/>
          <p:cNvSpPr txBox="1">
            <a:spLocks noChangeArrowheads="1"/>
          </p:cNvSpPr>
          <p:nvPr/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792662" cy="35941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31520" y="4560570"/>
            <a:ext cx="5847081" cy="431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AR" noProof="0"/>
          </a:p>
        </p:txBody>
      </p:sp>
      <p:sp>
        <p:nvSpPr>
          <p:cNvPr id="110601" name="Text Box 8"/>
          <p:cNvSpPr txBox="1">
            <a:spLocks noChangeArrowheads="1"/>
          </p:cNvSpPr>
          <p:nvPr/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143588" y="9119474"/>
            <a:ext cx="3164839" cy="47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13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fld id="{B8AC35E9-1AD7-42BC-96ED-81644DEFC32F}" type="slidenum">
              <a:rPr lang="es-MX" altLang="pt-BR"/>
              <a:pPr/>
              <a:t>‹Nº›</a:t>
            </a:fld>
            <a:endParaRPr lang="es-MX" altLang="pt-BR"/>
          </a:p>
        </p:txBody>
      </p:sp>
    </p:spTree>
    <p:extLst>
      <p:ext uri="{BB962C8B-B14F-4D97-AF65-F5344CB8AC3E}">
        <p14:creationId xmlns:p14="http://schemas.microsoft.com/office/powerpoint/2010/main" val="2409337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9BE9A6-DBCD-F6FB-B6F5-FC52947B5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9">
            <a:extLst>
              <a:ext uri="{FF2B5EF4-FFF2-40B4-BE49-F238E27FC236}">
                <a16:creationId xmlns:a16="http://schemas.microsoft.com/office/drawing/2014/main" id="{558C1F03-A587-8E89-627A-1C18D66604B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6CB6241A-E61B-4A4C-B516-6894C204084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1619" name="Text Box 1">
            <a:extLst>
              <a:ext uri="{FF2B5EF4-FFF2-40B4-BE49-F238E27FC236}">
                <a16:creationId xmlns:a16="http://schemas.microsoft.com/office/drawing/2014/main" id="{F874326D-970B-C026-B9E4-6D914C6F0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D5EFE0F-5467-49A1-9E43-454E8F79C68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1620" name="Text Box 2">
            <a:extLst>
              <a:ext uri="{FF2B5EF4-FFF2-40B4-BE49-F238E27FC236}">
                <a16:creationId xmlns:a16="http://schemas.microsoft.com/office/drawing/2014/main" id="{088514FE-23F9-800F-3C5B-95E40CA53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C8328E1-9B2C-42F3-B3AA-89432CDCAC5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1621" name="Text Box 3">
            <a:extLst>
              <a:ext uri="{FF2B5EF4-FFF2-40B4-BE49-F238E27FC236}">
                <a16:creationId xmlns:a16="http://schemas.microsoft.com/office/drawing/2014/main" id="{A7D101E1-4E8D-BD02-38CA-80896E240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91B5FF-656A-48FF-8B4A-7D59B642A6EF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1622" name="Rectangle 4">
            <a:extLst>
              <a:ext uri="{FF2B5EF4-FFF2-40B4-BE49-F238E27FC236}">
                <a16:creationId xmlns:a16="http://schemas.microsoft.com/office/drawing/2014/main" id="{06EA2825-D288-18F0-7F5D-1C40164D1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3" name="Text Box 5">
            <a:extLst>
              <a:ext uri="{FF2B5EF4-FFF2-40B4-BE49-F238E27FC236}">
                <a16:creationId xmlns:a16="http://schemas.microsoft.com/office/drawing/2014/main" id="{F50F3B9E-6AD5-F339-8015-369579ACD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055545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74EBA63-60D3-4A17-87D0-6883FD12F46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1BA04E-55A2-4984-92C6-E60295737F6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F72AE7-AF0C-456E-A680-1D797B590E3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2EC8ED-FE57-45F9-B391-2F8E461CD31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7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561398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A960727-59F1-432D-9BB8-CA46ED3FA9ED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292873-9557-4AFB-952F-A066F696B9A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571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4E6FC96-0CF6-4265-8B3D-225933DBF48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571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943112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4506872-40FE-45B2-9F5C-AA34BC3AA5C2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673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60D55F9-A114-44E6-9532-6FB3D0B4C4F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674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A31E63-C812-4D82-93CB-F14E86C31EC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67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4506872-40FE-45B2-9F5C-AA34BC3AA5C2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673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60D55F9-A114-44E6-9532-6FB3D0B4C4F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674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A31E63-C812-4D82-93CB-F14E86C31EC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67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4020920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F6ED3903-C8A3-4144-BCF4-789E9C67012D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6E9D15-88EB-435C-B119-3A1E0976FCF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776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93C391-6AEB-41FF-A77F-F604F1817F3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776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251EB2B8-2375-4713-8BBD-136E8074A5B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DB9B08-7295-479E-BFE7-503E31EB380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878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92F911F-D49C-45DC-B312-40ECE2A6EC5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878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90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0EC5514-DFDE-4187-A971-83865C88B4F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93837C0-DD01-4EAF-A8BF-75DDA311FD8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981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6AF6675-1879-4534-A6B7-0EDA3FC963E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98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0EC5514-DFDE-4187-A971-83865C88B4F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93837C0-DD01-4EAF-A8BF-75DDA311FD8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981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6AF6675-1879-4534-A6B7-0EDA3FC963E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98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607675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C1C943-74C9-B261-0344-D8E27A088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>
            <a:extLst>
              <a:ext uri="{FF2B5EF4-FFF2-40B4-BE49-F238E27FC236}">
                <a16:creationId xmlns:a16="http://schemas.microsoft.com/office/drawing/2014/main" id="{43815519-52F7-57C2-1638-787330E9B3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0EC5514-DFDE-4187-A971-83865C88B4F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9811" name="Text Box 1">
            <a:extLst>
              <a:ext uri="{FF2B5EF4-FFF2-40B4-BE49-F238E27FC236}">
                <a16:creationId xmlns:a16="http://schemas.microsoft.com/office/drawing/2014/main" id="{FFBD2250-DEE5-B8B0-639F-A74866910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93837C0-DD01-4EAF-A8BF-75DDA311FD8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9812" name="Text Box 2">
            <a:extLst>
              <a:ext uri="{FF2B5EF4-FFF2-40B4-BE49-F238E27FC236}">
                <a16:creationId xmlns:a16="http://schemas.microsoft.com/office/drawing/2014/main" id="{E2F9A64B-5FFA-A77E-F540-4C6954035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6AF6675-1879-4534-A6B7-0EDA3FC963E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9813" name="Rectangle 3">
            <a:extLst>
              <a:ext uri="{FF2B5EF4-FFF2-40B4-BE49-F238E27FC236}">
                <a16:creationId xmlns:a16="http://schemas.microsoft.com/office/drawing/2014/main" id="{49F1D69B-A7EC-65C2-17A7-64A79D6460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4" name="Text Box 4">
            <a:extLst>
              <a:ext uri="{FF2B5EF4-FFF2-40B4-BE49-F238E27FC236}">
                <a16:creationId xmlns:a16="http://schemas.microsoft.com/office/drawing/2014/main" id="{79DC7A35-EB27-883B-68E1-11F2AAF8C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128462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E26D39C9-8732-464F-9B23-3BE82A3BFCEA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9C579CE-6D14-4888-B528-ACD77B1156A0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1C5904-B673-4FAF-9353-0AD6FD3DDB0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08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D0AFA49-86A0-41CF-8B01-EB203B30B85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B578147-79CE-4893-929F-1530BA11EEC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E58CAC-E5D9-4F92-B479-A0718B35B1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F5741C9-39D6-4C0F-8FA2-3353CA48E7C5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E26D39C9-8732-464F-9B23-3BE82A3BFCEA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9C579CE-6D14-4888-B528-ACD77B1156A0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1C5904-B673-4FAF-9353-0AD6FD3DDB0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08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602841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2EEAC846-1A7F-4DBE-AD74-96F4F0D6D48F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14E950E-F634-4F62-B51E-6AC1AA4EFF66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186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5DEFE29-25CB-4B81-81A1-1D1AF7D46FC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18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C88DB27-EE55-409D-B237-40F3D333F2C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C171D39-2B8F-4058-8E17-7FEB7CCBA476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288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F7D5DA-9610-41E0-83CD-A42020354F9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28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C88DB27-EE55-409D-B237-40F3D333F2C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C171D39-2B8F-4058-8E17-7FEB7CCBA476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288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F7D5DA-9610-41E0-83CD-A42020354F9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28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076255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B5C3A88-6668-4873-A5CD-A9368B1100E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493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464FEFE-E5CA-4776-BDCA-7DA51BC3ABF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493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DAE9B27-2618-4736-A17C-64BD21391E3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49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358796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C88DB27-EE55-409D-B237-40F3D333F2C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C171D39-2B8F-4058-8E17-7FEB7CCBA476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288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F7D5DA-9610-41E0-83CD-A42020354F9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28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807258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1F89E969-24F7-4FF1-B627-899995F0E9E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390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2972E60-2CC0-4C58-8912-60A530E90D36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390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C19294C-58B6-4555-9BE5-6966A1E76A2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390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10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E4AD487-05BB-4C72-8BEF-6D38FCCF218D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DA683E-A975-41CE-BECF-1729F07A28F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624478-EC44-42DE-B170-4DFA17AD4F6D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E4AD487-05BB-4C72-8BEF-6D38FCCF218D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DA683E-A975-41CE-BECF-1729F07A28F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624478-EC44-42DE-B170-4DFA17AD4F6D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0082928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71C99F-061D-82BE-971B-233084C22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9">
            <a:extLst>
              <a:ext uri="{FF2B5EF4-FFF2-40B4-BE49-F238E27FC236}">
                <a16:creationId xmlns:a16="http://schemas.microsoft.com/office/drawing/2014/main" id="{D4CFC540-6F1F-3EA7-BFCB-48546608B46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E4AD487-05BB-4C72-8BEF-6D38FCCF218D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5955" name="Text Box 1">
            <a:extLst>
              <a:ext uri="{FF2B5EF4-FFF2-40B4-BE49-F238E27FC236}">
                <a16:creationId xmlns:a16="http://schemas.microsoft.com/office/drawing/2014/main" id="{A4BA5C72-9D2B-82E4-0C54-A265AF527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DA683E-A975-41CE-BECF-1729F07A28F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6" name="Text Box 2">
            <a:extLst>
              <a:ext uri="{FF2B5EF4-FFF2-40B4-BE49-F238E27FC236}">
                <a16:creationId xmlns:a16="http://schemas.microsoft.com/office/drawing/2014/main" id="{4C5D42D5-EE87-0A4D-D006-F6185911A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624478-EC44-42DE-B170-4DFA17AD4F6D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7" name="Rectangle 3">
            <a:extLst>
              <a:ext uri="{FF2B5EF4-FFF2-40B4-BE49-F238E27FC236}">
                <a16:creationId xmlns:a16="http://schemas.microsoft.com/office/drawing/2014/main" id="{FDFE5EDD-A479-9CAC-99F9-1844D3C6B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8" name="Text Box 4">
            <a:extLst>
              <a:ext uri="{FF2B5EF4-FFF2-40B4-BE49-F238E27FC236}">
                <a16:creationId xmlns:a16="http://schemas.microsoft.com/office/drawing/2014/main" id="{A02BF140-5C13-CF43-43DC-F9ACAC8CB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602073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D0AFA49-86A0-41CF-8B01-EB203B30B85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B578147-79CE-4893-929F-1530BA11EEC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E58CAC-E5D9-4F92-B479-A0718B35B1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F5741C9-39D6-4C0F-8FA2-3353CA48E7C5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019851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E4AD487-05BB-4C72-8BEF-6D38FCCF218D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DA683E-A975-41CE-BECF-1729F07A28F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624478-EC44-42DE-B170-4DFA17AD4F6D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7686320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E4AD487-05BB-4C72-8BEF-6D38FCCF218D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DA683E-A975-41CE-BECF-1729F07A28F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624478-EC44-42DE-B170-4DFA17AD4F6D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415005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3082ECB-FCF2-4C58-BC6C-44E0C103EEF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390CEF1-A066-4C4A-B051-8374DEB0001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902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CDB17C8-0047-4ABC-8769-EEBBAAB8810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902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30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453194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2F13F8C-5AF9-4E2A-9DEA-DE209348F843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F9DAC0-4355-4E72-879B-645E4CAA02B6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800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97C6B26-C283-4737-95C1-45F1C848119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800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A26A518-A4B7-413A-B3F3-CB6CF3D5830A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800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2F13F8C-5AF9-4E2A-9DEA-DE209348F843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F9DAC0-4355-4E72-879B-645E4CAA02B6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800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97C6B26-C283-4737-95C1-45F1C848119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800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A26A518-A4B7-413A-B3F3-CB6CF3D5830A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800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5499808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03F1CB-E1ED-C574-3458-5B5F6996E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9">
            <a:extLst>
              <a:ext uri="{FF2B5EF4-FFF2-40B4-BE49-F238E27FC236}">
                <a16:creationId xmlns:a16="http://schemas.microsoft.com/office/drawing/2014/main" id="{8247FD12-CB70-CD0F-ABDB-28AF972A712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2F13F8C-5AF9-4E2A-9DEA-DE209348F843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8003" name="Text Box 1">
            <a:extLst>
              <a:ext uri="{FF2B5EF4-FFF2-40B4-BE49-F238E27FC236}">
                <a16:creationId xmlns:a16="http://schemas.microsoft.com/office/drawing/2014/main" id="{01C43741-DB56-6F9D-67AF-95877A121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F9DAC0-4355-4E72-879B-645E4CAA02B6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8004" name="Text Box 2">
            <a:extLst>
              <a:ext uri="{FF2B5EF4-FFF2-40B4-BE49-F238E27FC236}">
                <a16:creationId xmlns:a16="http://schemas.microsoft.com/office/drawing/2014/main" id="{6B20C558-CC59-04B8-CE26-E73815858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97C6B26-C283-4737-95C1-45F1C848119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8005" name="Text Box 3">
            <a:extLst>
              <a:ext uri="{FF2B5EF4-FFF2-40B4-BE49-F238E27FC236}">
                <a16:creationId xmlns:a16="http://schemas.microsoft.com/office/drawing/2014/main" id="{866B7AA8-C107-61A4-2D4C-167F3B8EA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A26A518-A4B7-413A-B3F3-CB6CF3D5830A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8006" name="Rectangle 4">
            <a:extLst>
              <a:ext uri="{FF2B5EF4-FFF2-40B4-BE49-F238E27FC236}">
                <a16:creationId xmlns:a16="http://schemas.microsoft.com/office/drawing/2014/main" id="{ABC05236-8CC3-6464-F837-76E9E62839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7" name="Text Box 5">
            <a:extLst>
              <a:ext uri="{FF2B5EF4-FFF2-40B4-BE49-F238E27FC236}">
                <a16:creationId xmlns:a16="http://schemas.microsoft.com/office/drawing/2014/main" id="{D6E50F04-A883-461F-5686-7B123FBC1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8610014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3082ECB-FCF2-4C58-BC6C-44E0C103EEF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390CEF1-A066-4C4A-B051-8374DEB0001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902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CDB17C8-0047-4ABC-8769-EEBBAAB8810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902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30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6292380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FE3BD212-F07D-469D-91D7-AF48ACD36B8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AF5A354-AE53-4A7A-B86A-AC5697778C5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005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4BD52C-E542-4505-B727-5C347C9EB95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005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4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D004E1E1-0D3E-4C4B-AA55-8783F276DB0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107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904DB70-D93D-4298-BC4D-CE1BA165C5B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107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2D9A6CC-6E86-4497-B003-DAA07B9E74A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10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8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CD37FBC5-946E-4AAE-93E4-824156A811D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209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62C136A-1A8C-41CE-9656-F0462A7B69C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210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AFA6C31-CD11-4D4F-A445-3F93E8E2666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2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102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85247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D0AFA49-86A0-41CF-8B01-EB203B30B85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B578147-79CE-4893-929F-1530BA11EEC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E58CAC-E5D9-4F92-B479-A0718B35B1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F5741C9-39D6-4C0F-8FA2-3353CA48E7C5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2645945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D004E1E1-0D3E-4C4B-AA55-8783F276DB0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107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904DB70-D93D-4298-BC4D-CE1BA165C5B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107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2D9A6CC-6E86-4497-B003-DAA07B9E74A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10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8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6086658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CD37FBC5-946E-4AAE-93E4-824156A811D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209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62C136A-1A8C-41CE-9656-F0462A7B69C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210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AFA6C31-CD11-4D4F-A445-3F93E8E2666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2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102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7041494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BFDB04E-6D01-4414-AC50-8E301BDC2E10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B3D0716-5D0D-4974-82DE-02F095298CF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619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FEB8EC6-6F51-47F6-A431-638D06C3113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619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274AA357-139D-4BB8-BDEA-973995427922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721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0B879D6-8471-48E2-8C6C-F3253F423D1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722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66C7CF-870E-45CF-BFE9-BA6A18CC2E4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72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2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2297F606-11E9-48B2-8DC5-086014DA91F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FBC257-905B-47BB-8A6C-9FEF159E065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824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D80046D-9BC8-4DB7-9D96-8BEB4BB3A46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824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DAEAB3F-3847-41AD-9D66-BBF748303DB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DECFB4-FA34-4A46-88B3-D1674A570C10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FFAC806-B247-404D-B990-94AD2372AA9D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926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70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DBD127DB-FCE3-4389-88E4-84811084AEAA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B4EF031-A873-4B89-885F-47CBE448364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7" name="Text Box 3"/>
          <p:cNvSpPr txBox="1">
            <a:spLocks noChangeArrowheads="1"/>
          </p:cNvSpPr>
          <p:nvPr/>
        </p:nvSpPr>
        <p:spPr bwMode="auto">
          <a:xfrm>
            <a:off x="731521" y="4560570"/>
            <a:ext cx="5850467" cy="431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6C9D1C4-186F-4F41-8142-E23FE6BD3AF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233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95B870D-5F15-42D1-B410-DED504AECBF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234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094A8AB-0DC2-4972-BBEE-F332BF6AC09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2341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2289743-EC58-47D6-80AB-755887CCC5E7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234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43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23E7CC65-066B-4B9E-B8D7-D7BE2C7C67C3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336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E1E5AB-BCE7-49A9-A8F3-A497F309EFF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5" name="Text Box 3"/>
          <p:cNvSpPr txBox="1">
            <a:spLocks noChangeArrowheads="1"/>
          </p:cNvSpPr>
          <p:nvPr/>
        </p:nvSpPr>
        <p:spPr bwMode="auto">
          <a:xfrm>
            <a:off x="731521" y="4560570"/>
            <a:ext cx="5850467" cy="431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608C8BE9-298B-4001-8FBC-07CBD3ED0D3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438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20E83E5-65D9-4033-8FF2-7D5DDB04A6C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438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4A4C84B-59BE-4207-ADD6-FACE8FDCE9A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438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90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D0AFA49-86A0-41CF-8B01-EB203B30B85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B578147-79CE-4893-929F-1530BA11EEC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E58CAC-E5D9-4F92-B479-A0718B35B1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F5741C9-39D6-4C0F-8FA2-3353CA48E7C5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1036103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BA944C2-9401-4832-A11C-B751B0DAD8C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541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867E9ED-C824-4210-B4C3-4F522F03482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541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8A74B10-4FDB-458A-A022-4CF4B7BDC49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54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68432ACC-067A-46CA-8E48-E1A4D78C81A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64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3FBDDDC-9F99-4298-B418-E253CEA2B82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64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C4815A5-3731-42D0-B137-E14E042EE6B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64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68432ACC-067A-46CA-8E48-E1A4D78C81A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64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3FBDDDC-9F99-4298-B418-E253CEA2B82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64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C4815A5-3731-42D0-B137-E14E042EE6B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64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1212717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68432ACC-067A-46CA-8E48-E1A4D78C81A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70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64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3FBDDDC-9F99-4298-B418-E253CEA2B82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64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C4815A5-3731-42D0-B137-E14E042EE6B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64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416909938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D467C0F-153F-4D1C-A180-BA8CB9B950B2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71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848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4CCBBCA-336A-47B9-8221-A0BABC6CE1FD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848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C4ABD39-A048-4835-AE37-35E11DAAE95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848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F0BAF55-B04D-464B-8C28-DCE4AD941E7B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848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1C1E5976-A108-41EF-A3B7-E2F5B28AB1BA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72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950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7419C06-C214-4B0C-B185-D983FBA884A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950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7561DD7-6D6E-41FA-8C99-E421DDC7980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950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96FCD56-B1F6-41EF-81CB-86352162E2E2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951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1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C3A4A685-6EFD-4348-8DA7-81759D29249B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73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053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AB2602-C03B-40E5-B604-9AF9F687FD0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053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3AD0819-9E88-45DF-AB88-1091AA84985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0533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A8BA781-F012-4701-ACDB-ABB48BA8C5E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053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5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D838BA13-0963-43C3-AEE5-44C6F282F846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74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155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F3CBA26-5E1D-4AF7-9F83-8DC3D09C67C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155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3091AB0-F685-4AFB-925C-A1BB3162CAE0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1557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79865C-50A7-4ADA-9241-E51E277895A5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155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9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BE32EAC-D226-405C-8D5A-9390F82F9F3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75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745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CEDBB0-1F74-49D4-A391-78346000DAA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746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2389CF-801F-4193-8152-730CBFF8E4C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74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6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236249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74EBA63-60D3-4A17-87D0-6883FD12F46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1BA04E-55A2-4984-92C6-E60295737F6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F72AE7-AF0C-456E-A680-1D797B590E3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2EC8ED-FE57-45F9-B391-2F8E461CD31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7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4017767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74EBA63-60D3-4A17-87D0-6883FD12F46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1BA04E-55A2-4984-92C6-E60295737F6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F72AE7-AF0C-456E-A680-1D797B590E3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2EC8ED-FE57-45F9-B391-2F8E461CD31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7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917351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74EBA63-60D3-4A17-87D0-6883FD12F46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1BA04E-55A2-4984-92C6-E60295737F6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F72AE7-AF0C-456E-A680-1D797B590E3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2EC8ED-FE57-45F9-B391-2F8E461CD31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7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572333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C42798-E02D-2D99-2D24-E668937F3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9">
            <a:extLst>
              <a:ext uri="{FF2B5EF4-FFF2-40B4-BE49-F238E27FC236}">
                <a16:creationId xmlns:a16="http://schemas.microsoft.com/office/drawing/2014/main" id="{178829DF-D553-3089-2EF5-2E18D65F645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74EBA63-60D3-4A17-87D0-6883FD12F46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67" name="Text Box 1">
            <a:extLst>
              <a:ext uri="{FF2B5EF4-FFF2-40B4-BE49-F238E27FC236}">
                <a16:creationId xmlns:a16="http://schemas.microsoft.com/office/drawing/2014/main" id="{01DD8F52-0908-A898-CB4E-45984C516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1BA04E-55A2-4984-92C6-E60295737F6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8" name="Text Box 2">
            <a:extLst>
              <a:ext uri="{FF2B5EF4-FFF2-40B4-BE49-F238E27FC236}">
                <a16:creationId xmlns:a16="http://schemas.microsoft.com/office/drawing/2014/main" id="{A7D72ACB-E3FC-285D-EC8B-74C18C94C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F72AE7-AF0C-456E-A680-1D797B590E3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9" name="Text Box 3">
            <a:extLst>
              <a:ext uri="{FF2B5EF4-FFF2-40B4-BE49-F238E27FC236}">
                <a16:creationId xmlns:a16="http://schemas.microsoft.com/office/drawing/2014/main" id="{6929832B-A3B6-A676-0183-3D1494682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2EC8ED-FE57-45F9-B391-2F8E461CD31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70" name="Rectangle 4">
            <a:extLst>
              <a:ext uri="{FF2B5EF4-FFF2-40B4-BE49-F238E27FC236}">
                <a16:creationId xmlns:a16="http://schemas.microsoft.com/office/drawing/2014/main" id="{54DCF92E-888D-9D4B-FB1C-1545B615FE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71" name="Text Box 5">
            <a:extLst>
              <a:ext uri="{FF2B5EF4-FFF2-40B4-BE49-F238E27FC236}">
                <a16:creationId xmlns:a16="http://schemas.microsoft.com/office/drawing/2014/main" id="{674B8257-EFE2-3106-D685-D4BAA3A73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1845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A6782-CFE3-49DF-AF9B-D3CBE4B11804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56695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C9585-C2F8-4597-A420-CE9354001540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05028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1925" y="609600"/>
            <a:ext cx="1941513" cy="54816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3725" cy="54816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09529-244D-4904-BBBF-DCE76C584461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08759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B2D79-9C1E-446A-B7CE-24E54E310E50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61137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42AFF-92BB-4A6A-9D01-9C7E3D756FBA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93110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69050-37D6-4BD7-9D58-3F1F87CD5B45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79803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ACDC2-C115-4B29-9C78-6C57CA3CE104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427230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3A991-9AC7-49AC-B21A-4AB3CFA9CC0D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9095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86469-C2D9-4E2D-A765-A83EAB5EF27E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82767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951AD-D3DD-48B7-970B-F0685D41E672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87202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B2097-7BF6-462A-9475-20CBF8C9F5EA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94506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7638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Pulse para editar el formato de esquema del texto</a:t>
            </a:r>
          </a:p>
          <a:p>
            <a:pPr lvl="1"/>
            <a:r>
              <a:rPr lang="en-GB" altLang="pt-BR"/>
              <a:t>Segundo nivel del esquema</a:t>
            </a:r>
          </a:p>
          <a:p>
            <a:pPr lvl="2"/>
            <a:r>
              <a:rPr lang="en-GB" altLang="pt-BR"/>
              <a:t>Tercer nivel del esquema</a:t>
            </a:r>
          </a:p>
          <a:p>
            <a:pPr lvl="3"/>
            <a:r>
              <a:rPr lang="en-GB" altLang="pt-BR"/>
              <a:t>Cuarto nivel del esquema</a:t>
            </a:r>
          </a:p>
          <a:p>
            <a:pPr lvl="4"/>
            <a:r>
              <a:rPr lang="en-GB" altLang="pt-BR"/>
              <a:t>Quinto nivel del esquema</a:t>
            </a:r>
          </a:p>
          <a:p>
            <a:pPr lvl="4"/>
            <a:r>
              <a:rPr lang="en-GB" altLang="pt-BR"/>
              <a:t>Sexto nivel del esquema</a:t>
            </a:r>
          </a:p>
          <a:p>
            <a:pPr lvl="4"/>
            <a:r>
              <a:rPr lang="en-GB" altLang="pt-BR"/>
              <a:t>Séptimo nivel del esquema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1F48DA1F-3925-49BD-8C64-5D4F4D2705D7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80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35.wmf"/><Relationship Id="rId3" Type="http://schemas.openxmlformats.org/officeDocument/2006/relationships/image" Target="../media/image33.png"/><Relationship Id="rId7" Type="http://schemas.openxmlformats.org/officeDocument/2006/relationships/image" Target="../media/image33.wmf"/><Relationship Id="rId17" Type="http://schemas.openxmlformats.org/officeDocument/2006/relationships/oleObject" Target="../embeddings/oleObject5.bin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2.bin"/><Relationship Id="rId5" Type="http://schemas.openxmlformats.org/officeDocument/2006/relationships/image" Target="../media/image330.png"/><Relationship Id="rId15" Type="http://schemas.openxmlformats.org/officeDocument/2006/relationships/oleObject" Target="../embeddings/oleObject4.bin"/><Relationship Id="rId4" Type="http://schemas.openxmlformats.org/officeDocument/2006/relationships/image" Target="../media/image320.png"/><Relationship Id="rId9" Type="http://schemas.openxmlformats.org/officeDocument/2006/relationships/image" Target="../media/image3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8.bin"/><Relationship Id="rId3" Type="http://schemas.openxmlformats.org/officeDocument/2006/relationships/image" Target="../media/image360.png"/><Relationship Id="rId7" Type="http://schemas.openxmlformats.org/officeDocument/2006/relationships/image" Target="../media/image35.wmf"/><Relationship Id="rId17" Type="http://schemas.openxmlformats.org/officeDocument/2006/relationships/image" Target="../media/image36.wmf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36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40.png"/><Relationship Id="rId5" Type="http://schemas.openxmlformats.org/officeDocument/2006/relationships/image" Target="../media/image38.png"/><Relationship Id="rId15" Type="http://schemas.openxmlformats.org/officeDocument/2006/relationships/image" Target="../media/image36.wmf"/><Relationship Id="rId23" Type="http://schemas.openxmlformats.org/officeDocument/2006/relationships/image" Target="../media/image39.png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37.png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6.bin"/><Relationship Id="rId3" Type="http://schemas.openxmlformats.org/officeDocument/2006/relationships/image" Target="../media/image400.png"/><Relationship Id="rId21" Type="http://schemas.openxmlformats.org/officeDocument/2006/relationships/image" Target="../media/image44.png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4.bin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36.wmf"/><Relationship Id="rId20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5.bin"/><Relationship Id="rId23" Type="http://schemas.openxmlformats.org/officeDocument/2006/relationships/image" Target="../media/image46.pn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430.png"/><Relationship Id="rId14" Type="http://schemas.openxmlformats.org/officeDocument/2006/relationships/image" Target="../media/image36.wmf"/><Relationship Id="rId22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gif"/><Relationship Id="rId4" Type="http://schemas.openxmlformats.org/officeDocument/2006/relationships/image" Target="../media/image6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gif"/><Relationship Id="rId4" Type="http://schemas.openxmlformats.org/officeDocument/2006/relationships/image" Target="../media/image6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oleObject" Target="../embeddings/oleObject21.bin"/><Relationship Id="rId4" Type="http://schemas.openxmlformats.org/officeDocument/2006/relationships/image" Target="../media/image6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gif"/><Relationship Id="rId4" Type="http://schemas.openxmlformats.org/officeDocument/2006/relationships/image" Target="../media/image70.gi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44D70-C3E3-9FEA-D3E4-D22B460B1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5FEB8A-8667-C26D-3F1D-6BED45D09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Text Box 1">
            <a:extLst>
              <a:ext uri="{FF2B5EF4-FFF2-40B4-BE49-F238E27FC236}">
                <a16:creationId xmlns:a16="http://schemas.microsoft.com/office/drawing/2014/main" id="{2ECDD24E-3119-DBCA-F4F2-23BBF01D8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sz="6600" b="1" dirty="0">
                <a:latin typeface="+mn-lt"/>
                <a:cs typeface="Arial" panose="020B0604020202020204" pitchFamily="34" charset="0"/>
              </a:rPr>
              <a:t>ONDAS MECÁNICAS</a:t>
            </a:r>
            <a:endParaRPr lang="es-ES" altLang="pt-BR" sz="66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80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C8E41-49B2-FE10-E4C2-08C1C1A1C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AAAA5D0D-88AD-1C33-4441-E409D90AD703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4045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r>
                  <a:rPr lang="es-MX" altLang="pt-BR" sz="2800" b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FRECUENCIA: </a:t>
                </a:r>
                <a:r>
                  <a:rPr lang="es-MX" altLang="pt-BR" sz="2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s-MX" altLang="pt-BR" sz="2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f</a:t>
                </a:r>
                <a:r>
                  <a:rPr lang="es-MX" altLang="pt-BR" sz="2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[Hz]</a:t>
                </a: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r>
                  <a:rPr lang="es-MX" altLang="pt-BR" sz="2800" b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Es la tasa de tiempo a la cual la perturbación se repite a sí misma</a:t>
                </a:r>
                <a:r>
                  <a:rPr lang="es-MX" altLang="pt-BR" sz="2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s-ES" altLang="pt-BR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endParaRPr lang="es-MX" altLang="pt-BR" sz="2800" b="0" i="0" dirty="0">
                  <a:solidFill>
                    <a:srgbClr val="00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r>
                  <a:rPr lang="es-ES" altLang="pt-BR" sz="28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Dicho de otra manera, es la cantidad de ondas que se generan en la unidad de tiempo.</a:t>
                </a:r>
                <a14:m>
                  <m:oMath xmlns:m="http://schemas.openxmlformats.org/officeDocument/2006/math">
                    <m:r>
                      <a:rPr lang="es-ES" altLang="pt-BR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s-MX" altLang="pt-BR" sz="2800" b="0" i="0" dirty="0">
                  <a:solidFill>
                    <a:srgbClr val="00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</m:t>
                      </m:r>
                    </m:oMath>
                  </m:oMathPara>
                </a14:m>
                <a:endParaRPr lang="es-MX" altLang="pt-BR" sz="3200" b="0" i="0" dirty="0">
                  <a:solidFill>
                    <a:srgbClr val="00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s-ES" alt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s-MX" altLang="pt-B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MX" alt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den>
                      </m:f>
                      <m:r>
                        <m:rPr>
                          <m:nor/>
                        </m:rPr>
                        <a:rPr lang="es-MX" altLang="pt-BR" sz="32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m:t>[1/</m:t>
                      </m:r>
                      <m:r>
                        <m:rPr>
                          <m:nor/>
                        </m:rPr>
                        <a:rPr lang="es-MX" altLang="pt-BR" sz="32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s-MX" altLang="pt-BR" sz="32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m:t>] = [</m:t>
                      </m:r>
                      <m:r>
                        <m:rPr>
                          <m:nor/>
                        </m:rPr>
                        <a:rPr lang="es-MX" altLang="pt-BR" sz="32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m:t>Hz</m:t>
                      </m:r>
                      <m:r>
                        <m:rPr>
                          <m:nor/>
                        </m:rPr>
                        <a:rPr lang="es-MX" altLang="pt-BR" sz="32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s-MX" altLang="pt-BR" sz="32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AAAA5D0D-88AD-1C33-4441-E409D90AD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4045916"/>
              </a:xfrm>
              <a:prstGeom prst="rect">
                <a:avLst/>
              </a:prstGeom>
              <a:blipFill>
                <a:blip r:embed="rId3"/>
                <a:stretch>
                  <a:fillRect l="-1333" t="-1506" r="-2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208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15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s-ES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VALLE: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punto más bajo de la onda.</a:t>
            </a:r>
          </a:p>
          <a:p>
            <a:pPr eaLnBrk="1" hangingPunct="1">
              <a:spcBef>
                <a:spcPts val="700"/>
              </a:spcBef>
            </a:pPr>
            <a:r>
              <a:rPr lang="es-ES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CRESTA: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punto más alto de la onda.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es-ES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AMPLITUD: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altura de la cresta o del valle.</a:t>
            </a:r>
          </a:p>
        </p:txBody>
      </p:sp>
      <p:pic>
        <p:nvPicPr>
          <p:cNvPr id="5" name="Picture 2" descr="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/>
          <a:stretch/>
        </p:blipFill>
        <p:spPr bwMode="auto">
          <a:xfrm>
            <a:off x="13648" y="2204864"/>
            <a:ext cx="913035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636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imagenes ondas mecanic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16328" r="1404" b="8127"/>
          <a:stretch/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00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400" b="1" dirty="0">
                <a:solidFill>
                  <a:srgbClr val="000000"/>
                </a:solidFill>
                <a:cs typeface="Arial" panose="020B0604020202020204" pitchFamily="34" charset="0"/>
              </a:rPr>
              <a:t>CLASIFICACIÓN DE LAS ONDAS</a:t>
            </a:r>
          </a:p>
        </p:txBody>
      </p:sp>
    </p:spTree>
    <p:extLst>
      <p:ext uri="{BB962C8B-B14F-4D97-AF65-F5344CB8AC3E}">
        <p14:creationId xmlns:p14="http://schemas.microsoft.com/office/powerpoint/2010/main" val="3988988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8188" indent="-280988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Las ondas de clasificas atendiendo a diferentes aspectos.</a:t>
            </a:r>
          </a:p>
          <a:p>
            <a:pPr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 pueden clasificar en función:</a:t>
            </a:r>
          </a:p>
          <a:p>
            <a:pPr marL="457200" lvl="1" indent="-4572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del </a:t>
            </a: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MEDIO</a:t>
            </a: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en que se propagan la perturbación.</a:t>
            </a:r>
          </a:p>
          <a:p>
            <a:pPr marL="457200" lvl="1" indent="-4572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s-CL" altLang="pt-BR" sz="3200" dirty="0">
                <a:solidFill>
                  <a:srgbClr val="000000"/>
                </a:solidFill>
                <a:cs typeface="Arial" panose="020B0604020202020204" pitchFamily="34" charset="0"/>
              </a:rPr>
              <a:t>del </a:t>
            </a:r>
            <a:r>
              <a:rPr lang="es-CL" altLang="pt-BR" sz="3200" b="1" dirty="0">
                <a:solidFill>
                  <a:schemeClr val="tx1"/>
                </a:solidFill>
                <a:cs typeface="Arial" panose="020B0604020202020204" pitchFamily="34" charset="0"/>
              </a:rPr>
              <a:t>ESPACIO</a:t>
            </a:r>
            <a:r>
              <a:rPr lang="es-CL" altLang="pt-BR" sz="3200" dirty="0">
                <a:solidFill>
                  <a:srgbClr val="000000"/>
                </a:solidFill>
                <a:cs typeface="Arial" panose="020B0604020202020204" pitchFamily="34" charset="0"/>
              </a:rPr>
              <a:t> en el que se propaga la perturbación</a:t>
            </a: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marL="457200" lvl="1" indent="-4572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 la </a:t>
            </a: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DIRECCIÓN</a:t>
            </a: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de la propagación de la perturbación.</a:t>
            </a:r>
          </a:p>
          <a:p>
            <a:pPr marL="457200" lvl="1" indent="-4572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 la </a:t>
            </a: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PERIODICIDAD </a:t>
            </a: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con que se repite la perturbación.</a:t>
            </a:r>
          </a:p>
        </p:txBody>
      </p:sp>
    </p:spTree>
    <p:extLst>
      <p:ext uri="{BB962C8B-B14F-4D97-AF65-F5344CB8AC3E}">
        <p14:creationId xmlns:p14="http://schemas.microsoft.com/office/powerpoint/2010/main" val="664578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4389" y="1412776"/>
            <a:ext cx="9144000" cy="258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</a:t>
            </a:r>
            <a:r>
              <a:rPr lang="es-CL" altLang="pt-BR" sz="5400" b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egún </a:t>
            </a: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el medio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 el que se propaga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perturbación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MECÁNICAS</a:t>
            </a:r>
          </a:p>
          <a:p>
            <a:pPr algn="just"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Son aquellas que necesitan un </a:t>
            </a: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MEDIO MATERIAL </a:t>
            </a: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(solido, liquido o gaseoso) para propagarse. </a:t>
            </a:r>
          </a:p>
          <a:p>
            <a:pPr algn="just"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Las partículas del medio oscilan alrededor de un punto fijo de equilibrio, por lo que </a:t>
            </a: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no existe transporte neto de materia </a:t>
            </a: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 través del medio.  </a:t>
            </a:r>
          </a:p>
          <a:p>
            <a:pPr algn="just" eaLnBrk="1" hangingPunct="1">
              <a:spcBef>
                <a:spcPts val="800"/>
              </a:spcBef>
            </a:pPr>
            <a:endParaRPr lang="es-CL" altLang="pt-BR" sz="32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800"/>
              </a:spcBef>
            </a:pP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Ejemplos</a:t>
            </a:r>
          </a:p>
          <a:p>
            <a:pPr algn="just"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en cuerdas vibrantes.</a:t>
            </a:r>
          </a:p>
          <a:p>
            <a:pPr algn="just"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sonoras.</a:t>
            </a:r>
          </a:p>
          <a:p>
            <a:pPr algn="just"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en membranas elásticas.</a:t>
            </a:r>
          </a:p>
          <a:p>
            <a:pPr algn="just"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sísmicas.</a:t>
            </a:r>
          </a:p>
        </p:txBody>
      </p:sp>
    </p:spTree>
    <p:extLst>
      <p:ext uri="{BB962C8B-B14F-4D97-AF65-F5344CB8AC3E}">
        <p14:creationId xmlns:p14="http://schemas.microsoft.com/office/powerpoint/2010/main" val="3424467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C29EE83-861A-46C4-5B9A-1240E87A1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193"/>
            <a:ext cx="9144000" cy="42196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ndas sísmicas fotografías e imágenes de alta resolución - Alamy">
            <a:extLst>
              <a:ext uri="{FF2B5EF4-FFF2-40B4-BE49-F238E27FC236}">
                <a16:creationId xmlns:a16="http://schemas.microsoft.com/office/drawing/2014/main" id="{1D1452F0-8E2D-D4DE-E10E-D77BFCD60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 bwMode="auto">
          <a:xfrm>
            <a:off x="1187624" y="13185"/>
            <a:ext cx="6696744" cy="68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62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636588" indent="-242888"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00"/>
              </a:spcBef>
              <a:buClr>
                <a:srgbClr val="FFFFFF"/>
              </a:buClr>
            </a:pP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ELECTROMAGNÉTICAS</a:t>
            </a:r>
          </a:p>
          <a:p>
            <a:pPr eaLnBrk="1" hangingPunct="1">
              <a:spcBef>
                <a:spcPts val="800"/>
              </a:spcBef>
              <a:buClr>
                <a:srgbClr val="FFFFFF"/>
              </a:buClr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 propagan por el espacio sin necesidad de un medio material, pudiendo, por tanto, propagarse en el vacío. </a:t>
            </a:r>
            <a:endParaRPr lang="es-CL" altLang="pt-BR"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267" name="Picture 4" descr="Resultado de imagen para imagenes ondas mecan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19739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76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636588" indent="-242888"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00"/>
              </a:spcBef>
              <a:buClr>
                <a:srgbClr val="FFFFFF"/>
              </a:buClr>
            </a:pP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GRAVITACIONALES</a:t>
            </a:r>
          </a:p>
          <a:p>
            <a:pPr eaLnBrk="1" hangingPunct="1">
              <a:spcBef>
                <a:spcPts val="800"/>
              </a:spcBef>
              <a:buClr>
                <a:srgbClr val="FFFFFF"/>
              </a:buClr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Son perturbaciones que alteran la geometría misma del espacio-tiempo. Es común representarlas viajando en el vacío, pero técnicamente no podemos afirmar que se desplacen por ningún espacio, sino que en sí mismas son alteraciones del espacio-tiempo.</a:t>
            </a:r>
          </a:p>
          <a:p>
            <a:pPr lvl="1" eaLnBrk="1" hangingPunct="1">
              <a:spcBef>
                <a:spcPts val="700"/>
              </a:spcBef>
              <a:buClrTx/>
              <a:buFontTx/>
              <a:buNone/>
            </a:pPr>
            <a:endParaRPr lang="es-CL" altLang="pt-BR" sz="2800" dirty="0">
              <a:solidFill>
                <a:srgbClr val="000000"/>
              </a:solidFill>
            </a:endParaRPr>
          </a:p>
        </p:txBody>
      </p:sp>
      <p:pic>
        <p:nvPicPr>
          <p:cNvPr id="12291" name="Picture 2" descr="Resultado de imagen para imagenes ondas mecan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10001"/>
            <a:ext cx="6516117" cy="403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23179"/>
            <a:ext cx="9144000" cy="600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s-E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ONDA MECÁNICA </a:t>
            </a:r>
          </a:p>
          <a:p>
            <a:r>
              <a:rPr lang="es-MX" altLang="pt-BR" sz="3200" b="1" dirty="0">
                <a:solidFill>
                  <a:schemeClr val="tx1"/>
                </a:solidFill>
                <a:cs typeface="Arial" panose="020B0604020202020204" pitchFamily="34" charset="0"/>
              </a:rPr>
              <a:t>Fenómeno de propagación </a:t>
            </a:r>
            <a:r>
              <a:rPr lang="es-MX" altLang="pt-BR" sz="3200" dirty="0">
                <a:solidFill>
                  <a:schemeClr val="tx1"/>
                </a:solidFill>
                <a:cs typeface="Arial" panose="020B0604020202020204" pitchFamily="34" charset="0"/>
              </a:rPr>
              <a:t>de una </a:t>
            </a:r>
            <a:r>
              <a:rPr lang="es-MX" altLang="pt-BR" sz="3200" b="1" dirty="0">
                <a:solidFill>
                  <a:schemeClr val="tx1"/>
                </a:solidFill>
                <a:cs typeface="Arial" panose="020B0604020202020204" pitchFamily="34" charset="0"/>
              </a:rPr>
              <a:t>perturbación</a:t>
            </a:r>
            <a:r>
              <a:rPr lang="es-MX" altLang="pt-BR" sz="3200" dirty="0">
                <a:solidFill>
                  <a:schemeClr val="tx1"/>
                </a:solidFill>
                <a:cs typeface="Arial" panose="020B0604020202020204" pitchFamily="34" charset="0"/>
              </a:rPr>
              <a:t>, donde</a:t>
            </a:r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endParaRPr lang="es-ES" sz="3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1- Una </a:t>
            </a:r>
            <a:r>
              <a:rPr lang="es-E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PERTURBACIÓN TEMPORAL </a:t>
            </a:r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viaja a través de un material o una sustancia, que es el </a:t>
            </a:r>
            <a:r>
              <a:rPr lang="es-E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MEDIO </a:t>
            </a:r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que utiliza la onda para propagarse.</a:t>
            </a:r>
          </a:p>
          <a:p>
            <a:endParaRPr lang="es-ES" sz="3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s-MX" altLang="pt-BR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2- I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nvolucra </a:t>
            </a: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TRANSPORTE DE ENERGÍA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y </a:t>
            </a: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CANTIDAD DE MOVIMIENTO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</a:p>
          <a:p>
            <a:endParaRPr lang="es-MX" altLang="pt-BR" sz="32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3-</a:t>
            </a: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NO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HAY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TRANSPORTE DE MATERIA.</a:t>
            </a:r>
            <a:endParaRPr lang="es-MX" altLang="pt-BR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-3785" y="980728"/>
            <a:ext cx="91440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Según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el espacio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 el que la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perturbación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 propaga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5439"/>
            <a:ext cx="9144000" cy="284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68288" indent="-268288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635000" indent="-242888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  <a:buFont typeface="Times New Roman" pitchFamily="16" charset="0"/>
              <a:buNone/>
              <a:defRPr/>
            </a:pPr>
            <a:r>
              <a:rPr lang="es-CL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UNIDIMENSIONALES o LONGITUDINALES</a:t>
            </a:r>
          </a:p>
          <a:p>
            <a:pPr marL="0" indent="0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Son aquellas que se propagan a lo largo de </a:t>
            </a:r>
            <a:r>
              <a:rPr lang="es-CL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una sola dirección del espacio</a:t>
            </a: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, como las ondas en las cuerdas vibrantes. 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</a:pPr>
            <a:endParaRPr lang="es-CL" altLang="pt-BR" sz="2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</a:pPr>
            <a:r>
              <a:rPr lang="es-CL" altLang="pt-BR" sz="2800" b="1" dirty="0">
                <a:solidFill>
                  <a:srgbClr val="000000"/>
                </a:solidFill>
                <a:cs typeface="Arial" panose="020B0604020202020204" pitchFamily="34" charset="0"/>
              </a:rPr>
              <a:t>Ejemplos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</a:pPr>
            <a:r>
              <a:rPr lang="es-CL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Ondas en una cuerda vibrante. 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</a:pPr>
            <a:r>
              <a:rPr lang="es-CL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Ondas en una varilla o barra.</a:t>
            </a:r>
          </a:p>
          <a:p>
            <a:pPr marL="0" indent="0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  <a:buFont typeface="Times New Roman" pitchFamily="16" charset="0"/>
              <a:buNone/>
              <a:defRPr/>
            </a:pPr>
            <a:endParaRPr lang="es-CL" sz="28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  <a:buFont typeface="Times New Roman" pitchFamily="16" charset="0"/>
              <a:buNone/>
              <a:defRPr/>
            </a:pPr>
            <a:endParaRPr lang="es-CL" sz="2800" b="1" dirty="0">
              <a:solidFill>
                <a:srgbClr val="000000"/>
              </a:solidFill>
              <a:latin typeface="+mn-lt"/>
            </a:endParaRPr>
          </a:p>
          <a:p>
            <a:pPr marL="636588" lvl="1">
              <a:lnSpc>
                <a:spcPct val="80000"/>
              </a:lnSpc>
              <a:spcBef>
                <a:spcPts val="550"/>
              </a:spcBef>
              <a:buClrTx/>
              <a:buFontTx/>
              <a:buNone/>
              <a:defRPr/>
            </a:pPr>
            <a:endParaRPr lang="es-CL" sz="2200" dirty="0">
              <a:solidFill>
                <a:srgbClr val="000000"/>
              </a:solidFill>
            </a:endParaRPr>
          </a:p>
          <a:p>
            <a:pPr marL="636588" lvl="1">
              <a:lnSpc>
                <a:spcPct val="80000"/>
              </a:lnSpc>
              <a:spcBef>
                <a:spcPts val="550"/>
              </a:spcBef>
              <a:buClrTx/>
              <a:buFontTx/>
              <a:buNone/>
              <a:defRPr/>
            </a:pPr>
            <a:endParaRPr lang="es-CL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42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17D21-D53F-F0B3-84F2-DEA8DDBED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5" descr="Resultado de imagen para imagenes ondas mecanicas">
            <a:extLst>
              <a:ext uri="{FF2B5EF4-FFF2-40B4-BE49-F238E27FC236}">
                <a16:creationId xmlns:a16="http://schemas.microsoft.com/office/drawing/2014/main" id="{D0A87495-2D55-E190-79EF-4E2873BE1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5" y="1052736"/>
            <a:ext cx="9144000" cy="472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732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636588" indent="-242888"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</a:pPr>
            <a:r>
              <a:rPr lang="es-CL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BIDIMENSIONALES o SUPERFICIALES</a:t>
            </a:r>
          </a:p>
          <a:p>
            <a:pPr eaLnBrk="1" hangingPunct="1">
              <a:spcBef>
                <a:spcPts val="650"/>
              </a:spcBef>
              <a:buClr>
                <a:srgbClr val="FFFFFF"/>
              </a:buClr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Son ondas que se propagan en </a:t>
            </a:r>
            <a:r>
              <a:rPr lang="es-CL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dos direcciones espaciales</a:t>
            </a: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ts val="650"/>
              </a:spcBef>
              <a:buClr>
                <a:srgbClr val="FFFFFF"/>
              </a:buClr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 propagan en las dos direcciones simultáneamente, por ello, se denominan también ondas superficiales. 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</a:pPr>
            <a:endParaRPr lang="es-CL" altLang="pt-BR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</a:pPr>
            <a:r>
              <a:rPr lang="es-CL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Ejemplos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en una superficie liquida en reposo. 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en membranas elásticas.</a:t>
            </a:r>
          </a:p>
          <a:p>
            <a:pPr lvl="1" eaLnBrk="1" hangingPunct="1">
              <a:lnSpc>
                <a:spcPct val="80000"/>
              </a:lnSpc>
              <a:spcBef>
                <a:spcPts val="550"/>
              </a:spcBef>
              <a:buClrTx/>
              <a:buFontTx/>
              <a:buNone/>
            </a:pPr>
            <a:endParaRPr lang="es-CL" altLang="pt-BR" sz="22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ts val="550"/>
              </a:spcBef>
              <a:buClrTx/>
              <a:buFontTx/>
              <a:buNone/>
            </a:pPr>
            <a:endParaRPr lang="es-CL" altLang="pt-BR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Resultado de imagen para imagenes ondas mecan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581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s-CL" altLang="pt-BR" sz="2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ONDAS TRIDIMENSIONALES o VOLUMÉTRICAS</a:t>
            </a:r>
          </a:p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Son ondas que se propagan en tres direcciones espaciales. </a:t>
            </a:r>
          </a:p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Las ondas tridimensionales se conocen también como ondas esféricas, porque sus frentes de onda son esferas concéntricas que salen de la fuente de perturbación expandiéndose en todas direcciones. </a:t>
            </a:r>
          </a:p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 general los frentes de onda no tienen por qué tener forma esférica. </a:t>
            </a:r>
          </a:p>
          <a:p>
            <a:pPr eaLnBrk="1" hangingPunct="1">
              <a:spcBef>
                <a:spcPts val="800"/>
              </a:spcBef>
            </a:pPr>
            <a:endParaRPr lang="es-CL" altLang="pt-BR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800"/>
              </a:spcBef>
            </a:pPr>
            <a:r>
              <a:rPr lang="es-CL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Ejemplos</a:t>
            </a:r>
          </a:p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1. Ondas sonoras.</a:t>
            </a:r>
          </a:p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2. Ondas electromagnéticas.</a:t>
            </a:r>
          </a:p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3. Ondas sísmicas.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n para imagenes ondas mecan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75"/>
            <a:ext cx="792088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Representación del movimiento que causan los tres tipos de ondas... |  Download Scientific Diagram">
            <a:extLst>
              <a:ext uri="{FF2B5EF4-FFF2-40B4-BE49-F238E27FC236}">
                <a16:creationId xmlns:a16="http://schemas.microsoft.com/office/drawing/2014/main" id="{CC03A2CB-A7B0-8954-27FC-A1D2BF42D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0"/>
            <a:ext cx="768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617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5496" y="2060848"/>
            <a:ext cx="91440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Según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dirección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propagación</a:t>
            </a:r>
            <a:r>
              <a:rPr lang="es-CL" altLang="pt-BR" sz="5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cs typeface="Arial" panose="020B0604020202020204" pitchFamily="34" charset="0"/>
              </a:rPr>
              <a:t>de la perturbación</a:t>
            </a:r>
          </a:p>
          <a:p>
            <a:pPr algn="ctr" eaLnBrk="1" hangingPunct="1">
              <a:buClrTx/>
              <a:buFontTx/>
              <a:buNone/>
            </a:pPr>
            <a:endParaRPr lang="es-CL" altLang="pt-BR" sz="36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913" y="0"/>
            <a:ext cx="9144000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 algn="ctr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LONGITUDINALES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Son aquellas en las que las partículas del medio se mueven (o vibran) </a:t>
            </a: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 la misma dirección</a:t>
            </a:r>
            <a:r>
              <a:rPr lang="es-CL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que la dirección de propagación de la onda.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endParaRPr lang="es-C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>
              <a:spcBef>
                <a:spcPts val="800"/>
              </a:spcBef>
              <a:buClrTx/>
              <a:buFontTx/>
              <a:buNone/>
              <a:defRPr/>
            </a:pPr>
            <a:endParaRPr lang="es-CL" sz="2800" dirty="0">
              <a:solidFill>
                <a:srgbClr val="0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61"/>
          <a:stretch/>
        </p:blipFill>
        <p:spPr>
          <a:xfrm>
            <a:off x="0" y="2636912"/>
            <a:ext cx="9143999" cy="2880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20988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72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onda mecánica requiere de:</a:t>
            </a:r>
          </a:p>
          <a:p>
            <a:pPr eaLnBrk="1" hangingPunct="1">
              <a:spcBef>
                <a:spcPts val="1750"/>
              </a:spcBef>
            </a:pP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1- Una </a:t>
            </a:r>
            <a:r>
              <a:rPr lang="es-MX" altLang="pt-BR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FUENTE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que origina la perturbación que se propaga.</a:t>
            </a:r>
          </a:p>
          <a:p>
            <a:pPr eaLnBrk="1" hangingPunct="1">
              <a:spcBef>
                <a:spcPts val="1750"/>
              </a:spcBef>
            </a:pP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2- Un </a:t>
            </a: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MEDIO MATERIAL 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que se puede </a:t>
            </a: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deformar elásticamente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1750"/>
              </a:spcBef>
            </a:pP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3- Una</a:t>
            </a:r>
            <a:r>
              <a:rPr lang="es-MX" altLang="pt-BR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pt-BR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CONEXIÓN FÍSICA </a:t>
            </a:r>
            <a:r>
              <a:rPr lang="es-MX" altLang="pt-BR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 través de la cual partes adyacentes del medio puedan interactuar entre sí y permitir la propagación de la perturbación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2530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149994" y="4329136"/>
            <a:ext cx="3989116" cy="1908176"/>
            <a:chOff x="431" y="2519"/>
            <a:chExt cx="2074" cy="1202"/>
          </a:xfrm>
        </p:grpSpPr>
        <p:sp>
          <p:nvSpPr>
            <p:cNvPr id="21515" name="Line 7"/>
            <p:cNvSpPr>
              <a:spLocks noChangeShapeType="1"/>
            </p:cNvSpPr>
            <p:nvPr/>
          </p:nvSpPr>
          <p:spPr bwMode="auto">
            <a:xfrm flipV="1">
              <a:off x="1906" y="3131"/>
              <a:ext cx="599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16" name="Text Box 8"/>
            <p:cNvSpPr txBox="1">
              <a:spLocks noChangeArrowheads="1"/>
            </p:cNvSpPr>
            <p:nvPr/>
          </p:nvSpPr>
          <p:spPr bwMode="auto">
            <a:xfrm>
              <a:off x="431" y="2519"/>
              <a:ext cx="1421" cy="1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91440" rIns="90000" bIns="91440" anchor="ctr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Movimiento de las partículas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del medio material</a:t>
              </a:r>
            </a:p>
          </p:txBody>
        </p:sp>
      </p:grpSp>
      <p:grpSp>
        <p:nvGrpSpPr>
          <p:cNvPr id="17417" name="Group 9"/>
          <p:cNvGrpSpPr>
            <a:grpSpLocks/>
          </p:cNvGrpSpPr>
          <p:nvPr/>
        </p:nvGrpSpPr>
        <p:grpSpPr bwMode="auto">
          <a:xfrm>
            <a:off x="4857749" y="4214814"/>
            <a:ext cx="4106739" cy="1477963"/>
            <a:chOff x="3060" y="2655"/>
            <a:chExt cx="2313" cy="931"/>
          </a:xfrm>
        </p:grpSpPr>
        <p:sp>
          <p:nvSpPr>
            <p:cNvPr id="21513" name="Line 10"/>
            <p:cNvSpPr>
              <a:spLocks noChangeShapeType="1"/>
            </p:cNvSpPr>
            <p:nvPr/>
          </p:nvSpPr>
          <p:spPr bwMode="auto">
            <a:xfrm>
              <a:off x="4474" y="3122"/>
              <a:ext cx="899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14" name="Text Box 11"/>
            <p:cNvSpPr txBox="1">
              <a:spLocks noChangeArrowheads="1"/>
            </p:cNvSpPr>
            <p:nvPr/>
          </p:nvSpPr>
          <p:spPr bwMode="auto">
            <a:xfrm>
              <a:off x="3060" y="2655"/>
              <a:ext cx="1414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91440" rIns="90000" bIns="91440" anchor="ctr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Dirección de propagación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 de la onda</a:t>
              </a:r>
            </a:p>
          </p:txBody>
        </p:sp>
      </p:grp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r="2942" b="6808"/>
          <a:stretch>
            <a:fillRect/>
          </a:stretch>
        </p:blipFill>
        <p:spPr bwMode="auto">
          <a:xfrm>
            <a:off x="0" y="548680"/>
            <a:ext cx="9142413" cy="360104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08" r="2942" b="6808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2411760" y="2060848"/>
            <a:ext cx="2293937" cy="800100"/>
            <a:chOff x="1625" y="1620"/>
            <a:chExt cx="1445" cy="504"/>
          </a:xfrm>
        </p:grpSpPr>
        <p:sp>
          <p:nvSpPr>
            <p:cNvPr id="21511" name="Line 4"/>
            <p:cNvSpPr>
              <a:spLocks noChangeShapeType="1"/>
            </p:cNvSpPr>
            <p:nvPr/>
          </p:nvSpPr>
          <p:spPr bwMode="auto">
            <a:xfrm>
              <a:off x="1625" y="1904"/>
              <a:ext cx="813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 Box 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2630" y="1620"/>
              <a:ext cx="440" cy="504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 w="9525" cap="flat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r>
                <a:rPr lang="es-AR">
                  <a:noFill/>
                  <a:latin typeface="Times New Roman" pitchFamily="16" charset="0"/>
                  <a:ea typeface="Microsoft YaHei" charset="-122"/>
                </a:rPr>
                <a:t> </a:t>
              </a:r>
            </a:p>
          </p:txBody>
        </p:sp>
      </p:grpSp>
      <p:sp>
        <p:nvSpPr>
          <p:cNvPr id="2" name="Line 7">
            <a:extLst>
              <a:ext uri="{FF2B5EF4-FFF2-40B4-BE49-F238E27FC236}">
                <a16:creationId xmlns:a16="http://schemas.microsoft.com/office/drawing/2014/main" id="{8D1CFD92-3CC6-17A4-A9D7-713E5D384A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752" y="3501008"/>
            <a:ext cx="756640" cy="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arrow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4254CFE1-C70F-8857-1DC0-35D3A4E3DF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5280" y="3501008"/>
            <a:ext cx="756640" cy="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oval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314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4A38DD-12E3-4866-B341-BF13023CE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2869"/>
            <a:ext cx="9144000" cy="50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58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imagenes ondas mecanic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7" b="36319"/>
          <a:stretch/>
        </p:blipFill>
        <p:spPr bwMode="auto">
          <a:xfrm>
            <a:off x="6678" y="34389"/>
            <a:ext cx="9144000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ulturacientifica.com/app/uploads/2018/10/clases-de-ond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" y="2482661"/>
            <a:ext cx="9125746" cy="44027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93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913" y="0"/>
            <a:ext cx="9144000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 algn="ctr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TRANSVERSALES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Son aquellas que se caracterizan porque las partículas del medio </a:t>
            </a: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vibran</a:t>
            </a:r>
            <a:r>
              <a:rPr lang="es-CL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perpendicularmente</a:t>
            </a:r>
            <a:r>
              <a:rPr lang="es-CL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a la dirección de propagación de la onda.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endParaRPr lang="es-C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>
              <a:spcBef>
                <a:spcPts val="800"/>
              </a:spcBef>
              <a:buClrTx/>
              <a:buFontTx/>
              <a:buNone/>
              <a:defRPr/>
            </a:pPr>
            <a:endParaRPr lang="es-CL" sz="2800" dirty="0">
              <a:solidFill>
                <a:srgbClr val="0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40909"/>
          <a:stretch/>
        </p:blipFill>
        <p:spPr>
          <a:xfrm>
            <a:off x="3625" y="2636912"/>
            <a:ext cx="9143999" cy="3024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Line 7">
            <a:extLst>
              <a:ext uri="{FF2B5EF4-FFF2-40B4-BE49-F238E27FC236}">
                <a16:creationId xmlns:a16="http://schemas.microsoft.com/office/drawing/2014/main" id="{D1BD8D43-CCDD-C47B-EDAE-AADED15F6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3742" y="2924944"/>
            <a:ext cx="1390974" cy="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534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0" y="-20638"/>
            <a:ext cx="9144000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MX" altLang="pt-BR" sz="2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Onda transversal: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vibración de las partículas individuales del medio es perpendicular a la dirección de propagación de la onda.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178932" y="5263280"/>
            <a:ext cx="3600980" cy="1477963"/>
            <a:chOff x="113" y="3078"/>
            <a:chExt cx="2237" cy="931"/>
          </a:xfrm>
        </p:grpSpPr>
        <p:sp>
          <p:nvSpPr>
            <p:cNvPr id="20488" name="Line 4"/>
            <p:cNvSpPr>
              <a:spLocks noChangeShapeType="1"/>
            </p:cNvSpPr>
            <p:nvPr/>
          </p:nvSpPr>
          <p:spPr bwMode="auto">
            <a:xfrm>
              <a:off x="2350" y="3246"/>
              <a:ext cx="0" cy="5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89" name="Text Box 5"/>
            <p:cNvSpPr txBox="1">
              <a:spLocks noChangeArrowheads="1"/>
            </p:cNvSpPr>
            <p:nvPr/>
          </p:nvSpPr>
          <p:spPr bwMode="auto">
            <a:xfrm>
              <a:off x="113" y="3078"/>
              <a:ext cx="2220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91440" rIns="90000" bIns="91440" anchor="ctr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cs typeface="Arial" panose="020B0604020202020204" pitchFamily="34" charset="0"/>
                </a:rPr>
                <a:t>Movimiento de las partículas del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cs typeface="Arial" panose="020B0604020202020204" pitchFamily="34" charset="0"/>
                </a:rPr>
                <a:t> medio material</a:t>
              </a:r>
            </a:p>
          </p:txBody>
        </p:sp>
      </p:grp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4675188" y="5191272"/>
            <a:ext cx="3785244" cy="1477963"/>
            <a:chOff x="2945" y="3062"/>
            <a:chExt cx="2109" cy="931"/>
          </a:xfrm>
        </p:grpSpPr>
        <p:sp>
          <p:nvSpPr>
            <p:cNvPr id="20486" name="Line 7"/>
            <p:cNvSpPr>
              <a:spLocks noChangeShapeType="1"/>
            </p:cNvSpPr>
            <p:nvPr/>
          </p:nvSpPr>
          <p:spPr bwMode="auto">
            <a:xfrm>
              <a:off x="4279" y="3530"/>
              <a:ext cx="775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87" name="Text Box 8"/>
            <p:cNvSpPr txBox="1">
              <a:spLocks noChangeArrowheads="1"/>
            </p:cNvSpPr>
            <p:nvPr/>
          </p:nvSpPr>
          <p:spPr bwMode="auto">
            <a:xfrm>
              <a:off x="2945" y="3062"/>
              <a:ext cx="1317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91440" rIns="90000" bIns="91440" anchor="ctr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cs typeface="Arial" panose="020B0604020202020204" pitchFamily="34" charset="0"/>
                </a:rPr>
                <a:t>Dirección de propagación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cs typeface="Arial" panose="020B0604020202020204" pitchFamily="34" charset="0"/>
                </a:rPr>
                <a:t> de la onda</a:t>
              </a: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r="3116" b="4594"/>
          <a:stretch>
            <a:fillRect/>
          </a:stretch>
        </p:blipFill>
        <p:spPr bwMode="auto">
          <a:xfrm>
            <a:off x="0" y="1415455"/>
            <a:ext cx="9144000" cy="374173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902" r="3116" b="4594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4564DC-81D3-4B2B-13FA-6D8B62F13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9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imagenes ondas mecanic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32"/>
          <a:stretch/>
        </p:blipFill>
        <p:spPr bwMode="auto">
          <a:xfrm>
            <a:off x="0" y="1814458"/>
            <a:ext cx="9144000" cy="276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827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35884"/>
            <a:ext cx="9144000" cy="139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Algunas ondas no son ni transversales ni longitudinales como las ondas en la superficie del agua. 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Éstas tienen componentes longitudinal y transversal.</a:t>
            </a:r>
          </a:p>
        </p:txBody>
      </p:sp>
      <p:pic>
        <p:nvPicPr>
          <p:cNvPr id="4" name="Picture 2" descr="Resultado de imagen para imagenes ondas mecanic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4"/>
          <a:stretch/>
        </p:blipFill>
        <p:spPr bwMode="auto">
          <a:xfrm>
            <a:off x="0" y="1484784"/>
            <a:ext cx="9144000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ulturacientifica.com/app/uploads/2018/10/clases-de-ondas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" t="70073" r="12396"/>
          <a:stretch/>
        </p:blipFill>
        <p:spPr bwMode="auto">
          <a:xfrm>
            <a:off x="0" y="4797152"/>
            <a:ext cx="9143999" cy="20608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512" y="4261298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torsionales.</a:t>
            </a:r>
          </a:p>
        </p:txBody>
      </p:sp>
    </p:spTree>
    <p:extLst>
      <p:ext uri="{BB962C8B-B14F-4D97-AF65-F5344CB8AC3E}">
        <p14:creationId xmlns:p14="http://schemas.microsoft.com/office/powerpoint/2010/main" val="1690723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Artículos - Elbibliot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3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2630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4020" y="1700808"/>
            <a:ext cx="914400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Según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cs typeface="Arial" panose="020B0604020202020204" pitchFamily="34" charset="0"/>
              </a:rPr>
              <a:t>el tiempo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cs typeface="Arial" panose="020B0604020202020204" pitchFamily="34" charset="0"/>
              </a:rPr>
              <a:t>en el que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cs typeface="Arial" panose="020B0604020202020204" pitchFamily="34" charset="0"/>
              </a:rPr>
              <a:t>se repite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cs typeface="Arial" panose="020B0604020202020204" pitchFamily="34" charset="0"/>
              </a:rPr>
              <a:t>la perturbación</a:t>
            </a:r>
            <a:endParaRPr lang="es-CL" altLang="pt-BR" sz="54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0" name="Picture 6" descr="8.1 CLASIFICACIÓN DE LAS ONDAS - Ciencias Básicas Aplic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A66930D-8324-0316-879D-5D30719D5DC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tx1"/>
                </a:solidFill>
              </a:rPr>
              <a:t>Pulso</a:t>
            </a:r>
          </a:p>
        </p:txBody>
      </p:sp>
    </p:spTree>
    <p:extLst>
      <p:ext uri="{BB962C8B-B14F-4D97-AF65-F5344CB8AC3E}">
        <p14:creationId xmlns:p14="http://schemas.microsoft.com/office/powerpoint/2010/main" val="3528340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9294"/>
            <a:ext cx="91440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 algn="ctr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PERIÓDICAS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perturbación local que las origina se repite a intervalos constantes llamado período, </a:t>
            </a:r>
            <a:r>
              <a:rPr lang="es-CL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</a:t>
            </a: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endParaRPr lang="es-C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>
              <a:spcBef>
                <a:spcPts val="800"/>
              </a:spcBef>
              <a:buClrTx/>
              <a:buFontTx/>
              <a:buNone/>
              <a:defRPr/>
            </a:pPr>
            <a:endParaRPr lang="es-C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Onda senoidal - EcuRed">
            <a:extLst>
              <a:ext uri="{FF2B5EF4-FFF2-40B4-BE49-F238E27FC236}">
                <a16:creationId xmlns:a16="http://schemas.microsoft.com/office/drawing/2014/main" id="{FAED37A2-353B-871D-4DF5-0DFD2F32A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9851"/>
            <a:ext cx="9144000" cy="479715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488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4C1C7-C2DF-B880-87C0-3464347D1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BA7B12E3-A935-F3D4-B186-4B6DA2BE2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294"/>
            <a:ext cx="9144000" cy="175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perturbación local que las origina puede repetirse a intervalos constantes sin necesidad de que sea senoidal. 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endParaRPr lang="es-C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>
              <a:spcBef>
                <a:spcPts val="800"/>
              </a:spcBef>
              <a:buClrTx/>
              <a:buFontTx/>
              <a:buNone/>
              <a:defRPr/>
            </a:pPr>
            <a:endParaRPr lang="es-C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Resultado de imagen para imagenes ondas periodicas y no periodicas">
            <a:extLst>
              <a:ext uri="{FF2B5EF4-FFF2-40B4-BE49-F238E27FC236}">
                <a16:creationId xmlns:a16="http://schemas.microsoft.com/office/drawing/2014/main" id="{0DBD11C1-E148-3EF7-ECCC-B47FEABB7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r="660" b="8146"/>
          <a:stretch/>
        </p:blipFill>
        <p:spPr bwMode="auto">
          <a:xfrm>
            <a:off x="-8803" y="1412776"/>
            <a:ext cx="9144000" cy="544522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515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010" y="-14064"/>
            <a:ext cx="9144000" cy="20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 algn="ctr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NO PERIÓDICAS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perturbación que las origina se da aisladamente o, en el caso de que se repita, las perturbaciones sucesivas tienen características diferentes. </a:t>
            </a:r>
          </a:p>
        </p:txBody>
      </p:sp>
      <p:pic>
        <p:nvPicPr>
          <p:cNvPr id="5" name="Picture 2" descr="Resultado de imagen para imagenes ondas periodicas y no periodic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4" b="9703"/>
          <a:stretch/>
        </p:blipFill>
        <p:spPr bwMode="auto">
          <a:xfrm>
            <a:off x="12010" y="2492896"/>
            <a:ext cx="9144000" cy="429309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85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010" y="-14064"/>
            <a:ext cx="9144000" cy="63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Las perturbaciones aisladas también se denominan </a:t>
            </a:r>
            <a:r>
              <a:rPr lang="es-CL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PULSOS</a:t>
            </a: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0290" name="Picture 2" descr="ONDAS - PARTE 2: PULSO, TREN DE ONDAS, FRENTE DE ONDA, RAYO, DESCRIPCION DE  LA PROPAGACION DE UNA ONDA Y ECUACION DE ONDA. — Steem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1380537"/>
            <a:ext cx="9131990" cy="47127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895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34073" y="1628800"/>
            <a:ext cx="9144001" cy="338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Descripción matemática </a:t>
            </a:r>
          </a:p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 las </a:t>
            </a:r>
          </a:p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ondas mecánicas </a:t>
            </a:r>
          </a:p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unidimensionales</a:t>
            </a:r>
          </a:p>
        </p:txBody>
      </p:sp>
    </p:spTree>
    <p:extLst>
      <p:ext uri="{BB962C8B-B14F-4D97-AF65-F5344CB8AC3E}">
        <p14:creationId xmlns:p14="http://schemas.microsoft.com/office/powerpoint/2010/main" val="2962609023"/>
      </p:ext>
    </p:extLst>
  </p:cSld>
  <p:clrMapOvr>
    <a:masterClrMapping/>
  </p:clrMapOvr>
  <p:transition>
    <p:strips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pt-BR" sz="3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Ondas viajeras unidimensionales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0" y="692150"/>
            <a:ext cx="9144000" cy="593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Una onda viajera se puede representar como una función: </a:t>
            </a:r>
          </a:p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32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y = f(x, t) 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una función de </a:t>
            </a:r>
            <a:r>
              <a:rPr lang="es-MX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dos variables independientes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Si la forma de la onda </a:t>
            </a:r>
            <a:r>
              <a:rPr lang="es-MX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no cambia con el tiempo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, podemos representar el desplazamiento vertical </a:t>
            </a: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y,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 la onda, para todos los tiempos ulteriores como: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32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           y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= </a:t>
            </a:r>
            <a:r>
              <a:rPr lang="es-MX" altLang="pt-BR" sz="32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 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es-MX" altLang="pt-BR" sz="32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x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pt-BR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–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pt-BR" sz="32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 t</a:t>
            </a:r>
            <a:r>
              <a:rPr lang="es-MX" altLang="pt-BR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)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 desplazándose a la derecha.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             </a:t>
            </a:r>
            <a:r>
              <a:rPr lang="es-MX" altLang="pt-BR" sz="32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y = f (x </a:t>
            </a:r>
            <a:r>
              <a:rPr lang="es-MX" altLang="pt-BR" sz="3200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+</a:t>
            </a:r>
            <a:r>
              <a:rPr lang="es-MX" altLang="pt-BR" sz="32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pt-BR" sz="32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 t</a:t>
            </a:r>
            <a:r>
              <a:rPr lang="es-MX" altLang="pt-BR" sz="32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) 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 desplazándose a la izquierda.</a:t>
            </a:r>
          </a:p>
          <a:p>
            <a:pPr eaLnBrk="1" hangingPunct="1">
              <a:spcBef>
                <a:spcPts val="1500"/>
              </a:spcBef>
              <a:buClrTx/>
            </a:pPr>
            <a:r>
              <a:rPr lang="es-MX" altLang="pt-BR" sz="2800" i="1" dirty="0">
                <a:solidFill>
                  <a:srgbClr val="000000"/>
                </a:solidFill>
                <a:cs typeface="Arial" panose="020B0604020202020204" pitchFamily="34" charset="0"/>
              </a:rPr>
              <a:t>y(</a:t>
            </a:r>
            <a:r>
              <a:rPr lang="es-MX" altLang="pt-BR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x,t</a:t>
            </a:r>
            <a:r>
              <a:rPr lang="es-MX" altLang="pt-BR" sz="2800" i="1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r>
              <a:rPr lang="es-MX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es-MX" altLang="pt-BR" sz="2800" b="1" dirty="0">
                <a:solidFill>
                  <a:srgbClr val="000000"/>
                </a:solidFill>
                <a:cs typeface="Arial" panose="020B0604020202020204" pitchFamily="34" charset="0"/>
              </a:rPr>
              <a:t>Función de Onda</a:t>
            </a:r>
            <a:r>
              <a:rPr lang="es-MX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s-MX" altLang="pt-BR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velocidad de desplazamiento de la onda.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2415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FUNCIÓN DE ONDA</a:t>
            </a:r>
            <a:endParaRPr lang="es-MX" altLang="pt-BR" sz="32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Picture 2" descr="14. Ondas mecánicas">
            <a:extLst>
              <a:ext uri="{FF2B5EF4-FFF2-40B4-BE49-F238E27FC236}">
                <a16:creationId xmlns:a16="http://schemas.microsoft.com/office/drawing/2014/main" id="{0EF4950F-3F6C-D045-E80A-FD24BBB98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/>
          <a:stretch/>
        </p:blipFill>
        <p:spPr bwMode="auto">
          <a:xfrm>
            <a:off x="0" y="1080120"/>
            <a:ext cx="913740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537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530FE-9361-FDB7-45B7-EABC64C4E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21304C6-AEE3-7A1C-0976-4D8D31ABF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9" y="65678"/>
            <a:ext cx="9144000" cy="68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28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776EF-90EA-8BF3-98CD-2BC8F642C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0ADA6B08-9FC3-D6AE-8086-E6B11D014634}"/>
                  </a:ext>
                </a:extLst>
              </p:cNvPr>
              <p:cNvSpPr txBox="1"/>
              <p:nvPr/>
            </p:nvSpPr>
            <p:spPr>
              <a:xfrm>
                <a:off x="14211" y="-31"/>
                <a:ext cx="9144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El pulso se propaga con una </a:t>
                </a:r>
                <a:r>
                  <a:rPr lang="es-ES" sz="2800" b="1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velocidad constante</a:t>
                </a:r>
                <a:r>
                  <a:rPr lang="es-ES" sz="2800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, </a:t>
                </a:r>
                <a:r>
                  <a:rPr lang="es-ES" sz="2800" b="1" i="1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</a:t>
                </a:r>
                <a:r>
                  <a:rPr lang="es-ES" sz="2800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, si el medio es homogéneo (densidad constante) e isotrópico (mismas propiedades en todas las direcciones del espacio).</a:t>
                </a:r>
              </a:p>
              <a:p>
                <a:r>
                  <a:rPr lang="es-ES" sz="2800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La amplitud del pulso es variable con respecto a la posición </a:t>
                </a:r>
                <a:r>
                  <a:rPr lang="es-ES" sz="2800" i="1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s-ES" sz="2800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y se representa como una función de </a:t>
                </a:r>
                <a:r>
                  <a:rPr lang="es-ES" sz="2800" i="1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y = f(x, t).</a:t>
                </a:r>
              </a:p>
              <a:p>
                <a:r>
                  <a:rPr lang="es-ES" sz="2800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Al cabo de cierto tiempo, </a:t>
                </a:r>
                <a:r>
                  <a:rPr lang="es-ES" sz="2800" i="1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t</a:t>
                </a:r>
                <a:r>
                  <a:rPr lang="es-ES" sz="2800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, el pulso se ha desplazado una cierta distancia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s-ES" sz="2800" i="1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.</a:t>
                </a:r>
                <a:endParaRPr lang="en-US" sz="2800" i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0ADA6B08-9FC3-D6AE-8086-E6B11D014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" y="-31"/>
                <a:ext cx="9144000" cy="3108543"/>
              </a:xfrm>
              <a:prstGeom prst="rect">
                <a:avLst/>
              </a:prstGeom>
              <a:blipFill>
                <a:blip r:embed="rId2"/>
                <a:stretch>
                  <a:fillRect l="-1333" t="-2157" b="-451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25A941F3-3186-7B53-FD9E-41EE880D0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06" y="3080771"/>
            <a:ext cx="8834682" cy="38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591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1906" y="137752"/>
            <a:ext cx="9101138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25"/>
              </a:spcBef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Sea una </a:t>
            </a:r>
            <a:r>
              <a:rPr lang="es-ES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función</a:t>
            </a:r>
            <a:r>
              <a:rPr lang="es-ES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que podría representar a cualquier magnitud física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Object 4"/>
              <p:cNvSpPr txBox="1"/>
              <p:nvPr/>
            </p:nvSpPr>
            <p:spPr bwMode="auto">
              <a:xfrm>
                <a:off x="3131840" y="2376488"/>
                <a:ext cx="3027363" cy="809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3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3600" dirty="0"/>
              </a:p>
            </p:txBody>
          </p:sp>
        </mc:Choice>
        <mc:Fallback xmlns="">
          <p:sp>
            <p:nvSpPr>
              <p:cNvPr id="1946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1840" y="2376488"/>
                <a:ext cx="3027363" cy="809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588" y="1772816"/>
            <a:ext cx="912177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7325" indent="-182563"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25"/>
              </a:spcBef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Si se sustituye </a:t>
            </a:r>
            <a:r>
              <a:rPr lang="es-ES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x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por </a:t>
            </a:r>
            <a:r>
              <a:rPr lang="es-ES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x - </a:t>
            </a:r>
            <a:r>
              <a:rPr lang="es-ES" altLang="pt-BR" sz="2800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x</a:t>
            </a:r>
            <a:r>
              <a:rPr lang="es-ES" altLang="pt-BR" sz="2800" i="1" baseline="-25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0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se obtiene la función: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2225" y="3212976"/>
            <a:ext cx="9121775" cy="87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01600" indent="-96838"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indent="4763" eaLnBrk="1" hangingPunct="1">
              <a:lnSpc>
                <a:spcPct val="90000"/>
              </a:lnSpc>
              <a:spcBef>
                <a:spcPts val="625"/>
              </a:spcBef>
              <a:buClrTx/>
              <a:buFontTx/>
              <a:buNone/>
              <a:tabLst>
                <a:tab pos="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que tendría  la misma forma que la función original, pero aparecería </a:t>
            </a:r>
            <a:r>
              <a:rPr lang="es-ES" altLang="pt-BR" sz="28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desplazada hacia la derecha</a:t>
            </a:r>
            <a:r>
              <a:rPr lang="es-ES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una cantidad </a:t>
            </a:r>
            <a:r>
              <a:rPr lang="es-ES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x</a:t>
            </a:r>
            <a:r>
              <a:rPr lang="es-ES" altLang="pt-BR" sz="2800" i="1" baseline="-25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0.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5496" y="4293096"/>
            <a:ext cx="9101138" cy="48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2563" indent="-182563"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625"/>
              </a:spcBef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 la misma forma la siguiente función: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32"/>
              <p:cNvSpPr txBox="1"/>
              <p:nvPr/>
            </p:nvSpPr>
            <p:spPr bwMode="auto">
              <a:xfrm>
                <a:off x="2987675" y="4868863"/>
                <a:ext cx="3249613" cy="981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3600" dirty="0"/>
              </a:p>
            </p:txBody>
          </p:sp>
        </mc:Choice>
        <mc:Fallback xmlns="">
          <p:sp>
            <p:nvSpPr>
              <p:cNvPr id="9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675" y="4868863"/>
                <a:ext cx="3249613" cy="9810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11905" y="5949280"/>
            <a:ext cx="9121775" cy="87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01600" indent="-96838"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indent="4763" eaLnBrk="1" hangingPunct="1">
              <a:lnSpc>
                <a:spcPct val="90000"/>
              </a:lnSpc>
              <a:spcBef>
                <a:spcPts val="625"/>
              </a:spcBef>
              <a:buClrTx/>
              <a:buFontTx/>
              <a:buNone/>
              <a:tabLst>
                <a:tab pos="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corresponde a la función original </a:t>
            </a:r>
            <a:r>
              <a:rPr lang="es-ES" altLang="pt-BR" sz="28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desplazada hacia la  izquierda</a:t>
            </a:r>
            <a:r>
              <a:rPr lang="es-ES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una cantidad </a:t>
            </a:r>
            <a:r>
              <a:rPr lang="es-ES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x</a:t>
            </a:r>
            <a:r>
              <a:rPr lang="es-ES" altLang="pt-BR" sz="2800" i="1" baseline="-25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4"/>
              <p:cNvSpPr txBox="1"/>
              <p:nvPr/>
            </p:nvSpPr>
            <p:spPr bwMode="auto">
              <a:xfrm>
                <a:off x="3563888" y="888430"/>
                <a:ext cx="2016224" cy="809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s-ES" sz="3600" dirty="0"/>
              </a:p>
            </p:txBody>
          </p:sp>
        </mc:Choice>
        <mc:Fallback xmlns="">
          <p:sp>
            <p:nvSpPr>
              <p:cNvPr id="11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888" y="888430"/>
                <a:ext cx="2016224" cy="8096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64865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377E769-9DB5-9950-DEDC-81B2C04ED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63"/>
          <a:stretch/>
        </p:blipFill>
        <p:spPr>
          <a:xfrm>
            <a:off x="0" y="1412775"/>
            <a:ext cx="9144000" cy="41131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BFB0245-CD9C-1F20-0096-4B825B02F564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tx1"/>
                </a:solidFill>
              </a:rPr>
              <a:t>Onda senoidal</a:t>
            </a:r>
          </a:p>
        </p:txBody>
      </p:sp>
    </p:spTree>
    <p:extLst>
      <p:ext uri="{BB962C8B-B14F-4D97-AF65-F5344CB8AC3E}">
        <p14:creationId xmlns:p14="http://schemas.microsoft.com/office/powerpoint/2010/main" val="4146872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"/>
          <p:cNvGrpSpPr>
            <a:grpSpLocks/>
          </p:cNvGrpSpPr>
          <p:nvPr/>
        </p:nvGrpSpPr>
        <p:grpSpPr bwMode="auto">
          <a:xfrm>
            <a:off x="107504" y="803654"/>
            <a:ext cx="8854821" cy="5073617"/>
            <a:chOff x="50" y="1289"/>
            <a:chExt cx="5611" cy="3046"/>
          </a:xfrm>
        </p:grpSpPr>
        <p:sp>
          <p:nvSpPr>
            <p:cNvPr id="28678" name="Freeform 2"/>
            <p:cNvSpPr>
              <a:spLocks noChangeArrowheads="1"/>
            </p:cNvSpPr>
            <p:nvPr/>
          </p:nvSpPr>
          <p:spPr bwMode="auto">
            <a:xfrm>
              <a:off x="245" y="2372"/>
              <a:ext cx="1575" cy="1275"/>
            </a:xfrm>
            <a:custGeom>
              <a:avLst/>
              <a:gdLst>
                <a:gd name="T0" fmla="*/ 0 w 1096"/>
                <a:gd name="T1" fmla="*/ 2147483647 h 552"/>
                <a:gd name="T2" fmla="*/ 2147483647 w 1096"/>
                <a:gd name="T3" fmla="*/ 2147483647 h 552"/>
                <a:gd name="T4" fmla="*/ 2147483647 w 1096"/>
                <a:gd name="T5" fmla="*/ 2147483647 h 552"/>
                <a:gd name="T6" fmla="*/ 2147483647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9" name="Freeform 3"/>
            <p:cNvSpPr>
              <a:spLocks noChangeArrowheads="1"/>
            </p:cNvSpPr>
            <p:nvPr/>
          </p:nvSpPr>
          <p:spPr bwMode="auto">
            <a:xfrm>
              <a:off x="3916" y="2390"/>
              <a:ext cx="1575" cy="1275"/>
            </a:xfrm>
            <a:custGeom>
              <a:avLst/>
              <a:gdLst>
                <a:gd name="T0" fmla="*/ 0 w 1096"/>
                <a:gd name="T1" fmla="*/ 2147483647 h 552"/>
                <a:gd name="T2" fmla="*/ 2147483647 w 1096"/>
                <a:gd name="T3" fmla="*/ 2147483647 h 552"/>
                <a:gd name="T4" fmla="*/ 2147483647 w 1096"/>
                <a:gd name="T5" fmla="*/ 2147483647 h 552"/>
                <a:gd name="T6" fmla="*/ 2147483647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0" name="Freeform 4"/>
            <p:cNvSpPr>
              <a:spLocks noChangeArrowheads="1"/>
            </p:cNvSpPr>
            <p:nvPr/>
          </p:nvSpPr>
          <p:spPr bwMode="auto">
            <a:xfrm>
              <a:off x="2087" y="2390"/>
              <a:ext cx="1575" cy="1275"/>
            </a:xfrm>
            <a:custGeom>
              <a:avLst/>
              <a:gdLst>
                <a:gd name="T0" fmla="*/ 0 w 1096"/>
                <a:gd name="T1" fmla="*/ 2147483647 h 552"/>
                <a:gd name="T2" fmla="*/ 2147483647 w 1096"/>
                <a:gd name="T3" fmla="*/ 2147483647 h 552"/>
                <a:gd name="T4" fmla="*/ 2147483647 w 1096"/>
                <a:gd name="T5" fmla="*/ 2147483647 h 552"/>
                <a:gd name="T6" fmla="*/ 2147483647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81" name="Object 5"/>
                <p:cNvSpPr txBox="1"/>
                <p:nvPr/>
              </p:nvSpPr>
              <p:spPr bwMode="auto">
                <a:xfrm>
                  <a:off x="2424" y="1871"/>
                  <a:ext cx="1059" cy="4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s-MX" dirty="0"/>
                </a:p>
              </p:txBody>
            </p:sp>
          </mc:Choice>
          <mc:Fallback xmlns="">
            <p:sp>
              <p:nvSpPr>
                <p:cNvPr id="28681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24" y="1871"/>
                  <a:ext cx="1059" cy="453"/>
                </a:xfrm>
                <a:prstGeom prst="rect">
                  <a:avLst/>
                </a:prstGeom>
                <a:blipFill>
                  <a:blip r:embed="rId3"/>
                  <a:stretch>
                    <a:fillRect l="-109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82" name="Object 6"/>
                <p:cNvSpPr txBox="1"/>
                <p:nvPr/>
              </p:nvSpPr>
              <p:spPr bwMode="auto">
                <a:xfrm>
                  <a:off x="4066" y="1922"/>
                  <a:ext cx="1396" cy="4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MX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MX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MX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s-MX" dirty="0"/>
                </a:p>
              </p:txBody>
            </p:sp>
          </mc:Choice>
          <mc:Fallback xmlns="">
            <p:sp>
              <p:nvSpPr>
                <p:cNvPr id="28682" name="Object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66" y="1922"/>
                  <a:ext cx="1396" cy="462"/>
                </a:xfrm>
                <a:prstGeom prst="rect">
                  <a:avLst/>
                </a:prstGeom>
                <a:blipFill>
                  <a:blip r:embed="rId4"/>
                  <a:stretch>
                    <a:fillRect l="-82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83" name="Object 7"/>
                <p:cNvSpPr txBox="1"/>
                <p:nvPr/>
              </p:nvSpPr>
              <p:spPr bwMode="auto">
                <a:xfrm>
                  <a:off x="245" y="1871"/>
                  <a:ext cx="1312" cy="5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s-MX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MX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MX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MX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MX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MX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MX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s-MX" dirty="0"/>
                </a:p>
              </p:txBody>
            </p:sp>
          </mc:Choice>
          <mc:Fallback xmlns="">
            <p:sp>
              <p:nvSpPr>
                <p:cNvPr id="28683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5" y="1871"/>
                  <a:ext cx="1312" cy="535"/>
                </a:xfrm>
                <a:prstGeom prst="rect">
                  <a:avLst/>
                </a:prstGeom>
                <a:blipFill>
                  <a:blip r:embed="rId5"/>
                  <a:stretch>
                    <a:fillRect l="-872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684" name="Group 8"/>
            <p:cNvGrpSpPr>
              <a:grpSpLocks/>
            </p:cNvGrpSpPr>
            <p:nvPr/>
          </p:nvGrpSpPr>
          <p:grpSpPr bwMode="auto">
            <a:xfrm>
              <a:off x="2117" y="2614"/>
              <a:ext cx="2260" cy="1674"/>
              <a:chOff x="2117" y="2614"/>
              <a:chExt cx="2260" cy="1674"/>
            </a:xfrm>
          </p:grpSpPr>
          <p:grpSp>
            <p:nvGrpSpPr>
              <p:cNvPr id="28698" name="Group 9"/>
              <p:cNvGrpSpPr>
                <a:grpSpLocks/>
              </p:cNvGrpSpPr>
              <p:nvPr/>
            </p:nvGrpSpPr>
            <p:grpSpPr bwMode="auto">
              <a:xfrm>
                <a:off x="2117" y="3703"/>
                <a:ext cx="1837" cy="585"/>
                <a:chOff x="2117" y="3703"/>
                <a:chExt cx="1837" cy="585"/>
              </a:xfrm>
            </p:grpSpPr>
            <p:sp>
              <p:nvSpPr>
                <p:cNvPr id="28703" name="Line 11"/>
                <p:cNvSpPr>
                  <a:spLocks noChangeShapeType="1"/>
                </p:cNvSpPr>
                <p:nvPr/>
              </p:nvSpPr>
              <p:spPr bwMode="auto">
                <a:xfrm>
                  <a:off x="3937" y="3703"/>
                  <a:ext cx="0" cy="402"/>
                </a:xfrm>
                <a:prstGeom prst="line">
                  <a:avLst/>
                </a:prstGeom>
                <a:noFill/>
                <a:ln w="9360" cap="sq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704" name="Line 12"/>
                <p:cNvSpPr>
                  <a:spLocks noChangeShapeType="1"/>
                </p:cNvSpPr>
                <p:nvPr/>
              </p:nvSpPr>
              <p:spPr bwMode="auto">
                <a:xfrm>
                  <a:off x="2117" y="3962"/>
                  <a:ext cx="1837" cy="0"/>
                </a:xfrm>
                <a:prstGeom prst="line">
                  <a:avLst/>
                </a:prstGeom>
                <a:noFill/>
                <a:ln w="9360" cap="sq">
                  <a:solidFill>
                    <a:schemeClr val="tx1"/>
                  </a:solidFill>
                  <a:miter lim="800000"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28705" name="Object 13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854" y="3886"/>
                    <a:ext cx="341" cy="402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r:id="rId6" imgW="188203" imgH="238395" progId="">
                            <p:embed/>
                          </p:oleObj>
                        </mc:Choice>
                        <mc:Fallback>
                          <p:oleObj r:id="rId6" imgW="188203" imgH="238395" progId="">
                            <p:embed/>
                            <p:pic>
                              <p:nvPicPr>
                                <p:cNvPr id="28705" name="Object 13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>
                                  <a:extLst>
                                    <a:ext uri="{28A0092B-C50C-407E-A947-70E740481C1C}">
                                      <a14:useLocalDpi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854" y="3886"/>
                                  <a:ext cx="341" cy="402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>
                                      <a:blipFill dpi="0" rotWithShape="0">
                                        <a:blip/>
                                        <a:srcRect/>
                                        <a:stretch>
                                          <a:fillRect/>
                                        </a:stretch>
                                      </a:blipFill>
                                    </a14:hiddenFill>
                                  </a:ext>
                                  <a:ext uri="{91240B29-F687-4F45-9708-019B960494DF}">
                                    <a14:hiddenLine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28705" name="Object 13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854" y="3886"/>
                    <a:ext cx="341" cy="402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r:id="rId8" imgW="188203" imgH="238395" progId="">
                            <p:embed/>
                          </p:oleObj>
                        </mc:Choice>
                        <mc:Fallback>
                          <p:oleObj r:id="rId8" imgW="188203" imgH="238395" progId="">
                            <p:embed/>
                            <p:pic>
                              <p:nvPicPr>
                                <p:cNvPr id="28705" name="Object 13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9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854" y="3886"/>
                                  <a:ext cx="341" cy="402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blipFill dpi="0" rotWithShape="0">
                                        <a:blip/>
                                        <a:srcRect/>
                                        <a:stretch>
                                          <a:fillRect/>
                                        </a:stretch>
                                      </a:blip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</p:grpSp>
          <p:grpSp>
            <p:nvGrpSpPr>
              <p:cNvPr id="28699" name="Group 14"/>
              <p:cNvGrpSpPr>
                <a:grpSpLocks/>
              </p:cNvGrpSpPr>
              <p:nvPr/>
            </p:nvGrpSpPr>
            <p:grpSpPr bwMode="auto">
              <a:xfrm>
                <a:off x="2540" y="2614"/>
                <a:ext cx="1837" cy="402"/>
                <a:chOff x="2540" y="2614"/>
                <a:chExt cx="1837" cy="402"/>
              </a:xfrm>
            </p:grpSpPr>
            <p:sp>
              <p:nvSpPr>
                <p:cNvPr id="28700" name="Line 15"/>
                <p:cNvSpPr>
                  <a:spLocks noChangeShapeType="1"/>
                </p:cNvSpPr>
                <p:nvPr/>
              </p:nvSpPr>
              <p:spPr bwMode="auto">
                <a:xfrm>
                  <a:off x="2540" y="2982"/>
                  <a:ext cx="1837" cy="0"/>
                </a:xfrm>
                <a:prstGeom prst="line">
                  <a:avLst/>
                </a:prstGeom>
                <a:noFill/>
                <a:ln w="9360" cap="sq">
                  <a:solidFill>
                    <a:schemeClr val="tx1"/>
                  </a:solidFill>
                  <a:miter lim="800000"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28701" name="Object 1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428" y="2614"/>
                    <a:ext cx="311" cy="402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r:id="rId8" imgW="188203" imgH="238395" progId="">
                            <p:embed/>
                          </p:oleObj>
                        </mc:Choice>
                        <mc:Fallback>
                          <p:oleObj r:id="rId8" imgW="188203" imgH="238395" progId="">
                            <p:embed/>
                            <p:pic>
                              <p:nvPicPr>
                                <p:cNvPr id="28701" name="Object 16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>
                                  <a:extLst>
                                    <a:ext uri="{28A0092B-C50C-407E-A947-70E740481C1C}">
                                      <a14:useLocalDpi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428" y="2614"/>
                                  <a:ext cx="311" cy="402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>
                                      <a:blipFill dpi="0" rotWithShape="0">
                                        <a:blip/>
                                        <a:srcRect/>
                                        <a:stretch>
                                          <a:fillRect/>
                                        </a:stretch>
                                      </a:blipFill>
                                    </a14:hiddenFill>
                                  </a:ext>
                                  <a:ext uri="{91240B29-F687-4F45-9708-019B960494DF}">
                                    <a14:hiddenLine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28701" name="Object 1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428" y="2614"/>
                    <a:ext cx="311" cy="402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r:id="rId11" imgW="188203" imgH="238395" progId="">
                            <p:embed/>
                          </p:oleObj>
                        </mc:Choice>
                        <mc:Fallback>
                          <p:oleObj r:id="rId11" imgW="188203" imgH="238395" progId="">
                            <p:embed/>
                            <p:pic>
                              <p:nvPicPr>
                                <p:cNvPr id="28701" name="Object 16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9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428" y="2614"/>
                                  <a:ext cx="311" cy="402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blipFill dpi="0" rotWithShape="0">
                                        <a:blip/>
                                        <a:srcRect/>
                                        <a:stretch>
                                          <a:fillRect/>
                                        </a:stretch>
                                      </a:blip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</p:grpSp>
        </p:grpSp>
        <p:grpSp>
          <p:nvGrpSpPr>
            <p:cNvPr id="28685" name="Group 17"/>
            <p:cNvGrpSpPr>
              <a:grpSpLocks/>
            </p:cNvGrpSpPr>
            <p:nvPr/>
          </p:nvGrpSpPr>
          <p:grpSpPr bwMode="auto">
            <a:xfrm>
              <a:off x="245" y="2614"/>
              <a:ext cx="2285" cy="1721"/>
              <a:chOff x="245" y="2614"/>
              <a:chExt cx="2285" cy="1721"/>
            </a:xfrm>
          </p:grpSpPr>
          <p:grpSp>
            <p:nvGrpSpPr>
              <p:cNvPr id="28691" name="Group 18"/>
              <p:cNvGrpSpPr>
                <a:grpSpLocks/>
              </p:cNvGrpSpPr>
              <p:nvPr/>
            </p:nvGrpSpPr>
            <p:grpSpPr bwMode="auto">
              <a:xfrm>
                <a:off x="245" y="3667"/>
                <a:ext cx="1837" cy="668"/>
                <a:chOff x="245" y="3667"/>
                <a:chExt cx="1837" cy="668"/>
              </a:xfrm>
            </p:grpSpPr>
            <p:sp>
              <p:nvSpPr>
                <p:cNvPr id="28695" name="Line 19"/>
                <p:cNvSpPr>
                  <a:spLocks noChangeShapeType="1"/>
                </p:cNvSpPr>
                <p:nvPr/>
              </p:nvSpPr>
              <p:spPr bwMode="auto">
                <a:xfrm>
                  <a:off x="245" y="3667"/>
                  <a:ext cx="0" cy="402"/>
                </a:xfrm>
                <a:prstGeom prst="line">
                  <a:avLst/>
                </a:prstGeom>
                <a:noFill/>
                <a:ln w="9360" cap="sq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696" name="Line 20"/>
                <p:cNvSpPr>
                  <a:spLocks noChangeShapeType="1"/>
                </p:cNvSpPr>
                <p:nvPr/>
              </p:nvSpPr>
              <p:spPr bwMode="auto">
                <a:xfrm>
                  <a:off x="245" y="3962"/>
                  <a:ext cx="1837" cy="0"/>
                </a:xfrm>
                <a:prstGeom prst="line">
                  <a:avLst/>
                </a:prstGeom>
                <a:noFill/>
                <a:ln w="9360" cap="sq">
                  <a:solidFill>
                    <a:schemeClr val="tx1"/>
                  </a:solidFill>
                  <a:miter lim="800000"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28697" name="Object 21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879" y="3932"/>
                    <a:ext cx="283" cy="403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r:id="rId8" imgW="188203" imgH="238395" progId="">
                            <p:embed/>
                          </p:oleObj>
                        </mc:Choice>
                        <mc:Fallback>
                          <p:oleObj r:id="rId8" imgW="188203" imgH="238395" progId="">
                            <p:embed/>
                            <p:pic>
                              <p:nvPicPr>
                                <p:cNvPr id="28697" name="Object 21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>
                                  <a:extLst>
                                    <a:ext uri="{28A0092B-C50C-407E-A947-70E740481C1C}">
                                      <a14:useLocalDpi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879" y="3932"/>
                                  <a:ext cx="283" cy="403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>
                                      <a:blipFill dpi="0" rotWithShape="0">
                                        <a:blip/>
                                        <a:srcRect/>
                                        <a:stretch>
                                          <a:fillRect/>
                                        </a:stretch>
                                      </a:blipFill>
                                    </a14:hiddenFill>
                                  </a:ext>
                                  <a:ext uri="{91240B29-F687-4F45-9708-019B960494DF}">
                                    <a14:hiddenLine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28697" name="Object 21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879" y="3932"/>
                    <a:ext cx="283" cy="403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r:id="rId13" imgW="188203" imgH="238395" progId="">
                            <p:embed/>
                          </p:oleObj>
                        </mc:Choice>
                        <mc:Fallback>
                          <p:oleObj r:id="rId13" imgW="188203" imgH="238395" progId="">
                            <p:embed/>
                            <p:pic>
                              <p:nvPicPr>
                                <p:cNvPr id="28697" name="Object 21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9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879" y="3932"/>
                                  <a:ext cx="283" cy="403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blipFill dpi="0" rotWithShape="0">
                                        <a:blip/>
                                        <a:srcRect/>
                                        <a:stretch>
                                          <a:fillRect/>
                                        </a:stretch>
                                      </a:blip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</p:grpSp>
          <p:grpSp>
            <p:nvGrpSpPr>
              <p:cNvPr id="28692" name="Group 22"/>
              <p:cNvGrpSpPr>
                <a:grpSpLocks/>
              </p:cNvGrpSpPr>
              <p:nvPr/>
            </p:nvGrpSpPr>
            <p:grpSpPr bwMode="auto">
              <a:xfrm>
                <a:off x="693" y="2614"/>
                <a:ext cx="1837" cy="402"/>
                <a:chOff x="693" y="2614"/>
                <a:chExt cx="1837" cy="402"/>
              </a:xfrm>
            </p:grpSpPr>
            <p:sp>
              <p:nvSpPr>
                <p:cNvPr id="28693" name="Line 23"/>
                <p:cNvSpPr>
                  <a:spLocks noChangeShapeType="1"/>
                </p:cNvSpPr>
                <p:nvPr/>
              </p:nvSpPr>
              <p:spPr bwMode="auto">
                <a:xfrm>
                  <a:off x="693" y="2982"/>
                  <a:ext cx="1837" cy="0"/>
                </a:xfrm>
                <a:prstGeom prst="line">
                  <a:avLst/>
                </a:prstGeom>
                <a:noFill/>
                <a:ln w="9360" cap="sq">
                  <a:solidFill>
                    <a:schemeClr val="tx1"/>
                  </a:solidFill>
                  <a:miter lim="800000"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28694" name="Object 24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408" y="2614"/>
                    <a:ext cx="335" cy="402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r:id="rId6" imgW="188203" imgH="238395" progId="">
                            <p:embed/>
                          </p:oleObj>
                        </mc:Choice>
                        <mc:Fallback>
                          <p:oleObj r:id="rId6" imgW="188203" imgH="238395" progId="">
                            <p:embed/>
                            <p:pic>
                              <p:nvPicPr>
                                <p:cNvPr id="28694" name="Object 2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>
                                  <a:extLst>
                                    <a:ext uri="{28A0092B-C50C-407E-A947-70E740481C1C}">
                                      <a14:useLocalDpi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408" y="2614"/>
                                  <a:ext cx="335" cy="402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>
                                      <a:blipFill dpi="0" rotWithShape="0">
                                        <a:blip/>
                                        <a:srcRect/>
                                        <a:stretch>
                                          <a:fillRect/>
                                        </a:stretch>
                                      </a:blipFill>
                                    </a14:hiddenFill>
                                  </a:ext>
                                  <a:ext uri="{91240B29-F687-4F45-9708-019B960494DF}">
                                    <a14:hiddenLine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28694" name="Object 24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408" y="2614"/>
                    <a:ext cx="335" cy="402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r:id="rId15" imgW="188203" imgH="238395" progId="">
                            <p:embed/>
                          </p:oleObj>
                        </mc:Choice>
                        <mc:Fallback>
                          <p:oleObj r:id="rId15" imgW="188203" imgH="238395" progId="">
                            <p:embed/>
                            <p:pic>
                              <p:nvPicPr>
                                <p:cNvPr id="28694" name="Object 2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9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408" y="2614"/>
                                  <a:ext cx="335" cy="402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blipFill dpi="0" rotWithShape="0">
                                        <a:blip/>
                                        <a:srcRect/>
                                        <a:stretch>
                                          <a:fillRect/>
                                        </a:stretch>
                                      </a:blip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</p:grpSp>
        </p:grpSp>
        <p:grpSp>
          <p:nvGrpSpPr>
            <p:cNvPr id="28686" name="Group 25"/>
            <p:cNvGrpSpPr>
              <a:grpSpLocks/>
            </p:cNvGrpSpPr>
            <p:nvPr/>
          </p:nvGrpSpPr>
          <p:grpSpPr bwMode="auto">
            <a:xfrm>
              <a:off x="50" y="1289"/>
              <a:ext cx="5611" cy="2816"/>
              <a:chOff x="50" y="1289"/>
              <a:chExt cx="5611" cy="2816"/>
            </a:xfrm>
          </p:grpSpPr>
          <p:sp>
            <p:nvSpPr>
              <p:cNvPr id="28687" name="Line 26"/>
              <p:cNvSpPr>
                <a:spLocks noChangeShapeType="1"/>
              </p:cNvSpPr>
              <p:nvPr/>
            </p:nvSpPr>
            <p:spPr bwMode="auto">
              <a:xfrm flipH="1">
                <a:off x="2098" y="1432"/>
                <a:ext cx="5" cy="2673"/>
              </a:xfrm>
              <a:prstGeom prst="line">
                <a:avLst/>
              </a:prstGeom>
              <a:noFill/>
              <a:ln w="9360" cap="sq">
                <a:solidFill>
                  <a:schemeClr val="tx1"/>
                </a:solidFill>
                <a:miter lim="800000"/>
                <a:headEnd type="arrow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8688" name="Line 27"/>
              <p:cNvSpPr>
                <a:spLocks noChangeShapeType="1"/>
              </p:cNvSpPr>
              <p:nvPr/>
            </p:nvSpPr>
            <p:spPr bwMode="auto">
              <a:xfrm>
                <a:off x="50" y="3648"/>
                <a:ext cx="5611" cy="0"/>
              </a:xfrm>
              <a:prstGeom prst="line">
                <a:avLst/>
              </a:prstGeom>
              <a:noFill/>
              <a:ln w="3240" cap="sq">
                <a:solidFill>
                  <a:schemeClr val="tx1"/>
                </a:solidFill>
                <a:miter lim="800000"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8689" name="Object 28"/>
                  <p:cNvSpPr txBox="1"/>
                  <p:nvPr/>
                </p:nvSpPr>
                <p:spPr bwMode="auto">
                  <a:xfrm>
                    <a:off x="1743" y="1289"/>
                    <a:ext cx="240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s-MX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oMath>
                      </m:oMathPara>
                    </a14:m>
                    <a:endParaRPr lang="es-MX" b="1" dirty="0"/>
                  </a:p>
                </p:txBody>
              </p:sp>
            </mc:Choice>
            <mc:Fallback>
              <p:sp>
                <p:nvSpPr>
                  <p:cNvPr id="28689" name="Object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743" y="1289"/>
                    <a:ext cx="240" cy="28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6452" r="-1613" b="-8974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s-MX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28690" name="Object 2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577036567"/>
                      </p:ext>
                    </p:extLst>
                  </p:nvPr>
                </p:nvGraphicFramePr>
                <p:xfrm>
                  <a:off x="5389" y="3688"/>
                  <a:ext cx="272" cy="27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7" imgW="163044" imgH="177873" progId="">
                          <p:embed/>
                        </p:oleObj>
                      </mc:Choice>
                      <mc:Fallback>
                        <p:oleObj r:id="rId17" imgW="163044" imgH="177873" progId="">
                          <p:embed/>
                          <p:pic>
                            <p:nvPicPr>
                              <p:cNvPr id="28690" name="Object 2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389" y="3688"/>
                                <a:ext cx="272" cy="27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28690" name="Object 2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577036567"/>
                      </p:ext>
                    </p:extLst>
                  </p:nvPr>
                </p:nvGraphicFramePr>
                <p:xfrm>
                  <a:off x="5389" y="3688"/>
                  <a:ext cx="272" cy="27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7" imgW="163044" imgH="177873" progId="">
                          <p:embed/>
                        </p:oleObj>
                      </mc:Choice>
                      <mc:Fallback>
                        <p:oleObj r:id="rId17" imgW="163044" imgH="177873" progId="">
                          <p:embed/>
                          <p:pic>
                            <p:nvPicPr>
                              <p:cNvPr id="28690" name="Object 2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389" y="3688"/>
                                <a:ext cx="272" cy="27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</p:grpSp>
    </p:spTree>
  </p:cSld>
  <p:clrMapOvr>
    <a:masterClrMapping/>
  </p:clrMapOvr>
  <p:transition>
    <p:strips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609600" y="800100"/>
            <a:ext cx="8075613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49213"/>
            <a:ext cx="9144000" cy="48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25"/>
              </a:spcBef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Si </a:t>
            </a:r>
            <a:r>
              <a:rPr lang="es-ES" altLang="pt-BR" sz="2800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x</a:t>
            </a:r>
            <a:r>
              <a:rPr lang="es-ES" altLang="pt-BR" sz="2800" i="1" baseline="-25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0</a:t>
            </a:r>
            <a:r>
              <a:rPr lang="es-ES" altLang="pt-BR" sz="2800" baseline="-25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varía con el tiempo, se puede expresar como: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3"/>
              <p:cNvSpPr txBox="1">
                <a:spLocks noChangeArrowheads="1"/>
              </p:cNvSpPr>
              <p:nvPr/>
            </p:nvSpPr>
            <p:spPr bwMode="auto">
              <a:xfrm>
                <a:off x="0" y="1772816"/>
                <a:ext cx="9144000" cy="3935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marL="101600" indent="-96838" eaLnBrk="0" hangingPunct="0">
                  <a:tabLst>
                    <a:tab pos="101600" algn="l"/>
                    <a:tab pos="549275" algn="l"/>
                    <a:tab pos="998538" algn="l"/>
                    <a:tab pos="1447800" algn="l"/>
                    <a:tab pos="1897063" algn="l"/>
                    <a:tab pos="2346325" algn="l"/>
                    <a:tab pos="2795588" algn="l"/>
                    <a:tab pos="3244850" algn="l"/>
                    <a:tab pos="3694113" algn="l"/>
                    <a:tab pos="4143375" algn="l"/>
                    <a:tab pos="4592638" algn="l"/>
                    <a:tab pos="5041900" algn="l"/>
                    <a:tab pos="5491163" algn="l"/>
                    <a:tab pos="5940425" algn="l"/>
                    <a:tab pos="6389688" algn="l"/>
                    <a:tab pos="6838950" algn="l"/>
                    <a:tab pos="7288213" algn="l"/>
                    <a:tab pos="7737475" algn="l"/>
                    <a:tab pos="8186738" algn="l"/>
                    <a:tab pos="8636000" algn="l"/>
                    <a:tab pos="90852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101600" algn="l"/>
                    <a:tab pos="549275" algn="l"/>
                    <a:tab pos="998538" algn="l"/>
                    <a:tab pos="1447800" algn="l"/>
                    <a:tab pos="1897063" algn="l"/>
                    <a:tab pos="2346325" algn="l"/>
                    <a:tab pos="2795588" algn="l"/>
                    <a:tab pos="3244850" algn="l"/>
                    <a:tab pos="3694113" algn="l"/>
                    <a:tab pos="4143375" algn="l"/>
                    <a:tab pos="4592638" algn="l"/>
                    <a:tab pos="5041900" algn="l"/>
                    <a:tab pos="5491163" algn="l"/>
                    <a:tab pos="5940425" algn="l"/>
                    <a:tab pos="6389688" algn="l"/>
                    <a:tab pos="6838950" algn="l"/>
                    <a:tab pos="7288213" algn="l"/>
                    <a:tab pos="7737475" algn="l"/>
                    <a:tab pos="8186738" algn="l"/>
                    <a:tab pos="8636000" algn="l"/>
                    <a:tab pos="90852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101600" algn="l"/>
                    <a:tab pos="549275" algn="l"/>
                    <a:tab pos="998538" algn="l"/>
                    <a:tab pos="1447800" algn="l"/>
                    <a:tab pos="1897063" algn="l"/>
                    <a:tab pos="2346325" algn="l"/>
                    <a:tab pos="2795588" algn="l"/>
                    <a:tab pos="3244850" algn="l"/>
                    <a:tab pos="3694113" algn="l"/>
                    <a:tab pos="4143375" algn="l"/>
                    <a:tab pos="4592638" algn="l"/>
                    <a:tab pos="5041900" algn="l"/>
                    <a:tab pos="5491163" algn="l"/>
                    <a:tab pos="5940425" algn="l"/>
                    <a:tab pos="6389688" algn="l"/>
                    <a:tab pos="6838950" algn="l"/>
                    <a:tab pos="7288213" algn="l"/>
                    <a:tab pos="7737475" algn="l"/>
                    <a:tab pos="8186738" algn="l"/>
                    <a:tab pos="8636000" algn="l"/>
                    <a:tab pos="90852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101600" algn="l"/>
                    <a:tab pos="549275" algn="l"/>
                    <a:tab pos="998538" algn="l"/>
                    <a:tab pos="1447800" algn="l"/>
                    <a:tab pos="1897063" algn="l"/>
                    <a:tab pos="2346325" algn="l"/>
                    <a:tab pos="2795588" algn="l"/>
                    <a:tab pos="3244850" algn="l"/>
                    <a:tab pos="3694113" algn="l"/>
                    <a:tab pos="4143375" algn="l"/>
                    <a:tab pos="4592638" algn="l"/>
                    <a:tab pos="5041900" algn="l"/>
                    <a:tab pos="5491163" algn="l"/>
                    <a:tab pos="5940425" algn="l"/>
                    <a:tab pos="6389688" algn="l"/>
                    <a:tab pos="6838950" algn="l"/>
                    <a:tab pos="7288213" algn="l"/>
                    <a:tab pos="7737475" algn="l"/>
                    <a:tab pos="8186738" algn="l"/>
                    <a:tab pos="8636000" algn="l"/>
                    <a:tab pos="90852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101600" algn="l"/>
                    <a:tab pos="549275" algn="l"/>
                    <a:tab pos="998538" algn="l"/>
                    <a:tab pos="1447800" algn="l"/>
                    <a:tab pos="1897063" algn="l"/>
                    <a:tab pos="2346325" algn="l"/>
                    <a:tab pos="2795588" algn="l"/>
                    <a:tab pos="3244850" algn="l"/>
                    <a:tab pos="3694113" algn="l"/>
                    <a:tab pos="4143375" algn="l"/>
                    <a:tab pos="4592638" algn="l"/>
                    <a:tab pos="5041900" algn="l"/>
                    <a:tab pos="5491163" algn="l"/>
                    <a:tab pos="5940425" algn="l"/>
                    <a:tab pos="6389688" algn="l"/>
                    <a:tab pos="6838950" algn="l"/>
                    <a:tab pos="7288213" algn="l"/>
                    <a:tab pos="7737475" algn="l"/>
                    <a:tab pos="8186738" algn="l"/>
                    <a:tab pos="8636000" algn="l"/>
                    <a:tab pos="90852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101600" algn="l"/>
                    <a:tab pos="549275" algn="l"/>
                    <a:tab pos="998538" algn="l"/>
                    <a:tab pos="1447800" algn="l"/>
                    <a:tab pos="1897063" algn="l"/>
                    <a:tab pos="2346325" algn="l"/>
                    <a:tab pos="2795588" algn="l"/>
                    <a:tab pos="3244850" algn="l"/>
                    <a:tab pos="3694113" algn="l"/>
                    <a:tab pos="4143375" algn="l"/>
                    <a:tab pos="4592638" algn="l"/>
                    <a:tab pos="5041900" algn="l"/>
                    <a:tab pos="5491163" algn="l"/>
                    <a:tab pos="5940425" algn="l"/>
                    <a:tab pos="6389688" algn="l"/>
                    <a:tab pos="6838950" algn="l"/>
                    <a:tab pos="7288213" algn="l"/>
                    <a:tab pos="7737475" algn="l"/>
                    <a:tab pos="8186738" algn="l"/>
                    <a:tab pos="8636000" algn="l"/>
                    <a:tab pos="90852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101600" algn="l"/>
                    <a:tab pos="549275" algn="l"/>
                    <a:tab pos="998538" algn="l"/>
                    <a:tab pos="1447800" algn="l"/>
                    <a:tab pos="1897063" algn="l"/>
                    <a:tab pos="2346325" algn="l"/>
                    <a:tab pos="2795588" algn="l"/>
                    <a:tab pos="3244850" algn="l"/>
                    <a:tab pos="3694113" algn="l"/>
                    <a:tab pos="4143375" algn="l"/>
                    <a:tab pos="4592638" algn="l"/>
                    <a:tab pos="5041900" algn="l"/>
                    <a:tab pos="5491163" algn="l"/>
                    <a:tab pos="5940425" algn="l"/>
                    <a:tab pos="6389688" algn="l"/>
                    <a:tab pos="6838950" algn="l"/>
                    <a:tab pos="7288213" algn="l"/>
                    <a:tab pos="7737475" algn="l"/>
                    <a:tab pos="8186738" algn="l"/>
                    <a:tab pos="8636000" algn="l"/>
                    <a:tab pos="90852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101600" algn="l"/>
                    <a:tab pos="549275" algn="l"/>
                    <a:tab pos="998538" algn="l"/>
                    <a:tab pos="1447800" algn="l"/>
                    <a:tab pos="1897063" algn="l"/>
                    <a:tab pos="2346325" algn="l"/>
                    <a:tab pos="2795588" algn="l"/>
                    <a:tab pos="3244850" algn="l"/>
                    <a:tab pos="3694113" algn="l"/>
                    <a:tab pos="4143375" algn="l"/>
                    <a:tab pos="4592638" algn="l"/>
                    <a:tab pos="5041900" algn="l"/>
                    <a:tab pos="5491163" algn="l"/>
                    <a:tab pos="5940425" algn="l"/>
                    <a:tab pos="6389688" algn="l"/>
                    <a:tab pos="6838950" algn="l"/>
                    <a:tab pos="7288213" algn="l"/>
                    <a:tab pos="7737475" algn="l"/>
                    <a:tab pos="8186738" algn="l"/>
                    <a:tab pos="8636000" algn="l"/>
                    <a:tab pos="90852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101600" algn="l"/>
                    <a:tab pos="549275" algn="l"/>
                    <a:tab pos="998538" algn="l"/>
                    <a:tab pos="1447800" algn="l"/>
                    <a:tab pos="1897063" algn="l"/>
                    <a:tab pos="2346325" algn="l"/>
                    <a:tab pos="2795588" algn="l"/>
                    <a:tab pos="3244850" algn="l"/>
                    <a:tab pos="3694113" algn="l"/>
                    <a:tab pos="4143375" algn="l"/>
                    <a:tab pos="4592638" algn="l"/>
                    <a:tab pos="5041900" algn="l"/>
                    <a:tab pos="5491163" algn="l"/>
                    <a:tab pos="5940425" algn="l"/>
                    <a:tab pos="6389688" algn="l"/>
                    <a:tab pos="6838950" algn="l"/>
                    <a:tab pos="7288213" algn="l"/>
                    <a:tab pos="7737475" algn="l"/>
                    <a:tab pos="8186738" algn="l"/>
                    <a:tab pos="8636000" algn="l"/>
                    <a:tab pos="90852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563"/>
                  </a:spcBef>
                  <a:buClrTx/>
                  <a:buFontTx/>
                  <a:buNone/>
                </a:pPr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Entonces: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ts val="563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  <m:r>
                        <a:rPr lang="es-ES" sz="4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4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s-ES" sz="4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ES" sz="4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ES" sz="4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s-ES" sz="4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𝑣𝑡</m:t>
                      </m:r>
                      <m:r>
                        <a:rPr lang="es-ES" sz="4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ES" altLang="pt-BR" sz="48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ts val="563"/>
                  </a:spcBef>
                  <a:buClrTx/>
                  <a:buFontTx/>
                  <a:buNone/>
                </a:pPr>
                <a:endParaRPr lang="es-ES" altLang="pt-BR" sz="28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ts val="563"/>
                  </a:spcBef>
                  <a:buClrTx/>
                  <a:buFontTx/>
                  <a:buNone/>
                </a:pPr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que representa físicamente una perturbación que se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ts val="563"/>
                  </a:spcBef>
                  <a:buClrTx/>
                  <a:buFontTx/>
                  <a:buNone/>
                </a:pPr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mueve </a:t>
                </a:r>
                <a:r>
                  <a:rPr lang="es-ES" altLang="pt-BR" sz="2800" b="1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hacia la derecha 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con velocidad constante </a:t>
                </a:r>
                <a:r>
                  <a:rPr lang="es-ES" altLang="pt-BR" sz="2800" b="1" i="1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v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,</a:t>
                </a:r>
                <a:r>
                  <a:rPr lang="es-ES" altLang="pt-BR" sz="2800" b="1" i="1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ts val="563"/>
                  </a:spcBef>
                  <a:buClrTx/>
                  <a:buFontTx/>
                  <a:buNone/>
                </a:pPr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(semi eje</a:t>
                </a:r>
                <a:r>
                  <a:rPr lang="es-ES" altLang="pt-BR" sz="2800" b="1" i="1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s-ES" altLang="pt-BR" sz="2800" b="1" i="1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+</a:t>
                </a:r>
                <a:r>
                  <a:rPr lang="es-ES" altLang="pt-BR" sz="2800" b="1" i="1" dirty="0">
                    <a:solidFill>
                      <a:srgbClr val="FF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s-ES" altLang="pt-BR" sz="2800" b="1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)</a:t>
                </a:r>
                <a:r>
                  <a:rPr lang="es-ES" altLang="pt-BR" sz="2800" b="1" i="1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. 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ts val="563"/>
                  </a:spcBef>
                  <a:buClrTx/>
                  <a:buFontTx/>
                  <a:buNone/>
                </a:pPr>
                <a:endParaRPr lang="es-ES" altLang="pt-BR" sz="2800" b="1" i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ts val="563"/>
                  </a:spcBef>
                  <a:buClrTx/>
                  <a:buFontTx/>
                  <a:buNone/>
                </a:pPr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Esta</a:t>
                </a:r>
                <a:r>
                  <a:rPr lang="es-ES" altLang="pt-BR" sz="2800" b="1" i="1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velocidad</a:t>
                </a:r>
                <a:r>
                  <a:rPr lang="es-ES" altLang="pt-BR" sz="2800" b="1" i="1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se denomina </a:t>
                </a:r>
                <a:r>
                  <a:rPr lang="es-ES" altLang="pt-BR" sz="2800" b="1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VELOCIDAD DE FASE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50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772816"/>
                <a:ext cx="9144000" cy="3935566"/>
              </a:xfrm>
              <a:prstGeom prst="rect">
                <a:avLst/>
              </a:prstGeom>
              <a:blipFill>
                <a:blip r:embed="rId3"/>
                <a:stretch>
                  <a:fillRect l="-1333" t="-2791" b="-34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3275856" y="873125"/>
                <a:ext cx="234051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𝑣𝑡</m:t>
                      </m:r>
                    </m:oMath>
                  </m:oMathPara>
                </a14:m>
                <a:endParaRPr lang="es-AR" sz="4800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873125"/>
                <a:ext cx="2340513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6" name="Rectangle 1"/>
              <p:cNvSpPr>
                <a:spLocks noChangeArrowheads="1"/>
              </p:cNvSpPr>
              <p:nvPr/>
            </p:nvSpPr>
            <p:spPr bwMode="auto">
              <a:xfrm>
                <a:off x="77788" y="800100"/>
                <a:ext cx="9029706" cy="5435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s-AR" altLang="pt-BR"/>
              </a:p>
            </p:txBody>
          </p:sp>
        </mc:Choice>
        <mc:Fallback xmlns="">
          <p:sp>
            <p:nvSpPr>
              <p:cNvPr id="31746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88" y="800100"/>
                <a:ext cx="9029706" cy="5435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1331640" y="116632"/>
            <a:ext cx="6840760" cy="6741368"/>
            <a:chOff x="15" y="345"/>
            <a:chExt cx="2479" cy="2638"/>
          </a:xfrm>
        </p:grpSpPr>
        <p:sp>
          <p:nvSpPr>
            <p:cNvPr id="31748" name="Freeform 3"/>
            <p:cNvSpPr>
              <a:spLocks noChangeArrowheads="1"/>
            </p:cNvSpPr>
            <p:nvPr/>
          </p:nvSpPr>
          <p:spPr bwMode="auto">
            <a:xfrm>
              <a:off x="207" y="530"/>
              <a:ext cx="999" cy="570"/>
            </a:xfrm>
            <a:custGeom>
              <a:avLst/>
              <a:gdLst>
                <a:gd name="T0" fmla="*/ 0 w 1096"/>
                <a:gd name="T1" fmla="*/ 2147483647 h 552"/>
                <a:gd name="T2" fmla="*/ 1123696210 w 1096"/>
                <a:gd name="T3" fmla="*/ 2147483647 h 552"/>
                <a:gd name="T4" fmla="*/ 1123696210 w 1096"/>
                <a:gd name="T5" fmla="*/ 2147483647 h 552"/>
                <a:gd name="T6" fmla="*/ 1123696210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49" name="Freeform 4"/>
            <p:cNvSpPr>
              <a:spLocks noChangeArrowheads="1"/>
            </p:cNvSpPr>
            <p:nvPr/>
          </p:nvSpPr>
          <p:spPr bwMode="auto">
            <a:xfrm>
              <a:off x="694" y="1315"/>
              <a:ext cx="999" cy="570"/>
            </a:xfrm>
            <a:custGeom>
              <a:avLst/>
              <a:gdLst>
                <a:gd name="T0" fmla="*/ 0 w 1096"/>
                <a:gd name="T1" fmla="*/ 2147483647 h 552"/>
                <a:gd name="T2" fmla="*/ 1123696210 w 1096"/>
                <a:gd name="T3" fmla="*/ 2147483647 h 552"/>
                <a:gd name="T4" fmla="*/ 1123696210 w 1096"/>
                <a:gd name="T5" fmla="*/ 2147483647 h 552"/>
                <a:gd name="T6" fmla="*/ 1123696210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0" name="Freeform 5"/>
            <p:cNvSpPr>
              <a:spLocks noChangeArrowheads="1"/>
            </p:cNvSpPr>
            <p:nvPr/>
          </p:nvSpPr>
          <p:spPr bwMode="auto">
            <a:xfrm>
              <a:off x="1182" y="2089"/>
              <a:ext cx="999" cy="570"/>
            </a:xfrm>
            <a:custGeom>
              <a:avLst/>
              <a:gdLst>
                <a:gd name="T0" fmla="*/ 0 w 1096"/>
                <a:gd name="T1" fmla="*/ 2147483647 h 552"/>
                <a:gd name="T2" fmla="*/ 1123696210 w 1096"/>
                <a:gd name="T3" fmla="*/ 2147483647 h 552"/>
                <a:gd name="T4" fmla="*/ 1123696210 w 1096"/>
                <a:gd name="T5" fmla="*/ 2147483647 h 552"/>
                <a:gd name="T6" fmla="*/ 1123696210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51" name="Object 6"/>
                <p:cNvSpPr txBox="1"/>
                <p:nvPr/>
              </p:nvSpPr>
              <p:spPr bwMode="auto">
                <a:xfrm>
                  <a:off x="825" y="2734"/>
                  <a:ext cx="1208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𝑣𝑡</m:t>
                            </m:r>
                          </m:e>
                        </m:d>
                      </m:oMath>
                    </m:oMathPara>
                  </a14:m>
                  <a:endParaRPr lang="es-MX" dirty="0"/>
                </a:p>
              </p:txBody>
            </p:sp>
          </mc:Choice>
          <mc:Fallback xmlns="">
            <p:sp>
              <p:nvSpPr>
                <p:cNvPr id="31751" name="Object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25" y="2734"/>
                  <a:ext cx="1208" cy="249"/>
                </a:xfrm>
                <a:prstGeom prst="rect">
                  <a:avLst/>
                </a:prstGeom>
                <a:blipFill>
                  <a:blip r:embed="rId4"/>
                  <a:stretch>
                    <a:fillRect l="-524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752" name="Group 7"/>
            <p:cNvGrpSpPr>
              <a:grpSpLocks/>
            </p:cNvGrpSpPr>
            <p:nvPr/>
          </p:nvGrpSpPr>
          <p:grpSpPr bwMode="auto">
            <a:xfrm>
              <a:off x="15" y="345"/>
              <a:ext cx="2479" cy="2506"/>
              <a:chOff x="15" y="345"/>
              <a:chExt cx="2479" cy="25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784" name="Object 8"/>
                  <p:cNvSpPr txBox="1"/>
                  <p:nvPr/>
                </p:nvSpPr>
                <p:spPr bwMode="auto">
                  <a:xfrm>
                    <a:off x="15" y="345"/>
                    <a:ext cx="123" cy="1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 fontScale="925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s-MX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s-MX"/>
                  </a:p>
                </p:txBody>
              </p:sp>
            </mc:Choice>
            <mc:Fallback xmlns="">
              <p:sp>
                <p:nvSpPr>
                  <p:cNvPr id="31784" name="Object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5" y="345"/>
                    <a:ext cx="123" cy="16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448" b="-9859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s-MX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1785" name="Object 9"/>
                  <p:cNvGraphicFramePr>
                    <a:graphicFrameLocks noChangeAspect="1"/>
                  </p:cNvGraphicFramePr>
                  <p:nvPr/>
                </p:nvGraphicFramePr>
                <p:xfrm>
                  <a:off x="2338" y="1161"/>
                  <a:ext cx="118" cy="15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6" imgW="163044" imgH="177873" progId="">
                          <p:embed/>
                        </p:oleObj>
                      </mc:Choice>
                      <mc:Fallback>
                        <p:oleObj r:id="rId6" imgW="163044" imgH="177873" progId="">
                          <p:embed/>
                          <p:pic>
                            <p:nvPicPr>
                              <p:cNvPr id="31785" name="Object 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338" y="1161"/>
                                <a:ext cx="118" cy="15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1785" name="Object 9"/>
                  <p:cNvGraphicFramePr>
                    <a:graphicFrameLocks noChangeAspect="1"/>
                  </p:cNvGraphicFramePr>
                  <p:nvPr/>
                </p:nvGraphicFramePr>
                <p:xfrm>
                  <a:off x="2338" y="1161"/>
                  <a:ext cx="118" cy="15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8" imgW="163044" imgH="177873" progId="">
                          <p:embed/>
                        </p:oleObj>
                      </mc:Choice>
                      <mc:Fallback>
                        <p:oleObj r:id="rId8" imgW="163044" imgH="177873" progId="">
                          <p:embed/>
                          <p:pic>
                            <p:nvPicPr>
                              <p:cNvPr id="31785" name="Object 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338" y="1161"/>
                                <a:ext cx="118" cy="15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31786" name="Line 10"/>
              <p:cNvSpPr>
                <a:spLocks noChangeShapeType="1"/>
              </p:cNvSpPr>
              <p:nvPr/>
            </p:nvSpPr>
            <p:spPr bwMode="auto">
              <a:xfrm>
                <a:off x="187" y="386"/>
                <a:ext cx="0" cy="2398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 type="arrow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87" name="Line 11"/>
              <p:cNvSpPr>
                <a:spLocks noChangeShapeType="1"/>
              </p:cNvSpPr>
              <p:nvPr/>
            </p:nvSpPr>
            <p:spPr bwMode="auto">
              <a:xfrm>
                <a:off x="71" y="2665"/>
                <a:ext cx="2423" cy="0"/>
              </a:xfrm>
              <a:prstGeom prst="line">
                <a:avLst/>
              </a:prstGeom>
              <a:noFill/>
              <a:ln w="3240" cap="sq">
                <a:solidFill>
                  <a:srgbClr val="000000"/>
                </a:solidFill>
                <a:miter lim="800000"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88" name="Line 12"/>
              <p:cNvSpPr>
                <a:spLocks noChangeShapeType="1"/>
              </p:cNvSpPr>
              <p:nvPr/>
            </p:nvSpPr>
            <p:spPr bwMode="auto">
              <a:xfrm>
                <a:off x="71" y="1105"/>
                <a:ext cx="2385" cy="0"/>
              </a:xfrm>
              <a:prstGeom prst="line">
                <a:avLst/>
              </a:prstGeom>
              <a:noFill/>
              <a:ln w="3240" cap="sq">
                <a:solidFill>
                  <a:srgbClr val="000000"/>
                </a:solidFill>
                <a:miter lim="800000"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89" name="Line 13"/>
              <p:cNvSpPr>
                <a:spLocks noChangeShapeType="1"/>
              </p:cNvSpPr>
              <p:nvPr/>
            </p:nvSpPr>
            <p:spPr bwMode="auto">
              <a:xfrm>
                <a:off x="71" y="1891"/>
                <a:ext cx="2405" cy="0"/>
              </a:xfrm>
              <a:prstGeom prst="line">
                <a:avLst/>
              </a:prstGeom>
              <a:noFill/>
              <a:ln w="3240" cap="sq">
                <a:solidFill>
                  <a:srgbClr val="000000"/>
                </a:solidFill>
                <a:miter lim="800000"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1790" name="Object 14"/>
                  <p:cNvGraphicFramePr>
                    <a:graphicFrameLocks noChangeAspect="1"/>
                  </p:cNvGraphicFramePr>
                  <p:nvPr/>
                </p:nvGraphicFramePr>
                <p:xfrm>
                  <a:off x="2348" y="1937"/>
                  <a:ext cx="118" cy="15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6" imgW="163044" imgH="177873" progId="">
                          <p:embed/>
                        </p:oleObj>
                      </mc:Choice>
                      <mc:Fallback>
                        <p:oleObj r:id="rId6" imgW="163044" imgH="177873" progId="">
                          <p:embed/>
                          <p:pic>
                            <p:nvPicPr>
                              <p:cNvPr id="31790" name="Object 1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348" y="1937"/>
                                <a:ext cx="118" cy="15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1790" name="Object 14"/>
                  <p:cNvGraphicFramePr>
                    <a:graphicFrameLocks noChangeAspect="1"/>
                  </p:cNvGraphicFramePr>
                  <p:nvPr/>
                </p:nvGraphicFramePr>
                <p:xfrm>
                  <a:off x="2348" y="1937"/>
                  <a:ext cx="118" cy="15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1" imgW="163044" imgH="177873" progId="">
                          <p:embed/>
                        </p:oleObj>
                      </mc:Choice>
                      <mc:Fallback>
                        <p:oleObj r:id="rId11" imgW="163044" imgH="177873" progId="">
                          <p:embed/>
                          <p:pic>
                            <p:nvPicPr>
                              <p:cNvPr id="31790" name="Object 1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348" y="1937"/>
                                <a:ext cx="118" cy="15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1791" name="Object 15"/>
                  <p:cNvGraphicFramePr>
                    <a:graphicFrameLocks noChangeAspect="1"/>
                  </p:cNvGraphicFramePr>
                  <p:nvPr/>
                </p:nvGraphicFramePr>
                <p:xfrm>
                  <a:off x="2358" y="2700"/>
                  <a:ext cx="118" cy="15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6" imgW="163044" imgH="177873" progId="">
                          <p:embed/>
                        </p:oleObj>
                      </mc:Choice>
                      <mc:Fallback>
                        <p:oleObj r:id="rId6" imgW="163044" imgH="177873" progId="">
                          <p:embed/>
                          <p:pic>
                            <p:nvPicPr>
                              <p:cNvPr id="31791" name="Object 1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358" y="2700"/>
                                <a:ext cx="118" cy="15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1791" name="Object 15"/>
                  <p:cNvGraphicFramePr>
                    <a:graphicFrameLocks noChangeAspect="1"/>
                  </p:cNvGraphicFramePr>
                  <p:nvPr/>
                </p:nvGraphicFramePr>
                <p:xfrm>
                  <a:off x="2358" y="2700"/>
                  <a:ext cx="118" cy="15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3" imgW="163044" imgH="177873" progId="">
                          <p:embed/>
                        </p:oleObj>
                      </mc:Choice>
                      <mc:Fallback>
                        <p:oleObj r:id="rId13" imgW="163044" imgH="177873" progId="">
                          <p:embed/>
                          <p:pic>
                            <p:nvPicPr>
                              <p:cNvPr id="31791" name="Object 1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358" y="2700"/>
                                <a:ext cx="118" cy="15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31753" name="Group 16"/>
            <p:cNvGrpSpPr>
              <a:grpSpLocks/>
            </p:cNvGrpSpPr>
            <p:nvPr/>
          </p:nvGrpSpPr>
          <p:grpSpPr bwMode="auto">
            <a:xfrm>
              <a:off x="645" y="461"/>
              <a:ext cx="380" cy="170"/>
              <a:chOff x="645" y="461"/>
              <a:chExt cx="380" cy="170"/>
            </a:xfrm>
          </p:grpSpPr>
          <p:sp>
            <p:nvSpPr>
              <p:cNvPr id="31782" name="Line 17"/>
              <p:cNvSpPr>
                <a:spLocks noChangeShapeType="1"/>
              </p:cNvSpPr>
              <p:nvPr/>
            </p:nvSpPr>
            <p:spPr bwMode="auto">
              <a:xfrm flipV="1">
                <a:off x="645" y="461"/>
                <a:ext cx="380" cy="2"/>
              </a:xfrm>
              <a:prstGeom prst="line">
                <a:avLst/>
              </a:prstGeom>
              <a:noFill/>
              <a:ln w="22225" cap="sq">
                <a:solidFill>
                  <a:schemeClr val="tx1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1783" name="Object 18"/>
                  <p:cNvGraphicFramePr>
                    <a:graphicFrameLocks noChangeAspect="1"/>
                  </p:cNvGraphicFramePr>
                  <p:nvPr/>
                </p:nvGraphicFramePr>
                <p:xfrm>
                  <a:off x="862" y="493"/>
                  <a:ext cx="108" cy="1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4" imgW="160291" imgH="176307" progId="">
                          <p:embed/>
                        </p:oleObj>
                      </mc:Choice>
                      <mc:Fallback>
                        <p:oleObj r:id="rId14" imgW="160291" imgH="176307" progId="">
                          <p:embed/>
                          <p:pic>
                            <p:nvPicPr>
                              <p:cNvPr id="31783" name="Object 1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62" y="493"/>
                                <a:ext cx="108" cy="13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1783" name="Object 18"/>
                  <p:cNvGraphicFramePr>
                    <a:graphicFrameLocks noChangeAspect="1"/>
                  </p:cNvGraphicFramePr>
                  <p:nvPr/>
                </p:nvGraphicFramePr>
                <p:xfrm>
                  <a:off x="862" y="493"/>
                  <a:ext cx="108" cy="1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6" imgW="160291" imgH="176307" progId="">
                          <p:embed/>
                        </p:oleObj>
                      </mc:Choice>
                      <mc:Fallback>
                        <p:oleObj r:id="rId16" imgW="160291" imgH="176307" progId="">
                          <p:embed/>
                          <p:pic>
                            <p:nvPicPr>
                              <p:cNvPr id="31783" name="Object 1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62" y="493"/>
                                <a:ext cx="108" cy="13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31754" name="Group 19"/>
            <p:cNvGrpSpPr>
              <a:grpSpLocks/>
            </p:cNvGrpSpPr>
            <p:nvPr/>
          </p:nvGrpSpPr>
          <p:grpSpPr bwMode="auto">
            <a:xfrm>
              <a:off x="1173" y="1222"/>
              <a:ext cx="400" cy="173"/>
              <a:chOff x="1173" y="1222"/>
              <a:chExt cx="400" cy="173"/>
            </a:xfrm>
          </p:grpSpPr>
          <p:sp>
            <p:nvSpPr>
              <p:cNvPr id="31780" name="Line 20"/>
              <p:cNvSpPr>
                <a:spLocks noChangeShapeType="1"/>
              </p:cNvSpPr>
              <p:nvPr/>
            </p:nvSpPr>
            <p:spPr bwMode="auto">
              <a:xfrm flipV="1">
                <a:off x="1173" y="1222"/>
                <a:ext cx="400" cy="5"/>
              </a:xfrm>
              <a:prstGeom prst="line">
                <a:avLst/>
              </a:prstGeom>
              <a:noFill/>
              <a:ln w="25400" cap="sq">
                <a:solidFill>
                  <a:schemeClr val="tx1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1781" name="Object 21"/>
                  <p:cNvGraphicFramePr>
                    <a:graphicFrameLocks noChangeAspect="1"/>
                  </p:cNvGraphicFramePr>
                  <p:nvPr/>
                </p:nvGraphicFramePr>
                <p:xfrm>
                  <a:off x="1388" y="1257"/>
                  <a:ext cx="108" cy="1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4" imgW="160291" imgH="176307" progId="">
                          <p:embed/>
                        </p:oleObj>
                      </mc:Choice>
                      <mc:Fallback>
                        <p:oleObj r:id="rId14" imgW="160291" imgH="176307" progId="">
                          <p:embed/>
                          <p:pic>
                            <p:nvPicPr>
                              <p:cNvPr id="31781" name="Object 2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388" y="1257"/>
                                <a:ext cx="108" cy="13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1781" name="Object 21"/>
                  <p:cNvGraphicFramePr>
                    <a:graphicFrameLocks noChangeAspect="1"/>
                  </p:cNvGraphicFramePr>
                  <p:nvPr/>
                </p:nvGraphicFramePr>
                <p:xfrm>
                  <a:off x="1388" y="1257"/>
                  <a:ext cx="108" cy="1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9" imgW="160291" imgH="176307" progId="">
                          <p:embed/>
                        </p:oleObj>
                      </mc:Choice>
                      <mc:Fallback>
                        <p:oleObj r:id="rId19" imgW="160291" imgH="176307" progId="">
                          <p:embed/>
                          <p:pic>
                            <p:nvPicPr>
                              <p:cNvPr id="31781" name="Object 2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388" y="1257"/>
                                <a:ext cx="108" cy="13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31755" name="Group 22"/>
            <p:cNvGrpSpPr>
              <a:grpSpLocks/>
            </p:cNvGrpSpPr>
            <p:nvPr/>
          </p:nvGrpSpPr>
          <p:grpSpPr bwMode="auto">
            <a:xfrm>
              <a:off x="1602" y="2012"/>
              <a:ext cx="395" cy="157"/>
              <a:chOff x="1602" y="2012"/>
              <a:chExt cx="395" cy="157"/>
            </a:xfrm>
          </p:grpSpPr>
          <p:sp>
            <p:nvSpPr>
              <p:cNvPr id="31778" name="Line 23"/>
              <p:cNvSpPr>
                <a:spLocks noChangeShapeType="1"/>
              </p:cNvSpPr>
              <p:nvPr/>
            </p:nvSpPr>
            <p:spPr bwMode="auto">
              <a:xfrm>
                <a:off x="1602" y="2012"/>
                <a:ext cx="395" cy="0"/>
              </a:xfrm>
              <a:prstGeom prst="line">
                <a:avLst/>
              </a:prstGeom>
              <a:noFill/>
              <a:ln w="25400" cap="sq">
                <a:solidFill>
                  <a:schemeClr val="tx1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1779" name="Object 24"/>
                  <p:cNvGraphicFramePr>
                    <a:graphicFrameLocks noChangeAspect="1"/>
                  </p:cNvGraphicFramePr>
                  <p:nvPr/>
                </p:nvGraphicFramePr>
                <p:xfrm>
                  <a:off x="1828" y="2031"/>
                  <a:ext cx="108" cy="1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4" imgW="160291" imgH="176307" progId="">
                          <p:embed/>
                        </p:oleObj>
                      </mc:Choice>
                      <mc:Fallback>
                        <p:oleObj r:id="rId14" imgW="160291" imgH="176307" progId="">
                          <p:embed/>
                          <p:pic>
                            <p:nvPicPr>
                              <p:cNvPr id="31779" name="Object 2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828" y="2031"/>
                                <a:ext cx="108" cy="13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1779" name="Object 24"/>
                  <p:cNvGraphicFramePr>
                    <a:graphicFrameLocks noChangeAspect="1"/>
                  </p:cNvGraphicFramePr>
                  <p:nvPr/>
                </p:nvGraphicFramePr>
                <p:xfrm>
                  <a:off x="1828" y="2031"/>
                  <a:ext cx="108" cy="1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22" imgW="160291" imgH="176307" progId="">
                          <p:embed/>
                        </p:oleObj>
                      </mc:Choice>
                      <mc:Fallback>
                        <p:oleObj r:id="rId22" imgW="160291" imgH="176307" progId="">
                          <p:embed/>
                          <p:pic>
                            <p:nvPicPr>
                              <p:cNvPr id="31779" name="Object 2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828" y="2031"/>
                                <a:ext cx="108" cy="13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C80001D-D8C9-84DC-27BC-27E5E544AA93}"/>
                  </a:ext>
                </a:extLst>
              </p:cNvPr>
              <p:cNvSpPr txBox="1"/>
              <p:nvPr/>
            </p:nvSpPr>
            <p:spPr>
              <a:xfrm>
                <a:off x="3476884" y="519063"/>
                <a:ext cx="807084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s-MX" b="1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C80001D-D8C9-84DC-27BC-27E5E544A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884" y="519063"/>
                <a:ext cx="807084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E426881-9EAA-F6A5-6C73-83C33008FF0D}"/>
                  </a:ext>
                </a:extLst>
              </p:cNvPr>
              <p:cNvSpPr txBox="1"/>
              <p:nvPr/>
            </p:nvSpPr>
            <p:spPr>
              <a:xfrm>
                <a:off x="4716016" y="2420888"/>
                <a:ext cx="845838" cy="461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s-MX" b="1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E426881-9EAA-F6A5-6C73-83C33008F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420888"/>
                <a:ext cx="845838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A6A5913-E846-0B7B-2682-E2853268E72C}"/>
                  </a:ext>
                </a:extLst>
              </p:cNvPr>
              <p:cNvSpPr txBox="1"/>
              <p:nvPr/>
            </p:nvSpPr>
            <p:spPr>
              <a:xfrm>
                <a:off x="6030418" y="4479503"/>
                <a:ext cx="845838" cy="461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s-MX" b="1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A6A5913-E846-0B7B-2682-E2853268E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418" y="4479503"/>
                <a:ext cx="845838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700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609600" y="800100"/>
            <a:ext cx="8075613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2300453"/>
            <a:ext cx="9144000" cy="319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01600" indent="-96838"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Entonces: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</a:pPr>
            <a:endParaRPr lang="es-ES" altLang="pt-BR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</a:pPr>
            <a:endParaRPr lang="es-ES" altLang="pt-BR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</a:pPr>
            <a:endParaRPr lang="es-ES" altLang="pt-BR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ClrTx/>
            </a:pPr>
            <a:r>
              <a:rPr lang="es-ES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que representa a una perturbación que se mueve </a:t>
            </a:r>
            <a:r>
              <a:rPr lang="es-ES" altLang="pt-BR" sz="2800" b="1" dirty="0">
                <a:solidFill>
                  <a:srgbClr val="000000"/>
                </a:solidFill>
                <a:cs typeface="Arial" panose="020B0604020202020204" pitchFamily="34" charset="0"/>
              </a:rPr>
              <a:t>hacia la izquierda</a:t>
            </a:r>
            <a:r>
              <a:rPr lang="es-ES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 con velocidad </a:t>
            </a:r>
            <a:r>
              <a:rPr lang="es-ES" altLang="pt-BR" sz="2800" b="1" i="1" dirty="0">
                <a:solidFill>
                  <a:srgbClr val="000000"/>
                </a:solidFill>
                <a:cs typeface="Arial" panose="020B0604020202020204" pitchFamily="34" charset="0"/>
              </a:rPr>
              <a:t>v</a:t>
            </a:r>
            <a:r>
              <a:rPr lang="es-ES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  <a:r>
              <a:rPr lang="es-ES" altLang="pt-BR" sz="2800" b="1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ES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s-ES" altLang="pt-BR" sz="2800" dirty="0" err="1">
                <a:solidFill>
                  <a:srgbClr val="000000"/>
                </a:solidFill>
                <a:cs typeface="Arial" panose="020B0604020202020204" pitchFamily="34" charset="0"/>
              </a:rPr>
              <a:t>semi</a:t>
            </a:r>
            <a:r>
              <a:rPr lang="es-ES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 eje</a:t>
            </a:r>
            <a:r>
              <a:rPr lang="es-ES" altLang="pt-BR" sz="2800" b="1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ES" altLang="pt-BR" sz="2800" b="1" i="1" dirty="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es-ES" altLang="pt-BR" sz="2800" b="1" dirty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  <a:r>
              <a:rPr lang="es-ES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r>
              <a:rPr lang="es-ES" altLang="pt-BR" sz="2800" b="1" i="1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ClrTx/>
            </a:pPr>
            <a:r>
              <a:rPr lang="es-ES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454" y="51658"/>
            <a:ext cx="91090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63"/>
              </a:spcBef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Del mismo modo: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2287179" y="2865710"/>
                <a:ext cx="403475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𝑣𝑡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AR" sz="48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179" y="2865710"/>
                <a:ext cx="4034759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2843808" y="691289"/>
                <a:ext cx="280057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𝑣𝑡</m:t>
                      </m:r>
                    </m:oMath>
                  </m:oMathPara>
                </a14:m>
                <a:endParaRPr lang="es-AR" sz="4800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691289"/>
                <a:ext cx="280057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978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2339752" y="0"/>
            <a:ext cx="67677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1691680" y="91915"/>
            <a:ext cx="5688632" cy="6649453"/>
            <a:chOff x="3254" y="323"/>
            <a:chExt cx="2480" cy="2642"/>
          </a:xfrm>
        </p:grpSpPr>
        <p:sp>
          <p:nvSpPr>
            <p:cNvPr id="31756" name="Freeform 25"/>
            <p:cNvSpPr>
              <a:spLocks noChangeArrowheads="1"/>
            </p:cNvSpPr>
            <p:nvPr/>
          </p:nvSpPr>
          <p:spPr bwMode="auto">
            <a:xfrm>
              <a:off x="4568" y="518"/>
              <a:ext cx="999" cy="570"/>
            </a:xfrm>
            <a:custGeom>
              <a:avLst/>
              <a:gdLst>
                <a:gd name="T0" fmla="*/ 0 w 1096"/>
                <a:gd name="T1" fmla="*/ 2147483647 h 552"/>
                <a:gd name="T2" fmla="*/ 1123696210 w 1096"/>
                <a:gd name="T3" fmla="*/ 2147483647 h 552"/>
                <a:gd name="T4" fmla="*/ 1123696210 w 1096"/>
                <a:gd name="T5" fmla="*/ 2147483647 h 552"/>
                <a:gd name="T6" fmla="*/ 1123696210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7" name="Freeform 26"/>
            <p:cNvSpPr>
              <a:spLocks noChangeArrowheads="1"/>
            </p:cNvSpPr>
            <p:nvPr/>
          </p:nvSpPr>
          <p:spPr bwMode="auto">
            <a:xfrm>
              <a:off x="4108" y="1293"/>
              <a:ext cx="999" cy="570"/>
            </a:xfrm>
            <a:custGeom>
              <a:avLst/>
              <a:gdLst>
                <a:gd name="T0" fmla="*/ 0 w 1096"/>
                <a:gd name="T1" fmla="*/ 2147483647 h 552"/>
                <a:gd name="T2" fmla="*/ 1123696210 w 1096"/>
                <a:gd name="T3" fmla="*/ 2147483647 h 552"/>
                <a:gd name="T4" fmla="*/ 1123696210 w 1096"/>
                <a:gd name="T5" fmla="*/ 2147483647 h 552"/>
                <a:gd name="T6" fmla="*/ 1123696210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8" name="Freeform 27"/>
            <p:cNvSpPr>
              <a:spLocks noChangeArrowheads="1"/>
            </p:cNvSpPr>
            <p:nvPr/>
          </p:nvSpPr>
          <p:spPr bwMode="auto">
            <a:xfrm>
              <a:off x="3601" y="2067"/>
              <a:ext cx="999" cy="570"/>
            </a:xfrm>
            <a:custGeom>
              <a:avLst/>
              <a:gdLst>
                <a:gd name="T0" fmla="*/ 0 w 1096"/>
                <a:gd name="T1" fmla="*/ 2147483647 h 552"/>
                <a:gd name="T2" fmla="*/ 1123696210 w 1096"/>
                <a:gd name="T3" fmla="*/ 2147483647 h 552"/>
                <a:gd name="T4" fmla="*/ 1123696210 w 1096"/>
                <a:gd name="T5" fmla="*/ 2147483647 h 552"/>
                <a:gd name="T6" fmla="*/ 1123696210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59" name="Object 28"/>
                <p:cNvSpPr txBox="1"/>
                <p:nvPr/>
              </p:nvSpPr>
              <p:spPr bwMode="auto">
                <a:xfrm>
                  <a:off x="4204" y="2707"/>
                  <a:ext cx="1152" cy="2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𝑣𝑡</m:t>
                            </m:r>
                          </m:e>
                        </m:d>
                      </m:oMath>
                    </m:oMathPara>
                  </a14:m>
                  <a:endParaRPr lang="es-MX"/>
                </a:p>
              </p:txBody>
            </p:sp>
          </mc:Choice>
          <mc:Fallback xmlns="">
            <p:sp>
              <p:nvSpPr>
                <p:cNvPr id="31759" name="Object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04" y="2707"/>
                  <a:ext cx="1152" cy="258"/>
                </a:xfrm>
                <a:prstGeom prst="rect">
                  <a:avLst/>
                </a:prstGeom>
                <a:blipFill>
                  <a:blip r:embed="rId3"/>
                  <a:stretch>
                    <a:fillRect l="-69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760" name="Group 29"/>
            <p:cNvGrpSpPr>
              <a:grpSpLocks/>
            </p:cNvGrpSpPr>
            <p:nvPr/>
          </p:nvGrpSpPr>
          <p:grpSpPr bwMode="auto">
            <a:xfrm>
              <a:off x="3254" y="323"/>
              <a:ext cx="2480" cy="2506"/>
              <a:chOff x="3254" y="323"/>
              <a:chExt cx="2480" cy="25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770" name="Object 30"/>
                  <p:cNvSpPr txBox="1"/>
                  <p:nvPr/>
                </p:nvSpPr>
                <p:spPr bwMode="auto">
                  <a:xfrm>
                    <a:off x="3254" y="323"/>
                    <a:ext cx="123" cy="1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 fontScale="85000" lnSpcReduction="100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s-MX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s-MX"/>
                  </a:p>
                </p:txBody>
              </p:sp>
            </mc:Choice>
            <mc:Fallback xmlns="">
              <p:sp>
                <p:nvSpPr>
                  <p:cNvPr id="31770" name="Object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254" y="323"/>
                    <a:ext cx="123" cy="16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7391" b="-2857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s-MX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1771" name="Object 31"/>
                  <p:cNvGraphicFramePr>
                    <a:graphicFrameLocks noChangeAspect="1"/>
                  </p:cNvGraphicFramePr>
                  <p:nvPr/>
                </p:nvGraphicFramePr>
                <p:xfrm>
                  <a:off x="5578" y="1139"/>
                  <a:ext cx="118" cy="15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5" imgW="163044" imgH="177873" progId="">
                          <p:embed/>
                        </p:oleObj>
                      </mc:Choice>
                      <mc:Fallback>
                        <p:oleObj r:id="rId5" imgW="163044" imgH="177873" progId="">
                          <p:embed/>
                          <p:pic>
                            <p:nvPicPr>
                              <p:cNvPr id="31771" name="Object 3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78" y="1139"/>
                                <a:ext cx="118" cy="15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1771" name="Object 31"/>
                  <p:cNvGraphicFramePr>
                    <a:graphicFrameLocks noChangeAspect="1"/>
                  </p:cNvGraphicFramePr>
                  <p:nvPr/>
                </p:nvGraphicFramePr>
                <p:xfrm>
                  <a:off x="5578" y="1139"/>
                  <a:ext cx="118" cy="15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7" imgW="163044" imgH="177873" progId="">
                          <p:embed/>
                        </p:oleObj>
                      </mc:Choice>
                      <mc:Fallback>
                        <p:oleObj r:id="rId7" imgW="163044" imgH="177873" progId="">
                          <p:embed/>
                          <p:pic>
                            <p:nvPicPr>
                              <p:cNvPr id="31771" name="Object 3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78" y="1139"/>
                                <a:ext cx="118" cy="15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31772" name="Line 32"/>
              <p:cNvSpPr>
                <a:spLocks noChangeShapeType="1"/>
              </p:cNvSpPr>
              <p:nvPr/>
            </p:nvSpPr>
            <p:spPr bwMode="auto">
              <a:xfrm>
                <a:off x="3426" y="364"/>
                <a:ext cx="0" cy="2398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 type="arrow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73" name="Line 33"/>
              <p:cNvSpPr>
                <a:spLocks noChangeShapeType="1"/>
              </p:cNvSpPr>
              <p:nvPr/>
            </p:nvSpPr>
            <p:spPr bwMode="auto">
              <a:xfrm>
                <a:off x="3309" y="2644"/>
                <a:ext cx="2425" cy="0"/>
              </a:xfrm>
              <a:prstGeom prst="line">
                <a:avLst/>
              </a:prstGeom>
              <a:noFill/>
              <a:ln w="3240" cap="sq">
                <a:solidFill>
                  <a:srgbClr val="000000"/>
                </a:solidFill>
                <a:miter lim="800000"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74" name="Line 34"/>
              <p:cNvSpPr>
                <a:spLocks noChangeShapeType="1"/>
              </p:cNvSpPr>
              <p:nvPr/>
            </p:nvSpPr>
            <p:spPr bwMode="auto">
              <a:xfrm>
                <a:off x="3309" y="1083"/>
                <a:ext cx="2386" cy="0"/>
              </a:xfrm>
              <a:prstGeom prst="line">
                <a:avLst/>
              </a:prstGeom>
              <a:noFill/>
              <a:ln w="3240" cap="sq">
                <a:solidFill>
                  <a:srgbClr val="000000"/>
                </a:solidFill>
                <a:miter lim="800000"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75" name="Line 35"/>
              <p:cNvSpPr>
                <a:spLocks noChangeShapeType="1"/>
              </p:cNvSpPr>
              <p:nvPr/>
            </p:nvSpPr>
            <p:spPr bwMode="auto">
              <a:xfrm>
                <a:off x="3309" y="1869"/>
                <a:ext cx="2405" cy="0"/>
              </a:xfrm>
              <a:prstGeom prst="line">
                <a:avLst/>
              </a:prstGeom>
              <a:noFill/>
              <a:ln w="3240" cap="sq">
                <a:solidFill>
                  <a:srgbClr val="000000"/>
                </a:solidFill>
                <a:miter lim="800000"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1776" name="Object 36"/>
                  <p:cNvGraphicFramePr>
                    <a:graphicFrameLocks noChangeAspect="1"/>
                  </p:cNvGraphicFramePr>
                  <p:nvPr/>
                </p:nvGraphicFramePr>
                <p:xfrm>
                  <a:off x="5588" y="1915"/>
                  <a:ext cx="118" cy="15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5" imgW="163044" imgH="177873" progId="">
                          <p:embed/>
                        </p:oleObj>
                      </mc:Choice>
                      <mc:Fallback>
                        <p:oleObj r:id="rId5" imgW="163044" imgH="177873" progId="">
                          <p:embed/>
                          <p:pic>
                            <p:nvPicPr>
                              <p:cNvPr id="31776" name="Object 3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88" y="1915"/>
                                <a:ext cx="118" cy="15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1776" name="Object 36"/>
                  <p:cNvGraphicFramePr>
                    <a:graphicFrameLocks noChangeAspect="1"/>
                  </p:cNvGraphicFramePr>
                  <p:nvPr/>
                </p:nvGraphicFramePr>
                <p:xfrm>
                  <a:off x="5588" y="1915"/>
                  <a:ext cx="118" cy="15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0" imgW="163044" imgH="177873" progId="">
                          <p:embed/>
                        </p:oleObj>
                      </mc:Choice>
                      <mc:Fallback>
                        <p:oleObj r:id="rId10" imgW="163044" imgH="177873" progId="">
                          <p:embed/>
                          <p:pic>
                            <p:nvPicPr>
                              <p:cNvPr id="31776" name="Object 3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88" y="1915"/>
                                <a:ext cx="118" cy="15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1777" name="Object 37"/>
                  <p:cNvGraphicFramePr>
                    <a:graphicFrameLocks noChangeAspect="1"/>
                  </p:cNvGraphicFramePr>
                  <p:nvPr/>
                </p:nvGraphicFramePr>
                <p:xfrm>
                  <a:off x="5597" y="2678"/>
                  <a:ext cx="118" cy="15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5" imgW="163044" imgH="177873" progId="">
                          <p:embed/>
                        </p:oleObj>
                      </mc:Choice>
                      <mc:Fallback>
                        <p:oleObj r:id="rId5" imgW="163044" imgH="177873" progId="">
                          <p:embed/>
                          <p:pic>
                            <p:nvPicPr>
                              <p:cNvPr id="31777" name="Object 3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97" y="2678"/>
                                <a:ext cx="118" cy="15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1777" name="Object 37"/>
                  <p:cNvGraphicFramePr>
                    <a:graphicFrameLocks noChangeAspect="1"/>
                  </p:cNvGraphicFramePr>
                  <p:nvPr/>
                </p:nvGraphicFramePr>
                <p:xfrm>
                  <a:off x="5597" y="2678"/>
                  <a:ext cx="118" cy="15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2" imgW="163044" imgH="177873" progId="">
                          <p:embed/>
                        </p:oleObj>
                      </mc:Choice>
                      <mc:Fallback>
                        <p:oleObj r:id="rId12" imgW="163044" imgH="177873" progId="">
                          <p:embed/>
                          <p:pic>
                            <p:nvPicPr>
                              <p:cNvPr id="31777" name="Object 3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97" y="2678"/>
                                <a:ext cx="118" cy="15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31761" name="Group 38"/>
            <p:cNvGrpSpPr>
              <a:grpSpLocks/>
            </p:cNvGrpSpPr>
            <p:nvPr/>
          </p:nvGrpSpPr>
          <p:grpSpPr bwMode="auto">
            <a:xfrm>
              <a:off x="4432" y="485"/>
              <a:ext cx="543" cy="168"/>
              <a:chOff x="4432" y="485"/>
              <a:chExt cx="543" cy="168"/>
            </a:xfrm>
          </p:grpSpPr>
          <p:sp>
            <p:nvSpPr>
              <p:cNvPr id="31768" name="Line 39"/>
              <p:cNvSpPr>
                <a:spLocks noChangeShapeType="1"/>
              </p:cNvSpPr>
              <p:nvPr/>
            </p:nvSpPr>
            <p:spPr bwMode="auto">
              <a:xfrm>
                <a:off x="4432" y="485"/>
                <a:ext cx="543" cy="0"/>
              </a:xfrm>
              <a:prstGeom prst="line">
                <a:avLst/>
              </a:prstGeom>
              <a:noFill/>
              <a:ln w="25400" cap="sq">
                <a:solidFill>
                  <a:schemeClr val="tx1"/>
                </a:solidFill>
                <a:miter lim="800000"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1769" name="Object 40"/>
                  <p:cNvGraphicFramePr>
                    <a:graphicFrameLocks noChangeAspect="1"/>
                  </p:cNvGraphicFramePr>
                  <p:nvPr/>
                </p:nvGraphicFramePr>
                <p:xfrm>
                  <a:off x="4647" y="516"/>
                  <a:ext cx="108" cy="13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3" imgW="160291" imgH="176307" progId="">
                          <p:embed/>
                        </p:oleObj>
                      </mc:Choice>
                      <mc:Fallback>
                        <p:oleObj r:id="rId13" imgW="160291" imgH="176307" progId="">
                          <p:embed/>
                          <p:pic>
                            <p:nvPicPr>
                              <p:cNvPr id="31769" name="Object 4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647" y="516"/>
                                <a:ext cx="108" cy="13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1769" name="Object 40"/>
                  <p:cNvGraphicFramePr>
                    <a:graphicFrameLocks noChangeAspect="1"/>
                  </p:cNvGraphicFramePr>
                  <p:nvPr/>
                </p:nvGraphicFramePr>
                <p:xfrm>
                  <a:off x="4647" y="516"/>
                  <a:ext cx="108" cy="13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5" imgW="160291" imgH="176307" progId="">
                          <p:embed/>
                        </p:oleObj>
                      </mc:Choice>
                      <mc:Fallback>
                        <p:oleObj r:id="rId15" imgW="160291" imgH="176307" progId="">
                          <p:embed/>
                          <p:pic>
                            <p:nvPicPr>
                              <p:cNvPr id="31769" name="Object 4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647" y="516"/>
                                <a:ext cx="108" cy="13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31762" name="Group 41"/>
            <p:cNvGrpSpPr>
              <a:grpSpLocks/>
            </p:cNvGrpSpPr>
            <p:nvPr/>
          </p:nvGrpSpPr>
          <p:grpSpPr bwMode="auto">
            <a:xfrm>
              <a:off x="3915" y="1260"/>
              <a:ext cx="542" cy="168"/>
              <a:chOff x="3915" y="1260"/>
              <a:chExt cx="542" cy="168"/>
            </a:xfrm>
          </p:grpSpPr>
          <p:sp>
            <p:nvSpPr>
              <p:cNvPr id="31766" name="Line 42"/>
              <p:cNvSpPr>
                <a:spLocks noChangeShapeType="1"/>
              </p:cNvSpPr>
              <p:nvPr/>
            </p:nvSpPr>
            <p:spPr bwMode="auto">
              <a:xfrm>
                <a:off x="3915" y="1260"/>
                <a:ext cx="542" cy="0"/>
              </a:xfrm>
              <a:prstGeom prst="line">
                <a:avLst/>
              </a:prstGeom>
              <a:noFill/>
              <a:ln w="25400" cap="sq">
                <a:solidFill>
                  <a:schemeClr val="tx1"/>
                </a:solidFill>
                <a:miter lim="800000"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1767" name="Object 43"/>
                  <p:cNvGraphicFramePr>
                    <a:graphicFrameLocks noChangeAspect="1"/>
                  </p:cNvGraphicFramePr>
                  <p:nvPr/>
                </p:nvGraphicFramePr>
                <p:xfrm>
                  <a:off x="4130" y="1290"/>
                  <a:ext cx="108" cy="1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3" imgW="160291" imgH="176307" progId="">
                          <p:embed/>
                        </p:oleObj>
                      </mc:Choice>
                      <mc:Fallback>
                        <p:oleObj r:id="rId13" imgW="160291" imgH="176307" progId="">
                          <p:embed/>
                          <p:pic>
                            <p:nvPicPr>
                              <p:cNvPr id="31767" name="Object 4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130" y="1290"/>
                                <a:ext cx="108" cy="13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1767" name="Object 43"/>
                  <p:cNvGraphicFramePr>
                    <a:graphicFrameLocks noChangeAspect="1"/>
                  </p:cNvGraphicFramePr>
                  <p:nvPr/>
                </p:nvGraphicFramePr>
                <p:xfrm>
                  <a:off x="4130" y="1290"/>
                  <a:ext cx="108" cy="1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8" imgW="160291" imgH="176307" progId="">
                          <p:embed/>
                        </p:oleObj>
                      </mc:Choice>
                      <mc:Fallback>
                        <p:oleObj r:id="rId18" imgW="160291" imgH="176307" progId="">
                          <p:embed/>
                          <p:pic>
                            <p:nvPicPr>
                              <p:cNvPr id="31767" name="Object 4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130" y="1290"/>
                                <a:ext cx="108" cy="13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31763" name="Group 44"/>
            <p:cNvGrpSpPr>
              <a:grpSpLocks/>
            </p:cNvGrpSpPr>
            <p:nvPr/>
          </p:nvGrpSpPr>
          <p:grpSpPr bwMode="auto">
            <a:xfrm>
              <a:off x="3485" y="2023"/>
              <a:ext cx="543" cy="168"/>
              <a:chOff x="3485" y="2023"/>
              <a:chExt cx="543" cy="168"/>
            </a:xfrm>
          </p:grpSpPr>
          <p:sp>
            <p:nvSpPr>
              <p:cNvPr id="31764" name="Line 45"/>
              <p:cNvSpPr>
                <a:spLocks noChangeShapeType="1"/>
              </p:cNvSpPr>
              <p:nvPr/>
            </p:nvSpPr>
            <p:spPr bwMode="auto">
              <a:xfrm>
                <a:off x="3485" y="2023"/>
                <a:ext cx="543" cy="0"/>
              </a:xfrm>
              <a:prstGeom prst="line">
                <a:avLst/>
              </a:prstGeom>
              <a:noFill/>
              <a:ln w="25400" cap="sq">
                <a:solidFill>
                  <a:schemeClr val="tx1"/>
                </a:solidFill>
                <a:miter lim="800000"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1765" name="Object 46"/>
                  <p:cNvGraphicFramePr>
                    <a:graphicFrameLocks noChangeAspect="1"/>
                  </p:cNvGraphicFramePr>
                  <p:nvPr/>
                </p:nvGraphicFramePr>
                <p:xfrm>
                  <a:off x="3720" y="2053"/>
                  <a:ext cx="108" cy="1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3" imgW="160291" imgH="176307" progId="">
                          <p:embed/>
                        </p:oleObj>
                      </mc:Choice>
                      <mc:Fallback>
                        <p:oleObj r:id="rId13" imgW="160291" imgH="176307" progId="">
                          <p:embed/>
                          <p:pic>
                            <p:nvPicPr>
                              <p:cNvPr id="31765" name="Object 4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720" y="2053"/>
                                <a:ext cx="108" cy="13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1765" name="Object 46"/>
                  <p:cNvGraphicFramePr>
                    <a:graphicFrameLocks noChangeAspect="1"/>
                  </p:cNvGraphicFramePr>
                  <p:nvPr/>
                </p:nvGraphicFramePr>
                <p:xfrm>
                  <a:off x="3720" y="2053"/>
                  <a:ext cx="108" cy="1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20" imgW="160291" imgH="176307" progId="">
                          <p:embed/>
                        </p:oleObj>
                      </mc:Choice>
                      <mc:Fallback>
                        <p:oleObj r:id="rId20" imgW="160291" imgH="176307" progId="">
                          <p:embed/>
                          <p:pic>
                            <p:nvPicPr>
                              <p:cNvPr id="31765" name="Object 4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720" y="2053"/>
                                <a:ext cx="108" cy="13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F8C4171C-F3BC-44E2-A4F1-F805045290DA}"/>
                  </a:ext>
                </a:extLst>
              </p:cNvPr>
              <p:cNvSpPr txBox="1"/>
              <p:nvPr/>
            </p:nvSpPr>
            <p:spPr>
              <a:xfrm>
                <a:off x="2195736" y="4479503"/>
                <a:ext cx="845838" cy="461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s-MX" b="1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F8C4171C-F3BC-44E2-A4F1-F80504529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479503"/>
                <a:ext cx="845838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E7F5A59-3AEA-B4B4-5905-5E11050DC445}"/>
                  </a:ext>
                </a:extLst>
              </p:cNvPr>
              <p:cNvSpPr txBox="1"/>
              <p:nvPr/>
            </p:nvSpPr>
            <p:spPr>
              <a:xfrm>
                <a:off x="3222106" y="2535287"/>
                <a:ext cx="845838" cy="461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s-MX" b="1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E7F5A59-3AEA-B4B4-5905-5E11050DC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106" y="2535287"/>
                <a:ext cx="845838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6B941A3-076B-87F6-AD35-211E5D2AAAFF}"/>
                  </a:ext>
                </a:extLst>
              </p:cNvPr>
              <p:cNvSpPr txBox="1"/>
              <p:nvPr/>
            </p:nvSpPr>
            <p:spPr>
              <a:xfrm>
                <a:off x="4374234" y="620688"/>
                <a:ext cx="845838" cy="461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s-MX" b="1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6B941A3-076B-87F6-AD35-211E5D2AA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234" y="620688"/>
                <a:ext cx="845838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871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MX" altLang="pt-BR" sz="4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32535597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"/>
          <a:stretch/>
        </p:blipFill>
        <p:spPr bwMode="auto">
          <a:xfrm>
            <a:off x="936104" y="1"/>
            <a:ext cx="723629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8821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0" y="-26988"/>
            <a:ext cx="9144000" cy="8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FENÓMENOS ONDULATORIOS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901700"/>
            <a:ext cx="9144000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Todas las ondas tienen un comportamiento común bajo un numero de situaciones estándar, a esto se les llama </a:t>
            </a:r>
            <a:r>
              <a:rPr lang="es-CL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fenómenos ondulatorios</a:t>
            </a: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marL="914400" indent="-91440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Las ondas pueden experimentar los siguientes</a:t>
            </a:r>
          </a:p>
          <a:p>
            <a:pPr marL="914400" indent="-91440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comportamientos:</a:t>
            </a:r>
          </a:p>
          <a:p>
            <a:pPr marL="914400" lvl="2" indent="-914400">
              <a:spcBef>
                <a:spcPts val="600"/>
              </a:spcBef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1. Difracción</a:t>
            </a:r>
          </a:p>
          <a:p>
            <a:pPr marL="914400" lvl="2" indent="-914400">
              <a:spcBef>
                <a:spcPts val="600"/>
              </a:spcBef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2. Efecto Doppler</a:t>
            </a:r>
          </a:p>
          <a:p>
            <a:pPr marL="914400" lvl="2" indent="-914400">
              <a:spcBef>
                <a:spcPts val="600"/>
              </a:spcBef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3. Onda de choque</a:t>
            </a:r>
          </a:p>
          <a:p>
            <a:pPr marL="914400" lvl="2" indent="-914400">
              <a:spcBef>
                <a:spcPts val="600"/>
              </a:spcBef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4. Interferencia</a:t>
            </a:r>
          </a:p>
          <a:p>
            <a:pPr marL="914400" lvl="2" indent="-914400">
              <a:spcBef>
                <a:spcPts val="600"/>
              </a:spcBef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5. Reflexión</a:t>
            </a:r>
          </a:p>
          <a:p>
            <a:pPr marL="914400" lvl="2" indent="-914400">
              <a:spcBef>
                <a:spcPts val="600"/>
              </a:spcBef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6. Refracción o Transmisión</a:t>
            </a:r>
          </a:p>
          <a:p>
            <a:pPr lvl="2" indent="-227013">
              <a:spcBef>
                <a:spcPts val="600"/>
              </a:spcBef>
              <a:buClrTx/>
              <a:buFontTx/>
              <a:buNone/>
              <a:defRPr/>
            </a:pPr>
            <a:endParaRPr lang="es-CL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DIFRACCIÓN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0" y="836613"/>
            <a:ext cx="914400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Consiste en el curvado y esparcido de las ondas cuando encuentran un obstáculo o al atravesar una abertura.</a:t>
            </a:r>
          </a:p>
        </p:txBody>
      </p:sp>
      <p:pic>
        <p:nvPicPr>
          <p:cNvPr id="36868" name="Picture 5" descr="Resultado de imagen para imagenes de difracción de on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t="4150" r="2638"/>
          <a:stretch>
            <a:fillRect/>
          </a:stretch>
        </p:blipFill>
        <p:spPr bwMode="auto">
          <a:xfrm>
            <a:off x="0" y="1916832"/>
            <a:ext cx="9144000" cy="4964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esultado de imagen para imagenes de difracción de on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51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imagenes ondas mecan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348" b="4480"/>
          <a:stretch>
            <a:fillRect/>
          </a:stretch>
        </p:blipFill>
        <p:spPr bwMode="auto">
          <a:xfrm>
            <a:off x="0" y="0"/>
            <a:ext cx="9156700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1 CuadroTexto"/>
          <p:cNvSpPr txBox="1">
            <a:spLocks noChangeArrowheads="1"/>
          </p:cNvSpPr>
          <p:nvPr/>
        </p:nvSpPr>
        <p:spPr bwMode="auto">
          <a:xfrm>
            <a:off x="7164388" y="0"/>
            <a:ext cx="1992312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AR" altLang="pt-BR" sz="32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3201"/>
          <a:stretch>
            <a:fillRect/>
          </a:stretch>
        </p:blipFill>
        <p:spPr bwMode="auto">
          <a:xfrm>
            <a:off x="2555776" y="2420938"/>
            <a:ext cx="6588224" cy="44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889" r="320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0" y="45120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EFECTO DOPPLER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0" y="836613"/>
            <a:ext cx="9144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 produce en ondas sonoras cuando la fuente se mueve rápido en el espacio y el receptor percibe un cambio en la frecuencia de la onda que genera el sonido, pero este cambio de frecuencia percibido es solo aparente.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endParaRPr lang="es-CL" altLang="pt-BR" dirty="0">
              <a:solidFill>
                <a:srgbClr val="000000"/>
              </a:solidFill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2411810"/>
            <a:ext cx="2987824" cy="44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3050" indent="-268288"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 el dibujo se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observa que el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receptor </a:t>
            </a:r>
            <a:r>
              <a:rPr lang="es-CL" altLang="pt-BR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A</a:t>
            </a: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percibe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 sonido más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grave (menor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frecuencia),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mientras que el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receptor </a:t>
            </a:r>
            <a:r>
              <a:rPr lang="es-CL" altLang="pt-BR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 </a:t>
            </a: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percibe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 sonido más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agudo (mayor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frecuencia).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-26987"/>
            <a:ext cx="9144000" cy="8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 DE CHOQUE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764704"/>
            <a:ext cx="91440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Ocurre cuando varias ondas que viajan en un medio se superponen formando un cono. El ejemplo más común de este fenómeno es el desplazamiento de los aviones.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" b="8467"/>
          <a:stretch>
            <a:fillRect/>
          </a:stretch>
        </p:blipFill>
        <p:spPr bwMode="auto">
          <a:xfrm>
            <a:off x="0" y="2204864"/>
            <a:ext cx="9159875" cy="4797152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45" b="8467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" t="4279" r="9537" b="246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379" t="4279" r="9537" b="24672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3465A4"/>
            </a:solidFill>
          </a:ln>
        </p:spPr>
      </p:pic>
    </p:spTree>
    <p:extLst>
      <p:ext uri="{BB962C8B-B14F-4D97-AF65-F5344CB8AC3E}">
        <p14:creationId xmlns:p14="http://schemas.microsoft.com/office/powerpoint/2010/main" val="18303564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pt-BR" sz="4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SUPERPOSICIÓN DE ONDAS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0" y="1125538"/>
            <a:ext cx="9144000" cy="517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El </a:t>
            </a:r>
            <a:r>
              <a:rPr lang="es-MX" altLang="pt-BR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PRINCIPIO DE SUPERPOSICIÓN </a:t>
            </a: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establece que:</a:t>
            </a: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Si dos o más ondas viajeras se mueven a través de un medio isotrópico y homogéneo, la función de onda resultante en cualquier punto es la suma algebraica de las funciones de ondas individuales</a:t>
            </a:r>
            <a:r>
              <a:rPr lang="es-MX" altLang="pt-BR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Las ondas que obedecen este principio son llamadas </a:t>
            </a:r>
            <a:r>
              <a:rPr lang="es-MX" altLang="pt-BR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LINEALES</a:t>
            </a: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endParaRPr lang="es-MX" altLang="pt-BR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endParaRPr lang="es-MX" altLang="pt-BR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endParaRPr lang="es-MX" altLang="pt-BR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Las que no lo cumples son </a:t>
            </a:r>
            <a:r>
              <a:rPr lang="es-MX" altLang="pt-BR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NO LINEALES</a:t>
            </a: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38E130-3FCF-16B9-2886-D1803BE13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3768"/>
            <a:ext cx="9144000" cy="16611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32363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768350"/>
            <a:ext cx="424815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0" y="-26988"/>
            <a:ext cx="9144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INTERFERENCIA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765175"/>
            <a:ext cx="914400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>
              <a:spcBef>
                <a:spcPts val="6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Ocurre cuando dos ondas se combinan al encontrarse en el mismo punto del espacio. Al propagarse dos o más ondas por un medio, la perturbación total resultante es la suma de las perturbaciones de ambas ondas. La interferencia puede ser constructiva (izquierda) o destructiva (derecha).</a:t>
            </a:r>
          </a:p>
          <a:p>
            <a:pPr marL="339725">
              <a:spcBef>
                <a:spcPts val="800"/>
              </a:spcBef>
              <a:buClrTx/>
              <a:buFontTx/>
              <a:buNone/>
              <a:defRPr/>
            </a:pPr>
            <a:endParaRPr lang="es-CL" sz="3200" dirty="0">
              <a:solidFill>
                <a:srgbClr val="000000"/>
              </a:solidFill>
            </a:endParaRPr>
          </a:p>
          <a:p>
            <a:pPr marL="339725">
              <a:spcBef>
                <a:spcPts val="800"/>
              </a:spcBef>
              <a:buClrTx/>
              <a:buFontTx/>
              <a:buNone/>
              <a:defRPr/>
            </a:pPr>
            <a:endParaRPr lang="es-CL" sz="3200" dirty="0">
              <a:solidFill>
                <a:srgbClr val="000000"/>
              </a:solidFill>
            </a:endParaRP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58288" cy="3645024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Resultado de imagen para imagenes de difracción de on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r="2469" b="4520"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0" y="-26988"/>
            <a:ext cx="91440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REFLEXIÓN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0" y="676275"/>
            <a:ext cx="9144000" cy="22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reflexión es el cambio de dirección de un rayo o una onda que ocurre en la superficie de separación entre dos medios, de tal forma que regresa al medio inicial. Ejemplos comunes son la reflexión de la luz, el sonido y las ondas en el agua.</a:t>
            </a: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" b="4346"/>
          <a:stretch>
            <a:fillRect/>
          </a:stretch>
        </p:blipFill>
        <p:spPr bwMode="auto">
          <a:xfrm>
            <a:off x="1527053" y="2636912"/>
            <a:ext cx="6314633" cy="4221088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3557" b="4346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4" descr="Reflexion del sonido | ESTADISTICA Y FISICA">
            <a:extLst>
              <a:ext uri="{FF2B5EF4-FFF2-40B4-BE49-F238E27FC236}">
                <a16:creationId xmlns:a16="http://schemas.microsoft.com/office/drawing/2014/main" id="{50F56385-0BFA-DE98-FA85-9BFD80885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98" y="-10886"/>
            <a:ext cx="9148798" cy="68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38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0" y="1124744"/>
            <a:ext cx="9144000" cy="331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pt-BR" sz="6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Características </a:t>
            </a:r>
          </a:p>
          <a:p>
            <a:pPr algn="ctr" eaLnBrk="1" hangingPunct="1">
              <a:buClrTx/>
              <a:buFontTx/>
              <a:buNone/>
            </a:pPr>
            <a:r>
              <a:rPr lang="es-MX" altLang="pt-BR" sz="6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 una </a:t>
            </a:r>
          </a:p>
          <a:p>
            <a:pPr algn="ctr" eaLnBrk="1" hangingPunct="1">
              <a:buClrTx/>
              <a:buFontTx/>
              <a:buNone/>
            </a:pPr>
            <a:r>
              <a:rPr lang="es-MX" altLang="pt-BR" sz="6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Onda</a:t>
            </a:r>
          </a:p>
        </p:txBody>
      </p:sp>
    </p:spTree>
    <p:extLst>
      <p:ext uri="{BB962C8B-B14F-4D97-AF65-F5344CB8AC3E}">
        <p14:creationId xmlns:p14="http://schemas.microsoft.com/office/powerpoint/2010/main" val="160744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ONDAS MECÁNICAS: Fenomenos Acusticos: reflexión de una onda sonora">
            <a:extLst>
              <a:ext uri="{FF2B5EF4-FFF2-40B4-BE49-F238E27FC236}">
                <a16:creationId xmlns:a16="http://schemas.microsoft.com/office/drawing/2014/main" id="{5C24A6EE-8939-DC09-24FD-C509EAC9F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"/>
            <a:ext cx="72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44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5410200" y="922338"/>
            <a:ext cx="37338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incidente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5638800" y="6362700"/>
            <a:ext cx="3505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reflejado</a:t>
            </a: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0" y="86128"/>
            <a:ext cx="5076056" cy="24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Reflexión de un pulso de onda viajera en el </a:t>
            </a:r>
            <a:r>
              <a:rPr lang="es-MX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extremo fijo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 una cuerda alargada.</a:t>
            </a: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El pulso reflejado se invierte, pero su forma permanece igual.</a:t>
            </a:r>
          </a:p>
        </p:txBody>
      </p:sp>
      <p:graphicFrame>
        <p:nvGraphicFramePr>
          <p:cNvPr id="50182" name="Object 5"/>
          <p:cNvGraphicFramePr>
            <a:graphicFrameLocks noChangeAspect="1"/>
          </p:cNvGraphicFramePr>
          <p:nvPr/>
        </p:nvGraphicFramePr>
        <p:xfrm>
          <a:off x="5257800" y="1541463"/>
          <a:ext cx="3886200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352301" imgH="3200216" progId="">
                  <p:embed/>
                </p:oleObj>
              </mc:Choice>
              <mc:Fallback>
                <p:oleObj r:id="rId3" imgW="2352301" imgH="3200216" progId="">
                  <p:embed/>
                  <p:pic>
                    <p:nvPicPr>
                      <p:cNvPr id="5018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541463"/>
                        <a:ext cx="3886200" cy="484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356719"/>
            <a:ext cx="41656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5545138" y="-26988"/>
            <a:ext cx="3635375" cy="52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incidente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5472113" y="6308725"/>
            <a:ext cx="356393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reflejado</a:t>
            </a: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0" y="3379"/>
            <a:ext cx="4572000" cy="24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Reflexión de un pulso de onda viajera en el </a:t>
            </a:r>
            <a:r>
              <a:rPr lang="es-MX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extremo libre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 una cuerda alargada.</a:t>
            </a: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El pulso reflejado no se invierte.</a:t>
            </a:r>
          </a:p>
        </p:txBody>
      </p:sp>
      <p:graphicFrame>
        <p:nvGraphicFramePr>
          <p:cNvPr id="51205" name="Object 4"/>
          <p:cNvGraphicFramePr>
            <a:graphicFrameLocks noChangeAspect="1"/>
          </p:cNvGraphicFramePr>
          <p:nvPr/>
        </p:nvGraphicFramePr>
        <p:xfrm>
          <a:off x="4787900" y="581025"/>
          <a:ext cx="4356100" cy="56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276370" imgH="3200216" progId="">
                  <p:embed/>
                </p:oleObj>
              </mc:Choice>
              <mc:Fallback>
                <p:oleObj r:id="rId3" imgW="2276370" imgH="3200216" progId="">
                  <p:embed/>
                  <p:pic>
                    <p:nvPicPr>
                      <p:cNvPr id="5120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581025"/>
                        <a:ext cx="4356100" cy="560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356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1"/>
          <p:cNvGraphicFramePr>
            <a:graphicFrameLocks noChangeAspect="1"/>
          </p:cNvGraphicFramePr>
          <p:nvPr/>
        </p:nvGraphicFramePr>
        <p:xfrm>
          <a:off x="4267200" y="823913"/>
          <a:ext cx="4876800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457243" imgH="1905128" progId="">
                  <p:embed/>
                </p:oleObj>
              </mc:Choice>
              <mc:Fallback>
                <p:oleObj r:id="rId3" imgW="3457243" imgH="1905128" progId="">
                  <p:embed/>
                  <p:pic>
                    <p:nvPicPr>
                      <p:cNvPr id="5222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823913"/>
                        <a:ext cx="4876800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4876800" y="365125"/>
            <a:ext cx="1905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incidente</a:t>
            </a: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4648200" y="3032125"/>
            <a:ext cx="1905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reflejado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6781800" y="2812744"/>
            <a:ext cx="23622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transmitido</a:t>
            </a:r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0" y="100483"/>
            <a:ext cx="426720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 pulso viaja hacia la derecha en una cuerda ligera unida a una cuerda pesada. Parte del pulso se refleja y parte del pulso se transmite a la cuerda más pesada.</a:t>
            </a:r>
          </a:p>
        </p:txBody>
      </p:sp>
      <p:graphicFrame>
        <p:nvGraphicFramePr>
          <p:cNvPr id="52231" name="Object 6"/>
          <p:cNvGraphicFramePr>
            <a:graphicFrameLocks noChangeAspect="1"/>
          </p:cNvGraphicFramePr>
          <p:nvPr/>
        </p:nvGraphicFramePr>
        <p:xfrm>
          <a:off x="4267200" y="4267200"/>
          <a:ext cx="4876800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514563" imgH="1562189" progId="">
                  <p:embed/>
                </p:oleObj>
              </mc:Choice>
              <mc:Fallback>
                <p:oleObj r:id="rId5" imgW="3514563" imgH="1562189" progId="">
                  <p:embed/>
                  <p:pic>
                    <p:nvPicPr>
                      <p:cNvPr id="522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267200"/>
                        <a:ext cx="4876800" cy="196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4648200" y="3804443"/>
            <a:ext cx="1905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incidente</a:t>
            </a:r>
          </a:p>
        </p:txBody>
      </p: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4572000" y="6096000"/>
            <a:ext cx="1905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reflejado</a:t>
            </a:r>
          </a:p>
        </p:txBody>
      </p:sp>
      <p:sp>
        <p:nvSpPr>
          <p:cNvPr id="52234" name="Text Box 9"/>
          <p:cNvSpPr txBox="1">
            <a:spLocks noChangeArrowheads="1"/>
          </p:cNvSpPr>
          <p:nvPr/>
        </p:nvSpPr>
        <p:spPr bwMode="auto">
          <a:xfrm>
            <a:off x="6752665" y="6109855"/>
            <a:ext cx="23622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transmitido</a:t>
            </a:r>
          </a:p>
        </p:txBody>
      </p:sp>
      <p:sp>
        <p:nvSpPr>
          <p:cNvPr id="52235" name="Text Box 10"/>
          <p:cNvSpPr txBox="1">
            <a:spLocks noChangeArrowheads="1"/>
          </p:cNvSpPr>
          <p:nvPr/>
        </p:nvSpPr>
        <p:spPr bwMode="auto">
          <a:xfrm>
            <a:off x="0" y="3716338"/>
            <a:ext cx="4191000" cy="311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 pulso viaja hacia la derecha en una cuerda pesada unida a una cuerda ligera. Parte del pulso se refleja y parte del pulso se transmite a la cuerda más ligera</a:t>
            </a:r>
            <a:r>
              <a:rPr lang="es-MX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2"/>
            <a:ext cx="9144000" cy="470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1484313"/>
            <a:ext cx="38862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254500"/>
            <a:ext cx="3705225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REFRACCIÓN O TRANSMISIÓN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0" y="632324"/>
            <a:ext cx="9180513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Ocurre cuando una onda cambia de dirección al entrar en un nuevo medio en el que viaja a distinta velocidad.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" b="4346"/>
          <a:stretch>
            <a:fillRect/>
          </a:stretch>
        </p:blipFill>
        <p:spPr bwMode="auto">
          <a:xfrm>
            <a:off x="1103284" y="2215061"/>
            <a:ext cx="6853092" cy="458102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3557" b="4346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979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425" y="33148"/>
            <a:ext cx="9144000" cy="157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LONGITUD DE ONDA: </a:t>
            </a:r>
            <a:r>
              <a:rPr lang="el-GR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λ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[</a:t>
            </a: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]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Distancia mínima entre dos puntos adyacentes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cualesquiera de una onda que tienen el </a:t>
            </a:r>
            <a:r>
              <a:rPr lang="es-MX" altLang="pt-BR" sz="28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mismo estado de perturbación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8CDF909-4725-8614-24F7-E8DFC3F56D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7" t="12224" r="25507" b="52012"/>
          <a:stretch/>
        </p:blipFill>
        <p:spPr>
          <a:xfrm>
            <a:off x="-1" y="1872208"/>
            <a:ext cx="9144001" cy="4509120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AB21083-2B95-4634-2165-431A522D6B3E}"/>
              </a:ext>
            </a:extLst>
          </p:cNvPr>
          <p:cNvCxnSpPr/>
          <p:nvPr/>
        </p:nvCxnSpPr>
        <p:spPr bwMode="auto">
          <a:xfrm>
            <a:off x="3347864" y="4869160"/>
            <a:ext cx="4536504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chemeClr val="tx1"/>
            </a:solidFill>
            <a:prstDash val="sysDot"/>
            <a:round/>
            <a:headEnd type="oval" w="lg" len="lg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57D5CF9-5B3D-1B9B-5060-1C61D209702A}"/>
              </a:ext>
            </a:extLst>
          </p:cNvPr>
          <p:cNvCxnSpPr/>
          <p:nvPr/>
        </p:nvCxnSpPr>
        <p:spPr bwMode="auto">
          <a:xfrm>
            <a:off x="2209626" y="3789040"/>
            <a:ext cx="4536504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chemeClr val="tx1"/>
            </a:solidFill>
            <a:prstDash val="sysDot"/>
            <a:round/>
            <a:headEnd type="oval" w="lg" len="lg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CB1B2C5-9FB3-B2B9-9176-450BED6E4084}"/>
              </a:ext>
            </a:extLst>
          </p:cNvPr>
          <p:cNvCxnSpPr/>
          <p:nvPr/>
        </p:nvCxnSpPr>
        <p:spPr bwMode="auto">
          <a:xfrm>
            <a:off x="1079612" y="2708920"/>
            <a:ext cx="4536504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chemeClr val="tx1"/>
            </a:solidFill>
            <a:prstDash val="sysDot"/>
            <a:round/>
            <a:headEnd type="oval" w="lg" len="lg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F217306-F381-B267-554A-FED98F59F941}"/>
              </a:ext>
            </a:extLst>
          </p:cNvPr>
          <p:cNvCxnSpPr/>
          <p:nvPr/>
        </p:nvCxnSpPr>
        <p:spPr bwMode="auto">
          <a:xfrm>
            <a:off x="1907704" y="3284984"/>
            <a:ext cx="4536504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chemeClr val="tx1"/>
            </a:solidFill>
            <a:prstDash val="sysDot"/>
            <a:round/>
            <a:headEnd type="oval" w="lg" len="lg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97410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0" y="44624"/>
            <a:ext cx="9144000" cy="263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</a:pPr>
            <a:r>
              <a:rPr lang="es-MX" altLang="pt-BR" sz="2800" b="1" dirty="0">
                <a:solidFill>
                  <a:srgbClr val="000000"/>
                </a:solidFill>
                <a:cs typeface="Arial" panose="020B0604020202020204" pitchFamily="34" charset="0"/>
              </a:rPr>
              <a:t>PERÍODO</a:t>
            </a:r>
            <a:r>
              <a:rPr lang="es-MX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: T [s]</a:t>
            </a:r>
          </a:p>
          <a:p>
            <a:pPr eaLnBrk="1" hangingPunct="1">
              <a:spcBef>
                <a:spcPts val="1500"/>
              </a:spcBef>
              <a:buClrTx/>
            </a:pPr>
            <a:r>
              <a:rPr lang="es-MX" altLang="pt-BR" sz="2800" b="1" dirty="0">
                <a:solidFill>
                  <a:srgbClr val="000000"/>
                </a:solidFill>
                <a:cs typeface="Arial" panose="020B0604020202020204" pitchFamily="34" charset="0"/>
              </a:rPr>
              <a:t>Tiempo que tarda en completarse una  oscilación completa</a:t>
            </a:r>
            <a:r>
              <a:rPr lang="es-MX" altLang="pt-BR" sz="2800" b="1" dirty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spcBef>
                <a:spcPts val="1500"/>
              </a:spcBef>
              <a:buClrTx/>
            </a:pPr>
            <a:r>
              <a:rPr lang="es-MX" altLang="pt-BR" sz="2800" dirty="0">
                <a:solidFill>
                  <a:srgbClr val="000000"/>
                </a:solidFill>
              </a:rPr>
              <a:t>Tiempo que le lleva a la perturbación recorrer una distancia igual a una longitud de onda.</a:t>
            </a:r>
            <a:endParaRPr lang="es-ES" altLang="pt-BR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742F81-02FC-5161-9324-69D328A95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7" t="63765" r="9030"/>
          <a:stretch/>
        </p:blipFill>
        <p:spPr>
          <a:xfrm>
            <a:off x="0" y="3015976"/>
            <a:ext cx="9133456" cy="37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1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6442</TotalTime>
  <Words>1950</Words>
  <Application>Microsoft Office PowerPoint</Application>
  <PresentationFormat>Presentación en pantalla (4:3)</PresentationFormat>
  <Paragraphs>423</Paragraphs>
  <Slides>75</Slides>
  <Notes>58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75</vt:i4>
      </vt:variant>
    </vt:vector>
  </HeadingPairs>
  <TitlesOfParts>
    <vt:vector size="80" baseType="lpstr">
      <vt:lpstr>Arial</vt:lpstr>
      <vt:lpstr>Cambria Math</vt:lpstr>
      <vt:lpstr>Segoe UI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Movimiento Ondulatorio</dc:title>
  <dc:subject/>
  <dc:creator>Héctor E. Medellí Anaya</dc:creator>
  <cp:keywords/>
  <dc:description/>
  <cp:lastModifiedBy>Ernesto Gandolfo Raso</cp:lastModifiedBy>
  <cp:revision>661</cp:revision>
  <cp:lastPrinted>2017-10-25T11:12:25Z</cp:lastPrinted>
  <dcterms:created xsi:type="dcterms:W3CDTF">2001-12-20T20:14:58Z</dcterms:created>
  <dcterms:modified xsi:type="dcterms:W3CDTF">2025-10-03T10:59:17Z</dcterms:modified>
</cp:coreProperties>
</file>