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sldIdLst>
    <p:sldId id="294" r:id="rId2"/>
    <p:sldId id="438" r:id="rId3"/>
    <p:sldId id="440" r:id="rId4"/>
    <p:sldId id="437" r:id="rId5"/>
    <p:sldId id="441" r:id="rId6"/>
    <p:sldId id="471" r:id="rId7"/>
    <p:sldId id="472" r:id="rId8"/>
    <p:sldId id="428" r:id="rId9"/>
    <p:sldId id="473" r:id="rId10"/>
    <p:sldId id="467" r:id="rId11"/>
    <p:sldId id="295" r:id="rId12"/>
    <p:sldId id="468" r:id="rId13"/>
    <p:sldId id="469" r:id="rId14"/>
    <p:sldId id="296" r:id="rId15"/>
    <p:sldId id="299" r:id="rId16"/>
    <p:sldId id="302" r:id="rId17"/>
    <p:sldId id="464" r:id="rId18"/>
    <p:sldId id="483" r:id="rId19"/>
    <p:sldId id="484" r:id="rId20"/>
    <p:sldId id="388" r:id="rId21"/>
    <p:sldId id="462" r:id="rId22"/>
    <p:sldId id="391" r:id="rId23"/>
    <p:sldId id="389" r:id="rId24"/>
    <p:sldId id="470" r:id="rId25"/>
    <p:sldId id="436" r:id="rId26"/>
    <p:sldId id="308" r:id="rId27"/>
    <p:sldId id="309" r:id="rId28"/>
    <p:sldId id="456" r:id="rId29"/>
    <p:sldId id="390" r:id="rId30"/>
    <p:sldId id="412" r:id="rId31"/>
    <p:sldId id="478" r:id="rId32"/>
    <p:sldId id="481" r:id="rId33"/>
    <p:sldId id="479" r:id="rId34"/>
    <p:sldId id="480" r:id="rId35"/>
    <p:sldId id="310" r:id="rId36"/>
    <p:sldId id="457" r:id="rId37"/>
    <p:sldId id="431" r:id="rId38"/>
    <p:sldId id="443" r:id="rId39"/>
    <p:sldId id="311" r:id="rId40"/>
    <p:sldId id="435" r:id="rId41"/>
    <p:sldId id="312" r:id="rId42"/>
    <p:sldId id="458" r:id="rId43"/>
    <p:sldId id="459" r:id="rId44"/>
    <p:sldId id="460" r:id="rId45"/>
    <p:sldId id="465" r:id="rId46"/>
    <p:sldId id="314" r:id="rId47"/>
    <p:sldId id="477" r:id="rId48"/>
    <p:sldId id="453" r:id="rId49"/>
    <p:sldId id="445" r:id="rId50"/>
    <p:sldId id="446" r:id="rId51"/>
    <p:sldId id="447" r:id="rId52"/>
    <p:sldId id="448" r:id="rId53"/>
    <p:sldId id="449" r:id="rId54"/>
    <p:sldId id="450" r:id="rId55"/>
    <p:sldId id="452" r:id="rId56"/>
    <p:sldId id="411" r:id="rId57"/>
    <p:sldId id="482" r:id="rId58"/>
    <p:sldId id="463" r:id="rId59"/>
    <p:sldId id="466" r:id="rId60"/>
    <p:sldId id="442" r:id="rId61"/>
    <p:sldId id="315" r:id="rId62"/>
    <p:sldId id="476" r:id="rId63"/>
    <p:sldId id="475" r:id="rId64"/>
    <p:sldId id="316" r:id="rId65"/>
    <p:sldId id="433" r:id="rId66"/>
    <p:sldId id="317" r:id="rId67"/>
    <p:sldId id="434" r:id="rId68"/>
    <p:sldId id="402" r:id="rId69"/>
    <p:sldId id="387" r:id="rId70"/>
    <p:sldId id="403" r:id="rId71"/>
    <p:sldId id="319" r:id="rId72"/>
    <p:sldId id="454" r:id="rId73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7EF36-A2BC-42E4-BA5D-F99A9E1AC725}" v="456" dt="2025-10-03T11:53:47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534" autoAdjust="0"/>
    <p:restoredTop sz="94660"/>
  </p:normalViewPr>
  <p:slideViewPr>
    <p:cSldViewPr>
      <p:cViewPr varScale="1">
        <p:scale>
          <a:sx n="43" d="100"/>
          <a:sy n="43" d="100"/>
        </p:scale>
        <p:origin x="368" y="2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Gandolfo Raso" userId="9b53afdb15782c0c" providerId="LiveId" clId="{2D57A248-0A05-4D0C-ACC8-5FE71FD2EC12}"/>
    <pc:docChg chg="modSld">
      <pc:chgData name="Ernesto Gandolfo Raso" userId="9b53afdb15782c0c" providerId="LiveId" clId="{2D57A248-0A05-4D0C-ACC8-5FE71FD2EC12}" dt="2025-08-25T13:02:53.776" v="207" actId="113"/>
      <pc:docMkLst>
        <pc:docMk/>
      </pc:docMkLst>
      <pc:sldChg chg="modSp mod">
        <pc:chgData name="Ernesto Gandolfo Raso" userId="9b53afdb15782c0c" providerId="LiveId" clId="{2D57A248-0A05-4D0C-ACC8-5FE71FD2EC12}" dt="2025-08-25T13:02:35.787" v="200" actId="113"/>
        <pc:sldMkLst>
          <pc:docMk/>
          <pc:sldMk cId="0" sldId="309"/>
        </pc:sldMkLst>
      </pc:sldChg>
      <pc:sldChg chg="modSp mod">
        <pc:chgData name="Ernesto Gandolfo Raso" userId="9b53afdb15782c0c" providerId="LiveId" clId="{2D57A248-0A05-4D0C-ACC8-5FE71FD2EC12}" dt="2025-08-25T12:55:06.135" v="128" actId="113"/>
        <pc:sldMkLst>
          <pc:docMk/>
          <pc:sldMk cId="0" sldId="311"/>
        </pc:sldMkLst>
      </pc:sldChg>
      <pc:sldChg chg="modSp mod">
        <pc:chgData name="Ernesto Gandolfo Raso" userId="9b53afdb15782c0c" providerId="LiveId" clId="{2D57A248-0A05-4D0C-ACC8-5FE71FD2EC12}" dt="2025-08-25T12:48:59.800" v="45" actId="1035"/>
        <pc:sldMkLst>
          <pc:docMk/>
          <pc:sldMk cId="1390382194" sldId="388"/>
        </pc:sldMkLst>
      </pc:sldChg>
      <pc:sldChg chg="modSp mod">
        <pc:chgData name="Ernesto Gandolfo Raso" userId="9b53afdb15782c0c" providerId="LiveId" clId="{2D57A248-0A05-4D0C-ACC8-5FE71FD2EC12}" dt="2025-08-25T12:50:14.098" v="80" actId="1038"/>
        <pc:sldMkLst>
          <pc:docMk/>
          <pc:sldMk cId="727970035" sldId="390"/>
        </pc:sldMkLst>
      </pc:sldChg>
      <pc:sldChg chg="modSp mod">
        <pc:chgData name="Ernesto Gandolfo Raso" userId="9b53afdb15782c0c" providerId="LiveId" clId="{2D57A248-0A05-4D0C-ACC8-5FE71FD2EC12}" dt="2025-08-25T12:49:48.099" v="75" actId="6549"/>
        <pc:sldMkLst>
          <pc:docMk/>
          <pc:sldMk cId="125281147" sldId="436"/>
        </pc:sldMkLst>
      </pc:sldChg>
      <pc:sldChg chg="modSp">
        <pc:chgData name="Ernesto Gandolfo Raso" userId="9b53afdb15782c0c" providerId="LiveId" clId="{2D57A248-0A05-4D0C-ACC8-5FE71FD2EC12}" dt="2025-08-25T13:02:53.776" v="207" actId="113"/>
        <pc:sldMkLst>
          <pc:docMk/>
          <pc:sldMk cId="1168283333" sldId="456"/>
        </pc:sldMkLst>
      </pc:sldChg>
      <pc:sldChg chg="modSp mod">
        <pc:chgData name="Ernesto Gandolfo Raso" userId="9b53afdb15782c0c" providerId="LiveId" clId="{2D57A248-0A05-4D0C-ACC8-5FE71FD2EC12}" dt="2025-08-25T12:54:47.176" v="127" actId="20577"/>
        <pc:sldMkLst>
          <pc:docMk/>
          <pc:sldMk cId="222894354" sldId="457"/>
        </pc:sldMkLst>
      </pc:sldChg>
      <pc:sldChg chg="modSp mod">
        <pc:chgData name="Ernesto Gandolfo Raso" userId="9b53afdb15782c0c" providerId="LiveId" clId="{2D57A248-0A05-4D0C-ACC8-5FE71FD2EC12}" dt="2025-08-25T12:59:21.369" v="181" actId="1036"/>
        <pc:sldMkLst>
          <pc:docMk/>
          <pc:sldMk cId="2797856651" sldId="459"/>
        </pc:sldMkLst>
      </pc:sldChg>
      <pc:sldChg chg="modSp mod">
        <pc:chgData name="Ernesto Gandolfo Raso" userId="9b53afdb15782c0c" providerId="LiveId" clId="{2D57A248-0A05-4D0C-ACC8-5FE71FD2EC12}" dt="2025-08-25T12:59:50.053" v="196" actId="20577"/>
        <pc:sldMkLst>
          <pc:docMk/>
          <pc:sldMk cId="3780695522" sldId="461"/>
        </pc:sldMkLst>
      </pc:sldChg>
      <pc:sldChg chg="modSp mod">
        <pc:chgData name="Ernesto Gandolfo Raso" userId="9b53afdb15782c0c" providerId="LiveId" clId="{2D57A248-0A05-4D0C-ACC8-5FE71FD2EC12}" dt="2025-08-25T12:49:30.381" v="72" actId="20577"/>
        <pc:sldMkLst>
          <pc:docMk/>
          <pc:sldMk cId="2183587978" sldId="462"/>
        </pc:sldMkLst>
      </pc:sldChg>
      <pc:sldChg chg="modSp mod">
        <pc:chgData name="Ernesto Gandolfo Raso" userId="9b53afdb15782c0c" providerId="LiveId" clId="{2D57A248-0A05-4D0C-ACC8-5FE71FD2EC12}" dt="2025-08-25T12:51:00.542" v="86" actId="1036"/>
        <pc:sldMkLst>
          <pc:docMk/>
          <pc:sldMk cId="3792942736" sldId="479"/>
        </pc:sldMkLst>
      </pc:sldChg>
      <pc:sldChg chg="modSp mod">
        <pc:chgData name="Ernesto Gandolfo Raso" userId="9b53afdb15782c0c" providerId="LiveId" clId="{2D57A248-0A05-4D0C-ACC8-5FE71FD2EC12}" dt="2025-08-25T12:53:48.153" v="96" actId="20577"/>
        <pc:sldMkLst>
          <pc:docMk/>
          <pc:sldMk cId="1532456967" sldId="480"/>
        </pc:sldMkLst>
      </pc:sldChg>
    </pc:docChg>
  </pc:docChgLst>
  <pc:docChgLst>
    <pc:chgData name="Ernesto Gandolfo Raso" userId="9b53afdb15782c0c" providerId="LiveId" clId="{132FB06E-4F7D-4D25-9CC9-F1C71C549895}"/>
    <pc:docChg chg="modSld">
      <pc:chgData name="Ernesto Gandolfo Raso" userId="9b53afdb15782c0c" providerId="LiveId" clId="{132FB06E-4F7D-4D25-9CC9-F1C71C549895}" dt="2023-10-25T15:51:07.947" v="80" actId="20577"/>
      <pc:docMkLst>
        <pc:docMk/>
      </pc:docMkLst>
      <pc:sldChg chg="modSp mod">
        <pc:chgData name="Ernesto Gandolfo Raso" userId="9b53afdb15782c0c" providerId="LiveId" clId="{132FB06E-4F7D-4D25-9CC9-F1C71C549895}" dt="2023-10-25T15:49:45.017" v="69" actId="207"/>
        <pc:sldMkLst>
          <pc:docMk/>
          <pc:sldMk cId="3743026143" sldId="387"/>
        </pc:sldMkLst>
      </pc:sldChg>
      <pc:sldChg chg="modSp mod">
        <pc:chgData name="Ernesto Gandolfo Raso" userId="9b53afdb15782c0c" providerId="LiveId" clId="{132FB06E-4F7D-4D25-9CC9-F1C71C549895}" dt="2023-10-25T15:51:07.947" v="80" actId="20577"/>
        <pc:sldMkLst>
          <pc:docMk/>
          <pc:sldMk cId="3089098650" sldId="411"/>
        </pc:sldMkLst>
      </pc:sldChg>
      <pc:sldChg chg="modSp mod">
        <pc:chgData name="Ernesto Gandolfo Raso" userId="9b53afdb15782c0c" providerId="LiveId" clId="{132FB06E-4F7D-4D25-9CC9-F1C71C549895}" dt="2023-10-25T15:48:47.206" v="61" actId="20577"/>
        <pc:sldMkLst>
          <pc:docMk/>
          <pc:sldMk cId="937030035" sldId="434"/>
        </pc:sldMkLst>
      </pc:sldChg>
    </pc:docChg>
  </pc:docChgLst>
  <pc:docChgLst>
    <pc:chgData name="Ernesto Gandolfo Raso" userId="9b53afdb15782c0c" providerId="LiveId" clId="{EC240488-CF69-4B26-9A6C-95C4DB2ED61D}"/>
    <pc:docChg chg="undo custSel addSld delSld modSld">
      <pc:chgData name="Ernesto Gandolfo Raso" userId="9b53afdb15782c0c" providerId="LiveId" clId="{EC240488-CF69-4B26-9A6C-95C4DB2ED61D}" dt="2023-10-11T22:26:41.098" v="1979"/>
      <pc:docMkLst>
        <pc:docMk/>
      </pc:docMkLst>
      <pc:sldChg chg="modSp mod">
        <pc:chgData name="Ernesto Gandolfo Raso" userId="9b53afdb15782c0c" providerId="LiveId" clId="{EC240488-CF69-4B26-9A6C-95C4DB2ED61D}" dt="2023-10-11T20:02:15.760" v="275" actId="33524"/>
        <pc:sldMkLst>
          <pc:docMk/>
          <pc:sldMk cId="0" sldId="295"/>
        </pc:sldMkLst>
      </pc:sldChg>
      <pc:sldChg chg="modSp mod">
        <pc:chgData name="Ernesto Gandolfo Raso" userId="9b53afdb15782c0c" providerId="LiveId" clId="{EC240488-CF69-4B26-9A6C-95C4DB2ED61D}" dt="2023-10-11T20:04:12.470" v="302" actId="20577"/>
        <pc:sldMkLst>
          <pc:docMk/>
          <pc:sldMk cId="0" sldId="296"/>
        </pc:sldMkLst>
      </pc:sldChg>
      <pc:sldChg chg="modSp mod">
        <pc:chgData name="Ernesto Gandolfo Raso" userId="9b53afdb15782c0c" providerId="LiveId" clId="{EC240488-CF69-4B26-9A6C-95C4DB2ED61D}" dt="2023-10-11T20:06:24.950" v="351" actId="692"/>
        <pc:sldMkLst>
          <pc:docMk/>
          <pc:sldMk cId="0" sldId="299"/>
        </pc:sldMkLst>
      </pc:sldChg>
      <pc:sldChg chg="delSp modSp mod">
        <pc:chgData name="Ernesto Gandolfo Raso" userId="9b53afdb15782c0c" providerId="LiveId" clId="{EC240488-CF69-4B26-9A6C-95C4DB2ED61D}" dt="2023-10-11T21:05:26.999" v="449" actId="20577"/>
        <pc:sldMkLst>
          <pc:docMk/>
          <pc:sldMk cId="0" sldId="302"/>
        </pc:sldMkLst>
      </pc:sldChg>
      <pc:sldChg chg="modSp">
        <pc:chgData name="Ernesto Gandolfo Raso" userId="9b53afdb15782c0c" providerId="LiveId" clId="{EC240488-CF69-4B26-9A6C-95C4DB2ED61D}" dt="2023-10-11T21:13:13.334" v="492" actId="1035"/>
        <pc:sldMkLst>
          <pc:docMk/>
          <pc:sldMk cId="0" sldId="309"/>
        </pc:sldMkLst>
      </pc:sldChg>
      <pc:sldChg chg="addSp delSp modSp mod">
        <pc:chgData name="Ernesto Gandolfo Raso" userId="9b53afdb15782c0c" providerId="LiveId" clId="{EC240488-CF69-4B26-9A6C-95C4DB2ED61D}" dt="2023-10-11T21:31:15.103" v="694" actId="1037"/>
        <pc:sldMkLst>
          <pc:docMk/>
          <pc:sldMk cId="0" sldId="311"/>
        </pc:sldMkLst>
      </pc:sldChg>
      <pc:sldChg chg="addSp delSp modSp mod">
        <pc:chgData name="Ernesto Gandolfo Raso" userId="9b53afdb15782c0c" providerId="LiveId" clId="{EC240488-CF69-4B26-9A6C-95C4DB2ED61D}" dt="2023-10-11T21:42:26.716" v="913" actId="1036"/>
        <pc:sldMkLst>
          <pc:docMk/>
          <pc:sldMk cId="0" sldId="312"/>
        </pc:sldMkLst>
      </pc:sldChg>
      <pc:sldChg chg="modSp">
        <pc:chgData name="Ernesto Gandolfo Raso" userId="9b53afdb15782c0c" providerId="LiveId" clId="{EC240488-CF69-4B26-9A6C-95C4DB2ED61D}" dt="2023-10-10T15:09:55.222" v="199" actId="20577"/>
        <pc:sldMkLst>
          <pc:docMk/>
          <pc:sldMk cId="0" sldId="316"/>
        </pc:sldMkLst>
      </pc:sldChg>
      <pc:sldChg chg="modSp mod">
        <pc:chgData name="Ernesto Gandolfo Raso" userId="9b53afdb15782c0c" providerId="LiveId" clId="{EC240488-CF69-4B26-9A6C-95C4DB2ED61D}" dt="2023-10-11T20:02:52.035" v="277" actId="113"/>
        <pc:sldMkLst>
          <pc:docMk/>
          <pc:sldMk cId="1476705509" sldId="376"/>
        </pc:sldMkLst>
      </pc:sldChg>
      <pc:sldChg chg="addSp delSp modSp mod">
        <pc:chgData name="Ernesto Gandolfo Raso" userId="9b53afdb15782c0c" providerId="LiveId" clId="{EC240488-CF69-4B26-9A6C-95C4DB2ED61D}" dt="2023-10-11T22:26:41.098" v="1979"/>
        <pc:sldMkLst>
          <pc:docMk/>
          <pc:sldMk cId="3743026143" sldId="387"/>
        </pc:sldMkLst>
      </pc:sldChg>
      <pc:sldChg chg="modSp mod">
        <pc:chgData name="Ernesto Gandolfo Raso" userId="9b53afdb15782c0c" providerId="LiveId" clId="{EC240488-CF69-4B26-9A6C-95C4DB2ED61D}" dt="2023-10-11T21:12:14.549" v="488" actId="20577"/>
        <pc:sldMkLst>
          <pc:docMk/>
          <pc:sldMk cId="1150027815" sldId="389"/>
        </pc:sldMkLst>
      </pc:sldChg>
      <pc:sldChg chg="modSp mod">
        <pc:chgData name="Ernesto Gandolfo Raso" userId="9b53afdb15782c0c" providerId="LiveId" clId="{EC240488-CF69-4B26-9A6C-95C4DB2ED61D}" dt="2023-10-10T15:11:08.438" v="206" actId="2085"/>
        <pc:sldMkLst>
          <pc:docMk/>
          <pc:sldMk cId="1676058847" sldId="402"/>
        </pc:sldMkLst>
      </pc:sldChg>
      <pc:sldChg chg="addSp delSp modSp mod">
        <pc:chgData name="Ernesto Gandolfo Raso" userId="9b53afdb15782c0c" providerId="LiveId" clId="{EC240488-CF69-4B26-9A6C-95C4DB2ED61D}" dt="2023-10-11T22:22:02.200" v="1732" actId="1038"/>
        <pc:sldMkLst>
          <pc:docMk/>
          <pc:sldMk cId="3089098650" sldId="411"/>
        </pc:sldMkLst>
      </pc:sldChg>
      <pc:sldChg chg="modSp mod">
        <pc:chgData name="Ernesto Gandolfo Raso" userId="9b53afdb15782c0c" providerId="LiveId" clId="{EC240488-CF69-4B26-9A6C-95C4DB2ED61D}" dt="2023-10-11T21:18:24.617" v="593" actId="20577"/>
        <pc:sldMkLst>
          <pc:docMk/>
          <pc:sldMk cId="1484145656" sldId="412"/>
        </pc:sldMkLst>
      </pc:sldChg>
      <pc:sldChg chg="modSp mod">
        <pc:chgData name="Ernesto Gandolfo Raso" userId="9b53afdb15782c0c" providerId="LiveId" clId="{EC240488-CF69-4B26-9A6C-95C4DB2ED61D}" dt="2023-10-11T20:01:09.260" v="272" actId="5793"/>
        <pc:sldMkLst>
          <pc:docMk/>
          <pc:sldMk cId="2956234896" sldId="428"/>
        </pc:sldMkLst>
      </pc:sldChg>
      <pc:sldChg chg="modSp">
        <pc:chgData name="Ernesto Gandolfo Raso" userId="9b53afdb15782c0c" providerId="LiveId" clId="{EC240488-CF69-4B26-9A6C-95C4DB2ED61D}" dt="2023-10-11T20:01:30.201" v="274" actId="20577"/>
        <pc:sldMkLst>
          <pc:docMk/>
          <pc:sldMk cId="1504401760" sldId="429"/>
        </pc:sldMkLst>
      </pc:sldChg>
      <pc:sldChg chg="modSp mod">
        <pc:chgData name="Ernesto Gandolfo Raso" userId="9b53afdb15782c0c" providerId="LiveId" clId="{EC240488-CF69-4B26-9A6C-95C4DB2ED61D}" dt="2023-10-10T15:10:20.529" v="200" actId="2085"/>
        <pc:sldMkLst>
          <pc:docMk/>
          <pc:sldMk cId="937030035" sldId="434"/>
        </pc:sldMkLst>
      </pc:sldChg>
      <pc:sldChg chg="modSp mod">
        <pc:chgData name="Ernesto Gandolfo Raso" userId="9b53afdb15782c0c" providerId="LiveId" clId="{EC240488-CF69-4B26-9A6C-95C4DB2ED61D}" dt="2023-10-11T21:32:25.016" v="709" actId="20577"/>
        <pc:sldMkLst>
          <pc:docMk/>
          <pc:sldMk cId="1414178390" sldId="435"/>
        </pc:sldMkLst>
      </pc:sldChg>
      <pc:sldChg chg="modSp mod">
        <pc:chgData name="Ernesto Gandolfo Raso" userId="9b53afdb15782c0c" providerId="LiveId" clId="{EC240488-CF69-4B26-9A6C-95C4DB2ED61D}" dt="2023-10-11T21:12:40.022" v="489" actId="20577"/>
        <pc:sldMkLst>
          <pc:docMk/>
          <pc:sldMk cId="125281147" sldId="436"/>
        </pc:sldMkLst>
      </pc:sldChg>
      <pc:sldChg chg="modSp mod">
        <pc:chgData name="Ernesto Gandolfo Raso" userId="9b53afdb15782c0c" providerId="LiveId" clId="{EC240488-CF69-4B26-9A6C-95C4DB2ED61D}" dt="2023-10-11T19:58:50.609" v="216" actId="114"/>
        <pc:sldMkLst>
          <pc:docMk/>
          <pc:sldMk cId="1901883672" sldId="438"/>
        </pc:sldMkLst>
      </pc:sldChg>
      <pc:sldChg chg="modSp mod">
        <pc:chgData name="Ernesto Gandolfo Raso" userId="9b53afdb15782c0c" providerId="LiveId" clId="{EC240488-CF69-4B26-9A6C-95C4DB2ED61D}" dt="2023-10-11T19:59:43.116" v="223" actId="1036"/>
        <pc:sldMkLst>
          <pc:docMk/>
          <pc:sldMk cId="1921268606" sldId="441"/>
        </pc:sldMkLst>
      </pc:sldChg>
      <pc:sldChg chg="addSp modSp mod">
        <pc:chgData name="Ernesto Gandolfo Raso" userId="9b53afdb15782c0c" providerId="LiveId" clId="{EC240488-CF69-4B26-9A6C-95C4DB2ED61D}" dt="2023-10-11T22:25:40.001" v="1960" actId="20577"/>
        <pc:sldMkLst>
          <pc:docMk/>
          <pc:sldMk cId="4280163522" sldId="442"/>
        </pc:sldMkLst>
      </pc:sldChg>
      <pc:sldChg chg="modSp mod">
        <pc:chgData name="Ernesto Gandolfo Raso" userId="9b53afdb15782c0c" providerId="LiveId" clId="{EC240488-CF69-4B26-9A6C-95C4DB2ED61D}" dt="2023-10-11T21:49:33.240" v="1320" actId="20577"/>
        <pc:sldMkLst>
          <pc:docMk/>
          <pc:sldMk cId="3952835391" sldId="444"/>
        </pc:sldMkLst>
      </pc:sldChg>
      <pc:sldChg chg="addSp delSp modSp mod">
        <pc:chgData name="Ernesto Gandolfo Raso" userId="9b53afdb15782c0c" providerId="LiveId" clId="{EC240488-CF69-4B26-9A6C-95C4DB2ED61D}" dt="2023-10-11T22:11:45.205" v="1508" actId="20577"/>
        <pc:sldMkLst>
          <pc:docMk/>
          <pc:sldMk cId="1218443837" sldId="445"/>
        </pc:sldMkLst>
      </pc:sldChg>
      <pc:sldChg chg="addSp delSp modSp mod">
        <pc:chgData name="Ernesto Gandolfo Raso" userId="9b53afdb15782c0c" providerId="LiveId" clId="{EC240488-CF69-4B26-9A6C-95C4DB2ED61D}" dt="2023-10-11T22:12:38.231" v="1523" actId="255"/>
        <pc:sldMkLst>
          <pc:docMk/>
          <pc:sldMk cId="2887334948" sldId="446"/>
        </pc:sldMkLst>
      </pc:sldChg>
      <pc:sldChg chg="modSp">
        <pc:chgData name="Ernesto Gandolfo Raso" userId="9b53afdb15782c0c" providerId="LiveId" clId="{EC240488-CF69-4B26-9A6C-95C4DB2ED61D}" dt="2023-10-11T22:13:06.793" v="1524" actId="255"/>
        <pc:sldMkLst>
          <pc:docMk/>
          <pc:sldMk cId="1810328049" sldId="447"/>
        </pc:sldMkLst>
      </pc:sldChg>
      <pc:sldChg chg="addSp delSp modSp mod">
        <pc:chgData name="Ernesto Gandolfo Raso" userId="9b53afdb15782c0c" providerId="LiveId" clId="{EC240488-CF69-4B26-9A6C-95C4DB2ED61D}" dt="2023-10-11T22:14:58.381" v="1532" actId="20577"/>
        <pc:sldMkLst>
          <pc:docMk/>
          <pc:sldMk cId="3664932563" sldId="449"/>
        </pc:sldMkLst>
      </pc:sldChg>
      <pc:sldChg chg="addSp delSp modSp mod">
        <pc:chgData name="Ernesto Gandolfo Raso" userId="9b53afdb15782c0c" providerId="LiveId" clId="{EC240488-CF69-4B26-9A6C-95C4DB2ED61D}" dt="2023-10-11T22:19:10.145" v="1639" actId="1076"/>
        <pc:sldMkLst>
          <pc:docMk/>
          <pc:sldMk cId="1930155769" sldId="450"/>
        </pc:sldMkLst>
      </pc:sldChg>
      <pc:sldChg chg="addSp delSp modSp del mod">
        <pc:chgData name="Ernesto Gandolfo Raso" userId="9b53afdb15782c0c" providerId="LiveId" clId="{EC240488-CF69-4B26-9A6C-95C4DB2ED61D}" dt="2023-10-11T22:19:55.592" v="1667" actId="2696"/>
        <pc:sldMkLst>
          <pc:docMk/>
          <pc:sldMk cId="2678696930" sldId="451"/>
        </pc:sldMkLst>
      </pc:sldChg>
      <pc:sldChg chg="addSp delSp modSp mod">
        <pc:chgData name="Ernesto Gandolfo Raso" userId="9b53afdb15782c0c" providerId="LiveId" clId="{EC240488-CF69-4B26-9A6C-95C4DB2ED61D}" dt="2023-10-11T22:20:29.510" v="1679" actId="1038"/>
        <pc:sldMkLst>
          <pc:docMk/>
          <pc:sldMk cId="2834345943" sldId="452"/>
        </pc:sldMkLst>
      </pc:sldChg>
      <pc:sldChg chg="modSp mod">
        <pc:chgData name="Ernesto Gandolfo Raso" userId="9b53afdb15782c0c" providerId="LiveId" clId="{EC240488-CF69-4B26-9A6C-95C4DB2ED61D}" dt="2023-10-11T22:04:59.134" v="1476" actId="14100"/>
        <pc:sldMkLst>
          <pc:docMk/>
          <pc:sldMk cId="4066808855" sldId="453"/>
        </pc:sldMkLst>
      </pc:sldChg>
      <pc:sldChg chg="modSp">
        <pc:chgData name="Ernesto Gandolfo Raso" userId="9b53afdb15782c0c" providerId="LiveId" clId="{EC240488-CF69-4B26-9A6C-95C4DB2ED61D}" dt="2023-10-10T15:11:31.990" v="207" actId="14100"/>
        <pc:sldMkLst>
          <pc:docMk/>
          <pc:sldMk cId="1841524482" sldId="454"/>
        </pc:sldMkLst>
      </pc:sldChg>
      <pc:sldChg chg="modSp mod">
        <pc:chgData name="Ernesto Gandolfo Raso" userId="9b53afdb15782c0c" providerId="LiveId" clId="{EC240488-CF69-4B26-9A6C-95C4DB2ED61D}" dt="2023-10-11T21:14:13.191" v="555" actId="1037"/>
        <pc:sldMkLst>
          <pc:docMk/>
          <pc:sldMk cId="1168283333" sldId="456"/>
        </pc:sldMkLst>
      </pc:sldChg>
      <pc:sldChg chg="modSp mod">
        <pc:chgData name="Ernesto Gandolfo Raso" userId="9b53afdb15782c0c" providerId="LiveId" clId="{EC240488-CF69-4B26-9A6C-95C4DB2ED61D}" dt="2023-10-11T21:42:46.633" v="917" actId="20577"/>
        <pc:sldMkLst>
          <pc:docMk/>
          <pc:sldMk cId="222894354" sldId="457"/>
        </pc:sldMkLst>
      </pc:sldChg>
      <pc:sldChg chg="modSp mod">
        <pc:chgData name="Ernesto Gandolfo Raso" userId="9b53afdb15782c0c" providerId="LiveId" clId="{EC240488-CF69-4B26-9A6C-95C4DB2ED61D}" dt="2023-10-11T21:42:40.852" v="915" actId="20577"/>
        <pc:sldMkLst>
          <pc:docMk/>
          <pc:sldMk cId="3063915379" sldId="458"/>
        </pc:sldMkLst>
      </pc:sldChg>
      <pc:sldChg chg="modSp mod">
        <pc:chgData name="Ernesto Gandolfo Raso" userId="9b53afdb15782c0c" providerId="LiveId" clId="{EC240488-CF69-4B26-9A6C-95C4DB2ED61D}" dt="2023-10-11T21:43:38.511" v="941" actId="20577"/>
        <pc:sldMkLst>
          <pc:docMk/>
          <pc:sldMk cId="2797856651" sldId="459"/>
        </pc:sldMkLst>
      </pc:sldChg>
      <pc:sldChg chg="delSp modSp mod">
        <pc:chgData name="Ernesto Gandolfo Raso" userId="9b53afdb15782c0c" providerId="LiveId" clId="{EC240488-CF69-4B26-9A6C-95C4DB2ED61D}" dt="2023-10-11T21:45:19.890" v="1044" actId="1037"/>
        <pc:sldMkLst>
          <pc:docMk/>
          <pc:sldMk cId="3231607670" sldId="460"/>
        </pc:sldMkLst>
      </pc:sldChg>
      <pc:sldChg chg="delSp modSp mod">
        <pc:chgData name="Ernesto Gandolfo Raso" userId="9b53afdb15782c0c" providerId="LiveId" clId="{EC240488-CF69-4B26-9A6C-95C4DB2ED61D}" dt="2023-10-11T21:47:09.504" v="1299" actId="1035"/>
        <pc:sldMkLst>
          <pc:docMk/>
          <pc:sldMk cId="3780695522" sldId="461"/>
        </pc:sldMkLst>
      </pc:sldChg>
      <pc:sldChg chg="modSp mod">
        <pc:chgData name="Ernesto Gandolfo Raso" userId="9b53afdb15782c0c" providerId="LiveId" clId="{EC240488-CF69-4B26-9A6C-95C4DB2ED61D}" dt="2023-10-11T21:11:00.329" v="485" actId="6549"/>
        <pc:sldMkLst>
          <pc:docMk/>
          <pc:sldMk cId="2183587978" sldId="462"/>
        </pc:sldMkLst>
      </pc:sldChg>
      <pc:sldChg chg="modSp">
        <pc:chgData name="Ernesto Gandolfo Raso" userId="9b53afdb15782c0c" providerId="LiveId" clId="{EC240488-CF69-4B26-9A6C-95C4DB2ED61D}" dt="2023-10-11T22:22:10.449" v="1736" actId="1035"/>
        <pc:sldMkLst>
          <pc:docMk/>
          <pc:sldMk cId="1293404477" sldId="463"/>
        </pc:sldMkLst>
      </pc:sldChg>
      <pc:sldChg chg="delSp modSp add mod">
        <pc:chgData name="Ernesto Gandolfo Raso" userId="9b53afdb15782c0c" providerId="LiveId" clId="{EC240488-CF69-4B26-9A6C-95C4DB2ED61D}" dt="2023-10-11T21:10:45.304" v="484" actId="14100"/>
        <pc:sldMkLst>
          <pc:docMk/>
          <pc:sldMk cId="3450695168" sldId="464"/>
        </pc:sldMkLst>
      </pc:sldChg>
      <pc:sldChg chg="addSp delSp modSp add mod">
        <pc:chgData name="Ernesto Gandolfo Raso" userId="9b53afdb15782c0c" providerId="LiveId" clId="{EC240488-CF69-4B26-9A6C-95C4DB2ED61D}" dt="2023-10-11T21:46:47.820" v="1215" actId="6549"/>
        <pc:sldMkLst>
          <pc:docMk/>
          <pc:sldMk cId="919236150" sldId="465"/>
        </pc:sldMkLst>
      </pc:sldChg>
      <pc:sldChg chg="modSp add mod">
        <pc:chgData name="Ernesto Gandolfo Raso" userId="9b53afdb15782c0c" providerId="LiveId" clId="{EC240488-CF69-4B26-9A6C-95C4DB2ED61D}" dt="2023-10-11T22:24:44.283" v="1811" actId="1035"/>
        <pc:sldMkLst>
          <pc:docMk/>
          <pc:sldMk cId="30898216" sldId="466"/>
        </pc:sldMkLst>
      </pc:sldChg>
      <pc:sldChg chg="modSp add del mod">
        <pc:chgData name="Ernesto Gandolfo Raso" userId="9b53afdb15782c0c" providerId="LiveId" clId="{EC240488-CF69-4B26-9A6C-95C4DB2ED61D}" dt="2023-10-11T22:23:25.584" v="1737" actId="2696"/>
        <pc:sldMkLst>
          <pc:docMk/>
          <pc:sldMk cId="2561743521" sldId="466"/>
        </pc:sldMkLst>
      </pc:sldChg>
    </pc:docChg>
  </pc:docChgLst>
  <pc:docChgLst>
    <pc:chgData name="Ernesto Gandolfo Raso" userId="9b53afdb15782c0c" providerId="LiveId" clId="{F2F3B76B-17A8-46A9-9EF7-978C733CA4FB}"/>
    <pc:docChg chg="undo custSel addSld delSld modSld">
      <pc:chgData name="Ernesto Gandolfo Raso" userId="9b53afdb15782c0c" providerId="LiveId" clId="{F2F3B76B-17A8-46A9-9EF7-978C733CA4FB}" dt="2025-10-03T11:53:47.234" v="1337" actId="20577"/>
      <pc:docMkLst>
        <pc:docMk/>
      </pc:docMkLst>
      <pc:sldChg chg="modSp mod">
        <pc:chgData name="Ernesto Gandolfo Raso" userId="9b53afdb15782c0c" providerId="LiveId" clId="{F2F3B76B-17A8-46A9-9EF7-978C733CA4FB}" dt="2025-10-01T21:06:55.262" v="256" actId="255"/>
        <pc:sldMkLst>
          <pc:docMk/>
          <pc:sldMk cId="0" sldId="295"/>
        </pc:sldMkLst>
        <pc:spChg chg="mod">
          <ac:chgData name="Ernesto Gandolfo Raso" userId="9b53afdb15782c0c" providerId="LiveId" clId="{F2F3B76B-17A8-46A9-9EF7-978C733CA4FB}" dt="2025-10-01T21:06:55.262" v="256" actId="255"/>
          <ac:spMkLst>
            <pc:docMk/>
            <pc:sldMk cId="0" sldId="295"/>
            <ac:spMk id="56322" creationId="{00000000-0000-0000-0000-000000000000}"/>
          </ac:spMkLst>
        </pc:spChg>
        <pc:graphicFrameChg chg="mod">
          <ac:chgData name="Ernesto Gandolfo Raso" userId="9b53afdb15782c0c" providerId="LiveId" clId="{F2F3B76B-17A8-46A9-9EF7-978C733CA4FB}" dt="2025-09-27T17:05:41.330" v="250" actId="1076"/>
          <ac:graphicFrameMkLst>
            <pc:docMk/>
            <pc:sldMk cId="0" sldId="295"/>
            <ac:graphicFrameMk id="8" creationId="{00000000-0000-0000-0000-000000000000}"/>
          </ac:graphicFrameMkLst>
        </pc:graphicFrameChg>
      </pc:sldChg>
      <pc:sldChg chg="modSp">
        <pc:chgData name="Ernesto Gandolfo Raso" userId="9b53afdb15782c0c" providerId="LiveId" clId="{F2F3B76B-17A8-46A9-9EF7-978C733CA4FB}" dt="2025-09-01T13:36:04.861" v="99" actId="692"/>
        <pc:sldMkLst>
          <pc:docMk/>
          <pc:sldMk cId="0" sldId="296"/>
        </pc:sldMkLst>
      </pc:sldChg>
      <pc:sldChg chg="modSp mod">
        <pc:chgData name="Ernesto Gandolfo Raso" userId="9b53afdb15782c0c" providerId="LiveId" clId="{F2F3B76B-17A8-46A9-9EF7-978C733CA4FB}" dt="2025-10-03T11:02:34.309" v="607" actId="14100"/>
        <pc:sldMkLst>
          <pc:docMk/>
          <pc:sldMk cId="0" sldId="299"/>
        </pc:sldMkLst>
        <pc:spChg chg="mod">
          <ac:chgData name="Ernesto Gandolfo Raso" userId="9b53afdb15782c0c" providerId="LiveId" clId="{F2F3B76B-17A8-46A9-9EF7-978C733CA4FB}" dt="2025-10-03T11:02:34.309" v="607" actId="14100"/>
          <ac:spMkLst>
            <pc:docMk/>
            <pc:sldMk cId="0" sldId="299"/>
            <ac:spMk id="19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3T11:03:07.479" v="610" actId="113"/>
        <pc:sldMkLst>
          <pc:docMk/>
          <pc:sldMk cId="0" sldId="302"/>
        </pc:sldMkLst>
        <pc:spChg chg="mod">
          <ac:chgData name="Ernesto Gandolfo Raso" userId="9b53afdb15782c0c" providerId="LiveId" clId="{F2F3B76B-17A8-46A9-9EF7-978C733CA4FB}" dt="2025-10-03T11:02:51.008" v="608" actId="255"/>
          <ac:spMkLst>
            <pc:docMk/>
            <pc:sldMk cId="0" sldId="302"/>
            <ac:spMk id="64517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03:07.479" v="610" actId="113"/>
          <ac:spMkLst>
            <pc:docMk/>
            <pc:sldMk cId="0" sldId="302"/>
            <ac:spMk id="64518" creationId="{00000000-0000-0000-0000-000000000000}"/>
          </ac:spMkLst>
        </pc:spChg>
      </pc:sldChg>
      <pc:sldChg chg="addSp delSp modSp mod">
        <pc:chgData name="Ernesto Gandolfo Raso" userId="9b53afdb15782c0c" providerId="LiveId" clId="{F2F3B76B-17A8-46A9-9EF7-978C733CA4FB}" dt="2025-10-03T11:33:44.099" v="960" actId="1036"/>
        <pc:sldMkLst>
          <pc:docMk/>
          <pc:sldMk cId="0" sldId="309"/>
        </pc:sldMkLst>
        <pc:spChg chg="mod">
          <ac:chgData name="Ernesto Gandolfo Raso" userId="9b53afdb15782c0c" providerId="LiveId" clId="{F2F3B76B-17A8-46A9-9EF7-978C733CA4FB}" dt="2025-10-03T11:33:18.771" v="957" actId="20577"/>
          <ac:spMkLst>
            <pc:docMk/>
            <pc:sldMk cId="0" sldId="309"/>
            <ac:spMk id="2" creationId="{045E550E-8984-579F-091E-85F6658659B7}"/>
          </ac:spMkLst>
        </pc:spChg>
        <pc:spChg chg="add mod">
          <ac:chgData name="Ernesto Gandolfo Raso" userId="9b53afdb15782c0c" providerId="LiveId" clId="{F2F3B76B-17A8-46A9-9EF7-978C733CA4FB}" dt="2025-10-03T11:33:35.851" v="959" actId="692"/>
          <ac:spMkLst>
            <pc:docMk/>
            <pc:sldMk cId="0" sldId="309"/>
            <ac:spMk id="4" creationId="{D7842615-B679-E1BD-D88F-56697729DC6C}"/>
          </ac:spMkLst>
        </pc:spChg>
        <pc:spChg chg="add del mod">
          <ac:chgData name="Ernesto Gandolfo Raso" userId="9b53afdb15782c0c" providerId="LiveId" clId="{F2F3B76B-17A8-46A9-9EF7-978C733CA4FB}" dt="2025-10-03T11:31:30.077" v="822" actId="478"/>
          <ac:spMkLst>
            <pc:docMk/>
            <pc:sldMk cId="0" sldId="309"/>
            <ac:spMk id="5" creationId="{95521923-9A4E-A57E-D626-1E7F4B0DCAD9}"/>
          </ac:spMkLst>
        </pc:spChg>
        <pc:spChg chg="add mod">
          <ac:chgData name="Ernesto Gandolfo Raso" userId="9b53afdb15782c0c" providerId="LiveId" clId="{F2F3B76B-17A8-46A9-9EF7-978C733CA4FB}" dt="2025-10-03T11:33:30.340" v="958" actId="692"/>
          <ac:spMkLst>
            <pc:docMk/>
            <pc:sldMk cId="0" sldId="309"/>
            <ac:spMk id="6" creationId="{25A0AA26-2006-56C0-F5E0-5B058F9FB83B}"/>
          </ac:spMkLst>
        </pc:spChg>
        <pc:spChg chg="mod">
          <ac:chgData name="Ernesto Gandolfo Raso" userId="9b53afdb15782c0c" providerId="LiveId" clId="{F2F3B76B-17A8-46A9-9EF7-978C733CA4FB}" dt="2025-10-03T11:31:14.993" v="820" actId="1076"/>
          <ac:spMkLst>
            <pc:docMk/>
            <pc:sldMk cId="0" sldId="309"/>
            <ac:spMk id="73735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33:44.099" v="960" actId="1036"/>
          <ac:spMkLst>
            <pc:docMk/>
            <pc:sldMk cId="0" sldId="309"/>
            <ac:spMk id="73736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3T11:36:44.300" v="1004" actId="1037"/>
        <pc:sldMkLst>
          <pc:docMk/>
          <pc:sldMk cId="0" sldId="311"/>
        </pc:sldMkLst>
        <pc:spChg chg="mod">
          <ac:chgData name="Ernesto Gandolfo Raso" userId="9b53afdb15782c0c" providerId="LiveId" clId="{F2F3B76B-17A8-46A9-9EF7-978C733CA4FB}" dt="2025-10-03T11:36:39.846" v="1002" actId="1037"/>
          <ac:spMkLst>
            <pc:docMk/>
            <pc:sldMk cId="0" sldId="311"/>
            <ac:spMk id="3" creationId="{F5F18FFF-A57C-78BE-1CAC-45CA216CAEE7}"/>
          </ac:spMkLst>
        </pc:spChg>
        <pc:spChg chg="mod">
          <ac:chgData name="Ernesto Gandolfo Raso" userId="9b53afdb15782c0c" providerId="LiveId" clId="{F2F3B76B-17A8-46A9-9EF7-978C733CA4FB}" dt="2025-10-03T11:36:25.293" v="996" actId="1036"/>
          <ac:spMkLst>
            <pc:docMk/>
            <pc:sldMk cId="0" sldId="311"/>
            <ac:spMk id="5" creationId="{C822F5D1-C3F3-F12C-0D92-52CF30966671}"/>
          </ac:spMkLst>
        </pc:spChg>
        <pc:spChg chg="mod">
          <ac:chgData name="Ernesto Gandolfo Raso" userId="9b53afdb15782c0c" providerId="LiveId" clId="{F2F3B76B-17A8-46A9-9EF7-978C733CA4FB}" dt="2025-10-03T11:36:44.300" v="1004" actId="1037"/>
          <ac:spMkLst>
            <pc:docMk/>
            <pc:sldMk cId="0" sldId="311"/>
            <ac:spMk id="9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1T21:22:43.341" v="536" actId="255"/>
          <ac:spMkLst>
            <pc:docMk/>
            <pc:sldMk cId="0" sldId="311"/>
            <ac:spMk id="75780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1T21:22:58.430" v="544" actId="1035"/>
          <ac:spMkLst>
            <pc:docMk/>
            <pc:sldMk cId="0" sldId="311"/>
            <ac:spMk id="75781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09-01T13:41:31.685" v="132" actId="14100"/>
        <pc:sldMkLst>
          <pc:docMk/>
          <pc:sldMk cId="0" sldId="312"/>
        </pc:sldMkLst>
      </pc:sldChg>
      <pc:sldChg chg="modSp mod">
        <pc:chgData name="Ernesto Gandolfo Raso" userId="9b53afdb15782c0c" providerId="LiveId" clId="{F2F3B76B-17A8-46A9-9EF7-978C733CA4FB}" dt="2025-10-03T11:52:49.281" v="1335" actId="692"/>
        <pc:sldMkLst>
          <pc:docMk/>
          <pc:sldMk cId="0" sldId="316"/>
        </pc:sldMkLst>
        <pc:spChg chg="mod">
          <ac:chgData name="Ernesto Gandolfo Raso" userId="9b53afdb15782c0c" providerId="LiveId" clId="{F2F3B76B-17A8-46A9-9EF7-978C733CA4FB}" dt="2025-10-03T11:52:49.281" v="1335" actId="692"/>
          <ac:spMkLst>
            <pc:docMk/>
            <pc:sldMk cId="0" sldId="316"/>
            <ac:spMk id="12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3T11:53:47.234" v="1337" actId="20577"/>
        <pc:sldMkLst>
          <pc:docMk/>
          <pc:sldMk cId="3743026143" sldId="387"/>
        </pc:sldMkLst>
        <pc:spChg chg="mod">
          <ac:chgData name="Ernesto Gandolfo Raso" userId="9b53afdb15782c0c" providerId="LiveId" clId="{F2F3B76B-17A8-46A9-9EF7-978C733CA4FB}" dt="2025-10-03T11:53:47.234" v="1337" actId="20577"/>
          <ac:spMkLst>
            <pc:docMk/>
            <pc:sldMk cId="3743026143" sldId="387"/>
            <ac:spMk id="24579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09-01T13:36:58.844" v="123" actId="20577"/>
        <pc:sldMkLst>
          <pc:docMk/>
          <pc:sldMk cId="1390382194" sldId="388"/>
        </pc:sldMkLst>
      </pc:sldChg>
      <pc:sldChg chg="delSp modSp mod">
        <pc:chgData name="Ernesto Gandolfo Raso" userId="9b53afdb15782c0c" providerId="LiveId" clId="{F2F3B76B-17A8-46A9-9EF7-978C733CA4FB}" dt="2025-10-03T11:26:31.483" v="703" actId="21"/>
        <pc:sldMkLst>
          <pc:docMk/>
          <pc:sldMk cId="1150027815" sldId="389"/>
        </pc:sldMkLst>
        <pc:spChg chg="del">
          <ac:chgData name="Ernesto Gandolfo Raso" userId="9b53afdb15782c0c" providerId="LiveId" clId="{F2F3B76B-17A8-46A9-9EF7-978C733CA4FB}" dt="2025-10-03T11:26:31.483" v="703" actId="21"/>
          <ac:spMkLst>
            <pc:docMk/>
            <pc:sldMk cId="1150027815" sldId="389"/>
            <ac:spMk id="3" creationId="{9CA85407-FA92-01A4-3BE6-5D076E9DA3D3}"/>
          </ac:spMkLst>
        </pc:spChg>
        <pc:spChg chg="mod">
          <ac:chgData name="Ernesto Gandolfo Raso" userId="9b53afdb15782c0c" providerId="LiveId" clId="{F2F3B76B-17A8-46A9-9EF7-978C733CA4FB}" dt="2025-10-03T11:25:54.526" v="696" actId="255"/>
          <ac:spMkLst>
            <pc:docMk/>
            <pc:sldMk cId="1150027815" sldId="389"/>
            <ac:spMk id="5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15:12.911" v="689" actId="255"/>
          <ac:spMkLst>
            <pc:docMk/>
            <pc:sldMk cId="1150027815" sldId="389"/>
            <ac:spMk id="7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26:02.324" v="702" actId="1038"/>
          <ac:spMkLst>
            <pc:docMk/>
            <pc:sldMk cId="1150027815" sldId="389"/>
            <ac:spMk id="9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15:04.718" v="688" actId="255"/>
          <ac:spMkLst>
            <pc:docMk/>
            <pc:sldMk cId="1150027815" sldId="389"/>
            <ac:spMk id="12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1T21:09:34.006" v="289" actId="1036"/>
        <pc:sldMkLst>
          <pc:docMk/>
          <pc:sldMk cId="727970035" sldId="390"/>
        </pc:sldMkLst>
        <pc:spChg chg="mod">
          <ac:chgData name="Ernesto Gandolfo Raso" userId="9b53afdb15782c0c" providerId="LiveId" clId="{F2F3B76B-17A8-46A9-9EF7-978C733CA4FB}" dt="2025-10-01T21:09:17.096" v="285" actId="1038"/>
          <ac:spMkLst>
            <pc:docMk/>
            <pc:sldMk cId="727970035" sldId="390"/>
            <ac:spMk id="2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1T21:09:34.006" v="289" actId="1036"/>
          <ac:spMkLst>
            <pc:docMk/>
            <pc:sldMk cId="727970035" sldId="390"/>
            <ac:spMk id="77828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1T21:09:09.761" v="277" actId="255"/>
          <ac:spMkLst>
            <pc:docMk/>
            <pc:sldMk cId="727970035" sldId="390"/>
            <ac:spMk id="77829" creationId="{00000000-0000-0000-0000-000000000000}"/>
          </ac:spMkLst>
        </pc:spChg>
      </pc:sldChg>
      <pc:sldChg chg="addSp delSp modSp mod">
        <pc:chgData name="Ernesto Gandolfo Raso" userId="9b53afdb15782c0c" providerId="LiveId" clId="{F2F3B76B-17A8-46A9-9EF7-978C733CA4FB}" dt="2025-10-03T11:50:28.069" v="1298" actId="255"/>
        <pc:sldMkLst>
          <pc:docMk/>
          <pc:sldMk cId="3089098650" sldId="411"/>
        </pc:sldMkLst>
        <pc:spChg chg="mod">
          <ac:chgData name="Ernesto Gandolfo Raso" userId="9b53afdb15782c0c" providerId="LiveId" clId="{F2F3B76B-17A8-46A9-9EF7-978C733CA4FB}" dt="2025-10-03T11:50:07.526" v="1296" actId="1037"/>
          <ac:spMkLst>
            <pc:docMk/>
            <pc:sldMk cId="3089098650" sldId="411"/>
            <ac:spMk id="2" creationId="{14DEB528-11B5-6442-7231-7DFF4D087A4C}"/>
          </ac:spMkLst>
        </pc:spChg>
        <pc:spChg chg="mod">
          <ac:chgData name="Ernesto Gandolfo Raso" userId="9b53afdb15782c0c" providerId="LiveId" clId="{F2F3B76B-17A8-46A9-9EF7-978C733CA4FB}" dt="2025-10-03T11:50:28.069" v="1298" actId="255"/>
          <ac:spMkLst>
            <pc:docMk/>
            <pc:sldMk cId="3089098650" sldId="411"/>
            <ac:spMk id="4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1T21:06:31.147" v="254" actId="1036"/>
        <pc:sldMkLst>
          <pc:docMk/>
          <pc:sldMk cId="2956234896" sldId="428"/>
        </pc:sldMkLst>
        <pc:spChg chg="mod">
          <ac:chgData name="Ernesto Gandolfo Raso" userId="9b53afdb15782c0c" providerId="LiveId" clId="{F2F3B76B-17A8-46A9-9EF7-978C733CA4FB}" dt="2025-10-01T21:06:25.926" v="252" actId="6549"/>
          <ac:spMkLst>
            <pc:docMk/>
            <pc:sldMk cId="2956234896" sldId="428"/>
            <ac:spMk id="55299" creationId="{00000000-0000-0000-0000-000000000000}"/>
          </ac:spMkLst>
        </pc:spChg>
        <pc:picChg chg="mod">
          <ac:chgData name="Ernesto Gandolfo Raso" userId="9b53afdb15782c0c" providerId="LiveId" clId="{F2F3B76B-17A8-46A9-9EF7-978C733CA4FB}" dt="2025-10-01T21:06:31.147" v="254" actId="1036"/>
          <ac:picMkLst>
            <pc:docMk/>
            <pc:sldMk cId="2956234896" sldId="428"/>
            <ac:picMk id="3" creationId="{E9A14C94-2817-0E93-CB7A-EC484BE008B2}"/>
          </ac:picMkLst>
        </pc:picChg>
      </pc:sldChg>
      <pc:sldChg chg="modSp mod">
        <pc:chgData name="Ernesto Gandolfo Raso" userId="9b53afdb15782c0c" providerId="LiveId" clId="{F2F3B76B-17A8-46A9-9EF7-978C733CA4FB}" dt="2025-09-01T14:08:29.507" v="182" actId="14100"/>
        <pc:sldMkLst>
          <pc:docMk/>
          <pc:sldMk cId="2702555253" sldId="433"/>
        </pc:sldMkLst>
      </pc:sldChg>
      <pc:sldChg chg="modSp mod">
        <pc:chgData name="Ernesto Gandolfo Raso" userId="9b53afdb15782c0c" providerId="LiveId" clId="{F2F3B76B-17A8-46A9-9EF7-978C733CA4FB}" dt="2025-09-01T14:11:20.553" v="197" actId="14100"/>
        <pc:sldMkLst>
          <pc:docMk/>
          <pc:sldMk cId="937030035" sldId="434"/>
        </pc:sldMkLst>
      </pc:sldChg>
      <pc:sldChg chg="modSp mod">
        <pc:chgData name="Ernesto Gandolfo Raso" userId="9b53afdb15782c0c" providerId="LiveId" clId="{F2F3B76B-17A8-46A9-9EF7-978C733CA4FB}" dt="2025-10-01T21:27:51.830" v="605" actId="1035"/>
        <pc:sldMkLst>
          <pc:docMk/>
          <pc:sldMk cId="4280163522" sldId="442"/>
        </pc:sldMkLst>
        <pc:spChg chg="mod">
          <ac:chgData name="Ernesto Gandolfo Raso" userId="9b53afdb15782c0c" providerId="LiveId" clId="{F2F3B76B-17A8-46A9-9EF7-978C733CA4FB}" dt="2025-10-01T21:27:51.830" v="605" actId="1035"/>
          <ac:spMkLst>
            <pc:docMk/>
            <pc:sldMk cId="4280163522" sldId="442"/>
            <ac:spMk id="2" creationId="{ADCE265B-37C4-8BE5-C93F-7D3C86991746}"/>
          </ac:spMkLst>
        </pc:spChg>
        <pc:spChg chg="mod">
          <ac:chgData name="Ernesto Gandolfo Raso" userId="9b53afdb15782c0c" providerId="LiveId" clId="{F2F3B76B-17A8-46A9-9EF7-978C733CA4FB}" dt="2025-10-01T21:27:27.588" v="601" actId="255"/>
          <ac:spMkLst>
            <pc:docMk/>
            <pc:sldMk cId="4280163522" sldId="442"/>
            <ac:spMk id="78852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1T21:27:44.258" v="604" actId="255"/>
          <ac:spMkLst>
            <pc:docMk/>
            <pc:sldMk cId="4280163522" sldId="442"/>
            <ac:spMk id="78853" creationId="{00000000-0000-0000-0000-000000000000}"/>
          </ac:spMkLst>
        </pc:spChg>
      </pc:sldChg>
      <pc:sldChg chg="addSp delSp modSp mod">
        <pc:chgData name="Ernesto Gandolfo Raso" userId="9b53afdb15782c0c" providerId="LiveId" clId="{F2F3B76B-17A8-46A9-9EF7-978C733CA4FB}" dt="2025-10-03T11:43:34.794" v="1237" actId="207"/>
        <pc:sldMkLst>
          <pc:docMk/>
          <pc:sldMk cId="1218443837" sldId="445"/>
        </pc:sldMkLst>
        <pc:spChg chg="add mod">
          <ac:chgData name="Ernesto Gandolfo Raso" userId="9b53afdb15782c0c" providerId="LiveId" clId="{F2F3B76B-17A8-46A9-9EF7-978C733CA4FB}" dt="2025-10-03T11:43:34.794" v="1237" actId="207"/>
          <ac:spMkLst>
            <pc:docMk/>
            <pc:sldMk cId="1218443837" sldId="445"/>
            <ac:spMk id="2" creationId="{D895140C-26DB-409A-91B4-E5357B18F346}"/>
          </ac:spMkLst>
        </pc:spChg>
        <pc:spChg chg="mod">
          <ac:chgData name="Ernesto Gandolfo Raso" userId="9b53afdb15782c0c" providerId="LiveId" clId="{F2F3B76B-17A8-46A9-9EF7-978C733CA4FB}" dt="2025-10-03T11:41:36.694" v="1217" actId="1038"/>
          <ac:spMkLst>
            <pc:docMk/>
            <pc:sldMk cId="1218443837" sldId="445"/>
            <ac:spMk id="66562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43:00.315" v="1228" actId="1036"/>
          <ac:spMkLst>
            <pc:docMk/>
            <pc:sldMk cId="1218443837" sldId="445"/>
            <ac:spMk id="66564" creationId="{00000000-0000-0000-0000-000000000000}"/>
          </ac:spMkLst>
        </pc:spChg>
        <pc:cxnChg chg="del mod">
          <ac:chgData name="Ernesto Gandolfo Raso" userId="9b53afdb15782c0c" providerId="LiveId" clId="{F2F3B76B-17A8-46A9-9EF7-978C733CA4FB}" dt="2025-10-03T11:43:25.956" v="1235" actId="478"/>
          <ac:cxnSpMkLst>
            <pc:docMk/>
            <pc:sldMk cId="1218443837" sldId="445"/>
            <ac:cxnSpMk id="3" creationId="{00000000-0000-0000-0000-000000000000}"/>
          </ac:cxnSpMkLst>
        </pc:cxnChg>
      </pc:sldChg>
      <pc:sldChg chg="modSp mod">
        <pc:chgData name="Ernesto Gandolfo Raso" userId="9b53afdb15782c0c" providerId="LiveId" clId="{F2F3B76B-17A8-46A9-9EF7-978C733CA4FB}" dt="2025-10-03T11:45:08.912" v="1243" actId="1038"/>
        <pc:sldMkLst>
          <pc:docMk/>
          <pc:sldMk cId="2887334948" sldId="446"/>
        </pc:sldMkLst>
        <pc:spChg chg="mod">
          <ac:chgData name="Ernesto Gandolfo Raso" userId="9b53afdb15782c0c" providerId="LiveId" clId="{F2F3B76B-17A8-46A9-9EF7-978C733CA4FB}" dt="2025-10-03T11:44:54.310" v="1238" actId="1035"/>
          <ac:spMkLst>
            <pc:docMk/>
            <pc:sldMk cId="2887334948" sldId="446"/>
            <ac:spMk id="2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45:08.912" v="1243" actId="1038"/>
          <ac:spMkLst>
            <pc:docMk/>
            <pc:sldMk cId="2887334948" sldId="446"/>
            <ac:spMk id="67591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3T11:45:52.246" v="1253" actId="255"/>
        <pc:sldMkLst>
          <pc:docMk/>
          <pc:sldMk cId="1810328049" sldId="447"/>
        </pc:sldMkLst>
        <pc:spChg chg="mod">
          <ac:chgData name="Ernesto Gandolfo Raso" userId="9b53afdb15782c0c" providerId="LiveId" clId="{F2F3B76B-17A8-46A9-9EF7-978C733CA4FB}" dt="2025-10-03T11:45:52.246" v="1253" actId="255"/>
          <ac:spMkLst>
            <pc:docMk/>
            <pc:sldMk cId="1810328049" sldId="447"/>
            <ac:spMk id="4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45:38.114" v="1252" actId="6549"/>
          <ac:spMkLst>
            <pc:docMk/>
            <pc:sldMk cId="1810328049" sldId="447"/>
            <ac:spMk id="68610" creationId="{00000000-0000-0000-0000-000000000000}"/>
          </ac:spMkLst>
        </pc:spChg>
      </pc:sldChg>
      <pc:sldChg chg="modSp">
        <pc:chgData name="Ernesto Gandolfo Raso" userId="9b53afdb15782c0c" providerId="LiveId" clId="{F2F3B76B-17A8-46A9-9EF7-978C733CA4FB}" dt="2025-10-01T21:26:05.276" v="599" actId="255"/>
        <pc:sldMkLst>
          <pc:docMk/>
          <pc:sldMk cId="173485369" sldId="448"/>
        </pc:sldMkLst>
        <pc:spChg chg="mod">
          <ac:chgData name="Ernesto Gandolfo Raso" userId="9b53afdb15782c0c" providerId="LiveId" clId="{F2F3B76B-17A8-46A9-9EF7-978C733CA4FB}" dt="2025-10-01T21:26:05.276" v="599" actId="255"/>
          <ac:spMkLst>
            <pc:docMk/>
            <pc:sldMk cId="173485369" sldId="448"/>
            <ac:spMk id="13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1T21:25:55.047" v="597" actId="255"/>
          <ac:spMkLst>
            <pc:docMk/>
            <pc:sldMk cId="173485369" sldId="448"/>
            <ac:spMk id="16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3T11:48:14.685" v="1285" actId="1035"/>
        <pc:sldMkLst>
          <pc:docMk/>
          <pc:sldMk cId="3664932563" sldId="449"/>
        </pc:sldMkLst>
        <pc:spChg chg="mod">
          <ac:chgData name="Ernesto Gandolfo Raso" userId="9b53afdb15782c0c" providerId="LiveId" clId="{F2F3B76B-17A8-46A9-9EF7-978C733CA4FB}" dt="2025-10-03T11:47:15.520" v="1284" actId="1035"/>
          <ac:spMkLst>
            <pc:docMk/>
            <pc:sldMk cId="3664932563" sldId="449"/>
            <ac:spMk id="9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46:59.766" v="1279" actId="1036"/>
          <ac:spMkLst>
            <pc:docMk/>
            <pc:sldMk cId="3664932563" sldId="449"/>
            <ac:spMk id="68612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48:14.685" v="1285" actId="1035"/>
          <ac:spMkLst>
            <pc:docMk/>
            <pc:sldMk cId="3664932563" sldId="449"/>
            <ac:spMk id="68613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09-01T14:04:19.630" v="167" actId="1038"/>
        <pc:sldMkLst>
          <pc:docMk/>
          <pc:sldMk cId="1930155769" sldId="450"/>
        </pc:sldMkLst>
      </pc:sldChg>
      <pc:sldChg chg="modSp mod">
        <pc:chgData name="Ernesto Gandolfo Raso" userId="9b53afdb15782c0c" providerId="LiveId" clId="{F2F3B76B-17A8-46A9-9EF7-978C733CA4FB}" dt="2025-10-03T11:48:55.143" v="1288" actId="27636"/>
        <pc:sldMkLst>
          <pc:docMk/>
          <pc:sldMk cId="2834345943" sldId="452"/>
        </pc:sldMkLst>
        <pc:spChg chg="mod">
          <ac:chgData name="Ernesto Gandolfo Raso" userId="9b53afdb15782c0c" providerId="LiveId" clId="{F2F3B76B-17A8-46A9-9EF7-978C733CA4FB}" dt="2025-10-03T11:48:55.143" v="1288" actId="27636"/>
          <ac:spMkLst>
            <pc:docMk/>
            <pc:sldMk cId="2834345943" sldId="452"/>
            <ac:spMk id="4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48:44.859" v="1286" actId="2711"/>
          <ac:spMkLst>
            <pc:docMk/>
            <pc:sldMk cId="2834345943" sldId="452"/>
            <ac:spMk id="7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1T21:24:21.090" v="567" actId="255"/>
        <pc:sldMkLst>
          <pc:docMk/>
          <pc:sldMk cId="2797856651" sldId="459"/>
        </pc:sldMkLst>
        <pc:spChg chg="mod">
          <ac:chgData name="Ernesto Gandolfo Raso" userId="9b53afdb15782c0c" providerId="LiveId" clId="{F2F3B76B-17A8-46A9-9EF7-978C733CA4FB}" dt="2025-10-01T21:23:50.255" v="561" actId="1037"/>
          <ac:spMkLst>
            <pc:docMk/>
            <pc:sldMk cId="2797856651" sldId="459"/>
            <ac:spMk id="2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1T21:23:44.651" v="558" actId="255"/>
          <ac:spMkLst>
            <pc:docMk/>
            <pc:sldMk cId="2797856651" sldId="459"/>
            <ac:spMk id="3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1T21:24:08.414" v="565" actId="1036"/>
          <ac:spMkLst>
            <pc:docMk/>
            <pc:sldMk cId="2797856651" sldId="459"/>
            <ac:spMk id="4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1T21:24:14.819" v="566" actId="255"/>
          <ac:spMkLst>
            <pc:docMk/>
            <pc:sldMk cId="2797856651" sldId="459"/>
            <ac:spMk id="8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1T21:24:21.090" v="567" actId="255"/>
          <ac:spMkLst>
            <pc:docMk/>
            <pc:sldMk cId="2797856651" sldId="459"/>
            <ac:spMk id="9" creationId="{00000000-0000-0000-0000-000000000000}"/>
          </ac:spMkLst>
        </pc:spChg>
      </pc:sldChg>
      <pc:sldChg chg="addSp modSp mod">
        <pc:chgData name="Ernesto Gandolfo Raso" userId="9b53afdb15782c0c" providerId="LiveId" clId="{F2F3B76B-17A8-46A9-9EF7-978C733CA4FB}" dt="2025-10-03T11:39:09.455" v="1101" actId="1038"/>
        <pc:sldMkLst>
          <pc:docMk/>
          <pc:sldMk cId="3231607670" sldId="460"/>
        </pc:sldMkLst>
        <pc:spChg chg="mod">
          <ac:chgData name="Ernesto Gandolfo Raso" userId="9b53afdb15782c0c" providerId="LiveId" clId="{F2F3B76B-17A8-46A9-9EF7-978C733CA4FB}" dt="2025-10-01T21:24:36.397" v="568" actId="255"/>
          <ac:spMkLst>
            <pc:docMk/>
            <pc:sldMk cId="3231607670" sldId="460"/>
            <ac:spMk id="3" creationId="{00000000-0000-0000-0000-000000000000}"/>
          </ac:spMkLst>
        </pc:spChg>
        <pc:spChg chg="add mod">
          <ac:chgData name="Ernesto Gandolfo Raso" userId="9b53afdb15782c0c" providerId="LiveId" clId="{F2F3B76B-17A8-46A9-9EF7-978C733CA4FB}" dt="2025-10-03T11:39:09.455" v="1101" actId="1038"/>
          <ac:spMkLst>
            <pc:docMk/>
            <pc:sldMk cId="3231607670" sldId="460"/>
            <ac:spMk id="5" creationId="{00000000-0000-0000-0000-000000000000}"/>
          </ac:spMkLst>
        </pc:spChg>
        <pc:spChg chg="add mod">
          <ac:chgData name="Ernesto Gandolfo Raso" userId="9b53afdb15782c0c" providerId="LiveId" clId="{F2F3B76B-17A8-46A9-9EF7-978C733CA4FB}" dt="2025-10-03T11:38:45.372" v="1053" actId="1035"/>
          <ac:spMkLst>
            <pc:docMk/>
            <pc:sldMk cId="3231607670" sldId="460"/>
            <ac:spMk id="8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37:26.382" v="1026" actId="20577"/>
          <ac:spMkLst>
            <pc:docMk/>
            <pc:sldMk cId="3231607670" sldId="460"/>
            <ac:spMk id="9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37:33.981" v="1047" actId="1037"/>
          <ac:spMkLst>
            <pc:docMk/>
            <pc:sldMk cId="3231607670" sldId="460"/>
            <ac:spMk id="14" creationId="{00000000-0000-0000-0000-000000000000}"/>
          </ac:spMkLst>
        </pc:spChg>
      </pc:sldChg>
      <pc:sldChg chg="delSp modSp del mod">
        <pc:chgData name="Ernesto Gandolfo Raso" userId="9b53afdb15782c0c" providerId="LiveId" clId="{F2F3B76B-17A8-46A9-9EF7-978C733CA4FB}" dt="2025-10-03T11:40:37.883" v="1208" actId="2696"/>
        <pc:sldMkLst>
          <pc:docMk/>
          <pc:sldMk cId="3780695522" sldId="461"/>
        </pc:sldMkLst>
        <pc:spChg chg="del mod">
          <ac:chgData name="Ernesto Gandolfo Raso" userId="9b53afdb15782c0c" providerId="LiveId" clId="{F2F3B76B-17A8-46A9-9EF7-978C733CA4FB}" dt="2025-10-03T11:39:38.821" v="1195" actId="21"/>
          <ac:spMkLst>
            <pc:docMk/>
            <pc:sldMk cId="3780695522" sldId="461"/>
            <ac:spMk id="3" creationId="{00000000-0000-0000-0000-000000000000}"/>
          </ac:spMkLst>
        </pc:spChg>
        <pc:spChg chg="del mod">
          <ac:chgData name="Ernesto Gandolfo Raso" userId="9b53afdb15782c0c" providerId="LiveId" clId="{F2F3B76B-17A8-46A9-9EF7-978C733CA4FB}" dt="2025-10-03T11:40:17.258" v="1204" actId="21"/>
          <ac:spMkLst>
            <pc:docMk/>
            <pc:sldMk cId="3780695522" sldId="461"/>
            <ac:spMk id="9" creationId="{00000000-0000-0000-0000-000000000000}"/>
          </ac:spMkLst>
        </pc:spChg>
        <pc:spChg chg="del">
          <ac:chgData name="Ernesto Gandolfo Raso" userId="9b53afdb15782c0c" providerId="LiveId" clId="{F2F3B76B-17A8-46A9-9EF7-978C733CA4FB}" dt="2025-10-03T11:39:50.510" v="1198" actId="21"/>
          <ac:spMkLst>
            <pc:docMk/>
            <pc:sldMk cId="3780695522" sldId="461"/>
            <ac:spMk id="11" creationId="{00000000-0000-0000-0000-000000000000}"/>
          </ac:spMkLst>
        </pc:spChg>
      </pc:sldChg>
      <pc:sldChg chg="addSp delSp modSp mod">
        <pc:chgData name="Ernesto Gandolfo Raso" userId="9b53afdb15782c0c" providerId="LiveId" clId="{F2F3B76B-17A8-46A9-9EF7-978C733CA4FB}" dt="2025-10-03T11:40:29.309" v="1207" actId="1038"/>
        <pc:sldMkLst>
          <pc:docMk/>
          <pc:sldMk cId="919236150" sldId="465"/>
        </pc:sldMkLst>
        <pc:spChg chg="mod">
          <ac:chgData name="Ernesto Gandolfo Raso" userId="9b53afdb15782c0c" providerId="LiveId" clId="{F2F3B76B-17A8-46A9-9EF7-978C733CA4FB}" dt="2025-10-03T11:39:31.636" v="1193" actId="1035"/>
          <ac:spMkLst>
            <pc:docMk/>
            <pc:sldMk cId="919236150" sldId="465"/>
            <ac:spMk id="2" creationId="{C964BEDC-E212-B1D0-370C-66BA3822D8F0}"/>
          </ac:spMkLst>
        </pc:spChg>
        <pc:spChg chg="add mod">
          <ac:chgData name="Ernesto Gandolfo Raso" userId="9b53afdb15782c0c" providerId="LiveId" clId="{F2F3B76B-17A8-46A9-9EF7-978C733CA4FB}" dt="2025-10-03T11:39:46.296" v="1197" actId="1076"/>
          <ac:spMkLst>
            <pc:docMk/>
            <pc:sldMk cId="919236150" sldId="465"/>
            <ac:spMk id="3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39:59.692" v="1201" actId="1076"/>
          <ac:spMkLst>
            <pc:docMk/>
            <pc:sldMk cId="919236150" sldId="465"/>
            <ac:spMk id="4" creationId="{D4455A4D-16DA-0253-61FC-AFAF232BE0CD}"/>
          </ac:spMkLst>
        </pc:spChg>
        <pc:spChg chg="del">
          <ac:chgData name="Ernesto Gandolfo Raso" userId="9b53afdb15782c0c" providerId="LiveId" clId="{F2F3B76B-17A8-46A9-9EF7-978C733CA4FB}" dt="2025-10-03T11:38:50.563" v="1054" actId="21"/>
          <ac:spMkLst>
            <pc:docMk/>
            <pc:sldMk cId="919236150" sldId="465"/>
            <ac:spMk id="5" creationId="{00000000-0000-0000-0000-000000000000}"/>
          </ac:spMkLst>
        </pc:spChg>
        <pc:spChg chg="add mod">
          <ac:chgData name="Ernesto Gandolfo Raso" userId="9b53afdb15782c0c" providerId="LiveId" clId="{F2F3B76B-17A8-46A9-9EF7-978C733CA4FB}" dt="2025-10-03T11:40:13.284" v="1203" actId="1076"/>
          <ac:spMkLst>
            <pc:docMk/>
            <pc:sldMk cId="919236150" sldId="465"/>
            <ac:spMk id="6" creationId="{D8DF235A-D1AC-E710-B735-A57662C1E569}"/>
          </ac:spMkLst>
        </pc:spChg>
        <pc:spChg chg="del mod">
          <ac:chgData name="Ernesto Gandolfo Raso" userId="9b53afdb15782c0c" providerId="LiveId" clId="{F2F3B76B-17A8-46A9-9EF7-978C733CA4FB}" dt="2025-10-03T11:38:35.796" v="1048" actId="21"/>
          <ac:spMkLst>
            <pc:docMk/>
            <pc:sldMk cId="919236150" sldId="465"/>
            <ac:spMk id="8" creationId="{00000000-0000-0000-0000-000000000000}"/>
          </ac:spMkLst>
        </pc:spChg>
        <pc:spChg chg="add mod">
          <ac:chgData name="Ernesto Gandolfo Raso" userId="9b53afdb15782c0c" providerId="LiveId" clId="{F2F3B76B-17A8-46A9-9EF7-978C733CA4FB}" dt="2025-10-03T11:40:29.309" v="1207" actId="1038"/>
          <ac:spMkLst>
            <pc:docMk/>
            <pc:sldMk cId="919236150" sldId="465"/>
            <ac:spMk id="9" creationId="{00000000-0000-0000-0000-000000000000}"/>
          </ac:spMkLst>
        </pc:spChg>
        <pc:spChg chg="add mod">
          <ac:chgData name="Ernesto Gandolfo Raso" userId="9b53afdb15782c0c" providerId="LiveId" clId="{F2F3B76B-17A8-46A9-9EF7-978C733CA4FB}" dt="2025-10-03T11:39:54.119" v="1199"/>
          <ac:spMkLst>
            <pc:docMk/>
            <pc:sldMk cId="919236150" sldId="465"/>
            <ac:spMk id="11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39:24.053" v="1133" actId="1035"/>
          <ac:spMkLst>
            <pc:docMk/>
            <pc:sldMk cId="919236150" sldId="465"/>
            <ac:spMk id="13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10-03T11:52:20.802" v="1333" actId="1038"/>
        <pc:sldMkLst>
          <pc:docMk/>
          <pc:sldMk cId="30898216" sldId="466"/>
        </pc:sldMkLst>
        <pc:spChg chg="mod">
          <ac:chgData name="Ernesto Gandolfo Raso" userId="9b53afdb15782c0c" providerId="LiveId" clId="{F2F3B76B-17A8-46A9-9EF7-978C733CA4FB}" dt="2025-10-03T11:51:28.036" v="1309" actId="27636"/>
          <ac:spMkLst>
            <pc:docMk/>
            <pc:sldMk cId="30898216" sldId="466"/>
            <ac:spMk id="2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52:20.802" v="1333" actId="1038"/>
          <ac:spMkLst>
            <pc:docMk/>
            <pc:sldMk cId="30898216" sldId="466"/>
            <ac:spMk id="5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52:17.568" v="1331" actId="1037"/>
          <ac:spMkLst>
            <pc:docMk/>
            <pc:sldMk cId="30898216" sldId="466"/>
            <ac:spMk id="7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09-27T17:05:31.932" v="249" actId="255"/>
        <pc:sldMkLst>
          <pc:docMk/>
          <pc:sldMk cId="2044930772" sldId="467"/>
        </pc:sldMkLst>
        <pc:spChg chg="mod">
          <ac:chgData name="Ernesto Gandolfo Raso" userId="9b53afdb15782c0c" providerId="LiveId" clId="{F2F3B76B-17A8-46A9-9EF7-978C733CA4FB}" dt="2025-09-27T17:05:31.932" v="249" actId="255"/>
          <ac:spMkLst>
            <pc:docMk/>
            <pc:sldMk cId="2044930772" sldId="467"/>
            <ac:spMk id="55299" creationId="{00000000-0000-0000-0000-000000000000}"/>
          </ac:spMkLst>
        </pc:spChg>
        <pc:picChg chg="mod">
          <ac:chgData name="Ernesto Gandolfo Raso" userId="9b53afdb15782c0c" providerId="LiveId" clId="{F2F3B76B-17A8-46A9-9EF7-978C733CA4FB}" dt="2025-09-27T17:04:21.359" v="211" actId="1036"/>
          <ac:picMkLst>
            <pc:docMk/>
            <pc:sldMk cId="2044930772" sldId="467"/>
            <ac:picMk id="3" creationId="{66C0FB5B-7459-37F1-AC17-3BFF0A54719A}"/>
          </ac:picMkLst>
        </pc:picChg>
      </pc:sldChg>
      <pc:sldChg chg="modSp mod">
        <pc:chgData name="Ernesto Gandolfo Raso" userId="9b53afdb15782c0c" providerId="LiveId" clId="{F2F3B76B-17A8-46A9-9EF7-978C733CA4FB}" dt="2025-10-01T21:07:23.121" v="270" actId="1036"/>
        <pc:sldMkLst>
          <pc:docMk/>
          <pc:sldMk cId="803973958" sldId="468"/>
        </pc:sldMkLst>
        <pc:spChg chg="mod">
          <ac:chgData name="Ernesto Gandolfo Raso" userId="9b53afdb15782c0c" providerId="LiveId" clId="{F2F3B76B-17A8-46A9-9EF7-978C733CA4FB}" dt="2025-10-01T21:07:17.032" v="257" actId="255"/>
          <ac:spMkLst>
            <pc:docMk/>
            <pc:sldMk cId="803973958" sldId="468"/>
            <ac:spMk id="56327" creationId="{00000000-0000-0000-0000-000000000000}"/>
          </ac:spMkLst>
        </pc:spChg>
        <pc:graphicFrameChg chg="mod">
          <ac:chgData name="Ernesto Gandolfo Raso" userId="9b53afdb15782c0c" providerId="LiveId" clId="{F2F3B76B-17A8-46A9-9EF7-978C733CA4FB}" dt="2025-10-01T21:07:21.190" v="267" actId="1037"/>
          <ac:graphicFrameMkLst>
            <pc:docMk/>
            <pc:sldMk cId="803973958" sldId="468"/>
            <ac:graphicFrameMk id="5" creationId="{00000000-0000-0000-0000-000000000000}"/>
          </ac:graphicFrameMkLst>
        </pc:graphicFrameChg>
        <pc:graphicFrameChg chg="mod">
          <ac:chgData name="Ernesto Gandolfo Raso" userId="9b53afdb15782c0c" providerId="LiveId" clId="{F2F3B76B-17A8-46A9-9EF7-978C733CA4FB}" dt="2025-10-01T21:07:23.121" v="270" actId="1036"/>
          <ac:graphicFrameMkLst>
            <pc:docMk/>
            <pc:sldMk cId="803973958" sldId="468"/>
            <ac:graphicFrameMk id="56325" creationId="{00000000-0000-0000-0000-000000000000}"/>
          </ac:graphicFrameMkLst>
        </pc:graphicFrameChg>
      </pc:sldChg>
      <pc:sldChg chg="addSp modSp mod">
        <pc:chgData name="Ernesto Gandolfo Raso" userId="9b53afdb15782c0c" providerId="LiveId" clId="{F2F3B76B-17A8-46A9-9EF7-978C733CA4FB}" dt="2025-10-03T11:27:31.327" v="796" actId="1035"/>
        <pc:sldMkLst>
          <pc:docMk/>
          <pc:sldMk cId="3440331208" sldId="470"/>
        </pc:sldMkLst>
        <pc:spChg chg="mod">
          <ac:chgData name="Ernesto Gandolfo Raso" userId="9b53afdb15782c0c" providerId="LiveId" clId="{F2F3B76B-17A8-46A9-9EF7-978C733CA4FB}" dt="2025-10-03T11:27:31.327" v="796" actId="1035"/>
          <ac:spMkLst>
            <pc:docMk/>
            <pc:sldMk cId="3440331208" sldId="470"/>
            <ac:spMk id="2" creationId="{96DB7B39-7686-C2C5-017D-2BDEF7BC4BC9}"/>
          </ac:spMkLst>
        </pc:spChg>
        <pc:spChg chg="mod">
          <ac:chgData name="Ernesto Gandolfo Raso" userId="9b53afdb15782c0c" providerId="LiveId" clId="{F2F3B76B-17A8-46A9-9EF7-978C733CA4FB}" dt="2025-10-03T11:26:49.238" v="761" actId="1036"/>
          <ac:spMkLst>
            <pc:docMk/>
            <pc:sldMk cId="3440331208" sldId="470"/>
            <ac:spMk id="3" creationId="{218D98E9-DD8F-A9D3-FA81-411092C14D4C}"/>
          </ac:spMkLst>
        </pc:spChg>
        <pc:spChg chg="mod">
          <ac:chgData name="Ernesto Gandolfo Raso" userId="9b53afdb15782c0c" providerId="LiveId" clId="{F2F3B76B-17A8-46A9-9EF7-978C733CA4FB}" dt="2025-10-03T11:26:42.052" v="733" actId="1036"/>
          <ac:spMkLst>
            <pc:docMk/>
            <pc:sldMk cId="3440331208" sldId="470"/>
            <ac:spMk id="4" creationId="{00000000-0000-0000-0000-000000000000}"/>
          </ac:spMkLst>
        </pc:spChg>
        <pc:spChg chg="add mod">
          <ac:chgData name="Ernesto Gandolfo Raso" userId="9b53afdb15782c0c" providerId="LiveId" clId="{F2F3B76B-17A8-46A9-9EF7-978C733CA4FB}" dt="2025-10-03T11:27:23.995" v="792" actId="1035"/>
          <ac:spMkLst>
            <pc:docMk/>
            <pc:sldMk cId="3440331208" sldId="470"/>
            <ac:spMk id="5" creationId="{9CA85407-FA92-01A4-3BE6-5D076E9DA3D3}"/>
          </ac:spMkLst>
        </pc:spChg>
        <pc:spChg chg="mod">
          <ac:chgData name="Ernesto Gandolfo Raso" userId="9b53afdb15782c0c" providerId="LiveId" clId="{F2F3B76B-17A8-46A9-9EF7-978C733CA4FB}" dt="2025-10-03T11:26:52.127" v="770" actId="1036"/>
          <ac:spMkLst>
            <pc:docMk/>
            <pc:sldMk cId="3440331208" sldId="470"/>
            <ac:spMk id="10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26:46.518" v="751" actId="1036"/>
          <ac:spMkLst>
            <pc:docMk/>
            <pc:sldMk cId="3440331208" sldId="470"/>
            <ac:spMk id="11" creationId="{00000000-0000-0000-0000-000000000000}"/>
          </ac:spMkLst>
        </pc:spChg>
        <pc:spChg chg="mod">
          <ac:chgData name="Ernesto Gandolfo Raso" userId="9b53afdb15782c0c" providerId="LiveId" clId="{F2F3B76B-17A8-46A9-9EF7-978C733CA4FB}" dt="2025-10-03T11:26:38.805" v="719" actId="1036"/>
          <ac:spMkLst>
            <pc:docMk/>
            <pc:sldMk cId="3440331208" sldId="470"/>
            <ac:spMk id="14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09-27T17:04:00.992" v="206" actId="6549"/>
        <pc:sldMkLst>
          <pc:docMk/>
          <pc:sldMk cId="1796509969" sldId="473"/>
        </pc:sldMkLst>
        <pc:spChg chg="mod">
          <ac:chgData name="Ernesto Gandolfo Raso" userId="9b53afdb15782c0c" providerId="LiveId" clId="{F2F3B76B-17A8-46A9-9EF7-978C733CA4FB}" dt="2025-09-27T17:04:00.992" v="206" actId="6549"/>
          <ac:spMkLst>
            <pc:docMk/>
            <pc:sldMk cId="1796509969" sldId="473"/>
            <ac:spMk id="55299" creationId="{00000000-0000-0000-0000-000000000000}"/>
          </ac:spMkLst>
        </pc:spChg>
        <pc:picChg chg="mod">
          <ac:chgData name="Ernesto Gandolfo Raso" userId="9b53afdb15782c0c" providerId="LiveId" clId="{F2F3B76B-17A8-46A9-9EF7-978C733CA4FB}" dt="2025-09-27T17:03:57.078" v="205" actId="1035"/>
          <ac:picMkLst>
            <pc:docMk/>
            <pc:sldMk cId="1796509969" sldId="473"/>
            <ac:picMk id="3" creationId="{76A23C2E-58E9-D393-6014-12B3DEF8CAD4}"/>
          </ac:picMkLst>
        </pc:picChg>
      </pc:sldChg>
      <pc:sldChg chg="modSp mod">
        <pc:chgData name="Ernesto Gandolfo Raso" userId="9b53afdb15782c0c" providerId="LiveId" clId="{F2F3B76B-17A8-46A9-9EF7-978C733CA4FB}" dt="2025-10-01T21:28:07.347" v="606" actId="255"/>
        <pc:sldMkLst>
          <pc:docMk/>
          <pc:sldMk cId="3165708355" sldId="475"/>
        </pc:sldMkLst>
        <pc:spChg chg="mod">
          <ac:chgData name="Ernesto Gandolfo Raso" userId="9b53afdb15782c0c" providerId="LiveId" clId="{F2F3B76B-17A8-46A9-9EF7-978C733CA4FB}" dt="2025-10-01T21:28:07.347" v="606" actId="255"/>
          <ac:spMkLst>
            <pc:docMk/>
            <pc:sldMk cId="3165708355" sldId="475"/>
            <ac:spMk id="79876" creationId="{00000000-0000-0000-0000-000000000000}"/>
          </ac:spMkLst>
        </pc:spChg>
      </pc:sldChg>
      <pc:sldChg chg="modSp mod">
        <pc:chgData name="Ernesto Gandolfo Raso" userId="9b53afdb15782c0c" providerId="LiveId" clId="{F2F3B76B-17A8-46A9-9EF7-978C733CA4FB}" dt="2025-09-01T13:40:09.832" v="130" actId="20577"/>
        <pc:sldMkLst>
          <pc:docMk/>
          <pc:sldMk cId="1416885449" sldId="478"/>
        </pc:sldMkLst>
      </pc:sldChg>
      <pc:sldChg chg="addSp modSp mod">
        <pc:chgData name="Ernesto Gandolfo Raso" userId="9b53afdb15782c0c" providerId="LiveId" clId="{F2F3B76B-17A8-46A9-9EF7-978C733CA4FB}" dt="2025-10-01T21:21:47.928" v="535" actId="1036"/>
        <pc:sldMkLst>
          <pc:docMk/>
          <pc:sldMk cId="3792942736" sldId="479"/>
        </pc:sldMkLst>
        <pc:spChg chg="mod">
          <ac:chgData name="Ernesto Gandolfo Raso" userId="9b53afdb15782c0c" providerId="LiveId" clId="{F2F3B76B-17A8-46A9-9EF7-978C733CA4FB}" dt="2025-10-01T21:20:59.006" v="527" actId="1038"/>
          <ac:spMkLst>
            <pc:docMk/>
            <pc:sldMk cId="3792942736" sldId="479"/>
            <ac:spMk id="2" creationId="{855A3C8C-5391-C427-9A4B-6F8B4AD7696C}"/>
          </ac:spMkLst>
        </pc:spChg>
        <pc:spChg chg="mod">
          <ac:chgData name="Ernesto Gandolfo Raso" userId="9b53afdb15782c0c" providerId="LiveId" clId="{F2F3B76B-17A8-46A9-9EF7-978C733CA4FB}" dt="2025-10-01T21:19:13.016" v="465" actId="1036"/>
          <ac:spMkLst>
            <pc:docMk/>
            <pc:sldMk cId="3792942736" sldId="479"/>
            <ac:spMk id="3" creationId="{E293B4F5-E7B1-BF67-A1F1-E2B54A718652}"/>
          </ac:spMkLst>
        </pc:spChg>
        <pc:spChg chg="add mod">
          <ac:chgData name="Ernesto Gandolfo Raso" userId="9b53afdb15782c0c" providerId="LiveId" clId="{F2F3B76B-17A8-46A9-9EF7-978C733CA4FB}" dt="2025-10-01T21:21:47.928" v="535" actId="1036"/>
          <ac:spMkLst>
            <pc:docMk/>
            <pc:sldMk cId="3792942736" sldId="479"/>
            <ac:spMk id="4" creationId="{F811A1BE-E3D6-9733-535F-891959A04EFB}"/>
          </ac:spMkLst>
        </pc:spChg>
        <pc:spChg chg="add mod">
          <ac:chgData name="Ernesto Gandolfo Raso" userId="9b53afdb15782c0c" providerId="LiveId" clId="{F2F3B76B-17A8-46A9-9EF7-978C733CA4FB}" dt="2025-10-01T21:21:33.778" v="533" actId="692"/>
          <ac:spMkLst>
            <pc:docMk/>
            <pc:sldMk cId="3792942736" sldId="479"/>
            <ac:spMk id="5" creationId="{9D1DE7A6-7446-8EB7-B851-04255A0C6126}"/>
          </ac:spMkLst>
        </pc:spChg>
        <pc:spChg chg="add mod">
          <ac:chgData name="Ernesto Gandolfo Raso" userId="9b53afdb15782c0c" providerId="LiveId" clId="{F2F3B76B-17A8-46A9-9EF7-978C733CA4FB}" dt="2025-10-01T21:21:05.031" v="529" actId="1037"/>
          <ac:spMkLst>
            <pc:docMk/>
            <pc:sldMk cId="3792942736" sldId="479"/>
            <ac:spMk id="7" creationId="{4A3366AF-66B4-08A9-6AC6-34EF3A88F529}"/>
          </ac:spMkLst>
        </pc:spChg>
        <pc:spChg chg="mod">
          <ac:chgData name="Ernesto Gandolfo Raso" userId="9b53afdb15782c0c" providerId="LiveId" clId="{F2F3B76B-17A8-46A9-9EF7-978C733CA4FB}" dt="2025-10-01T21:10:09.711" v="292" actId="6549"/>
          <ac:spMkLst>
            <pc:docMk/>
            <pc:sldMk cId="3792942736" sldId="479"/>
            <ac:spMk id="73735" creationId="{F04F7A20-A9DF-F122-508B-E7721A2DFAD7}"/>
          </ac:spMkLst>
        </pc:spChg>
        <pc:spChg chg="mod">
          <ac:chgData name="Ernesto Gandolfo Raso" userId="9b53afdb15782c0c" providerId="LiveId" clId="{F2F3B76B-17A8-46A9-9EF7-978C733CA4FB}" dt="2025-10-01T21:19:15.815" v="468" actId="1036"/>
          <ac:spMkLst>
            <pc:docMk/>
            <pc:sldMk cId="3792942736" sldId="479"/>
            <ac:spMk id="73736" creationId="{B4793F63-4008-8F6E-73B8-116197310DC8}"/>
          </ac:spMkLst>
        </pc:spChg>
      </pc:sldChg>
      <pc:sldChg chg="modSp mod">
        <pc:chgData name="Ernesto Gandolfo Raso" userId="9b53afdb15782c0c" providerId="LiveId" clId="{F2F3B76B-17A8-46A9-9EF7-978C733CA4FB}" dt="2025-10-03T11:35:31.353" v="983" actId="255"/>
        <pc:sldMkLst>
          <pc:docMk/>
          <pc:sldMk cId="1532456967" sldId="480"/>
        </pc:sldMkLst>
        <pc:spChg chg="mod">
          <ac:chgData name="Ernesto Gandolfo Raso" userId="9b53afdb15782c0c" providerId="LiveId" clId="{F2F3B76B-17A8-46A9-9EF7-978C733CA4FB}" dt="2025-10-03T11:35:16.036" v="978" actId="1038"/>
          <ac:spMkLst>
            <pc:docMk/>
            <pc:sldMk cId="1532456967" sldId="480"/>
            <ac:spMk id="2" creationId="{44FAAF9C-F269-D443-F2AE-B23090D3308F}"/>
          </ac:spMkLst>
        </pc:spChg>
        <pc:spChg chg="mod">
          <ac:chgData name="Ernesto Gandolfo Raso" userId="9b53afdb15782c0c" providerId="LiveId" clId="{F2F3B76B-17A8-46A9-9EF7-978C733CA4FB}" dt="2025-10-03T11:34:46.023" v="963" actId="255"/>
          <ac:spMkLst>
            <pc:docMk/>
            <pc:sldMk cId="1532456967" sldId="480"/>
            <ac:spMk id="4" creationId="{20F20BF7-E8DE-24A4-F675-73FEF5BB92DA}"/>
          </ac:spMkLst>
        </pc:spChg>
        <pc:spChg chg="mod">
          <ac:chgData name="Ernesto Gandolfo Raso" userId="9b53afdb15782c0c" providerId="LiveId" clId="{F2F3B76B-17A8-46A9-9EF7-978C733CA4FB}" dt="2025-10-03T11:35:21.676" v="982" actId="1038"/>
          <ac:spMkLst>
            <pc:docMk/>
            <pc:sldMk cId="1532456967" sldId="480"/>
            <ac:spMk id="11" creationId="{CD49BAD6-C9CE-0702-A0EA-77D4F28BB357}"/>
          </ac:spMkLst>
        </pc:spChg>
        <pc:spChg chg="mod">
          <ac:chgData name="Ernesto Gandolfo Raso" userId="9b53afdb15782c0c" providerId="LiveId" clId="{F2F3B76B-17A8-46A9-9EF7-978C733CA4FB}" dt="2025-10-03T11:35:10.399" v="971" actId="1035"/>
          <ac:spMkLst>
            <pc:docMk/>
            <pc:sldMk cId="1532456967" sldId="480"/>
            <ac:spMk id="14" creationId="{45231D8E-B74C-3782-7425-E3B02FC66C14}"/>
          </ac:spMkLst>
        </pc:spChg>
        <pc:spChg chg="mod">
          <ac:chgData name="Ernesto Gandolfo Raso" userId="9b53afdb15782c0c" providerId="LiveId" clId="{F2F3B76B-17A8-46A9-9EF7-978C733CA4FB}" dt="2025-10-03T11:35:31.353" v="983" actId="255"/>
          <ac:spMkLst>
            <pc:docMk/>
            <pc:sldMk cId="1532456967" sldId="480"/>
            <ac:spMk id="73738" creationId="{93428D7D-42C1-B58E-8999-F0EF245AE76F}"/>
          </ac:spMkLst>
        </pc:spChg>
      </pc:sldChg>
      <pc:sldChg chg="modSp mod">
        <pc:chgData name="Ernesto Gandolfo Raso" userId="9b53afdb15782c0c" providerId="LiveId" clId="{F2F3B76B-17A8-46A9-9EF7-978C733CA4FB}" dt="2025-10-01T21:09:54.397" v="290" actId="255"/>
        <pc:sldMkLst>
          <pc:docMk/>
          <pc:sldMk cId="2116782742" sldId="481"/>
        </pc:sldMkLst>
        <pc:spChg chg="mod">
          <ac:chgData name="Ernesto Gandolfo Raso" userId="9b53afdb15782c0c" providerId="LiveId" clId="{F2F3B76B-17A8-46A9-9EF7-978C733CA4FB}" dt="2025-10-01T21:09:54.397" v="290" actId="255"/>
          <ac:spMkLst>
            <pc:docMk/>
            <pc:sldMk cId="2116782742" sldId="481"/>
            <ac:spMk id="2" creationId="{2C0313D8-C46B-055E-1B04-B15372DE3ED1}"/>
          </ac:spMkLst>
        </pc:spChg>
      </pc:sldChg>
      <pc:sldChg chg="del">
        <pc:chgData name="Ernesto Gandolfo Raso" userId="9b53afdb15782c0c" providerId="LiveId" clId="{F2F3B76B-17A8-46A9-9EF7-978C733CA4FB}" dt="2025-09-01T13:40:23.111" v="131" actId="2696"/>
        <pc:sldMkLst>
          <pc:docMk/>
          <pc:sldMk cId="526684289" sldId="482"/>
        </pc:sldMkLst>
      </pc:sldChg>
      <pc:sldChg chg="delSp modSp add mod">
        <pc:chgData name="Ernesto Gandolfo Raso" userId="9b53afdb15782c0c" providerId="LiveId" clId="{F2F3B76B-17A8-46A9-9EF7-978C733CA4FB}" dt="2025-10-03T11:51:14.699" v="1307" actId="1037"/>
        <pc:sldMkLst>
          <pc:docMk/>
          <pc:sldMk cId="1428515621" sldId="482"/>
        </pc:sldMkLst>
        <pc:spChg chg="mod">
          <ac:chgData name="Ernesto Gandolfo Raso" userId="9b53afdb15782c0c" providerId="LiveId" clId="{F2F3B76B-17A8-46A9-9EF7-978C733CA4FB}" dt="2025-10-03T11:51:14.699" v="1307" actId="1037"/>
          <ac:spMkLst>
            <pc:docMk/>
            <pc:sldMk cId="1428515621" sldId="482"/>
            <ac:spMk id="5" creationId="{AB50C608-87EB-75DC-790A-48E41FA07410}"/>
          </ac:spMkLst>
        </pc:spChg>
        <pc:picChg chg="mod">
          <ac:chgData name="Ernesto Gandolfo Raso" userId="9b53afdb15782c0c" providerId="LiveId" clId="{F2F3B76B-17A8-46A9-9EF7-978C733CA4FB}" dt="2025-10-03T11:51:05.929" v="1303" actId="14100"/>
          <ac:picMkLst>
            <pc:docMk/>
            <pc:sldMk cId="1428515621" sldId="482"/>
            <ac:picMk id="3" creationId="{CDB6CD64-E92B-E443-FE74-1D896143989E}"/>
          </ac:picMkLst>
        </pc:picChg>
      </pc:sldChg>
      <pc:sldChg chg="new del">
        <pc:chgData name="Ernesto Gandolfo Raso" userId="9b53afdb15782c0c" providerId="LiveId" clId="{F2F3B76B-17A8-46A9-9EF7-978C733CA4FB}" dt="2025-09-01T13:39:56.137" v="128" actId="680"/>
        <pc:sldMkLst>
          <pc:docMk/>
          <pc:sldMk cId="1305456016" sldId="483"/>
        </pc:sldMkLst>
      </pc:sldChg>
      <pc:sldChg chg="addSp delSp modSp add mod">
        <pc:chgData name="Ernesto Gandolfo Raso" userId="9b53afdb15782c0c" providerId="LiveId" clId="{F2F3B76B-17A8-46A9-9EF7-978C733CA4FB}" dt="2025-10-03T11:07:08.112" v="687" actId="14100"/>
        <pc:sldMkLst>
          <pc:docMk/>
          <pc:sldMk cId="2607083460" sldId="483"/>
        </pc:sldMkLst>
        <pc:spChg chg="del">
          <ac:chgData name="Ernesto Gandolfo Raso" userId="9b53afdb15782c0c" providerId="LiveId" clId="{F2F3B76B-17A8-46A9-9EF7-978C733CA4FB}" dt="2025-10-03T11:03:41.844" v="612" actId="478"/>
          <ac:spMkLst>
            <pc:docMk/>
            <pc:sldMk cId="2607083460" sldId="483"/>
            <ac:spMk id="12" creationId="{D08C64CC-9827-BE4A-F577-E9410F50E6F6}"/>
          </ac:spMkLst>
        </pc:spChg>
        <pc:spChg chg="del">
          <ac:chgData name="Ernesto Gandolfo Raso" userId="9b53afdb15782c0c" providerId="LiveId" clId="{F2F3B76B-17A8-46A9-9EF7-978C733CA4FB}" dt="2025-10-03T11:03:43.318" v="613" actId="478"/>
          <ac:spMkLst>
            <pc:docMk/>
            <pc:sldMk cId="2607083460" sldId="483"/>
            <ac:spMk id="13" creationId="{94F62E08-3837-16EF-3AC4-C7F204114A14}"/>
          </ac:spMkLst>
        </pc:spChg>
        <pc:spChg chg="del">
          <ac:chgData name="Ernesto Gandolfo Raso" userId="9b53afdb15782c0c" providerId="LiveId" clId="{F2F3B76B-17A8-46A9-9EF7-978C733CA4FB}" dt="2025-10-03T11:03:45.096" v="614" actId="478"/>
          <ac:spMkLst>
            <pc:docMk/>
            <pc:sldMk cId="2607083460" sldId="483"/>
            <ac:spMk id="64520" creationId="{0971BCFE-C9E8-2840-75EB-8B7308E11E97}"/>
          </ac:spMkLst>
        </pc:spChg>
        <pc:picChg chg="add del mod modCrop">
          <ac:chgData name="Ernesto Gandolfo Raso" userId="9b53afdb15782c0c" providerId="LiveId" clId="{F2F3B76B-17A8-46A9-9EF7-978C733CA4FB}" dt="2025-10-03T11:06:07.711" v="671" actId="21"/>
          <ac:picMkLst>
            <pc:docMk/>
            <pc:sldMk cId="2607083460" sldId="483"/>
            <ac:picMk id="2" creationId="{D4FE959D-3073-82E3-4C28-8BC5CEA86EBE}"/>
          </ac:picMkLst>
        </pc:picChg>
        <pc:picChg chg="add mod">
          <ac:chgData name="Ernesto Gandolfo Raso" userId="9b53afdb15782c0c" providerId="LiveId" clId="{F2F3B76B-17A8-46A9-9EF7-978C733CA4FB}" dt="2025-10-03T11:05:01.489" v="650" actId="14100"/>
          <ac:picMkLst>
            <pc:docMk/>
            <pc:sldMk cId="2607083460" sldId="483"/>
            <ac:picMk id="3" creationId="{D4FE959D-3073-82E3-4C28-8BC5CEA86EBE}"/>
          </ac:picMkLst>
        </pc:picChg>
        <pc:picChg chg="add mod">
          <ac:chgData name="Ernesto Gandolfo Raso" userId="9b53afdb15782c0c" providerId="LiveId" clId="{F2F3B76B-17A8-46A9-9EF7-978C733CA4FB}" dt="2025-10-03T11:05:40.391" v="663" actId="1076"/>
          <ac:picMkLst>
            <pc:docMk/>
            <pc:sldMk cId="2607083460" sldId="483"/>
            <ac:picMk id="4" creationId="{890C8DDE-68DA-8720-4C93-44D5B263ADF6}"/>
          </ac:picMkLst>
        </pc:picChg>
        <pc:picChg chg="add del mod modCrop">
          <ac:chgData name="Ernesto Gandolfo Raso" userId="9b53afdb15782c0c" providerId="LiveId" clId="{F2F3B76B-17A8-46A9-9EF7-978C733CA4FB}" dt="2025-10-03T11:06:25.601" v="677" actId="21"/>
          <ac:picMkLst>
            <pc:docMk/>
            <pc:sldMk cId="2607083460" sldId="483"/>
            <ac:picMk id="5" creationId="{E6923111-14CC-E311-BC0B-3BA4D15AAF40}"/>
          </ac:picMkLst>
        </pc:picChg>
        <pc:picChg chg="add mod">
          <ac:chgData name="Ernesto Gandolfo Raso" userId="9b53afdb15782c0c" providerId="LiveId" clId="{F2F3B76B-17A8-46A9-9EF7-978C733CA4FB}" dt="2025-10-03T11:06:01.900" v="670"/>
          <ac:picMkLst>
            <pc:docMk/>
            <pc:sldMk cId="2607083460" sldId="483"/>
            <ac:picMk id="6" creationId="{03F85849-4F68-3C8B-13CD-A5F5FA435C5F}"/>
          </ac:picMkLst>
        </pc:picChg>
        <pc:picChg chg="add mod">
          <ac:chgData name="Ernesto Gandolfo Raso" userId="9b53afdb15782c0c" providerId="LiveId" clId="{F2F3B76B-17A8-46A9-9EF7-978C733CA4FB}" dt="2025-10-03T11:07:08.112" v="687" actId="14100"/>
          <ac:picMkLst>
            <pc:docMk/>
            <pc:sldMk cId="2607083460" sldId="483"/>
            <ac:picMk id="7" creationId="{D4FE959D-3073-82E3-4C28-8BC5CEA86EBE}"/>
          </ac:picMkLst>
        </pc:picChg>
        <pc:picChg chg="add mod">
          <ac:chgData name="Ernesto Gandolfo Raso" userId="9b53afdb15782c0c" providerId="LiveId" clId="{F2F3B76B-17A8-46A9-9EF7-978C733CA4FB}" dt="2025-10-03T11:06:29.540" v="679" actId="1076"/>
          <ac:picMkLst>
            <pc:docMk/>
            <pc:sldMk cId="2607083460" sldId="483"/>
            <ac:picMk id="8" creationId="{E6923111-14CC-E311-BC0B-3BA4D15AAF40}"/>
          </ac:picMkLst>
        </pc:picChg>
      </pc:sldChg>
      <pc:sldChg chg="addSp delSp modSp add mod">
        <pc:chgData name="Ernesto Gandolfo Raso" userId="9b53afdb15782c0c" providerId="LiveId" clId="{F2F3B76B-17A8-46A9-9EF7-978C733CA4FB}" dt="2025-10-03T11:04:22.317" v="640" actId="14100"/>
        <pc:sldMkLst>
          <pc:docMk/>
          <pc:sldMk cId="1948258194" sldId="484"/>
        </pc:sldMkLst>
        <pc:picChg chg="del mod modCrop">
          <ac:chgData name="Ernesto Gandolfo Raso" userId="9b53afdb15782c0c" providerId="LiveId" clId="{F2F3B76B-17A8-46A9-9EF7-978C733CA4FB}" dt="2025-10-03T11:04:11.985" v="636" actId="21"/>
          <ac:picMkLst>
            <pc:docMk/>
            <pc:sldMk cId="1948258194" sldId="484"/>
            <ac:picMk id="2" creationId="{E1E0828F-246A-ACA3-1F44-3F348D75E9E7}"/>
          </ac:picMkLst>
        </pc:picChg>
        <pc:picChg chg="add mod">
          <ac:chgData name="Ernesto Gandolfo Raso" userId="9b53afdb15782c0c" providerId="LiveId" clId="{F2F3B76B-17A8-46A9-9EF7-978C733CA4FB}" dt="2025-10-03T11:04:22.317" v="640" actId="14100"/>
          <ac:picMkLst>
            <pc:docMk/>
            <pc:sldMk cId="1948258194" sldId="484"/>
            <ac:picMk id="3" creationId="{E1E0828F-246A-ACA3-1F44-3F348D75E9E7}"/>
          </ac:picMkLst>
        </pc:picChg>
      </pc:sldChg>
    </pc:docChg>
  </pc:docChgLst>
  <pc:docChgLst>
    <pc:chgData name="Ernesto Gandolfo Raso" userId="9b53afdb15782c0c" providerId="LiveId" clId="{D6A63107-D7C9-4111-B0A9-C884BE1D1A05}"/>
    <pc:docChg chg="undo custSel addSld delSld modSld">
      <pc:chgData name="Ernesto Gandolfo Raso" userId="9b53afdb15782c0c" providerId="LiveId" clId="{D6A63107-D7C9-4111-B0A9-C884BE1D1A05}" dt="2024-10-25T20:34:08.331" v="2350" actId="14100"/>
      <pc:docMkLst>
        <pc:docMk/>
      </pc:docMkLst>
      <pc:sldChg chg="modSp mod">
        <pc:chgData name="Ernesto Gandolfo Raso" userId="9b53afdb15782c0c" providerId="LiveId" clId="{D6A63107-D7C9-4111-B0A9-C884BE1D1A05}" dt="2024-10-23T19:03:35.717" v="1434" actId="255"/>
        <pc:sldMkLst>
          <pc:docMk/>
          <pc:sldMk cId="0" sldId="295"/>
        </pc:sldMkLst>
      </pc:sldChg>
      <pc:sldChg chg="modSp mod">
        <pc:chgData name="Ernesto Gandolfo Raso" userId="9b53afdb15782c0c" providerId="LiveId" clId="{D6A63107-D7C9-4111-B0A9-C884BE1D1A05}" dt="2024-10-22T12:35:00.831" v="1043" actId="20577"/>
        <pc:sldMkLst>
          <pc:docMk/>
          <pc:sldMk cId="0" sldId="296"/>
        </pc:sldMkLst>
      </pc:sldChg>
      <pc:sldChg chg="modSp mod">
        <pc:chgData name="Ernesto Gandolfo Raso" userId="9b53afdb15782c0c" providerId="LiveId" clId="{D6A63107-D7C9-4111-B0A9-C884BE1D1A05}" dt="2024-10-23T19:07:39.798" v="1446" actId="255"/>
        <pc:sldMkLst>
          <pc:docMk/>
          <pc:sldMk cId="0" sldId="299"/>
        </pc:sldMkLst>
      </pc:sldChg>
      <pc:sldChg chg="modSp">
        <pc:chgData name="Ernesto Gandolfo Raso" userId="9b53afdb15782c0c" providerId="LiveId" clId="{D6A63107-D7C9-4111-B0A9-C884BE1D1A05}" dt="2024-10-21T13:21:59.905" v="788" actId="1036"/>
        <pc:sldMkLst>
          <pc:docMk/>
          <pc:sldMk cId="0" sldId="302"/>
        </pc:sldMkLst>
      </pc:sldChg>
      <pc:sldChg chg="addSp delSp modSp mod">
        <pc:chgData name="Ernesto Gandolfo Raso" userId="9b53afdb15782c0c" providerId="LiveId" clId="{D6A63107-D7C9-4111-B0A9-C884BE1D1A05}" dt="2024-10-23T19:11:31.861" v="1492" actId="255"/>
        <pc:sldMkLst>
          <pc:docMk/>
          <pc:sldMk cId="0" sldId="309"/>
        </pc:sldMkLst>
      </pc:sldChg>
      <pc:sldChg chg="modSp mod">
        <pc:chgData name="Ernesto Gandolfo Raso" userId="9b53afdb15782c0c" providerId="LiveId" clId="{D6A63107-D7C9-4111-B0A9-C884BE1D1A05}" dt="2024-10-22T12:40:34.754" v="1102" actId="1035"/>
        <pc:sldMkLst>
          <pc:docMk/>
          <pc:sldMk cId="0" sldId="310"/>
        </pc:sldMkLst>
      </pc:sldChg>
      <pc:sldChg chg="addSp modSp mod">
        <pc:chgData name="Ernesto Gandolfo Raso" userId="9b53afdb15782c0c" providerId="LiveId" clId="{D6A63107-D7C9-4111-B0A9-C884BE1D1A05}" dt="2024-10-22T12:43:20.345" v="1104" actId="113"/>
        <pc:sldMkLst>
          <pc:docMk/>
          <pc:sldMk cId="0" sldId="311"/>
        </pc:sldMkLst>
      </pc:sldChg>
      <pc:sldChg chg="modSp mod">
        <pc:chgData name="Ernesto Gandolfo Raso" userId="9b53afdb15782c0c" providerId="LiveId" clId="{D6A63107-D7C9-4111-B0A9-C884BE1D1A05}" dt="2024-10-22T12:44:09.478" v="1105" actId="14100"/>
        <pc:sldMkLst>
          <pc:docMk/>
          <pc:sldMk cId="0" sldId="312"/>
        </pc:sldMkLst>
      </pc:sldChg>
      <pc:sldChg chg="modSp mod">
        <pc:chgData name="Ernesto Gandolfo Raso" userId="9b53afdb15782c0c" providerId="LiveId" clId="{D6A63107-D7C9-4111-B0A9-C884BE1D1A05}" dt="2024-10-23T19:13:38.279" v="1497" actId="1076"/>
        <pc:sldMkLst>
          <pc:docMk/>
          <pc:sldMk cId="0" sldId="314"/>
        </pc:sldMkLst>
      </pc:sldChg>
      <pc:sldChg chg="modSp mod">
        <pc:chgData name="Ernesto Gandolfo Raso" userId="9b53afdb15782c0c" providerId="LiveId" clId="{D6A63107-D7C9-4111-B0A9-C884BE1D1A05}" dt="2024-10-23T19:21:30.487" v="1585" actId="20577"/>
        <pc:sldMkLst>
          <pc:docMk/>
          <pc:sldMk cId="0" sldId="315"/>
        </pc:sldMkLst>
      </pc:sldChg>
      <pc:sldChg chg="modSp">
        <pc:chgData name="Ernesto Gandolfo Raso" userId="9b53afdb15782c0c" providerId="LiveId" clId="{D6A63107-D7C9-4111-B0A9-C884BE1D1A05}" dt="2024-10-21T13:49:05.071" v="996" actId="20577"/>
        <pc:sldMkLst>
          <pc:docMk/>
          <pc:sldMk cId="0" sldId="316"/>
        </pc:sldMkLst>
      </pc:sldChg>
      <pc:sldChg chg="addSp delSp modSp mod">
        <pc:chgData name="Ernesto Gandolfo Raso" userId="9b53afdb15782c0c" providerId="LiveId" clId="{D6A63107-D7C9-4111-B0A9-C884BE1D1A05}" dt="2024-10-25T20:16:33.415" v="1589" actId="6549"/>
        <pc:sldMkLst>
          <pc:docMk/>
          <pc:sldMk cId="1150027815" sldId="389"/>
        </pc:sldMkLst>
      </pc:sldChg>
      <pc:sldChg chg="modSp mod">
        <pc:chgData name="Ernesto Gandolfo Raso" userId="9b53afdb15782c0c" providerId="LiveId" clId="{D6A63107-D7C9-4111-B0A9-C884BE1D1A05}" dt="2024-10-11T15:25:57.039" v="450" actId="692"/>
        <pc:sldMkLst>
          <pc:docMk/>
          <pc:sldMk cId="727970035" sldId="390"/>
        </pc:sldMkLst>
      </pc:sldChg>
      <pc:sldChg chg="modSp">
        <pc:chgData name="Ernesto Gandolfo Raso" userId="9b53afdb15782c0c" providerId="LiveId" clId="{D6A63107-D7C9-4111-B0A9-C884BE1D1A05}" dt="2024-10-23T19:09:43.346" v="1453" actId="1038"/>
        <pc:sldMkLst>
          <pc:docMk/>
          <pc:sldMk cId="1116271475" sldId="391"/>
        </pc:sldMkLst>
      </pc:sldChg>
      <pc:sldChg chg="modSp mod">
        <pc:chgData name="Ernesto Gandolfo Raso" userId="9b53afdb15782c0c" providerId="LiveId" clId="{D6A63107-D7C9-4111-B0A9-C884BE1D1A05}" dt="2024-10-23T19:17:35.764" v="1554" actId="20577"/>
        <pc:sldMkLst>
          <pc:docMk/>
          <pc:sldMk cId="3089098650" sldId="411"/>
        </pc:sldMkLst>
      </pc:sldChg>
      <pc:sldChg chg="modSp mod">
        <pc:chgData name="Ernesto Gandolfo Raso" userId="9b53afdb15782c0c" providerId="LiveId" clId="{D6A63107-D7C9-4111-B0A9-C884BE1D1A05}" dt="2024-10-11T15:27:39.717" v="453" actId="692"/>
        <pc:sldMkLst>
          <pc:docMk/>
          <pc:sldMk cId="1484145656" sldId="412"/>
        </pc:sldMkLst>
      </pc:sldChg>
      <pc:sldChg chg="modSp mod">
        <pc:chgData name="Ernesto Gandolfo Raso" userId="9b53afdb15782c0c" providerId="LiveId" clId="{D6A63107-D7C9-4111-B0A9-C884BE1D1A05}" dt="2024-10-23T19:02:18.698" v="1425" actId="1035"/>
        <pc:sldMkLst>
          <pc:docMk/>
          <pc:sldMk cId="2956234896" sldId="428"/>
        </pc:sldMkLst>
      </pc:sldChg>
      <pc:sldChg chg="modSp">
        <pc:chgData name="Ernesto Gandolfo Raso" userId="9b53afdb15782c0c" providerId="LiveId" clId="{D6A63107-D7C9-4111-B0A9-C884BE1D1A05}" dt="2024-10-11T15:45:37.870" v="746" actId="692"/>
        <pc:sldMkLst>
          <pc:docMk/>
          <pc:sldMk cId="2702555253" sldId="433"/>
        </pc:sldMkLst>
      </pc:sldChg>
      <pc:sldChg chg="modSp mod">
        <pc:chgData name="Ernesto Gandolfo Raso" userId="9b53afdb15782c0c" providerId="LiveId" clId="{D6A63107-D7C9-4111-B0A9-C884BE1D1A05}" dt="2024-10-21T13:34:26.829" v="955" actId="6549"/>
        <pc:sldMkLst>
          <pc:docMk/>
          <pc:sldMk cId="1414178390" sldId="435"/>
        </pc:sldMkLst>
      </pc:sldChg>
      <pc:sldChg chg="modSp mod">
        <pc:chgData name="Ernesto Gandolfo Raso" userId="9b53afdb15782c0c" providerId="LiveId" clId="{D6A63107-D7C9-4111-B0A9-C884BE1D1A05}" dt="2024-10-21T13:16:53.087" v="771" actId="20577"/>
        <pc:sldMkLst>
          <pc:docMk/>
          <pc:sldMk cId="1901883672" sldId="438"/>
        </pc:sldMkLst>
      </pc:sldChg>
      <pc:sldChg chg="modSp mod">
        <pc:chgData name="Ernesto Gandolfo Raso" userId="9b53afdb15782c0c" providerId="LiveId" clId="{D6A63107-D7C9-4111-B0A9-C884BE1D1A05}" dt="2024-10-11T14:48:04.337" v="0" actId="14100"/>
        <pc:sldMkLst>
          <pc:docMk/>
          <pc:sldMk cId="510486406" sldId="440"/>
        </pc:sldMkLst>
      </pc:sldChg>
      <pc:sldChg chg="modSp mod">
        <pc:chgData name="Ernesto Gandolfo Raso" userId="9b53afdb15782c0c" providerId="LiveId" clId="{D6A63107-D7C9-4111-B0A9-C884BE1D1A05}" dt="2024-10-22T12:21:39.202" v="1002" actId="113"/>
        <pc:sldMkLst>
          <pc:docMk/>
          <pc:sldMk cId="1921268606" sldId="441"/>
        </pc:sldMkLst>
      </pc:sldChg>
      <pc:sldChg chg="modSp del mod">
        <pc:chgData name="Ernesto Gandolfo Raso" userId="9b53afdb15782c0c" providerId="LiveId" clId="{D6A63107-D7C9-4111-B0A9-C884BE1D1A05}" dt="2024-10-22T12:50:26.394" v="1408" actId="2696"/>
        <pc:sldMkLst>
          <pc:docMk/>
          <pc:sldMk cId="3952835391" sldId="444"/>
        </pc:sldMkLst>
      </pc:sldChg>
      <pc:sldChg chg="modSp mod">
        <pc:chgData name="Ernesto Gandolfo Raso" userId="9b53afdb15782c0c" providerId="LiveId" clId="{D6A63107-D7C9-4111-B0A9-C884BE1D1A05}" dt="2024-10-23T19:14:10.508" v="1547" actId="1036"/>
        <pc:sldMkLst>
          <pc:docMk/>
          <pc:sldMk cId="1218443837" sldId="445"/>
        </pc:sldMkLst>
      </pc:sldChg>
      <pc:sldChg chg="modSp mod">
        <pc:chgData name="Ernesto Gandolfo Raso" userId="9b53afdb15782c0c" providerId="LiveId" clId="{D6A63107-D7C9-4111-B0A9-C884BE1D1A05}" dt="2024-10-21T13:37:14.743" v="963" actId="2085"/>
        <pc:sldMkLst>
          <pc:docMk/>
          <pc:sldMk cId="2887334948" sldId="446"/>
        </pc:sldMkLst>
      </pc:sldChg>
      <pc:sldChg chg="modSp mod">
        <pc:chgData name="Ernesto Gandolfo Raso" userId="9b53afdb15782c0c" providerId="LiveId" clId="{D6A63107-D7C9-4111-B0A9-C884BE1D1A05}" dt="2024-10-22T13:00:25.171" v="1416" actId="6549"/>
        <pc:sldMkLst>
          <pc:docMk/>
          <pc:sldMk cId="1810328049" sldId="447"/>
        </pc:sldMkLst>
      </pc:sldChg>
      <pc:sldChg chg="modSp mod">
        <pc:chgData name="Ernesto Gandolfo Raso" userId="9b53afdb15782c0c" providerId="LiveId" clId="{D6A63107-D7C9-4111-B0A9-C884BE1D1A05}" dt="2024-10-21T13:36:49.601" v="961" actId="2085"/>
        <pc:sldMkLst>
          <pc:docMk/>
          <pc:sldMk cId="173485369" sldId="448"/>
        </pc:sldMkLst>
      </pc:sldChg>
      <pc:sldChg chg="delSp modSp mod">
        <pc:chgData name="Ernesto Gandolfo Raso" userId="9b53afdb15782c0c" providerId="LiveId" clId="{D6A63107-D7C9-4111-B0A9-C884BE1D1A05}" dt="2024-10-11T15:40:20.284" v="740" actId="1035"/>
        <pc:sldMkLst>
          <pc:docMk/>
          <pc:sldMk cId="3664932563" sldId="449"/>
        </pc:sldMkLst>
      </pc:sldChg>
      <pc:sldChg chg="modSp mod">
        <pc:chgData name="Ernesto Gandolfo Raso" userId="9b53afdb15782c0c" providerId="LiveId" clId="{D6A63107-D7C9-4111-B0A9-C884BE1D1A05}" dt="2024-10-11T15:39:40.911" v="735" actId="1036"/>
        <pc:sldMkLst>
          <pc:docMk/>
          <pc:sldMk cId="1930155769" sldId="450"/>
        </pc:sldMkLst>
      </pc:sldChg>
      <pc:sldChg chg="modSp mod">
        <pc:chgData name="Ernesto Gandolfo Raso" userId="9b53afdb15782c0c" providerId="LiveId" clId="{D6A63107-D7C9-4111-B0A9-C884BE1D1A05}" dt="2024-10-23T19:18:22.767" v="1560" actId="27636"/>
        <pc:sldMkLst>
          <pc:docMk/>
          <pc:sldMk cId="2834345943" sldId="452"/>
        </pc:sldMkLst>
      </pc:sldChg>
      <pc:sldChg chg="modSp mod">
        <pc:chgData name="Ernesto Gandolfo Raso" userId="9b53afdb15782c0c" providerId="LiveId" clId="{D6A63107-D7C9-4111-B0A9-C884BE1D1A05}" dt="2024-10-22T12:50:48.168" v="1411" actId="14100"/>
        <pc:sldMkLst>
          <pc:docMk/>
          <pc:sldMk cId="4066808855" sldId="453"/>
        </pc:sldMkLst>
      </pc:sldChg>
      <pc:sldChg chg="addSp delSp modSp mod">
        <pc:chgData name="Ernesto Gandolfo Raso" userId="9b53afdb15782c0c" providerId="LiveId" clId="{D6A63107-D7C9-4111-B0A9-C884BE1D1A05}" dt="2024-10-23T19:10:50.620" v="1489" actId="1035"/>
        <pc:sldMkLst>
          <pc:docMk/>
          <pc:sldMk cId="1168283333" sldId="456"/>
        </pc:sldMkLst>
      </pc:sldChg>
      <pc:sldChg chg="modSp mod">
        <pc:chgData name="Ernesto Gandolfo Raso" userId="9b53afdb15782c0c" providerId="LiveId" clId="{D6A63107-D7C9-4111-B0A9-C884BE1D1A05}" dt="2024-10-22T12:44:36.577" v="1107" actId="1036"/>
        <pc:sldMkLst>
          <pc:docMk/>
          <pc:sldMk cId="3231607670" sldId="460"/>
        </pc:sldMkLst>
      </pc:sldChg>
      <pc:sldChg chg="modSp mod">
        <pc:chgData name="Ernesto Gandolfo Raso" userId="9b53afdb15782c0c" providerId="LiveId" clId="{D6A63107-D7C9-4111-B0A9-C884BE1D1A05}" dt="2024-10-21T13:40:43.395" v="970" actId="1035"/>
        <pc:sldMkLst>
          <pc:docMk/>
          <pc:sldMk cId="1293404477" sldId="463"/>
        </pc:sldMkLst>
      </pc:sldChg>
      <pc:sldChg chg="addSp modSp mod">
        <pc:chgData name="Ernesto Gandolfo Raso" userId="9b53afdb15782c0c" providerId="LiveId" clId="{D6A63107-D7C9-4111-B0A9-C884BE1D1A05}" dt="2024-10-23T19:09:04.035" v="1447" actId="14100"/>
        <pc:sldMkLst>
          <pc:docMk/>
          <pc:sldMk cId="3450695168" sldId="464"/>
        </pc:sldMkLst>
      </pc:sldChg>
      <pc:sldChg chg="modSp mod">
        <pc:chgData name="Ernesto Gandolfo Raso" userId="9b53afdb15782c0c" providerId="LiveId" clId="{D6A63107-D7C9-4111-B0A9-C884BE1D1A05}" dt="2024-10-22T13:03:20.276" v="1417" actId="20577"/>
        <pc:sldMkLst>
          <pc:docMk/>
          <pc:sldMk cId="30898216" sldId="466"/>
        </pc:sldMkLst>
      </pc:sldChg>
      <pc:sldChg chg="modSp">
        <pc:chgData name="Ernesto Gandolfo Raso" userId="9b53afdb15782c0c" providerId="LiveId" clId="{D6A63107-D7C9-4111-B0A9-C884BE1D1A05}" dt="2024-10-21T13:20:24.425" v="780" actId="255"/>
        <pc:sldMkLst>
          <pc:docMk/>
          <pc:sldMk cId="2044930772" sldId="467"/>
        </pc:sldMkLst>
      </pc:sldChg>
      <pc:sldChg chg="delSp modSp mod">
        <pc:chgData name="Ernesto Gandolfo Raso" userId="9b53afdb15782c0c" providerId="LiveId" clId="{D6A63107-D7C9-4111-B0A9-C884BE1D1A05}" dt="2024-10-23T19:04:27.202" v="1440" actId="1036"/>
        <pc:sldMkLst>
          <pc:docMk/>
          <pc:sldMk cId="803973958" sldId="468"/>
        </pc:sldMkLst>
      </pc:sldChg>
      <pc:sldChg chg="modSp mod">
        <pc:chgData name="Ernesto Gandolfo Raso" userId="9b53afdb15782c0c" providerId="LiveId" clId="{D6A63107-D7C9-4111-B0A9-C884BE1D1A05}" dt="2024-10-23T19:05:07.728" v="1441" actId="14100"/>
        <pc:sldMkLst>
          <pc:docMk/>
          <pc:sldMk cId="2036884557" sldId="469"/>
        </pc:sldMkLst>
      </pc:sldChg>
      <pc:sldChg chg="addSp modSp mod">
        <pc:chgData name="Ernesto Gandolfo Raso" userId="9b53afdb15782c0c" providerId="LiveId" clId="{D6A63107-D7C9-4111-B0A9-C884BE1D1A05}" dt="2024-10-21T13:28:36.969" v="885"/>
        <pc:sldMkLst>
          <pc:docMk/>
          <pc:sldMk cId="3440331208" sldId="470"/>
        </pc:sldMkLst>
      </pc:sldChg>
      <pc:sldChg chg="modSp mod">
        <pc:chgData name="Ernesto Gandolfo Raso" userId="9b53afdb15782c0c" providerId="LiveId" clId="{D6A63107-D7C9-4111-B0A9-C884BE1D1A05}" dt="2024-10-21T13:18:33.610" v="774" actId="14100"/>
        <pc:sldMkLst>
          <pc:docMk/>
          <pc:sldMk cId="3050709198" sldId="471"/>
        </pc:sldMkLst>
      </pc:sldChg>
      <pc:sldChg chg="modSp mod">
        <pc:chgData name="Ernesto Gandolfo Raso" userId="9b53afdb15782c0c" providerId="LiveId" clId="{D6A63107-D7C9-4111-B0A9-C884BE1D1A05}" dt="2024-10-21T13:18:37.593" v="775" actId="14100"/>
        <pc:sldMkLst>
          <pc:docMk/>
          <pc:sldMk cId="789627146" sldId="472"/>
        </pc:sldMkLst>
      </pc:sldChg>
      <pc:sldChg chg="modSp mod">
        <pc:chgData name="Ernesto Gandolfo Raso" userId="9b53afdb15782c0c" providerId="LiveId" clId="{D6A63107-D7C9-4111-B0A9-C884BE1D1A05}" dt="2024-10-23T19:02:50.857" v="1427" actId="14100"/>
        <pc:sldMkLst>
          <pc:docMk/>
          <pc:sldMk cId="1796509969" sldId="473"/>
        </pc:sldMkLst>
      </pc:sldChg>
      <pc:sldChg chg="del">
        <pc:chgData name="Ernesto Gandolfo Raso" userId="9b53afdb15782c0c" providerId="LiveId" clId="{D6A63107-D7C9-4111-B0A9-C884BE1D1A05}" dt="2024-10-22T12:36:08.534" v="1050" actId="2696"/>
        <pc:sldMkLst>
          <pc:docMk/>
          <pc:sldMk cId="3108241134" sldId="474"/>
        </pc:sldMkLst>
      </pc:sldChg>
      <pc:sldChg chg="addSp delSp modSp add mod">
        <pc:chgData name="Ernesto Gandolfo Raso" userId="9b53afdb15782c0c" providerId="LiveId" clId="{D6A63107-D7C9-4111-B0A9-C884BE1D1A05}" dt="2024-10-22T12:50:06.821" v="1407" actId="1035"/>
        <pc:sldMkLst>
          <pc:docMk/>
          <pc:sldMk cId="729277697" sldId="477"/>
        </pc:sldMkLst>
      </pc:sldChg>
      <pc:sldChg chg="add del">
        <pc:chgData name="Ernesto Gandolfo Raso" userId="9b53afdb15782c0c" providerId="LiveId" clId="{D6A63107-D7C9-4111-B0A9-C884BE1D1A05}" dt="2024-10-21T13:23:03.116" v="794" actId="2890"/>
        <pc:sldMkLst>
          <pc:docMk/>
          <pc:sldMk cId="2877890245" sldId="477"/>
        </pc:sldMkLst>
      </pc:sldChg>
      <pc:sldChg chg="addSp delSp modSp add mod">
        <pc:chgData name="Ernesto Gandolfo Raso" userId="9b53afdb15782c0c" providerId="LiveId" clId="{D6A63107-D7C9-4111-B0A9-C884BE1D1A05}" dt="2024-10-25T20:18:51.921" v="1676" actId="20577"/>
        <pc:sldMkLst>
          <pc:docMk/>
          <pc:sldMk cId="1416885449" sldId="478"/>
        </pc:sldMkLst>
      </pc:sldChg>
      <pc:sldChg chg="add">
        <pc:chgData name="Ernesto Gandolfo Raso" userId="9b53afdb15782c0c" providerId="LiveId" clId="{D6A63107-D7C9-4111-B0A9-C884BE1D1A05}" dt="2024-10-25T20:17:28.353" v="1590"/>
        <pc:sldMkLst>
          <pc:docMk/>
          <pc:sldMk cId="3792942736" sldId="479"/>
        </pc:sldMkLst>
      </pc:sldChg>
      <pc:sldChg chg="addSp delSp modSp add mod">
        <pc:chgData name="Ernesto Gandolfo Raso" userId="9b53afdb15782c0c" providerId="LiveId" clId="{D6A63107-D7C9-4111-B0A9-C884BE1D1A05}" dt="2024-10-25T20:25:43.611" v="2148" actId="692"/>
        <pc:sldMkLst>
          <pc:docMk/>
          <pc:sldMk cId="1532456967" sldId="480"/>
        </pc:sldMkLst>
      </pc:sldChg>
      <pc:sldChg chg="addSp modSp add mod">
        <pc:chgData name="Ernesto Gandolfo Raso" userId="9b53afdb15782c0c" providerId="LiveId" clId="{D6A63107-D7C9-4111-B0A9-C884BE1D1A05}" dt="2024-10-25T20:34:08.331" v="2350" actId="14100"/>
        <pc:sldMkLst>
          <pc:docMk/>
          <pc:sldMk cId="2116782742" sldId="481"/>
        </pc:sldMkLst>
      </pc:sldChg>
      <pc:sldChg chg="add del">
        <pc:chgData name="Ernesto Gandolfo Raso" userId="9b53afdb15782c0c" providerId="LiveId" clId="{D6A63107-D7C9-4111-B0A9-C884BE1D1A05}" dt="2024-10-25T20:17:46.915" v="1592" actId="2890"/>
        <pc:sldMkLst>
          <pc:docMk/>
          <pc:sldMk cId="2398626559" sldId="481"/>
        </pc:sldMkLst>
      </pc:sldChg>
      <pc:sldChg chg="addSp delSp modSp add del mod">
        <pc:chgData name="Ernesto Gandolfo Raso" userId="9b53afdb15782c0c" providerId="LiveId" clId="{D6A63107-D7C9-4111-B0A9-C884BE1D1A05}" dt="2024-10-25T20:25:15.931" v="2134" actId="2696"/>
        <pc:sldMkLst>
          <pc:docMk/>
          <pc:sldMk cId="340316113" sldId="482"/>
        </pc:sldMkLst>
      </pc:sldChg>
      <pc:sldChg chg="delSp modSp add mod">
        <pc:chgData name="Ernesto Gandolfo Raso" userId="9b53afdb15782c0c" providerId="LiveId" clId="{D6A63107-D7C9-4111-B0A9-C884BE1D1A05}" dt="2024-10-25T20:33:56.199" v="2347" actId="21"/>
        <pc:sldMkLst>
          <pc:docMk/>
          <pc:sldMk cId="526684289" sldId="482"/>
        </pc:sldMkLst>
      </pc:sldChg>
      <pc:sldChg chg="add del replId">
        <pc:chgData name="Ernesto Gandolfo Raso" userId="9b53afdb15782c0c" providerId="LiveId" clId="{D6A63107-D7C9-4111-B0A9-C884BE1D1A05}" dt="2024-10-25T20:17:46.915" v="1592" actId="2890"/>
        <pc:sldMkLst>
          <pc:docMk/>
          <pc:sldMk cId="2498678427" sldId="482"/>
        </pc:sldMkLst>
      </pc:sldChg>
      <pc:sldChg chg="add del replId">
        <pc:chgData name="Ernesto Gandolfo Raso" userId="9b53afdb15782c0c" providerId="LiveId" clId="{D6A63107-D7C9-4111-B0A9-C884BE1D1A05}" dt="2024-10-25T20:17:46.915" v="1592" actId="2890"/>
        <pc:sldMkLst>
          <pc:docMk/>
          <pc:sldMk cId="254071196" sldId="483"/>
        </pc:sldMkLst>
      </pc:sldChg>
      <pc:sldChg chg="add del">
        <pc:chgData name="Ernesto Gandolfo Raso" userId="9b53afdb15782c0c" providerId="LiveId" clId="{D6A63107-D7C9-4111-B0A9-C884BE1D1A05}" dt="2024-10-25T20:25:13.946" v="2133" actId="2696"/>
        <pc:sldMkLst>
          <pc:docMk/>
          <pc:sldMk cId="447860048" sldId="4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5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6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7" name="Text Box 4"/>
          <p:cNvSpPr txBox="1">
            <a:spLocks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8" name="Text Box 5"/>
          <p:cNvSpPr txBox="1">
            <a:spLocks noChangeArrowheads="1"/>
          </p:cNvSpPr>
          <p:nvPr/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2662" cy="3594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47081" cy="43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noProof="0"/>
          </a:p>
        </p:txBody>
      </p:sp>
      <p:sp>
        <p:nvSpPr>
          <p:cNvPr id="110601" name="Text Box 8"/>
          <p:cNvSpPr txBox="1">
            <a:spLocks noChangeArrowheads="1"/>
          </p:cNvSpPr>
          <p:nvPr/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143588" y="9119474"/>
            <a:ext cx="3164839" cy="4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13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B8AC35E9-1AD7-42BC-96ED-81644DEFC32F}" type="slidenum">
              <a:rPr lang="es-MX" altLang="pt-BR"/>
              <a:pPr/>
              <a:t>‹Nº›</a:t>
            </a:fld>
            <a:endParaRPr lang="es-MX" altLang="pt-BR"/>
          </a:p>
        </p:txBody>
      </p:sp>
    </p:spTree>
    <p:extLst>
      <p:ext uri="{BB962C8B-B14F-4D97-AF65-F5344CB8AC3E}">
        <p14:creationId xmlns:p14="http://schemas.microsoft.com/office/powerpoint/2010/main" val="240933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FB37895-ADF1-400C-AFF3-620F43DCC84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3196F1-A926-444E-AF66-69FDD188F2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872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9405A7-3A1F-4833-9E78-FD1150D2040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8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6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F4A5A7-3537-4667-9B7B-10F721C04F2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2907CB-4379-4CF6-A443-10E5406E46D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C922C-A977-4351-9F03-1FF29C0532F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C86FE-60C4-4360-85E2-E8F111443F2D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9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F4A5A7-3537-4667-9B7B-10F721C04F2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2907CB-4379-4CF6-A443-10E5406E46D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C922C-A977-4351-9F03-1FF29C0532F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C86FE-60C4-4360-85E2-E8F111443F2D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9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698174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01BAD-6D99-4E8E-CCA5-C78458098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9">
            <a:extLst>
              <a:ext uri="{FF2B5EF4-FFF2-40B4-BE49-F238E27FC236}">
                <a16:creationId xmlns:a16="http://schemas.microsoft.com/office/drawing/2014/main" id="{1DEAFCC6-4CB2-FE57-E53A-893110F591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F4A5A7-3537-4667-9B7B-10F721C04F2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5" name="Text Box 1">
            <a:extLst>
              <a:ext uri="{FF2B5EF4-FFF2-40B4-BE49-F238E27FC236}">
                <a16:creationId xmlns:a16="http://schemas.microsoft.com/office/drawing/2014/main" id="{A6B0940E-2203-AC85-0654-108DDE868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2907CB-4379-4CF6-A443-10E5406E46D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6" name="Text Box 2">
            <a:extLst>
              <a:ext uri="{FF2B5EF4-FFF2-40B4-BE49-F238E27FC236}">
                <a16:creationId xmlns:a16="http://schemas.microsoft.com/office/drawing/2014/main" id="{93005B28-23E8-5187-C1BB-897B521D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C922C-A977-4351-9F03-1FF29C0532F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7" name="Text Box 3">
            <a:extLst>
              <a:ext uri="{FF2B5EF4-FFF2-40B4-BE49-F238E27FC236}">
                <a16:creationId xmlns:a16="http://schemas.microsoft.com/office/drawing/2014/main" id="{97AA6154-7C75-04E6-A0FE-B4993E6E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C86FE-60C4-4360-85E2-E8F111443F2D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8" name="Rectangle 4">
            <a:extLst>
              <a:ext uri="{FF2B5EF4-FFF2-40B4-BE49-F238E27FC236}">
                <a16:creationId xmlns:a16="http://schemas.microsoft.com/office/drawing/2014/main" id="{8D99F35C-D29E-D733-2A95-B21F72261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9" name="Text Box 5">
            <a:extLst>
              <a:ext uri="{FF2B5EF4-FFF2-40B4-BE49-F238E27FC236}">
                <a16:creationId xmlns:a16="http://schemas.microsoft.com/office/drawing/2014/main" id="{D4051446-448B-7132-B284-DA9DA7680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39386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44465D-CE1D-BB46-CF97-DD1C138B7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9">
            <a:extLst>
              <a:ext uri="{FF2B5EF4-FFF2-40B4-BE49-F238E27FC236}">
                <a16:creationId xmlns:a16="http://schemas.microsoft.com/office/drawing/2014/main" id="{C6A4897E-574E-5D8F-7A57-63EE377DB1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F4A5A7-3537-4667-9B7B-10F721C04F2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5" name="Text Box 1">
            <a:extLst>
              <a:ext uri="{FF2B5EF4-FFF2-40B4-BE49-F238E27FC236}">
                <a16:creationId xmlns:a16="http://schemas.microsoft.com/office/drawing/2014/main" id="{954FB4DA-DC27-2DC6-80EE-B6CF8343D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2907CB-4379-4CF6-A443-10E5406E46D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6" name="Text Box 2">
            <a:extLst>
              <a:ext uri="{FF2B5EF4-FFF2-40B4-BE49-F238E27FC236}">
                <a16:creationId xmlns:a16="http://schemas.microsoft.com/office/drawing/2014/main" id="{658FEC95-0230-C201-6CB3-4C9D3689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C922C-A977-4351-9F03-1FF29C0532F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7" name="Text Box 3">
            <a:extLst>
              <a:ext uri="{FF2B5EF4-FFF2-40B4-BE49-F238E27FC236}">
                <a16:creationId xmlns:a16="http://schemas.microsoft.com/office/drawing/2014/main" id="{9D143869-4CB3-84C2-D50F-51711506D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C86FE-60C4-4360-85E2-E8F111443F2D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8" name="Rectangle 4">
            <a:extLst>
              <a:ext uri="{FF2B5EF4-FFF2-40B4-BE49-F238E27FC236}">
                <a16:creationId xmlns:a16="http://schemas.microsoft.com/office/drawing/2014/main" id="{FFD1F3B3-79AB-CD32-EB80-B0F20A47D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9" name="Text Box 5">
            <a:extLst>
              <a:ext uri="{FF2B5EF4-FFF2-40B4-BE49-F238E27FC236}">
                <a16:creationId xmlns:a16="http://schemas.microsoft.com/office/drawing/2014/main" id="{B34A1CB6-C9E6-3B36-1BE0-B570AA18C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89045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DE489E4-C3B7-4272-9A59-2229EC1BD53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8D5048-86F2-4420-AB6B-A45E9301E9E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237812-72DA-4221-A073-1ADB29C9E74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62445B-5DA1-4407-A5FF-3D19671D8B6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5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DE489E4-C3B7-4272-9A59-2229EC1BD53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8D5048-86F2-4420-AB6B-A45E9301E9E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237812-72DA-4221-A073-1ADB29C9E74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62445B-5DA1-4407-A5FF-3D19671D8B6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5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46004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1952ECC-4775-4E68-A91D-76D07659B57B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57481F5-E3E9-492F-869B-80B9AE0AAD6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A942D5-84A0-4BF9-A9F5-8559F050CC4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B24CFA-D985-4080-BC8A-F9833A19000F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51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1952ECC-4775-4E68-A91D-76D07659B57B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57481F5-E3E9-492F-869B-80B9AE0AAD6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A942D5-84A0-4BF9-A9F5-8559F050CC4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B24CFA-D985-4080-BC8A-F9833A19000F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51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01499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DE489E4-C3B7-4272-9A59-2229EC1BD53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8D5048-86F2-4420-AB6B-A45E9301E9E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237812-72DA-4221-A073-1ADB29C9E74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62445B-5DA1-4407-A5FF-3D19671D8B6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5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92287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721709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95EA691-B17F-423A-BBE9-EF1D5C58A24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998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72A75F-72D2-4046-A87A-802A6D436AC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998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91EEBA-E80B-4CB3-A0E7-5AC1CFDE6E9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99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9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A81522E-9D99-45B5-BBAF-0C5C022BD5A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3BA4B8-79E5-448C-92DF-DCE7BE89F92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15EF7D-CF62-4AA9-89EB-5DE07A9F30D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A81522E-9D99-45B5-BBAF-0C5C022BD5A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3BA4B8-79E5-448C-92DF-DCE7BE89F92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15EF7D-CF62-4AA9-89EB-5DE07A9F30D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26010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6C59AF1-58D3-4426-99A3-D4DF3DB7135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510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934D7F-A5B8-4B1E-82F9-AAB70D8022E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510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F3EEA2-335E-4388-91B4-8D870251EA0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51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1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48F2A-5467-6DB3-45E0-B129BFA49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9">
            <a:extLst>
              <a:ext uri="{FF2B5EF4-FFF2-40B4-BE49-F238E27FC236}">
                <a16:creationId xmlns:a16="http://schemas.microsoft.com/office/drawing/2014/main" id="{F89CC455-C063-E8CF-9FE7-88D0FF9CA1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95EA691-B17F-423A-BBE9-EF1D5C58A24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9987" name="Text Box 1">
            <a:extLst>
              <a:ext uri="{FF2B5EF4-FFF2-40B4-BE49-F238E27FC236}">
                <a16:creationId xmlns:a16="http://schemas.microsoft.com/office/drawing/2014/main" id="{48F3F985-29AE-36E7-7014-B9D17D3D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72A75F-72D2-4046-A87A-802A6D436AC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9988" name="Text Box 2">
            <a:extLst>
              <a:ext uri="{FF2B5EF4-FFF2-40B4-BE49-F238E27FC236}">
                <a16:creationId xmlns:a16="http://schemas.microsoft.com/office/drawing/2014/main" id="{86EBB55F-8F9B-57CE-184B-3DABA08E7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91EEBA-E80B-4CB3-A0E7-5AC1CFDE6E9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9989" name="Rectangle 3">
            <a:extLst>
              <a:ext uri="{FF2B5EF4-FFF2-40B4-BE49-F238E27FC236}">
                <a16:creationId xmlns:a16="http://schemas.microsoft.com/office/drawing/2014/main" id="{5288B102-F110-1168-8BAC-A32A389DE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90" name="Text Box 4">
            <a:extLst>
              <a:ext uri="{FF2B5EF4-FFF2-40B4-BE49-F238E27FC236}">
                <a16:creationId xmlns:a16="http://schemas.microsoft.com/office/drawing/2014/main" id="{A5148311-F20B-0E62-4049-C642A3D19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682509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14B777-6A7C-46D8-9920-DE64210F6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9">
            <a:extLst>
              <a:ext uri="{FF2B5EF4-FFF2-40B4-BE49-F238E27FC236}">
                <a16:creationId xmlns:a16="http://schemas.microsoft.com/office/drawing/2014/main" id="{8195B5DB-94F6-649B-D72C-8FB0824B8D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95EA691-B17F-423A-BBE9-EF1D5C58A24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9987" name="Text Box 1">
            <a:extLst>
              <a:ext uri="{FF2B5EF4-FFF2-40B4-BE49-F238E27FC236}">
                <a16:creationId xmlns:a16="http://schemas.microsoft.com/office/drawing/2014/main" id="{CE7678E7-2F3D-3E63-C571-6A99BEA0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72A75F-72D2-4046-A87A-802A6D436AC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9988" name="Text Box 2">
            <a:extLst>
              <a:ext uri="{FF2B5EF4-FFF2-40B4-BE49-F238E27FC236}">
                <a16:creationId xmlns:a16="http://schemas.microsoft.com/office/drawing/2014/main" id="{517E8391-4F38-BA7B-7BFD-BB06C3C56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91EEBA-E80B-4CB3-A0E7-5AC1CFDE6E9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9989" name="Rectangle 3">
            <a:extLst>
              <a:ext uri="{FF2B5EF4-FFF2-40B4-BE49-F238E27FC236}">
                <a16:creationId xmlns:a16="http://schemas.microsoft.com/office/drawing/2014/main" id="{73720C92-D25F-9D80-3B81-BD13C4A6D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90" name="Text Box 4">
            <a:extLst>
              <a:ext uri="{FF2B5EF4-FFF2-40B4-BE49-F238E27FC236}">
                <a16:creationId xmlns:a16="http://schemas.microsoft.com/office/drawing/2014/main" id="{63F680DC-6AF3-46EA-8E2F-A0E64F8D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982722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D6082-6940-5238-B44D-77156590B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9">
            <a:extLst>
              <a:ext uri="{FF2B5EF4-FFF2-40B4-BE49-F238E27FC236}">
                <a16:creationId xmlns:a16="http://schemas.microsoft.com/office/drawing/2014/main" id="{FD3822DF-C497-198E-D57C-FD9608F47D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A81522E-9D99-45B5-BBAF-0C5C022BD5A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1011" name="Text Box 1">
            <a:extLst>
              <a:ext uri="{FF2B5EF4-FFF2-40B4-BE49-F238E27FC236}">
                <a16:creationId xmlns:a16="http://schemas.microsoft.com/office/drawing/2014/main" id="{D0768564-18AA-9D85-B1DC-5C49BE00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3BA4B8-79E5-448C-92DF-DCE7BE89F92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2" name="Text Box 2">
            <a:extLst>
              <a:ext uri="{FF2B5EF4-FFF2-40B4-BE49-F238E27FC236}">
                <a16:creationId xmlns:a16="http://schemas.microsoft.com/office/drawing/2014/main" id="{3F4E0155-EAF1-FF10-6A58-674EDDDF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15EF7D-CF62-4AA9-89EB-5DE07A9F30D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3" name="Rectangle 3">
            <a:extLst>
              <a:ext uri="{FF2B5EF4-FFF2-40B4-BE49-F238E27FC236}">
                <a16:creationId xmlns:a16="http://schemas.microsoft.com/office/drawing/2014/main" id="{16FE5C62-B3DD-A19D-55DC-DC9F3624B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4" name="Text Box 4">
            <a:extLst>
              <a:ext uri="{FF2B5EF4-FFF2-40B4-BE49-F238E27FC236}">
                <a16:creationId xmlns:a16="http://schemas.microsoft.com/office/drawing/2014/main" id="{50A84603-94DB-D7BD-9C10-82C419FF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750930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F918AC-F695-9093-E5F2-5FD4DF9DF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9">
            <a:extLst>
              <a:ext uri="{FF2B5EF4-FFF2-40B4-BE49-F238E27FC236}">
                <a16:creationId xmlns:a16="http://schemas.microsoft.com/office/drawing/2014/main" id="{EF0000CD-4A51-2620-329B-EC69D7CD47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A81522E-9D99-45B5-BBAF-0C5C022BD5A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1011" name="Text Box 1">
            <a:extLst>
              <a:ext uri="{FF2B5EF4-FFF2-40B4-BE49-F238E27FC236}">
                <a16:creationId xmlns:a16="http://schemas.microsoft.com/office/drawing/2014/main" id="{F565C3AD-E071-D06D-1DB6-E512A949A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3BA4B8-79E5-448C-92DF-DCE7BE89F92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2" name="Text Box 2">
            <a:extLst>
              <a:ext uri="{FF2B5EF4-FFF2-40B4-BE49-F238E27FC236}">
                <a16:creationId xmlns:a16="http://schemas.microsoft.com/office/drawing/2014/main" id="{6EF1317E-3C53-F4EE-AA04-FC33FFDD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15EF7D-CF62-4AA9-89EB-5DE07A9F30D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3" name="Rectangle 3">
            <a:extLst>
              <a:ext uri="{FF2B5EF4-FFF2-40B4-BE49-F238E27FC236}">
                <a16:creationId xmlns:a16="http://schemas.microsoft.com/office/drawing/2014/main" id="{E843A267-3D8A-CC33-88A3-36D19AC245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4" name="Text Box 4">
            <a:extLst>
              <a:ext uri="{FF2B5EF4-FFF2-40B4-BE49-F238E27FC236}">
                <a16:creationId xmlns:a16="http://schemas.microsoft.com/office/drawing/2014/main" id="{CE3D8CC6-48AE-AFA9-97A5-97E8BC914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232770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86252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39464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42256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7455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D8814DD-200D-4118-B8CB-19177B925928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30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8DB333-BDE0-4744-8416-BBE26934B21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5CD7BD-B0A8-43D5-804C-2C53C31DC3D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D8814DD-200D-4118-B8CB-19177B925928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30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8DB333-BDE0-4744-8416-BBE26934B21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5CD7BD-B0A8-43D5-804C-2C53C31DC3D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1650345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6423859-7716-41A0-9F27-7070B248297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40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0505C7C-C9BA-4C16-8042-4C5A36D2C08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40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3051C2-E059-4887-8D19-4832C373CC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40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638414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7E1AD-0D38-0A5B-96E4-15647162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>
            <a:extLst>
              <a:ext uri="{FF2B5EF4-FFF2-40B4-BE49-F238E27FC236}">
                <a16:creationId xmlns:a16="http://schemas.microsoft.com/office/drawing/2014/main" id="{E4294D64-3883-DDB5-439B-1589CA4510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966C04E-0967-4708-A771-04AEF0E9F42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2819" name="Text Box 1">
            <a:extLst>
              <a:ext uri="{FF2B5EF4-FFF2-40B4-BE49-F238E27FC236}">
                <a16:creationId xmlns:a16="http://schemas.microsoft.com/office/drawing/2014/main" id="{6D303ACD-21EC-1E37-BBE0-58B90375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B8DC5D-BCED-4B30-A5CD-18F29356287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2820" name="Text Box 2">
            <a:extLst>
              <a:ext uri="{FF2B5EF4-FFF2-40B4-BE49-F238E27FC236}">
                <a16:creationId xmlns:a16="http://schemas.microsoft.com/office/drawing/2014/main" id="{243DCE88-07ED-B893-E5B0-FBB66056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D4C8525-01A1-47BC-BB93-A2458B277F6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2821" name="Text Box 3">
            <a:extLst>
              <a:ext uri="{FF2B5EF4-FFF2-40B4-BE49-F238E27FC236}">
                <a16:creationId xmlns:a16="http://schemas.microsoft.com/office/drawing/2014/main" id="{206415FF-2D9D-0C5B-36AA-DA6F98641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471B27-CA18-4BD1-94FD-F632F468C5AF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2822" name="Rectangle 4">
            <a:extLst>
              <a:ext uri="{FF2B5EF4-FFF2-40B4-BE49-F238E27FC236}">
                <a16:creationId xmlns:a16="http://schemas.microsoft.com/office/drawing/2014/main" id="{B8ACC34D-D430-9EE8-4C19-1D42BE9C12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23" name="Text Box 5">
            <a:extLst>
              <a:ext uri="{FF2B5EF4-FFF2-40B4-BE49-F238E27FC236}">
                <a16:creationId xmlns:a16="http://schemas.microsoft.com/office/drawing/2014/main" id="{999FFA68-EADA-73CE-056A-288A76B39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3639455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45D8D62-B4BB-431D-8260-A5930E49A330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80069C7-D873-4341-A976-A8B3072B22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38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92B87E-F99A-4A0F-88DA-FB9A2850D52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38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0DF5F1A-6AD4-405D-8775-82C58628BC7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38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9900349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A845DA0-4A49-46CB-8099-905103391557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A6F15E-7639-4E74-9938-11B998471D3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48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187D37-7294-4AF0-A9CA-E67949E1536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48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937C30C-1C2B-4D02-AA81-0BAED199617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48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76894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4956525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81B3D96-3C69-406A-B1E1-1E7BF3F69F5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E10D39-B99E-4F4E-BE6D-C541153A78F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9CEE7-7EB1-4405-9625-56A263C7FFC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9F17979-6757-4B3E-AB66-91718025DA4E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479665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81B3D96-3C69-406A-B1E1-1E7BF3F69F5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E10D39-B99E-4F4E-BE6D-C541153A78F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9CEE7-7EB1-4405-9625-56A263C7FFC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9F17979-6757-4B3E-AB66-91718025DA4E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8326858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81B3D96-3C69-406A-B1E1-1E7BF3F69F5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E10D39-B99E-4F4E-BE6D-C541153A78F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9CEE7-7EB1-4405-9625-56A263C7FFC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9F17979-6757-4B3E-AB66-91718025DA4E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68877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4766993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6758507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1791573-44CD-4A03-B565-35416A07C5D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71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DD4C73-9D09-4C74-BC43-DD1FDAB57AC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1042E-3F0E-4963-A9D4-31499AE203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1791573-44CD-4A03-B565-35416A07C5D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71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DD4C73-9D09-4C74-BC43-DD1FDAB57AC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1042E-3F0E-4963-A9D4-31499AE203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3281259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1791573-44CD-4A03-B565-35416A07C5D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71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DD4C73-9D09-4C74-BC43-DD1FDAB57AC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1042E-3F0E-4963-A9D4-31499AE203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5910998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AC539A-F379-4948-88A5-9A2B768E927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81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63A60-2B23-448F-8678-BD18248E783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A90A0F-2ECA-4551-BDC8-76CDCF8F778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AC539A-F379-4948-88A5-9A2B768E927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81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63A60-2B23-448F-8678-BD18248E783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A90A0F-2ECA-4551-BDC8-76CDCF8F778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367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1760066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1D4D7AE-227D-43E0-90A1-1A50C5FA8F8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AD5F57-F29E-490F-8A30-E14F4D939FD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122CD6-CAAD-46F6-A602-7CBB0D60D9B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1D4D7AE-227D-43E0-90A1-1A50C5FA8F8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AD5F57-F29E-490F-8A30-E14F4D939FD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122CD6-CAAD-46F6-A602-7CBB0D60D9B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0879222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1D4D7AE-227D-43E0-90A1-1A50C5FA8F8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AD5F57-F29E-490F-8A30-E14F4D939FD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122CD6-CAAD-46F6-A602-7CBB0D60D9B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834185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FF65234-1B53-4F4C-B30E-894FFDB1941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125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0C252C5-6B55-48F5-8EC6-A7F95315750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125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E51F22-67CA-4536-BB79-34309FA8E46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12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97FC9CF-F51C-46A2-A5D4-A993E4F6251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227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AD9FA1-B853-4543-9102-D1578EE3F02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227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737A78-C6C7-48BB-8D03-C5D75BE1816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22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63420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AA059A0-23D9-4BDF-97C7-D6E9062A4F3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C5AB2F-26EE-4EC9-9BBD-C4888A80F3B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4E0F77-5CF6-40BE-AD1E-477664F62EA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98795C-A3B2-43D4-8A06-35C6A2F4CB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AA059A0-23D9-4BDF-97C7-D6E9062A4F3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C5AB2F-26EE-4EC9-9BBD-C4888A80F3B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4E0F77-5CF6-40BE-AD1E-477664F62EA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98795C-A3B2-43D4-8A06-35C6A2F4CB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69350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AA059A0-23D9-4BDF-97C7-D6E9062A4F3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C5AB2F-26EE-4EC9-9BBD-C4888A80F3B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4E0F77-5CF6-40BE-AD1E-477664F62EA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98795C-A3B2-43D4-8A06-35C6A2F4CB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229190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E9B833C-B9B1-482A-A3B1-FAB15338E79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462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447FB7D-492F-496E-9B04-CDEB381A15F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462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7562A28-7FA9-43CF-A277-602548710D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462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609BED-AF20-4483-B681-F5AABC1F33B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46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3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A6782-CFE3-49DF-AF9B-D3CBE4B118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5669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C9585-C2F8-4597-A420-CE935400154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0502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4816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4816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09529-244D-4904-BBBF-DCE76C584461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0875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B2D79-9C1E-446A-B7CE-24E54E310E5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6113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42AFF-92BB-4A6A-9D01-9C7E3D756FB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311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69050-37D6-4BD7-9D58-3F1F87CD5B45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7980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ACDC2-C115-4B29-9C78-6C57CA3CE1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427230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3A991-9AC7-49AC-B21A-4AB3CFA9CC0D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909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6469-C2D9-4E2D-A765-A83EAB5EF27E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2767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951AD-D3DD-48B7-970B-F0685D41E672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7202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2097-7BF6-462A-9475-20CBF8C9F5E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450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 esquema del texto</a:t>
            </a:r>
          </a:p>
          <a:p>
            <a:pPr lvl="1"/>
            <a:r>
              <a:rPr lang="en-GB" altLang="pt-BR"/>
              <a:t>Segundo nivel del esquema</a:t>
            </a:r>
          </a:p>
          <a:p>
            <a:pPr lvl="2"/>
            <a:r>
              <a:rPr lang="en-GB" altLang="pt-BR"/>
              <a:t>Tercer nivel del esquema</a:t>
            </a:r>
          </a:p>
          <a:p>
            <a:pPr lvl="3"/>
            <a:r>
              <a:rPr lang="en-GB" altLang="pt-BR"/>
              <a:t>Cuarto nivel del esquema</a:t>
            </a:r>
          </a:p>
          <a:p>
            <a:pPr lvl="4"/>
            <a:r>
              <a:rPr lang="en-GB" altLang="pt-BR"/>
              <a:t>Quinto nivel del esquema</a:t>
            </a:r>
          </a:p>
          <a:p>
            <a:pPr lvl="4"/>
            <a:r>
              <a:rPr lang="en-GB" altLang="pt-BR"/>
              <a:t>Sexto nivel del esquema</a:t>
            </a:r>
          </a:p>
          <a:p>
            <a:pPr lvl="4"/>
            <a:r>
              <a:rPr lang="en-GB" altLang="pt-BR"/>
              <a:t>Séptimo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F48DA1F-3925-49BD-8C64-5D4F4D2705D7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9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1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1.png"/><Relationship Id="rId5" Type="http://schemas.openxmlformats.org/officeDocument/2006/relationships/image" Target="../media/image46.png"/><Relationship Id="rId4" Type="http://schemas.openxmlformats.org/officeDocument/2006/relationships/image" Target="../media/image4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0.png"/><Relationship Id="rId4" Type="http://schemas.openxmlformats.org/officeDocument/2006/relationships/image" Target="../media/image4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5" Type="http://schemas.openxmlformats.org/officeDocument/2006/relationships/image" Target="../media/image48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0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5" Type="http://schemas.openxmlformats.org/officeDocument/2006/relationships/image" Target="../media/image63.emf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0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5" Type="http://schemas.openxmlformats.org/officeDocument/2006/relationships/image" Target="../media/image86.png"/><Relationship Id="rId4" Type="http://schemas.openxmlformats.org/officeDocument/2006/relationships/image" Target="../media/image82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emf"/><Relationship Id="rId4" Type="http://schemas.openxmlformats.org/officeDocument/2006/relationships/image" Target="../media/image7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Aparato de ondas de cuerdas, 1000808 [U8431776], Ondas mecá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378"/>
            <a:ext cx="9144000" cy="69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0" y="-99392"/>
            <a:ext cx="9144000" cy="86303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6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ONDAS PERIÓDICAS</a:t>
            </a:r>
            <a:endParaRPr lang="es-ES" altLang="pt-BR" sz="6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7920" cy="2060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Como </a:t>
                </a:r>
                <a14:m>
                  <m:oMath xmlns:m="http://schemas.openxmlformats.org/officeDocument/2006/math">
                    <m:r>
                      <a:rPr lang="es-MX" sz="28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MX" sz="28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s-MX" sz="28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y </a:t>
                </a:r>
                <a14:m>
                  <m:oMath xmlns:m="http://schemas.openxmlformats.org/officeDocument/2006/math"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MX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s-MX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se obtiene:</a:t>
                </a:r>
              </a:p>
              <a:p>
                <a:endParaRPr lang="es-MX" sz="2800" b="0" i="0" u="none" strike="noStrike" baseline="0" dirty="0">
                  <a:solidFill>
                    <a:schemeClr val="tx1"/>
                  </a:solidFill>
                  <a:latin typeface="+mn-lt"/>
                </a:endParaRPr>
              </a:p>
              <a:p>
                <a:pPr algn="ctr"/>
                <a:r>
                  <a:rPr lang="es-MX" sz="2800" b="0" i="1" u="none" strike="noStrike" baseline="0" dirty="0">
                    <a:latin typeface="TimesLTStd-Italic"/>
                  </a:rPr>
                  <a:t>k </a:t>
                </a:r>
                <a14:m>
                  <m:oMath xmlns:m="http://schemas.openxmlformats.org/officeDocument/2006/math">
                    <m:r>
                      <a:rPr lang="es-MX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𝑣𝑘</m:t>
                    </m:r>
                  </m:oMath>
                </a14:m>
                <a:endParaRPr lang="es-MX" sz="3200" b="0" i="0" u="none" strike="noStrike" baseline="0" dirty="0">
                  <a:latin typeface="TimesLTStd-Roman"/>
                </a:endParaRPr>
              </a:p>
              <a:p>
                <a:pPr algn="l"/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Entonces: </a:t>
                </a:r>
              </a:p>
            </p:txBody>
          </p:sp>
        </mc:Choice>
        <mc:Fallback xmlns="">
          <p:sp>
            <p:nvSpPr>
              <p:cNvPr id="5529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7920" cy="2060309"/>
              </a:xfrm>
              <a:prstGeom prst="rect">
                <a:avLst/>
              </a:prstGeom>
              <a:blipFill>
                <a:blip r:embed="rId3"/>
                <a:stretch>
                  <a:fillRect l="-1406" b="-73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66C0FB5B-7459-37F1-AC17-3BFF0A54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0933"/>
            <a:ext cx="9144000" cy="12580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4930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0" y="-34671"/>
            <a:ext cx="9144000" cy="325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constantes introducidas en el estudio de las ondas mecánicas son: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b="1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Período:</a:t>
            </a:r>
            <a:r>
              <a:rPr lang="es-MX" altLang="pt-BR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 El tiempo que tarda en recorrer una distancia equivalente a una longitud  de onda recibe el nombre de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periodo</a:t>
            </a:r>
            <a:r>
              <a:rPr lang="es-MX" altLang="pt-BR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, </a:t>
            </a:r>
            <a:r>
              <a:rPr lang="es-MX" altLang="pt-BR" i="1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T </a:t>
            </a:r>
            <a:r>
              <a:rPr lang="es-MX" altLang="pt-BR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[s]. </a:t>
            </a:r>
          </a:p>
          <a:p>
            <a:pPr eaLnBrk="1" hangingPunct="1">
              <a:spcBef>
                <a:spcPts val="1500"/>
              </a:spcBef>
              <a:buClrTx/>
            </a:pPr>
            <a:r>
              <a:rPr lang="es-MX" altLang="pt-BR" b="1" dirty="0">
                <a:solidFill>
                  <a:srgbClr val="000000"/>
                </a:solidFill>
                <a:cs typeface="Arial" panose="020B0604020202020204" pitchFamily="34" charset="0"/>
              </a:rPr>
              <a:t>Frecuencia: </a:t>
            </a:r>
            <a:r>
              <a:rPr lang="es-ES" dirty="0">
                <a:solidFill>
                  <a:schemeClr val="tx1"/>
                </a:solidFill>
              </a:rPr>
              <a:t>es la medida del número de veces que se repite un fenómeno por unidad de tiempo. </a:t>
            </a:r>
          </a:p>
          <a:p>
            <a:pPr eaLnBrk="1" hangingPunct="1">
              <a:spcBef>
                <a:spcPts val="1500"/>
              </a:spcBef>
              <a:buClrTx/>
            </a:pPr>
            <a:r>
              <a:rPr lang="es-ES" dirty="0">
                <a:solidFill>
                  <a:schemeClr val="tx1"/>
                </a:solidFill>
              </a:rPr>
              <a:t>La </a:t>
            </a:r>
            <a:r>
              <a:rPr lang="es-ES" b="1" dirty="0">
                <a:solidFill>
                  <a:schemeClr val="tx1"/>
                </a:solidFill>
              </a:rPr>
              <a:t>frecuencia</a:t>
            </a:r>
            <a:r>
              <a:rPr lang="es-ES" dirty="0">
                <a:solidFill>
                  <a:schemeClr val="tx1"/>
                </a:solidFill>
              </a:rPr>
              <a:t> en </a:t>
            </a:r>
            <a:r>
              <a:rPr lang="es-ES" b="1" dirty="0">
                <a:solidFill>
                  <a:schemeClr val="tx1"/>
                </a:solidFill>
              </a:rPr>
              <a:t>ondas</a:t>
            </a:r>
            <a:r>
              <a:rPr lang="es-ES" dirty="0">
                <a:solidFill>
                  <a:schemeClr val="tx1"/>
                </a:solidFill>
              </a:rPr>
              <a:t> expresa el número de ciclos que se repite la </a:t>
            </a:r>
            <a:r>
              <a:rPr lang="es-ES" b="1" dirty="0">
                <a:solidFill>
                  <a:schemeClr val="tx1"/>
                </a:solidFill>
              </a:rPr>
              <a:t>onda</a:t>
            </a:r>
            <a:r>
              <a:rPr lang="es-ES" dirty="0">
                <a:solidFill>
                  <a:schemeClr val="tx1"/>
                </a:solidFill>
              </a:rPr>
              <a:t> por segundo.</a:t>
            </a:r>
            <a:endParaRPr lang="en-US" dirty="0"/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0" y="4837362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frecuencia angular,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ω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se definen como: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263097"/>
              </p:ext>
            </p:extLst>
          </p:nvPr>
        </p:nvGraphicFramePr>
        <p:xfrm>
          <a:off x="3275856" y="3429000"/>
          <a:ext cx="2400827" cy="107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37657" imgH="398313" progId="">
                  <p:embed/>
                </p:oleObj>
              </mc:Choice>
              <mc:Fallback>
                <p:oleObj r:id="rId3" imgW="937657" imgH="398313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429000"/>
                        <a:ext cx="2400827" cy="1078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BEB33D6-2E7D-0BEE-8ECB-112DF92F3029}"/>
                  </a:ext>
                </a:extLst>
              </p:cNvPr>
              <p:cNvSpPr txBox="1"/>
              <p:nvPr/>
            </p:nvSpPr>
            <p:spPr>
              <a:xfrm>
                <a:off x="1547664" y="5573483"/>
                <a:ext cx="6401817" cy="1095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MX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MX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e>
                      </m:d>
                      <m:r>
                        <a:rPr lang="el-GR" sz="32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s-MX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32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MX" sz="3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MX" sz="32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BEB33D6-2E7D-0BEE-8ECB-112DF92F3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73483"/>
                <a:ext cx="6401817" cy="1095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2862" y="-5907"/>
            <a:ext cx="9137650" cy="431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El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número de onda angular,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altLang="pt-BR" sz="28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k,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se define como: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endParaRPr lang="es-MX" sz="28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endParaRPr lang="es-MX" sz="28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endParaRPr lang="es-MX" sz="28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</a:t>
            </a:r>
            <a:r>
              <a:rPr lang="es-ES" sz="2800" b="1" dirty="0" err="1">
                <a:solidFill>
                  <a:schemeClr val="tx1"/>
                </a:solidFill>
              </a:rPr>
              <a:t>apidez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 la onda: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perturbación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viaja o </a:t>
            </a:r>
            <a:r>
              <a:rPr lang="es-ES" sz="2800" i="1" dirty="0">
                <a:solidFill>
                  <a:schemeClr val="tx1"/>
                </a:solidFill>
              </a:rPr>
              <a:t>se propaga </a:t>
            </a:r>
            <a:r>
              <a:rPr lang="es-ES" sz="2800" dirty="0">
                <a:solidFill>
                  <a:schemeClr val="tx1"/>
                </a:solidFill>
              </a:rPr>
              <a:t>por el medio material homogéneo e isotrópico, la rapidez de propagación será constante y se llamada </a:t>
            </a:r>
            <a:r>
              <a:rPr lang="es-ES" sz="2800" b="1" dirty="0">
                <a:solidFill>
                  <a:schemeClr val="tx1"/>
                </a:solidFill>
              </a:rPr>
              <a:t>rapidez de propagación </a:t>
            </a:r>
            <a:r>
              <a:rPr lang="es-ES" sz="2800" dirty="0">
                <a:solidFill>
                  <a:schemeClr val="tx1"/>
                </a:solidFill>
              </a:rPr>
              <a:t>o, simplemente, </a:t>
            </a:r>
            <a:r>
              <a:rPr lang="es-ES" sz="2800" b="1" dirty="0">
                <a:solidFill>
                  <a:schemeClr val="tx1"/>
                </a:solidFill>
              </a:rPr>
              <a:t>rapidez de onda</a:t>
            </a:r>
            <a:r>
              <a:rPr lang="es-ES" sz="2800" dirty="0">
                <a:solidFill>
                  <a:schemeClr val="tx1"/>
                </a:solidFill>
              </a:rPr>
              <a:t>.</a:t>
            </a:r>
            <a:endParaRPr lang="es-MX" altLang="pt-BR" sz="2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354943"/>
              </p:ext>
            </p:extLst>
          </p:nvPr>
        </p:nvGraphicFramePr>
        <p:xfrm>
          <a:off x="3491880" y="4509120"/>
          <a:ext cx="187239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70760" imgH="414642" progId="">
                  <p:embed/>
                </p:oleObj>
              </mc:Choice>
              <mc:Fallback>
                <p:oleObj r:id="rId3" imgW="670760" imgH="414642" progId="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509120"/>
                        <a:ext cx="1872399" cy="136815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849575"/>
              </p:ext>
            </p:extLst>
          </p:nvPr>
        </p:nvGraphicFramePr>
        <p:xfrm>
          <a:off x="3504568" y="940975"/>
          <a:ext cx="1943646" cy="126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51611" imgH="419124" progId="">
                  <p:embed/>
                </p:oleObj>
              </mc:Choice>
              <mc:Fallback>
                <p:oleObj r:id="rId5" imgW="751611" imgH="419124" progId="">
                  <p:embed/>
                  <p:pic>
                    <p:nvPicPr>
                      <p:cNvPr id="563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568" y="940975"/>
                        <a:ext cx="1943646" cy="1263889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973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6350" y="25704"/>
            <a:ext cx="91376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Haciendo el cociente, se tiene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50" y="4077072"/>
            <a:ext cx="133164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 como:  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827188" y="764704"/>
                <a:ext cx="3400996" cy="1743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num>
                        <m:den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den>
                      </m:f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s-ES" alt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f>
                            <m:fPr>
                              <m:ctrlP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</m:den>
                      </m:f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alt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188" y="764704"/>
                <a:ext cx="3400996" cy="1743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007520"/>
              </p:ext>
            </p:extLst>
          </p:nvPr>
        </p:nvGraphicFramePr>
        <p:xfrm>
          <a:off x="3130005" y="4293096"/>
          <a:ext cx="2378099" cy="106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37657" imgH="398313" progId="">
                  <p:embed/>
                </p:oleObj>
              </mc:Choice>
              <mc:Fallback>
                <p:oleObj r:id="rId4" imgW="937657" imgH="398313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005" y="4293096"/>
                        <a:ext cx="2378099" cy="1068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2420888"/>
            <a:ext cx="11092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Pero:  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195736" y="2783156"/>
                <a:ext cx="4280697" cy="815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altLang="pt-BR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s-ES" altLang="pt-B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den>
                    </m:f>
                    <m:r>
                      <a:rPr lang="es-ES" altLang="pt-BR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s-ES" altLang="pt-B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den>
                    </m:f>
                    <m:f>
                      <m:fPr>
                        <m:ctrlPr>
                          <a:rPr lang="es-ES" altLang="pt-BR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alt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num>
                      <m:den>
                        <m:r>
                          <a:rPr lang="es-ES" altLang="pt-B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s-ES" altLang="pt-BR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783156"/>
                <a:ext cx="4280697" cy="815993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187" y="5269410"/>
            <a:ext cx="154131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Entonces:  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C40D8C-BA9E-79FA-2BCD-1C273DC2C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33256"/>
            <a:ext cx="9144000" cy="11335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6884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-26996" y="73025"/>
            <a:ext cx="9144000" cy="114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 la fase inicial no es cero, entonces: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onda senoidal se expresa en su forma más general como:</a:t>
            </a:r>
          </a:p>
        </p:txBody>
      </p:sp>
      <p:pic>
        <p:nvPicPr>
          <p:cNvPr id="6" name="Picture 6" descr="https://upload.wikimedia.org/wikipedia/commons/1/13/Alg_sinuso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" y="2250209"/>
            <a:ext cx="9092584" cy="458399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1208673" y="1412776"/>
                <a:ext cx="6529480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s-ES" alt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s-ES" alt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MX" altLang="pt-BR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alt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73" y="1412776"/>
                <a:ext cx="652948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364088" y="0"/>
                <a:ext cx="13384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0"/>
                <a:ext cx="133844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403648" y="5415607"/>
                <a:ext cx="43204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415607"/>
                <a:ext cx="43204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-88461" y="-31597"/>
            <a:ext cx="9250363" cy="6858000"/>
          </a:xfrm>
          <a:prstGeom prst="rect">
            <a:avLst/>
          </a:prstGeom>
          <a:solidFill>
            <a:srgbClr val="FFFFFF"/>
          </a:solidFill>
          <a:ln w="28440" cap="sq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6" name="Text Box 2"/>
              <p:cNvSpPr txBox="1">
                <a:spLocks noChangeArrowheads="1"/>
              </p:cNvSpPr>
              <p:nvPr/>
            </p:nvSpPr>
            <p:spPr bwMode="auto">
              <a:xfrm>
                <a:off x="-35460" y="2558281"/>
                <a:ext cx="2303204" cy="737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66"/>
                  </a:buClr>
                </a:pPr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Y como: </a:t>
                </a:r>
                <a14:m>
                  <m:oMath xmlns:m="http://schemas.openxmlformats.org/officeDocument/2006/math">
                    <m:r>
                      <a:rPr lang="es-E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s-MX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s-ES" altLang="pt-BR" sz="3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10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460" y="2558281"/>
                <a:ext cx="2303204" cy="737767"/>
              </a:xfrm>
              <a:prstGeom prst="rect">
                <a:avLst/>
              </a:prstGeom>
              <a:blipFill>
                <a:blip r:embed="rId4"/>
                <a:stretch>
                  <a:fillRect l="-4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-107950" y="4627562"/>
            <a:ext cx="9250363" cy="42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onda armónica puede también expresarse como: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691120"/>
              </p:ext>
            </p:extLst>
          </p:nvPr>
        </p:nvGraphicFramePr>
        <p:xfrm>
          <a:off x="1403350" y="3141663"/>
          <a:ext cx="284797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74134" imgH="392688" progId="">
                  <p:embed/>
                </p:oleObj>
              </mc:Choice>
              <mc:Fallback>
                <p:oleObj r:id="rId5" imgW="874134" imgH="392688" progId="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141663"/>
                        <a:ext cx="284797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5402513" y="3213100"/>
            <a:ext cx="3201936" cy="1169988"/>
            <a:chOff x="3983" y="2024"/>
            <a:chExt cx="1475" cy="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5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002" y="2024"/>
                  <a:ext cx="1137" cy="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1pPr>
                  <a:lvl2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2pPr>
                  <a:lvl3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3pPr>
                  <a:lvl4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4pPr>
                  <a:lvl5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ts val="875"/>
                    </a:spcBef>
                    <a:buClr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s-ES" alt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s-ES" altLang="pt-BR" sz="2800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: </a:t>
                  </a:r>
                  <a:r>
                    <a:rPr lang="es-ES" altLang="pt-BR" sz="2800" b="1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Periodo</a:t>
                  </a:r>
                </a:p>
              </p:txBody>
            </p:sp>
          </mc:Choice>
          <mc:Fallback xmlns="">
            <p:sp>
              <p:nvSpPr>
                <p:cNvPr id="61456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2" y="2024"/>
                  <a:ext cx="1137" cy="331"/>
                </a:xfrm>
                <a:prstGeom prst="rect">
                  <a:avLst/>
                </a:prstGeom>
                <a:blipFill>
                  <a:blip r:embed="rId7"/>
                  <a:stretch>
                    <a:fillRect t="-11628" b="-31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5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983" y="2430"/>
                  <a:ext cx="1475" cy="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1pPr>
                  <a:lvl2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2pPr>
                  <a:lvl3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3pPr>
                  <a:lvl4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4pPr>
                  <a:lvl5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ts val="875"/>
                    </a:spcBef>
                    <a:buClr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s-ES" alt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altLang="pt-BR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Hz</m:t>
                          </m:r>
                        </m:e>
                      </m:d>
                    </m:oMath>
                  </a14:m>
                  <a:r>
                    <a:rPr lang="es-ES" altLang="pt-BR" sz="2800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: </a:t>
                  </a:r>
                  <a:r>
                    <a:rPr lang="es-ES" altLang="pt-BR" sz="2800" b="1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Frecuencia</a:t>
                  </a:r>
                </a:p>
              </p:txBody>
            </p:sp>
          </mc:Choice>
          <mc:Fallback xmlns="">
            <p:sp>
              <p:nvSpPr>
                <p:cNvPr id="61457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83" y="2430"/>
                  <a:ext cx="1475" cy="331"/>
                </a:xfrm>
                <a:prstGeom prst="rect">
                  <a:avLst/>
                </a:prstGeom>
                <a:blipFill>
                  <a:blip r:embed="rId8"/>
                  <a:stretch>
                    <a:fillRect t="-12791" b="-31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-107950" y="-27384"/>
            <a:ext cx="9250363" cy="42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la ecuación de la onda armónica: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-107950" y="1574800"/>
            <a:ext cx="13668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7325" indent="-182563"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Donde: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20" name="Text Box 16"/>
              <p:cNvSpPr txBox="1">
                <a:spLocks noChangeArrowheads="1"/>
              </p:cNvSpPr>
              <p:nvPr/>
            </p:nvSpPr>
            <p:spPr bwMode="auto">
              <a:xfrm>
                <a:off x="4572000" y="1672481"/>
                <a:ext cx="4570413" cy="525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875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s-E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𝜔</m:t>
                    </m:r>
                  </m:oMath>
                </a14:m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[rad/s]: 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Frecuencia angular</a:t>
                </a:r>
              </a:p>
            </p:txBody>
          </p:sp>
        </mc:Choice>
        <mc:Fallback xmlns="">
          <p:sp>
            <p:nvSpPr>
              <p:cNvPr id="47120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672481"/>
                <a:ext cx="4570413" cy="525401"/>
              </a:xfrm>
              <a:prstGeom prst="rect">
                <a:avLst/>
              </a:prstGeom>
              <a:blipFill>
                <a:blip r:embed="rId9"/>
                <a:stretch>
                  <a:fillRect t="-11494" r="-933" b="-310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2016132" y="620688"/>
                <a:ext cx="5445786" cy="5847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𝑘𝑥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32" y="620688"/>
                <a:ext cx="544578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18 CuadroTexto"/>
              <p:cNvSpPr txBox="1"/>
              <p:nvPr/>
            </p:nvSpPr>
            <p:spPr>
              <a:xfrm>
                <a:off x="1547664" y="5517232"/>
                <a:ext cx="6311669" cy="9950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ES" sz="3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s-AR" sz="3200" dirty="0"/>
              </a:p>
            </p:txBody>
          </p:sp>
        </mc:Choice>
        <mc:Fallback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17232"/>
                <a:ext cx="6311669" cy="9950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1134095" y="1532429"/>
                <a:ext cx="3581921" cy="79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s-AR" sz="3200" dirty="0"/>
                  <a:t>fff</a:t>
                </a: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95" y="1532429"/>
                <a:ext cx="3581921" cy="791435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4517" name="Text Box 4"/>
              <p:cNvSpPr txBox="1">
                <a:spLocks noChangeArrowheads="1"/>
              </p:cNvSpPr>
              <p:nvPr/>
            </p:nvSpPr>
            <p:spPr bwMode="auto">
              <a:xfrm>
                <a:off x="0" y="16297"/>
                <a:ext cx="9085826" cy="525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Para el caso particular en el que </a:t>
                </a:r>
                <a14:m>
                  <m:oMath xmlns:m="http://schemas.openxmlformats.org/officeDocument/2006/math">
                    <m:r>
                      <a:rPr lang="es-E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s-E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se tiene:</a:t>
                </a:r>
              </a:p>
            </p:txBody>
          </p:sp>
        </mc:Choice>
        <mc:Fallback>
          <p:sp>
            <p:nvSpPr>
              <p:cNvPr id="645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6297"/>
                <a:ext cx="9085826" cy="525401"/>
              </a:xfrm>
              <a:prstGeom prst="rect">
                <a:avLst/>
              </a:prstGeom>
              <a:blipFill>
                <a:blip r:embed="rId3"/>
                <a:stretch>
                  <a:fillRect l="-1409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22678" y="1667396"/>
            <a:ext cx="9085826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El punto </a:t>
            </a:r>
            <a:r>
              <a:rPr lang="es-MX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se mueve solo en sentido vertical con una velocidad y una aceleración dada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2091315" y="663792"/>
                <a:ext cx="5431552" cy="95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315" y="663792"/>
                <a:ext cx="5431552" cy="952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1426326" y="2894313"/>
                <a:ext cx="6775958" cy="125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𝑐𝑡𝑒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26" y="2894313"/>
                <a:ext cx="6775958" cy="125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1259632" y="4512989"/>
                <a:ext cx="7219284" cy="1436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s-E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ES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E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𝑐𝑡𝑒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12989"/>
                <a:ext cx="7219284" cy="14362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0" y="0"/>
            <a:ext cx="478802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aquí, los valores máximos son: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2524293" y="881329"/>
                <a:ext cx="4207947" cy="72564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E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  <m:r>
                      <a:rPr lang="es-AR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s-A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s-AR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293" y="881329"/>
                <a:ext cx="4207947" cy="725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2468026" y="2024461"/>
                <a:ext cx="4207947" cy="8924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A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AR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AR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AR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026" y="2024461"/>
                <a:ext cx="4207947" cy="892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EF16906B-88EE-3329-1DE6-9D1B4F5CF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67593"/>
            <a:ext cx="9144000" cy="37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9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DCC8F-A4E9-A1B2-A268-DB7B006E5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4FE959D-3073-82E3-4C28-8BC5CEA86E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53094" b="15969"/>
          <a:stretch>
            <a:fillRect/>
          </a:stretch>
        </p:blipFill>
        <p:spPr>
          <a:xfrm>
            <a:off x="0" y="0"/>
            <a:ext cx="9144000" cy="59238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923111-14CC-E311-BC0B-3BA4D15AAF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80000" r="1175"/>
          <a:stretch>
            <a:fillRect/>
          </a:stretch>
        </p:blipFill>
        <p:spPr>
          <a:xfrm>
            <a:off x="-15818" y="5931575"/>
            <a:ext cx="9036496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83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32989-B5D5-8E21-7F27-9EBC288B9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E0828F-246A-ACA3-1F44-3F348D75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637" b="20000"/>
          <a:stretch>
            <a:fillRect/>
          </a:stretch>
        </p:blipFill>
        <p:spPr>
          <a:xfrm>
            <a:off x="1" y="0"/>
            <a:ext cx="9144000" cy="68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58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358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 generan cuando la perturbación aplicada a un medio material es un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movimiento repetitivo, o periódico (MAS)</a:t>
            </a:r>
            <a:r>
              <a:rPr lang="es-ES" sz="32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 la perturbación se aplica al extremo libre de la cuerda, cada partícula de la cuerda experimenta un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movimiento periódico 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 propagarse las perturbaciones, y se genera una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 periódica.</a:t>
            </a:r>
            <a:endParaRPr lang="es-ES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2338" name="Picture 2" descr="Ondas Mecán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6062"/>
            <a:ext cx="9144000" cy="3201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8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0407" y="1916832"/>
            <a:ext cx="9144000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</a:pPr>
            <a:r>
              <a:rPr lang="es-ES" altLang="pt-BR" sz="4400" b="1" dirty="0">
                <a:solidFill>
                  <a:srgbClr val="000000"/>
                </a:solidFill>
                <a:cs typeface="Arial" panose="020B0604020202020204" pitchFamily="34" charset="0"/>
              </a:rPr>
              <a:t>Rapidez de una onda unidimensional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382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0407" y="2420888"/>
            <a:ext cx="91440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1º método: Análisis físico</a:t>
            </a:r>
          </a:p>
        </p:txBody>
      </p:sp>
    </p:spTree>
    <p:extLst>
      <p:ext uri="{BB962C8B-B14F-4D97-AF65-F5344CB8AC3E}">
        <p14:creationId xmlns:p14="http://schemas.microsoft.com/office/powerpoint/2010/main" val="2183587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 r="5714" b="41"/>
          <a:stretch/>
        </p:blipFill>
        <p:spPr bwMode="auto">
          <a:xfrm>
            <a:off x="2051720" y="0"/>
            <a:ext cx="5040560" cy="68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71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051576" y="1528203"/>
                <a:ext cx="6904800" cy="6046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s-E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s-E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r>
                      <a:rPr lang="es-E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ES" sz="3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76" y="1528203"/>
                <a:ext cx="6904800" cy="604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0" y="2428358"/>
                <a:ext cx="9144000" cy="21423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s-MX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𝑐𝑡𝑒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r>
                        <m:rPr>
                          <m:sty m:val="p"/>
                        </m:rPr>
                        <a:rPr lang="es-MX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densidad</m:t>
                      </m:r>
                      <m:r>
                        <a:rPr lang="es-MX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lineal</m:t>
                      </m:r>
                      <m:r>
                        <a:rPr lang="es-MX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</m:t>
                      </m:r>
                      <m:r>
                        <a:rPr lang="es-MX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masa</m:t>
                      </m:r>
                    </m:oMath>
                  </m:oMathPara>
                </a14:m>
                <a:endParaRPr lang="es-MX" sz="3200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s-MX" sz="3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s-MX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28358"/>
                <a:ext cx="9144000" cy="2142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/>
              <p:cNvSpPr txBox="1"/>
              <p:nvPr/>
            </p:nvSpPr>
            <p:spPr>
              <a:xfrm>
                <a:off x="3059832" y="4725144"/>
                <a:ext cx="6048672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s-MX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s-MX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725144"/>
                <a:ext cx="6048672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0" y="43288"/>
                <a:ext cx="9075976" cy="1756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es pequeño (</a:t>
                </a:r>
                <a:r>
                  <a:rPr lang="es-ES" altLang="pt-BR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hipótesis de pequeñas deformaciones</a:t>
                </a:r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), entonces:</a:t>
                </a:r>
              </a:p>
              <a:p>
                <a:pPr eaLnBrk="1" hangingPunct="1">
                  <a:buClrTx/>
                  <a:buFontTx/>
                  <a:buNone/>
                </a:pPr>
                <a:endParaRPr lang="es-ES" altLang="pt-BR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 eaLnBrk="1" hangingPunct="1">
                  <a:buClrTx/>
                </a:pPr>
                <a14:m>
                  <m:oMath xmlns:m="http://schemas.openxmlformats.org/officeDocument/2006/math">
                    <m:r>
                      <a:rPr lang="es-ES" altLang="pt-BR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s-ES" altLang="pt-BR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s-MX" altLang="pt-BR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𝑠𝑒𝑛</m:t>
                    </m:r>
                  </m:oMath>
                </a14:m>
                <a:r>
                  <a:rPr lang="es-ES" altLang="pt-BR" sz="3600" dirty="0">
                    <a:solidFill>
                      <a:srgbClr val="0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altLang="pt-BR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altLang="pt-BR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s-MX" altLang="pt-BR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s-ES" altLang="pt-BR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s-MX" altLang="pt-BR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𝑡𝑎𝑛</m:t>
                    </m:r>
                  </m:oMath>
                </a14:m>
                <a:r>
                  <a:rPr lang="es-ES" altLang="pt-BR" sz="3600" dirty="0">
                    <a:solidFill>
                      <a:srgbClr val="0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s-ES" altLang="pt-BR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s-MX" altLang="pt-BR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s-ES" altLang="pt-BR" sz="36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eaLnBrk="1" hangingPunct="1">
                  <a:buClrTx/>
                  <a:buFontTx/>
                  <a:buNone/>
                </a:pPr>
                <a:endParaRPr lang="es-ES" altLang="pt-BR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288"/>
                <a:ext cx="9075976" cy="1756508"/>
              </a:xfrm>
              <a:prstGeom prst="rect">
                <a:avLst/>
              </a:prstGeom>
              <a:blipFill>
                <a:blip r:embed="rId6"/>
                <a:stretch>
                  <a:fillRect l="-1075" t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-9111" y="5127575"/>
            <a:ext cx="378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Por la 2º ley de Newton: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27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/>
              <p:cNvSpPr txBox="1"/>
              <p:nvPr/>
            </p:nvSpPr>
            <p:spPr>
              <a:xfrm>
                <a:off x="2873474" y="1290826"/>
                <a:ext cx="349872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𝜃𝜇</m:t>
                      </m:r>
                      <m:sSup>
                        <m:sSupPr>
                          <m:ctrlP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474" y="1290826"/>
                <a:ext cx="349872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/>
              <p:cNvSpPr txBox="1"/>
              <p:nvPr/>
            </p:nvSpPr>
            <p:spPr>
              <a:xfrm>
                <a:off x="539552" y="3451066"/>
                <a:ext cx="479213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51066"/>
                <a:ext cx="479213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4778128"/>
            <a:ext cx="9139661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velocidad de propagación de una onda mecánica lineal depende exclusivamente de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las propiedades del medio material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que la onda utiliza para propagarse.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4283968" y="2779929"/>
                <a:ext cx="3129575" cy="172919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779929"/>
                <a:ext cx="3129575" cy="1729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2">
            <a:extLst>
              <a:ext uri="{FF2B5EF4-FFF2-40B4-BE49-F238E27FC236}">
                <a16:creationId xmlns:a16="http://schemas.microsoft.com/office/drawing/2014/main" id="{96DB7B39-7686-C2C5-017D-2BDEF7BC4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64704"/>
            <a:ext cx="913966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Entonces:</a:t>
            </a: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18D98E9-DD8F-A9D3-FA81-411092C14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" y="2039503"/>
            <a:ext cx="913966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donde: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CA85407-FA92-01A4-3BE6-5D076E9DA3D3}"/>
                  </a:ext>
                </a:extLst>
              </p:cNvPr>
              <p:cNvSpPr txBox="1"/>
              <p:nvPr/>
            </p:nvSpPr>
            <p:spPr>
              <a:xfrm>
                <a:off x="3500991" y="116632"/>
                <a:ext cx="265518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s-E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𝜃𝜇</m:t>
                    </m:r>
                  </m:oMath>
                </a14:m>
                <a:r>
                  <a:rPr lang="es-E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CA85407-FA92-01A4-3BE6-5D076E9D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991" y="116632"/>
                <a:ext cx="265518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331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0407" y="2420888"/>
            <a:ext cx="91440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2º método: </a:t>
            </a:r>
            <a:r>
              <a:rPr lang="es-ES" altLang="pt-BR" sz="4400" b="1" dirty="0">
                <a:solidFill>
                  <a:srgbClr val="000000"/>
                </a:solidFill>
                <a:cs typeface="Arial" panose="020B0604020202020204" pitchFamily="34" charset="0"/>
              </a:rPr>
              <a:t>Análisis e</a:t>
            </a: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nergético</a:t>
            </a:r>
          </a:p>
        </p:txBody>
      </p:sp>
    </p:spTree>
    <p:extLst>
      <p:ext uri="{BB962C8B-B14F-4D97-AF65-F5344CB8AC3E}">
        <p14:creationId xmlns:p14="http://schemas.microsoft.com/office/powerpoint/2010/main" val="125281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3690" r="9956" b="786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52" t="3690" r="9956" b="78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36512" y="14181"/>
            <a:ext cx="9144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el teorema del impulso y la cantidad de movimiento se tiene que:</a:t>
            </a:r>
          </a:p>
          <a:p>
            <a:pPr algn="ctr" eaLnBrk="1" hangingPunct="1">
              <a:buClrTx/>
              <a:buFontTx/>
              <a:buNone/>
            </a:pPr>
            <a:r>
              <a:rPr lang="es-ES" sz="2800" b="1" dirty="0">
                <a:solidFill>
                  <a:schemeClr val="tx1"/>
                </a:solidFill>
              </a:rPr>
              <a:t>Impulso transversal = Cantidad de movimiento transversal</a:t>
            </a:r>
            <a:endParaRPr lang="es-ES" altLang="pt-BR" sz="2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-36512" y="2255527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semejanza de triángulos se tiene: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43271" r="9956" b="7861"/>
          <a:stretch/>
        </p:blipFill>
        <p:spPr bwMode="auto">
          <a:xfrm>
            <a:off x="0" y="3861048"/>
            <a:ext cx="9144000" cy="299695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52" t="3690" r="9956" b="786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045E550E-8984-579F-091E-85F6658659B7}"/>
                  </a:ext>
                </a:extLst>
              </p:cNvPr>
              <p:cNvSpPr/>
              <p:nvPr/>
            </p:nvSpPr>
            <p:spPr>
              <a:xfrm>
                <a:off x="-36512" y="1646730"/>
                <a:ext cx="8136904" cy="623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045E550E-8984-579F-091E-85F665865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646730"/>
                <a:ext cx="8136904" cy="623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3EBC0EBC-C8AF-CA55-9AB5-D2E859AD8D62}"/>
                  </a:ext>
                </a:extLst>
              </p:cNvPr>
              <p:cNvSpPr/>
              <p:nvPr/>
            </p:nvSpPr>
            <p:spPr>
              <a:xfrm>
                <a:off x="2695547" y="2824609"/>
                <a:ext cx="3801297" cy="831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MX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s-E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+mn-lt"/>
                  </a:rPr>
                  <a:t>=</a:t>
                </a:r>
                <a:r>
                  <a:rPr lang="es-E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s-E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MX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3EBC0EBC-C8AF-CA55-9AB5-D2E859AD8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47" y="2824609"/>
                <a:ext cx="3801297" cy="831510"/>
              </a:xfrm>
              <a:prstGeom prst="rect">
                <a:avLst/>
              </a:prstGeom>
              <a:blipFill>
                <a:blip r:embed="rId5"/>
                <a:stretch>
                  <a:fillRect b="-802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errar llave 3">
            <a:extLst>
              <a:ext uri="{FF2B5EF4-FFF2-40B4-BE49-F238E27FC236}">
                <a16:creationId xmlns:a16="http://schemas.microsoft.com/office/drawing/2014/main" id="{D7842615-B679-E1BD-D88F-56697729DC6C}"/>
              </a:ext>
            </a:extLst>
          </p:cNvPr>
          <p:cNvSpPr/>
          <p:nvPr/>
        </p:nvSpPr>
        <p:spPr bwMode="auto">
          <a:xfrm rot="5400000">
            <a:off x="1296145" y="-134890"/>
            <a:ext cx="648072" cy="3167338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25A0AA26-2006-56C0-F5E0-5B058F9FB83B}"/>
              </a:ext>
            </a:extLst>
          </p:cNvPr>
          <p:cNvSpPr/>
          <p:nvPr/>
        </p:nvSpPr>
        <p:spPr bwMode="auto">
          <a:xfrm rot="5400000">
            <a:off x="5975648" y="-1326762"/>
            <a:ext cx="648072" cy="5615608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8"/>
          <p:cNvSpPr txBox="1">
            <a:spLocks noChangeArrowheads="1"/>
          </p:cNvSpPr>
          <p:nvPr/>
        </p:nvSpPr>
        <p:spPr bwMode="auto">
          <a:xfrm>
            <a:off x="35496" y="-27384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Así:</a:t>
            </a:r>
          </a:p>
        </p:txBody>
      </p:sp>
      <p:sp>
        <p:nvSpPr>
          <p:cNvPr id="73738" name="Text Box 9"/>
          <p:cNvSpPr txBox="1">
            <a:spLocks noChangeArrowheads="1"/>
          </p:cNvSpPr>
          <p:nvPr/>
        </p:nvSpPr>
        <p:spPr bwMode="auto">
          <a:xfrm>
            <a:off x="34925" y="306896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lo tanto: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076056" y="69269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Impulso transversal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92080" y="2031231"/>
            <a:ext cx="382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Momento lineal transversal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1403648" y="1916832"/>
                <a:ext cx="3822905" cy="623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s-ES" sz="3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S" sz="3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916832"/>
                <a:ext cx="3822905" cy="623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2834940" y="3356992"/>
                <a:ext cx="3299108" cy="96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f>
                        <m:f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ES" sz="3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40" y="3356992"/>
                <a:ext cx="3299108" cy="96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195736" y="618697"/>
                <a:ext cx="2179251" cy="781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f>
                      <m:fPr>
                        <m:ctrlPr>
                          <a:rPr lang="es-E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3200" i="1" dirty="0">
                    <a:latin typeface="+mn-lt"/>
                  </a:rPr>
                  <a:t>t</a:t>
                </a:r>
                <a:r>
                  <a:rPr lang="en-US" sz="3200" i="1" dirty="0">
                    <a:solidFill>
                      <a:schemeClr val="tx1"/>
                    </a:solidFill>
                    <a:latin typeface="+mn-lt"/>
                  </a:rPr>
                  <a:t>t</a:t>
                </a: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618697"/>
                <a:ext cx="2179251" cy="781048"/>
              </a:xfrm>
              <a:prstGeom prst="rect">
                <a:avLst/>
              </a:prstGeom>
              <a:blipFill>
                <a:blip r:embed="rId5"/>
                <a:stretch>
                  <a:fillRect r="-6425" b="-930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0F391C8-BC2C-F14F-9B8F-9903B143AB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201" b="13093"/>
          <a:stretch/>
        </p:blipFill>
        <p:spPr>
          <a:xfrm>
            <a:off x="0" y="4595221"/>
            <a:ext cx="9144000" cy="1282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2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14288"/>
            <a:ext cx="9144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3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rapidez de las ondas mecánicas</a:t>
            </a:r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-32823" y="4995313"/>
            <a:ext cx="9144001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Fuerza de restitución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Fuerza que tiende a llevar al sistema al estado de equilibrio.</a:t>
            </a:r>
          </a:p>
          <a:p>
            <a:pPr eaLnBrk="1" hangingPunct="1">
              <a:buClrTx/>
              <a:buFontTx/>
              <a:buNone/>
            </a:pPr>
            <a:r>
              <a:rPr lang="es-ES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Inercia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Magnitud que mide la resiste que ofrece el sistema para retornar al equilibrio. 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-36513" y="723900"/>
            <a:ext cx="9144001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 ecuación que da la rapidez de onda es válida únicamente para el caso especial de las ondas mecánicas unidimensionales, como es el caso de  un alambre o una cuerda estirados. </a:t>
            </a:r>
          </a:p>
          <a:p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Para muchos tipos de ondas mecánicas, incluidas las ondas en una cuerda, la expresión para la rapidez de la onda tiene la misma forma general:</a:t>
            </a:r>
            <a:endParaRPr lang="es-ES" altLang="pt-BR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403648" y="3597784"/>
                <a:ext cx="6192688" cy="11273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𝐹𝑢𝑒𝑟𝑧𝑎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𝑟𝑒𝑠𝑡𝑖𝑡𝑢𝑐𝑖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𝐼𝑛𝑒𝑟𝑐𝑖𝑎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597784"/>
                <a:ext cx="6192688" cy="1127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970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8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 particular, para una onda longitudinal que viaja por una varilla sólida: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987824" y="1346279"/>
                <a:ext cx="2836930" cy="1547347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s-ES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alt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alt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s-ES" alt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346279"/>
                <a:ext cx="2836930" cy="1547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36512" y="3284984"/>
                <a:ext cx="9107488" cy="1377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Donde: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módulo elástico </a:t>
                </a:r>
                <a:r>
                  <a:rPr lang="es-ES" altLang="pt-BR" sz="2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del material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altLang="pt-BR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AR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altLang="pt-BR" sz="2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AR" altLang="pt-BR" sz="2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s-AR" altLang="pt-BR" sz="2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eaLnBrk="1" hangingPunct="1"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s-AR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</m:t>
                    </m:r>
                    <m:r>
                      <a:rPr lang="el-GR" altLang="pt-BR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s-AR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densidad </a:t>
                </a:r>
                <a:r>
                  <a:rPr lang="es-ES" altLang="pt-BR" sz="28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lineal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altLang="pt-BR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altLang="pt-BR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AR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𝒌𝒈</m:t>
                            </m:r>
                          </m:num>
                          <m:den>
                            <m:r>
                              <a:rPr lang="es-AR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den>
                        </m:f>
                      </m:e>
                    </m:d>
                  </m:oMath>
                </a14:m>
                <a:endParaRPr lang="es-ES" altLang="pt-BR" sz="2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" y="3284984"/>
                <a:ext cx="9107488" cy="1377942"/>
              </a:xfrm>
              <a:prstGeom prst="rect">
                <a:avLst/>
              </a:prstGeom>
              <a:blipFill>
                <a:blip r:embed="rId3"/>
                <a:stretch>
                  <a:fillRect l="-1406" b="-3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145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5CB07-FA47-0284-4E74-556C5BE22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B54F8B3-2243-1550-C50A-AC61EC783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07" y="2420888"/>
            <a:ext cx="9144000" cy="2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Cantidad de movimiento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trasportada por una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 mecánica</a:t>
            </a:r>
          </a:p>
        </p:txBody>
      </p:sp>
    </p:spTree>
    <p:extLst>
      <p:ext uri="{BB962C8B-B14F-4D97-AF65-F5344CB8AC3E}">
        <p14:creationId xmlns:p14="http://schemas.microsoft.com/office/powerpoint/2010/main" val="1416885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547EF-27DF-E506-3620-6E6E53388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3">
            <a:extLst>
              <a:ext uri="{FF2B5EF4-FFF2-40B4-BE49-F238E27FC236}">
                <a16:creationId xmlns:a16="http://schemas.microsoft.com/office/drawing/2014/main" id="{6909449E-B492-720B-3F49-7072AB00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3690" r="9956" b="7861"/>
          <a:stretch>
            <a:fillRect/>
          </a:stretch>
        </p:blipFill>
        <p:spPr bwMode="auto">
          <a:xfrm>
            <a:off x="1043608" y="1376772"/>
            <a:ext cx="7308304" cy="548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52" t="3690" r="9956" b="78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C0313D8-C46B-055E-1B04-B15372DE3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2" y="28417"/>
            <a:ext cx="9144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Hagamos un análisis similar al realizado en el caso anterior:</a:t>
            </a:r>
          </a:p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Partimos estudiando el impulso y la cantidad de movimiento en una cuerda que es perturbada: </a:t>
            </a:r>
          </a:p>
        </p:txBody>
      </p:sp>
    </p:spTree>
    <p:extLst>
      <p:ext uri="{BB962C8B-B14F-4D97-AF65-F5344CB8AC3E}">
        <p14:creationId xmlns:p14="http://schemas.microsoft.com/office/powerpoint/2010/main" val="2116782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99E9F-2D15-7D17-F512-AD9F2FBC9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Text Box 6">
            <a:extLst>
              <a:ext uri="{FF2B5EF4-FFF2-40B4-BE49-F238E27FC236}">
                <a16:creationId xmlns:a16="http://schemas.microsoft.com/office/drawing/2014/main" id="{F04F7A20-A9DF-F122-508B-E7721A2DF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6" y="44624"/>
            <a:ext cx="9144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el teorema del impulso y la cantidad de movimiento se tiene que:</a:t>
            </a:r>
          </a:p>
          <a:p>
            <a:pPr algn="ctr" eaLnBrk="1" hangingPunct="1">
              <a:buClrTx/>
              <a:buFontTx/>
              <a:buNone/>
            </a:pPr>
            <a:r>
              <a:rPr lang="es-ES" sz="2800" b="1" dirty="0">
                <a:solidFill>
                  <a:schemeClr val="tx1"/>
                </a:solidFill>
              </a:rPr>
              <a:t>Impulso transversal = Cantidad de movimiento transversal</a:t>
            </a:r>
            <a:endParaRPr lang="es-ES" altLang="pt-BR" sz="2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3736" name="Text Box 7">
            <a:extLst>
              <a:ext uri="{FF2B5EF4-FFF2-40B4-BE49-F238E27FC236}">
                <a16:creationId xmlns:a16="http://schemas.microsoft.com/office/drawing/2014/main" id="{B4793F63-4008-8F6E-73B8-116197310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2543559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semejanza de triángulos se tiene: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3C746FA-5F4E-4339-BB08-D5918CE52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43271" r="9956" b="7861"/>
          <a:stretch/>
        </p:blipFill>
        <p:spPr bwMode="auto">
          <a:xfrm>
            <a:off x="0" y="3861048"/>
            <a:ext cx="9144000" cy="299695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52" t="3690" r="9956" b="786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855A3C8C-5391-C427-9A4B-6F8B4AD7696C}"/>
                  </a:ext>
                </a:extLst>
              </p:cNvPr>
              <p:cNvSpPr/>
              <p:nvPr/>
            </p:nvSpPr>
            <p:spPr>
              <a:xfrm>
                <a:off x="335844" y="1869264"/>
                <a:ext cx="2579972" cy="623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855A3C8C-5391-C427-9A4B-6F8B4AD76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44" y="1869264"/>
                <a:ext cx="2579972" cy="623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E293B4F5-E7B1-BF67-A1F1-E2B54A718652}"/>
                  </a:ext>
                </a:extLst>
              </p:cNvPr>
              <p:cNvSpPr/>
              <p:nvPr/>
            </p:nvSpPr>
            <p:spPr>
              <a:xfrm>
                <a:off x="2627784" y="3039476"/>
                <a:ext cx="4032448" cy="821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MX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s-E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+mn-lt"/>
                  </a:rPr>
                  <a:t>=</a:t>
                </a:r>
                <a:r>
                  <a:rPr lang="es-E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s-E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s-E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MX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E293B4F5-E7B1-BF67-A1F1-E2B54A718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039476"/>
                <a:ext cx="4032448" cy="821572"/>
              </a:xfrm>
              <a:prstGeom prst="rect">
                <a:avLst/>
              </a:prstGeom>
              <a:blipFill>
                <a:blip r:embed="rId5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errar llave 3">
            <a:extLst>
              <a:ext uri="{FF2B5EF4-FFF2-40B4-BE49-F238E27FC236}">
                <a16:creationId xmlns:a16="http://schemas.microsoft.com/office/drawing/2014/main" id="{F811A1BE-E3D6-9733-535F-891959A04EFB}"/>
              </a:ext>
            </a:extLst>
          </p:cNvPr>
          <p:cNvSpPr/>
          <p:nvPr/>
        </p:nvSpPr>
        <p:spPr bwMode="auto">
          <a:xfrm rot="5400000">
            <a:off x="1209394" y="-77623"/>
            <a:ext cx="821572" cy="3167336"/>
          </a:xfrm>
          <a:prstGeom prst="rightBrace">
            <a:avLst/>
          </a:prstGeom>
          <a:solidFill>
            <a:schemeClr val="tx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9D1DE7A6-7446-8EB7-B851-04255A0C6126}"/>
              </a:ext>
            </a:extLst>
          </p:cNvPr>
          <p:cNvSpPr/>
          <p:nvPr/>
        </p:nvSpPr>
        <p:spPr bwMode="auto">
          <a:xfrm rot="5400000">
            <a:off x="5888898" y="-1272274"/>
            <a:ext cx="821572" cy="5615608"/>
          </a:xfrm>
          <a:prstGeom prst="rightBrace">
            <a:avLst/>
          </a:prstGeom>
          <a:solidFill>
            <a:schemeClr val="tx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icrosoft YaHei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A3366AF-66B4-08A9-6AC6-34EF3A88F529}"/>
                  </a:ext>
                </a:extLst>
              </p:cNvPr>
              <p:cNvSpPr txBox="1"/>
              <p:nvPr/>
            </p:nvSpPr>
            <p:spPr>
              <a:xfrm>
                <a:off x="2555776" y="1941272"/>
                <a:ext cx="4951900" cy="623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s-MX" sz="32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A3366AF-66B4-08A9-6AC6-34EF3A88F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941272"/>
                <a:ext cx="4951900" cy="623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42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AA8C5-5106-4EE4-2AAA-CD2E421B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8">
            <a:extLst>
              <a:ext uri="{FF2B5EF4-FFF2-40B4-BE49-F238E27FC236}">
                <a16:creationId xmlns:a16="http://schemas.microsoft.com/office/drawing/2014/main" id="{4896F3FF-3EB8-A36F-2159-EB52D7EF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-27384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Así:</a:t>
            </a:r>
          </a:p>
        </p:txBody>
      </p:sp>
      <p:sp>
        <p:nvSpPr>
          <p:cNvPr id="73738" name="Text Box 9">
            <a:extLst>
              <a:ext uri="{FF2B5EF4-FFF2-40B4-BE49-F238E27FC236}">
                <a16:creationId xmlns:a16="http://schemas.microsoft.com/office/drawing/2014/main" id="{93428D7D-42C1-B58E-8999-F0EF245AE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068960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lo tanto: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FAAF9C-F269-D443-F2AE-B23090D3308F}"/>
              </a:ext>
            </a:extLst>
          </p:cNvPr>
          <p:cNvSpPr txBox="1"/>
          <p:nvPr/>
        </p:nvSpPr>
        <p:spPr>
          <a:xfrm>
            <a:off x="5580112" y="69269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Impulso transversal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231D8E-B74C-3782-7425-E3B02FC66C14}"/>
              </a:ext>
            </a:extLst>
          </p:cNvPr>
          <p:cNvSpPr txBox="1"/>
          <p:nvPr/>
        </p:nvSpPr>
        <p:spPr>
          <a:xfrm>
            <a:off x="5508103" y="1772816"/>
            <a:ext cx="3240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Momento lineal transversal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6C9BCAD3-DD72-4BE5-3202-28B2862E543E}"/>
                  </a:ext>
                </a:extLst>
              </p:cNvPr>
              <p:cNvSpPr/>
              <p:nvPr/>
            </p:nvSpPr>
            <p:spPr>
              <a:xfrm>
                <a:off x="1403648" y="1916832"/>
                <a:ext cx="3924664" cy="623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916832"/>
                <a:ext cx="3924664" cy="623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89BA2C6B-F09C-EA52-4E61-877E03530687}"/>
                  </a:ext>
                </a:extLst>
              </p:cNvPr>
              <p:cNvSpPr/>
              <p:nvPr/>
            </p:nvSpPr>
            <p:spPr>
              <a:xfrm>
                <a:off x="2834940" y="3356992"/>
                <a:ext cx="3224729" cy="950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40" y="3356992"/>
                <a:ext cx="3224729" cy="950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D49BAD6-C9CE-0702-A0EA-77D4F28BB357}"/>
                  </a:ext>
                </a:extLst>
              </p:cNvPr>
              <p:cNvSpPr/>
              <p:nvPr/>
            </p:nvSpPr>
            <p:spPr>
              <a:xfrm>
                <a:off x="2443791" y="618697"/>
                <a:ext cx="2272225" cy="781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f>
                      <m:fPr>
                        <m:ctrlP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3200" i="1" dirty="0">
                    <a:latin typeface="+mn-lt"/>
                  </a:rPr>
                  <a:t>t</a:t>
                </a:r>
                <a:r>
                  <a:rPr lang="en-US" sz="3200" i="1" dirty="0">
                    <a:solidFill>
                      <a:schemeClr val="tx1"/>
                    </a:solidFill>
                    <a:latin typeface="+mn-lt"/>
                  </a:rPr>
                  <a:t>t</a:t>
                </a:r>
              </a:p>
            </p:txBody>
          </p:sp>
        </mc:Choice>
        <mc:Fallback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D49BAD6-C9CE-0702-A0EA-77D4F28BB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791" y="618697"/>
                <a:ext cx="2272225" cy="781048"/>
              </a:xfrm>
              <a:prstGeom prst="rect">
                <a:avLst/>
              </a:prstGeom>
              <a:blipFill>
                <a:blip r:embed="rId5"/>
                <a:stretch>
                  <a:fillRect r="-5898" b="-930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9">
            <a:extLst>
              <a:ext uri="{FF2B5EF4-FFF2-40B4-BE49-F238E27FC236}">
                <a16:creationId xmlns:a16="http://schemas.microsoft.com/office/drawing/2014/main" id="{20F20BF7-E8DE-24A4-F675-73FEF5BB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9120"/>
            <a:ext cx="9178925" cy="105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Este </a:t>
            </a:r>
            <a:r>
              <a:rPr lang="es-ES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momento lineal 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 el que se transfiere al próximo segmento de cuerda que será perturbado por el pulso</a:t>
            </a:r>
            <a:r>
              <a:rPr lang="es-E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s-ES" sz="2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219755A-053E-9630-47B7-3381FEFA040E}"/>
                  </a:ext>
                </a:extLst>
              </p:cNvPr>
              <p:cNvSpPr txBox="1"/>
              <p:nvPr/>
            </p:nvSpPr>
            <p:spPr>
              <a:xfrm>
                <a:off x="2699792" y="5851826"/>
                <a:ext cx="3816424" cy="623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s-MX" sz="32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219755A-053E-9630-47B7-3381FEFA0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851826"/>
                <a:ext cx="3816424" cy="623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456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0" y="1772816"/>
            <a:ext cx="9144000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Ecuación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la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 mecánica lineal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-12323" y="2276872"/>
            <a:ext cx="914400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1º método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cs typeface="Arial" panose="020B0604020202020204" pitchFamily="34" charset="0"/>
              </a:rPr>
              <a:t>Análisis físico</a:t>
            </a:r>
            <a:endParaRPr lang="es-ES" altLang="pt-BR" sz="54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4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1918" b="34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302" r="1918" b="342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61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1904" r="8249" b="23180"/>
          <a:stretch>
            <a:fillRect/>
          </a:stretch>
        </p:blipFill>
        <p:spPr bwMode="auto">
          <a:xfrm>
            <a:off x="-1" y="2420888"/>
            <a:ext cx="91711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589" t="21904" r="8249" b="231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0" y="908720"/>
            <a:ext cx="421196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Desplazamiento de un punto </a:t>
            </a:r>
            <a:r>
              <a:rPr lang="es-ES" altLang="pt-BR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 una cuerda que transporta una onda de izquierda a derecha. </a:t>
            </a:r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4743191" y="836712"/>
            <a:ext cx="4427984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Componentes de la fuerza ejercida sobre la parte derecha de la cuerda por la parte izquierda en el punto </a:t>
            </a:r>
            <a:r>
              <a:rPr lang="es-ES" altLang="pt-BR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0805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780" name="Rectangle 4"/>
              <p:cNvSpPr>
                <a:spLocks noChangeArrowheads="1"/>
              </p:cNvSpPr>
              <p:nvPr/>
            </p:nvSpPr>
            <p:spPr bwMode="auto">
              <a:xfrm>
                <a:off x="0" y="38100"/>
                <a:ext cx="9144000" cy="1421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La relación entre la componente vertical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y la fuerza de tensión </a:t>
                </a:r>
                <a14:m>
                  <m:oMath xmlns:m="http://schemas.openxmlformats.org/officeDocument/2006/math">
                    <m:r>
                      <a:rPr lang="es-E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s-E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que actúan sobre un extremo de la cuerda es la pendiente de la cuerda en ambos extremos: </a:t>
                </a:r>
              </a:p>
            </p:txBody>
          </p:sp>
        </mc:Choice>
        <mc:Fallback xmlns="">
          <p:sp>
            <p:nvSpPr>
              <p:cNvPr id="7578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100"/>
                <a:ext cx="9144000" cy="1421159"/>
              </a:xfrm>
              <a:prstGeom prst="rect">
                <a:avLst/>
              </a:prstGeom>
              <a:blipFill>
                <a:blip r:embed="rId3"/>
                <a:stretch>
                  <a:fillRect l="-1400" t="-4292" b="-111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-15345" y="2420888"/>
            <a:ext cx="9144001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 los ángulos son pequeños (</a:t>
            </a:r>
            <a:r>
              <a:rPr lang="es-ES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hipótesis de pequeñas deformaciones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):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5140" y="4981378"/>
            <a:ext cx="640871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Y como: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35140" y="1317300"/>
                <a:ext cx="9093516" cy="113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s-AR" sz="2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" y="1317300"/>
                <a:ext cx="9093516" cy="1135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1 CuadroTexto"/>
              <p:cNvSpPr txBox="1"/>
              <p:nvPr/>
            </p:nvSpPr>
            <p:spPr>
              <a:xfrm>
                <a:off x="1979712" y="3949488"/>
                <a:ext cx="5181931" cy="1135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  <m:d>
                            <m:d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s-AR" sz="2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9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949488"/>
                <a:ext cx="5181931" cy="1135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5F18FFF-A57C-78BE-1CAC-45CA216CAEE7}"/>
                  </a:ext>
                </a:extLst>
              </p:cNvPr>
              <p:cNvSpPr txBox="1"/>
              <p:nvPr/>
            </p:nvSpPr>
            <p:spPr>
              <a:xfrm>
                <a:off x="1187624" y="5397410"/>
                <a:ext cx="6513578" cy="1343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s-A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AR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A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AR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5F18FFF-A57C-78BE-1CAC-45CA216C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97410"/>
                <a:ext cx="6513578" cy="13439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822F5D1-C3F3-F12C-0D92-52CF30966671}"/>
                  </a:ext>
                </a:extLst>
              </p:cNvPr>
              <p:cNvSpPr txBox="1"/>
              <p:nvPr/>
            </p:nvSpPr>
            <p:spPr>
              <a:xfrm>
                <a:off x="2103774" y="3132257"/>
                <a:ext cx="50605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s-MX" sz="3200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822F5D1-C3F3-F12C-0D92-52CF30966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774" y="3132257"/>
                <a:ext cx="506051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0" y="2204864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7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ONDAS SENOIDALES</a:t>
            </a:r>
          </a:p>
        </p:txBody>
      </p:sp>
    </p:spTree>
    <p:extLst>
      <p:ext uri="{BB962C8B-B14F-4D97-AF65-F5344CB8AC3E}">
        <p14:creationId xmlns:p14="http://schemas.microsoft.com/office/powerpoint/2010/main" val="1998193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7242" y="0"/>
            <a:ext cx="914400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componente vertical es: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2204864"/>
            <a:ext cx="640871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000" dirty="0">
                <a:solidFill>
                  <a:srgbClr val="000000"/>
                </a:solidFill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2° ley de Newton es: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475656" y="3069877"/>
                <a:ext cx="6408713" cy="12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+∆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069877"/>
                <a:ext cx="6408713" cy="1209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2240361" y="4985047"/>
                <a:ext cx="4697762" cy="145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+∆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den>
                      </m:f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361" y="4985047"/>
                <a:ext cx="4697762" cy="14540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465048" y="709465"/>
                <a:ext cx="8355424" cy="123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MX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+∆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48" y="709465"/>
                <a:ext cx="8355424" cy="1237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178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220239" y="5301207"/>
                <a:ext cx="4728025" cy="13278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39" y="5301207"/>
                <a:ext cx="4728025" cy="13278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9 CuadroTexto"/>
              <p:cNvSpPr txBox="1"/>
              <p:nvPr/>
            </p:nvSpPr>
            <p:spPr>
              <a:xfrm>
                <a:off x="0" y="175100"/>
                <a:ext cx="9144000" cy="15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b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+∆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b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s-A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s-E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den>
                          </m:f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100"/>
                <a:ext cx="9144000" cy="1531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1763688" y="450912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Ecuación de onda unidimensional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272C7EF-94F1-5C2E-C952-344FE9057249}"/>
                  </a:ext>
                </a:extLst>
              </p:cNvPr>
              <p:cNvSpPr txBox="1"/>
              <p:nvPr/>
            </p:nvSpPr>
            <p:spPr>
              <a:xfrm>
                <a:off x="3707904" y="3293976"/>
                <a:ext cx="2137893" cy="999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272C7EF-94F1-5C2E-C952-344FE905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293976"/>
                <a:ext cx="2137893" cy="999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B8EC7E84-24CD-F4D9-8187-42BB32116E90}"/>
              </a:ext>
            </a:extLst>
          </p:cNvPr>
          <p:cNvSpPr txBox="1"/>
          <p:nvPr/>
        </p:nvSpPr>
        <p:spPr>
          <a:xfrm>
            <a:off x="36185" y="3481844"/>
            <a:ext cx="439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Ya se había demostrado que: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1BF889-4855-F9B1-D96F-59CF9B6420FF}"/>
                  </a:ext>
                </a:extLst>
              </p:cNvPr>
              <p:cNvSpPr txBox="1"/>
              <p:nvPr/>
            </p:nvSpPr>
            <p:spPr>
              <a:xfrm>
                <a:off x="2220239" y="2132856"/>
                <a:ext cx="4615840" cy="968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AR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den>
                        </m:f>
                        <m:r>
                          <a:rPr lang="es-A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s-MX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MX" sz="3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1BF889-4855-F9B1-D96F-59CF9B642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39" y="2132856"/>
                <a:ext cx="4615840" cy="9680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0" y="2132856"/>
            <a:ext cx="914400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2º método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Método Matemático</a:t>
            </a:r>
          </a:p>
        </p:txBody>
      </p:sp>
    </p:spTree>
    <p:extLst>
      <p:ext uri="{BB962C8B-B14F-4D97-AF65-F5344CB8AC3E}">
        <p14:creationId xmlns:p14="http://schemas.microsoft.com/office/powerpoint/2010/main" val="3063915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699792" y="927841"/>
                <a:ext cx="4813049" cy="844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927841"/>
                <a:ext cx="4813049" cy="844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0" y="44624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dirty="0">
                    <a:solidFill>
                      <a:schemeClr val="tx1"/>
                    </a:solidFill>
                  </a:rPr>
                  <a:t>Se ha obtenido la ecuación de una onda sinusoidal unidimensional para el caso de que </a:t>
                </a:r>
                <a14:m>
                  <m:oMath xmlns:m="http://schemas.openxmlformats.org/officeDocument/2006/math">
                    <m:r>
                      <a:rPr lang="es-E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s-E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" sz="2800" dirty="0">
                    <a:solidFill>
                      <a:schemeClr val="tx1"/>
                    </a:solidFill>
                  </a:rPr>
                  <a:t>: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1333" t="-6369" b="-1656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178726" y="2227961"/>
                <a:ext cx="6390916" cy="913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26" y="2227961"/>
                <a:ext cx="6390916" cy="913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979712" y="5136367"/>
                <a:ext cx="5604676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136367"/>
                <a:ext cx="5604676" cy="956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35496" y="1671191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La velocidad es: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6" y="3183359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La aceleración es: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124504" y="3944355"/>
                <a:ext cx="6842194" cy="924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04" y="3944355"/>
                <a:ext cx="6842194" cy="924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856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Calculando la derivada de 2° orden respecto de </a:t>
            </a:r>
            <a:r>
              <a:rPr lang="es-ES" sz="2800" i="1" dirty="0">
                <a:solidFill>
                  <a:schemeClr val="tx1"/>
                </a:solidFill>
              </a:rPr>
              <a:t>x </a:t>
            </a:r>
            <a:r>
              <a:rPr lang="es-ES" sz="2800" dirty="0">
                <a:solidFill>
                  <a:schemeClr val="tx1"/>
                </a:solidFill>
              </a:rPr>
              <a:t>se tiene: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6" y="383143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De: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947093" y="815887"/>
                <a:ext cx="5361211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93" y="815887"/>
                <a:ext cx="5361211" cy="9569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2531277" y="2256047"/>
                <a:ext cx="3912931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277" y="2256047"/>
                <a:ext cx="3912931" cy="956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13"/>
              <p:cNvSpPr/>
              <p:nvPr/>
            </p:nvSpPr>
            <p:spPr>
              <a:xfrm>
                <a:off x="2411760" y="3645359"/>
                <a:ext cx="3609578" cy="935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latin typeface="+mn-lt"/>
                </a:endParaRPr>
              </a:p>
            </p:txBody>
          </p:sp>
        </mc:Choice>
        <mc:Fallback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645359"/>
                <a:ext cx="3609578" cy="935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0" y="4797152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Utilizando las igualdades anteriores: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2934584" y="5466212"/>
                <a:ext cx="2933560" cy="1347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84" y="5466212"/>
                <a:ext cx="2933560" cy="1347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607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12"/>
              <p:cNvSpPr/>
              <p:nvPr/>
            </p:nvSpPr>
            <p:spPr>
              <a:xfrm>
                <a:off x="3131840" y="44624"/>
                <a:ext cx="2880660" cy="1344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4624"/>
                <a:ext cx="2880660" cy="13443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964BEDC-E212-B1D0-370C-66BA3822D8F0}"/>
                  </a:ext>
                </a:extLst>
              </p:cNvPr>
              <p:cNvSpPr/>
              <p:nvPr/>
            </p:nvSpPr>
            <p:spPr>
              <a:xfrm>
                <a:off x="2889770" y="2276872"/>
                <a:ext cx="3516860" cy="1681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964BEDC-E212-B1D0-370C-66BA3822D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70" y="2276872"/>
                <a:ext cx="3516860" cy="1681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D4455A4D-16DA-0253-61FC-AFAF232BE0CD}"/>
              </a:ext>
            </a:extLst>
          </p:cNvPr>
          <p:cNvSpPr txBox="1"/>
          <p:nvPr/>
        </p:nvSpPr>
        <p:spPr>
          <a:xfrm>
            <a:off x="13657" y="1556792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Reemplazando se tiene: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15541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Finalmente se tiene: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D8DF235A-D1AC-E710-B735-A57662C1E569}"/>
                  </a:ext>
                </a:extLst>
              </p:cNvPr>
              <p:cNvSpPr/>
              <p:nvPr/>
            </p:nvSpPr>
            <p:spPr>
              <a:xfrm>
                <a:off x="3707904" y="4421613"/>
                <a:ext cx="4177297" cy="9833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D8DF235A-D1AC-E710-B735-A57662C1E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421613"/>
                <a:ext cx="4177297" cy="983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0" y="6014660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Que es la ecuación de onda unidimensional buscada.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36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"/>
          <p:cNvSpPr>
            <a:spLocks noChangeArrowheads="1"/>
          </p:cNvSpPr>
          <p:nvPr/>
        </p:nvSpPr>
        <p:spPr bwMode="auto">
          <a:xfrm>
            <a:off x="-24786" y="1844824"/>
            <a:ext cx="9144000" cy="2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transportada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una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 mecánica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F70A8-2E78-7DC5-020A-2882B43CC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268BEF3B-800F-514E-DBF5-3980F7A1B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3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transportada por una onda senoidal en una cuerda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7EA61D84-09F0-B682-07B6-D444165D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5229200"/>
            <a:ext cx="9169400" cy="15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 senoidal moviéndose en una cuerda hacia + X con velocidad </a:t>
            </a:r>
            <a:r>
              <a:rPr lang="es-MX" altLang="pt-BR" sz="28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i="1" dirty="0">
                <a:solidFill>
                  <a:srgbClr val="000000"/>
                </a:solidFill>
                <a:latin typeface="Symbol" panose="05050102010706020507" pitchFamily="18" charset="2"/>
              </a:rPr>
              <a:t>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</a:rPr>
              <a:t>[kg/m]:</a:t>
            </a:r>
            <a:r>
              <a:rPr lang="es-MX" altLang="pt-BR" sz="2800" i="1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</a:rPr>
              <a:t>densidad lineal de masa (</a:t>
            </a:r>
            <a:r>
              <a:rPr lang="es-MX" altLang="pt-BR" sz="2800" dirty="0" err="1">
                <a:solidFill>
                  <a:srgbClr val="000000"/>
                </a:solidFill>
                <a:latin typeface="+mn-lt"/>
              </a:rPr>
              <a:t>cte</a:t>
            </a:r>
            <a:r>
              <a:rPr lang="es-MX" altLang="pt-BR" sz="2800" dirty="0">
                <a:solidFill>
                  <a:srgbClr val="000000"/>
                </a:solidFill>
                <a:latin typeface="+mn-lt"/>
              </a:rPr>
              <a:t>).</a:t>
            </a:r>
            <a:endParaRPr lang="es-MX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238ADB-4C08-D868-84AA-721E7CAEB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3982"/>
            <a:ext cx="9107488" cy="2707106"/>
          </a:xfrm>
          <a:prstGeom prst="rect">
            <a:avLst/>
          </a:prstGeom>
        </p:spPr>
      </p:pic>
      <p:sp>
        <p:nvSpPr>
          <p:cNvPr id="65541" name="Line 13">
            <a:extLst>
              <a:ext uri="{FF2B5EF4-FFF2-40B4-BE49-F238E27FC236}">
                <a16:creationId xmlns:a16="http://schemas.microsoft.com/office/drawing/2014/main" id="{67B050BB-524D-FF6A-D375-43B1CB0B1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433" y="4365104"/>
            <a:ext cx="525463" cy="0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542" name="Line 13">
            <a:extLst>
              <a:ext uri="{FF2B5EF4-FFF2-40B4-BE49-F238E27FC236}">
                <a16:creationId xmlns:a16="http://schemas.microsoft.com/office/drawing/2014/main" id="{0EB3C7FD-A0C5-6E92-FD20-F1DD44006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3928" y="4365104"/>
            <a:ext cx="490538" cy="0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F47B3A8-DF26-8F32-7AAD-271CE5D802D0}"/>
              </a:ext>
            </a:extLst>
          </p:cNvPr>
          <p:cNvSpPr txBox="1"/>
          <p:nvPr/>
        </p:nvSpPr>
        <p:spPr>
          <a:xfrm>
            <a:off x="5292080" y="3356992"/>
            <a:ext cx="49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pt-BR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</a:t>
            </a:r>
            <a:endParaRPr lang="en-US" sz="3600" b="1" i="1" dirty="0">
              <a:latin typeface="+mn-lt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A2A3CBF-4BA2-8A07-5A79-DAA082889F10}"/>
              </a:ext>
            </a:extLst>
          </p:cNvPr>
          <p:cNvCxnSpPr/>
          <p:nvPr/>
        </p:nvCxnSpPr>
        <p:spPr bwMode="auto">
          <a:xfrm>
            <a:off x="3635896" y="2420888"/>
            <a:ext cx="0" cy="23042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694F6A5-BD3A-3887-86EA-3D448FB05B68}"/>
              </a:ext>
            </a:extLst>
          </p:cNvPr>
          <p:cNvCxnSpPr/>
          <p:nvPr/>
        </p:nvCxnSpPr>
        <p:spPr bwMode="auto">
          <a:xfrm>
            <a:off x="3923928" y="2420888"/>
            <a:ext cx="0" cy="23042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015744FE-BE91-A7DA-0BBB-475C908193D3}"/>
              </a:ext>
            </a:extLst>
          </p:cNvPr>
          <p:cNvSpPr txBox="1"/>
          <p:nvPr/>
        </p:nvSpPr>
        <p:spPr>
          <a:xfrm>
            <a:off x="3059832" y="3789040"/>
            <a:ext cx="49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pt-BR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dx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277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s://culturacientifica.com/app/uploads/2018/11/propagaci%C3%B3n-de-una-on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0"/>
            <a:ext cx="5112568" cy="6858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41" y="3534"/>
            <a:ext cx="3768471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Suponiendo que la cuerda se </a:t>
            </a:r>
            <a:r>
              <a:rPr lang="es-MX" altLang="pt-BR" sz="28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deforma elásticamente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cualquier segmento de la cuerda se mueve verticalmente y tienen la misma energía total (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no hay pérdida de energía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66808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6562" name="Object 2"/>
              <p:cNvSpPr txBox="1"/>
              <p:nvPr/>
            </p:nvSpPr>
            <p:spPr bwMode="auto">
              <a:xfrm>
                <a:off x="6435880" y="404664"/>
                <a:ext cx="2528608" cy="1084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6656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880" y="404664"/>
                <a:ext cx="2528608" cy="1084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3" name="Text Box 19"/>
          <p:cNvSpPr txBox="1">
            <a:spLocks noChangeArrowheads="1"/>
          </p:cNvSpPr>
          <p:nvPr/>
        </p:nvSpPr>
        <p:spPr bwMode="auto">
          <a:xfrm>
            <a:off x="-28575" y="-27384"/>
            <a:ext cx="91440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Potencial Elástica almacenada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 un segmento de cuerda que se deforma elásticamente es:</a:t>
            </a:r>
          </a:p>
        </p:txBody>
      </p:sp>
      <p:sp>
        <p:nvSpPr>
          <p:cNvPr id="66564" name="Text Box 20"/>
          <p:cNvSpPr txBox="1">
            <a:spLocks noChangeArrowheads="1"/>
          </p:cNvSpPr>
          <p:nvPr/>
        </p:nvSpPr>
        <p:spPr bwMode="auto">
          <a:xfrm>
            <a:off x="-28576" y="1689915"/>
            <a:ext cx="474459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Usando la relación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altLang="pt-BR" sz="2800" dirty="0">
                <a:solidFill>
                  <a:srgbClr val="000000"/>
                </a:solidFill>
              </a:rPr>
              <a:t> </a:t>
            </a:r>
            <a:r>
              <a:rPr lang="es-MX" altLang="pt-BR" sz="3200" dirty="0">
                <a:solidFill>
                  <a:srgbClr val="000000"/>
                </a:solidFill>
                <a:latin typeface="Symbol" panose="05050102010706020507" pitchFamily="18" charset="2"/>
              </a:rPr>
              <a:t></a:t>
            </a:r>
            <a:r>
              <a:rPr lang="es-MX" altLang="pt-BR" sz="3200" baseline="30000" dirty="0">
                <a:solidFill>
                  <a:srgbClr val="000000"/>
                </a:solidFill>
              </a:rPr>
              <a:t>2</a:t>
            </a:r>
            <a:r>
              <a:rPr lang="es-MX" altLang="pt-BR" sz="3200" dirty="0">
                <a:solidFill>
                  <a:srgbClr val="000000"/>
                </a:solidFill>
              </a:rPr>
              <a:t> = </a:t>
            </a:r>
            <a:r>
              <a:rPr lang="es-MX" altLang="pt-BR" sz="3200" i="1" dirty="0">
                <a:solidFill>
                  <a:srgbClr val="000000"/>
                </a:solidFill>
              </a:rPr>
              <a:t>k </a:t>
            </a:r>
            <a:r>
              <a:rPr lang="es-MX" altLang="pt-BR" sz="3200" dirty="0">
                <a:solidFill>
                  <a:srgbClr val="000000"/>
                </a:solidFill>
              </a:rPr>
              <a:t>/</a:t>
            </a:r>
            <a:r>
              <a:rPr lang="es-MX" altLang="pt-BR" sz="3200" i="1" dirty="0">
                <a:solidFill>
                  <a:srgbClr val="000000"/>
                </a:solidFill>
              </a:rPr>
              <a:t>m </a:t>
            </a:r>
            <a:endParaRPr lang="es-MX" altLang="pt-BR" sz="3200" dirty="0">
              <a:solidFill>
                <a:srgbClr val="000000"/>
              </a:solidFill>
            </a:endParaRPr>
          </a:p>
        </p:txBody>
      </p:sp>
      <p:sp>
        <p:nvSpPr>
          <p:cNvPr id="66567" name="Text Box 40"/>
          <p:cNvSpPr txBox="1">
            <a:spLocks noChangeArrowheads="1"/>
          </p:cNvSpPr>
          <p:nvPr/>
        </p:nvSpPr>
        <p:spPr bwMode="auto">
          <a:xfrm>
            <a:off x="-28575" y="2443788"/>
            <a:ext cx="293804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Para una masa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s-MX" altLang="pt-BR" sz="2800" i="1" dirty="0">
                <a:solidFill>
                  <a:srgbClr val="000000"/>
                </a:solidFill>
              </a:rPr>
              <a:t>m</a:t>
            </a:r>
            <a:r>
              <a:rPr lang="es-MX" altLang="pt-BR" sz="2800" dirty="0">
                <a:solidFill>
                  <a:srgbClr val="00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195883" y="2342675"/>
                <a:ext cx="3415807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883" y="2342675"/>
                <a:ext cx="3415807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3564090"/>
            <a:ext cx="5616624" cy="3293909"/>
          </a:xfrm>
          <a:prstGeom prst="rect">
            <a:avLst/>
          </a:prstGeom>
          <a:ln>
            <a:solidFill>
              <a:srgbClr val="0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2"/>
              <p:cNvSpPr txBox="1"/>
              <p:nvPr/>
            </p:nvSpPr>
            <p:spPr bwMode="auto">
              <a:xfrm>
                <a:off x="5768668" y="1463551"/>
                <a:ext cx="2907788" cy="11733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E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1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8668" y="1463551"/>
                <a:ext cx="2907788" cy="1173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D895140C-26DB-409A-91B4-E5357B18F346}"/>
              </a:ext>
            </a:extLst>
          </p:cNvPr>
          <p:cNvSpPr/>
          <p:nvPr/>
        </p:nvSpPr>
        <p:spPr bwMode="auto">
          <a:xfrm>
            <a:off x="4753138" y="1764579"/>
            <a:ext cx="978408" cy="48463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8443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2" y="2636912"/>
            <a:ext cx="9116366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-11934" y="3318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 el extremo de una cuerda se mueve hacia arriba y hacia abajo con un </a:t>
            </a:r>
            <a:r>
              <a:rPr lang="es-ES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movimiento armónico simple </a:t>
            </a:r>
            <a:r>
              <a:rPr lang="es-E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(MAS)</a:t>
            </a:r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la onda producida es una </a:t>
            </a:r>
            <a:r>
              <a:rPr lang="es-ES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sucesión simétrica</a:t>
            </a:r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s-ES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crestas</a:t>
            </a:r>
            <a:r>
              <a:rPr lang="es-ES" sz="28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 </a:t>
            </a:r>
            <a:r>
              <a:rPr lang="es-ES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valles</a:t>
            </a:r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Las ondas periódicas generadas por un MAS se denominan </a:t>
            </a:r>
            <a:r>
              <a:rPr lang="es-E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ONDAS SINUSOIDALES</a:t>
            </a:r>
            <a:r>
              <a:rPr lang="es-ES" sz="2800" dirty="0">
                <a:latin typeface="+mj-lt"/>
              </a:rPr>
              <a:t>.</a:t>
            </a:r>
            <a:endParaRPr 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68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21"/>
          <p:cNvSpPr txBox="1">
            <a:spLocks noChangeArrowheads="1"/>
          </p:cNvSpPr>
          <p:nvPr/>
        </p:nvSpPr>
        <p:spPr bwMode="auto">
          <a:xfrm>
            <a:off x="0" y="671512"/>
            <a:ext cx="190770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Dado que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altLang="pt-BR" sz="28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7589" name="Text Box 23"/>
          <p:cNvSpPr txBox="1">
            <a:spLocks noChangeArrowheads="1"/>
          </p:cNvSpPr>
          <p:nvPr/>
        </p:nvSpPr>
        <p:spPr bwMode="auto">
          <a:xfrm>
            <a:off x="34925" y="2204864"/>
            <a:ext cx="2120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Entonces:</a:t>
            </a:r>
            <a:r>
              <a:rPr lang="es-MX" altLang="pt-BR" sz="2800" i="1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67590" name="Text Box 24"/>
          <p:cNvSpPr txBox="1">
            <a:spLocks noChangeArrowheads="1"/>
          </p:cNvSpPr>
          <p:nvPr/>
        </p:nvSpPr>
        <p:spPr bwMode="auto">
          <a:xfrm>
            <a:off x="12699" y="3501008"/>
            <a:ext cx="268709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Sustituyendo: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s-MX" altLang="pt-BR" sz="3600" i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591" name="Object 25"/>
              <p:cNvSpPr txBox="1"/>
              <p:nvPr/>
            </p:nvSpPr>
            <p:spPr bwMode="auto">
              <a:xfrm>
                <a:off x="2081014" y="1700808"/>
                <a:ext cx="3067050" cy="1285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67591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1014" y="1700808"/>
                <a:ext cx="3067050" cy="1285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8 CuadroTexto"/>
              <p:cNvSpPr txBox="1"/>
              <p:nvPr/>
            </p:nvSpPr>
            <p:spPr>
              <a:xfrm>
                <a:off x="1120349" y="4797152"/>
                <a:ext cx="6691512" cy="88992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𝜔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𝑠𝑒𝑛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𝑘𝑥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𝑑𝑥</m:t>
                    </m:r>
                  </m:oMath>
                </a14:m>
                <a:r>
                  <a:rPr lang="es-AR" sz="3600" i="1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0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49" y="4797152"/>
                <a:ext cx="6691512" cy="8899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1763688" y="620688"/>
                <a:ext cx="69242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s-E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</m:t>
                      </m:r>
                      <m:r>
                        <a:rPr lang="es-E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𝑐𝑡𝑒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6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20688"/>
                <a:ext cx="692420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8 CuadroTexto"/>
              <p:cNvSpPr txBox="1"/>
              <p:nvPr/>
            </p:nvSpPr>
            <p:spPr>
              <a:xfrm>
                <a:off x="2411760" y="3416818"/>
                <a:ext cx="43563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𝑠𝑒𝑛</m:t>
                    </m:r>
                    <m:d>
                      <m:d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𝑘𝑥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s-AR" sz="3600" i="1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8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416818"/>
                <a:ext cx="435638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334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0" y="44624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Integrando para </a:t>
            </a:r>
            <a:r>
              <a:rPr lang="es-MX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 = 0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sobre una longitud de onda, </a:t>
            </a:r>
            <a:r>
              <a:rPr lang="el-GR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s-ES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se tiene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0" y="908720"/>
                <a:ext cx="9144000" cy="2393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7"/>
                            </m:r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𝑑𝑈</m:t>
                          </m:r>
                        </m:e>
                      </m:nary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7"/>
                            </m:r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ES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</m:e>
                            <m:sup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2393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0" y="3501008"/>
                <a:ext cx="9144000" cy="138781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𝑠𝑒𝑛</m:t>
                                      </m:r>
                                    </m:e>
                                    <m:sup>
                                      <m:r>
                                        <a:rPr lang="en-US" sz="3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s-ES" sz="3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1008"/>
                <a:ext cx="9144000" cy="1387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699792" y="5229200"/>
                <a:ext cx="4008405" cy="11294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229200"/>
                <a:ext cx="4008405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328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34891" y="-19421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Cinética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asociada a un segmento de cuerda 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654011" y="516881"/>
                <a:ext cx="311476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011" y="516881"/>
                <a:ext cx="3114763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915816" y="2054643"/>
                <a:ext cx="331879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054643"/>
                <a:ext cx="3318794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230" y="1535447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Siendo </a:t>
            </a:r>
            <a:r>
              <a:rPr lang="el-GR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μ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la densidad lineal de masa se tiene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9 CuadroTexto"/>
              <p:cNvSpPr txBox="1"/>
              <p:nvPr/>
            </p:nvSpPr>
            <p:spPr>
              <a:xfrm>
                <a:off x="1835696" y="3327706"/>
                <a:ext cx="7308304" cy="125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𝑐𝑡𝑒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327706"/>
                <a:ext cx="7308304" cy="125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444" y="3181178"/>
            <a:ext cx="167423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Y como: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4477322"/>
            <a:ext cx="201756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Entonces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1691680" y="4978308"/>
                <a:ext cx="7161323" cy="1014317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978308"/>
                <a:ext cx="7161323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85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-18550" y="95165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Integrando desde </a:t>
            </a:r>
            <a:r>
              <a:rPr lang="es-MX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 = 0,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sobre una longitud de onda, </a:t>
            </a:r>
            <a:r>
              <a:rPr lang="el-GR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s-ES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se tiene: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-35425" y="4919823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Finalmente, la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Cinética,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 </a:t>
            </a:r>
            <a:r>
              <a:rPr lang="el-GR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s-ES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es-ES" altLang="pt-BR" sz="28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será: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13" name="Object 4"/>
              <p:cNvSpPr txBox="1"/>
              <p:nvPr/>
            </p:nvSpPr>
            <p:spPr bwMode="auto">
              <a:xfrm>
                <a:off x="2779142" y="5517232"/>
                <a:ext cx="3665066" cy="13407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MX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68613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9142" y="5517232"/>
                <a:ext cx="3665066" cy="1340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5496" y="1052736"/>
                <a:ext cx="9073079" cy="95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𝑑𝐾</m:t>
                          </m:r>
                        </m:e>
                      </m:nary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f>
                            <m:f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𝑘𝑥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sSup>
                            <m:sSupPr>
                              <m:ctrlPr>
                                <a:rPr lang="es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e>
                      </m:d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052736"/>
                <a:ext cx="9073079" cy="955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ángulo 8"/>
              <p:cNvSpPr/>
              <p:nvPr/>
            </p:nvSpPr>
            <p:spPr>
              <a:xfrm>
                <a:off x="49458" y="2204864"/>
                <a:ext cx="9073079" cy="2654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s-E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𝑠𝑒𝑛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(2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s-MX" sz="3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" y="2204864"/>
                <a:ext cx="9073079" cy="26543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32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6"/>
              <p:cNvSpPr txBox="1"/>
              <p:nvPr/>
            </p:nvSpPr>
            <p:spPr bwMode="auto">
              <a:xfrm>
                <a:off x="1907704" y="764706"/>
                <a:ext cx="5832648" cy="1008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764706"/>
                <a:ext cx="5832648" cy="1008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893" y="0"/>
            <a:ext cx="910910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Así, la </a:t>
            </a:r>
            <a:r>
              <a:rPr lang="es-MX" altLang="pt-BR" sz="3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mecánica total </a:t>
            </a:r>
            <a:r>
              <a:rPr lang="es-MX" altLang="pt-BR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EF70E713-6342-50C7-7258-8DCBEBEE7E36}"/>
                  </a:ext>
                </a:extLst>
              </p:cNvPr>
              <p:cNvSpPr txBox="1"/>
              <p:nvPr/>
            </p:nvSpPr>
            <p:spPr bwMode="auto">
              <a:xfrm>
                <a:off x="0" y="1916830"/>
                <a:ext cx="9109075" cy="2880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32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Pero</m:t>
                    </m:r>
                    <m:r>
                      <m:rPr>
                        <m:nor/>
                      </m:rPr>
                      <a:rPr lang="es-ES" sz="32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sz="32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s-E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s-E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s-E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s-ES" sz="3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 =2(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μλ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3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MX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como</m:t>
                      </m:r>
                      <m:r>
                        <m:rPr>
                          <m:nor/>
                        </m:rPr>
                        <a:rPr lang="es-E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EF70E713-6342-50C7-7258-8DCBEBEE7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16830"/>
                <a:ext cx="9109075" cy="2880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to 3">
                <a:extLst>
                  <a:ext uri="{FF2B5EF4-FFF2-40B4-BE49-F238E27FC236}">
                    <a16:creationId xmlns:a16="http://schemas.microsoft.com/office/drawing/2014/main" id="{CE133A5B-B67E-2CFA-0533-55877D74F6FE}"/>
                  </a:ext>
                </a:extLst>
              </p:cNvPr>
              <p:cNvSpPr txBox="1"/>
              <p:nvPr/>
            </p:nvSpPr>
            <p:spPr>
              <a:xfrm>
                <a:off x="2671759" y="5013176"/>
                <a:ext cx="3835373" cy="792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16" name="Objeto 3">
                <a:extLst>
                  <a:ext uri="{FF2B5EF4-FFF2-40B4-BE49-F238E27FC236}">
                    <a16:creationId xmlns:a16="http://schemas.microsoft.com/office/drawing/2014/main" id="{CE133A5B-B67E-2CFA-0533-55877D74F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759" y="5013176"/>
                <a:ext cx="3835373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1557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0"/>
            <a:ext cx="91091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/>
                </a:solidFill>
                <a:latin typeface="+mn-lt"/>
              </a:rPr>
              <a:t>Las ondas transportan energía de un lugar a otro. Conforme las ondas viajan a través de un medio material, la energía se transfiere como energía vibratoria entre las partículas del medio material. </a:t>
            </a:r>
          </a:p>
          <a:p>
            <a:r>
              <a:rPr lang="es-ES" sz="3200" dirty="0">
                <a:solidFill>
                  <a:schemeClr val="tx1"/>
                </a:solidFill>
                <a:latin typeface="+mn-lt"/>
              </a:rPr>
              <a:t>Para ondas sinusoidales de frecuencia </a:t>
            </a:r>
            <a:r>
              <a:rPr lang="es-ES" sz="3200" i="1" dirty="0">
                <a:solidFill>
                  <a:schemeClr val="tx1"/>
                </a:solidFill>
                <a:latin typeface="+mn-lt"/>
              </a:rPr>
              <a:t>f</a:t>
            </a:r>
            <a:r>
              <a:rPr lang="es-ES" sz="3200" dirty="0">
                <a:solidFill>
                  <a:schemeClr val="tx1"/>
                </a:solidFill>
                <a:latin typeface="+mn-lt"/>
              </a:rPr>
              <a:t>, las partículas se mueven con MAS conforme la onda pasa, y cada partícula tiene una energía dada por: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to 3"/>
              <p:cNvSpPr txBox="1"/>
              <p:nvPr/>
            </p:nvSpPr>
            <p:spPr>
              <a:xfrm>
                <a:off x="2324036" y="3861048"/>
                <a:ext cx="3904148" cy="7687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𝑓𝐴</m:t>
                      </m:r>
                      <m:sSup>
                        <m:sSup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MX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4" name="Obje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036" y="3861048"/>
                <a:ext cx="3904148" cy="7687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345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-27384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Para el caso de ondas tridimensionales que viajan en un medio elástico, la masa </a:t>
            </a:r>
            <a:r>
              <a:rPr lang="es-ES" sz="2800" i="1" dirty="0">
                <a:solidFill>
                  <a:schemeClr val="tx1"/>
                </a:solidFill>
              </a:rPr>
              <a:t>m = δ/V</a:t>
            </a:r>
            <a:r>
              <a:rPr lang="es-ES" sz="2800" dirty="0">
                <a:solidFill>
                  <a:schemeClr val="tx1"/>
                </a:solidFill>
              </a:rPr>
              <a:t>, donde </a:t>
            </a:r>
            <a:r>
              <a:rPr lang="es-ES" sz="2800" i="1" dirty="0">
                <a:solidFill>
                  <a:schemeClr val="tx1"/>
                </a:solidFill>
              </a:rPr>
              <a:t>δ</a:t>
            </a:r>
            <a:r>
              <a:rPr lang="es-ES" sz="2800" dirty="0">
                <a:solidFill>
                  <a:schemeClr val="tx1"/>
                </a:solidFill>
              </a:rPr>
              <a:t> es la densidad del medio material y </a:t>
            </a:r>
            <a:r>
              <a:rPr lang="es-ES" sz="2800" i="1" dirty="0">
                <a:solidFill>
                  <a:schemeClr val="tx1"/>
                </a:solidFill>
              </a:rPr>
              <a:t>V</a:t>
            </a:r>
            <a:r>
              <a:rPr lang="es-ES" sz="2800" dirty="0">
                <a:solidFill>
                  <a:schemeClr val="tx1"/>
                </a:solidFill>
              </a:rPr>
              <a:t> el volumen de una pequeña porción de dicho medio. </a:t>
            </a:r>
          </a:p>
          <a:p>
            <a:r>
              <a:rPr lang="es-ES" sz="2800" dirty="0">
                <a:solidFill>
                  <a:schemeClr val="tx1"/>
                </a:solidFill>
              </a:rPr>
              <a:t>El volumen </a:t>
            </a:r>
            <a:r>
              <a:rPr lang="es-ES" sz="3200" i="1" dirty="0">
                <a:solidFill>
                  <a:schemeClr val="tx1"/>
                </a:solidFill>
              </a:rPr>
              <a:t>V = S l</a:t>
            </a:r>
            <a:r>
              <a:rPr lang="es-ES" sz="2800" dirty="0">
                <a:solidFill>
                  <a:schemeClr val="tx1"/>
                </a:solidFill>
              </a:rPr>
              <a:t>, donde </a:t>
            </a:r>
            <a:r>
              <a:rPr lang="es-ES" sz="2800" i="1" dirty="0">
                <a:solidFill>
                  <a:schemeClr val="tx1"/>
                </a:solidFill>
              </a:rPr>
              <a:t>S</a:t>
            </a:r>
            <a:r>
              <a:rPr lang="es-ES" sz="2800" dirty="0">
                <a:solidFill>
                  <a:schemeClr val="tx1"/>
                </a:solidFill>
              </a:rPr>
              <a:t> es el área transversal a través de la cual pasa la onda. </a:t>
            </a:r>
          </a:p>
          <a:p>
            <a:r>
              <a:rPr lang="es-ES" sz="2800" dirty="0">
                <a:solidFill>
                  <a:schemeClr val="tx1"/>
                </a:solidFill>
              </a:rPr>
              <a:t>Representando a </a:t>
            </a:r>
            <a:r>
              <a:rPr lang="es-ES" sz="2800" i="1" dirty="0">
                <a:solidFill>
                  <a:schemeClr val="tx1"/>
                </a:solidFill>
              </a:rPr>
              <a:t>l</a:t>
            </a:r>
            <a:r>
              <a:rPr lang="es-ES" sz="2800" dirty="0">
                <a:solidFill>
                  <a:schemeClr val="tx1"/>
                </a:solidFill>
              </a:rPr>
              <a:t> como la distancia que recorre la onda en un tiempo </a:t>
            </a:r>
            <a:r>
              <a:rPr lang="es-ES" sz="2800" i="1" dirty="0">
                <a:solidFill>
                  <a:schemeClr val="tx1"/>
                </a:solidFill>
              </a:rPr>
              <a:t>t.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</a:p>
          <a:p>
            <a:r>
              <a:rPr lang="es-ES" sz="2800" dirty="0">
                <a:solidFill>
                  <a:schemeClr val="tx1"/>
                </a:solidFill>
              </a:rPr>
              <a:t>Entonces: </a:t>
            </a:r>
            <a:r>
              <a:rPr lang="es-ES" sz="3200" i="1" dirty="0">
                <a:solidFill>
                  <a:schemeClr val="tx1"/>
                </a:solidFill>
              </a:rPr>
              <a:t>l = v t</a:t>
            </a:r>
            <a:r>
              <a:rPr lang="es-ES" sz="2800" dirty="0">
                <a:solidFill>
                  <a:schemeClr val="tx1"/>
                </a:solidFill>
              </a:rPr>
              <a:t>, donde </a:t>
            </a:r>
            <a:r>
              <a:rPr lang="es-ES" sz="2800" i="1" dirty="0">
                <a:solidFill>
                  <a:schemeClr val="tx1"/>
                </a:solidFill>
              </a:rPr>
              <a:t>v</a:t>
            </a:r>
            <a:r>
              <a:rPr lang="es-ES" sz="2800" dirty="0">
                <a:solidFill>
                  <a:schemeClr val="tx1"/>
                </a:solidFill>
              </a:rPr>
              <a:t> es la rapidez de la onda.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Así</a:t>
            </a:r>
            <a:r>
              <a:rPr lang="es-ES" sz="3200" dirty="0">
                <a:solidFill>
                  <a:schemeClr val="tx1"/>
                </a:solidFill>
              </a:rPr>
              <a:t>: </a:t>
            </a:r>
            <a:r>
              <a:rPr lang="es-ES" sz="3200" i="1" dirty="0">
                <a:solidFill>
                  <a:schemeClr val="tx1"/>
                </a:solidFill>
              </a:rPr>
              <a:t>m = δ/V= δ/(S l) = δ/(</a:t>
            </a:r>
            <a:r>
              <a:rPr lang="es-ES" sz="3200" i="1" dirty="0" err="1">
                <a:solidFill>
                  <a:schemeClr val="tx1"/>
                </a:solidFill>
              </a:rPr>
              <a:t>Svt</a:t>
            </a:r>
            <a:r>
              <a:rPr lang="es-ES" sz="3200" i="1" dirty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to 4">
                <a:extLst>
                  <a:ext uri="{FF2B5EF4-FFF2-40B4-BE49-F238E27FC236}">
                    <a16:creationId xmlns:a16="http://schemas.microsoft.com/office/drawing/2014/main" id="{14DEB528-11B5-6442-7231-7DFF4D087A4C}"/>
                  </a:ext>
                </a:extLst>
              </p:cNvPr>
              <p:cNvSpPr txBox="1"/>
              <p:nvPr/>
            </p:nvSpPr>
            <p:spPr>
              <a:xfrm>
                <a:off x="1979712" y="4753014"/>
                <a:ext cx="5400600" cy="105225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𝑆𝑣𝑡</m:t>
                      </m:r>
                      <m:sSup>
                        <m:sSup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𝑓𝐴</m:t>
                      </m:r>
                      <m:sSup>
                        <m:sSup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2" name="Objeto 4">
                <a:extLst>
                  <a:ext uri="{FF2B5EF4-FFF2-40B4-BE49-F238E27FC236}">
                    <a16:creationId xmlns:a16="http://schemas.microsoft.com/office/drawing/2014/main" id="{14DEB528-11B5-6442-7231-7DFF4D087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753014"/>
                <a:ext cx="5400600" cy="1052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098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B9331-7721-6612-E3F2-CBAD45DC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B6CD64-E92B-E443-FE74-1D8961439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2" t="5451" r="5502" b="12775"/>
          <a:stretch/>
        </p:blipFill>
        <p:spPr>
          <a:xfrm>
            <a:off x="0" y="2564904"/>
            <a:ext cx="9111954" cy="43204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to 4">
                <a:extLst>
                  <a:ext uri="{FF2B5EF4-FFF2-40B4-BE49-F238E27FC236}">
                    <a16:creationId xmlns:a16="http://schemas.microsoft.com/office/drawing/2014/main" id="{AB50C608-87EB-75DC-790A-48E41FA07410}"/>
                  </a:ext>
                </a:extLst>
              </p:cNvPr>
              <p:cNvSpPr txBox="1"/>
              <p:nvPr/>
            </p:nvSpPr>
            <p:spPr>
              <a:xfrm>
                <a:off x="2123728" y="836712"/>
                <a:ext cx="5040560" cy="108012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𝑆𝑣𝑡</m:t>
                      </m:r>
                      <m:sSup>
                        <m:sSup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𝑓𝐴</m:t>
                      </m:r>
                      <m:sSup>
                        <m:sSup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5" name="Objeto 4">
                <a:extLst>
                  <a:ext uri="{FF2B5EF4-FFF2-40B4-BE49-F238E27FC236}">
                    <a16:creationId xmlns:a16="http://schemas.microsoft.com/office/drawing/2014/main" id="{AB50C608-87EB-75DC-790A-48E41FA07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836712"/>
                <a:ext cx="5040560" cy="1080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5156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Potencia media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una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mecánica</a:t>
            </a:r>
          </a:p>
        </p:txBody>
      </p:sp>
    </p:spTree>
    <p:extLst>
      <p:ext uri="{BB962C8B-B14F-4D97-AF65-F5344CB8AC3E}">
        <p14:creationId xmlns:p14="http://schemas.microsoft.com/office/powerpoint/2010/main" val="1293404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6"/>
              <p:cNvSpPr txBox="1"/>
              <p:nvPr/>
            </p:nvSpPr>
            <p:spPr bwMode="auto">
              <a:xfrm>
                <a:off x="1979712" y="817119"/>
                <a:ext cx="5112568" cy="1027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817119"/>
                <a:ext cx="5112568" cy="10277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893" y="0"/>
            <a:ext cx="9109107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Una forma de obtener la </a:t>
            </a:r>
            <a:r>
              <a:rPr lang="es-MX" altLang="pt-BR" sz="2800" i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s-MX" altLang="pt-BR" sz="2800" i="1" baseline="-25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med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es partir de la ecuación de la energía mecánica total: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7"/>
              <p:cNvSpPr txBox="1">
                <a:spLocks noChangeArrowheads="1"/>
              </p:cNvSpPr>
              <p:nvPr/>
            </p:nvSpPr>
            <p:spPr bwMode="auto">
              <a:xfrm>
                <a:off x="34783" y="1772816"/>
                <a:ext cx="9126608" cy="525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La </a:t>
                </a:r>
                <a:r>
                  <a:rPr lang="es-MX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Potencia media </a:t>
                </a: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desarrollada para un ciclo completo,</a:t>
                </a:r>
                <a14:m>
                  <m:oMath xmlns:m="http://schemas.openxmlformats.org/officeDocument/2006/math">
                    <m:r>
                      <a:rPr lang="es-MX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s-MX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es:</a:t>
                </a:r>
              </a:p>
            </p:txBody>
          </p:sp>
        </mc:Choice>
        <mc:Fallback xmlns="">
          <p:sp>
            <p:nvSpPr>
              <p:cNvPr id="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83" y="1772816"/>
                <a:ext cx="9126608" cy="525401"/>
              </a:xfrm>
              <a:prstGeom prst="rect">
                <a:avLst/>
              </a:prstGeom>
              <a:blipFill>
                <a:blip r:embed="rId3"/>
                <a:stretch>
                  <a:fillRect l="-1403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8"/>
              <p:cNvSpPr txBox="1"/>
              <p:nvPr/>
            </p:nvSpPr>
            <p:spPr bwMode="auto">
              <a:xfrm>
                <a:off x="1331640" y="2420888"/>
                <a:ext cx="6984776" cy="1399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sSup>
                            <m:sSup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E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5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2420888"/>
                <a:ext cx="6984776" cy="1399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391" y="5282184"/>
            <a:ext cx="9144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rapidez de transferencia media de energía de cualquier onda senoidal es proporcional al cuadrado de la frecuencia angular y al cuadrado de la amplitud.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to 6"/>
              <p:cNvSpPr txBox="1"/>
              <p:nvPr/>
            </p:nvSpPr>
            <p:spPr>
              <a:xfrm>
                <a:off x="1187624" y="3914032"/>
                <a:ext cx="6768752" cy="13871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rad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7" name="Obje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914032"/>
                <a:ext cx="6768752" cy="1387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19BA6D1-3F54-1C52-7D8C-5262540A6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0"/>
            <a:ext cx="3744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091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1904" r="8249" b="23180"/>
          <a:stretch>
            <a:fillRect/>
          </a:stretch>
        </p:blipFill>
        <p:spPr bwMode="auto">
          <a:xfrm>
            <a:off x="-1" y="3068960"/>
            <a:ext cx="91711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589" t="21904" r="8249" b="231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-6628" y="-15555"/>
            <a:ext cx="9150627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Otra manera de llegar a esta ecuación es hacer un análisis mecánico de la onda. </a:t>
            </a:r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4743191" y="1039792"/>
            <a:ext cx="4427984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Componentes de la fuerza ejercida sobre la parte derecha de la cuerda por la parte izquierda en el punto </a:t>
            </a:r>
            <a:r>
              <a:rPr lang="es-ES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CE265B-37C4-8BE5-C93F-7D3C8699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4744"/>
            <a:ext cx="436436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Punto </a:t>
            </a:r>
            <a:r>
              <a:rPr lang="es-ES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 una cuerda que transporta una onda de izquierda a derecha. </a:t>
            </a:r>
          </a:p>
        </p:txBody>
      </p:sp>
    </p:spTree>
    <p:extLst>
      <p:ext uri="{BB962C8B-B14F-4D97-AF65-F5344CB8AC3E}">
        <p14:creationId xmlns:p14="http://schemas.microsoft.com/office/powerpoint/2010/main" val="4280163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0538"/>
            <a:ext cx="60801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0" y="26988"/>
            <a:ext cx="43815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la figura se tiene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6" name="Text Box 3"/>
              <p:cNvSpPr txBox="1">
                <a:spLocks noChangeArrowheads="1"/>
              </p:cNvSpPr>
              <p:nvPr/>
            </p:nvSpPr>
            <p:spPr bwMode="auto">
              <a:xfrm>
                <a:off x="7297" y="1841984"/>
                <a:ext cx="9147176" cy="2273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Observamos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MX" sz="2800" i="1" dirty="0">
                            <a:solidFill>
                              <a:schemeClr val="tx1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s-MX" sz="2800" i="1" baseline="-25000" dirty="0">
                            <a:solidFill>
                              <a:schemeClr val="tx1"/>
                            </a:solidFill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s-MX" sz="2800" i="1" dirty="0">
                            <a:solidFill>
                              <a:schemeClr val="tx1"/>
                            </a:solidFill>
                          </a:rPr>
                          <m:t>F</m:t>
                        </m:r>
                      </m:den>
                    </m:f>
                    <m:r>
                      <a:rPr lang="es-MX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es igual al negativo de la </a:t>
                </a:r>
                <a:r>
                  <a:rPr lang="es-MX" sz="2800" b="1" i="1" u="none" strike="noStrike" baseline="0" dirty="0">
                    <a:solidFill>
                      <a:schemeClr val="tx1"/>
                    </a:solidFill>
                    <a:latin typeface="+mn-lt"/>
                  </a:rPr>
                  <a:t>pendiente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de la cuerda en 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a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, que también está dada por: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s-MX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pPr algn="l"/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Necesitamos el signo negativo porque </a:t>
                </a:r>
                <a:r>
                  <a:rPr lang="es-MX" sz="2800" b="0" i="1" u="none" strike="noStrike" baseline="0" dirty="0" err="1">
                    <a:solidFill>
                      <a:schemeClr val="tx1"/>
                    </a:solidFill>
                    <a:latin typeface="+mn-lt"/>
                  </a:rPr>
                  <a:t>F</a:t>
                </a:r>
                <a:r>
                  <a:rPr lang="es-MX" sz="2800" b="0" i="1" u="none" strike="noStrike" baseline="-25000" dirty="0" err="1">
                    <a:solidFill>
                      <a:schemeClr val="tx1"/>
                    </a:solidFill>
                    <a:latin typeface="+mn-lt"/>
                  </a:rPr>
                  <a:t>y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es negativa cuando la pendiente es positiva (figura b).</a:t>
                </a:r>
                <a:endParaRPr lang="es-MX" sz="2800" b="0" i="1" u="none" strike="noStrike" baseline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987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7" y="1841984"/>
                <a:ext cx="9147176" cy="2273316"/>
              </a:xfrm>
              <a:prstGeom prst="rect">
                <a:avLst/>
              </a:prstGeom>
              <a:blipFill>
                <a:blip r:embed="rId4"/>
                <a:stretch>
                  <a:fillRect l="-1399" r="-2132" b="-6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893C4A-9BBB-30A7-E7C9-EB9865258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66" y="0"/>
            <a:ext cx="74656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5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297" y="188640"/>
            <a:ext cx="914717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s-ES" altLang="pt-BR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 potencia correspondiente </a:t>
            </a:r>
            <a:r>
              <a:rPr lang="es-ES" altLang="pt-BR" sz="2800" i="1" dirty="0">
                <a:solidFill>
                  <a:schemeClr val="tx1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P(x, t) </a:t>
            </a:r>
            <a:r>
              <a:rPr lang="es-ES" altLang="pt-BR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es:</a:t>
            </a:r>
          </a:p>
        </p:txBody>
      </p:sp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052736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-52388" y="2204864"/>
            <a:ext cx="91963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Para una onda senoidal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339752" y="2996952"/>
                <a:ext cx="44920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MX" altLang="pt-BR" sz="3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altLang="pt-BR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996952"/>
                <a:ext cx="449206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1979712" y="3717032"/>
                <a:ext cx="5281767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MX" altLang="pt-BR" sz="3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altLang="pt-BR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717032"/>
                <a:ext cx="5281767" cy="938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1979712" y="5013176"/>
                <a:ext cx="5057347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MX" altLang="pt-BR" sz="32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MX" altLang="pt-BR" sz="3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altLang="pt-BR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013176"/>
                <a:ext cx="5057347" cy="9380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708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Potencia instantánea</a:t>
            </a:r>
          </a:p>
        </p:txBody>
      </p:sp>
      <p:sp>
        <p:nvSpPr>
          <p:cNvPr id="80904" name="Text Box 6"/>
          <p:cNvSpPr txBox="1">
            <a:spLocks noChangeArrowheads="1"/>
          </p:cNvSpPr>
          <p:nvPr/>
        </p:nvSpPr>
        <p:spPr bwMode="auto">
          <a:xfrm>
            <a:off x="15708" y="4289161"/>
            <a:ext cx="37798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Potencia media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2643184"/>
            <a:ext cx="37798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Potencia máxima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1259633" y="771237"/>
                <a:ext cx="6912768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3600" b="0" i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𝐹𝑘</m:t>
                    </m:r>
                    <m:r>
                      <m:rPr>
                        <m:nor/>
                      </m:rPr>
                      <a:rPr lang="es-MX" altLang="pt-BR" sz="3600" i="1" dirty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ω</m:t>
                    </m:r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3600" i="1">
                            <a:solidFill>
                              <a:schemeClr val="tx1"/>
                            </a:solidFill>
                          </a:rPr>
                          <m:t>A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𝑠𝑒𝑛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s-MX" altLang="pt-BR" sz="3600" i="1" dirty="0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ω</m:t>
                    </m:r>
                    <m:r>
                      <a:rPr lang="es-ES" altLang="pt-BR" sz="3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3" y="771237"/>
                <a:ext cx="6912768" cy="566565"/>
              </a:xfrm>
              <a:prstGeom prst="rect">
                <a:avLst/>
              </a:prstGeom>
              <a:blipFill>
                <a:blip r:embed="rId3"/>
                <a:stretch>
                  <a:fillRect l="-4056" t="-25000" b="-4673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971600" y="1633985"/>
                <a:ext cx="7854779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3600" b="0" i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rad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MX" altLang="pt-BR" sz="3600" i="1" dirty="0">
                            <a:solidFill>
                              <a:srgbClr val="000000"/>
                            </a:solidFill>
                            <a:latin typeface="+mj-lt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3600" b="0" i="1" smtClean="0">
                            <a:solidFill>
                              <a:schemeClr val="tx1"/>
                            </a:solidFill>
                            <a:latin typeface="+mj-lt"/>
                          </a:rPr>
                          <m:t>A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𝑠𝑒𝑛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MX" altLang="pt-BR" sz="3600" i="1" dirty="0" smtClean="0">
                            <a:solidFill>
                              <a:srgbClr val="000000"/>
                            </a:solidFill>
                            <a:latin typeface="+mj-lt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s-ES" altLang="pt-BR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MX" altLang="pt-B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US" sz="3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633985"/>
                <a:ext cx="7854779" cy="670889"/>
              </a:xfrm>
              <a:prstGeom prst="rect">
                <a:avLst/>
              </a:prstGeom>
              <a:blipFill>
                <a:blip r:embed="rId4"/>
                <a:stretch>
                  <a:fillRect l="-3491" t="-10000" b="-3454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/>
              <p:cNvSpPr txBox="1"/>
              <p:nvPr/>
            </p:nvSpPr>
            <p:spPr>
              <a:xfrm>
                <a:off x="2195736" y="3289164"/>
                <a:ext cx="4489627" cy="67088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rad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MX" altLang="pt-BR" sz="36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89164"/>
                <a:ext cx="4489627" cy="6708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23750A7C-B3FA-8D1F-A2FB-FD40EEE36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17430"/>
            <a:ext cx="9144000" cy="15359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1"/>
          <a:stretch>
            <a:fillRect/>
          </a:stretch>
        </p:blipFill>
        <p:spPr bwMode="auto">
          <a:xfrm>
            <a:off x="-8206" y="1387176"/>
            <a:ext cx="9152206" cy="547082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994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5" name="Rectangle 7"/>
          <p:cNvSpPr>
            <a:spLocks noChangeArrowheads="1"/>
          </p:cNvSpPr>
          <p:nvPr/>
        </p:nvSpPr>
        <p:spPr bwMode="auto">
          <a:xfrm>
            <a:off x="18015" y="0"/>
            <a:ext cx="9144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potencia nunca es negativa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lo que implica que la energía </a:t>
            </a:r>
            <a:r>
              <a:rPr lang="es-ES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nunca </a:t>
            </a:r>
            <a:r>
              <a:rPr lang="es-ES" altLang="pt-BR" sz="28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ﬂuye</a:t>
            </a:r>
            <a:r>
              <a:rPr lang="es-ES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 dirección opuesta a la de propagación de la onda</a:t>
            </a:r>
            <a:r>
              <a:rPr lang="es-ES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555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23308" y="2564904"/>
            <a:ext cx="91440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Intensidad de una onda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2704"/>
            <a:ext cx="9144000" cy="360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</a:pPr>
            <a:r>
              <a:rPr lang="es-PE" dirty="0">
                <a:solidFill>
                  <a:srgbClr val="000000"/>
                </a:solidFill>
                <a:cs typeface="Arial" panose="020B0604020202020204" pitchFamily="34" charset="0"/>
              </a:rPr>
              <a:t>Las ondas tridimensionales, tales como las ondas sonoras y las ondas sísmicas, transportan energías en las tres direcciones espaciales. </a:t>
            </a:r>
            <a:endParaRPr lang="es-ES" altLang="pt-B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Para estas ondas se </a:t>
            </a:r>
            <a:r>
              <a:rPr lang="es-ES" altLang="pt-BR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deﬁne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la intensidad (denotada con </a:t>
            </a:r>
            <a:r>
              <a:rPr lang="es-ES" altLang="pt-BR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 como:</a:t>
            </a:r>
          </a:p>
          <a:p>
            <a:pPr eaLnBrk="1" hangingPunct="1">
              <a:buClrTx/>
              <a:buFontTx/>
              <a:buNone/>
            </a:pPr>
            <a:r>
              <a:rPr lang="es-ES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rapidez media con que la onda transporta energía, por unidad de área, a través de una superﬁcie perpendicular a la dirección de propagación.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intensidad </a:t>
            </a:r>
            <a:r>
              <a:rPr lang="es-ES" altLang="pt-BR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 la potencia media por unidad de área </a:t>
            </a:r>
            <a:r>
              <a:rPr lang="es-PE" dirty="0">
                <a:solidFill>
                  <a:srgbClr val="000000"/>
                </a:solidFill>
                <a:cs typeface="Arial" panose="020B0604020202020204" pitchFamily="34" charset="0"/>
              </a:rPr>
              <a:t>de una superficie perpendicular a la dirección de propagación de la onda 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Sus unidades en el SI son watts por metro cuadrado (W/</a:t>
            </a:r>
            <a:r>
              <a:rPr lang="es-ES" altLang="pt-BR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s-ES" altLang="pt-BR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35045"/>
            <a:ext cx="3411332" cy="3222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583922" y="4630318"/>
                <a:ext cx="3411332" cy="124695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</m:num>
                        <m:den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22" y="4630318"/>
                <a:ext cx="3411332" cy="1246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030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2"/>
              <p:cNvSpPr>
                <a:spLocks noChangeArrowheads="1"/>
              </p:cNvSpPr>
              <p:nvPr/>
            </p:nvSpPr>
            <p:spPr bwMode="auto">
              <a:xfrm>
                <a:off x="0" y="30413"/>
                <a:ext cx="9144000" cy="3110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Si las ondas se propagan igualmente en todas direcciones a partir de una fuente puntual, la intensidad a una distancia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de la fuente es inversamente proporcional a </a:t>
                </a:r>
                <a:r>
                  <a:rPr lang="es-ES" altLang="pt-BR" sz="2800" i="1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es-ES" altLang="pt-BR" sz="2800" i="1" baseline="30000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. 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Esto es consecuencia directa de la conservación de la energía. 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Si la potencia desarrollada por la fuente es </a:t>
                </a:r>
                <a:r>
                  <a:rPr lang="es-ES" altLang="pt-BR" sz="2800" i="1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P</a:t>
                </a:r>
                <a:r>
                  <a:rPr lang="es-ES" altLang="pt-BR" sz="2800" i="1" baseline="-25000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med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, entonces la intensidad media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s-ES" altLang="pt-BR" sz="2800" i="1" baseline="-250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en una esfera con radio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es-ES" altLang="pt-BR" sz="2800" i="1" baseline="-250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y </a:t>
                </a:r>
                <a:r>
                  <a:rPr lang="es-ES" altLang="pt-BR" sz="2800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superﬁcie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s-ES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s-ES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s-ES" altLang="pt-B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ES" altLang="pt-BR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altLang="pt-BR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s-ES" altLang="pt-BR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s-ES" altLang="pt-B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 es:</a:t>
                </a:r>
              </a:p>
            </p:txBody>
          </p:sp>
        </mc:Choice>
        <mc:Fallback xmlns="">
          <p:sp>
            <p:nvSpPr>
              <p:cNvPr id="8192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0413"/>
                <a:ext cx="9144000" cy="3110724"/>
              </a:xfrm>
              <a:prstGeom prst="rect">
                <a:avLst/>
              </a:prstGeom>
              <a:blipFill>
                <a:blip r:embed="rId3"/>
                <a:stretch>
                  <a:fillRect l="-1400" t="-1961" r="-133" b="-4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5148064" y="4029774"/>
                <a:ext cx="2969727" cy="155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l-GR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029774"/>
                <a:ext cx="2969727" cy="1559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7631"/>
            <a:ext cx="4139952" cy="37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58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Object 4"/>
              <p:cNvSpPr txBox="1"/>
              <p:nvPr/>
            </p:nvSpPr>
            <p:spPr bwMode="auto">
              <a:xfrm>
                <a:off x="2038350" y="1722439"/>
                <a:ext cx="4981922" cy="16734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rad>
                          <m:r>
                            <a:rPr lang="es-MX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24579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8350" y="1722439"/>
                <a:ext cx="4981922" cy="1673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57" name="4 Rectángulo"/>
          <p:cNvSpPr>
            <a:spLocks noChangeArrowheads="1"/>
          </p:cNvSpPr>
          <p:nvPr/>
        </p:nvSpPr>
        <p:spPr bwMode="auto">
          <a:xfrm>
            <a:off x="40771" y="0"/>
            <a:ext cx="9103229" cy="13849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INTENSIDAD DE UNA ONDA</a:t>
            </a:r>
          </a:p>
          <a:p>
            <a:pPr>
              <a:defRPr/>
            </a:pPr>
            <a:r>
              <a:rPr lang="es-ES" sz="2800" dirty="0">
                <a:solidFill>
                  <a:schemeClr val="tx1"/>
                </a:solidFill>
                <a:cs typeface="Arial" panose="020B0604020202020204" pitchFamily="34" charset="0"/>
              </a:rPr>
              <a:t>Se define como la potencia por unidad de área que es recibida por el observador (W/</a:t>
            </a:r>
            <a:r>
              <a:rPr lang="es-ES" sz="2800" dirty="0" err="1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  <a:r>
              <a:rPr lang="es-ES" sz="2800" baseline="30000" dirty="0" err="1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s-ES" sz="2800" dirty="0">
                <a:solidFill>
                  <a:schemeClr val="tx1"/>
                </a:solidFill>
                <a:cs typeface="Arial" panose="020B0604020202020204" pitchFamily="34" charset="0"/>
              </a:rPr>
              <a:t> ). 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Object 12"/>
              <p:cNvSpPr txBox="1"/>
              <p:nvPr/>
            </p:nvSpPr>
            <p:spPr bwMode="auto">
              <a:xfrm>
                <a:off x="3400112" y="5262298"/>
                <a:ext cx="2035984" cy="830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2458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0112" y="5262298"/>
                <a:ext cx="2035984" cy="830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770" y="3943509"/>
            <a:ext cx="9096879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s-ES" sz="2800" dirty="0">
                <a:solidFill>
                  <a:schemeClr val="tx1"/>
                </a:solidFill>
                <a:latin typeface="+mj-lt"/>
                <a:ea typeface="Calibri" pitchFamily="34" charset="0"/>
                <a:cs typeface="Arial" panose="020B0604020202020204" pitchFamily="34" charset="0"/>
              </a:rPr>
              <a:t>La intensidad de una onda es proporcional al cuadrado de su amplitud del cuadrado de la frecuencia. </a:t>
            </a:r>
          </a:p>
        </p:txBody>
      </p:sp>
    </p:spTree>
    <p:extLst>
      <p:ext uri="{BB962C8B-B14F-4D97-AF65-F5344CB8AC3E}">
        <p14:creationId xmlns:p14="http://schemas.microsoft.com/office/powerpoint/2010/main" val="374302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EB0BA3-2DCB-F3D5-0DF1-07DE1F36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0"/>
            <a:ext cx="4248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271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60041"/>
            <a:ext cx="9126537" cy="59492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899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9138"/>
            <a:ext cx="3980284" cy="7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intensidad media </a:t>
            </a:r>
            <a:r>
              <a:rPr lang="es-ES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ES" altLang="pt-BR" sz="2800" i="1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 una esfera con diferente radio r</a:t>
            </a:r>
            <a:r>
              <a:rPr lang="es-ES" altLang="pt-BR" sz="2800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está dada por una expresión similar. </a:t>
            </a:r>
          </a:p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 no se absorbe energía entre las dos esferas, la potencia P deberá ser la misma en ambas, así que:</a:t>
            </a:r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0319" y="2780928"/>
            <a:ext cx="9144000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Así, se tiene la: 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ley del inverso del cuadrado para la intensidad.</a:t>
            </a:r>
          </a:p>
          <a:p>
            <a:pPr eaLnBrk="1" hangingPunct="1">
              <a:buClrTx/>
              <a:buFontTx/>
              <a:buNone/>
            </a:pPr>
            <a:endParaRPr lang="es-ES" altLang="pt-BR" b="1" dirty="0">
              <a:solidFill>
                <a:srgbClr val="000000"/>
              </a:solidFill>
            </a:endParaRPr>
          </a:p>
        </p:txBody>
      </p:sp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8571"/>
            <a:ext cx="3040772" cy="2100749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B20DB2-5539-44DA-A538-565AA1BCD48D}" type="slidenum">
              <a:rPr lang="es-ES" altLang="pt-BR" sz="1400">
                <a:solidFill>
                  <a:srgbClr val="FFFFFF"/>
                </a:solidFill>
                <a:latin typeface="Garamond" panose="02020404030301010803" pitchFamily="18" charset="0"/>
              </a:rPr>
              <a:pPr algn="r" eaLnBrk="1" hangingPunct="1">
                <a:buClrTx/>
                <a:buFontTx/>
                <a:buNone/>
              </a:pPr>
              <a:t>72</a:t>
            </a:fld>
            <a:endParaRPr lang="es-ES" altLang="pt-BR" sz="14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0" y="15313"/>
            <a:ext cx="9144000" cy="503590"/>
          </a:xfrm>
          <a:prstGeom prst="rect">
            <a:avLst/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E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PE" altLang="pt-BR" sz="2800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PE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&lt; </a:t>
            </a:r>
            <a:r>
              <a:rPr lang="es-PE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PE" altLang="pt-BR" sz="2800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s-PE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misma potencia distribuida en un área mayor, </a:t>
            </a:r>
            <a:r>
              <a:rPr lang="es-PE" altLang="pt-BR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  <a:r>
              <a:rPr lang="es-PE" altLang="pt-BR" sz="28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s-PE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&gt; </a:t>
            </a:r>
            <a:r>
              <a:rPr lang="es-PE" altLang="pt-BR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  <a:r>
              <a:rPr lang="es-PE" altLang="pt-BR" sz="28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s-PE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2386" b="4909"/>
          <a:stretch>
            <a:fillRect/>
          </a:stretch>
        </p:blipFill>
        <p:spPr bwMode="auto">
          <a:xfrm>
            <a:off x="1403648" y="687535"/>
            <a:ext cx="6264696" cy="617046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69" r="2386" b="490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524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7488" cy="5124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algn="l"/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Suponga que el desplazamiento de una partícula en el extremo izquierdo de la cuerda (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x 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= 0), donde la onda se origina, está dado por</a:t>
                </a:r>
                <a:r>
                  <a:rPr lang="es-MX" altLang="pt-BR" sz="2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:</a:t>
                </a: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s-ES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MX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=0,</m:t>
                          </m:r>
                          <m:r>
                            <a:rPr lang="es-MX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MX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MX" alt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s-MX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MX" altLang="pt-BR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l"/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La partícula oscila con </a:t>
                </a:r>
                <a:r>
                  <a:rPr lang="es-MX" sz="2800" b="1" i="0" u="none" strike="noStrike" baseline="0" dirty="0">
                    <a:solidFill>
                      <a:schemeClr val="tx1"/>
                    </a:solidFill>
                    <a:latin typeface="+mn-lt"/>
                  </a:rPr>
                  <a:t>MAS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 con amplitud 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A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, frecuencia 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f  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y frecuencia angular </a:t>
                </a:r>
                <a14:m>
                  <m:oMath xmlns:m="http://schemas.openxmlformats.org/officeDocument/2006/math">
                    <m:r>
                      <a:rPr lang="es-MX" altLang="pt-B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s-MX" alt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s-MX" alt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s-MX" alt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s-MX" altLang="pt-BR" sz="28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</a:pPr>
                <a:r>
                  <a:rPr lang="es-MX" sz="2800" dirty="0">
                    <a:solidFill>
                      <a:schemeClr val="tx1"/>
                    </a:solidFill>
                    <a:latin typeface="+mn-lt"/>
                  </a:rPr>
                  <a:t>A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l sustituir 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t </a:t>
                </a:r>
                <a:r>
                  <a:rPr lang="es-MX" sz="2800" b="0" u="none" strike="noStrike" baseline="0" dirty="0">
                    <a:solidFill>
                      <a:schemeClr val="tx1"/>
                    </a:solidFill>
                    <a:latin typeface="+mn-lt"/>
                  </a:rPr>
                  <a:t>por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 (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t 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– 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x</a:t>
                </a:r>
                <a:r>
                  <a:rPr lang="es-MX" sz="2800" dirty="0">
                    <a:solidFill>
                      <a:schemeClr val="tx1"/>
                    </a:solidFill>
                    <a:latin typeface="+mn-lt"/>
                  </a:rPr>
                  <a:t>/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v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) se tiene: </a:t>
                </a:r>
                <a:endParaRPr lang="es-MX" altLang="pt-BR" sz="28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s-ES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MX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s-MX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func>
                        <m:funcPr>
                          <m:ctrlPr>
                            <a:rPr lang="es-MX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altLang="pt-B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MX" alt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MX" alt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s-MX" altLang="pt-B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altLang="pt-BR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  <m:r>
                                    <a:rPr lang="es-MX" altLang="pt-B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MX" altLang="pt-BR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MX" altLang="pt-BR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s-MX" altLang="pt-BR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  <m:r>
                        <a:rPr lang="es-MX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</m:oMath>
                  </m:oMathPara>
                </a14:m>
                <a:endParaRPr lang="es-MX" altLang="pt-BR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sz="2800" dirty="0">
                    <a:solidFill>
                      <a:schemeClr val="tx1"/>
                    </a:solidFill>
                  </a:rPr>
                  <a:t>Puesto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alt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s-MX" alt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MX" alt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s-MX" alt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s-MX" altLang="pt-B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s-MX" alt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MX" alt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es-MX" alt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s-MX" alt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MX" sz="2800" dirty="0">
                    <a:solidFill>
                      <a:schemeClr val="tx1"/>
                    </a:solidFill>
                  </a:rPr>
                  <a:t>, podemos reescribir la función de onda como:</a:t>
                </a:r>
                <a:endParaRPr lang="es-MX" altLang="pt-BR" sz="2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29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7488" cy="5124096"/>
              </a:xfrm>
              <a:prstGeom prst="rect">
                <a:avLst/>
              </a:prstGeom>
              <a:blipFill>
                <a:blip r:embed="rId3"/>
                <a:stretch>
                  <a:fillRect l="-1406" t="-1189" r="-1606" b="-22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E9A14C94-2817-0E93-CB7A-EC484BE00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94115"/>
            <a:ext cx="9142984" cy="1791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6234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Text Box 2"/>
              <p:cNvSpPr txBox="1">
                <a:spLocks noChangeArrowheads="1"/>
              </p:cNvSpPr>
              <p:nvPr/>
            </p:nvSpPr>
            <p:spPr bwMode="auto">
              <a:xfrm>
                <a:off x="36080" y="0"/>
                <a:ext cx="9071840" cy="6841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algn="l"/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Es posible reescribir la función de onda dada por la ecuación de onda de varias formas distintas pero útiles. </a:t>
                </a:r>
              </a:p>
              <a:p>
                <a:pPr algn="l"/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Una es expresarla en términos del periodo 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T 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= 1/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f  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y la longitud de onda </a:t>
                </a:r>
                <a14:m>
                  <m:oMath xmlns:m="http://schemas.openxmlformats.org/officeDocument/2006/math">
                    <m:r>
                      <a:rPr lang="es-MX" sz="28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MX" sz="28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s-MX" sz="28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s-MX" altLang="pt-BR" sz="28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endParaRPr lang="es-MX" altLang="pt-BR" sz="3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endParaRPr lang="es-MX" altLang="pt-BR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algn="l"/>
                <a:endParaRPr lang="es-MX" b="0" i="0" u="none" strike="noStrike" baseline="0" dirty="0">
                  <a:solidFill>
                    <a:schemeClr val="tx1"/>
                  </a:solidFill>
                  <a:latin typeface="+mn-lt"/>
                </a:endParaRPr>
              </a:p>
              <a:p>
                <a:pPr algn="l"/>
                <a:endParaRPr lang="es-MX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dirty="0">
                    <a:solidFill>
                      <a:schemeClr val="tx1"/>
                    </a:solidFill>
                    <a:latin typeface="+mn-lt"/>
                  </a:rPr>
                  <a:t>Conviene introducir una constante de adimensionalidad </a:t>
                </a:r>
                <a:r>
                  <a:rPr lang="es-MX" altLang="pt-BR" i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k </a:t>
                </a:r>
                <a:r>
                  <a:rPr lang="es-MX" altLang="pt-BR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llamada </a:t>
                </a:r>
                <a:r>
                  <a:rPr lang="es-MX" altLang="pt-BR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número de onda </a:t>
                </a:r>
                <a:r>
                  <a:rPr lang="es-MX" altLang="pt-BR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y definida como</a:t>
                </a:r>
                <a:r>
                  <a:rPr lang="es-MX" altLang="pt-BR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  <a:endParaRPr lang="es-MX" altLang="pt-BR" sz="2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s-MX" altLang="pt-BR" sz="3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De manera que </a:t>
                </a:r>
                <a14:m>
                  <m:oMath xmlns:m="http://schemas.openxmlformats.org/officeDocument/2006/math">
                    <m:r>
                      <a:rPr lang="es-ES" altLang="pt-B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  <m:r>
                      <a:rPr lang="es-MX" altLang="pt-B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s-MX" altLang="pt-BR" sz="32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den>
                    </m:f>
                    <m:r>
                      <a:rPr lang="es-MX" altLang="pt-B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s-MX" altLang="pt-BR" sz="32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s-MX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es adimensional</a:t>
                </a: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29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80" y="0"/>
                <a:ext cx="9071840" cy="6841746"/>
              </a:xfrm>
              <a:prstGeom prst="rect">
                <a:avLst/>
              </a:prstGeom>
              <a:blipFill>
                <a:blip r:embed="rId3"/>
                <a:stretch>
                  <a:fillRect l="-1411" t="-8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76A23C2E-58E9-D393-6014-12B3DEF8C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60848"/>
            <a:ext cx="9144000" cy="19725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6509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7642</TotalTime>
  <Words>2827</Words>
  <Application>Microsoft Office PowerPoint</Application>
  <PresentationFormat>Presentación en pantalla (4:3)</PresentationFormat>
  <Paragraphs>466</Paragraphs>
  <Slides>72</Slides>
  <Notes>54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72</vt:i4>
      </vt:variant>
    </vt:vector>
  </HeadingPairs>
  <TitlesOfParts>
    <vt:vector size="82" baseType="lpstr">
      <vt:lpstr>Aptos</vt:lpstr>
      <vt:lpstr>Arial</vt:lpstr>
      <vt:lpstr>Cambria Math</vt:lpstr>
      <vt:lpstr>Garamond</vt:lpstr>
      <vt:lpstr>Segoe UI</vt:lpstr>
      <vt:lpstr>Symbol</vt:lpstr>
      <vt:lpstr>Times New Roman</vt:lpstr>
      <vt:lpstr>TimesLTStd-Italic</vt:lpstr>
      <vt:lpstr>TimesLTStd-Roman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 Ondulatorio</dc:title>
  <dc:subject/>
  <dc:creator>Héctor E. Medellí Anaya</dc:creator>
  <cp:keywords/>
  <dc:description/>
  <cp:lastModifiedBy>Ernesto Gandolfo Raso</cp:lastModifiedBy>
  <cp:revision>699</cp:revision>
  <cp:lastPrinted>2017-10-25T11:12:25Z</cp:lastPrinted>
  <dcterms:created xsi:type="dcterms:W3CDTF">2001-12-20T20:14:58Z</dcterms:created>
  <dcterms:modified xsi:type="dcterms:W3CDTF">2025-10-03T11:53:57Z</dcterms:modified>
</cp:coreProperties>
</file>