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5"/>
  </p:notesMasterIdLst>
  <p:handoutMasterIdLst>
    <p:handoutMasterId r:id="rId46"/>
  </p:handoutMasterIdLst>
  <p:sldIdLst>
    <p:sldId id="597" r:id="rId2"/>
    <p:sldId id="599" r:id="rId3"/>
    <p:sldId id="598" r:id="rId4"/>
    <p:sldId id="484" r:id="rId5"/>
    <p:sldId id="482" r:id="rId6"/>
    <p:sldId id="420" r:id="rId7"/>
    <p:sldId id="608" r:id="rId8"/>
    <p:sldId id="609" r:id="rId9"/>
    <p:sldId id="602" r:id="rId10"/>
    <p:sldId id="626" r:id="rId11"/>
    <p:sldId id="610" r:id="rId12"/>
    <p:sldId id="611" r:id="rId13"/>
    <p:sldId id="612" r:id="rId14"/>
    <p:sldId id="619" r:id="rId15"/>
    <p:sldId id="627" r:id="rId16"/>
    <p:sldId id="614" r:id="rId17"/>
    <p:sldId id="615" r:id="rId18"/>
    <p:sldId id="631" r:id="rId19"/>
    <p:sldId id="425" r:id="rId20"/>
    <p:sldId id="621" r:id="rId21"/>
    <p:sldId id="481" r:id="rId22"/>
    <p:sldId id="564" r:id="rId23"/>
    <p:sldId id="475" r:id="rId24"/>
    <p:sldId id="623" r:id="rId25"/>
    <p:sldId id="632" r:id="rId26"/>
    <p:sldId id="633" r:id="rId27"/>
    <p:sldId id="629" r:id="rId28"/>
    <p:sldId id="607" r:id="rId29"/>
    <p:sldId id="622" r:id="rId30"/>
    <p:sldId id="628" r:id="rId31"/>
    <p:sldId id="630" r:id="rId32"/>
    <p:sldId id="625" r:id="rId33"/>
    <p:sldId id="452" r:id="rId34"/>
    <p:sldId id="402" r:id="rId35"/>
    <p:sldId id="406" r:id="rId36"/>
    <p:sldId id="407" r:id="rId37"/>
    <p:sldId id="472" r:id="rId38"/>
    <p:sldId id="408" r:id="rId39"/>
    <p:sldId id="473" r:id="rId40"/>
    <p:sldId id="547" r:id="rId41"/>
    <p:sldId id="555" r:id="rId42"/>
    <p:sldId id="474" r:id="rId43"/>
    <p:sldId id="453" r:id="rId44"/>
  </p:sldIdLst>
  <p:sldSz cx="9144000" cy="6858000" type="screen4x3"/>
  <p:notesSz cx="6781800" cy="9926638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2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E94D"/>
    <a:srgbClr val="90D81A"/>
    <a:srgbClr val="B3F200"/>
    <a:srgbClr val="FFB061"/>
    <a:srgbClr val="FFFF99"/>
    <a:srgbClr val="EAF959"/>
    <a:srgbClr val="C5EF8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0B310-EF97-4BF6-9F60-8288BF789EA6}" v="137" dt="2025-10-03T12:31:0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243" autoAdjust="0"/>
    <p:restoredTop sz="94723" autoAdjust="0"/>
  </p:normalViewPr>
  <p:slideViewPr>
    <p:cSldViewPr>
      <p:cViewPr varScale="1">
        <p:scale>
          <a:sx n="60" d="100"/>
          <a:sy n="60" d="100"/>
        </p:scale>
        <p:origin x="130" y="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nesto Gandolfo Raso" userId="9b53afdb15782c0c" providerId="LiveId" clId="{F2F3B76B-17A8-46A9-9EF7-978C733CA4FB}"/>
    <pc:docChg chg="undo custSel addSld delSld modSld">
      <pc:chgData name="Ernesto Gandolfo Raso" userId="9b53afdb15782c0c" providerId="LiveId" clId="{F2F3B76B-17A8-46A9-9EF7-978C733CA4FB}" dt="2025-10-03T12:31:50.129" v="365" actId="14100"/>
      <pc:docMkLst>
        <pc:docMk/>
      </pc:docMkLst>
      <pc:sldChg chg="modSp">
        <pc:chgData name="Ernesto Gandolfo Raso" userId="9b53afdb15782c0c" providerId="LiveId" clId="{F2F3B76B-17A8-46A9-9EF7-978C733CA4FB}" dt="2025-08-30T15:17:13.935" v="35" actId="692"/>
        <pc:sldMkLst>
          <pc:docMk/>
          <pc:sldMk cId="0" sldId="481"/>
        </pc:sldMkLst>
      </pc:sldChg>
      <pc:sldChg chg="addSp delSp modSp mod">
        <pc:chgData name="Ernesto Gandolfo Raso" userId="9b53afdb15782c0c" providerId="LiveId" clId="{F2F3B76B-17A8-46A9-9EF7-978C733CA4FB}" dt="2025-10-03T12:31:50.129" v="365" actId="14100"/>
        <pc:sldMkLst>
          <pc:docMk/>
          <pc:sldMk cId="0" sldId="607"/>
        </pc:sldMkLst>
        <pc:spChg chg="add mod">
          <ac:chgData name="Ernesto Gandolfo Raso" userId="9b53afdb15782c0c" providerId="LiveId" clId="{F2F3B76B-17A8-46A9-9EF7-978C733CA4FB}" dt="2025-10-03T12:31:28.170" v="364" actId="1076"/>
          <ac:spMkLst>
            <pc:docMk/>
            <pc:sldMk cId="0" sldId="607"/>
            <ac:spMk id="2" creationId="{8FE2B7EC-1073-E509-AC06-432CAB43F1D9}"/>
          </ac:spMkLst>
        </pc:spChg>
        <pc:spChg chg="add del mod">
          <ac:chgData name="Ernesto Gandolfo Raso" userId="9b53afdb15782c0c" providerId="LiveId" clId="{F2F3B76B-17A8-46A9-9EF7-978C733CA4FB}" dt="2025-10-03T12:31:07.500" v="362" actId="478"/>
          <ac:spMkLst>
            <pc:docMk/>
            <pc:sldMk cId="0" sldId="607"/>
            <ac:spMk id="35842" creationId="{40285ADC-7BBF-6053-889D-76B3AC176C3A}"/>
          </ac:spMkLst>
        </pc:spChg>
        <pc:graphicFrameChg chg="del mod">
          <ac:chgData name="Ernesto Gandolfo Raso" userId="9b53afdb15782c0c" providerId="LiveId" clId="{F2F3B76B-17A8-46A9-9EF7-978C733CA4FB}" dt="2025-10-03T12:31:09.726" v="363" actId="478"/>
          <ac:graphicFrameMkLst>
            <pc:docMk/>
            <pc:sldMk cId="0" sldId="607"/>
            <ac:graphicFrameMk id="35843" creationId="{B0C276E2-37C3-0104-A062-6256C08CB615}"/>
          </ac:graphicFrameMkLst>
        </pc:graphicFrameChg>
        <pc:graphicFrameChg chg="add del mod">
          <ac:chgData name="Ernesto Gandolfo Raso" userId="9b53afdb15782c0c" providerId="LiveId" clId="{F2F3B76B-17A8-46A9-9EF7-978C733CA4FB}" dt="2025-10-03T12:27:03.303" v="308" actId="478"/>
          <ac:graphicFrameMkLst>
            <pc:docMk/>
            <pc:sldMk cId="0" sldId="607"/>
            <ac:graphicFrameMk id="35845" creationId="{D5652C50-FC1C-814B-5E59-94418998E071}"/>
          </ac:graphicFrameMkLst>
        </pc:graphicFrameChg>
        <pc:picChg chg="add mod">
          <ac:chgData name="Ernesto Gandolfo Raso" userId="9b53afdb15782c0c" providerId="LiveId" clId="{F2F3B76B-17A8-46A9-9EF7-978C733CA4FB}" dt="2025-10-03T12:31:50.129" v="365" actId="14100"/>
          <ac:picMkLst>
            <pc:docMk/>
            <pc:sldMk cId="0" sldId="607"/>
            <ac:picMk id="10" creationId="{E7808393-F77E-3EEF-7AFB-5BCD320B36A7}"/>
          </ac:picMkLst>
        </pc:picChg>
      </pc:sldChg>
      <pc:sldChg chg="modSp mod">
        <pc:chgData name="Ernesto Gandolfo Raso" userId="9b53afdb15782c0c" providerId="LiveId" clId="{F2F3B76B-17A8-46A9-9EF7-978C733CA4FB}" dt="2025-08-30T15:15:23.141" v="29" actId="14100"/>
        <pc:sldMkLst>
          <pc:docMk/>
          <pc:sldMk cId="0" sldId="615"/>
        </pc:sldMkLst>
      </pc:sldChg>
      <pc:sldChg chg="addSp modSp mod">
        <pc:chgData name="Ernesto Gandolfo Raso" userId="9b53afdb15782c0c" providerId="LiveId" clId="{F2F3B76B-17A8-46A9-9EF7-978C733CA4FB}" dt="2025-10-03T12:06:09.501" v="54" actId="207"/>
        <pc:sldMkLst>
          <pc:docMk/>
          <pc:sldMk cId="0" sldId="619"/>
        </pc:sldMkLst>
        <pc:spChg chg="add mod">
          <ac:chgData name="Ernesto Gandolfo Raso" userId="9b53afdb15782c0c" providerId="LiveId" clId="{F2F3B76B-17A8-46A9-9EF7-978C733CA4FB}" dt="2025-10-03T12:05:30.824" v="52" actId="207"/>
          <ac:spMkLst>
            <pc:docMk/>
            <pc:sldMk cId="0" sldId="619"/>
            <ac:spMk id="2" creationId="{2FEFE5B0-75F1-2580-DFDB-458473A59CE4}"/>
          </ac:spMkLst>
        </pc:spChg>
        <pc:spChg chg="add mod">
          <ac:chgData name="Ernesto Gandolfo Raso" userId="9b53afdb15782c0c" providerId="LiveId" clId="{F2F3B76B-17A8-46A9-9EF7-978C733CA4FB}" dt="2025-10-03T12:06:09.501" v="54" actId="207"/>
          <ac:spMkLst>
            <pc:docMk/>
            <pc:sldMk cId="0" sldId="619"/>
            <ac:spMk id="3" creationId="{32B6576E-450C-B68A-5318-C2BA001CED5A}"/>
          </ac:spMkLst>
        </pc:spChg>
        <pc:spChg chg="mod">
          <ac:chgData name="Ernesto Gandolfo Raso" userId="9b53afdb15782c0c" providerId="LiveId" clId="{F2F3B76B-17A8-46A9-9EF7-978C733CA4FB}" dt="2025-10-03T12:05:20.230" v="51" actId="207"/>
          <ac:spMkLst>
            <pc:docMk/>
            <pc:sldMk cId="0" sldId="619"/>
            <ac:spMk id="22530" creationId="{649CE2CF-C6C9-2665-828E-943A241BEBCF}"/>
          </ac:spMkLst>
        </pc:spChg>
      </pc:sldChg>
      <pc:sldChg chg="modSp mod">
        <pc:chgData name="Ernesto Gandolfo Raso" userId="9b53afdb15782c0c" providerId="LiveId" clId="{F2F3B76B-17A8-46A9-9EF7-978C733CA4FB}" dt="2025-08-30T15:16:53.114" v="33" actId="692"/>
        <pc:sldMkLst>
          <pc:docMk/>
          <pc:sldMk cId="0" sldId="621"/>
        </pc:sldMkLst>
      </pc:sldChg>
      <pc:sldChg chg="modSp">
        <pc:chgData name="Ernesto Gandolfo Raso" userId="9b53afdb15782c0c" providerId="LiveId" clId="{F2F3B76B-17A8-46A9-9EF7-978C733CA4FB}" dt="2025-08-30T15:19:13.320" v="46" actId="692"/>
        <pc:sldMkLst>
          <pc:docMk/>
          <pc:sldMk cId="0" sldId="622"/>
        </pc:sldMkLst>
      </pc:sldChg>
      <pc:sldChg chg="delSp modSp mod">
        <pc:chgData name="Ernesto Gandolfo Raso" userId="9b53afdb15782c0c" providerId="LiveId" clId="{F2F3B76B-17A8-46A9-9EF7-978C733CA4FB}" dt="2025-08-30T15:18:48.556" v="44" actId="1035"/>
        <pc:sldMkLst>
          <pc:docMk/>
          <pc:sldMk cId="0" sldId="623"/>
        </pc:sldMkLst>
      </pc:sldChg>
      <pc:sldChg chg="modSp mod">
        <pc:chgData name="Ernesto Gandolfo Raso" userId="9b53afdb15782c0c" providerId="LiveId" clId="{F2F3B76B-17A8-46A9-9EF7-978C733CA4FB}" dt="2025-10-03T12:09:09.740" v="99" actId="20577"/>
        <pc:sldMkLst>
          <pc:docMk/>
          <pc:sldMk cId="0" sldId="627"/>
        </pc:sldMkLst>
        <pc:spChg chg="mod">
          <ac:chgData name="Ernesto Gandolfo Raso" userId="9b53afdb15782c0c" providerId="LiveId" clId="{F2F3B76B-17A8-46A9-9EF7-978C733CA4FB}" dt="2025-10-03T12:09:09.740" v="99" actId="20577"/>
          <ac:spMkLst>
            <pc:docMk/>
            <pc:sldMk cId="0" sldId="627"/>
            <ac:spMk id="2" creationId="{F960A052-20B2-B4F5-FEAA-72269E0D10CD}"/>
          </ac:spMkLst>
        </pc:spChg>
      </pc:sldChg>
      <pc:sldChg chg="addSp delSp modSp mod">
        <pc:chgData name="Ernesto Gandolfo Raso" userId="9b53afdb15782c0c" providerId="LiveId" clId="{F2F3B76B-17A8-46A9-9EF7-978C733CA4FB}" dt="2025-10-03T12:28:48.218" v="323" actId="255"/>
        <pc:sldMkLst>
          <pc:docMk/>
          <pc:sldMk cId="0" sldId="629"/>
        </pc:sldMkLst>
        <pc:spChg chg="del">
          <ac:chgData name="Ernesto Gandolfo Raso" userId="9b53afdb15782c0c" providerId="LiveId" clId="{F2F3B76B-17A8-46A9-9EF7-978C733CA4FB}" dt="2025-10-03T12:23:22.425" v="286" actId="21"/>
          <ac:spMkLst>
            <pc:docMk/>
            <pc:sldMk cId="0" sldId="629"/>
            <ac:spMk id="2" creationId="{A1C986A3-AFFF-B182-4563-01723F45802C}"/>
          </ac:spMkLst>
        </pc:spChg>
        <pc:spChg chg="mod">
          <ac:chgData name="Ernesto Gandolfo Raso" userId="9b53afdb15782c0c" providerId="LiveId" clId="{F2F3B76B-17A8-46A9-9EF7-978C733CA4FB}" dt="2025-10-03T12:23:41.898" v="290" actId="1076"/>
          <ac:spMkLst>
            <pc:docMk/>
            <pc:sldMk cId="0" sldId="629"/>
            <ac:spMk id="4" creationId="{ED8A9FD5-B631-D70F-66C4-3BE7D85C3C57}"/>
          </ac:spMkLst>
        </pc:spChg>
        <pc:spChg chg="mod">
          <ac:chgData name="Ernesto Gandolfo Raso" userId="9b53afdb15782c0c" providerId="LiveId" clId="{F2F3B76B-17A8-46A9-9EF7-978C733CA4FB}" dt="2025-10-03T12:23:46.632" v="291" actId="1076"/>
          <ac:spMkLst>
            <pc:docMk/>
            <pc:sldMk cId="0" sldId="629"/>
            <ac:spMk id="5" creationId="{DD55D364-49DB-1FBB-490D-6AE3AAAED457}"/>
          </ac:spMkLst>
        </pc:spChg>
        <pc:spChg chg="add mod">
          <ac:chgData name="Ernesto Gandolfo Raso" userId="9b53afdb15782c0c" providerId="LiveId" clId="{F2F3B76B-17A8-46A9-9EF7-978C733CA4FB}" dt="2025-10-03T12:28:48.218" v="323" actId="255"/>
          <ac:spMkLst>
            <pc:docMk/>
            <pc:sldMk cId="0" sldId="629"/>
            <ac:spMk id="9" creationId="{63E90EF9-383A-97C2-7BDC-EA35996D1D06}"/>
          </ac:spMkLst>
        </pc:spChg>
        <pc:spChg chg="mod">
          <ac:chgData name="Ernesto Gandolfo Raso" userId="9b53afdb15782c0c" providerId="LiveId" clId="{F2F3B76B-17A8-46A9-9EF7-978C733CA4FB}" dt="2025-10-03T12:23:39.463" v="289" actId="1076"/>
          <ac:spMkLst>
            <pc:docMk/>
            <pc:sldMk cId="0" sldId="629"/>
            <ac:spMk id="34821" creationId="{AE61968A-F595-DEDB-509B-3C2900A5CDFA}"/>
          </ac:spMkLst>
        </pc:spChg>
        <pc:spChg chg="mod">
          <ac:chgData name="Ernesto Gandolfo Raso" userId="9b53afdb15782c0c" providerId="LiveId" clId="{F2F3B76B-17A8-46A9-9EF7-978C733CA4FB}" dt="2025-10-03T12:26:30.970" v="302" actId="1076"/>
          <ac:spMkLst>
            <pc:docMk/>
            <pc:sldMk cId="0" sldId="629"/>
            <ac:spMk id="34822" creationId="{8E291AD9-4BE5-BAA1-0831-085FA896319E}"/>
          </ac:spMkLst>
        </pc:spChg>
        <pc:graphicFrameChg chg="del mod">
          <ac:chgData name="Ernesto Gandolfo Raso" userId="9b53afdb15782c0c" providerId="LiveId" clId="{F2F3B76B-17A8-46A9-9EF7-978C733CA4FB}" dt="2025-10-03T12:17:20.710" v="158" actId="478"/>
          <ac:graphicFrameMkLst>
            <pc:docMk/>
            <pc:sldMk cId="0" sldId="629"/>
            <ac:graphicFrameMk id="34820" creationId="{2543D72D-761C-5A97-467B-02181BAAE053}"/>
          </ac:graphicFrameMkLst>
        </pc:graphicFrameChg>
        <pc:picChg chg="add del mod modCrop">
          <ac:chgData name="Ernesto Gandolfo Raso" userId="9b53afdb15782c0c" providerId="LiveId" clId="{F2F3B76B-17A8-46A9-9EF7-978C733CA4FB}" dt="2025-10-03T12:13:35.171" v="108" actId="21"/>
          <ac:picMkLst>
            <pc:docMk/>
            <pc:sldMk cId="0" sldId="629"/>
            <ac:picMk id="6" creationId="{E7808393-F77E-3EEF-7AFB-5BCD320B36A7}"/>
          </ac:picMkLst>
        </pc:picChg>
        <pc:picChg chg="add del mod modCrop">
          <ac:chgData name="Ernesto Gandolfo Raso" userId="9b53afdb15782c0c" providerId="LiveId" clId="{F2F3B76B-17A8-46A9-9EF7-978C733CA4FB}" dt="2025-10-03T12:14:41.219" v="116" actId="21"/>
          <ac:picMkLst>
            <pc:docMk/>
            <pc:sldMk cId="0" sldId="629"/>
            <ac:picMk id="7" creationId="{E7808393-F77E-3EEF-7AFB-5BCD320B36A7}"/>
          </ac:picMkLst>
        </pc:picChg>
        <pc:picChg chg="add del mod modCrop">
          <ac:chgData name="Ernesto Gandolfo Raso" userId="9b53afdb15782c0c" providerId="LiveId" clId="{F2F3B76B-17A8-46A9-9EF7-978C733CA4FB}" dt="2025-10-03T12:19:13.631" v="220" actId="21"/>
          <ac:picMkLst>
            <pc:docMk/>
            <pc:sldMk cId="0" sldId="629"/>
            <ac:picMk id="8" creationId="{E7808393-F77E-3EEF-7AFB-5BCD320B36A7}"/>
          </ac:picMkLst>
        </pc:picChg>
        <pc:picChg chg="add del mod">
          <ac:chgData name="Ernesto Gandolfo Raso" userId="9b53afdb15782c0c" providerId="LiveId" clId="{F2F3B76B-17A8-46A9-9EF7-978C733CA4FB}" dt="2025-10-03T12:26:22.707" v="300" actId="21"/>
          <ac:picMkLst>
            <pc:docMk/>
            <pc:sldMk cId="0" sldId="629"/>
            <ac:picMk id="10" creationId="{E7808393-F77E-3EEF-7AFB-5BCD320B36A7}"/>
          </ac:picMkLst>
        </pc:picChg>
      </pc:sldChg>
      <pc:sldChg chg="modSp mod">
        <pc:chgData name="Ernesto Gandolfo Raso" userId="9b53afdb15782c0c" providerId="LiveId" clId="{F2F3B76B-17A8-46A9-9EF7-978C733CA4FB}" dt="2025-08-30T15:15:44.809" v="31" actId="692"/>
        <pc:sldMkLst>
          <pc:docMk/>
          <pc:sldMk cId="0" sldId="631"/>
        </pc:sldMkLst>
      </pc:sldChg>
      <pc:sldChg chg="addSp delSp modSp mod">
        <pc:chgData name="Ernesto Gandolfo Raso" userId="9b53afdb15782c0c" providerId="LiveId" clId="{F2F3B76B-17A8-46A9-9EF7-978C733CA4FB}" dt="2025-10-03T12:22:33.917" v="276" actId="2085"/>
        <pc:sldMkLst>
          <pc:docMk/>
          <pc:sldMk cId="2294262198" sldId="632"/>
        </pc:sldMkLst>
        <pc:spChg chg="mod">
          <ac:chgData name="Ernesto Gandolfo Raso" userId="9b53afdb15782c0c" providerId="LiveId" clId="{F2F3B76B-17A8-46A9-9EF7-978C733CA4FB}" dt="2025-10-03T12:22:33.917" v="276" actId="2085"/>
          <ac:spMkLst>
            <pc:docMk/>
            <pc:sldMk cId="2294262198" sldId="632"/>
            <ac:spMk id="3" creationId="{4B72E666-2DB5-0136-AB0C-194AD24DAFA7}"/>
          </ac:spMkLst>
        </pc:spChg>
        <pc:spChg chg="del">
          <ac:chgData name="Ernesto Gandolfo Raso" userId="9b53afdb15782c0c" providerId="LiveId" clId="{F2F3B76B-17A8-46A9-9EF7-978C733CA4FB}" dt="2025-10-03T12:21:17.260" v="236" actId="478"/>
          <ac:spMkLst>
            <pc:docMk/>
            <pc:sldMk cId="2294262198" sldId="632"/>
            <ac:spMk id="4" creationId="{21744453-9C5C-4D2D-982A-EE4ADB1C13F2}"/>
          </ac:spMkLst>
        </pc:spChg>
        <pc:spChg chg="del">
          <ac:chgData name="Ernesto Gandolfo Raso" userId="9b53afdb15782c0c" providerId="LiveId" clId="{F2F3B76B-17A8-46A9-9EF7-978C733CA4FB}" dt="2025-10-03T12:21:15.758" v="235" actId="478"/>
          <ac:spMkLst>
            <pc:docMk/>
            <pc:sldMk cId="2294262198" sldId="632"/>
            <ac:spMk id="5" creationId="{31280011-BAB1-D658-A771-ED2D8AB4C3C8}"/>
          </ac:spMkLst>
        </pc:spChg>
        <pc:spChg chg="mod">
          <ac:chgData name="Ernesto Gandolfo Raso" userId="9b53afdb15782c0c" providerId="LiveId" clId="{F2F3B76B-17A8-46A9-9EF7-978C733CA4FB}" dt="2025-10-03T12:21:25.973" v="246" actId="20577"/>
          <ac:spMkLst>
            <pc:docMk/>
            <pc:sldMk cId="2294262198" sldId="632"/>
            <ac:spMk id="33795" creationId="{EB380E50-093C-0BD2-BD53-C55E0F67CFD9}"/>
          </ac:spMkLst>
        </pc:spChg>
        <pc:spChg chg="del">
          <ac:chgData name="Ernesto Gandolfo Raso" userId="9b53afdb15782c0c" providerId="LiveId" clId="{F2F3B76B-17A8-46A9-9EF7-978C733CA4FB}" dt="2025-10-03T12:21:20.063" v="237" actId="478"/>
          <ac:spMkLst>
            <pc:docMk/>
            <pc:sldMk cId="2294262198" sldId="632"/>
            <ac:spMk id="33798" creationId="{F54EC1CF-BA1A-BD9E-201D-4E8297D621C6}"/>
          </ac:spMkLst>
        </pc:spChg>
        <pc:picChg chg="add del mod modCrop">
          <ac:chgData name="Ernesto Gandolfo Raso" userId="9b53afdb15782c0c" providerId="LiveId" clId="{F2F3B76B-17A8-46A9-9EF7-978C733CA4FB}" dt="2025-10-03T12:21:48.357" v="263" actId="21"/>
          <ac:picMkLst>
            <pc:docMk/>
            <pc:sldMk cId="2294262198" sldId="632"/>
            <ac:picMk id="2" creationId="{A9FE5732-86BA-76DD-5217-670D05AAC276}"/>
          </ac:picMkLst>
        </pc:picChg>
        <pc:picChg chg="add del mod modCrop">
          <ac:chgData name="Ernesto Gandolfo Raso" userId="9b53afdb15782c0c" providerId="LiveId" clId="{F2F3B76B-17A8-46A9-9EF7-978C733CA4FB}" dt="2025-10-03T12:22:13.292" v="266" actId="21"/>
          <ac:picMkLst>
            <pc:docMk/>
            <pc:sldMk cId="2294262198" sldId="632"/>
            <ac:picMk id="6" creationId="{A9FE5732-86BA-76DD-5217-670D05AAC276}"/>
          </ac:picMkLst>
        </pc:picChg>
        <pc:picChg chg="add mod">
          <ac:chgData name="Ernesto Gandolfo Raso" userId="9b53afdb15782c0c" providerId="LiveId" clId="{F2F3B76B-17A8-46A9-9EF7-978C733CA4FB}" dt="2025-10-03T12:22:21.869" v="269" actId="692"/>
          <ac:picMkLst>
            <pc:docMk/>
            <pc:sldMk cId="2294262198" sldId="632"/>
            <ac:picMk id="7" creationId="{A9FE5732-86BA-76DD-5217-670D05AAC276}"/>
          </ac:picMkLst>
        </pc:picChg>
      </pc:sldChg>
      <pc:sldChg chg="addSp delSp modSp add del mod">
        <pc:chgData name="Ernesto Gandolfo Raso" userId="9b53afdb15782c0c" providerId="LiveId" clId="{F2F3B76B-17A8-46A9-9EF7-978C733CA4FB}" dt="2025-10-03T12:20:36.206" v="231" actId="2696"/>
        <pc:sldMkLst>
          <pc:docMk/>
          <pc:sldMk cId="718251470" sldId="633"/>
        </pc:sldMkLst>
        <pc:picChg chg="add del mod">
          <ac:chgData name="Ernesto Gandolfo Raso" userId="9b53afdb15782c0c" providerId="LiveId" clId="{F2F3B76B-17A8-46A9-9EF7-978C733CA4FB}" dt="2025-10-03T12:20:33.054" v="230" actId="21"/>
          <ac:picMkLst>
            <pc:docMk/>
            <pc:sldMk cId="718251470" sldId="633"/>
            <ac:picMk id="3" creationId="{A9FE5732-86BA-76DD-5217-670D05AAC276}"/>
          </ac:picMkLst>
        </pc:picChg>
        <pc:picChg chg="del mod modCrop">
          <ac:chgData name="Ernesto Gandolfo Raso" userId="9b53afdb15782c0c" providerId="LiveId" clId="{F2F3B76B-17A8-46A9-9EF7-978C733CA4FB}" dt="2025-10-03T12:20:24.537" v="228" actId="21"/>
          <ac:picMkLst>
            <pc:docMk/>
            <pc:sldMk cId="718251470" sldId="633"/>
            <ac:picMk id="7" creationId="{A9FE5732-86BA-76DD-5217-670D05AAC276}"/>
          </ac:picMkLst>
        </pc:picChg>
      </pc:sldChg>
      <pc:sldChg chg="addSp delSp modSp add mod">
        <pc:chgData name="Ernesto Gandolfo Raso" userId="9b53afdb15782c0c" providerId="LiveId" clId="{F2F3B76B-17A8-46A9-9EF7-978C733CA4FB}" dt="2025-10-03T12:23:34.354" v="288" actId="1076"/>
        <pc:sldMkLst>
          <pc:docMk/>
          <pc:sldMk cId="1849459353" sldId="633"/>
        </pc:sldMkLst>
        <pc:spChg chg="del">
          <ac:chgData name="Ernesto Gandolfo Raso" userId="9b53afdb15782c0c" providerId="LiveId" clId="{F2F3B76B-17A8-46A9-9EF7-978C733CA4FB}" dt="2025-10-03T12:22:57.295" v="278" actId="478"/>
          <ac:spMkLst>
            <pc:docMk/>
            <pc:sldMk cId="1849459353" sldId="633"/>
            <ac:spMk id="3" creationId="{9AF6CB44-ECC7-E3E3-1512-C288E69A4C10}"/>
          </ac:spMkLst>
        </pc:spChg>
        <pc:spChg chg="mod">
          <ac:chgData name="Ernesto Gandolfo Raso" userId="9b53afdb15782c0c" providerId="LiveId" clId="{F2F3B76B-17A8-46A9-9EF7-978C733CA4FB}" dt="2025-10-03T12:23:07.505" v="283" actId="1076"/>
          <ac:spMkLst>
            <pc:docMk/>
            <pc:sldMk cId="1849459353" sldId="633"/>
            <ac:spMk id="4" creationId="{A93FE839-7543-B0FD-D390-8DA2E8891523}"/>
          </ac:spMkLst>
        </pc:spChg>
        <pc:spChg chg="mod">
          <ac:chgData name="Ernesto Gandolfo Raso" userId="9b53afdb15782c0c" providerId="LiveId" clId="{F2F3B76B-17A8-46A9-9EF7-978C733CA4FB}" dt="2025-10-03T12:23:14.095" v="285" actId="1076"/>
          <ac:spMkLst>
            <pc:docMk/>
            <pc:sldMk cId="1849459353" sldId="633"/>
            <ac:spMk id="5" creationId="{FE818859-1830-7851-10AB-F6DFD88E50B7}"/>
          </ac:spMkLst>
        </pc:spChg>
        <pc:spChg chg="add mod">
          <ac:chgData name="Ernesto Gandolfo Raso" userId="9b53afdb15782c0c" providerId="LiveId" clId="{F2F3B76B-17A8-46A9-9EF7-978C733CA4FB}" dt="2025-10-03T12:23:34.354" v="288" actId="1076"/>
          <ac:spMkLst>
            <pc:docMk/>
            <pc:sldMk cId="1849459353" sldId="633"/>
            <ac:spMk id="6" creationId="{A1C986A3-AFFF-B182-4563-01723F45802C}"/>
          </ac:spMkLst>
        </pc:spChg>
        <pc:spChg chg="del">
          <ac:chgData name="Ernesto Gandolfo Raso" userId="9b53afdb15782c0c" providerId="LiveId" clId="{F2F3B76B-17A8-46A9-9EF7-978C733CA4FB}" dt="2025-10-03T12:22:46.025" v="277" actId="478"/>
          <ac:spMkLst>
            <pc:docMk/>
            <pc:sldMk cId="1849459353" sldId="633"/>
            <ac:spMk id="33794" creationId="{5B9A932D-0448-B434-2B21-A2CB76E03CE8}"/>
          </ac:spMkLst>
        </pc:spChg>
        <pc:spChg chg="mod">
          <ac:chgData name="Ernesto Gandolfo Raso" userId="9b53afdb15782c0c" providerId="LiveId" clId="{F2F3B76B-17A8-46A9-9EF7-978C733CA4FB}" dt="2025-10-03T12:23:04.600" v="282" actId="1076"/>
          <ac:spMkLst>
            <pc:docMk/>
            <pc:sldMk cId="1849459353" sldId="633"/>
            <ac:spMk id="33795" creationId="{A5C63091-54C4-9FB9-601B-8D902C8F79EF}"/>
          </ac:spMkLst>
        </pc:spChg>
        <pc:spChg chg="mod">
          <ac:chgData name="Ernesto Gandolfo Raso" userId="9b53afdb15782c0c" providerId="LiveId" clId="{F2F3B76B-17A8-46A9-9EF7-978C733CA4FB}" dt="2025-10-03T12:23:10.515" v="284" actId="1076"/>
          <ac:spMkLst>
            <pc:docMk/>
            <pc:sldMk cId="1849459353" sldId="633"/>
            <ac:spMk id="33798" creationId="{0C6A7FC1-40E2-1BC6-1B5E-87223262F2FA}"/>
          </ac:spMkLst>
        </pc:spChg>
        <pc:picChg chg="del">
          <ac:chgData name="Ernesto Gandolfo Raso" userId="9b53afdb15782c0c" providerId="LiveId" clId="{F2F3B76B-17A8-46A9-9EF7-978C733CA4FB}" dt="2025-10-03T12:22:58.368" v="279" actId="478"/>
          <ac:picMkLst>
            <pc:docMk/>
            <pc:sldMk cId="1849459353" sldId="633"/>
            <ac:picMk id="2" creationId="{AB0AA239-FFD0-D1BB-7476-81C99159DF97}"/>
          </ac:picMkLst>
        </pc:picChg>
      </pc:sldChg>
    </pc:docChg>
  </pc:docChgLst>
  <pc:docChgLst>
    <pc:chgData name="Ernesto Gandolfo Raso" userId="9b53afdb15782c0c" providerId="LiveId" clId="{15E2C429-E624-4DBA-BF4E-966A00D913A5}"/>
    <pc:docChg chg="undo custSel addSld delSld modSld">
      <pc:chgData name="Ernesto Gandolfo Raso" userId="9b53afdb15782c0c" providerId="LiveId" clId="{15E2C429-E624-4DBA-BF4E-966A00D913A5}" dt="2024-10-28T12:33:07.661" v="1830" actId="27636"/>
      <pc:docMkLst>
        <pc:docMk/>
      </pc:docMkLst>
      <pc:sldChg chg="modSp mod">
        <pc:chgData name="Ernesto Gandolfo Raso" userId="9b53afdb15782c0c" providerId="LiveId" clId="{15E2C429-E624-4DBA-BF4E-966A00D913A5}" dt="2024-10-28T12:33:07.661" v="1830" actId="27636"/>
        <pc:sldMkLst>
          <pc:docMk/>
          <pc:sldMk cId="0" sldId="402"/>
        </pc:sldMkLst>
      </pc:sldChg>
      <pc:sldChg chg="modSp">
        <pc:chgData name="Ernesto Gandolfo Raso" userId="9b53afdb15782c0c" providerId="LiveId" clId="{15E2C429-E624-4DBA-BF4E-966A00D913A5}" dt="2024-10-22T14:37:04.207" v="580" actId="20577"/>
        <pc:sldMkLst>
          <pc:docMk/>
          <pc:sldMk cId="0" sldId="453"/>
        </pc:sldMkLst>
      </pc:sldChg>
      <pc:sldChg chg="modSp mod">
        <pc:chgData name="Ernesto Gandolfo Raso" userId="9b53afdb15782c0c" providerId="LiveId" clId="{15E2C429-E624-4DBA-BF4E-966A00D913A5}" dt="2024-10-22T14:04:13.528" v="15" actId="20577"/>
        <pc:sldMkLst>
          <pc:docMk/>
          <pc:sldMk cId="0" sldId="475"/>
        </pc:sldMkLst>
      </pc:sldChg>
      <pc:sldChg chg="modSp mod">
        <pc:chgData name="Ernesto Gandolfo Raso" userId="9b53afdb15782c0c" providerId="LiveId" clId="{15E2C429-E624-4DBA-BF4E-966A00D913A5}" dt="2024-10-22T14:02:32.112" v="2" actId="113"/>
        <pc:sldMkLst>
          <pc:docMk/>
          <pc:sldMk cId="0" sldId="482"/>
        </pc:sldMkLst>
      </pc:sldChg>
      <pc:sldChg chg="modSp mod">
        <pc:chgData name="Ernesto Gandolfo Raso" userId="9b53afdb15782c0c" providerId="LiveId" clId="{15E2C429-E624-4DBA-BF4E-966A00D913A5}" dt="2024-10-22T14:02:07.577" v="1" actId="113"/>
        <pc:sldMkLst>
          <pc:docMk/>
          <pc:sldMk cId="0" sldId="484"/>
        </pc:sldMkLst>
      </pc:sldChg>
      <pc:sldChg chg="addSp delSp modSp mod">
        <pc:chgData name="Ernesto Gandolfo Raso" userId="9b53afdb15782c0c" providerId="LiveId" clId="{15E2C429-E624-4DBA-BF4E-966A00D913A5}" dt="2024-10-25T11:14:46.545" v="603" actId="1038"/>
        <pc:sldMkLst>
          <pc:docMk/>
          <pc:sldMk cId="0" sldId="599"/>
        </pc:sldMkLst>
      </pc:sldChg>
      <pc:sldChg chg="addSp modSp del mod">
        <pc:chgData name="Ernesto Gandolfo Raso" userId="9b53afdb15782c0c" providerId="LiveId" clId="{15E2C429-E624-4DBA-BF4E-966A00D913A5}" dt="2024-10-22T14:14:59.982" v="126" actId="2696"/>
        <pc:sldMkLst>
          <pc:docMk/>
          <pc:sldMk cId="0" sldId="600"/>
        </pc:sldMkLst>
      </pc:sldChg>
      <pc:sldChg chg="addSp delSp modSp mod">
        <pc:chgData name="Ernesto Gandolfo Raso" userId="9b53afdb15782c0c" providerId="LiveId" clId="{15E2C429-E624-4DBA-BF4E-966A00D913A5}" dt="2024-10-28T12:17:46.009" v="1416" actId="14100"/>
        <pc:sldMkLst>
          <pc:docMk/>
          <pc:sldMk cId="0" sldId="602"/>
        </pc:sldMkLst>
      </pc:sldChg>
      <pc:sldChg chg="modSp mod">
        <pc:chgData name="Ernesto Gandolfo Raso" userId="9b53afdb15782c0c" providerId="LiveId" clId="{15E2C429-E624-4DBA-BF4E-966A00D913A5}" dt="2024-10-25T11:44:12.746" v="1375" actId="1037"/>
        <pc:sldMkLst>
          <pc:docMk/>
          <pc:sldMk cId="0" sldId="607"/>
        </pc:sldMkLst>
      </pc:sldChg>
      <pc:sldChg chg="modSp mod">
        <pc:chgData name="Ernesto Gandolfo Raso" userId="9b53afdb15782c0c" providerId="LiveId" clId="{15E2C429-E624-4DBA-BF4E-966A00D913A5}" dt="2024-10-25T11:15:16.791" v="605" actId="20577"/>
        <pc:sldMkLst>
          <pc:docMk/>
          <pc:sldMk cId="0" sldId="608"/>
        </pc:sldMkLst>
      </pc:sldChg>
      <pc:sldChg chg="modSp">
        <pc:chgData name="Ernesto Gandolfo Raso" userId="9b53afdb15782c0c" providerId="LiveId" clId="{15E2C429-E624-4DBA-BF4E-966A00D913A5}" dt="2024-10-28T12:17:14.349" v="1414" actId="14100"/>
        <pc:sldMkLst>
          <pc:docMk/>
          <pc:sldMk cId="0" sldId="609"/>
        </pc:sldMkLst>
      </pc:sldChg>
      <pc:sldChg chg="modSp mod">
        <pc:chgData name="Ernesto Gandolfo Raso" userId="9b53afdb15782c0c" providerId="LiveId" clId="{15E2C429-E624-4DBA-BF4E-966A00D913A5}" dt="2024-10-25T11:24:38.993" v="942" actId="1035"/>
        <pc:sldMkLst>
          <pc:docMk/>
          <pc:sldMk cId="0" sldId="611"/>
        </pc:sldMkLst>
      </pc:sldChg>
      <pc:sldChg chg="addSp delSp modSp mod">
        <pc:chgData name="Ernesto Gandolfo Raso" userId="9b53afdb15782c0c" providerId="LiveId" clId="{15E2C429-E624-4DBA-BF4E-966A00D913A5}" dt="2024-10-25T11:39:40.478" v="1162" actId="1036"/>
        <pc:sldMkLst>
          <pc:docMk/>
          <pc:sldMk cId="0" sldId="615"/>
        </pc:sldMkLst>
      </pc:sldChg>
      <pc:sldChg chg="addSp modSp mod">
        <pc:chgData name="Ernesto Gandolfo Raso" userId="9b53afdb15782c0c" providerId="LiveId" clId="{15E2C429-E624-4DBA-BF4E-966A00D913A5}" dt="2024-10-28T12:24:08.629" v="1681" actId="114"/>
        <pc:sldMkLst>
          <pc:docMk/>
          <pc:sldMk cId="0" sldId="619"/>
        </pc:sldMkLst>
      </pc:sldChg>
      <pc:sldChg chg="addSp delSp modSp mod">
        <pc:chgData name="Ernesto Gandolfo Raso" userId="9b53afdb15782c0c" providerId="LiveId" clId="{15E2C429-E624-4DBA-BF4E-966A00D913A5}" dt="2024-10-25T11:43:29.252" v="1364" actId="1038"/>
        <pc:sldMkLst>
          <pc:docMk/>
          <pc:sldMk cId="0" sldId="621"/>
        </pc:sldMkLst>
      </pc:sldChg>
      <pc:sldChg chg="addSp delSp modSp mod">
        <pc:chgData name="Ernesto Gandolfo Raso" userId="9b53afdb15782c0c" providerId="LiveId" clId="{15E2C429-E624-4DBA-BF4E-966A00D913A5}" dt="2024-10-28T12:28:27.207" v="1772" actId="478"/>
        <pc:sldMkLst>
          <pc:docMk/>
          <pc:sldMk cId="0" sldId="622"/>
        </pc:sldMkLst>
      </pc:sldChg>
      <pc:sldChg chg="modSp mod">
        <pc:chgData name="Ernesto Gandolfo Raso" userId="9b53afdb15782c0c" providerId="LiveId" clId="{15E2C429-E624-4DBA-BF4E-966A00D913A5}" dt="2024-10-22T14:04:48.737" v="24" actId="6549"/>
        <pc:sldMkLst>
          <pc:docMk/>
          <pc:sldMk cId="0" sldId="623"/>
        </pc:sldMkLst>
      </pc:sldChg>
      <pc:sldChg chg="addSp delSp modSp mod">
        <pc:chgData name="Ernesto Gandolfo Raso" userId="9b53afdb15782c0c" providerId="LiveId" clId="{15E2C429-E624-4DBA-BF4E-966A00D913A5}" dt="2024-10-28T12:32:31.027" v="1826" actId="1076"/>
        <pc:sldMkLst>
          <pc:docMk/>
          <pc:sldMk cId="0" sldId="625"/>
        </pc:sldMkLst>
      </pc:sldChg>
      <pc:sldChg chg="modSp">
        <pc:chgData name="Ernesto Gandolfo Raso" userId="9b53afdb15782c0c" providerId="LiveId" clId="{15E2C429-E624-4DBA-BF4E-966A00D913A5}" dt="2024-10-25T11:24:08.241" v="924" actId="1037"/>
        <pc:sldMkLst>
          <pc:docMk/>
          <pc:sldMk cId="0" sldId="626"/>
        </pc:sldMkLst>
      </pc:sldChg>
      <pc:sldChg chg="addSp delSp modSp mod">
        <pc:chgData name="Ernesto Gandolfo Raso" userId="9b53afdb15782c0c" providerId="LiveId" clId="{15E2C429-E624-4DBA-BF4E-966A00D913A5}" dt="2024-10-28T12:25:12.303" v="1759" actId="20577"/>
        <pc:sldMkLst>
          <pc:docMk/>
          <pc:sldMk cId="0" sldId="627"/>
        </pc:sldMkLst>
      </pc:sldChg>
      <pc:sldChg chg="modSp mod">
        <pc:chgData name="Ernesto Gandolfo Raso" userId="9b53afdb15782c0c" providerId="LiveId" clId="{15E2C429-E624-4DBA-BF4E-966A00D913A5}" dt="2024-10-28T12:29:25.663" v="1783" actId="20577"/>
        <pc:sldMkLst>
          <pc:docMk/>
          <pc:sldMk cId="0" sldId="628"/>
        </pc:sldMkLst>
      </pc:sldChg>
      <pc:sldChg chg="addSp delSp modSp mod">
        <pc:chgData name="Ernesto Gandolfo Raso" userId="9b53afdb15782c0c" providerId="LiveId" clId="{15E2C429-E624-4DBA-BF4E-966A00D913A5}" dt="2024-10-22T14:33:23.742" v="471" actId="1035"/>
        <pc:sldMkLst>
          <pc:docMk/>
          <pc:sldMk cId="0" sldId="629"/>
        </pc:sldMkLst>
      </pc:sldChg>
      <pc:sldChg chg="modSp mod">
        <pc:chgData name="Ernesto Gandolfo Raso" userId="9b53afdb15782c0c" providerId="LiveId" clId="{15E2C429-E624-4DBA-BF4E-966A00D913A5}" dt="2024-10-28T12:29:49.717" v="1785" actId="1035"/>
        <pc:sldMkLst>
          <pc:docMk/>
          <pc:sldMk cId="0" sldId="630"/>
        </pc:sldMkLst>
      </pc:sldChg>
      <pc:sldChg chg="addSp delSp modSp mod">
        <pc:chgData name="Ernesto Gandolfo Raso" userId="9b53afdb15782c0c" providerId="LiveId" clId="{15E2C429-E624-4DBA-BF4E-966A00D913A5}" dt="2024-10-25T11:40:11.561" v="1234" actId="1038"/>
        <pc:sldMkLst>
          <pc:docMk/>
          <pc:sldMk cId="0" sldId="631"/>
        </pc:sldMkLst>
      </pc:sldChg>
      <pc:sldChg chg="addSp delSp modSp add mod">
        <pc:chgData name="Ernesto Gandolfo Raso" userId="9b53afdb15782c0c" providerId="LiveId" clId="{15E2C429-E624-4DBA-BF4E-966A00D913A5}" dt="2024-10-28T12:26:22.341" v="1770" actId="692"/>
        <pc:sldMkLst>
          <pc:docMk/>
          <pc:sldMk cId="2294262198" sldId="632"/>
        </pc:sldMkLst>
      </pc:sldChg>
      <pc:sldChg chg="add del">
        <pc:chgData name="Ernesto Gandolfo Raso" userId="9b53afdb15782c0c" providerId="LiveId" clId="{15E2C429-E624-4DBA-BF4E-966A00D913A5}" dt="2024-10-25T11:23:50.591" v="921" actId="2696"/>
        <pc:sldMkLst>
          <pc:docMk/>
          <pc:sldMk cId="208702127" sldId="633"/>
        </pc:sldMkLst>
      </pc:sldChg>
      <pc:sldChg chg="add del">
        <pc:chgData name="Ernesto Gandolfo Raso" userId="9b53afdb15782c0c" providerId="LiveId" clId="{15E2C429-E624-4DBA-BF4E-966A00D913A5}" dt="2024-10-22T14:30:29.115" v="393" actId="2696"/>
        <pc:sldMkLst>
          <pc:docMk/>
          <pc:sldMk cId="1604289989" sldId="6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B9CB078E-14BD-7EB2-F81C-4BC4DE7A98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ACEAD20A-0731-AEF0-C251-0706BC10BE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096FF80E-F955-FE5C-2F6C-44BA05CA29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54D868BB-AF25-F554-663F-A702D077C6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300D21-8737-4ACA-8EAA-41FB6B1D73E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3020E87-43E1-DBD7-9EAD-B085D46751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92E6CE6-4795-9490-2E24-AD8E8ED4A05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1866B6F-B1BC-18D9-9230-E49CB770D2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96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6B8693F2-4947-A172-601D-9140E75204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E81A79D5-E7E8-1735-859D-1676941263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76952C6-530E-AECF-9C9A-A2F23F260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8163"/>
            <a:ext cx="29384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864658E-FD10-4ABD-8D17-FBA475618CD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886AE317-5D34-4D31-72E6-B08BC668D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16DE23-0BDE-478D-BFC2-6AC1C44F26C0}" type="slidenum">
              <a:rPr lang="es-ES" altLang="es-ES" smtClean="0"/>
              <a:pPr>
                <a:spcBef>
                  <a:spcPct val="0"/>
                </a:spcBef>
              </a:pPr>
              <a:t>2</a:t>
            </a:fld>
            <a:endParaRPr lang="es-ES" altLang="es-E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D1983BC-BB42-F279-B665-0EC9BB1C76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D5E56F3-5138-CC62-BFDA-03C4B0FA1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4875"/>
            <a:ext cx="4972050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519F4AA-3C59-9492-E197-317FFA66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8D92187F-214A-6800-C0AD-F5EEE324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1657E3-403C-7EAE-6FED-54C9B5AE2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5E5D-27C9-45D3-A012-B4E5FBA09F7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796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9E4743-4AC5-31F1-1826-4DC00E29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BA8E889-797F-88FF-E6FE-450E5DD6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8DA5CEC-131B-EED5-8A1D-A8AA39CB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7BC1B-7C73-4118-9329-C86002760B5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1371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87BF106-8771-DDB0-F65A-7E31512A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49C43E8-3A27-AC2B-023B-186757FE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5849B93-2C30-2E36-758A-6C20491A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A907-EE1E-4A4B-B0D0-38EEC087B86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457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3 Marcador de fecha">
            <a:extLst>
              <a:ext uri="{FF2B5EF4-FFF2-40B4-BE49-F238E27FC236}">
                <a16:creationId xmlns:a16="http://schemas.microsoft.com/office/drawing/2014/main" id="{D014E697-3C60-E3D3-1BE9-640F6B74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4 Marcador de pie de página">
            <a:extLst>
              <a:ext uri="{FF2B5EF4-FFF2-40B4-BE49-F238E27FC236}">
                <a16:creationId xmlns:a16="http://schemas.microsoft.com/office/drawing/2014/main" id="{23F70B29-4B8E-1085-C267-886FADA9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5 Marcador de número de diapositiva">
            <a:extLst>
              <a:ext uri="{FF2B5EF4-FFF2-40B4-BE49-F238E27FC236}">
                <a16:creationId xmlns:a16="http://schemas.microsoft.com/office/drawing/2014/main" id="{C0EBA6CB-ACC8-6104-30E1-1C218CF3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DB51D-6A1A-4504-9290-5A12B8ECFD16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2806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y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F2B4575-6387-C826-9F8C-B44127FE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0B22933-0AE0-4E16-EAB8-97983CF6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9514CFE-5B48-CBC0-8C22-FED6D0D8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0818C-B43D-4CD8-9F73-400586EAF60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1297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FAB2C70-71BD-D0D8-127E-59CBFE69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3EC0665-6717-213E-5141-869C6DC18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B4114C6-1B87-92C2-3768-E19BC148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ED2C-F0D0-45B5-819C-B6C34988F770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17032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54B90798-BBF6-54E4-7B56-08008F0D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637CFC6-857D-4E22-0276-2CA64051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5721124-56CD-CE53-1B3C-6009EA05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2A664-5AAF-4574-A25E-60D130F35D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0795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ítulo y 2 objetos encima del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>
            <a:extLst>
              <a:ext uri="{FF2B5EF4-FFF2-40B4-BE49-F238E27FC236}">
                <a16:creationId xmlns:a16="http://schemas.microsoft.com/office/drawing/2014/main" id="{49A7E2B8-465D-6577-A275-D8D2F862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pie de página">
            <a:extLst>
              <a:ext uri="{FF2B5EF4-FFF2-40B4-BE49-F238E27FC236}">
                <a16:creationId xmlns:a16="http://schemas.microsoft.com/office/drawing/2014/main" id="{DFDC8659-4A29-37D9-C4EB-51D09B73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B1214B11-FEF3-57E8-E0A4-0157DD37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3A81C-5B6A-49FD-A43B-02D2E9F216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192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6300AD72-1BF2-4F36-E853-B53675B9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973B3BD1-692F-33DF-D561-F20DF851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4F820A9E-2358-7C8F-0755-122FFFF7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6B718-6A0F-4529-A6F2-A9371056839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41405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fecha">
            <a:extLst>
              <a:ext uri="{FF2B5EF4-FFF2-40B4-BE49-F238E27FC236}">
                <a16:creationId xmlns:a16="http://schemas.microsoft.com/office/drawing/2014/main" id="{4A19D7EB-4869-C2A6-FC6F-9368C677A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6 Marcador de pie de página">
            <a:extLst>
              <a:ext uri="{FF2B5EF4-FFF2-40B4-BE49-F238E27FC236}">
                <a16:creationId xmlns:a16="http://schemas.microsoft.com/office/drawing/2014/main" id="{7B3DB320-CB4E-7884-0352-22F5F87D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5E7755F8-DEA1-8BD5-450A-376F9922D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D987-D075-406C-974B-981A393E669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741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62B99CF-95AE-0A24-734B-8E6F8F77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86BD7B3-E524-7AD3-2ABC-F66FD6EFB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87990DF-83FB-3F72-0B32-3BD6AD4E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5A44-B817-435B-BA85-C24E3DA92D2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825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56595BB-0A9E-7933-4A30-B2ED1131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AC945B-5571-3236-1240-1FA6612E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1EEFCCB-1AEB-4781-009E-81988652C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9F189-ADDD-43B0-A211-6D966C9FF13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7626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AE855B69-E2CD-8B33-1719-197F86D2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71550E-0CE8-B1EE-2EC5-B01D95E3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B49E897-E38D-A872-E4C9-7AC13E24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D078-A456-4FA6-888A-F3E5BBE8F64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2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5C800CAE-EBBE-33B5-919D-76438FD2E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2CF68019-BF07-02F5-3DB4-E9468CE2B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51DECEBD-78CD-540B-BD5A-E504590B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CF9B-C537-44CB-B2F4-0989E3E6677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1527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DB74562-5971-5D66-0AA3-6427D066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49A1B06F-964A-980A-FCBC-407EF2A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EB26FC0-3C26-A7AE-E18A-ED247848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F050F-BEB1-4611-8743-008F4222D3B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999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CC1C7E4-B721-BAA1-B743-F6E3BF46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CB5BDAC-2C60-E684-6B30-9B5590FE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9D773F4-7860-528B-F8CB-1806B27C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8628-522A-4155-A674-2CD824F1D3A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2844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1ABACCF-DBD6-40CE-F549-E729EA3A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64084CDE-78D1-C9EA-E4DB-0E86E3E81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EDF831D-E609-2FBA-FA17-18772540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0FD1-B8A9-43A2-98EB-20398AD0DAB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2217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B1189C8-633A-4B3A-B509-8196912B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3F3327C-1F66-AC25-A273-C214D457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C307B640-02A1-CCAD-B4CF-048E7692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F813-46E1-4585-86E7-28CFC043468F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2127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F1DC2BE6-6520-D31F-E93F-EC21FE1FF7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336AE22-C9E2-A3CA-5E48-290DC77E2A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BBE6A4D-7C90-96E1-41F8-6B372AD56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FEAE7B8-FFC8-FCA0-4257-5DA45DE1A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A185B178-6681-732F-7C67-FECD6D595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E6849E-11A0-4B20-A809-AA1531D51835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  <p:sldLayoutId id="2147484654" r:id="rId8"/>
    <p:sldLayoutId id="2147484655" r:id="rId9"/>
    <p:sldLayoutId id="2147484656" r:id="rId10"/>
    <p:sldLayoutId id="2147484657" r:id="rId11"/>
    <p:sldLayoutId id="2147484658" r:id="rId12"/>
    <p:sldLayoutId id="2147484659" r:id="rId13"/>
    <p:sldLayoutId id="2147484660" r:id="rId14"/>
    <p:sldLayoutId id="2147484661" r:id="rId15"/>
    <p:sldLayoutId id="2147484662" r:id="rId16"/>
    <p:sldLayoutId id="2147484663" r:id="rId17"/>
    <p:sldLayoutId id="2147484664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38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ndas: 3 dimensiones - luz-wiki">
            <a:extLst>
              <a:ext uri="{FF2B5EF4-FFF2-40B4-BE49-F238E27FC236}">
                <a16:creationId xmlns:a16="http://schemas.microsoft.com/office/drawing/2014/main" id="{3EFC110E-02CC-BEF7-6ABC-2DB4E658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200"/>
            <a:ext cx="91138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1 CuadroTexto">
            <a:extLst>
              <a:ext uri="{FF2B5EF4-FFF2-40B4-BE49-F238E27FC236}">
                <a16:creationId xmlns:a16="http://schemas.microsoft.com/office/drawing/2014/main" id="{40171E23-1B56-959C-82FC-CE7B28371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44450"/>
            <a:ext cx="1779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Despejando:</a:t>
            </a:r>
            <a:r>
              <a:rPr lang="es-ES" altLang="es-E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5" name="12 CuadroTexto">
            <a:extLst>
              <a:ext uri="{FF2B5EF4-FFF2-40B4-BE49-F238E27FC236}">
                <a16:creationId xmlns:a16="http://schemas.microsoft.com/office/drawing/2014/main" id="{46584963-F4AE-C456-F3E5-FEDD55C8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213100"/>
            <a:ext cx="1474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Entonces: </a:t>
            </a:r>
          </a:p>
        </p:txBody>
      </p:sp>
      <p:graphicFrame>
        <p:nvGraphicFramePr>
          <p:cNvPr id="18436" name="2 Objeto">
            <a:extLst>
              <a:ext uri="{FF2B5EF4-FFF2-40B4-BE49-F238E27FC236}">
                <a16:creationId xmlns:a16="http://schemas.microsoft.com/office/drawing/2014/main" id="{DB4793F4-C58C-B20E-67B4-57DE2135FD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2608263"/>
          <a:ext cx="3878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422400" imgH="203200" progId="Equation.3">
                  <p:embed/>
                </p:oleObj>
              </mc:Choice>
              <mc:Fallback>
                <p:oleObj name="Ecuación" r:id="rId2" imgW="1422400" imgH="203200" progId="Equation.3">
                  <p:embed/>
                  <p:pic>
                    <p:nvPicPr>
                      <p:cNvPr id="18436" name="2 Objeto">
                        <a:extLst>
                          <a:ext uri="{FF2B5EF4-FFF2-40B4-BE49-F238E27FC236}">
                            <a16:creationId xmlns:a16="http://schemas.microsoft.com/office/drawing/2014/main" id="{DB4793F4-C58C-B20E-67B4-57DE2135FD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2608263"/>
                        <a:ext cx="3878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2 Objeto">
            <a:extLst>
              <a:ext uri="{FF2B5EF4-FFF2-40B4-BE49-F238E27FC236}">
                <a16:creationId xmlns:a16="http://schemas.microsoft.com/office/drawing/2014/main" id="{568854BB-2754-26E3-CA3C-D7AB7FB33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2963" y="3824288"/>
          <a:ext cx="45005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1600200" imgH="203200" progId="Equation.3">
                  <p:embed/>
                </p:oleObj>
              </mc:Choice>
              <mc:Fallback>
                <p:oleObj name="Ecuación" r:id="rId4" imgW="1600200" imgH="203200" progId="Equation.3">
                  <p:embed/>
                  <p:pic>
                    <p:nvPicPr>
                      <p:cNvPr id="18437" name="2 Objeto">
                        <a:extLst>
                          <a:ext uri="{FF2B5EF4-FFF2-40B4-BE49-F238E27FC236}">
                            <a16:creationId xmlns:a16="http://schemas.microsoft.com/office/drawing/2014/main" id="{568854BB-2754-26E3-CA3C-D7AB7FB33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824288"/>
                        <a:ext cx="45005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2 Objeto">
            <a:extLst>
              <a:ext uri="{FF2B5EF4-FFF2-40B4-BE49-F238E27FC236}">
                <a16:creationId xmlns:a16="http://schemas.microsoft.com/office/drawing/2014/main" id="{FAE794D3-C9F5-14F9-E3BA-4AC8118AA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22510"/>
              </p:ext>
            </p:extLst>
          </p:nvPr>
        </p:nvGraphicFramePr>
        <p:xfrm>
          <a:off x="3638550" y="4905375"/>
          <a:ext cx="1905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6" imgW="698500" imgH="228600" progId="Equation.3">
                  <p:embed/>
                </p:oleObj>
              </mc:Choice>
              <mc:Fallback>
                <p:oleObj name="Ecuación" r:id="rId6" imgW="698500" imgH="228600" progId="Equation.3">
                  <p:embed/>
                  <p:pic>
                    <p:nvPicPr>
                      <p:cNvPr id="18438" name="2 Objeto">
                        <a:extLst>
                          <a:ext uri="{FF2B5EF4-FFF2-40B4-BE49-F238E27FC236}">
                            <a16:creationId xmlns:a16="http://schemas.microsoft.com/office/drawing/2014/main" id="{FAE794D3-C9F5-14F9-E3BA-4AC8118AA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50" y="4905375"/>
                        <a:ext cx="1905000" cy="60007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2 Objeto">
            <a:extLst>
              <a:ext uri="{FF2B5EF4-FFF2-40B4-BE49-F238E27FC236}">
                <a16:creationId xmlns:a16="http://schemas.microsoft.com/office/drawing/2014/main" id="{345D6DAB-DD93-6929-6A92-805C5E084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0350" y="728663"/>
          <a:ext cx="342741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8" imgW="1256755" imgH="393529" progId="Equation.3">
                  <p:embed/>
                </p:oleObj>
              </mc:Choice>
              <mc:Fallback>
                <p:oleObj name="Ecuación" r:id="rId8" imgW="1256755" imgH="393529" progId="Equation.3">
                  <p:embed/>
                  <p:pic>
                    <p:nvPicPr>
                      <p:cNvPr id="18439" name="2 Objeto">
                        <a:extLst>
                          <a:ext uri="{FF2B5EF4-FFF2-40B4-BE49-F238E27FC236}">
                            <a16:creationId xmlns:a16="http://schemas.microsoft.com/office/drawing/2014/main" id="{345D6DAB-DD93-6929-6A92-805C5E0848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728663"/>
                        <a:ext cx="3427413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11 CuadroTexto">
            <a:extLst>
              <a:ext uri="{FF2B5EF4-FFF2-40B4-BE49-F238E27FC236}">
                <a16:creationId xmlns:a16="http://schemas.microsoft.com/office/drawing/2014/main" id="{5E201EF8-0958-1793-1C58-C6C9C0B06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" y="1958975"/>
            <a:ext cx="2317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Suponiendo que:</a:t>
            </a:r>
            <a:r>
              <a:rPr lang="es-ES" altLang="es-ES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9D5EB52B-1593-E55F-E8C7-C6F5E00A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1">
            <a:extLst>
              <a:ext uri="{FF2B5EF4-FFF2-40B4-BE49-F238E27FC236}">
                <a16:creationId xmlns:a16="http://schemas.microsoft.com/office/drawing/2014/main" id="{093C9CD5-903B-4744-F842-9E4EBE142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2856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PROPAGACIÓN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SONIDO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>
            <a:extLst>
              <a:ext uri="{FF2B5EF4-FFF2-40B4-BE49-F238E27FC236}">
                <a16:creationId xmlns:a16="http://schemas.microsoft.com/office/drawing/2014/main" id="{E614CB82-CE82-955D-AF3D-5529D87A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5453" b="3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2530" name="Rectángulo 2">
                <a:extLst>
                  <a:ext uri="{FF2B5EF4-FFF2-40B4-BE49-F238E27FC236}">
                    <a16:creationId xmlns:a16="http://schemas.microsoft.com/office/drawing/2014/main" id="{649CE2CF-C6C9-2665-828E-943A241BE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9144000" cy="6069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cantidad de fluido que se pone en movimiento en el tiempo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 la cantidad que originalmente ocupaba una sección del cilindro de longitud: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t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área transversal: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volumen:</a:t>
                </a: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A 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t A 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 masa: δ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 t A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</a:t>
                </a:r>
                <a:r>
                  <a:rPr lang="es-ES" altLang="en-US" sz="2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cantidad de movimiento o momento longitudinal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lo largo del tubo) es: </a:t>
                </a:r>
              </a:p>
              <a:p>
                <a:pPr algn="ctr"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s-ES" alt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:r>
                  <a:rPr lang="es-ES" altLang="en-US" sz="36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 v </a:t>
                </a:r>
                <a:r>
                  <a:rPr lang="es-ES" alt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(</a:t>
                </a:r>
                <a:r>
                  <a:rPr lang="es-ES" altLang="en-US" sz="3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es-ES" altLang="en-US" sz="36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vtA</a:t>
                </a:r>
                <a:r>
                  <a:rPr lang="es-ES" altLang="en-US" sz="3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s-ES" altLang="en-US" sz="36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s-ES" altLang="en-US" sz="3600" i="1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es-ES" altLang="en-US" sz="3600" i="1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endParaRPr lang="es-ES" altLang="en-US" sz="2800" i="1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Ahora calculamos el aumento de presión  </a:t>
                </a:r>
                <a14:m>
                  <m:oMath xmlns:m="http://schemas.openxmlformats.org/officeDocument/2006/math">
                    <m:r>
                      <a:rPr lang="es-E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en el fluido en movimiento.</a:t>
                </a: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volumen original de este fluido en movimiento, </a:t>
                </a:r>
                <a14:m>
                  <m:oMath xmlns:m="http://schemas.openxmlformats.org/officeDocument/2006/math"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𝐴𝑣𝑡</m:t>
                    </m:r>
                  </m:oMath>
                </a14:m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disminuyó en una cantidad </a:t>
                </a:r>
                <a14:m>
                  <m:oMath xmlns:m="http://schemas.openxmlformats.org/officeDocument/2006/math">
                    <m:r>
                      <a:rPr lang="es-E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s-MX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MX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s-ES" alt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 definición del módulo volumétrico </a:t>
                </a:r>
                <a:r>
                  <a:rPr lang="es-ES" alt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s-ES" alt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 tiene: </a:t>
                </a:r>
              </a:p>
            </p:txBody>
          </p:sp>
        </mc:Choice>
        <mc:Fallback>
          <p:sp>
            <p:nvSpPr>
              <p:cNvPr id="22530" name="Rectángulo 2">
                <a:extLst>
                  <a:ext uri="{FF2B5EF4-FFF2-40B4-BE49-F238E27FC236}">
                    <a16:creationId xmlns:a16="http://schemas.microsoft.com/office/drawing/2014/main" id="{649CE2CF-C6C9-2665-828E-943A241BE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6069097"/>
              </a:xfrm>
              <a:prstGeom prst="rect">
                <a:avLst/>
              </a:prstGeom>
              <a:blipFill>
                <a:blip r:embed="rId2"/>
                <a:stretch>
                  <a:fillRect l="-1333" t="-1004" r="-1267" b="-18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id="{2FEFE5B0-75F1-2580-DFDB-458473A59CE4}"/>
              </a:ext>
            </a:extLst>
          </p:cNvPr>
          <p:cNvSpPr/>
          <p:nvPr/>
        </p:nvSpPr>
        <p:spPr>
          <a:xfrm>
            <a:off x="3743908" y="2384884"/>
            <a:ext cx="1512168" cy="288032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Flecha: curvada hacia arriba 2">
            <a:extLst>
              <a:ext uri="{FF2B5EF4-FFF2-40B4-BE49-F238E27FC236}">
                <a16:creationId xmlns:a16="http://schemas.microsoft.com/office/drawing/2014/main" id="{32B6576E-450C-B68A-5318-C2BA001CED5A}"/>
              </a:ext>
            </a:extLst>
          </p:cNvPr>
          <p:cNvSpPr/>
          <p:nvPr/>
        </p:nvSpPr>
        <p:spPr>
          <a:xfrm>
            <a:off x="4067944" y="3429000"/>
            <a:ext cx="2016224" cy="288032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2 Objeto">
                <a:extLst>
                  <a:ext uri="{FF2B5EF4-FFF2-40B4-BE49-F238E27FC236}">
                    <a16:creationId xmlns:a16="http://schemas.microsoft.com/office/drawing/2014/main" id="{F960A052-20B2-B4F5-FEAA-72269E0D10CD}"/>
                  </a:ext>
                </a:extLst>
              </p:cNvPr>
              <p:cNvSpPr txBox="1"/>
              <p:nvPr/>
            </p:nvSpPr>
            <p:spPr bwMode="auto">
              <a:xfrm>
                <a:off x="0" y="2024844"/>
                <a:ext cx="9144000" cy="3024336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MX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𝑐𝑎𝑚𝑏𝑖𝑜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𝑝𝑟𝑒𝑠𝑖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ó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𝑐𝑎𝑚𝑏𝑖𝑜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𝑓𝑟𝑎𝑐𝑐𝑖𝑜𝑛𝑎𝑙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𝑣𝑜𝑙𝑢𝑚𝑒𝑛</m:t>
                          </m:r>
                        </m:den>
                      </m:f>
                    </m:oMath>
                  </m:oMathPara>
                </a14:m>
                <a:endParaRPr lang="es-MX" sz="2800" dirty="0"/>
              </a:p>
              <a:p>
                <a:pPr/>
                <a:endParaRPr lang="es-MX" sz="2800" dirty="0"/>
              </a:p>
              <a:p>
                <a:pPr/>
                <a:endParaRPr lang="es-MX" sz="2800" dirty="0"/>
              </a:p>
              <a:p>
                <a:pPr algn="ctr"/>
                <a14:m>
                  <m:oMath xmlns:m="http://schemas.openxmlformats.org/officeDocument/2006/math">
                    <m:r>
                      <a:rPr lang="es-MX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MX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MX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lang="es-MX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MX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𝑑𝑉</m:t>
                            </m:r>
                          </m:num>
                          <m:den>
                            <m:r>
                              <a:rPr lang="es-MX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MX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MX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𝑃𝑎</m:t>
                        </m:r>
                      </m:e>
                    </m:d>
                  </m:oMath>
                </a14:m>
                <a:r>
                  <a:rPr lang="es-MX" sz="3200" dirty="0"/>
                  <a:t> </a:t>
                </a:r>
              </a:p>
            </p:txBody>
          </p:sp>
        </mc:Choice>
        <mc:Fallback>
          <p:sp>
            <p:nvSpPr>
              <p:cNvPr id="2" name="2 Objeto">
                <a:extLst>
                  <a:ext uri="{FF2B5EF4-FFF2-40B4-BE49-F238E27FC236}">
                    <a16:creationId xmlns:a16="http://schemas.microsoft.com/office/drawing/2014/main" id="{F960A052-20B2-B4F5-FEAA-72269E0D1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24844"/>
                <a:ext cx="9144000" cy="3024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EC5F393-233F-86ED-CD22-3A116F14BF4E}"/>
                  </a:ext>
                </a:extLst>
              </p:cNvPr>
              <p:cNvSpPr txBox="1"/>
              <p:nvPr/>
            </p:nvSpPr>
            <p:spPr>
              <a:xfrm>
                <a:off x="0" y="0"/>
                <a:ext cx="9144000" cy="1677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Ahora calculamos el aumento de presión  </a:t>
                </a:r>
                <a14:m>
                  <m:oMath xmlns:m="http://schemas.openxmlformats.org/officeDocument/2006/math">
                    <m:r>
                      <a:rPr lang="es-E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s-E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en el fluido en movimiento.</a:t>
                </a: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 volumen original de este fluido en movimiento, </a:t>
                </a:r>
                <a14:m>
                  <m:oMath xmlns:m="http://schemas.openxmlformats.org/officeDocument/2006/math"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𝐴𝑣𝑡</m:t>
                    </m:r>
                  </m:oMath>
                </a14:m>
                <a:r>
                  <a:rPr lang="es-E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disminuyó en una cantidad </a:t>
                </a:r>
                <a14:m>
                  <m:oMath xmlns:m="http://schemas.openxmlformats.org/officeDocument/2006/math">
                    <m:r>
                      <a:rPr lang="es-E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sSub>
                      <m:sSubPr>
                        <m:ctrlPr>
                          <a:rPr lang="es-MX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MX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MX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MX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s-E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ct val="0"/>
                  </a:spcBef>
                  <a:buFontTx/>
                  <a:buNone/>
                </a:pPr>
                <a:r>
                  <a:rPr lang="es-E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 definición del módulo volumétrico </a:t>
                </a:r>
                <a:r>
                  <a:rPr lang="es-ES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s-E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se tiene: </a:t>
                </a:r>
                <a:endParaRPr lang="es-ES" alt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EC5F393-233F-86ED-CD22-3A116F14B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1677639"/>
              </a:xfrm>
              <a:prstGeom prst="rect">
                <a:avLst/>
              </a:prstGeom>
              <a:blipFill>
                <a:blip r:embed="rId3"/>
                <a:stretch>
                  <a:fillRect l="-1000" t="-2909" r="-333" b="-7636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2">
            <a:extLst>
              <a:ext uri="{FF2B5EF4-FFF2-40B4-BE49-F238E27FC236}">
                <a16:creationId xmlns:a16="http://schemas.microsoft.com/office/drawing/2014/main" id="{8BAF7483-C0C9-49DA-7506-5549D4536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88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Pero: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CAAF83A-8551-DE5A-1050-41CA882CB01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3708" y="2024844"/>
            <a:ext cx="5372368" cy="91377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4580" name="CuadroTexto 2">
            <a:extLst>
              <a:ext uri="{FF2B5EF4-FFF2-40B4-BE49-F238E27FC236}">
                <a16:creationId xmlns:a16="http://schemas.microsoft.com/office/drawing/2014/main" id="{9C50038B-7B66-A376-3D59-FCE04DF9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60713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presión en el fluido en movimiento es: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fuerza ejercida sobre fluido por el pistón es: (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 fuerza neta sobre el fluido en movimiento es: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p 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Entonces, el impulso longitudinal es: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CAEEF83-2559-9E92-FC73-CC1C94D3D66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999500"/>
            <a:ext cx="9144000" cy="84292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C4A452-754D-C8B5-3DF5-5F4655FE16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7564" y="785001"/>
            <a:ext cx="7978273" cy="82144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s-E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ángulo 1">
            <a:extLst>
              <a:ext uri="{FF2B5EF4-FFF2-40B4-BE49-F238E27FC236}">
                <a16:creationId xmlns:a16="http://schemas.microsoft.com/office/drawing/2014/main" id="{7894AEF7-EF5D-73E2-27FD-3A7A54EC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113" y="14288"/>
            <a:ext cx="915511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Como el fluido estaba en reposo en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= 0, el cambio de cantidad de movimiento hasta el instante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es igual a la cantidad de movimiento en </a:t>
            </a:r>
            <a:r>
              <a:rPr lang="es-E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Aplicando el teorema impulso y la cantidad de movimiento, obtenemos: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ángulo 7">
            <a:extLst>
              <a:ext uri="{FF2B5EF4-FFF2-40B4-BE49-F238E27FC236}">
                <a16:creationId xmlns:a16="http://schemas.microsoft.com/office/drawing/2014/main" id="{C87ED21E-F120-99AD-3CB2-596FB887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409950"/>
            <a:ext cx="9155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Despejando queda: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EFF0FA-90DF-020B-1623-2EFF00121987}"/>
                  </a:ext>
                </a:extLst>
              </p:cNvPr>
              <p:cNvSpPr txBox="1"/>
              <p:nvPr/>
            </p:nvSpPr>
            <p:spPr>
              <a:xfrm>
                <a:off x="3023828" y="4221088"/>
                <a:ext cx="2700300" cy="12730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rad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EFF0FA-90DF-020B-1623-2EFF00121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8" y="4221088"/>
                <a:ext cx="2700300" cy="1273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57BBBCD-3E9B-6F73-E89A-8E7AB0C6C618}"/>
                  </a:ext>
                </a:extLst>
              </p:cNvPr>
              <p:cNvSpPr txBox="1"/>
              <p:nvPr/>
            </p:nvSpPr>
            <p:spPr>
              <a:xfrm>
                <a:off x="2663788" y="2462386"/>
                <a:ext cx="3924436" cy="7505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57BBBCD-3E9B-6F73-E89A-8E7AB0C6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788" y="2462386"/>
                <a:ext cx="3924436" cy="750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2">
            <a:extLst>
              <a:ext uri="{FF2B5EF4-FFF2-40B4-BE49-F238E27FC236}">
                <a16:creationId xmlns:a16="http://schemas.microsoft.com/office/drawing/2014/main" id="{651E8A5C-FCE9-04FA-AF3C-C9671DDC3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050"/>
            <a:ext cx="914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E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Rapidez del sonido en un sólido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una onda longitudinal se propaga en una varilla o barra sólida, la situación es un tanto diferente.</a:t>
            </a:r>
          </a:p>
          <a:p>
            <a:r>
              <a:rPr lang="es-MX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varilla se expande un poco a los lados cuando se comprime longitudinalmente, mientras que un fluido en un tubo con sección transversal constante no puede hacerlo.</a:t>
            </a:r>
          </a:p>
          <a:p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Usando el mismo razonamiento que permitió obtener la ecuación anterior, se puede demostrar que la rapidez de un pulso longitudinal en una varilla está dada por: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5C2AE5-0C46-2266-0259-BC0A6005BB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625244"/>
            <a:ext cx="9144000" cy="830997"/>
          </a:xfrm>
          <a:prstGeom prst="rect">
            <a:avLst/>
          </a:prstGeom>
          <a:blipFill>
            <a:blip r:embed="rId2"/>
            <a:stretch>
              <a:fillRect l="-1000" t="-5882" b="-16176"/>
            </a:stretch>
          </a:blipFill>
        </p:spPr>
        <p:txBody>
          <a:bodyPr/>
          <a:lstStyle/>
          <a:p>
            <a:r>
              <a:rPr lang="es-E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864EE36-668A-66AF-8FC3-C5410E2DD790}"/>
                  </a:ext>
                </a:extLst>
              </p:cNvPr>
              <p:cNvSpPr txBox="1"/>
              <p:nvPr/>
            </p:nvSpPr>
            <p:spPr>
              <a:xfrm>
                <a:off x="3327377" y="3884151"/>
                <a:ext cx="2252735" cy="12730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rad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9864EE36-668A-66AF-8FC3-C5410E2DD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377" y="3884151"/>
                <a:ext cx="2252735" cy="12730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>
            <a:extLst>
              <a:ext uri="{FF2B5EF4-FFF2-40B4-BE49-F238E27FC236}">
                <a16:creationId xmlns:a16="http://schemas.microsoft.com/office/drawing/2014/main" id="{F48D64DA-7200-F121-E559-42158AC8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>
            <a:fillRect/>
          </a:stretch>
        </p:blipFill>
        <p:spPr bwMode="auto">
          <a:xfrm>
            <a:off x="0" y="0"/>
            <a:ext cx="6875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1DE997-2159-86F6-D6CC-BF4D53A08A8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76256" y="3032956"/>
            <a:ext cx="1847301" cy="18187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0B373B-4C67-5A43-D360-008F68C16BB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7198" y="5184294"/>
            <a:ext cx="1818767" cy="181870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D253AB34-2048-ECAA-BD8D-AF4525902B6D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80628"/>
            <a:ext cx="8928100" cy="6740860"/>
            <a:chOff x="385" y="975"/>
            <a:chExt cx="5090" cy="2999"/>
          </a:xfrm>
        </p:grpSpPr>
        <p:sp>
          <p:nvSpPr>
            <p:cNvPr id="325636" name="Rectangle 4">
              <a:extLst>
                <a:ext uri="{FF2B5EF4-FFF2-40B4-BE49-F238E27FC236}">
                  <a16:creationId xmlns:a16="http://schemas.microsoft.com/office/drawing/2014/main" id="{442DC80B-C7CE-058E-2775-FF6D867B9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975"/>
              <a:ext cx="1561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s-CL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SONIDO</a:t>
              </a:r>
            </a:p>
          </p:txBody>
        </p:sp>
        <p:sp>
          <p:nvSpPr>
            <p:cNvPr id="9221" name="Line 5">
              <a:extLst>
                <a:ext uri="{FF2B5EF4-FFF2-40B4-BE49-F238E27FC236}">
                  <a16:creationId xmlns:a16="http://schemas.microsoft.com/office/drawing/2014/main" id="{CAF3E026-8719-8A9C-DB57-C7ED559D0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1116"/>
              <a:ext cx="870" cy="1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22" name="Line 6">
              <a:extLst>
                <a:ext uri="{FF2B5EF4-FFF2-40B4-BE49-F238E27FC236}">
                  <a16:creationId xmlns:a16="http://schemas.microsoft.com/office/drawing/2014/main" id="{53E122C0-4D44-C4DD-67FA-D3C463579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7" y="1116"/>
              <a:ext cx="1125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23" name="Line 7">
              <a:extLst>
                <a:ext uri="{FF2B5EF4-FFF2-40B4-BE49-F238E27FC236}">
                  <a16:creationId xmlns:a16="http://schemas.microsoft.com/office/drawing/2014/main" id="{89C110D5-6F65-4B26-CF1F-627019D67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4" y="1298"/>
              <a:ext cx="112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24" name="Rectangle 8">
              <a:extLst>
                <a:ext uri="{FF2B5EF4-FFF2-40B4-BE49-F238E27FC236}">
                  <a16:creationId xmlns:a16="http://schemas.microsoft.com/office/drawing/2014/main" id="{A3277B64-C275-D18F-256F-65E2361C6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2024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Reflexión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5" name="Rectangle 9">
              <a:extLst>
                <a:ext uri="{FF2B5EF4-FFF2-40B4-BE49-F238E27FC236}">
                  <a16:creationId xmlns:a16="http://schemas.microsoft.com/office/drawing/2014/main" id="{D2C797E8-FC1B-B127-F524-DE993980D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1617"/>
              <a:ext cx="1270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Puede sufrir: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6" name="Rectangle 10">
              <a:extLst>
                <a:ext uri="{FF2B5EF4-FFF2-40B4-BE49-F238E27FC236}">
                  <a16:creationId xmlns:a16="http://schemas.microsoft.com/office/drawing/2014/main" id="{C9D5E420-D773-5CA8-DF78-498356D41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478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Refracción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A6373C28-458E-8F73-B6E1-05C9DED6C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2886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Difracción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8" name="Rectangle 12">
              <a:extLst>
                <a:ext uri="{FF2B5EF4-FFF2-40B4-BE49-F238E27FC236}">
                  <a16:creationId xmlns:a16="http://schemas.microsoft.com/office/drawing/2014/main" id="{7E7EA2BE-DF62-5C6A-29E2-A6C0DADF2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294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Absorción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29" name="Rectangle 13">
              <a:extLst>
                <a:ext uri="{FF2B5EF4-FFF2-40B4-BE49-F238E27FC236}">
                  <a16:creationId xmlns:a16="http://schemas.microsoft.com/office/drawing/2014/main" id="{F716A9DF-058A-BB22-C9CB-E96310457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" y="3702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Interferencia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0" name="Line 14">
              <a:extLst>
                <a:ext uri="{FF2B5EF4-FFF2-40B4-BE49-F238E27FC236}">
                  <a16:creationId xmlns:a16="http://schemas.microsoft.com/office/drawing/2014/main" id="{0327F34D-A57D-D6CB-74E6-8510A467A8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1888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1" name="Line 15">
              <a:extLst>
                <a:ext uri="{FF2B5EF4-FFF2-40B4-BE49-F238E27FC236}">
                  <a16:creationId xmlns:a16="http://schemas.microsoft.com/office/drawing/2014/main" id="{882276B0-94EF-4AF8-B72A-82AE408FE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385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2" name="Line 16">
              <a:extLst>
                <a:ext uri="{FF2B5EF4-FFF2-40B4-BE49-F238E27FC236}">
                  <a16:creationId xmlns:a16="http://schemas.microsoft.com/office/drawing/2014/main" id="{B43296A4-5138-F173-D12A-0C2C34A0B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61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3" name="Line 17">
              <a:extLst>
                <a:ext uri="{FF2B5EF4-FFF2-40B4-BE49-F238E27FC236}">
                  <a16:creationId xmlns:a16="http://schemas.microsoft.com/office/drawing/2014/main" id="{7AF22BEA-251F-B654-0C6B-439A6DA57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022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4" name="Line 18">
              <a:extLst>
                <a:ext uri="{FF2B5EF4-FFF2-40B4-BE49-F238E27FC236}">
                  <a16:creationId xmlns:a16="http://schemas.microsoft.com/office/drawing/2014/main" id="{559DE263-427A-A880-4D65-AADE7A32B6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2115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5" name="Line 19">
              <a:extLst>
                <a:ext uri="{FF2B5EF4-FFF2-40B4-BE49-F238E27FC236}">
                  <a16:creationId xmlns:a16="http://schemas.microsoft.com/office/drawing/2014/main" id="{89FD685F-73B0-B8E7-EBFA-F99F224385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793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36" name="Rectangle 20">
              <a:extLst>
                <a:ext uri="{FF2B5EF4-FFF2-40B4-BE49-F238E27FC236}">
                  <a16:creationId xmlns:a16="http://schemas.microsoft.com/office/drawing/2014/main" id="{70F48074-B214-368D-DDA2-658678F2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2114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Altura o tono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Rectangle 21">
              <a:extLst>
                <a:ext uri="{FF2B5EF4-FFF2-40B4-BE49-F238E27FC236}">
                  <a16:creationId xmlns:a16="http://schemas.microsoft.com/office/drawing/2014/main" id="{2324A206-978F-E294-155D-CAE643063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1706"/>
              <a:ext cx="154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Se caracteriza por: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8" name="Rectangle 22">
              <a:extLst>
                <a:ext uri="{FF2B5EF4-FFF2-40B4-BE49-F238E27FC236}">
                  <a16:creationId xmlns:a16="http://schemas.microsoft.com/office/drawing/2014/main" id="{5121188B-088E-A46A-B5EA-111B15B1B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568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Intensidad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9" name="Rectangle 23">
              <a:extLst>
                <a:ext uri="{FF2B5EF4-FFF2-40B4-BE49-F238E27FC236}">
                  <a16:creationId xmlns:a16="http://schemas.microsoft.com/office/drawing/2014/main" id="{2890A6D0-F918-B73A-9D4B-CF1BE4C0B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976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Timbre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0" name="Line 24">
              <a:extLst>
                <a:ext uri="{FF2B5EF4-FFF2-40B4-BE49-F238E27FC236}">
                  <a16:creationId xmlns:a16="http://schemas.microsoft.com/office/drawing/2014/main" id="{D8489BE1-004B-E681-555E-A1518BA5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1978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1" name="Line 25">
              <a:extLst>
                <a:ext uri="{FF2B5EF4-FFF2-40B4-BE49-F238E27FC236}">
                  <a16:creationId xmlns:a16="http://schemas.microsoft.com/office/drawing/2014/main" id="{79D5FE8F-5859-FEA7-F258-8CE76C6C2A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70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2" name="Line 26">
              <a:extLst>
                <a:ext uri="{FF2B5EF4-FFF2-40B4-BE49-F238E27FC236}">
                  <a16:creationId xmlns:a16="http://schemas.microsoft.com/office/drawing/2014/main" id="{D95BE2B3-6561-71D1-B76E-099312167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3112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3" name="Line 27">
              <a:extLst>
                <a:ext uri="{FF2B5EF4-FFF2-40B4-BE49-F238E27FC236}">
                  <a16:creationId xmlns:a16="http://schemas.microsoft.com/office/drawing/2014/main" id="{ED80FCC3-9961-EC9E-16AF-B208156EE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5" y="2205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44" name="Rectangle 28">
              <a:extLst>
                <a:ext uri="{FF2B5EF4-FFF2-40B4-BE49-F238E27FC236}">
                  <a16:creationId xmlns:a16="http://schemas.microsoft.com/office/drawing/2014/main" id="{99ED8BD1-C513-1A29-F36C-E4954B57E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" y="1706"/>
              <a:ext cx="1098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Vibración de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un material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5" name="Rectangle 29">
              <a:extLst>
                <a:ext uri="{FF2B5EF4-FFF2-40B4-BE49-F238E27FC236}">
                  <a16:creationId xmlns:a16="http://schemas.microsoft.com/office/drawing/2014/main" id="{000051CD-C722-07C0-DC1A-48EF65AB9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1253"/>
              <a:ext cx="1225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Producido por: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6" name="Rectangle 30">
              <a:extLst>
                <a:ext uri="{FF2B5EF4-FFF2-40B4-BE49-F238E27FC236}">
                  <a16:creationId xmlns:a16="http://schemas.microsoft.com/office/drawing/2014/main" id="{BFEA5E36-B9EB-F555-AF44-84E6DFF72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2296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Puede ser: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7" name="Rectangle 31">
              <a:extLst>
                <a:ext uri="{FF2B5EF4-FFF2-40B4-BE49-F238E27FC236}">
                  <a16:creationId xmlns:a16="http://schemas.microsoft.com/office/drawing/2014/main" id="{46FCC1F5-4FF7-CE5A-C19B-BE5633351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2659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Infrasonido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8" name="Rectangle 32">
              <a:extLst>
                <a:ext uri="{FF2B5EF4-FFF2-40B4-BE49-F238E27FC236}">
                  <a16:creationId xmlns:a16="http://schemas.microsoft.com/office/drawing/2014/main" id="{78211642-A4EC-8B92-BE3A-4B2DBD0B2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022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Sonido grave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49" name="Rectangle 33">
              <a:extLst>
                <a:ext uri="{FF2B5EF4-FFF2-40B4-BE49-F238E27FC236}">
                  <a16:creationId xmlns:a16="http://schemas.microsoft.com/office/drawing/2014/main" id="{F0A76FFC-88EF-CA93-64BD-81D1E488D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430"/>
              <a:ext cx="1098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Sonido agudo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0" name="Rectangle 34">
              <a:extLst>
                <a:ext uri="{FF2B5EF4-FFF2-40B4-BE49-F238E27FC236}">
                  <a16:creationId xmlns:a16="http://schemas.microsoft.com/office/drawing/2014/main" id="{91B8659C-F4E4-F9EE-9B31-EF3DC5C93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3793"/>
              <a:ext cx="1098" cy="18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CL" altLang="es-E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Ultrasonido</a:t>
              </a:r>
              <a:endParaRPr lang="es-CL" altLang="es-E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51" name="Line 35">
              <a:extLst>
                <a:ext uri="{FF2B5EF4-FFF2-40B4-BE49-F238E27FC236}">
                  <a16:creationId xmlns:a16="http://schemas.microsoft.com/office/drawing/2014/main" id="{E1BEBE96-364E-7DB7-F611-6D9562847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750"/>
              <a:ext cx="0" cy="11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2" name="Line 36">
              <a:extLst>
                <a:ext uri="{FF2B5EF4-FFF2-40B4-BE49-F238E27FC236}">
                  <a16:creationId xmlns:a16="http://schemas.microsoft.com/office/drawing/2014/main" id="{25B43490-3E91-A662-9DF0-D0A671841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884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3" name="Line 37">
              <a:extLst>
                <a:ext uri="{FF2B5EF4-FFF2-40B4-BE49-F238E27FC236}">
                  <a16:creationId xmlns:a16="http://schemas.microsoft.com/office/drawing/2014/main" id="{281CEBD4-3582-B8F3-95F6-D91FE1603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113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4" name="Line 39">
              <a:extLst>
                <a:ext uri="{FF2B5EF4-FFF2-40B4-BE49-F238E27FC236}">
                  <a16:creationId xmlns:a16="http://schemas.microsoft.com/office/drawing/2014/main" id="{E543D0AA-64DF-D05B-9C8D-0CCE52ECC5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2750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5" name="Line 40">
              <a:extLst>
                <a:ext uri="{FF2B5EF4-FFF2-40B4-BE49-F238E27FC236}">
                  <a16:creationId xmlns:a16="http://schemas.microsoft.com/office/drawing/2014/main" id="{F1081FEC-A678-C06C-5BFF-DA320ADEA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1525"/>
              <a:ext cx="0" cy="1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6" name="Line 41">
              <a:extLst>
                <a:ext uri="{FF2B5EF4-FFF2-40B4-BE49-F238E27FC236}">
                  <a16:creationId xmlns:a16="http://schemas.microsoft.com/office/drawing/2014/main" id="{52F6B064-C621-2B67-C62A-878E2FD24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" y="3521"/>
              <a:ext cx="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9257" name="Line 42">
              <a:extLst>
                <a:ext uri="{FF2B5EF4-FFF2-40B4-BE49-F238E27FC236}">
                  <a16:creationId xmlns:a16="http://schemas.microsoft.com/office/drawing/2014/main" id="{A7FFB72F-9D1B-CF56-C047-795CFD417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6" y="2069"/>
              <a:ext cx="0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5 Rectángulo">
            <a:extLst>
              <a:ext uri="{FF2B5EF4-FFF2-40B4-BE49-F238E27FC236}">
                <a16:creationId xmlns:a16="http://schemas.microsoft.com/office/drawing/2014/main" id="{7C5E34F5-A95E-BABE-0340-7FFF67F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6988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Rapidez del sonido en gases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5E432C5-1773-D423-F58D-33F47FA78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473575"/>
            <a:ext cx="9144000" cy="238442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El sonido viaja en el </a:t>
            </a: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aire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endParaRPr lang="es-ES_tradnl" altLang="es-E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Donde:  </a:t>
            </a:r>
            <a:r>
              <a:rPr lang="es-ES_tradnl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temperatura del aire en [°C].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_tradnl" altLang="es-E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velocidad de la onda de sonido en [m/s].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En particular, a 20 ºC y 101,3 KPa  resulta:  c = 344 m/seg.</a:t>
            </a:r>
            <a:endParaRPr lang="es-ES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5 Rectángulo">
            <a:extLst>
              <a:ext uri="{FF2B5EF4-FFF2-40B4-BE49-F238E27FC236}">
                <a16:creationId xmlns:a16="http://schemas.microsoft.com/office/drawing/2014/main" id="{31C5D809-7C30-6CC6-79C8-7A9F90B32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813"/>
            <a:ext cx="1152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Donde: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AE9CD1-6627-3A4A-89AC-9621063552F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1124744"/>
            <a:ext cx="5260927" cy="430887"/>
          </a:xfrm>
          <a:prstGeom prst="rect">
            <a:avLst/>
          </a:prstGeom>
          <a:blipFill>
            <a:blip r:embed="rId2"/>
            <a:stretch>
              <a:fillRect t="-25714" r="-3129" b="-5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B25737F-29A0-79F6-5539-D1A30DD37D0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66617"/>
            <a:ext cx="9107125" cy="861774"/>
          </a:xfrm>
          <a:prstGeom prst="rect">
            <a:avLst/>
          </a:prstGeom>
          <a:blipFill>
            <a:blip r:embed="rId3"/>
            <a:stretch>
              <a:fillRect l="-2343" t="-12676" b="-239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51A8117-387C-22F5-A6E2-C205E050639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71901" y="4329100"/>
            <a:ext cx="5148572" cy="73808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ADFFBEE-128F-EF8F-3B8C-0416873EB45C}"/>
                  </a:ext>
                </a:extLst>
              </p:cNvPr>
              <p:cNvSpPr txBox="1"/>
              <p:nvPr/>
            </p:nvSpPr>
            <p:spPr>
              <a:xfrm>
                <a:off x="3059832" y="2588007"/>
                <a:ext cx="3080827" cy="12730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e>
                      </m:rad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ADFFBEE-128F-EF8F-3B8C-0416873EB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588007"/>
                <a:ext cx="3080827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ECDFAA4-6C14-D47B-0BE7-D1A4D58A8B33}"/>
                  </a:ext>
                </a:extLst>
              </p:cNvPr>
              <p:cNvSpPr txBox="1"/>
              <p:nvPr/>
            </p:nvSpPr>
            <p:spPr>
              <a:xfrm>
                <a:off x="346348" y="3070121"/>
                <a:ext cx="20654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ECDFAA4-6C14-D47B-0BE7-D1A4D58A8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48" y="3070121"/>
                <a:ext cx="206541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ibujo1">
            <a:extLst>
              <a:ext uri="{FF2B5EF4-FFF2-40B4-BE49-F238E27FC236}">
                <a16:creationId xmlns:a16="http://schemas.microsoft.com/office/drawing/2014/main" id="{A2AA66FD-AFA4-A0D3-A874-90ED9055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t="2528" r="1622" b="2873"/>
          <a:stretch>
            <a:fillRect/>
          </a:stretch>
        </p:blipFill>
        <p:spPr bwMode="auto">
          <a:xfrm>
            <a:off x="0" y="2241550"/>
            <a:ext cx="9144000" cy="4608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>
            <a:extLst>
              <a:ext uri="{FF2B5EF4-FFF2-40B4-BE49-F238E27FC236}">
                <a16:creationId xmlns:a16="http://schemas.microsoft.com/office/drawing/2014/main" id="{32F724AB-E30B-8C00-0A80-15E5542AB8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18716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velocidad con que se transmite el sonido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principalmente, de la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elasticidad del medio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 decir, de su capacidad para recuperar su forma inicial.</a:t>
            </a:r>
          </a:p>
          <a:p>
            <a:pPr eaLnBrk="1" hangingPunct="1">
              <a:buFontTx/>
              <a:buNone/>
              <a:defRPr/>
            </a:pP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Otros factores que influyen son la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s-ES_tradnl" altLang="es-E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densidad </a:t>
            </a: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</a:t>
            </a:r>
          </a:p>
          <a:p>
            <a:pPr eaLnBrk="1" hangingPunct="1">
              <a:buFontTx/>
              <a:buNone/>
              <a:defRPr/>
            </a:pPr>
            <a:r>
              <a:rPr lang="es-ES_tradnl" alt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 material</a:t>
            </a:r>
            <a:r>
              <a:rPr lang="es-ES_tradnl" altLang="es-ES" sz="2600" dirty="0"/>
              <a:t>.</a:t>
            </a:r>
            <a:endParaRPr lang="es-ES" altLang="es-ES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">
            <a:extLst>
              <a:ext uri="{FF2B5EF4-FFF2-40B4-BE49-F238E27FC236}">
                <a16:creationId xmlns:a16="http://schemas.microsoft.com/office/drawing/2014/main" id="{B137E8CF-E952-66FE-A344-D7E27CCC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1996903"/>
            <a:ext cx="2736850" cy="5762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prstMaterial="matte"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s-E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INTENSIDAD</a:t>
            </a:r>
          </a:p>
        </p:txBody>
      </p:sp>
      <p:sp>
        <p:nvSpPr>
          <p:cNvPr id="30725" name="Line 13">
            <a:extLst>
              <a:ext uri="{FF2B5EF4-FFF2-40B4-BE49-F238E27FC236}">
                <a16:creationId xmlns:a16="http://schemas.microsoft.com/office/drawing/2014/main" id="{AB737BDE-27AA-3F77-41A1-709D20E79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1270000"/>
            <a:ext cx="0" cy="719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726" name="Line 14">
            <a:extLst>
              <a:ext uri="{FF2B5EF4-FFF2-40B4-BE49-F238E27FC236}">
                <a16:creationId xmlns:a16="http://schemas.microsoft.com/office/drawing/2014/main" id="{CB9265FF-728C-1A76-0A61-0DC501793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59563" y="1268413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727" name="Line 15">
            <a:extLst>
              <a:ext uri="{FF2B5EF4-FFF2-40B4-BE49-F238E27FC236}">
                <a16:creationId xmlns:a16="http://schemas.microsoft.com/office/drawing/2014/main" id="{A594EE71-8FA8-9354-1FC1-F29B2C8DF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268413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30728" name="1 Rectángulo">
            <a:extLst>
              <a:ext uri="{FF2B5EF4-FFF2-40B4-BE49-F238E27FC236}">
                <a16:creationId xmlns:a16="http://schemas.microsoft.com/office/drawing/2014/main" id="{25EE7EC6-0F8C-AA32-E839-A7A6DC0C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563" y="822325"/>
            <a:ext cx="49323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CUALIDADES DEL SONIDO</a:t>
            </a:r>
          </a:p>
        </p:txBody>
      </p:sp>
      <p:sp>
        <p:nvSpPr>
          <p:cNvPr id="30729" name="2 Rectángulo">
            <a:extLst>
              <a:ext uri="{FF2B5EF4-FFF2-40B4-BE49-F238E27FC236}">
                <a16:creationId xmlns:a16="http://schemas.microsoft.com/office/drawing/2014/main" id="{B594EEE0-BE24-ADBB-76CF-09D9DB19B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1997075"/>
            <a:ext cx="10858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</a:p>
        </p:txBody>
      </p:sp>
      <p:sp>
        <p:nvSpPr>
          <p:cNvPr id="30730" name="3 CuadroTexto">
            <a:extLst>
              <a:ext uri="{FF2B5EF4-FFF2-40B4-BE49-F238E27FC236}">
                <a16:creationId xmlns:a16="http://schemas.microsoft.com/office/drawing/2014/main" id="{D404DD4A-F9EA-2CFA-B646-C6AE9937E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75" y="3660775"/>
            <a:ext cx="16192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AR" altLang="es-A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TIMBRE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6B994D2-846B-F531-88B8-F8453EED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827088"/>
          </a:xfrm>
        </p:spPr>
        <p:txBody>
          <a:bodyPr/>
          <a:lstStyle/>
          <a:p>
            <a:r>
              <a:rPr lang="es-AR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 de una Onda</a:t>
            </a:r>
            <a:endParaRPr lang="es-ES" alt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4950652D-BC3B-84F6-42AD-BEE2F23DCC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5435600" y="981075"/>
            <a:ext cx="3708400" cy="5832201"/>
          </a:xfrm>
          <a:blipFill>
            <a:blip r:embed="rId2"/>
            <a:stretch>
              <a:fillRect l="-3454" t="-1149" r="-542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1748" name="Picture 6" descr="Image1249">
            <a:extLst>
              <a:ext uri="{FF2B5EF4-FFF2-40B4-BE49-F238E27FC236}">
                <a16:creationId xmlns:a16="http://schemas.microsoft.com/office/drawing/2014/main" id="{8295DBB4-1820-1B8D-E79A-ECCB97165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1" r="3966"/>
          <a:stretch>
            <a:fillRect/>
          </a:stretch>
        </p:blipFill>
        <p:spPr bwMode="auto">
          <a:xfrm>
            <a:off x="0" y="944563"/>
            <a:ext cx="5292725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70B87E2-E781-8AFD-F4C9-65413E55E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584684"/>
            <a:ext cx="912653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13 Grupo">
            <a:extLst>
              <a:ext uri="{FF2B5EF4-FFF2-40B4-BE49-F238E27FC236}">
                <a16:creationId xmlns:a16="http://schemas.microsoft.com/office/drawing/2014/main" id="{5DD55D11-D86D-A534-5AAE-71F73AA81382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5697538"/>
            <a:ext cx="8991600" cy="971550"/>
            <a:chOff x="166339" y="3466476"/>
            <a:chExt cx="7714975" cy="2163359"/>
          </a:xfrm>
        </p:grpSpPr>
        <p:sp>
          <p:nvSpPr>
            <p:cNvPr id="57354" name="Rectangle 7">
              <a:extLst>
                <a:ext uri="{FF2B5EF4-FFF2-40B4-BE49-F238E27FC236}">
                  <a16:creationId xmlns:a16="http://schemas.microsoft.com/office/drawing/2014/main" id="{802B6FD9-4B8D-5DCD-9041-8C983FE74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39" y="3466476"/>
              <a:ext cx="5985099" cy="180279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es-ES" sz="24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La intensidad de una onda es proporcional al cuadrado de su amplitud del cuadrado de la frecuencia. </a:t>
              </a:r>
            </a:p>
          </p:txBody>
        </p:sp>
        <p:graphicFrame>
          <p:nvGraphicFramePr>
            <p:cNvPr id="32775" name="Object 12">
              <a:extLst>
                <a:ext uri="{FF2B5EF4-FFF2-40B4-BE49-F238E27FC236}">
                  <a16:creationId xmlns:a16="http://schemas.microsoft.com/office/drawing/2014/main" id="{A9639D77-D237-E155-F548-BC7760D001E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19055" y="3927497"/>
            <a:ext cx="1762259" cy="170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cuación" r:id="rId3" imgW="609600" imgH="228738" progId="Equation.3">
                    <p:embed/>
                  </p:oleObj>
                </mc:Choice>
                <mc:Fallback>
                  <p:oleObj name="Ecuación" r:id="rId3" imgW="609600" imgH="228738" progId="Equation.3">
                    <p:embed/>
                    <p:pic>
                      <p:nvPicPr>
                        <p:cNvPr id="32775" name="Object 12">
                          <a:extLst>
                            <a:ext uri="{FF2B5EF4-FFF2-40B4-BE49-F238E27FC236}">
                              <a16:creationId xmlns:a16="http://schemas.microsoft.com/office/drawing/2014/main" id="{A9639D77-D237-E155-F548-BC7760D001E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9055" y="3927497"/>
                          <a:ext cx="1762259" cy="1702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1785-0B5C-65E4-B6E7-7D866CB6C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5 Rectángulo">
            <a:extLst>
              <a:ext uri="{FF2B5EF4-FFF2-40B4-BE49-F238E27FC236}">
                <a16:creationId xmlns:a16="http://schemas.microsoft.com/office/drawing/2014/main" id="{C1359F0B-B504-15AF-02CF-22933E8E9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Intensidad del sonido</a:t>
            </a:r>
          </a:p>
        </p:txBody>
      </p:sp>
      <p:sp>
        <p:nvSpPr>
          <p:cNvPr id="33795" name="11 Rectángulo">
            <a:extLst>
              <a:ext uri="{FF2B5EF4-FFF2-40B4-BE49-F238E27FC236}">
                <a16:creationId xmlns:a16="http://schemas.microsoft.com/office/drawing/2014/main" id="{EB380E50-093C-0BD2-BD53-C55E0F67C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9144000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es el valor promediado en el tiempo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potencia por unidad de área, es decir:  </a:t>
            </a:r>
          </a:p>
          <a:p>
            <a:pPr>
              <a:buFont typeface="Arial" panose="020B0604020202020204" pitchFamily="34" charset="0"/>
              <a:buNone/>
            </a:pPr>
            <a:endParaRPr lang="es-E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E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s-AR" altLang="es-ES" sz="2800" i="1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72E666-2DB5-0136-AB0C-194AD24DAFA7}"/>
                  </a:ext>
                </a:extLst>
              </p:cNvPr>
              <p:cNvSpPr txBox="1"/>
              <p:nvPr/>
            </p:nvSpPr>
            <p:spPr>
              <a:xfrm>
                <a:off x="3023828" y="2225111"/>
                <a:ext cx="2702022" cy="1095877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𝑚𝑒𝑑</m:t>
                              </m:r>
                            </m:sub>
                          </m:sSub>
                        </m:num>
                        <m:den>
                          <m: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4B72E666-2DB5-0136-AB0C-194AD24DA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828" y="2225111"/>
                <a:ext cx="2702022" cy="10958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9FE5732-86BA-76DD-5217-670D05AAC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3" t="50216" r="27797" b="38775"/>
          <a:stretch>
            <a:fillRect/>
          </a:stretch>
        </p:blipFill>
        <p:spPr>
          <a:xfrm>
            <a:off x="10561" y="3969060"/>
            <a:ext cx="9133439" cy="17281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4262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74499-7888-1C86-43D0-220574C23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11 Rectángulo">
                <a:extLst>
                  <a:ext uri="{FF2B5EF4-FFF2-40B4-BE49-F238E27FC236}">
                    <a16:creationId xmlns:a16="http://schemas.microsoft.com/office/drawing/2014/main" id="{A5C63091-54C4-9FB9-601B-8D902C8F7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608"/>
                <a:ext cx="9144000" cy="10810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es-ES" alt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bien:</a:t>
                </a:r>
                <a:r>
                  <a:rPr lang="es-ES" alt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AR" altLang="es-E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s-ES" altLang="es-E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es-AR" alt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AR" alt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s-AR" altLang="es-E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s-AR" altLang="es-E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s-ES" altLang="es-E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3795" name="11 Rectángulo">
                <a:extLst>
                  <a:ext uri="{FF2B5EF4-FFF2-40B4-BE49-F238E27FC236}">
                    <a16:creationId xmlns:a16="http://schemas.microsoft.com/office/drawing/2014/main" id="{A5C63091-54C4-9FB9-601B-8D902C8F7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8"/>
                <a:ext cx="9144000" cy="1081065"/>
              </a:xfrm>
              <a:prstGeom prst="rect">
                <a:avLst/>
              </a:prstGeom>
              <a:blipFill>
                <a:blip r:embed="rId2"/>
                <a:stretch>
                  <a:fillRect l="-1333" t="-5650" b="-118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8" name="CuadroTexto 10">
            <a:extLst>
              <a:ext uri="{FF2B5EF4-FFF2-40B4-BE49-F238E27FC236}">
                <a16:creationId xmlns:a16="http://schemas.microsoft.com/office/drawing/2014/main" id="{0C6A7FC1-40E2-1BC6-1B5E-87223262F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" y="1484784"/>
            <a:ext cx="116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Como:</a:t>
            </a:r>
            <a:endParaRPr lang="en-U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93FE839-7543-B0FD-D390-8DA2E8891523}"/>
                  </a:ext>
                </a:extLst>
              </p:cNvPr>
              <p:cNvSpPr txBox="1"/>
              <p:nvPr/>
            </p:nvSpPr>
            <p:spPr>
              <a:xfrm>
                <a:off x="1727684" y="2231134"/>
                <a:ext cx="6062750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A93FE839-7543-B0FD-D390-8DA2E8891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2231134"/>
                <a:ext cx="6062750" cy="820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E818859-1830-7851-10AB-F6DFD88E50B7}"/>
                  </a:ext>
                </a:extLst>
              </p:cNvPr>
              <p:cNvSpPr txBox="1"/>
              <p:nvPr/>
            </p:nvSpPr>
            <p:spPr>
              <a:xfrm>
                <a:off x="1166230" y="3609020"/>
                <a:ext cx="7068602" cy="820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𝐵𝐴𝑘𝑠𝑒𝑛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MX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E818859-1830-7851-10AB-F6DFD88E5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230" y="3609020"/>
                <a:ext cx="7068602" cy="8206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1C986A3-AFFF-B182-4563-01723F45802C}"/>
                  </a:ext>
                </a:extLst>
              </p:cNvPr>
              <p:cNvSpPr txBox="1"/>
              <p:nvPr/>
            </p:nvSpPr>
            <p:spPr>
              <a:xfrm>
                <a:off x="1547664" y="5161059"/>
                <a:ext cx="5748625" cy="836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es-E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s-AR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AR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AR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AR" sz="2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A1C986A3-AFFF-B182-4563-01723F458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61059"/>
                <a:ext cx="5748625" cy="836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459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CuadroTexto 1">
            <a:extLst>
              <a:ext uri="{FF2B5EF4-FFF2-40B4-BE49-F238E27FC236}">
                <a16:creationId xmlns:a16="http://schemas.microsoft.com/office/drawing/2014/main" id="{AE61968A-F595-DEDB-509B-3C2900A5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267" y="13556"/>
            <a:ext cx="3586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Reemplazando se tiene:</a:t>
            </a:r>
            <a:endParaRPr lang="en-U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2" name="CuadroTexto 9">
            <a:extLst>
              <a:ext uri="{FF2B5EF4-FFF2-40B4-BE49-F238E27FC236}">
                <a16:creationId xmlns:a16="http://schemas.microsoft.com/office/drawing/2014/main" id="{8E291AD9-4BE5-BAA1-0831-085FA896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6" y="2876237"/>
            <a:ext cx="189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Finalmente:</a:t>
            </a:r>
            <a:endParaRPr lang="en-US" alt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8A9FD5-B631-D70F-66C4-3BE7D85C3C57}"/>
                  </a:ext>
                </a:extLst>
              </p:cNvPr>
              <p:cNvSpPr txBox="1"/>
              <p:nvPr/>
            </p:nvSpPr>
            <p:spPr>
              <a:xfrm>
                <a:off x="44450" y="916282"/>
                <a:ext cx="90995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altLang="es-E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A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𝐵𝐴𝑘𝑠𝑒𝑛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s-MX" sz="28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𝑠𝑒𝑛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lang="es-AR" sz="2800" dirty="0">
                            <a:solidFill>
                              <a:schemeClr val="tx1"/>
                            </a:solidFill>
                          </a:rPr>
                          <m:t>)</m:t>
                        </m:r>
                      </m:e>
                    </m:d>
                  </m:oMath>
                </a14:m>
                <a:endParaRPr lang="es-MX" sz="28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ED8A9FD5-B631-D70F-66C4-3BE7D85C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0" y="916282"/>
                <a:ext cx="909955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55D364-49DB-1FBB-490D-6AE3AAAED457}"/>
                  </a:ext>
                </a:extLst>
              </p:cNvPr>
              <p:cNvSpPr txBox="1"/>
              <p:nvPr/>
            </p:nvSpPr>
            <p:spPr>
              <a:xfrm>
                <a:off x="22224" y="1963686"/>
                <a:ext cx="90995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altLang="es-E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A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s-AR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𝐵𝑘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s-AR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𝑠𝑒𝑛</m:t>
                        </m:r>
                      </m:e>
                      <m:sup>
                        <m:r>
                          <a:rPr lang="es-AR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A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s-AR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s-MX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D55D364-49DB-1FBB-490D-6AE3AAAED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4" y="1963686"/>
                <a:ext cx="90995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3E90EF9-383A-97C2-7BDC-EA35996D1D06}"/>
                  </a:ext>
                </a:extLst>
              </p:cNvPr>
              <p:cNvSpPr txBox="1"/>
              <p:nvPr/>
            </p:nvSpPr>
            <p:spPr>
              <a:xfrm>
                <a:off x="2069722" y="3637048"/>
                <a:ext cx="5004556" cy="825739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AR" alt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s-AR" alt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𝑚𝑒𝑑</m:t>
                            </m:r>
                          </m:sub>
                        </m:sSub>
                      </m:num>
                      <m:den>
                        <m: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s-AR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AR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𝐵𝑘</m:t>
                    </m:r>
                    <m:sSup>
                      <m:sSupPr>
                        <m:ctrlPr>
                          <a:rPr lang="es-A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s-AR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s-AR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AR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s-AR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MX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3E90EF9-383A-97C2-7BDC-EA35996D1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722" y="3637048"/>
                <a:ext cx="5004556" cy="8257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1 Rectángulo">
            <a:extLst>
              <a:ext uri="{FF2B5EF4-FFF2-40B4-BE49-F238E27FC236}">
                <a16:creationId xmlns:a16="http://schemas.microsoft.com/office/drawing/2014/main" id="{40285ADC-7BBF-6053-889D-76B3AC176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" y="-4763"/>
            <a:ext cx="91440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 más útil expresar I en términos de </a:t>
            </a:r>
            <a:r>
              <a:rPr lang="es-E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alt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Arial" panose="020B0604020202020204" pitchFamily="34" charset="0"/>
              <a:buNone/>
            </a:pPr>
            <a:r>
              <a:rPr lang="es-E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Así:</a:t>
            </a:r>
            <a:endParaRPr lang="es-ES" altLang="es-E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Rectángulo 1">
            <a:extLst>
              <a:ext uri="{FF2B5EF4-FFF2-40B4-BE49-F238E27FC236}">
                <a16:creationId xmlns:a16="http://schemas.microsoft.com/office/drawing/2014/main" id="{AF04195E-DBB6-9362-B6DD-FD928242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050" y="3056942"/>
            <a:ext cx="9147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Utilizando la relación de rapidez de onda: 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podemos escribir: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846" name="2 Objeto">
            <a:extLst>
              <a:ext uri="{FF2B5EF4-FFF2-40B4-BE49-F238E27FC236}">
                <a16:creationId xmlns:a16="http://schemas.microsoft.com/office/drawing/2014/main" id="{8A82814B-DDCE-950B-74E6-2CDF03DEC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20169"/>
              </p:ext>
            </p:extLst>
          </p:nvPr>
        </p:nvGraphicFramePr>
        <p:xfrm>
          <a:off x="5616575" y="2736143"/>
          <a:ext cx="1547813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507780" imgH="444307" progId="Equation.3">
                  <p:embed/>
                </p:oleObj>
              </mc:Choice>
              <mc:Fallback>
                <p:oleObj name="Ecuación" r:id="rId2" imgW="507780" imgH="444307" progId="Equation.3">
                  <p:embed/>
                  <p:pic>
                    <p:nvPicPr>
                      <p:cNvPr id="35846" name="2 Objeto">
                        <a:extLst>
                          <a:ext uri="{FF2B5EF4-FFF2-40B4-BE49-F238E27FC236}">
                            <a16:creationId xmlns:a16="http://schemas.microsoft.com/office/drawing/2014/main" id="{8A82814B-DDCE-950B-74E6-2CDF03DEC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575" y="2736143"/>
                        <a:ext cx="1547813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E7808393-F77E-3EEF-7AFB-5BCD320B36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85933" r="27557"/>
          <a:stretch>
            <a:fillRect/>
          </a:stretch>
        </p:blipFill>
        <p:spPr>
          <a:xfrm>
            <a:off x="12700" y="4581127"/>
            <a:ext cx="9123313" cy="20882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FE2B7EC-1073-E509-AC06-432CAB43F1D9}"/>
                  </a:ext>
                </a:extLst>
              </p:cNvPr>
              <p:cNvSpPr txBox="1"/>
              <p:nvPr/>
            </p:nvSpPr>
            <p:spPr>
              <a:xfrm>
                <a:off x="1979712" y="1286577"/>
                <a:ext cx="5004556" cy="870816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AR" alt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s-AR" altLang="es-E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sSubSup>
                          <m:sSubSupPr>
                            <m:ctrlP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a:rPr lang="es-AR" altLang="es-E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𝐵𝑘</m:t>
                        </m:r>
                      </m:den>
                    </m:f>
                  </m:oMath>
                </a14:m>
                <a:r>
                  <a:rPr lang="es-AR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AR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alt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AR" altLang="es-E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sSubSup>
                          <m:sSubSupPr>
                            <m:ctrlPr>
                              <a:rPr lang="es-AR" alt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s-AR" alt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alt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a:rPr lang="es-AR" altLang="es-E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s-AR" alt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s-AR" altLang="es-E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s-AR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s-AR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s-AR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s-MX" sz="3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FE2B7EC-1073-E509-AC06-432CAB43F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286577"/>
                <a:ext cx="5004556" cy="870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1F4B40C0-7DAE-B680-863F-5A4E7E4E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1700" y="2600325"/>
            <a:ext cx="3167063" cy="27733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AR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de una onda sonora cuya amplitud corresponde al sonido más fuerte que puede tolerarse es de aproximadamente           </a:t>
            </a:r>
            <a:r>
              <a:rPr lang="es-AR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W/m</a:t>
            </a:r>
            <a:r>
              <a:rPr lang="es-AR" altLang="es-E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AR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altLang="es-ES" sz="2400">
              <a:cs typeface="Arial" panose="020B0604020202020204" pitchFamily="34" charset="0"/>
            </a:endParaRPr>
          </a:p>
        </p:txBody>
      </p:sp>
      <p:pic>
        <p:nvPicPr>
          <p:cNvPr id="36868" name="Picture 6" descr="escanear0013">
            <a:extLst>
              <a:ext uri="{FF2B5EF4-FFF2-40B4-BE49-F238E27FC236}">
                <a16:creationId xmlns:a16="http://schemas.microsoft.com/office/drawing/2014/main" id="{EE260DED-7931-1A08-220E-2D3DBCA023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3125"/>
            <a:ext cx="5867400" cy="60182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6869" name="1 Objeto">
            <a:extLst>
              <a:ext uri="{FF2B5EF4-FFF2-40B4-BE49-F238E27FC236}">
                <a16:creationId xmlns:a16="http://schemas.microsoft.com/office/drawing/2014/main" id="{155B0C21-18B5-6356-1A02-C7A334403B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27150"/>
              </p:ext>
            </p:extLst>
          </p:nvPr>
        </p:nvGraphicFramePr>
        <p:xfrm>
          <a:off x="5692775" y="1012825"/>
          <a:ext cx="3417888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3" imgW="1167893" imgH="444307" progId="Equation.3">
                  <p:embed/>
                </p:oleObj>
              </mc:Choice>
              <mc:Fallback>
                <p:oleObj name="Ecuación" r:id="rId3" imgW="1167893" imgH="444307" progId="Equation.3">
                  <p:embed/>
                  <p:pic>
                    <p:nvPicPr>
                      <p:cNvPr id="36869" name="1 Objeto">
                        <a:extLst>
                          <a:ext uri="{FF2B5EF4-FFF2-40B4-BE49-F238E27FC236}">
                            <a16:creationId xmlns:a16="http://schemas.microsoft.com/office/drawing/2014/main" id="{155B0C21-18B5-6356-1A02-C7A334403B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1012825"/>
                        <a:ext cx="3417888" cy="13001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61461C5-5995-4F30-0F11-8FEC2351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936625"/>
          </a:xfrm>
        </p:spPr>
        <p:txBody>
          <a:bodyPr/>
          <a:lstStyle/>
          <a:p>
            <a:pPr eaLnBrk="1" hangingPunct="1"/>
            <a:r>
              <a:rPr lang="es-ES_tradnl" alt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SONIDO</a:t>
            </a:r>
            <a:endParaRPr lang="es-ES" alt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205994F-9DA4-A9B7-284C-E728439B06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873125"/>
            <a:ext cx="9144000" cy="1331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800" dirty="0"/>
              <a:t>	</a:t>
            </a:r>
            <a:r>
              <a:rPr lang="es-ES_tradnl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sonido se produce por la </a:t>
            </a:r>
            <a:r>
              <a:rPr lang="es-ES_tradnl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vibración</a:t>
            </a:r>
            <a:r>
              <a:rPr lang="es-ES_tradnl" alt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medio elástico, que puede ser gaseoso, líquido o sólido.</a:t>
            </a:r>
          </a:p>
          <a:p>
            <a:pPr eaLnBrk="1" hangingPunct="1">
              <a:buFontTx/>
              <a:buNone/>
            </a:pPr>
            <a:r>
              <a:rPr lang="es-ES_tradnl" altLang="es-ES" sz="2800" dirty="0"/>
              <a:t>	</a:t>
            </a:r>
            <a:endParaRPr lang="es-ES" altLang="es-ES" sz="2800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EBCD3D2-C0C8-1951-475B-6281362514FC}"/>
              </a:ext>
            </a:extLst>
          </p:cNvPr>
          <p:cNvGrpSpPr>
            <a:grpSpLocks/>
          </p:cNvGrpSpPr>
          <p:nvPr/>
        </p:nvGrpSpPr>
        <p:grpSpPr bwMode="auto">
          <a:xfrm>
            <a:off x="1258888" y="2133600"/>
            <a:ext cx="6697662" cy="4608513"/>
            <a:chOff x="2784" y="1133"/>
            <a:chExt cx="2832" cy="2705"/>
          </a:xfrm>
        </p:grpSpPr>
        <p:graphicFrame>
          <p:nvGraphicFramePr>
            <p:cNvPr id="11269" name="Object 5">
              <a:extLst>
                <a:ext uri="{FF2B5EF4-FFF2-40B4-BE49-F238E27FC236}">
                  <a16:creationId xmlns:a16="http://schemas.microsoft.com/office/drawing/2014/main" id="{7262EF7E-E3A4-E23D-8F95-A247F6C56A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84" y="1133"/>
            <a:ext cx="2832" cy="2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3463784" imgH="3016216" progId="MSPhotoEd.3">
                    <p:embed/>
                  </p:oleObj>
                </mc:Choice>
                <mc:Fallback>
                  <p:oleObj name="Fotografía de Photo Editor" r:id="rId2" imgW="3463784" imgH="3016216" progId="MSPhotoEd.3">
                    <p:embed/>
                    <p:pic>
                      <p:nvPicPr>
                        <p:cNvPr id="11269" name="Object 5">
                          <a:extLst>
                            <a:ext uri="{FF2B5EF4-FFF2-40B4-BE49-F238E27FC236}">
                              <a16:creationId xmlns:a16="http://schemas.microsoft.com/office/drawing/2014/main" id="{7262EF7E-E3A4-E23D-8F95-A247F6C56A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1133"/>
                          <a:ext cx="2832" cy="27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B0E37CB3-57EF-C00F-088C-BA79EC673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9" y="1162"/>
              <a:ext cx="2813" cy="26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uadroTexto 1">
            <a:extLst>
              <a:ext uri="{FF2B5EF4-FFF2-40B4-BE49-F238E27FC236}">
                <a16:creationId xmlns:a16="http://schemas.microsoft.com/office/drawing/2014/main" id="{225D0F0A-3670-B007-0E11-6C4DF33D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7938"/>
            <a:ext cx="7097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Escala de Sonido en decibeles (dB)</a:t>
            </a:r>
            <a:endParaRPr lang="es-E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CuadroTexto 2">
            <a:extLst>
              <a:ext uri="{FF2B5EF4-FFF2-40B4-BE49-F238E27FC236}">
                <a16:creationId xmlns:a16="http://schemas.microsoft.com/office/drawing/2014/main" id="{C1A31962-D289-DBE2-D189-276A0223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873125"/>
            <a:ext cx="9148763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 decibelio es la unidad relativa empleada en acústica y telecomunicaciones para expresar la relación entre dos magnitudes, acústicas o eléctricas, o entre la magnitud que se estudia y una magnitud tomada como referencia.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 decibelio es la unidad de medida utilizada para cuantificar el nivel de potencia y el nivel de intensidad del sonido.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 </a:t>
            </a:r>
            <a:r>
              <a:rPr lang="es-MX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decibelio</a:t>
            </a: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cuyo símbolo es </a:t>
            </a:r>
            <a:r>
              <a:rPr lang="es-MX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es una unidad logarítmica.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submúltiplo del </a:t>
            </a:r>
            <a:r>
              <a:rPr lang="es-MX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belio</a:t>
            </a: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 símbolo </a:t>
            </a:r>
            <a:r>
              <a:rPr lang="es-MX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es el logaritmo de la relación entre la magnitud de interés y la tomada como referencia.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belio no se utiliza en la práctica por ser demasiado grande, y por eso se utiliza el decibelio, la décima parte de un belio.</a:t>
            </a:r>
          </a:p>
          <a:p>
            <a:pPr>
              <a:spcBef>
                <a:spcPct val="0"/>
              </a:spcBef>
              <a:buFontTx/>
              <a:buNone/>
            </a:pPr>
            <a:endParaRPr lang="es-MX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 belio recibió este nombre en honor a Alexander Graham Bell (1847 - 1922</a:t>
            </a: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s-MX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C270D09C-6153-CA7C-2783-FD174BD9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620"/>
            <a:ext cx="4860540" cy="631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2">
            <a:extLst>
              <a:ext uri="{FF2B5EF4-FFF2-40B4-BE49-F238E27FC236}">
                <a16:creationId xmlns:a16="http://schemas.microsoft.com/office/drawing/2014/main" id="{7D311E36-C2AF-D676-5151-165F0F88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772" y="6413266"/>
            <a:ext cx="4428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Graham Bell (1847-1922</a:t>
            </a:r>
            <a:r>
              <a:rPr lang="es-ES" alt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altLang="es-ES" sz="2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5 Rectángulo">
            <a:extLst>
              <a:ext uri="{FF2B5EF4-FFF2-40B4-BE49-F238E27FC236}">
                <a16:creationId xmlns:a16="http://schemas.microsoft.com/office/drawing/2014/main" id="{9AE3194C-BD48-819E-38F6-B2E395609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escala en decibeles</a:t>
            </a:r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359A351E-CA5D-AF9A-A621-809B8C27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2145" r="1079" b="5598"/>
          <a:stretch>
            <a:fillRect/>
          </a:stretch>
        </p:blipFill>
        <p:spPr bwMode="auto">
          <a:xfrm>
            <a:off x="0" y="2100227"/>
            <a:ext cx="9144000" cy="477682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7B37367-FDC9-B508-EA1B-707ECBE34C09}"/>
                  </a:ext>
                </a:extLst>
              </p:cNvPr>
              <p:cNvSpPr txBox="1"/>
              <p:nvPr/>
            </p:nvSpPr>
            <p:spPr>
              <a:xfrm>
                <a:off x="1159559" y="777875"/>
                <a:ext cx="6824881" cy="1106521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s-E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10 </m:t>
                      </m:r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</m:t>
                      </m:r>
                      <m:func>
                        <m:funcPr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s-MX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MX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sz="32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MX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s-MX" sz="32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E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MX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MX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s-MX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E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s-E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27B37367-FDC9-B508-EA1B-707ECBE34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59" y="777875"/>
                <a:ext cx="6824881" cy="1106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ibelios">
            <a:extLst>
              <a:ext uri="{FF2B5EF4-FFF2-40B4-BE49-F238E27FC236}">
                <a16:creationId xmlns:a16="http://schemas.microsoft.com/office/drawing/2014/main" id="{B17FDA78-576E-8368-76B9-F574BC21F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1622" r="7027" b="3423"/>
          <a:stretch>
            <a:fillRect/>
          </a:stretch>
        </p:blipFill>
        <p:spPr bwMode="auto">
          <a:xfrm>
            <a:off x="0" y="-50800"/>
            <a:ext cx="91440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FE0DF1E-BDB6-B9D2-CE69-0203FADD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00113"/>
          </a:xfrm>
        </p:spPr>
        <p:txBody>
          <a:bodyPr/>
          <a:lstStyle/>
          <a:p>
            <a:pPr eaLnBrk="1" hangingPunct="1"/>
            <a:r>
              <a:rPr lang="es-ES_tradnl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TIPOS DE SONIDO</a:t>
            </a:r>
            <a:endParaRPr lang="es-ES" alt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3836918-2086-524C-2055-2757534653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44000" cy="176371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3600" dirty="0">
                <a:latin typeface="Times New Roman" charset="0"/>
                <a:cs typeface="Times New Roman" charset="0"/>
              </a:rPr>
              <a:t>Los sonidos que son audibles para el ser humano son aquellos cuya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3600" dirty="0">
                <a:latin typeface="Times New Roman" charset="0"/>
                <a:cs typeface="Times New Roman" charset="0"/>
              </a:rPr>
              <a:t>frecuencia está entre </a:t>
            </a:r>
            <a:r>
              <a:rPr lang="es-ES_tradnl" altLang="es-ES" sz="3600" b="1" dirty="0">
                <a:latin typeface="Times New Roman" charset="0"/>
                <a:cs typeface="Times New Roman" charset="0"/>
              </a:rPr>
              <a:t>20 Hz </a:t>
            </a:r>
            <a:r>
              <a:rPr lang="es-ES_tradnl" altLang="es-ES" sz="3600" dirty="0">
                <a:latin typeface="Times New Roman" charset="0"/>
                <a:cs typeface="Times New Roman" charset="0"/>
              </a:rPr>
              <a:t>y </a:t>
            </a:r>
            <a:r>
              <a:rPr lang="es-ES_tradnl" altLang="es-ES" sz="3600" b="1" dirty="0">
                <a:latin typeface="Times New Roman" charset="0"/>
                <a:cs typeface="Times New Roman" charset="0"/>
              </a:rPr>
              <a:t>20 KHz</a:t>
            </a:r>
            <a:r>
              <a:rPr lang="es-ES_tradnl" altLang="es-ES" sz="3600" dirty="0">
                <a:latin typeface="Times New Roman" charset="0"/>
                <a:cs typeface="Times New Roman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_tradnl" altLang="es-ES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_tradnl" altLang="es-ES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dirty="0"/>
              <a:t>	</a:t>
            </a:r>
            <a:endParaRPr lang="es-ES" altLang="es-ES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9D8C5AD0-3F16-2463-23F0-4078271B5303}"/>
              </a:ext>
            </a:extLst>
          </p:cNvPr>
          <p:cNvGrpSpPr>
            <a:grpSpLocks/>
          </p:cNvGrpSpPr>
          <p:nvPr/>
        </p:nvGrpSpPr>
        <p:grpSpPr bwMode="auto">
          <a:xfrm>
            <a:off x="0" y="1665288"/>
            <a:ext cx="9144000" cy="5184775"/>
            <a:chOff x="476" y="2160"/>
            <a:chExt cx="4853" cy="1452"/>
          </a:xfrm>
        </p:grpSpPr>
        <p:graphicFrame>
          <p:nvGraphicFramePr>
            <p:cNvPr id="41989" name="Object 5">
              <a:extLst>
                <a:ext uri="{FF2B5EF4-FFF2-40B4-BE49-F238E27FC236}">
                  <a16:creationId xmlns:a16="http://schemas.microsoft.com/office/drawing/2014/main" id="{3F82E23A-905B-CD80-6ED8-F65C019C99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6" y="2160"/>
            <a:ext cx="4835" cy="1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7842163" imgH="1478919" progId="MSPhotoEd.3">
                    <p:embed/>
                  </p:oleObj>
                </mc:Choice>
                <mc:Fallback>
                  <p:oleObj name="Fotografía de Photo Editor" r:id="rId2" imgW="7842163" imgH="1478919" progId="MSPhotoEd.3">
                    <p:embed/>
                    <p:pic>
                      <p:nvPicPr>
                        <p:cNvPr id="41989" name="Object 5">
                          <a:extLst>
                            <a:ext uri="{FF2B5EF4-FFF2-40B4-BE49-F238E27FC236}">
                              <a16:creationId xmlns:a16="http://schemas.microsoft.com/office/drawing/2014/main" id="{3F82E23A-905B-CD80-6ED8-F65C019C99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" y="2160"/>
                          <a:ext cx="4835" cy="1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0" name="Rectangle 6">
              <a:extLst>
                <a:ext uri="{FF2B5EF4-FFF2-40B4-BE49-F238E27FC236}">
                  <a16:creationId xmlns:a16="http://schemas.microsoft.com/office/drawing/2014/main" id="{996AF9BE-1A7E-70A6-A0C2-05005CC898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160"/>
              <a:ext cx="4853" cy="1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2B90558-F1C5-6193-4622-9C626A0D4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87400"/>
          </a:xfrm>
        </p:spPr>
        <p:txBody>
          <a:bodyPr/>
          <a:lstStyle/>
          <a:p>
            <a:pPr eaLnBrk="1" hangingPunct="1"/>
            <a:r>
              <a:rPr lang="es-ES_tradnl" alt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INTENSIDAD (VOLUMEN)</a:t>
            </a:r>
            <a:endParaRPr lang="es-ES" alt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7D6671F-E155-793D-02F2-4F39A57C33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944563"/>
            <a:ext cx="5435600" cy="5913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la onda sonora es una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cantidad física que se define como la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energía sonora que transporta una onda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unidad de tiempo a través de una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unidad de área.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_tradnl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intensidad es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directamente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 a la amplitud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 la onda 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inversamente proporcional a la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distancia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entre el emisor y el receptor.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unidad para medir la intensidad 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llama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decibel (dB)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ES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altLang="es-E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276" name="Picture 4" descr="mic_dina3">
            <a:extLst>
              <a:ext uri="{FF2B5EF4-FFF2-40B4-BE49-F238E27FC236}">
                <a16:creationId xmlns:a16="http://schemas.microsoft.com/office/drawing/2014/main" id="{94A36E9E-60FB-A3CC-91EE-4C2BDF041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089025"/>
            <a:ext cx="37163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77" name="Picture 5" descr="Niño gritando">
            <a:extLst>
              <a:ext uri="{FF2B5EF4-FFF2-40B4-BE49-F238E27FC236}">
                <a16:creationId xmlns:a16="http://schemas.microsoft.com/office/drawing/2014/main" id="{9EE4C37F-972B-DC65-EE1E-F48E82FFE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716338"/>
            <a:ext cx="27400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20871DD-E916-6262-5E29-CB4EDF6D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29713" cy="935038"/>
          </a:xfrm>
        </p:spPr>
        <p:txBody>
          <a:bodyPr/>
          <a:lstStyle/>
          <a:p>
            <a:pPr eaLnBrk="1" hangingPunct="1"/>
            <a:r>
              <a:rPr lang="es-ES_tradnl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TONO (ALTURA)</a:t>
            </a:r>
            <a:endParaRPr lang="es-ES" altLang="es-E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A7D0DBA-3B27-DA96-6C17-07B344D9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9113"/>
            <a:ext cx="9144000" cy="241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Es una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del sonido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que está relacionado con la 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frecuencias más bajas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(vibraciones lentas) producen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sonidos 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graves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y las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frecuencias más altas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(vibraciones rápidas)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producen </a:t>
            </a:r>
          </a:p>
          <a:p>
            <a:pPr eaLnBrk="1" hangingPunct="1">
              <a:buFontTx/>
              <a:buNone/>
            </a:pP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sonidos agudos.</a:t>
            </a:r>
            <a:endParaRPr lang="es-ES" altLang="es-E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A784D4A2-2EB2-184F-261F-CBC3F9099D99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981075"/>
            <a:ext cx="8967788" cy="2982913"/>
            <a:chOff x="930" y="1007"/>
            <a:chExt cx="4014" cy="1516"/>
          </a:xfrm>
        </p:grpSpPr>
        <p:graphicFrame>
          <p:nvGraphicFramePr>
            <p:cNvPr id="44037" name="Object 5">
              <a:extLst>
                <a:ext uri="{FF2B5EF4-FFF2-40B4-BE49-F238E27FC236}">
                  <a16:creationId xmlns:a16="http://schemas.microsoft.com/office/drawing/2014/main" id="{F5D36DA3-5124-CBA6-D5AC-202DECF6339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007"/>
            <a:ext cx="3984" cy="15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3132973" imgH="1722162" progId="MSPhotoEd.3">
                    <p:embed/>
                  </p:oleObj>
                </mc:Choice>
                <mc:Fallback>
                  <p:oleObj name="Fotografía de Photo Editor" r:id="rId2" imgW="3132973" imgH="1722162" progId="MSPhotoEd.3">
                    <p:embed/>
                    <p:pic>
                      <p:nvPicPr>
                        <p:cNvPr id="44037" name="Object 5">
                          <a:extLst>
                            <a:ext uri="{FF2B5EF4-FFF2-40B4-BE49-F238E27FC236}">
                              <a16:creationId xmlns:a16="http://schemas.microsoft.com/office/drawing/2014/main" id="{F5D36DA3-5124-CBA6-D5AC-202DECF6339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007"/>
                          <a:ext cx="3984" cy="15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8" name="Rectangle 6">
              <a:extLst>
                <a:ext uri="{FF2B5EF4-FFF2-40B4-BE49-F238E27FC236}">
                  <a16:creationId xmlns:a16="http://schemas.microsoft.com/office/drawing/2014/main" id="{A6B2142A-BB5A-B661-9486-0B4417E7F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1026"/>
              <a:ext cx="3991" cy="14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pie de página">
            <a:extLst>
              <a:ext uri="{FF2B5EF4-FFF2-40B4-BE49-F238E27FC236}">
                <a16:creationId xmlns:a16="http://schemas.microsoft.com/office/drawing/2014/main" id="{D82D15B2-AF19-CB41-8E3F-B9867031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ES"/>
              <a:t>U.T.N. F.R.M - Sist. de Sonido</a:t>
            </a:r>
          </a:p>
        </p:txBody>
      </p:sp>
      <p:sp>
        <p:nvSpPr>
          <p:cNvPr id="45059" name="6 Marcador de número de diapositiva">
            <a:extLst>
              <a:ext uri="{FF2B5EF4-FFF2-40B4-BE49-F238E27FC236}">
                <a16:creationId xmlns:a16="http://schemas.microsoft.com/office/drawing/2014/main" id="{E6CDCAFE-D274-E6B1-665A-1D1CF0B6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9D7CC-43EC-465E-B9EC-3B472A712F0C}" type="slidenum">
              <a:rPr lang="es-ES" alt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s-ES" altLang="es-E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5B68900D-1CDC-60D8-1158-DD14E0956A5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113" y="6350"/>
            <a:ext cx="9144000" cy="20986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La frecuencia de un sonido determina lo que el oído juzga como el </a:t>
            </a:r>
            <a:r>
              <a:rPr lang="es-ES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TONO</a:t>
            </a: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del sonido. Los músicos designan el tono por las letras que corresponden a las notas de las teclas del piano.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Por ejemplo, las notas do, re y fa se refieren a tonos específicos, o frecuencias. </a:t>
            </a:r>
          </a:p>
        </p:txBody>
      </p:sp>
      <p:pic>
        <p:nvPicPr>
          <p:cNvPr id="45061" name="Picture 5" descr="espectroson">
            <a:extLst>
              <a:ext uri="{FF2B5EF4-FFF2-40B4-BE49-F238E27FC236}">
                <a16:creationId xmlns:a16="http://schemas.microsoft.com/office/drawing/2014/main" id="{42E45592-AF37-4CDE-F7FB-DDA6991DE0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r="2296"/>
          <a:stretch>
            <a:fillRect/>
          </a:stretch>
        </p:blipFill>
        <p:spPr>
          <a:xfrm>
            <a:off x="17463" y="1989138"/>
            <a:ext cx="9126537" cy="4868862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E05B4F11-B465-B409-2703-9A23DB32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865187"/>
          </a:xfrm>
        </p:spPr>
        <p:txBody>
          <a:bodyPr/>
          <a:lstStyle/>
          <a:p>
            <a:pPr eaLnBrk="1" hangingPunct="1"/>
            <a:r>
              <a:rPr lang="es-ES_tradnl" altLang="es-E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TIMBRE</a:t>
            </a:r>
            <a:endParaRPr lang="es-ES" altLang="es-E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8D79866-18F6-C2F4-3BC7-2FC38F9E414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0" y="5103813"/>
            <a:ext cx="9144000" cy="17462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2800" dirty="0">
                <a:latin typeface="Times New Roman" charset="0"/>
                <a:cs typeface="Times New Roman" charset="0"/>
              </a:rPr>
              <a:t>Es una</a:t>
            </a:r>
            <a:r>
              <a:rPr lang="es-ES_tradnl" altLang="es-ES" sz="2800" b="1" dirty="0">
                <a:latin typeface="Times New Roman" charset="0"/>
                <a:cs typeface="Times New Roman" charset="0"/>
              </a:rPr>
              <a:t> característica</a:t>
            </a:r>
            <a:r>
              <a:rPr lang="es-ES_tradnl" altLang="es-ES" sz="2800" dirty="0">
                <a:latin typeface="Times New Roman" charset="0"/>
                <a:cs typeface="Times New Roman" charset="0"/>
              </a:rPr>
              <a:t> del sonido </a:t>
            </a:r>
            <a:r>
              <a:rPr lang="es-ES_tradnl" altLang="es-ES" sz="2800" b="1" dirty="0">
                <a:latin typeface="Times New Roman" charset="0"/>
                <a:cs typeface="Times New Roman" charset="0"/>
              </a:rPr>
              <a:t>que permite diferenciar entre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2800" b="1" dirty="0">
                <a:latin typeface="Times New Roman" charset="0"/>
                <a:cs typeface="Times New Roman" charset="0"/>
              </a:rPr>
              <a:t>dos sonidos de igual tono e intensidad</a:t>
            </a:r>
            <a:r>
              <a:rPr lang="es-ES_tradnl" altLang="es-ES" sz="2800" dirty="0">
                <a:latin typeface="Times New Roman" charset="0"/>
                <a:cs typeface="Times New Roman" charset="0"/>
              </a:rPr>
              <a:t>, emitidos por dos fuentes sonoras diferentes. Por ejemplo, un violín y una guitarra.</a:t>
            </a:r>
            <a:endParaRPr lang="es-ES" altLang="es-ES" sz="3500" dirty="0">
              <a:latin typeface="Times New Roman" charset="0"/>
              <a:cs typeface="Times New Roman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5A02910-BD8A-1612-C3BD-8F49A97B18C3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1412875"/>
            <a:ext cx="5770563" cy="3203575"/>
            <a:chOff x="1247" y="981"/>
            <a:chExt cx="3408" cy="1814"/>
          </a:xfrm>
        </p:grpSpPr>
        <p:graphicFrame>
          <p:nvGraphicFramePr>
            <p:cNvPr id="46087" name="Object 5">
              <a:extLst>
                <a:ext uri="{FF2B5EF4-FFF2-40B4-BE49-F238E27FC236}">
                  <a16:creationId xmlns:a16="http://schemas.microsoft.com/office/drawing/2014/main" id="{1FFE832E-2330-41A6-6C75-478FEB2FBA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47" y="981"/>
            <a:ext cx="3408" cy="1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5925406" imgH="3142703" progId="MSPhotoEd.3">
                    <p:embed/>
                  </p:oleObj>
                </mc:Choice>
                <mc:Fallback>
                  <p:oleObj name="Fotografía de Photo Editor" r:id="rId2" imgW="5925406" imgH="3142703" progId="MSPhotoEd.3">
                    <p:embed/>
                    <p:pic>
                      <p:nvPicPr>
                        <p:cNvPr id="46087" name="Object 5">
                          <a:extLst>
                            <a:ext uri="{FF2B5EF4-FFF2-40B4-BE49-F238E27FC236}">
                              <a16:creationId xmlns:a16="http://schemas.microsoft.com/office/drawing/2014/main" id="{1FFE832E-2330-41A6-6C75-478FEB2FBA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7" y="981"/>
                          <a:ext cx="3408" cy="1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8" name="Rectangle 6">
              <a:extLst>
                <a:ext uri="{FF2B5EF4-FFF2-40B4-BE49-F238E27FC236}">
                  <a16:creationId xmlns:a16="http://schemas.microsoft.com/office/drawing/2014/main" id="{41CD0817-A48E-A0E8-707E-0A4E97CD6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981"/>
              <a:ext cx="3402" cy="18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12327" name="Picture 7" descr="Violin">
            <a:extLst>
              <a:ext uri="{FF2B5EF4-FFF2-40B4-BE49-F238E27FC236}">
                <a16:creationId xmlns:a16="http://schemas.microsoft.com/office/drawing/2014/main" id="{AA40BE8A-495D-CAA6-3594-DB808FE2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0023">
            <a:off x="325438" y="1700213"/>
            <a:ext cx="977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328" name="Picture 8" descr="Guitarra">
            <a:extLst>
              <a:ext uri="{FF2B5EF4-FFF2-40B4-BE49-F238E27FC236}">
                <a16:creationId xmlns:a16="http://schemas.microsoft.com/office/drawing/2014/main" id="{7676A928-2733-01ED-0E8E-316B3203F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73593">
            <a:off x="7199313" y="2205038"/>
            <a:ext cx="24844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7 Marcador de número de diapositiva">
            <a:extLst>
              <a:ext uri="{FF2B5EF4-FFF2-40B4-BE49-F238E27FC236}">
                <a16:creationId xmlns:a16="http://schemas.microsoft.com/office/drawing/2014/main" id="{5320B4E4-0EE9-B74A-57B5-69A704A8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C84BCE-1E0B-402D-8FDA-24C206FBE36F}" type="slidenum">
              <a:rPr lang="es-ES" alt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s-ES" altLang="es-E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9DD3835-1D4D-0E0E-36FE-1514E050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6050" cy="692150"/>
          </a:xfrm>
        </p:spPr>
        <p:txBody>
          <a:bodyPr/>
          <a:lstStyle/>
          <a:p>
            <a:r>
              <a:rPr lang="es-ES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TONO y TIMBRE</a:t>
            </a:r>
            <a:r>
              <a:rPr lang="es-ES" altLang="es-E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9D594D9-7134-2092-E21B-631B47B7EB70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0" y="4076700"/>
            <a:ext cx="9144000" cy="273685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Dos sonidos del mismo tono se pueden distinguir fácilmente. Por ejemplo, suponga que suena la nota “Do” (250 Hz) sucesivamente en una flauta y una trompeta. Aun cuando cada sonido tiene el mismo tono, hay una marcada diferencia. Se dice que esta diferencia resulta una diferencia en la calidad o </a:t>
            </a:r>
            <a:r>
              <a:rPr lang="es-ES" altLang="es-E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timbre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del sonido.</a:t>
            </a:r>
          </a:p>
        </p:txBody>
      </p:sp>
      <p:pic>
        <p:nvPicPr>
          <p:cNvPr id="47109" name="Picture 12" descr="FLAUTA">
            <a:extLst>
              <a:ext uri="{FF2B5EF4-FFF2-40B4-BE49-F238E27FC236}">
                <a16:creationId xmlns:a16="http://schemas.microsoft.com/office/drawing/2014/main" id="{5ECFF609-9367-D6F0-4C13-7920178DC33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4535488" cy="29527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4" descr="TROMPETA">
            <a:extLst>
              <a:ext uri="{FF2B5EF4-FFF2-40B4-BE49-F238E27FC236}">
                <a16:creationId xmlns:a16="http://schemas.microsoft.com/office/drawing/2014/main" id="{0FFE98CF-336A-14DA-32A3-22B296BDA37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50" y="981075"/>
            <a:ext cx="4679950" cy="28844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62E7D6A-FBBC-B87A-4A3A-625D47B5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r>
              <a:rPr lang="es-ES" alt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A627FF3-2081-7539-07CB-ACA314AEBBFA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0" y="873125"/>
            <a:ext cx="9180513" cy="2771775"/>
          </a:xfrm>
        </p:spPr>
        <p:txBody>
          <a:bodyPr/>
          <a:lstStyle/>
          <a:p>
            <a:pPr marL="265113" indent="-265113">
              <a:buFontTx/>
              <a:buNone/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Desde un punto de vista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SUBJETIVO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65113" indent="-265113"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Es la sensación producida en el cerebro de un observador en estado consiente al ser estimuladas las terminaciones de su nervio auditivo.</a:t>
            </a:r>
          </a:p>
          <a:p>
            <a:pPr marL="265113" indent="-265113">
              <a:buFontTx/>
              <a:buNone/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Desde el punto de vista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  <a:p>
            <a:pPr marL="265113" indent="-265113">
              <a:tabLst>
                <a:tab pos="265113" algn="l"/>
              </a:tabLst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Son las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ondas 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producidas por compresión del aire capaces de provocar una sensación auditiva.</a:t>
            </a:r>
          </a:p>
          <a:p>
            <a:pPr marL="265113" indent="-265113">
              <a:buFontTx/>
              <a:buNone/>
              <a:tabLst>
                <a:tab pos="265113" algn="l"/>
              </a:tabLst>
            </a:pPr>
            <a:r>
              <a:rPr lang="es-ES" altLang="es-ES" sz="2400"/>
              <a:t>	</a:t>
            </a:r>
          </a:p>
        </p:txBody>
      </p:sp>
      <p:pic>
        <p:nvPicPr>
          <p:cNvPr id="12292" name="Picture 8" descr="Ondas_diapason">
            <a:extLst>
              <a:ext uri="{FF2B5EF4-FFF2-40B4-BE49-F238E27FC236}">
                <a16:creationId xmlns:a16="http://schemas.microsoft.com/office/drawing/2014/main" id="{CB90E213-F7BC-01F1-3DAF-C7EFDA48D4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254500"/>
            <a:ext cx="2736850" cy="26035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10" descr="image003">
            <a:extLst>
              <a:ext uri="{FF2B5EF4-FFF2-40B4-BE49-F238E27FC236}">
                <a16:creationId xmlns:a16="http://schemas.microsoft.com/office/drawing/2014/main" id="{E7A632B8-4A49-B607-B82E-DB3036E0744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84650"/>
            <a:ext cx="3060700" cy="2700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esultado de imagen para imagenes ondas periodicas y no periodicas">
            <a:extLst>
              <a:ext uri="{FF2B5EF4-FFF2-40B4-BE49-F238E27FC236}">
                <a16:creationId xmlns:a16="http://schemas.microsoft.com/office/drawing/2014/main" id="{76809949-2799-7A90-AA21-C83016117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4105" r="6802" b="33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1463364C-F905-EBEF-31A3-0C57303A8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5 Marcador de número de diapositiva">
            <a:extLst>
              <a:ext uri="{FF2B5EF4-FFF2-40B4-BE49-F238E27FC236}">
                <a16:creationId xmlns:a16="http://schemas.microsoft.com/office/drawing/2014/main" id="{FA57AD18-85F9-F5D8-AABF-CC981091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B4F99-6F34-4AAF-8A01-DB07E42C178A}" type="slidenum">
              <a:rPr lang="es-ES" altLang="es-E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s-ES" altLang="es-E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1F6CBD9-DB60-6792-BFEE-D589ACE7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lIns="92075" tIns="46038" rIns="92075" bIns="46038"/>
          <a:lstStyle/>
          <a:p>
            <a:r>
              <a:rPr lang="es-ES" altLang="es-E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OCTAVAS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CB6E3D49-313A-78AF-68B6-E2295C32E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16000"/>
            <a:ext cx="9144000" cy="5080000"/>
          </a:xfrm>
        </p:spPr>
        <p:txBody>
          <a:bodyPr lIns="92075" tIns="46038" rIns="92075" bIns="46038"/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El término octava se utiliza para designar un intervalo  de frecuencias comprendido entre </a:t>
            </a:r>
            <a:r>
              <a:rPr lang="es-ES" altLang="es-E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una frecuencia dada y otra igual al doble de la anterior</a:t>
            </a: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 llama así porque la escala musical es de siete notas y la siguiente, es decir la octava, tiene la frecuencia igual al doble de la primera.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Ej.: La frecuencia de la nota  LA es de 440 Hz.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Las frecuencias de 880 Hz y 1.760 Hz también corresponden a la nota  LA pero en octavas superiores.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23D52D1-B149-3E90-8876-D4A5D13CC824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0" y="-26988"/>
            <a:ext cx="9144000" cy="935038"/>
          </a:xfrm>
        </p:spPr>
        <p:txBody>
          <a:bodyPr/>
          <a:lstStyle/>
          <a:p>
            <a:pPr eaLnBrk="1" hangingPunct="1"/>
            <a:r>
              <a:rPr lang="es-ES" altLang="es-ES" b="1">
                <a:latin typeface="Times New Roman" panose="02020603050405020304" pitchFamily="18" charset="0"/>
                <a:cs typeface="Times New Roman" panose="02020603050405020304" pitchFamily="18" charset="0"/>
              </a:rPr>
              <a:t>RUIDO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0FEC3B1-41A0-C009-7585-A957FE2511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16000"/>
            <a:ext cx="914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Se considera ruido al </a:t>
            </a:r>
            <a:r>
              <a:rPr lang="es-ES" altLang="es-ES" b="1" dirty="0">
                <a:latin typeface="Times New Roman" pitchFamily="18" charset="0"/>
                <a:cs typeface="Times New Roman" pitchFamily="18" charset="0"/>
              </a:rPr>
              <a:t>sonido sin definición</a:t>
            </a: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, con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vibraciones cortas que molestan y alteran el nervio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auditivo.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b="1" dirty="0">
                <a:latin typeface="Times New Roman" pitchFamily="18" charset="0"/>
                <a:cs typeface="Times New Roman" pitchFamily="18" charset="0"/>
              </a:rPr>
              <a:t>Carecen de un patrón acústico definid</a:t>
            </a: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s-ES" altLang="es-E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Ejemplos</a:t>
            </a:r>
          </a:p>
          <a:p>
            <a:pPr marL="0" indent="0" eaLnBrk="1" hangingPunct="1">
              <a:buClr>
                <a:schemeClr val="folHlink"/>
              </a:buClr>
              <a:buFont typeface="Arial" charset="0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El sonido que se produce al romper un cristal.</a:t>
            </a:r>
          </a:p>
          <a:p>
            <a:pPr marL="0" indent="0" eaLnBrk="1" hangingPunct="1">
              <a:buClr>
                <a:schemeClr val="folHlink"/>
              </a:buClr>
              <a:buFont typeface="Arial" charset="0"/>
              <a:buNone/>
              <a:defRPr/>
            </a:pPr>
            <a:r>
              <a:rPr lang="es-ES" altLang="es-ES" dirty="0">
                <a:latin typeface="Times New Roman" pitchFamily="18" charset="0"/>
                <a:cs typeface="Times New Roman" pitchFamily="18" charset="0"/>
              </a:rPr>
              <a:t>Cuando un auto frena súbitamente en un choque.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467FF5D-0556-FBE4-D649-344D6B70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885825"/>
          </a:xfrm>
        </p:spPr>
        <p:txBody>
          <a:bodyPr/>
          <a:lstStyle/>
          <a:p>
            <a:pPr eaLnBrk="1" hangingPunct="1"/>
            <a:r>
              <a:rPr lang="es-ES_tradnl" alt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 DEL SONIDO</a:t>
            </a:r>
            <a:endParaRPr lang="es-ES" altLang="es-E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8E88304-1CA8-3447-7332-1FD2FE735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537075"/>
            <a:ext cx="9144000" cy="231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Cualquiera sea la frecuencia que tenga un sonido, se caracteriza por ser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una onda de tipo: 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MECÁNICA.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LONGITUDINAL.</a:t>
            </a:r>
          </a:p>
          <a:p>
            <a:pPr eaLnBrk="1" hangingPunct="1">
              <a:buFontTx/>
              <a:buNone/>
            </a:pP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3) El medio que vibra lo hace por </a:t>
            </a:r>
            <a:r>
              <a:rPr lang="es-ES_tradnl" alt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VARIACIONES DE PRESIÓN</a:t>
            </a:r>
            <a:r>
              <a:rPr lang="es-ES_tradnl" alt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altLang="es-E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F857FF4-B42F-E140-B885-470CD6900F4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728663"/>
            <a:ext cx="9136062" cy="3779837"/>
            <a:chOff x="930" y="981"/>
            <a:chExt cx="3946" cy="1814"/>
          </a:xfrm>
        </p:grpSpPr>
        <p:graphicFrame>
          <p:nvGraphicFramePr>
            <p:cNvPr id="13317" name="Object 5">
              <a:extLst>
                <a:ext uri="{FF2B5EF4-FFF2-40B4-BE49-F238E27FC236}">
                  <a16:creationId xmlns:a16="http://schemas.microsoft.com/office/drawing/2014/main" id="{4818CF40-8175-79C0-B9A6-599BF32C31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37" y="1008"/>
            <a:ext cx="3932" cy="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Fotografía de Photo Editor" r:id="rId2" imgW="5526487" imgH="3084324" progId="MSPhotoEd.3">
                    <p:embed/>
                  </p:oleObj>
                </mc:Choice>
                <mc:Fallback>
                  <p:oleObj name="Fotografía de Photo Editor" r:id="rId2" imgW="5526487" imgH="3084324" progId="MSPhotoEd.3">
                    <p:embed/>
                    <p:pic>
                      <p:nvPicPr>
                        <p:cNvPr id="13317" name="Object 5">
                          <a:extLst>
                            <a:ext uri="{FF2B5EF4-FFF2-40B4-BE49-F238E27FC236}">
                              <a16:creationId xmlns:a16="http://schemas.microsoft.com/office/drawing/2014/main" id="{4818CF40-8175-79C0-B9A6-599BF32C31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7" y="1008"/>
                          <a:ext cx="3932" cy="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8" name="Rectangle 6">
              <a:extLst>
                <a:ext uri="{FF2B5EF4-FFF2-40B4-BE49-F238E27FC236}">
                  <a16:creationId xmlns:a16="http://schemas.microsoft.com/office/drawing/2014/main" id="{7264BA53-8E2F-66E3-8BD8-FEE2BBCCC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981"/>
              <a:ext cx="3946" cy="18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s-CL" altLang="es-ES" sz="18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8DFF218C-DCE7-E18E-722C-66A643CD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0" r="4770" b="16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5">
            <a:extLst>
              <a:ext uri="{FF2B5EF4-FFF2-40B4-BE49-F238E27FC236}">
                <a16:creationId xmlns:a16="http://schemas.microsoft.com/office/drawing/2014/main" id="{EFD0682E-F21D-EE1B-181E-626841F14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24063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Ondas sonoras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fluctuaciones de presión</a:t>
            </a: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1">
            <a:extLst>
              <a:ext uri="{FF2B5EF4-FFF2-40B4-BE49-F238E27FC236}">
                <a16:creationId xmlns:a16="http://schemas.microsoft.com/office/drawing/2014/main" id="{4AB60F4D-2311-27DA-5BD3-C5D104EAE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6 CuadroTexto">
            <a:extLst>
              <a:ext uri="{FF2B5EF4-FFF2-40B4-BE49-F238E27FC236}">
                <a16:creationId xmlns:a16="http://schemas.microsoft.com/office/drawing/2014/main" id="{3F26AC83-4774-3A31-A750-18F7920C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7117"/>
            <a:ext cx="9109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definición del módulo elástico, se tiene: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2 Objeto">
                <a:extLst>
                  <a:ext uri="{FF2B5EF4-FFF2-40B4-BE49-F238E27FC236}">
                    <a16:creationId xmlns:a16="http://schemas.microsoft.com/office/drawing/2014/main" id="{C49D07C2-6279-CEE5-331B-ECB23985B12B}"/>
                  </a:ext>
                </a:extLst>
              </p:cNvPr>
              <p:cNvSpPr txBox="1"/>
              <p:nvPr/>
            </p:nvSpPr>
            <p:spPr bwMode="auto">
              <a:xfrm>
                <a:off x="1979712" y="4581128"/>
                <a:ext cx="4644515" cy="13321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MX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𝑑𝑉</m:t>
                              </m:r>
                            </m:num>
                            <m:den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den>
                      </m:f>
                      <m:r>
                        <a:rPr lang="es-MX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17411" name="2 Objeto">
                <a:extLst>
                  <a:ext uri="{FF2B5EF4-FFF2-40B4-BE49-F238E27FC236}">
                    <a16:creationId xmlns:a16="http://schemas.microsoft.com/office/drawing/2014/main" id="{C49D07C2-6279-CEE5-331B-ECB23985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4581128"/>
                <a:ext cx="4644515" cy="13321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F8F1AF0-890B-5101-C085-DBE802B15C68}"/>
                  </a:ext>
                </a:extLst>
              </p:cNvPr>
              <p:cNvSpPr txBox="1"/>
              <p:nvPr/>
            </p:nvSpPr>
            <p:spPr>
              <a:xfrm>
                <a:off x="2375756" y="314530"/>
                <a:ext cx="441037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MX" sz="28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d>
                        <m:dPr>
                          <m:begChr m:val="["/>
                          <m:endChr m:val="]"/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+∆</m:t>
                              </m:r>
                              <m:r>
                                <a:rPr lang="es-MX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s-MX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7F8F1AF0-890B-5101-C085-DBE802B15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314530"/>
                <a:ext cx="441037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A216E8E-F263-E62A-D91D-8D3FDC3950AC}"/>
                  </a:ext>
                </a:extLst>
              </p:cNvPr>
              <p:cNvSpPr txBox="1"/>
              <p:nvPr/>
            </p:nvSpPr>
            <p:spPr>
              <a:xfrm>
                <a:off x="2375756" y="1089901"/>
                <a:ext cx="4410375" cy="837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MX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MX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MX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s-MX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MX" sz="28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es-MX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MX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s-MX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+∆</m:t>
                                  </m:r>
                                  <m:r>
                                    <a:rPr lang="es-MX" sz="28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s-MX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s-MX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MX" sz="28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MX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A216E8E-F263-E62A-D91D-8D3FDC395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1089901"/>
                <a:ext cx="4410375" cy="8370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2 Objeto">
                <a:extLst>
                  <a:ext uri="{FF2B5EF4-FFF2-40B4-BE49-F238E27FC236}">
                    <a16:creationId xmlns:a16="http://schemas.microsoft.com/office/drawing/2014/main" id="{E60943B9-DF23-BD90-CFD2-6AA689F0E32B}"/>
                  </a:ext>
                </a:extLst>
              </p:cNvPr>
              <p:cNvSpPr txBox="1"/>
              <p:nvPr/>
            </p:nvSpPr>
            <p:spPr bwMode="auto">
              <a:xfrm>
                <a:off x="34925" y="2240867"/>
                <a:ext cx="8821551" cy="1728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s-MX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s-MX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num>
                            <m:den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m:rPr>
                                  <m:sty m:val="p"/>
                                </m:rP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s-MX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s-MX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MX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MX" sz="2800" dirty="0"/>
              </a:p>
            </p:txBody>
          </p:sp>
        </mc:Choice>
        <mc:Fallback xmlns="">
          <p:sp>
            <p:nvSpPr>
              <p:cNvPr id="7" name="2 Objeto">
                <a:extLst>
                  <a:ext uri="{FF2B5EF4-FFF2-40B4-BE49-F238E27FC236}">
                    <a16:creationId xmlns:a16="http://schemas.microsoft.com/office/drawing/2014/main" id="{E60943B9-DF23-BD90-CFD2-6AA689F0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" y="2240867"/>
                <a:ext cx="8821551" cy="1728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32F50A-A2E9-4F36-A9F1-676D3996A24D}">
  <we:reference id="wa104381909" version="3.14.3.0" store="es-ES" storeType="OMEX"/>
  <we:alternateReferences>
    <we:reference id="wa104381909" version="3.14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8846</TotalTime>
  <Words>1532</Words>
  <Application>Microsoft Office PowerPoint</Application>
  <PresentationFormat>Presentación en pantalla (4:3)</PresentationFormat>
  <Paragraphs>193</Paragraphs>
  <Slides>43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Wingdings</vt:lpstr>
      <vt:lpstr>Tema de Office</vt:lpstr>
      <vt:lpstr>Fotografía de Photo Editor</vt:lpstr>
      <vt:lpstr>Ecuación</vt:lpstr>
      <vt:lpstr>Presentación de PowerPoint</vt:lpstr>
      <vt:lpstr>Presentación de PowerPoint</vt:lpstr>
      <vt:lpstr>EL SONIDO</vt:lpstr>
      <vt:lpstr>Definición</vt:lpstr>
      <vt:lpstr>CARACTERÍSTICA DEL SONIDO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Intensidad de una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SONIDO</vt:lpstr>
      <vt:lpstr>INTENSIDAD (VOLUMEN)</vt:lpstr>
      <vt:lpstr>TONO (ALTURA)</vt:lpstr>
      <vt:lpstr>Presentación de PowerPoint</vt:lpstr>
      <vt:lpstr>TIMBRE</vt:lpstr>
      <vt:lpstr>TONO y TIMBRE </vt:lpstr>
      <vt:lpstr>Presentación de PowerPoint</vt:lpstr>
      <vt:lpstr>Presentación de PowerPoint</vt:lpstr>
      <vt:lpstr>OCTAVAS</vt:lpstr>
      <vt:lpstr>RUIDO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y Comunicación 2009</dc:title>
  <dc:creator>usuario</dc:creator>
  <cp:lastModifiedBy>Ernesto Gandolfo Raso</cp:lastModifiedBy>
  <cp:revision>902</cp:revision>
  <dcterms:created xsi:type="dcterms:W3CDTF">2008-10-02T20:46:34Z</dcterms:created>
  <dcterms:modified xsi:type="dcterms:W3CDTF">2025-10-03T12:31:53Z</dcterms:modified>
</cp:coreProperties>
</file>