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1" r:id="rId3"/>
    <p:sldId id="410" r:id="rId4"/>
    <p:sldId id="409" r:id="rId5"/>
    <p:sldId id="408" r:id="rId6"/>
    <p:sldId id="413" r:id="rId7"/>
    <p:sldId id="407" r:id="rId8"/>
    <p:sldId id="406" r:id="rId9"/>
    <p:sldId id="405" r:id="rId10"/>
    <p:sldId id="404" r:id="rId11"/>
    <p:sldId id="403" r:id="rId12"/>
    <p:sldId id="402" r:id="rId13"/>
    <p:sldId id="401" r:id="rId14"/>
    <p:sldId id="400" r:id="rId15"/>
    <p:sldId id="399" r:id="rId16"/>
    <p:sldId id="398" r:id="rId17"/>
    <p:sldId id="397" r:id="rId18"/>
    <p:sldId id="396" r:id="rId19"/>
    <p:sldId id="394" r:id="rId20"/>
    <p:sldId id="393" r:id="rId21"/>
    <p:sldId id="392" r:id="rId22"/>
    <p:sldId id="415" r:id="rId23"/>
    <p:sldId id="390" r:id="rId24"/>
    <p:sldId id="389" r:id="rId25"/>
    <p:sldId id="388" r:id="rId26"/>
    <p:sldId id="387" r:id="rId27"/>
    <p:sldId id="386" r:id="rId28"/>
    <p:sldId id="385" r:id="rId29"/>
    <p:sldId id="384" r:id="rId30"/>
    <p:sldId id="383" r:id="rId31"/>
    <p:sldId id="382" r:id="rId32"/>
    <p:sldId id="381" r:id="rId33"/>
    <p:sldId id="380" r:id="rId34"/>
    <p:sldId id="379" r:id="rId35"/>
    <p:sldId id="378" r:id="rId36"/>
    <p:sldId id="377" r:id="rId37"/>
    <p:sldId id="376" r:id="rId38"/>
    <p:sldId id="375" r:id="rId39"/>
    <p:sldId id="374" r:id="rId40"/>
    <p:sldId id="373" r:id="rId41"/>
    <p:sldId id="372" r:id="rId42"/>
    <p:sldId id="371" r:id="rId43"/>
    <p:sldId id="370" r:id="rId44"/>
    <p:sldId id="369" r:id="rId45"/>
    <p:sldId id="368" r:id="rId46"/>
    <p:sldId id="412" r:id="rId47"/>
    <p:sldId id="366" r:id="rId48"/>
    <p:sldId id="365" r:id="rId49"/>
    <p:sldId id="364" r:id="rId50"/>
    <p:sldId id="363" r:id="rId51"/>
    <p:sldId id="362" r:id="rId52"/>
    <p:sldId id="361" r:id="rId53"/>
    <p:sldId id="360" r:id="rId54"/>
    <p:sldId id="359" r:id="rId55"/>
    <p:sldId id="358" r:id="rId56"/>
    <p:sldId id="357" r:id="rId57"/>
    <p:sldId id="356" r:id="rId58"/>
    <p:sldId id="355" r:id="rId59"/>
    <p:sldId id="354" r:id="rId60"/>
    <p:sldId id="353" r:id="rId61"/>
    <p:sldId id="352" r:id="rId62"/>
    <p:sldId id="351" r:id="rId63"/>
    <p:sldId id="350" r:id="rId64"/>
    <p:sldId id="349" r:id="rId65"/>
    <p:sldId id="348" r:id="rId66"/>
    <p:sldId id="347" r:id="rId67"/>
    <p:sldId id="346" r:id="rId68"/>
    <p:sldId id="345" r:id="rId69"/>
    <p:sldId id="344" r:id="rId70"/>
    <p:sldId id="343" r:id="rId71"/>
    <p:sldId id="342" r:id="rId72"/>
    <p:sldId id="341" r:id="rId73"/>
    <p:sldId id="340" r:id="rId74"/>
    <p:sldId id="339" r:id="rId75"/>
    <p:sldId id="338" r:id="rId76"/>
    <p:sldId id="337" r:id="rId77"/>
    <p:sldId id="336" r:id="rId78"/>
    <p:sldId id="335" r:id="rId79"/>
    <p:sldId id="334" r:id="rId80"/>
    <p:sldId id="333" r:id="rId81"/>
    <p:sldId id="332" r:id="rId82"/>
    <p:sldId id="331" r:id="rId83"/>
    <p:sldId id="330" r:id="rId84"/>
    <p:sldId id="329" r:id="rId85"/>
    <p:sldId id="328" r:id="rId86"/>
    <p:sldId id="327" r:id="rId87"/>
    <p:sldId id="326" r:id="rId88"/>
    <p:sldId id="325" r:id="rId89"/>
    <p:sldId id="324" r:id="rId90"/>
    <p:sldId id="323" r:id="rId91"/>
    <p:sldId id="322" r:id="rId92"/>
    <p:sldId id="321" r:id="rId93"/>
    <p:sldId id="320" r:id="rId94"/>
    <p:sldId id="319" r:id="rId95"/>
    <p:sldId id="318" r:id="rId96"/>
    <p:sldId id="317" r:id="rId97"/>
    <p:sldId id="316" r:id="rId98"/>
    <p:sldId id="315" r:id="rId99"/>
    <p:sldId id="314" r:id="rId100"/>
    <p:sldId id="313" r:id="rId101"/>
    <p:sldId id="312" r:id="rId102"/>
    <p:sldId id="311" r:id="rId103"/>
    <p:sldId id="310" r:id="rId104"/>
    <p:sldId id="309" r:id="rId105"/>
    <p:sldId id="308" r:id="rId106"/>
    <p:sldId id="307" r:id="rId107"/>
    <p:sldId id="306" r:id="rId108"/>
    <p:sldId id="305" r:id="rId109"/>
    <p:sldId id="304" r:id="rId110"/>
    <p:sldId id="303" r:id="rId111"/>
    <p:sldId id="302" r:id="rId112"/>
    <p:sldId id="301" r:id="rId113"/>
    <p:sldId id="300" r:id="rId114"/>
    <p:sldId id="299" r:id="rId115"/>
    <p:sldId id="298" r:id="rId116"/>
    <p:sldId id="297" r:id="rId117"/>
    <p:sldId id="296" r:id="rId118"/>
    <p:sldId id="295" r:id="rId119"/>
    <p:sldId id="294" r:id="rId120"/>
    <p:sldId id="293" r:id="rId121"/>
    <p:sldId id="292" r:id="rId122"/>
    <p:sldId id="291" r:id="rId123"/>
    <p:sldId id="290" r:id="rId124"/>
    <p:sldId id="289" r:id="rId125"/>
    <p:sldId id="288" r:id="rId126"/>
    <p:sldId id="287" r:id="rId127"/>
    <p:sldId id="286" r:id="rId128"/>
    <p:sldId id="285" r:id="rId129"/>
    <p:sldId id="284" r:id="rId130"/>
    <p:sldId id="283" r:id="rId131"/>
    <p:sldId id="282" r:id="rId132"/>
    <p:sldId id="281" r:id="rId133"/>
    <p:sldId id="280" r:id="rId134"/>
    <p:sldId id="279" r:id="rId135"/>
    <p:sldId id="278" r:id="rId136"/>
    <p:sldId id="277" r:id="rId137"/>
    <p:sldId id="276" r:id="rId138"/>
    <p:sldId id="275" r:id="rId139"/>
    <p:sldId id="274" r:id="rId140"/>
    <p:sldId id="273" r:id="rId141"/>
    <p:sldId id="272" r:id="rId142"/>
    <p:sldId id="271" r:id="rId143"/>
    <p:sldId id="270" r:id="rId144"/>
    <p:sldId id="269" r:id="rId145"/>
    <p:sldId id="268" r:id="rId146"/>
    <p:sldId id="267" r:id="rId147"/>
    <p:sldId id="266" r:id="rId148"/>
    <p:sldId id="265" r:id="rId149"/>
    <p:sldId id="264" r:id="rId150"/>
    <p:sldId id="263" r:id="rId151"/>
    <p:sldId id="262" r:id="rId152"/>
    <p:sldId id="261" r:id="rId153"/>
    <p:sldId id="260" r:id="rId154"/>
    <p:sldId id="259" r:id="rId155"/>
    <p:sldId id="258" r:id="rId156"/>
    <p:sldId id="257" r:id="rId15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0687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870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204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521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034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048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647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221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919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619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000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8F0E3-317B-4F20-91BB-219863383BAC}" type="datetimeFigureOut">
              <a:rPr lang="es-AR" smtClean="0"/>
              <a:t>10/3/2024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F1A6A-6F2D-42CD-9E3C-67428B4DF7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283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8.m4a"/><Relationship Id="rId7" Type="http://schemas.openxmlformats.org/officeDocument/2006/relationships/image" Target="../media/image50.png"/><Relationship Id="rId2" Type="http://schemas.microsoft.com/office/2007/relationships/media" Target="../media/media48.m4a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2" Type="http://schemas.microsoft.com/office/2007/relationships/media" Target="../media/media5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hyperlink" Target="https://www.youtube.com/watch?v=97L1tXpXmIs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4a"/><Relationship Id="rId7" Type="http://schemas.openxmlformats.org/officeDocument/2006/relationships/image" Target="../media/image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hyperlink" Target="https://www.youtube.com/watch?v=97L1tXpXmIs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Relationship Id="rId9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160" name="Audio 1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"/>
    </mc:Choice>
    <mc:Fallback xmlns="">
      <p:transition spd="slow" advTm="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9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32"/>
    </mc:Choice>
    <mc:Fallback>
      <p:transition spd="slow" advTm="4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10" x="8813800" y="5724525"/>
          <p14:tracePt t="1719" x="8840788" y="5616575"/>
          <p14:tracePt t="1727" x="8939213" y="5259388"/>
          <p14:tracePt t="1733" x="9010650" y="5045075"/>
          <p14:tracePt t="1749" x="9018588" y="4598988"/>
          <p14:tracePt t="1766" x="8974138" y="4465638"/>
          <p14:tracePt t="1783" x="8885238" y="4375150"/>
          <p14:tracePt t="1816" x="8277225" y="3911600"/>
          <p14:tracePt t="1818" x="8116888" y="3857625"/>
          <p14:tracePt t="1849" x="7259638" y="3295650"/>
          <p14:tracePt t="1883" x="7018338" y="3205163"/>
          <p14:tracePt t="1899" x="7000875" y="3205163"/>
          <p14:tracePt t="2124" x="7000875" y="3044825"/>
          <p14:tracePt t="2131" x="7018338" y="2751138"/>
          <p14:tracePt t="2138" x="7018338" y="2643188"/>
          <p14:tracePt t="2149" x="7018338" y="2536825"/>
          <p14:tracePt t="2166" x="7072313" y="2108200"/>
          <p14:tracePt t="2183" x="7081838" y="2009775"/>
          <p14:tracePt t="2199" x="7143750" y="1704975"/>
          <p14:tracePt t="2216" x="7143750" y="1679575"/>
          <p14:tracePt t="2250" x="7134225" y="1660525"/>
          <p14:tracePt t="2266" x="7081838" y="1652588"/>
          <p14:tracePt t="2283" x="6983413" y="1643063"/>
          <p14:tracePt t="2299" x="6823075" y="1643063"/>
          <p14:tracePt t="2316" x="6715125" y="1643063"/>
          <p14:tracePt t="2333" x="6599238" y="1643063"/>
          <p14:tracePt t="2349" x="6429375" y="1643063"/>
          <p14:tracePt t="2366" x="6313488" y="1643063"/>
          <p14:tracePt t="2383" x="6197600" y="1633538"/>
          <p14:tracePt t="2399" x="5973763" y="1616075"/>
          <p14:tracePt t="2417" x="5803900" y="1598613"/>
          <p14:tracePt t="2433" x="5680075" y="1562100"/>
          <p14:tracePt t="2449" x="5510213" y="1544638"/>
          <p14:tracePt t="2466" x="5402263" y="1527175"/>
          <p14:tracePt t="2483" x="5160963" y="1509713"/>
          <p14:tracePt t="2500" x="5010150" y="1482725"/>
          <p14:tracePt t="2517" x="4946650" y="1473200"/>
          <p14:tracePt t="2533" x="4875213" y="1473200"/>
          <p14:tracePt t="2549" x="4803775" y="1473200"/>
          <p14:tracePt t="2566" x="4776788" y="1473200"/>
          <p14:tracePt t="2599" x="4776788" y="1482725"/>
          <p14:tracePt t="2627" x="4776788" y="1490663"/>
          <p14:tracePt t="2634" x="4786313" y="1490663"/>
          <p14:tracePt t="2649" x="4813300" y="1500188"/>
          <p14:tracePt t="2666" x="4902200" y="1517650"/>
          <p14:tracePt t="2683" x="5160963" y="1536700"/>
          <p14:tracePt t="2699" x="5429250" y="1544638"/>
          <p14:tracePt t="2716" x="5670550" y="1554163"/>
          <p14:tracePt t="2733" x="5938838" y="1562100"/>
          <p14:tracePt t="2750" x="6188075" y="1562100"/>
          <p14:tracePt t="2766" x="6340475" y="1562100"/>
          <p14:tracePt t="2783" x="6599238" y="1562100"/>
          <p14:tracePt t="2799" x="6786563" y="1581150"/>
          <p14:tracePt t="2816" x="6848475" y="1589088"/>
          <p14:tracePt t="2833" x="6946900" y="1598613"/>
          <p14:tracePt t="2850" x="7045325" y="1608138"/>
          <p14:tracePt t="2866" x="7126288" y="1608138"/>
          <p14:tracePt t="2883" x="7143750" y="1608138"/>
          <p14:tracePt t="3024" x="7153275" y="1608138"/>
          <p14:tracePt t="3039" x="7170738" y="1608138"/>
          <p14:tracePt t="3047" x="7180263" y="1608138"/>
          <p14:tracePt t="3054" x="7188200" y="1608138"/>
          <p14:tracePt t="3066" x="7215188" y="1608138"/>
          <p14:tracePt t="3083" x="7296150" y="1608138"/>
          <p14:tracePt t="3100" x="7394575" y="1598613"/>
          <p14:tracePt t="3116" x="7439025" y="1589088"/>
          <p14:tracePt t="3133" x="7473950" y="1589088"/>
          <p14:tracePt t="3150" x="7483475" y="1581150"/>
          <p14:tracePt t="3183" x="7491413" y="1571625"/>
          <p14:tracePt t="3249" x="7483475" y="1571625"/>
          <p14:tracePt t="3258" x="7473950" y="1571625"/>
          <p14:tracePt t="3266" x="7456488" y="1562100"/>
          <p14:tracePt t="3283" x="7446963" y="1554163"/>
          <p14:tracePt t="3300" x="7331075" y="1500188"/>
          <p14:tracePt t="3301" x="7269163" y="1473200"/>
          <p14:tracePt t="3317" x="7224713" y="1428750"/>
          <p14:tracePt t="3333" x="7180263" y="1393825"/>
          <p14:tracePt t="3350" x="7089775" y="1347788"/>
          <p14:tracePt t="3367" x="6973888" y="1312863"/>
          <p14:tracePt t="3384" x="6858000" y="1295400"/>
          <p14:tracePt t="3400" x="6813550" y="1295400"/>
          <p14:tracePt t="3417" x="6653213" y="1268413"/>
          <p14:tracePt t="3433" x="6510338" y="1258888"/>
          <p14:tracePt t="3450" x="6465888" y="1241425"/>
          <p14:tracePt t="3467" x="6375400" y="1231900"/>
          <p14:tracePt t="3483" x="6269038" y="1231900"/>
          <p14:tracePt t="3500" x="6126163" y="1231900"/>
          <p14:tracePt t="3517" x="6027738" y="1231900"/>
          <p14:tracePt t="3533" x="5919788" y="1231900"/>
          <p14:tracePt t="3550" x="5724525" y="1231900"/>
          <p14:tracePt t="3567" x="5661025" y="1231900"/>
          <p14:tracePt t="3583" x="5626100" y="1231900"/>
          <p14:tracePt t="3600" x="5562600" y="1241425"/>
          <p14:tracePt t="3617" x="5357813" y="1285875"/>
          <p14:tracePt t="3633" x="5268913" y="1312863"/>
          <p14:tracePt t="3650" x="5224463" y="1330325"/>
          <p14:tracePt t="3667" x="5133975" y="1374775"/>
          <p14:tracePt t="3684" x="5000625" y="1419225"/>
          <p14:tracePt t="3700" x="4857750" y="1465263"/>
          <p14:tracePt t="3717" x="4822825" y="1482725"/>
          <p14:tracePt t="3734" x="4776788" y="1500188"/>
          <p14:tracePt t="3750" x="4759325" y="1509713"/>
          <p14:tracePt t="3767" x="4741863" y="1527175"/>
          <p14:tracePt t="3783" x="4732338" y="1536700"/>
          <p14:tracePt t="3800" x="4724400" y="1544638"/>
          <p14:tracePt t="3817" x="4714875" y="1581150"/>
          <p14:tracePt t="3834" x="4697413" y="1589088"/>
          <p14:tracePt t="3850" x="4687888" y="1608138"/>
          <p14:tracePt t="3867" x="4679950" y="1616075"/>
          <p14:tracePt t="3883" x="4679950" y="1625600"/>
          <p14:tracePt t="3948" x="4687888" y="1625600"/>
          <p14:tracePt t="3955" x="4697413" y="1625600"/>
          <p14:tracePt t="3962" x="4714875" y="1608138"/>
          <p14:tracePt t="3970" x="4759325" y="1598613"/>
          <p14:tracePt t="3984" x="4840288" y="1581150"/>
          <p14:tracePt t="4000" x="4965700" y="1562100"/>
          <p14:tracePt t="4017" x="5153025" y="1544638"/>
          <p14:tracePt t="4034" x="5268913" y="1527175"/>
          <p14:tracePt t="4050" x="5500688" y="1500188"/>
          <p14:tracePt t="4067" x="5705475" y="1500188"/>
          <p14:tracePt t="4084" x="5803900" y="1500188"/>
          <p14:tracePt t="4100" x="5973763" y="1500188"/>
          <p14:tracePt t="4117" x="6072188" y="1509713"/>
          <p14:tracePt t="4134" x="6134100" y="1517650"/>
          <p14:tracePt t="4150" x="6323013" y="1544638"/>
          <p14:tracePt t="4167" x="6411913" y="1562100"/>
          <p14:tracePt t="4183" x="6473825" y="1571625"/>
          <p14:tracePt t="4200" x="6518275" y="1598613"/>
          <p14:tracePt t="4217" x="6572250" y="1633538"/>
          <p14:tracePt t="4234" x="6643688" y="1670050"/>
          <p14:tracePt t="4250" x="6742113" y="1731963"/>
          <p14:tracePt t="4267" x="6831013" y="1795463"/>
          <p14:tracePt t="4284" x="6884988" y="1822450"/>
          <p14:tracePt t="4300" x="6956425" y="1874838"/>
          <p14:tracePt t="4317" x="6991350" y="1884363"/>
          <p14:tracePt t="4334" x="7010400" y="1893888"/>
          <p14:tracePt t="4350" x="7045325" y="1901825"/>
          <p14:tracePt t="4367" x="7054850" y="1901825"/>
          <p14:tracePt t="4405" x="7062788" y="1901825"/>
          <p14:tracePt t="4428" x="7072313" y="1901825"/>
          <p14:tracePt t="4449" x="7081838" y="1901825"/>
          <p14:tracePt t="4473" x="7089775" y="1901825"/>
          <p14:tracePt t="4488" x="7089775" y="1893888"/>
          <p14:tracePt t="4495" x="7089775" y="1884363"/>
          <p14:tracePt t="4502" x="7089775" y="1874838"/>
          <p14:tracePt t="4517" x="7089775" y="1847850"/>
          <p14:tracePt t="4534" x="7089775" y="1830388"/>
          <p14:tracePt t="4550" x="7089775" y="1812925"/>
          <p14:tracePt t="4567" x="7081838" y="1795463"/>
          <p14:tracePt t="4584" x="7062788" y="1751013"/>
          <p14:tracePt t="4600" x="7018338" y="1652588"/>
          <p14:tracePt t="4617" x="6991350" y="1608138"/>
          <p14:tracePt t="4634" x="6965950" y="1562100"/>
          <p14:tracePt t="4650" x="6938963" y="1509713"/>
          <p14:tracePt t="4667" x="6919913" y="1465263"/>
          <p14:tracePt t="4683" x="6911975" y="1428750"/>
          <p14:tracePt t="4700" x="6867525" y="1401763"/>
          <p14:tracePt t="4717" x="6670675" y="1330325"/>
          <p14:tracePt t="4734" x="6510338" y="1312863"/>
          <p14:tracePt t="4750" x="6072188" y="1258888"/>
          <p14:tracePt t="4767" x="5929313" y="1258888"/>
          <p14:tracePt t="4784" x="5715000" y="1258888"/>
          <p14:tracePt t="4800" x="5537200" y="1258888"/>
          <p14:tracePt t="4802" x="5465763" y="1258888"/>
          <p14:tracePt t="4817" x="5205413" y="1303338"/>
          <p14:tracePt t="4834" x="5054600" y="1322388"/>
          <p14:tracePt t="4850" x="4938713" y="1401763"/>
          <p14:tracePt t="4867" x="4795838" y="1482725"/>
          <p14:tracePt t="4884" x="4751388" y="1509713"/>
          <p14:tracePt t="4900" x="4724400" y="1536700"/>
          <p14:tracePt t="4917" x="4724400" y="1544638"/>
          <p14:tracePt t="4934" x="4724400" y="1554163"/>
          <p14:tracePt t="4950" x="4741863" y="1598613"/>
          <p14:tracePt t="4967" x="4830763" y="1660525"/>
          <p14:tracePt t="4984" x="4911725" y="1724025"/>
          <p14:tracePt t="5000" x="5010150" y="1768475"/>
          <p14:tracePt t="5017" x="5241925" y="1768475"/>
          <p14:tracePt t="5034" x="5446713" y="1687513"/>
          <p14:tracePt t="5050" x="5848350" y="1581150"/>
          <p14:tracePt t="5067" x="6018213" y="1562100"/>
          <p14:tracePt t="5084" x="6438900" y="1500188"/>
          <p14:tracePt t="5100" x="6608763" y="1500188"/>
          <p14:tracePt t="5117" x="6929438" y="1500188"/>
          <p14:tracePt t="5134" x="7018338" y="1536700"/>
          <p14:tracePt t="5150" x="7188200" y="1562100"/>
          <p14:tracePt t="5167" x="7331075" y="1616075"/>
          <p14:tracePt t="5184" x="7402513" y="1643063"/>
          <p14:tracePt t="5200" x="7466013" y="1670050"/>
          <p14:tracePt t="5217" x="7518400" y="1679575"/>
          <p14:tracePt t="5234" x="7545388" y="1679575"/>
          <p14:tracePt t="5250" x="7581900" y="1679575"/>
          <p14:tracePt t="5267" x="7634288" y="1660525"/>
          <p14:tracePt t="5284" x="7661275" y="1643063"/>
          <p14:tracePt t="5321" x="7680325" y="1633538"/>
          <p14:tracePt t="5336" x="7680325" y="1625600"/>
          <p14:tracePt t="5367" x="7670800" y="1625600"/>
          <p14:tracePt t="5373" x="7661275" y="1625600"/>
          <p14:tracePt t="5384" x="7634288" y="1608138"/>
          <p14:tracePt t="5400" x="7358063" y="1571625"/>
          <p14:tracePt t="5417" x="6894513" y="1544638"/>
          <p14:tracePt t="5434" x="6705600" y="1509713"/>
          <p14:tracePt t="5450" x="6303963" y="1455738"/>
          <p14:tracePt t="5467" x="6089650" y="1384300"/>
          <p14:tracePt t="5484" x="5875338" y="1357313"/>
          <p14:tracePt t="5500" x="5813425" y="1357313"/>
          <p14:tracePt t="5517" x="5803900" y="1357313"/>
          <p14:tracePt t="5553" x="5803900" y="1366838"/>
          <p14:tracePt t="5568" x="5822950" y="1366838"/>
          <p14:tracePt t="5584" x="5894388" y="1384300"/>
          <p14:tracePt t="5601" x="6081713" y="1428750"/>
          <p14:tracePt t="5617" x="6215063" y="1438275"/>
          <p14:tracePt t="5634" x="6581775" y="1455738"/>
          <p14:tracePt t="5651" x="6894513" y="1500188"/>
          <p14:tracePt t="5667" x="7089775" y="1509713"/>
          <p14:tracePt t="5684" x="7143750" y="1527175"/>
          <p14:tracePt t="5701" x="7170738" y="1527175"/>
          <p14:tracePt t="5717" x="7180263" y="1536700"/>
          <p14:tracePt t="6078" x="7197725" y="1581150"/>
          <p14:tracePt t="6087" x="7224713" y="1652588"/>
          <p14:tracePt t="6094" x="7277100" y="1803400"/>
          <p14:tracePt t="6101" x="7277100" y="1919288"/>
          <p14:tracePt t="6117" x="7296150" y="2017713"/>
          <p14:tracePt t="6134" x="7304088" y="2054225"/>
          <p14:tracePt t="6151" x="7331075" y="2187575"/>
          <p14:tracePt t="6167" x="7331075" y="2401888"/>
          <p14:tracePt t="6201" x="7375525" y="2714625"/>
          <p14:tracePt t="6234" x="7375525" y="2874963"/>
          <p14:tracePt t="6267" x="7375525" y="3017838"/>
          <p14:tracePt t="6284" x="7375525" y="3152775"/>
          <p14:tracePt t="6301" x="7394575" y="3232150"/>
          <p14:tracePt t="6303" x="7412038" y="3268663"/>
          <p14:tracePt t="6318" x="7456488" y="3313113"/>
          <p14:tracePt t="6334" x="7510463" y="3367088"/>
          <p14:tracePt t="6351" x="7562850" y="3455988"/>
          <p14:tracePt t="6367" x="7599363" y="3500438"/>
          <p14:tracePt t="6384" x="7626350" y="3562350"/>
          <p14:tracePt t="6401" x="7643813" y="3616325"/>
          <p14:tracePt t="6417" x="7643813" y="3625850"/>
          <p14:tracePt t="6434" x="7643813" y="3633788"/>
          <p14:tracePt t="6544" x="7653338" y="3633788"/>
          <p14:tracePt t="6581" x="7661275" y="3633788"/>
          <p14:tracePt t="6598" x="7670800" y="3633788"/>
          <p14:tracePt t="6627" x="7680325" y="3633788"/>
          <p14:tracePt t="6633" x="7742238" y="3616325"/>
          <p14:tracePt t="6641" x="7848600" y="3598863"/>
          <p14:tracePt t="6651" x="7885113" y="3581400"/>
          <p14:tracePt t="6667" x="8018463" y="3581400"/>
          <p14:tracePt t="6684" x="8251825" y="3562350"/>
          <p14:tracePt t="6701" x="8394700" y="3562350"/>
          <p14:tracePt t="6718" x="8501063" y="3562350"/>
          <p14:tracePt t="6734" x="8643938" y="3562350"/>
          <p14:tracePt t="6751" x="8759825" y="3589338"/>
          <p14:tracePt t="6768" x="8813800" y="3608388"/>
          <p14:tracePt t="6784" x="8823325" y="3625850"/>
          <p14:tracePt t="6844" x="8804275" y="3571875"/>
          <p14:tracePt t="6851" x="8751888" y="3517900"/>
          <p14:tracePt t="6858" x="8680450" y="3429000"/>
          <p14:tracePt t="6867" x="8626475" y="3367088"/>
          <p14:tracePt t="6884" x="8466138" y="3232150"/>
          <p14:tracePt t="6901" x="8385175" y="3179763"/>
          <p14:tracePt t="6918" x="8277225" y="3044825"/>
          <p14:tracePt t="6934" x="8188325" y="2973388"/>
          <p14:tracePt t="6951" x="8126413" y="2938463"/>
          <p14:tracePt t="6968" x="8054975" y="2901950"/>
          <p14:tracePt t="6985" x="7983538" y="2874963"/>
          <p14:tracePt t="7001" x="7724775" y="2786063"/>
          <p14:tracePt t="7018" x="7599363" y="2751138"/>
          <p14:tracePt t="7034" x="7554913" y="2741613"/>
          <p14:tracePt t="7051" x="7439025" y="2705100"/>
          <p14:tracePt t="7068" x="7153275" y="2633663"/>
          <p14:tracePt t="7085" x="7054850" y="2598738"/>
          <p14:tracePt t="7101" x="6742113" y="2509838"/>
          <p14:tracePt t="7118" x="6616700" y="2482850"/>
          <p14:tracePt t="7135" x="6402388" y="2446338"/>
          <p14:tracePt t="7151" x="6161088" y="2411413"/>
          <p14:tracePt t="7168" x="5938838" y="2366963"/>
          <p14:tracePt t="7185" x="5741988" y="2366963"/>
          <p14:tracePt t="7201" x="5599113" y="2339975"/>
          <p14:tracePt t="7218" x="5286375" y="2339975"/>
          <p14:tracePt t="7235" x="5187950" y="2339975"/>
          <p14:tracePt t="7251" x="5045075" y="2357438"/>
          <p14:tracePt t="7268" x="4919663" y="2393950"/>
          <p14:tracePt t="7284" x="4830763" y="2428875"/>
          <p14:tracePt t="7301" x="4652963" y="2581275"/>
          <p14:tracePt t="7318" x="4438650" y="2732088"/>
          <p14:tracePt t="7334" x="4303713" y="2822575"/>
          <p14:tracePt t="7351" x="4170363" y="2894013"/>
          <p14:tracePt t="7368" x="4062413" y="2982913"/>
          <p14:tracePt t="7384" x="3938588" y="3116263"/>
          <p14:tracePt t="7401" x="3857625" y="3224213"/>
          <p14:tracePt t="7418" x="3822700" y="3268663"/>
          <p14:tracePt t="7434" x="3795713" y="3330575"/>
          <p14:tracePt t="7451" x="3768725" y="3517900"/>
          <p14:tracePt t="7468" x="3732213" y="3633788"/>
          <p14:tracePt t="7485" x="3714750" y="3679825"/>
          <p14:tracePt t="7501" x="3705225" y="3830638"/>
          <p14:tracePt t="7518" x="3705225" y="4037013"/>
          <p14:tracePt t="7535" x="3714750" y="4108450"/>
          <p14:tracePt t="7551" x="3741738" y="4205288"/>
          <p14:tracePt t="7568" x="3776663" y="4303713"/>
          <p14:tracePt t="7585" x="3813175" y="4419600"/>
          <p14:tracePt t="7601" x="3875088" y="4491038"/>
          <p14:tracePt t="7618" x="3973513" y="4562475"/>
          <p14:tracePt t="7635" x="4160838" y="4741863"/>
          <p14:tracePt t="7651" x="4276725" y="4894263"/>
          <p14:tracePt t="7668" x="4652963" y="5054600"/>
          <p14:tracePt t="7684" x="4786313" y="5180013"/>
          <p14:tracePt t="7701" x="4911725" y="5322888"/>
          <p14:tracePt t="7718" x="5143500" y="5411788"/>
          <p14:tracePt t="7735" x="5251450" y="5438775"/>
          <p14:tracePt t="7751" x="5589588" y="5473700"/>
          <p14:tracePt t="7768" x="5724525" y="5473700"/>
          <p14:tracePt t="7785" x="5919788" y="5473700"/>
          <p14:tracePt t="7801" x="6143625" y="5446713"/>
          <p14:tracePt t="7804" x="6232525" y="5429250"/>
          <p14:tracePt t="7818" x="6276975" y="5419725"/>
          <p14:tracePt t="7835" x="6643688" y="5357813"/>
          <p14:tracePt t="7851" x="6796088" y="5322888"/>
          <p14:tracePt t="7868" x="7054850" y="5241925"/>
          <p14:tracePt t="7885" x="7153275" y="5205413"/>
          <p14:tracePt t="7901" x="7394575" y="5072063"/>
          <p14:tracePt t="7918" x="7562850" y="5018088"/>
          <p14:tracePt t="7935" x="7670800" y="4946650"/>
          <p14:tracePt t="7951" x="7902575" y="4732338"/>
          <p14:tracePt t="7968" x="8126413" y="4465638"/>
          <p14:tracePt t="7985" x="8188325" y="4367213"/>
          <p14:tracePt t="8001" x="8269288" y="4152900"/>
          <p14:tracePt t="8018" x="8323263" y="4017963"/>
          <p14:tracePt t="8035" x="8340725" y="3946525"/>
          <p14:tracePt t="8051" x="8358188" y="3697288"/>
          <p14:tracePt t="8068" x="8340725" y="3571875"/>
          <p14:tracePt t="8085" x="8286750" y="3509963"/>
          <p14:tracePt t="8101" x="8224838" y="3402013"/>
          <p14:tracePt t="8118" x="8099425" y="3179763"/>
          <p14:tracePt t="8135" x="7858125" y="3036888"/>
          <p14:tracePt t="8151" x="7769225" y="3000375"/>
          <p14:tracePt t="8168" x="7589838" y="2894013"/>
          <p14:tracePt t="8185" x="7367588" y="2776538"/>
          <p14:tracePt t="8202" x="7072313" y="2633663"/>
          <p14:tracePt t="8218" x="6769100" y="2589213"/>
          <p14:tracePt t="8235" x="6510338" y="2544763"/>
          <p14:tracePt t="8251" x="6205538" y="2527300"/>
          <p14:tracePt t="8268" x="5776913" y="2482850"/>
          <p14:tracePt t="8285" x="5330825" y="2465388"/>
          <p14:tracePt t="8302" x="5062538" y="2490788"/>
          <p14:tracePt t="8318" x="4776788" y="2544763"/>
          <p14:tracePt t="8335" x="4572000" y="2598738"/>
          <p14:tracePt t="8351" x="4394200" y="2759075"/>
          <p14:tracePt t="8368" x="4268788" y="2919413"/>
          <p14:tracePt t="8385" x="4179888" y="3000375"/>
          <p14:tracePt t="8401" x="4125913" y="3044825"/>
          <p14:tracePt t="8418" x="4054475" y="3170238"/>
          <p14:tracePt t="8435" x="4000500" y="3313113"/>
          <p14:tracePt t="8451" x="3902075" y="3446463"/>
          <p14:tracePt t="8468" x="3848100" y="3527425"/>
          <p14:tracePt t="8485" x="3822700" y="3625850"/>
          <p14:tracePt t="8501" x="3803650" y="3759200"/>
          <p14:tracePt t="8518" x="3813175" y="3803650"/>
          <p14:tracePt t="8535" x="3830638" y="3840163"/>
          <p14:tracePt t="8552" x="3884613" y="3884613"/>
          <p14:tracePt t="8568" x="3946525" y="3965575"/>
          <p14:tracePt t="8585" x="3973513" y="4062413"/>
          <p14:tracePt t="8601" x="3973513" y="4071938"/>
          <p14:tracePt t="8618" x="3973513" y="4081463"/>
          <p14:tracePt t="8683" x="3990975" y="4081463"/>
          <p14:tracePt t="8697" x="4010025" y="4081463"/>
          <p14:tracePt t="8706" x="4027488" y="4081463"/>
          <p14:tracePt t="8719" x="4044950" y="4081463"/>
          <p14:tracePt t="8727" x="4062413" y="4071938"/>
          <p14:tracePt t="8735" x="4089400" y="4071938"/>
          <p14:tracePt t="8752" x="4179888" y="4044950"/>
          <p14:tracePt t="8768" x="4268788" y="4054475"/>
          <p14:tracePt t="8785" x="4313238" y="4062413"/>
          <p14:tracePt t="8802" x="4330700" y="4062413"/>
          <p14:tracePt t="8818" x="4340225" y="4062413"/>
          <p14:tracePt t="8835" x="4348163" y="4062413"/>
          <p14:tracePt t="8855" x="4367213" y="4044950"/>
          <p14:tracePt t="8868" x="4375150" y="4027488"/>
          <p14:tracePt t="8885" x="4411663" y="4000500"/>
          <p14:tracePt t="9050" x="4402138" y="4000500"/>
          <p14:tracePt t="9057" x="4402138" y="3983038"/>
          <p14:tracePt t="9066" x="4402138" y="3973513"/>
          <p14:tracePt t="9072" x="4402138" y="3965575"/>
          <p14:tracePt t="9088" x="4402138" y="3956050"/>
          <p14:tracePt t="9102" x="4394200" y="3956050"/>
          <p14:tracePt t="9147" x="4394200" y="3946525"/>
          <p14:tracePt t="9162" x="4384675" y="3946525"/>
          <p14:tracePt t="9229" x="4375150" y="3946525"/>
          <p14:tracePt t="9328" x="4367213" y="3946525"/>
          <p14:tracePt t="9456" x="4367213" y="3956050"/>
          <p14:tracePt t="9575" x="4367213" y="3946525"/>
          <p14:tracePt t="9598" x="4367213" y="3929063"/>
          <p14:tracePt t="9619" x="4367213" y="3919538"/>
          <p14:tracePt t="9688" x="4367213" y="3911600"/>
          <p14:tracePt t="9838" x="4367213" y="3919538"/>
          <p14:tracePt t="9854" x="4375150" y="3929063"/>
          <p14:tracePt t="9860" x="4375150" y="3938588"/>
          <p14:tracePt t="9950" x="4384675" y="3938588"/>
          <p14:tracePt t="10040" x="4394200" y="3938588"/>
          <p14:tracePt t="10063" x="4419600" y="3929063"/>
          <p14:tracePt t="10070" x="4473575" y="3911600"/>
          <p14:tracePt t="10078" x="4500563" y="3902075"/>
          <p14:tracePt t="10087" x="4527550" y="3894138"/>
          <p14:tracePt t="10102" x="4581525" y="3884613"/>
          <p14:tracePt t="10119" x="4633913" y="3857625"/>
          <p14:tracePt t="10136" x="4660900" y="3848100"/>
          <p14:tracePt t="10152" x="4679950" y="3840163"/>
          <p14:tracePt t="10169" x="4697413" y="3822700"/>
          <p14:tracePt t="10185" x="4714875" y="3822700"/>
          <p14:tracePt t="10202" x="4732338" y="3803650"/>
          <p14:tracePt t="10219" x="4751388" y="3786188"/>
          <p14:tracePt t="10236" x="4776788" y="3776663"/>
          <p14:tracePt t="10252" x="4795838" y="3768725"/>
          <p14:tracePt t="10269" x="4830763" y="3751263"/>
          <p14:tracePt t="10286" x="4857750" y="3732213"/>
          <p14:tracePt t="10302" x="4902200" y="3705225"/>
          <p14:tracePt t="10319" x="4919663" y="3679825"/>
          <p14:tracePt t="10336" x="4946650" y="3660775"/>
          <p14:tracePt t="10352" x="4965700" y="3643313"/>
          <p14:tracePt t="10369" x="4983163" y="3625850"/>
          <p14:tracePt t="10385" x="4983163" y="3616325"/>
          <p14:tracePt t="10402" x="5010150" y="3608388"/>
          <p14:tracePt t="10419" x="5027613" y="3608388"/>
          <p14:tracePt t="10435" x="5054600" y="3589338"/>
          <p14:tracePt t="10452" x="5072063" y="3589338"/>
          <p14:tracePt t="10469" x="5081588" y="3589338"/>
          <p14:tracePt t="10502" x="5089525" y="3589338"/>
          <p14:tracePt t="10520" x="5108575" y="3581400"/>
          <p14:tracePt t="10536" x="5133975" y="3562350"/>
          <p14:tracePt t="10552" x="5160963" y="3562350"/>
          <p14:tracePt t="10569" x="5170488" y="3562350"/>
          <p14:tracePt t="10586" x="5197475" y="3554413"/>
          <p14:tracePt t="10602" x="5214938" y="3554413"/>
          <p14:tracePt t="10619" x="5224463" y="3554413"/>
          <p14:tracePt t="10636" x="5241925" y="3536950"/>
          <p14:tracePt t="10652" x="5251450" y="3527425"/>
          <p14:tracePt t="10669" x="5259388" y="3527425"/>
          <p14:tracePt t="10702" x="5268913" y="3517900"/>
          <p14:tracePt t="10730" x="5286375" y="3500438"/>
          <p14:tracePt t="10738" x="5303838" y="3490913"/>
          <p14:tracePt t="10753" x="5313363" y="3473450"/>
          <p14:tracePt t="10769" x="5322888" y="3465513"/>
          <p14:tracePt t="10786" x="5322888" y="3455988"/>
          <p14:tracePt t="10802" x="5330825" y="3446463"/>
          <p14:tracePt t="10828" x="5340350" y="3438525"/>
          <p14:tracePt t="10844" x="5348288" y="3438525"/>
          <p14:tracePt t="10852" x="5348288" y="3429000"/>
          <p14:tracePt t="10869" x="5357813" y="3411538"/>
          <p14:tracePt t="10886" x="5394325" y="3367088"/>
          <p14:tracePt t="10902" x="5446713" y="3340100"/>
          <p14:tracePt t="10919" x="5465763" y="3313113"/>
          <p14:tracePt t="10936" x="5473700" y="3303588"/>
          <p14:tracePt t="10953" x="5483225" y="3303588"/>
          <p14:tracePt t="11048" x="5473700" y="3303588"/>
          <p14:tracePt t="11098" x="5465763" y="3303588"/>
          <p14:tracePt t="11115" x="5456238" y="3303588"/>
          <p14:tracePt t="11120" x="5456238" y="3313113"/>
          <p14:tracePt t="11128" x="5446713" y="3322638"/>
          <p14:tracePt t="11136" x="5446713" y="3330575"/>
          <p14:tracePt t="11152" x="5429250" y="3340100"/>
          <p14:tracePt t="11169" x="5419725" y="3348038"/>
          <p14:tracePt t="11186" x="5411788" y="3357563"/>
          <p14:tracePt t="11203" x="5394325" y="3367088"/>
          <p14:tracePt t="11219" x="5384800" y="3384550"/>
          <p14:tracePt t="11236" x="5367338" y="3402013"/>
          <p14:tracePt t="11253" x="5330825" y="3419475"/>
          <p14:tracePt t="11269" x="5295900" y="3446463"/>
          <p14:tracePt t="11286" x="5268913" y="3473450"/>
          <p14:tracePt t="11302" x="5187950" y="3509963"/>
          <p14:tracePt t="11319" x="5116513" y="3544888"/>
          <p14:tracePt t="11336" x="5072063" y="3554413"/>
          <p14:tracePt t="11352" x="5027613" y="3571875"/>
          <p14:tracePt t="11369" x="4991100" y="3581400"/>
          <p14:tracePt t="11386" x="4965700" y="3589338"/>
          <p14:tracePt t="11402" x="4956175" y="3598863"/>
          <p14:tracePt t="11419" x="4929188" y="3598863"/>
          <p14:tracePt t="11436" x="4919663" y="3608388"/>
          <p14:tracePt t="11452" x="4875213" y="3616325"/>
          <p14:tracePt t="11469" x="4840288" y="3625850"/>
          <p14:tracePt t="11486" x="4795838" y="3652838"/>
          <p14:tracePt t="11503" x="4732338" y="3670300"/>
          <p14:tracePt t="11519" x="4714875" y="3679825"/>
          <p14:tracePt t="11536" x="4697413" y="3705225"/>
          <p14:tracePt t="11553" x="4679950" y="3714750"/>
          <p14:tracePt t="11569" x="4652963" y="3732213"/>
          <p14:tracePt t="11586" x="4616450" y="3768725"/>
          <p14:tracePt t="11602" x="4581525" y="3786188"/>
          <p14:tracePt t="11619" x="4572000" y="3803650"/>
          <p14:tracePt t="11636" x="4554538" y="3822700"/>
          <p14:tracePt t="11653" x="4537075" y="3830638"/>
          <p14:tracePt t="11686" x="4527550" y="3840163"/>
          <p14:tracePt t="11703" x="4518025" y="3848100"/>
          <p14:tracePt t="11719" x="4483100" y="3857625"/>
          <p14:tracePt t="11736" x="4473575" y="3867150"/>
          <p14:tracePt t="11753" x="4429125" y="3884613"/>
          <p14:tracePt t="11769" x="4411663" y="3894138"/>
          <p14:tracePt t="11786" x="4402138" y="3894138"/>
          <p14:tracePt t="11803" x="4402138" y="3902075"/>
          <p14:tracePt t="11878" x="4394200" y="3902075"/>
          <p14:tracePt t="11901" x="4384675" y="3911600"/>
          <p14:tracePt t="11908" x="4375150" y="3911600"/>
          <p14:tracePt t="11919" x="4367213" y="3919538"/>
          <p14:tracePt t="12157" x="4394200" y="3911600"/>
          <p14:tracePt t="12164" x="4419600" y="3911600"/>
          <p14:tracePt t="12171" x="4446588" y="3911600"/>
          <p14:tracePt t="12186" x="4500563" y="3902075"/>
          <p14:tracePt t="12203" x="4554538" y="3884613"/>
          <p14:tracePt t="12220" x="4589463" y="3875088"/>
          <p14:tracePt t="12236" x="4616450" y="3867150"/>
          <p14:tracePt t="12253" x="4670425" y="3840163"/>
          <p14:tracePt t="12270" x="4714875" y="3830638"/>
          <p14:tracePt t="12286" x="4741863" y="3813175"/>
          <p14:tracePt t="12303" x="4786313" y="3786188"/>
          <p14:tracePt t="12306" x="4803775" y="3776663"/>
          <p14:tracePt t="12319" x="4822825" y="3768725"/>
          <p14:tracePt t="12337" x="4867275" y="3741738"/>
          <p14:tracePt t="12353" x="4875213" y="3732213"/>
          <p14:tracePt t="12369" x="4884738" y="3724275"/>
          <p14:tracePt t="12386" x="4911725" y="3714750"/>
          <p14:tracePt t="12403" x="4919663" y="3687763"/>
          <p14:tracePt t="12419" x="4938713" y="3670300"/>
          <p14:tracePt t="12436" x="4965700" y="3652838"/>
          <p14:tracePt t="12453" x="4983163" y="3643313"/>
          <p14:tracePt t="12470" x="5018088" y="3625850"/>
          <p14:tracePt t="12486" x="5062538" y="3608388"/>
          <p14:tracePt t="12503" x="5099050" y="3598863"/>
          <p14:tracePt t="12520" x="5126038" y="3589338"/>
          <p14:tracePt t="12536" x="5143500" y="3589338"/>
          <p14:tracePt t="12553" x="5170488" y="3581400"/>
          <p14:tracePt t="12569" x="5187950" y="3581400"/>
          <p14:tracePt t="12586" x="5205413" y="3562350"/>
          <p14:tracePt t="12603" x="5214938" y="3562350"/>
          <p14:tracePt t="12619" x="5232400" y="3554413"/>
          <p14:tracePt t="12636" x="5276850" y="3527425"/>
          <p14:tracePt t="12653" x="5303838" y="3509963"/>
          <p14:tracePt t="12669" x="5330825" y="3500438"/>
          <p14:tracePt t="12686" x="5357813" y="3482975"/>
          <p14:tracePt t="12703" x="5402263" y="3465513"/>
          <p14:tracePt t="12720" x="5419725" y="3438525"/>
          <p14:tracePt t="12737" x="5446713" y="3419475"/>
          <p14:tracePt t="12753" x="5465763" y="3411538"/>
          <p14:tracePt t="12786" x="5473700" y="3394075"/>
          <p14:tracePt t="12803" x="5491163" y="3384550"/>
          <p14:tracePt t="12820" x="5500688" y="3367088"/>
          <p14:tracePt t="12836" x="5518150" y="3357563"/>
          <p14:tracePt t="12853" x="5527675" y="3330575"/>
          <p14:tracePt t="12870" x="5537200" y="3330575"/>
          <p14:tracePt t="12886" x="5537200" y="3322638"/>
          <p14:tracePt t="13011" x="5527675" y="3322638"/>
          <p14:tracePt t="13019" x="5527675" y="3340100"/>
          <p14:tracePt t="13035" x="5518150" y="3340100"/>
          <p14:tracePt t="13041" x="5510213" y="3340100"/>
          <p14:tracePt t="13053" x="5510213" y="3348038"/>
          <p14:tracePt t="13070" x="5473700" y="3367088"/>
          <p14:tracePt t="13086" x="5384800" y="3411538"/>
          <p14:tracePt t="13103" x="5295900" y="3455988"/>
          <p14:tracePt t="13120" x="5232400" y="3490913"/>
          <p14:tracePt t="13136" x="5180013" y="3527425"/>
          <p14:tracePt t="13153" x="5116513" y="3571875"/>
          <p14:tracePt t="13170" x="5045075" y="3598863"/>
          <p14:tracePt t="13187" x="4991100" y="3608388"/>
          <p14:tracePt t="13203" x="4919663" y="3625850"/>
          <p14:tracePt t="13220" x="4875213" y="3633788"/>
          <p14:tracePt t="13236" x="4857750" y="3643313"/>
          <p14:tracePt t="13253" x="4830763" y="3643313"/>
          <p14:tracePt t="13270" x="4813300" y="3652838"/>
          <p14:tracePt t="13286" x="4776788" y="3670300"/>
          <p14:tracePt t="13303" x="4741863" y="3679825"/>
          <p14:tracePt t="13306" x="4714875" y="3687763"/>
          <p14:tracePt t="13320" x="4679950" y="3697288"/>
          <p14:tracePt t="13336" x="4633913" y="3714750"/>
          <p14:tracePt t="13353" x="4598988" y="3732213"/>
          <p14:tracePt t="13370" x="4554538" y="3768725"/>
          <p14:tracePt t="13386" x="4510088" y="3803650"/>
          <p14:tracePt t="13403" x="4483100" y="3840163"/>
          <p14:tracePt t="13420" x="4473575" y="3857625"/>
          <p14:tracePt t="13437" x="4446588" y="3884613"/>
          <p14:tracePt t="13453" x="4402138" y="3911600"/>
          <p14:tracePt t="13470" x="4375150" y="3919538"/>
          <p14:tracePt t="13487" x="4357688" y="3929063"/>
          <p14:tracePt t="13503" x="4330700" y="3946525"/>
          <p14:tracePt t="13520" x="4322763" y="3946525"/>
          <p14:tracePt t="13553" x="4313238" y="3956050"/>
          <p14:tracePt t="13586" x="4295775" y="3973513"/>
          <p14:tracePt t="13603" x="4276725" y="3983038"/>
          <p14:tracePt t="13620" x="4268788" y="4000500"/>
          <p14:tracePt t="13636" x="4259263" y="4000500"/>
          <p14:tracePt t="13726" x="4268788" y="4000500"/>
          <p14:tracePt t="13739" x="4286250" y="4000500"/>
          <p14:tracePt t="13747" x="4295775" y="3990975"/>
          <p14:tracePt t="13755" x="4303713" y="3990975"/>
          <p14:tracePt t="13770" x="4313238" y="3990975"/>
          <p14:tracePt t="13787" x="4322763" y="3990975"/>
          <p14:tracePt t="13803" x="4348163" y="3983038"/>
          <p14:tracePt t="13820" x="4429125" y="3965575"/>
          <p14:tracePt t="13837" x="4500563" y="3946525"/>
          <p14:tracePt t="13853" x="4537075" y="3929063"/>
          <p14:tracePt t="13870" x="4616450" y="3902075"/>
          <p14:tracePt t="13887" x="4679950" y="3875088"/>
          <p14:tracePt t="13904" x="4795838" y="3813175"/>
          <p14:tracePt t="13920" x="4822825" y="3786188"/>
          <p14:tracePt t="13937" x="4867275" y="3741738"/>
          <p14:tracePt t="13953" x="4902200" y="3697288"/>
          <p14:tracePt t="13970" x="4956175" y="3670300"/>
          <p14:tracePt t="13987" x="5062538" y="3616325"/>
          <p14:tracePt t="14003" x="5143500" y="3589338"/>
          <p14:tracePt t="14020" x="5187950" y="3581400"/>
          <p14:tracePt t="14037" x="5197475" y="3581400"/>
          <p14:tracePt t="14416" x="5241925" y="3438525"/>
          <p14:tracePt t="14423" x="5303838" y="3286125"/>
          <p14:tracePt t="14429" x="5322888" y="3259138"/>
          <p14:tracePt t="14438" x="5357813" y="3152775"/>
          <p14:tracePt t="14454" x="5446713" y="2803525"/>
          <p14:tracePt t="14470" x="5456238" y="2751138"/>
          <p14:tracePt t="14487" x="5483225" y="2687638"/>
          <p14:tracePt t="14504" x="5554663" y="2544763"/>
          <p14:tracePt t="14537" x="5608638" y="2347913"/>
          <p14:tracePt t="14570" x="5608638" y="2339975"/>
          <p14:tracePt t="14604" x="5599113" y="2312988"/>
          <p14:tracePt t="14620" x="5589588" y="2286000"/>
          <p14:tracePt t="14637" x="5562600" y="2241550"/>
          <p14:tracePt t="14654" x="5545138" y="2152650"/>
          <p14:tracePt t="14670" x="5510213" y="2009775"/>
          <p14:tracePt t="14687" x="5500688" y="1973263"/>
          <p14:tracePt t="14704" x="5491163" y="1919288"/>
          <p14:tracePt t="14720" x="5483225" y="1839913"/>
          <p14:tracePt t="14737" x="5483225" y="1670050"/>
          <p14:tracePt t="14754" x="5483225" y="1608138"/>
          <p14:tracePt t="14770" x="5473700" y="1589088"/>
          <p14:tracePt t="14787" x="5473700" y="1562100"/>
          <p14:tracePt t="14820" x="5456238" y="1554163"/>
          <p14:tracePt t="14837" x="5446713" y="1536700"/>
          <p14:tracePt t="14854" x="5446713" y="1509713"/>
          <p14:tracePt t="14870" x="5438775" y="1509713"/>
          <p14:tracePt t="14904" x="5419725" y="1509713"/>
          <p14:tracePt t="14920" x="5394325" y="1482725"/>
          <p14:tracePt t="14937" x="5367338" y="1473200"/>
          <p14:tracePt t="14954" x="5340350" y="1465263"/>
          <p14:tracePt t="14970" x="5303838" y="1465263"/>
          <p14:tracePt t="14987" x="5276850" y="1465263"/>
          <p14:tracePt t="15004" x="5241925" y="1465263"/>
          <p14:tracePt t="15021" x="5214938" y="1446213"/>
          <p14:tracePt t="15037" x="5170488" y="1446213"/>
          <p14:tracePt t="15054" x="5160963" y="1446213"/>
          <p14:tracePt t="15070" x="5153025" y="1455738"/>
          <p14:tracePt t="15087" x="5133975" y="1455738"/>
          <p14:tracePt t="15104" x="5116513" y="1455738"/>
          <p14:tracePt t="15120" x="5045075" y="1473200"/>
          <p14:tracePt t="15137" x="5018088" y="1473200"/>
          <p14:tracePt t="15154" x="4983163" y="1473200"/>
          <p14:tracePt t="15170" x="4965700" y="1482725"/>
          <p14:tracePt t="15187" x="4929188" y="1490663"/>
          <p14:tracePt t="15204" x="4919663" y="1500188"/>
          <p14:tracePt t="15221" x="4911725" y="1500188"/>
          <p14:tracePt t="15237" x="4902200" y="1500188"/>
          <p14:tracePt t="15254" x="4902200" y="1509713"/>
          <p14:tracePt t="15270" x="4902200" y="1517650"/>
          <p14:tracePt t="15287" x="4894263" y="1527175"/>
          <p14:tracePt t="15304" x="4875213" y="1536700"/>
          <p14:tracePt t="15320" x="4867275" y="1536700"/>
          <p14:tracePt t="15337" x="4857750" y="1544638"/>
          <p14:tracePt t="15488" x="4867275" y="1544638"/>
          <p14:tracePt t="15503" x="4875213" y="1544638"/>
          <p14:tracePt t="15518" x="4884738" y="1544638"/>
          <p14:tracePt t="15533" x="4894263" y="1544638"/>
          <p14:tracePt t="15563" x="4902200" y="1554163"/>
          <p14:tracePt t="15587" x="4911725" y="1554163"/>
          <p14:tracePt t="15600" x="4919663" y="1554163"/>
          <p14:tracePt t="15608" x="4938713" y="1554163"/>
          <p14:tracePt t="15621" x="4956175" y="1554163"/>
          <p14:tracePt t="15637" x="4991100" y="1554163"/>
          <p14:tracePt t="15654" x="5010150" y="1554163"/>
          <p14:tracePt t="15671" x="5037138" y="1554163"/>
          <p14:tracePt t="15687" x="5072063" y="1554163"/>
          <p14:tracePt t="15704" x="5089525" y="1554163"/>
          <p14:tracePt t="15720" x="5116513" y="1554163"/>
          <p14:tracePt t="15737" x="5133975" y="1554163"/>
          <p14:tracePt t="15754" x="5143500" y="1554163"/>
          <p14:tracePt t="15770" x="5170488" y="1554163"/>
          <p14:tracePt t="15787" x="5197475" y="1544638"/>
          <p14:tracePt t="15804" x="5224463" y="1536700"/>
          <p14:tracePt t="15821" x="5251450" y="1536700"/>
          <p14:tracePt t="15837" x="5286375" y="1536700"/>
          <p14:tracePt t="15854" x="5313363" y="1536700"/>
          <p14:tracePt t="15871" x="5357813" y="1527175"/>
          <p14:tracePt t="15887" x="5394325" y="1527175"/>
          <p14:tracePt t="15904" x="5411788" y="1517650"/>
          <p14:tracePt t="15921" x="5419725" y="1517650"/>
          <p14:tracePt t="15960" x="5429250" y="1517650"/>
          <p14:tracePt t="15970" x="5438775" y="1517650"/>
          <p14:tracePt t="15988" x="5456238" y="1517650"/>
          <p14:tracePt t="16004" x="5483225" y="1517650"/>
          <p14:tracePt t="16021" x="5527675" y="1509713"/>
          <p14:tracePt t="16038" x="5562600" y="1509713"/>
          <p14:tracePt t="16054" x="5581650" y="1509713"/>
          <p14:tracePt t="16071" x="5599113" y="1509713"/>
          <p14:tracePt t="16088" x="5626100" y="1509713"/>
          <p14:tracePt t="16105" x="5643563" y="1509713"/>
          <p14:tracePt t="16121" x="5661025" y="1509713"/>
          <p14:tracePt t="16137" x="5680075" y="1509713"/>
          <p14:tracePt t="16155" x="5705475" y="1509713"/>
          <p14:tracePt t="16171" x="5741988" y="1509713"/>
          <p14:tracePt t="16187" x="5768975" y="1509713"/>
          <p14:tracePt t="16204" x="5822950" y="1509713"/>
          <p14:tracePt t="16221" x="5857875" y="1509713"/>
          <p14:tracePt t="16238" x="5919788" y="1509713"/>
          <p14:tracePt t="16254" x="5956300" y="1509713"/>
          <p14:tracePt t="16271" x="5991225" y="1509713"/>
          <p14:tracePt t="16288" x="6010275" y="1509713"/>
          <p14:tracePt t="16304" x="6027738" y="1509713"/>
          <p14:tracePt t="16321" x="6062663" y="1509713"/>
          <p14:tracePt t="16338" x="6081713" y="1509713"/>
          <p14:tracePt t="16354" x="6116638" y="1509713"/>
          <p14:tracePt t="16387" x="6153150" y="1500188"/>
          <p14:tracePt t="16404" x="6180138" y="1500188"/>
          <p14:tracePt t="16421" x="6205538" y="1500188"/>
          <p14:tracePt t="16438" x="6242050" y="1500188"/>
          <p14:tracePt t="16455" x="6251575" y="1500188"/>
          <p14:tracePt t="16471" x="6276975" y="1500188"/>
          <p14:tracePt t="16488" x="6296025" y="1500188"/>
          <p14:tracePt t="16504" x="6303963" y="1500188"/>
          <p14:tracePt t="16521" x="6323013" y="1500188"/>
          <p14:tracePt t="16538" x="6357938" y="1500188"/>
          <p14:tracePt t="16554" x="6402388" y="1500188"/>
          <p14:tracePt t="16571" x="6438900" y="1500188"/>
          <p14:tracePt t="16588" x="6483350" y="1500188"/>
          <p14:tracePt t="16604" x="6527800" y="1500188"/>
          <p14:tracePt t="16621" x="6562725" y="1500188"/>
          <p14:tracePt t="16637" x="6572250" y="1500188"/>
          <p14:tracePt t="16654" x="6599238" y="1500188"/>
          <p14:tracePt t="16671" x="6626225" y="1500188"/>
          <p14:tracePt t="16688" x="6688138" y="1500188"/>
          <p14:tracePt t="16704" x="6732588" y="1500188"/>
          <p14:tracePt t="16721" x="6796088" y="1500188"/>
          <p14:tracePt t="16738" x="6848475" y="1500188"/>
          <p14:tracePt t="16755" x="6894513" y="1509713"/>
          <p14:tracePt t="16771" x="6919913" y="1509713"/>
          <p14:tracePt t="16788" x="6929438" y="1509713"/>
          <p14:tracePt t="16805" x="6946900" y="1509713"/>
          <p14:tracePt t="16821" x="6973888" y="1509713"/>
          <p14:tracePt t="16838" x="7000875" y="1509713"/>
          <p14:tracePt t="16855" x="7027863" y="1509713"/>
          <p14:tracePt t="16871" x="7062788" y="1509713"/>
          <p14:tracePt t="16888" x="7116763" y="1517650"/>
          <p14:tracePt t="16904" x="7161213" y="1517650"/>
          <p14:tracePt t="16921" x="7180263" y="1527175"/>
          <p14:tracePt t="16938" x="7197725" y="1527175"/>
          <p14:tracePt t="16954" x="7215188" y="1527175"/>
          <p14:tracePt t="16971" x="7224713" y="1527175"/>
          <p14:tracePt t="16988" x="7232650" y="1527175"/>
          <p14:tracePt t="17005" x="7242175" y="1527175"/>
          <p14:tracePt t="17021" x="7259638" y="1527175"/>
          <p14:tracePt t="17038" x="7286625" y="1527175"/>
          <p14:tracePt t="17055" x="7331075" y="1527175"/>
          <p14:tracePt t="17071" x="7375525" y="1527175"/>
          <p14:tracePt t="17088" x="7394575" y="1536700"/>
          <p14:tracePt t="17104" x="7402513" y="1536700"/>
          <p14:tracePt t="17148" x="7412038" y="1536700"/>
          <p14:tracePt t="17208" x="7419975" y="1536700"/>
          <p14:tracePt t="17221" x="7429500" y="1536700"/>
          <p14:tracePt t="17245" x="7439025" y="1536700"/>
          <p14:tracePt t="17259" x="7446963" y="1536700"/>
          <p14:tracePt t="17334" x="7446963" y="1544638"/>
          <p14:tracePt t="17358" x="7439025" y="1544638"/>
          <p14:tracePt t="17370" x="7429500" y="1544638"/>
          <p14:tracePt t="17378" x="7419975" y="1544638"/>
          <p14:tracePt t="17395" x="7412038" y="1544638"/>
          <p14:tracePt t="17404" x="7402513" y="1544638"/>
          <p14:tracePt t="17421" x="7385050" y="1544638"/>
          <p14:tracePt t="17438" x="7367588" y="1544638"/>
          <p14:tracePt t="17455" x="7331075" y="1544638"/>
          <p14:tracePt t="17471" x="7286625" y="1544638"/>
          <p14:tracePt t="17488" x="7242175" y="1544638"/>
          <p14:tracePt t="17505" x="7205663" y="1544638"/>
          <p14:tracePt t="17521" x="7018338" y="1544638"/>
          <p14:tracePt t="17538" x="6902450" y="1544638"/>
          <p14:tracePt t="17555" x="6858000" y="1544638"/>
          <p14:tracePt t="17571" x="6786563" y="1544638"/>
          <p14:tracePt t="17588" x="6643688" y="1562100"/>
          <p14:tracePt t="17605" x="6518275" y="1571625"/>
          <p14:tracePt t="17621" x="6456363" y="1581150"/>
          <p14:tracePt t="17638" x="6419850" y="1581150"/>
          <p14:tracePt t="17655" x="6348413" y="1581150"/>
          <p14:tracePt t="17671" x="6188075" y="1598613"/>
          <p14:tracePt t="17688" x="6116638" y="1608138"/>
          <p14:tracePt t="17705" x="6054725" y="1616075"/>
          <p14:tracePt t="17721" x="5902325" y="1660525"/>
          <p14:tracePt t="17738" x="5741988" y="1731963"/>
          <p14:tracePt t="17756" x="5527675" y="1884363"/>
          <p14:tracePt t="17771" x="5384800" y="1965325"/>
          <p14:tracePt t="17788" x="5313363" y="2000250"/>
          <p14:tracePt t="17805" x="5259388" y="2036763"/>
          <p14:tracePt t="17821" x="5232400" y="2071688"/>
          <p14:tracePt t="17838" x="5205413" y="2152650"/>
          <p14:tracePt t="17855" x="5187950" y="2295525"/>
          <p14:tracePt t="17871" x="5180013" y="2393950"/>
          <p14:tracePt t="17888" x="5205413" y="2670175"/>
          <p14:tracePt t="17905" x="5224463" y="2857500"/>
          <p14:tracePt t="17922" x="5251450" y="2965450"/>
          <p14:tracePt t="17938" x="5322888" y="3133725"/>
          <p14:tracePt t="17955" x="5348288" y="3232150"/>
          <p14:tracePt t="17971" x="5367338" y="3268663"/>
          <p14:tracePt t="17988" x="5384800" y="3276600"/>
          <p14:tracePt t="18005" x="5384800" y="3286125"/>
          <p14:tracePt t="18038" x="5394325" y="3286125"/>
          <p14:tracePt t="18055" x="5411788" y="3295650"/>
          <p14:tracePt t="18071" x="5419725" y="3303588"/>
          <p14:tracePt t="18088" x="5429250" y="3303588"/>
          <p14:tracePt t="18105" x="5438775" y="3313113"/>
          <p14:tracePt t="18121" x="5446713" y="3322638"/>
          <p14:tracePt t="18138" x="5456238" y="3330575"/>
          <p14:tracePt t="18265" x="5465763" y="3330575"/>
          <p14:tracePt t="18437" x="5456238" y="3330575"/>
          <p14:tracePt t="18451" x="5446713" y="3330575"/>
          <p14:tracePt t="18459" x="5438775" y="3330575"/>
          <p14:tracePt t="18472" x="5429250" y="3330575"/>
          <p14:tracePt t="18505" x="5411788" y="3330575"/>
          <p14:tracePt t="18538" x="5394325" y="3330575"/>
          <p14:tracePt t="18572" x="5367338" y="3330575"/>
          <p14:tracePt t="18588" x="5357813" y="3330575"/>
          <p14:tracePt t="18605" x="5348288" y="3330575"/>
          <p14:tracePt t="18621" x="5340350" y="3330575"/>
          <p14:tracePt t="18638" x="5330825" y="3330575"/>
          <p14:tracePt t="18655" x="5295900" y="3348038"/>
          <p14:tracePt t="18672" x="5276850" y="3367088"/>
          <p14:tracePt t="18688" x="5241925" y="3394075"/>
          <p14:tracePt t="18705" x="5214938" y="3419475"/>
          <p14:tracePt t="18722" x="5153025" y="3473450"/>
          <p14:tracePt t="18738" x="5072063" y="3517900"/>
          <p14:tracePt t="18755" x="5000625" y="3554413"/>
          <p14:tracePt t="18772" x="4965700" y="3581400"/>
          <p14:tracePt t="18788" x="4929188" y="3616325"/>
          <p14:tracePt t="18805" x="4875213" y="3633788"/>
          <p14:tracePt t="18822" x="4848225" y="3652838"/>
          <p14:tracePt t="18838" x="4795838" y="3670300"/>
          <p14:tracePt t="18855" x="4759325" y="3679825"/>
          <p14:tracePt t="18872" x="4670425" y="3741738"/>
          <p14:tracePt t="18888" x="4625975" y="3768725"/>
          <p14:tracePt t="18905" x="4589463" y="3813175"/>
          <p14:tracePt t="18922" x="4545013" y="3830638"/>
          <p14:tracePt t="18938" x="4491038" y="3884613"/>
          <p14:tracePt t="18955" x="4465638" y="3902075"/>
          <p14:tracePt t="18972" x="4419600" y="3911600"/>
          <p14:tracePt t="18988" x="4394200" y="3938588"/>
          <p14:tracePt t="19005" x="4357688" y="3956050"/>
          <p14:tracePt t="19022" x="4303713" y="3973513"/>
          <p14:tracePt t="19038" x="4276725" y="3990975"/>
          <p14:tracePt t="19055" x="4241800" y="4017963"/>
          <p14:tracePt t="19072" x="4224338" y="4027488"/>
          <p14:tracePt t="19088" x="4205288" y="4044950"/>
          <p14:tracePt t="19105" x="4187825" y="4062413"/>
          <p14:tracePt t="19375" x="4197350" y="4054475"/>
          <p14:tracePt t="19381" x="4197350" y="4044950"/>
          <p14:tracePt t="19397" x="4205288" y="4044950"/>
          <p14:tracePt t="19412" x="4224338" y="4037013"/>
          <p14:tracePt t="19422" x="4232275" y="4027488"/>
          <p14:tracePt t="19455" x="4500563" y="3938588"/>
          <p14:tracePt t="19488" x="4776788" y="3741738"/>
          <p14:tracePt t="19522" x="5062538" y="3536950"/>
          <p14:tracePt t="19539" x="5099050" y="3509963"/>
          <p14:tracePt t="19555" x="5153025" y="3482975"/>
          <p14:tracePt t="19572" x="5187950" y="3465513"/>
          <p14:tracePt t="19589" x="5214938" y="3438525"/>
          <p14:tracePt t="19605" x="5232400" y="3429000"/>
          <p14:tracePt t="19622" x="5259388" y="3419475"/>
          <p14:tracePt t="19639" x="5268913" y="3411538"/>
          <p14:tracePt t="19655" x="5286375" y="3402013"/>
          <p14:tracePt t="19672" x="5330825" y="3367088"/>
          <p14:tracePt t="19689" x="5394325" y="3295650"/>
          <p14:tracePt t="19705" x="5419725" y="3241675"/>
          <p14:tracePt t="19722" x="5473700" y="3224213"/>
          <p14:tracePt t="19739" x="5527675" y="3187700"/>
          <p14:tracePt t="19755" x="5572125" y="3179763"/>
          <p14:tracePt t="19772" x="5589588" y="3170238"/>
          <p14:tracePt t="19795" x="5599113" y="3170238"/>
          <p14:tracePt t="19805" x="5608638" y="3170238"/>
          <p14:tracePt t="19822" x="5616575" y="3170238"/>
          <p14:tracePt t="19839" x="5653088" y="3160713"/>
          <p14:tracePt t="19952" x="5643563" y="3160713"/>
          <p14:tracePt t="19959" x="5634038" y="3160713"/>
          <p14:tracePt t="19975" x="5616575" y="3170238"/>
          <p14:tracePt t="19982" x="5608638" y="3170238"/>
          <p14:tracePt t="19989" x="5581650" y="3187700"/>
          <p14:tracePt t="20006" x="5545138" y="3197225"/>
          <p14:tracePt t="20022" x="5500688" y="3205163"/>
          <p14:tracePt t="20039" x="5465763" y="3232150"/>
          <p14:tracePt t="20055" x="5411788" y="3276600"/>
          <p14:tracePt t="20072" x="5295900" y="3357563"/>
          <p14:tracePt t="20089" x="5187950" y="3419475"/>
          <p14:tracePt t="20105" x="5126038" y="3465513"/>
          <p14:tracePt t="20122" x="5072063" y="3500438"/>
          <p14:tracePt t="20139" x="5037138" y="3527425"/>
          <p14:tracePt t="20156" x="4983163" y="3554413"/>
          <p14:tracePt t="20172" x="4911725" y="3581400"/>
          <p14:tracePt t="20189" x="4848225" y="3625850"/>
          <p14:tracePt t="20206" x="4795838" y="3652838"/>
          <p14:tracePt t="20222" x="4724400" y="3705225"/>
          <p14:tracePt t="20239" x="4687888" y="3741738"/>
          <p14:tracePt t="20256" x="4652963" y="3776663"/>
          <p14:tracePt t="20272" x="4598988" y="3813175"/>
          <p14:tracePt t="20289" x="4537075" y="3848100"/>
          <p14:tracePt t="20306" x="4500563" y="3857625"/>
          <p14:tracePt t="20322" x="4473575" y="3867150"/>
          <p14:tracePt t="20339" x="4456113" y="3875088"/>
          <p14:tracePt t="20356" x="4429125" y="3875088"/>
          <p14:tracePt t="20372" x="4419600" y="3884613"/>
          <p14:tracePt t="20389" x="4402138" y="3902075"/>
          <p14:tracePt t="20406" x="4394200" y="3902075"/>
          <p14:tracePt t="20422" x="4375150" y="3911600"/>
          <p14:tracePt t="20439" x="4375150" y="3919538"/>
          <p14:tracePt t="20456" x="4375150" y="3929063"/>
          <p14:tracePt t="20522" x="4367213" y="3929063"/>
          <p14:tracePt t="20688" x="4367213" y="3919538"/>
          <p14:tracePt t="20777" x="4367213" y="3911600"/>
          <p14:tracePt t="20800" x="4384675" y="3911600"/>
          <p14:tracePt t="20853" x="4394200" y="3911600"/>
          <p14:tracePt t="20860" x="4394200" y="3894138"/>
          <p14:tracePt t="20867" x="4402138" y="3894138"/>
          <p14:tracePt t="20876" x="4411663" y="3894138"/>
          <p14:tracePt t="20906" x="4608513" y="3840163"/>
          <p14:tracePt t="20939" x="4822825" y="3697288"/>
          <p14:tracePt t="20972" x="5000625" y="3544888"/>
          <p14:tracePt t="20989" x="5054600" y="3509963"/>
          <p14:tracePt t="21006" x="5089525" y="3490913"/>
          <p14:tracePt t="21022" x="5116513" y="3482975"/>
          <p14:tracePt t="21039" x="5133975" y="3473450"/>
          <p14:tracePt t="21056" x="5180013" y="3455988"/>
          <p14:tracePt t="21072" x="5224463" y="3419475"/>
          <p14:tracePt t="21089" x="5286375" y="3367088"/>
          <p14:tracePt t="21106" x="5357813" y="3322638"/>
          <p14:tracePt t="21122" x="5429250" y="3259138"/>
          <p14:tracePt t="21139" x="5465763" y="3232150"/>
          <p14:tracePt t="21156" x="5491163" y="3205163"/>
          <p14:tracePt t="21173" x="5518150" y="3187700"/>
          <p14:tracePt t="21189" x="5545138" y="3170238"/>
          <p14:tracePt t="21207" x="5562600" y="3170238"/>
          <p14:tracePt t="21239" x="5572125" y="3160713"/>
          <p14:tracePt t="21310" x="5572125" y="3170238"/>
          <p14:tracePt t="21332" x="5572125" y="3179763"/>
          <p14:tracePt t="21356" x="5572125" y="3187700"/>
          <p14:tracePt t="21370" x="5572125" y="3197225"/>
          <p14:tracePt t="21378" x="5562600" y="3205163"/>
          <p14:tracePt t="21389" x="5562600" y="3214688"/>
          <p14:tracePt t="21406" x="5537200" y="3241675"/>
          <p14:tracePt t="21423" x="5429250" y="3357563"/>
          <p14:tracePt t="21439" x="5303838" y="3438525"/>
          <p14:tracePt t="21456" x="5224463" y="3465513"/>
          <p14:tracePt t="21472" x="5160963" y="3482975"/>
          <p14:tracePt t="21489" x="5133975" y="3500438"/>
          <p14:tracePt t="21506" x="5099050" y="3527425"/>
          <p14:tracePt t="21523" x="5081588" y="3536950"/>
          <p14:tracePt t="21539" x="5072063" y="3544888"/>
          <p14:tracePt t="21556" x="5054600" y="3544888"/>
          <p14:tracePt t="21610" x="5045075" y="3554413"/>
          <p14:tracePt t="21618" x="5045075" y="3562350"/>
          <p14:tracePt t="21627" x="5027613" y="3589338"/>
          <p14:tracePt t="21639" x="5018088" y="3608388"/>
          <p14:tracePt t="21656" x="4956175" y="3679825"/>
          <p14:tracePt t="21673" x="4902200" y="3732213"/>
          <p14:tracePt t="21689" x="4857750" y="3759200"/>
          <p14:tracePt t="21706" x="4830763" y="3786188"/>
          <p14:tracePt t="21723" x="4786313" y="3813175"/>
          <p14:tracePt t="21739" x="4759325" y="3822700"/>
          <p14:tracePt t="21756" x="4714875" y="3848100"/>
          <p14:tracePt t="21773" x="4697413" y="3867150"/>
          <p14:tracePt t="21789" x="4652963" y="3884613"/>
          <p14:tracePt t="21806" x="4598988" y="3929063"/>
          <p14:tracePt t="21823" x="4589463" y="3938588"/>
          <p14:tracePt t="21839" x="4581525" y="3946525"/>
          <p14:tracePt t="21857" x="4572000" y="3956050"/>
          <p14:tracePt t="21873" x="4545013" y="3990975"/>
          <p14:tracePt t="21890" x="4527550" y="4037013"/>
          <p14:tracePt t="21907" x="4510088" y="4071938"/>
          <p14:tracePt t="21923" x="4491038" y="4089400"/>
          <p14:tracePt t="21940" x="4473575" y="4108450"/>
          <p14:tracePt t="21957" x="4465638" y="4108450"/>
          <p14:tracePt t="21990" x="4456113" y="4108450"/>
          <p14:tracePt t="22138" x="4456113" y="4098925"/>
          <p14:tracePt t="22143" x="4456113" y="4089400"/>
          <p14:tracePt t="22158" x="4456113" y="4081463"/>
          <p14:tracePt t="22173" x="4456113" y="4062413"/>
          <p14:tracePt t="22190" x="4456113" y="4037013"/>
          <p14:tracePt t="22206" x="4465638" y="4017963"/>
          <p14:tracePt t="22224" x="4473575" y="4000500"/>
          <p14:tracePt t="22257" x="4473575" y="3983038"/>
          <p14:tracePt t="22273" x="4473575" y="3973513"/>
          <p14:tracePt t="22290" x="4491038" y="3946525"/>
          <p14:tracePt t="22306" x="4510088" y="3919538"/>
          <p14:tracePt t="22307" x="4518025" y="3902075"/>
          <p14:tracePt t="22323" x="4562475" y="3875088"/>
          <p14:tracePt t="22339" x="4598988" y="3848100"/>
          <p14:tracePt t="22356" x="4625975" y="3840163"/>
          <p14:tracePt t="22373" x="4633913" y="3830638"/>
          <p14:tracePt t="22459" x="4643438" y="3830638"/>
          <p14:tracePt t="22480" x="4652963" y="3830638"/>
          <p14:tracePt t="22488" x="4660900" y="3830638"/>
          <p14:tracePt t="22496" x="4679950" y="3822700"/>
          <p14:tracePt t="22506" x="4705350" y="3813175"/>
          <p14:tracePt t="22523" x="4724400" y="3795713"/>
          <p14:tracePt t="22540" x="4768850" y="3724275"/>
          <p14:tracePt t="22556" x="4786313" y="3697288"/>
          <p14:tracePt t="22573" x="4813300" y="3643313"/>
          <p14:tracePt t="22630" x="4813300" y="3652838"/>
          <p14:tracePt t="22759" x="4803775" y="3652838"/>
          <p14:tracePt t="22773" x="4803775" y="3643313"/>
          <p14:tracePt t="22810" x="4795838" y="3643313"/>
          <p14:tracePt t="22818" x="4795838" y="3652838"/>
          <p14:tracePt t="22834" x="4795838" y="3660775"/>
          <p14:tracePt t="22848" x="4795838" y="3670300"/>
          <p14:tracePt t="22864" x="4795838" y="3679825"/>
          <p14:tracePt t="22873" x="4795838" y="3687763"/>
          <p14:tracePt t="22900" x="4795838" y="3697288"/>
          <p14:tracePt t="22908" x="4786313" y="3697288"/>
          <p14:tracePt t="22946" x="4786313" y="3705225"/>
          <p14:tracePt t="23058" x="4786313" y="3714750"/>
          <p14:tracePt t="23081" x="4776788" y="3724275"/>
          <p14:tracePt t="23141" x="4768850" y="3724275"/>
          <p14:tracePt t="23164" x="4759325" y="3724275"/>
          <p14:tracePt t="23178" x="4751388" y="3724275"/>
          <p14:tracePt t="23200" x="4751388" y="3732213"/>
          <p14:tracePt t="23726" x="4751388" y="3724275"/>
          <p14:tracePt t="23757" x="4751388" y="3714750"/>
          <p14:tracePt t="23793" x="4751388" y="3705225"/>
          <p14:tracePt t="23809" x="4751388" y="3687763"/>
          <p14:tracePt t="23817" x="4741863" y="3670300"/>
          <p14:tracePt t="23824" x="4732338" y="3670300"/>
          <p14:tracePt t="23857" x="4724400" y="3633788"/>
          <p14:tracePt t="23890" x="4714875" y="3625850"/>
          <p14:tracePt t="23923" x="4714875" y="3616325"/>
          <p14:tracePt t="23957" x="4714875" y="3581400"/>
          <p14:tracePt t="23973" x="4697413" y="3562350"/>
          <p14:tracePt t="23990" x="4697413" y="3544888"/>
          <p14:tracePt t="24007" x="4687888" y="3509963"/>
          <p14:tracePt t="24023" x="4687888" y="3482975"/>
          <p14:tracePt t="24040" x="4687888" y="3419475"/>
          <p14:tracePt t="24057" x="4679950" y="3384550"/>
          <p14:tracePt t="24074" x="4679950" y="3367088"/>
          <p14:tracePt t="24090" x="4679950" y="3357563"/>
          <p14:tracePt t="24107" x="4670425" y="3357563"/>
          <p14:tracePt t="24124" x="4670425" y="3348038"/>
          <p14:tracePt t="24140" x="4670425" y="3330575"/>
          <p14:tracePt t="24174" x="4670425" y="3313113"/>
          <p14:tracePt t="24190" x="4670425" y="3268663"/>
          <p14:tracePt t="24207" x="4670425" y="3241675"/>
          <p14:tracePt t="24224" x="4670425" y="3214688"/>
          <p14:tracePt t="24240" x="4660900" y="3205163"/>
          <p14:tracePt t="24257" x="4660900" y="3187700"/>
          <p14:tracePt t="24274" x="4660900" y="3160713"/>
          <p14:tracePt t="24290" x="4660900" y="3152775"/>
          <p14:tracePt t="24323" x="4660900" y="3125788"/>
          <p14:tracePt t="24340" x="4660900" y="3098800"/>
          <p14:tracePt t="24357" x="4660900" y="3071813"/>
          <p14:tracePt t="24374" x="4660900" y="3044825"/>
          <p14:tracePt t="24641" x="4660900" y="3054350"/>
          <p14:tracePt t="24648" x="4660900" y="3062288"/>
          <p14:tracePt t="24664" x="4660900" y="3071813"/>
          <p14:tracePt t="24673" x="4660900" y="3081338"/>
          <p14:tracePt t="24690" x="4660900" y="3089275"/>
          <p14:tracePt t="24707" x="4670425" y="3125788"/>
          <p14:tracePt t="24724" x="4670425" y="3160713"/>
          <p14:tracePt t="24740" x="4670425" y="3197225"/>
          <p14:tracePt t="24774" x="4679950" y="3241675"/>
          <p14:tracePt t="24807" x="4687888" y="3268663"/>
          <p14:tracePt t="24840" x="4697413" y="3303588"/>
          <p14:tracePt t="24857" x="4705350" y="3322638"/>
          <p14:tracePt t="24874" x="4705350" y="3348038"/>
          <p14:tracePt t="24890" x="4705350" y="3367088"/>
          <p14:tracePt t="24907" x="4705350" y="3402013"/>
          <p14:tracePt t="24924" x="4714875" y="3446463"/>
          <p14:tracePt t="24941" x="4724400" y="3490913"/>
          <p14:tracePt t="24957" x="4724400" y="3544888"/>
          <p14:tracePt t="24974" x="4724400" y="3554413"/>
          <p14:tracePt t="24990" x="4724400" y="3562350"/>
          <p14:tracePt t="25007" x="4732338" y="3581400"/>
          <p14:tracePt t="25024" x="4741863" y="3598863"/>
          <p14:tracePt t="25040" x="4741863" y="3608388"/>
          <p14:tracePt t="25057" x="4741863" y="3616325"/>
          <p14:tracePt t="25074" x="4751388" y="3633788"/>
          <p14:tracePt t="25090" x="4751388" y="3670300"/>
          <p14:tracePt t="25107" x="4759325" y="3724275"/>
          <p14:tracePt t="25124" x="4759325" y="3741738"/>
          <p14:tracePt t="25140" x="4768850" y="3776663"/>
          <p14:tracePt t="25157" x="4768850" y="3786188"/>
          <p14:tracePt t="25174" x="4768850" y="3803650"/>
          <p14:tracePt t="25190" x="4776788" y="3840163"/>
          <p14:tracePt t="25207" x="4776788" y="3848100"/>
          <p14:tracePt t="25224" x="4776788" y="3857625"/>
          <p14:tracePt t="25241" x="4776788" y="3875088"/>
          <p14:tracePt t="25257" x="4776788" y="3894138"/>
          <p14:tracePt t="25274" x="4776788" y="3911600"/>
          <p14:tracePt t="25290" x="4776788" y="3938588"/>
          <p14:tracePt t="25307" x="4776788" y="3956050"/>
          <p14:tracePt t="25309" x="4776788" y="3973513"/>
          <p14:tracePt t="25324" x="4776788" y="4010025"/>
          <p14:tracePt t="25340" x="4776788" y="4037013"/>
          <p14:tracePt t="25357" x="4776788" y="4071938"/>
          <p14:tracePt t="25374" x="4776788" y="4089400"/>
          <p14:tracePt t="25391" x="4776788" y="4108450"/>
          <p14:tracePt t="25407" x="4776788" y="4125913"/>
          <p14:tracePt t="25425" x="4776788" y="4133850"/>
          <p14:tracePt t="25441" x="4776788" y="4143375"/>
          <p14:tracePt t="25457" x="4776788" y="4152900"/>
          <p14:tracePt t="25474" x="4776788" y="4179888"/>
          <p14:tracePt t="25490" x="4776788" y="4187825"/>
          <p14:tracePt t="25507" x="4776788" y="4197350"/>
          <p14:tracePt t="25549" x="4776788" y="4205288"/>
          <p14:tracePt t="25768" x="4803775" y="4160838"/>
          <p14:tracePt t="25775" x="4803775" y="4116388"/>
          <p14:tracePt t="25783" x="4822825" y="4062413"/>
          <p14:tracePt t="25790" x="4822825" y="4017963"/>
          <p14:tracePt t="25807" x="4840288" y="3946525"/>
          <p14:tracePt t="25824" x="4857750" y="3902075"/>
          <p14:tracePt t="25841" x="4884738" y="3795713"/>
          <p14:tracePt t="25857" x="4983163" y="3517900"/>
          <p14:tracePt t="25874" x="5037138" y="3411538"/>
          <p14:tracePt t="25891" x="5126038" y="3160713"/>
          <p14:tracePt t="25907" x="5214938" y="2955925"/>
          <p14:tracePt t="25925" x="5295900" y="2679700"/>
          <p14:tracePt t="25941" x="5330825" y="2517775"/>
          <p14:tracePt t="25957" x="5348288" y="2465388"/>
          <p14:tracePt t="25975" x="5357813" y="2419350"/>
          <p14:tracePt t="25991" x="5394325" y="2303463"/>
          <p14:tracePt t="26007" x="5465763" y="2071688"/>
          <p14:tracePt t="26024" x="5491163" y="2027238"/>
          <p14:tracePt t="26041" x="5545138" y="1928813"/>
          <p14:tracePt t="26057" x="5599113" y="1795463"/>
          <p14:tracePt t="26074" x="5634038" y="1697038"/>
          <p14:tracePt t="26091" x="5661025" y="1633538"/>
          <p14:tracePt t="26108" x="5670550" y="1616075"/>
          <p14:tracePt t="26125" x="5680075" y="1581150"/>
          <p14:tracePt t="26157" x="5680075" y="1571625"/>
          <p14:tracePt t="26239" x="5688013" y="1571625"/>
          <p14:tracePt t="26308" x="5688013" y="1581150"/>
          <p14:tracePt t="26315" x="5697538" y="1581150"/>
          <p14:tracePt t="26324" x="5697538" y="1589088"/>
          <p14:tracePt t="26360" x="5705475" y="1589088"/>
          <p14:tracePt t="26367" x="5705475" y="1598613"/>
          <p14:tracePt t="26412" x="5715000" y="1598613"/>
          <p14:tracePt t="26502" x="5724525" y="1589088"/>
          <p14:tracePt t="26510" x="5724525" y="1581150"/>
          <p14:tracePt t="26532" x="5724525" y="1571625"/>
          <p14:tracePt t="26548" x="5724525" y="1562100"/>
          <p14:tracePt t="26562" x="5724525" y="1554163"/>
          <p14:tracePt t="26593" x="5724525" y="1544638"/>
          <p14:tracePt t="26599" x="5724525" y="1536700"/>
          <p14:tracePt t="26608" x="5724525" y="1527175"/>
          <p14:tracePt t="26624" x="5724525" y="1517650"/>
          <p14:tracePt t="26652" x="5724525" y="1509713"/>
          <p14:tracePt t="26683" x="5724525" y="1500188"/>
          <p14:tracePt t="26706" x="5732463" y="1490663"/>
          <p14:tracePt t="26736" x="5732463" y="1482725"/>
          <p14:tracePt t="26742" x="5732463" y="1473200"/>
          <p14:tracePt t="26765" x="5732463" y="1465263"/>
          <p14:tracePt t="26780" x="5732463" y="1455738"/>
          <p14:tracePt t="26832" x="5732463" y="1446213"/>
          <p14:tracePt t="26870" x="5741988" y="1438275"/>
          <p14:tracePt t="27110" x="5741988" y="1446213"/>
          <p14:tracePt t="27117" x="5741988" y="1455738"/>
          <p14:tracePt t="27126" x="5741988" y="1465263"/>
          <p14:tracePt t="27141" x="5741988" y="1473200"/>
          <p14:tracePt t="27162" x="5741988" y="1482725"/>
          <p14:tracePt t="27186" x="5741988" y="1490663"/>
          <p14:tracePt t="27200" x="5741988" y="1500188"/>
          <p14:tracePt t="27246" x="5741988" y="1509713"/>
          <p14:tracePt t="27290" x="5741988" y="1517650"/>
          <p14:tracePt t="27299" x="5741988" y="1527175"/>
          <p14:tracePt t="27308" x="5741988" y="1536700"/>
          <p14:tracePt t="27325" x="5741988" y="1544638"/>
          <p14:tracePt t="27341" x="5741988" y="1554163"/>
          <p14:tracePt t="27358" x="5741988" y="1562100"/>
          <p14:tracePt t="27375" x="5741988" y="1571625"/>
          <p14:tracePt t="27391" x="5741988" y="1581150"/>
          <p14:tracePt t="27408" x="5741988" y="1598613"/>
          <p14:tracePt t="27425" x="5741988" y="1608138"/>
          <p14:tracePt t="27441" x="5741988" y="1616075"/>
          <p14:tracePt t="27458" x="5741988" y="1633538"/>
          <p14:tracePt t="27475" x="5741988" y="1643063"/>
          <p14:tracePt t="27508" x="5741988" y="1652588"/>
          <p14:tracePt t="27583" x="5741988" y="1625600"/>
          <p14:tracePt t="27590" x="5741988" y="1616075"/>
          <p14:tracePt t="27598" x="5741988" y="1608138"/>
          <p14:tracePt t="27608" x="5741988" y="1589088"/>
          <p14:tracePt t="27625" x="5741988" y="1571625"/>
          <p14:tracePt t="27642" x="5741988" y="1554163"/>
          <p14:tracePt t="27658" x="5741988" y="1536700"/>
          <p14:tracePt t="27675" x="5741988" y="1517650"/>
          <p14:tracePt t="27691" x="5741988" y="1509713"/>
          <p14:tracePt t="27726" x="5741988" y="1500188"/>
          <p14:tracePt t="27741" x="5741988" y="1490663"/>
          <p14:tracePt t="27787" x="5741988" y="1482725"/>
          <p14:tracePt t="27792" x="5732463" y="1482725"/>
          <p14:tracePt t="27830" x="5732463" y="1473200"/>
          <p14:tracePt t="27848" x="5732463" y="1465263"/>
          <p14:tracePt t="27867" x="5732463" y="1455738"/>
          <p14:tracePt t="27877" x="5724525" y="1455738"/>
          <p14:tracePt t="27898" x="5724525" y="1446213"/>
          <p14:tracePt t="27973" x="5715000" y="1446213"/>
          <p14:tracePt t="28093" x="5715000" y="1438275"/>
          <p14:tracePt t="28160" x="5715000" y="1446213"/>
          <p14:tracePt t="28168" x="5715000" y="1455738"/>
          <p14:tracePt t="28178" x="5705475" y="1455738"/>
          <p14:tracePt t="28192" x="5705475" y="1473200"/>
          <p14:tracePt t="28208" x="5705475" y="1482725"/>
          <p14:tracePt t="28225" x="5705475" y="1500188"/>
          <p14:tracePt t="28241" x="5705475" y="1554163"/>
          <p14:tracePt t="28258" x="5705475" y="1589088"/>
          <p14:tracePt t="28275" x="5715000" y="1608138"/>
          <p14:tracePt t="28291" x="5715000" y="1616075"/>
          <p14:tracePt t="28308" x="5715000" y="1625600"/>
          <p14:tracePt t="28325" x="5715000" y="1643063"/>
          <p14:tracePt t="28342" x="5715000" y="1652588"/>
          <p14:tracePt t="28375" x="5715000" y="1660525"/>
          <p14:tracePt t="28392" x="5724525" y="1660525"/>
          <p14:tracePt t="28438" x="5786438" y="1500188"/>
          <p14:tracePt t="28468" x="5776913" y="1500188"/>
          <p14:tracePt t="28484" x="5751513" y="1527175"/>
          <p14:tracePt t="28490" x="5688013" y="1660525"/>
          <p14:tracePt t="28498" x="5653088" y="1758950"/>
          <p14:tracePt t="28508" x="5589588" y="1839913"/>
          <p14:tracePt t="28525" x="5438775" y="2205038"/>
          <p14:tracePt t="28542" x="5357813" y="2401888"/>
          <p14:tracePt t="28558" x="5286375" y="2562225"/>
          <p14:tracePt t="28575" x="5268913" y="2670175"/>
          <p14:tracePt t="28592" x="5259388" y="2732088"/>
          <p14:tracePt t="28608" x="5241925" y="2768600"/>
          <p14:tracePt t="28625" x="5224463" y="2803525"/>
          <p14:tracePt t="28642" x="5205413" y="2867025"/>
          <p14:tracePt t="28658" x="5170488" y="2955925"/>
          <p14:tracePt t="28675" x="5126038" y="3054350"/>
          <p14:tracePt t="28692" x="5099050" y="3125788"/>
          <p14:tracePt t="28708" x="5054600" y="3187700"/>
          <p14:tracePt t="28725" x="5010150" y="3251200"/>
          <p14:tracePt t="28742" x="4946650" y="3429000"/>
          <p14:tracePt t="28758" x="4902200" y="3536950"/>
          <p14:tracePt t="28775" x="4884738" y="3581400"/>
          <p14:tracePt t="28791" x="4875213" y="3598863"/>
          <p14:tracePt t="28808" x="4875213" y="3616325"/>
          <p14:tracePt t="28844" x="4867275" y="3625850"/>
          <p14:tracePt t="28858" x="4857750" y="3633788"/>
          <p14:tracePt t="28875" x="4857750" y="3643313"/>
          <p14:tracePt t="28880" x="4857750" y="3652838"/>
          <p14:tracePt t="28897" x="4857750" y="3660775"/>
          <p14:tracePt t="28910" x="4857750" y="3670300"/>
          <p14:tracePt t="28925" x="4848225" y="3679825"/>
          <p14:tracePt t="28942" x="4840288" y="3705225"/>
          <p14:tracePt t="28958" x="4830763" y="3714750"/>
          <p14:tracePt t="28975" x="4830763" y="3732213"/>
          <p14:tracePt t="28992" x="4822825" y="3732213"/>
          <p14:tracePt t="29008" x="4803775" y="3732213"/>
          <p14:tracePt t="29025" x="4795838" y="3732213"/>
          <p14:tracePt t="29042" x="4786313" y="3732213"/>
          <p14:tracePt t="29058" x="4768850" y="3741738"/>
          <p14:tracePt t="29075" x="4759325" y="3741738"/>
          <p14:tracePt t="29092" x="4751388" y="3751263"/>
          <p14:tracePt t="29109" x="4732338" y="3751263"/>
          <p14:tracePt t="29142" x="4724400" y="3751263"/>
          <p14:tracePt t="29158" x="4714875" y="3751263"/>
          <p14:tracePt t="29180" x="4697413" y="3751263"/>
          <p14:tracePt t="29210" x="4687888" y="3751263"/>
          <p14:tracePt t="29661" x="4687888" y="3732213"/>
          <p14:tracePt t="29668" x="4687888" y="3724275"/>
          <p14:tracePt t="29678" x="4687888" y="3697288"/>
          <p14:tracePt t="29692" x="4687888" y="3679825"/>
          <p14:tracePt t="29709" x="4687888" y="3670300"/>
          <p14:tracePt t="29726" x="4670425" y="3643313"/>
          <p14:tracePt t="29743" x="4670425" y="3598863"/>
          <p14:tracePt t="29775" x="4670425" y="3544888"/>
          <p14:tracePt t="29808" x="4670425" y="3446463"/>
          <p14:tracePt t="29842" x="4670425" y="3394075"/>
          <p14:tracePt t="29859" x="4670425" y="3375025"/>
          <p14:tracePt t="29876" x="4670425" y="3367088"/>
          <p14:tracePt t="29892" x="4670425" y="3348038"/>
          <p14:tracePt t="29909" x="4670425" y="3313113"/>
          <p14:tracePt t="29925" x="4660900" y="3276600"/>
          <p14:tracePt t="29942" x="4660900" y="3259138"/>
          <p14:tracePt t="29959" x="4652963" y="3241675"/>
          <p14:tracePt t="29976" x="4652963" y="3214688"/>
          <p14:tracePt t="29992" x="4652963" y="3133725"/>
          <p14:tracePt t="30009" x="4652963" y="3108325"/>
          <p14:tracePt t="30026" x="4652963" y="3098800"/>
          <p14:tracePt t="30042" x="4652963" y="3089275"/>
          <p14:tracePt t="30105" x="4652963" y="3071813"/>
          <p14:tracePt t="30111" x="4633913" y="3062288"/>
          <p14:tracePt t="30118" x="4633913" y="3054350"/>
          <p14:tracePt t="30128" x="4625975" y="3054350"/>
          <p14:tracePt t="30142" x="4625975" y="3036888"/>
          <p14:tracePt t="30159" x="4616450" y="3036888"/>
          <p14:tracePt t="30175" x="4616450" y="3027363"/>
          <p14:tracePt t="30239" x="4616450" y="3036888"/>
          <p14:tracePt t="30255" x="4616450" y="3044825"/>
          <p14:tracePt t="30269" x="4625975" y="3054350"/>
          <p14:tracePt t="30285" x="4633913" y="3062288"/>
          <p14:tracePt t="30292" x="4643438" y="3071813"/>
          <p14:tracePt t="30299" x="4643438" y="3081338"/>
          <p14:tracePt t="30314" x="4652963" y="3098800"/>
          <p14:tracePt t="30325" x="4652963" y="3125788"/>
          <p14:tracePt t="30342" x="4660900" y="3197225"/>
          <p14:tracePt t="30359" x="4660900" y="3313113"/>
          <p14:tracePt t="30376" x="4660900" y="3357563"/>
          <p14:tracePt t="30392" x="4660900" y="3394075"/>
          <p14:tracePt t="30409" x="4660900" y="3438525"/>
          <p14:tracePt t="30426" x="4660900" y="3536950"/>
          <p14:tracePt t="30442" x="4660900" y="3581400"/>
          <p14:tracePt t="30459" x="4660900" y="3625850"/>
          <p14:tracePt t="30475" x="4660900" y="3660775"/>
          <p14:tracePt t="30492" x="4660900" y="3687763"/>
          <p14:tracePt t="30509" x="4660900" y="3724275"/>
          <p14:tracePt t="30525" x="4660900" y="3741738"/>
          <p14:tracePt t="30542" x="4660900" y="3768725"/>
          <p14:tracePt t="30559" x="4660900" y="3795713"/>
          <p14:tracePt t="30576" x="4660900" y="3884613"/>
          <p14:tracePt t="30592" x="4660900" y="3946525"/>
          <p14:tracePt t="30609" x="4660900" y="3983038"/>
          <p14:tracePt t="30626" x="4660900" y="4010025"/>
          <p14:tracePt t="30642" x="4660900" y="4037013"/>
          <p14:tracePt t="30659" x="4670425" y="4089400"/>
          <p14:tracePt t="30675" x="4670425" y="4152900"/>
          <p14:tracePt t="30692" x="4670425" y="4224338"/>
          <p14:tracePt t="30709" x="4679950" y="4259263"/>
          <p14:tracePt t="30726" x="4679950" y="4322763"/>
          <p14:tracePt t="30742" x="4679950" y="4348163"/>
          <p14:tracePt t="30759" x="4679950" y="4367213"/>
          <p14:tracePt t="30776" x="4679950" y="4384675"/>
          <p14:tracePt t="30792" x="4679950" y="4402138"/>
          <p14:tracePt t="30809" x="4679950" y="4429125"/>
          <p14:tracePt t="30826" x="4679950" y="4446588"/>
          <p14:tracePt t="30843" x="4679950" y="4483100"/>
          <p14:tracePt t="30859" x="4679950" y="4510088"/>
          <p14:tracePt t="30876" x="4679950" y="4537075"/>
          <p14:tracePt t="30892" x="4679950" y="4545013"/>
          <p14:tracePt t="30974" x="4679950" y="4537075"/>
          <p14:tracePt t="30981" x="4679950" y="4510088"/>
          <p14:tracePt t="30992" x="4679950" y="4500563"/>
          <p14:tracePt t="31009" x="4679950" y="4456113"/>
          <p14:tracePt t="31026" x="4679950" y="4429125"/>
          <p14:tracePt t="31042" x="4670425" y="4340225"/>
          <p14:tracePt t="31059" x="4660900" y="4276725"/>
          <p14:tracePt t="31076" x="4652963" y="4187825"/>
          <p14:tracePt t="31092" x="4643438" y="4098925"/>
          <p14:tracePt t="31109" x="4643438" y="4044950"/>
          <p14:tracePt t="31126" x="4625975" y="4027488"/>
          <p14:tracePt t="31143" x="4625975" y="4000500"/>
          <p14:tracePt t="31159" x="4625975" y="3983038"/>
          <p14:tracePt t="31176" x="4616450" y="3857625"/>
          <p14:tracePt t="31192" x="4608513" y="3732213"/>
          <p14:tracePt t="31209" x="4598988" y="3679825"/>
          <p14:tracePt t="31226" x="4589463" y="3643313"/>
          <p14:tracePt t="31242" x="4581525" y="3633788"/>
          <p14:tracePt t="31259" x="4562475" y="3581400"/>
          <p14:tracePt t="31276" x="4554538" y="3517900"/>
          <p14:tracePt t="31292" x="4537075" y="3429000"/>
          <p14:tracePt t="31309" x="4518025" y="3340100"/>
          <p14:tracePt t="31327" x="4518025" y="3259138"/>
          <p14:tracePt t="31343" x="4518025" y="3205163"/>
          <p14:tracePt t="31359" x="4518025" y="3116263"/>
          <p14:tracePt t="31376" x="4527550" y="3071813"/>
          <p14:tracePt t="31393" x="4527550" y="3036888"/>
          <p14:tracePt t="31409" x="4537075" y="3017838"/>
          <p14:tracePt t="31442" x="4537075" y="3000375"/>
          <p14:tracePt t="31469" x="4537075" y="2990850"/>
          <p14:tracePt t="31485" x="4537075" y="2982913"/>
          <p14:tracePt t="31575" x="4537075" y="2990850"/>
          <p14:tracePt t="31582" x="4537075" y="3017838"/>
          <p14:tracePt t="31593" x="4537075" y="3044825"/>
          <p14:tracePt t="31609" x="4562475" y="3089275"/>
          <p14:tracePt t="31627" x="4562475" y="3152775"/>
          <p14:tracePt t="31642" x="4562475" y="3179763"/>
          <p14:tracePt t="31659" x="4572000" y="3224213"/>
          <p14:tracePt t="31676" x="4581525" y="3259138"/>
          <p14:tracePt t="31693" x="4589463" y="3340100"/>
          <p14:tracePt t="31709" x="4589463" y="3562350"/>
          <p14:tracePt t="31726" x="4589463" y="3608388"/>
          <p14:tracePt t="31743" x="4589463" y="3643313"/>
          <p14:tracePt t="31759" x="4589463" y="3679825"/>
          <p14:tracePt t="31776" x="4598988" y="3732213"/>
          <p14:tracePt t="31793" x="4598988" y="3848100"/>
          <p14:tracePt t="31809" x="4598988" y="3894138"/>
          <p14:tracePt t="31826" x="4598988" y="3929063"/>
          <p14:tracePt t="31843" x="4598988" y="3965575"/>
          <p14:tracePt t="31859" x="4608513" y="4010025"/>
          <p14:tracePt t="31876" x="4625975" y="4054475"/>
          <p14:tracePt t="31893" x="4633913" y="4133850"/>
          <p14:tracePt t="31909" x="4643438" y="4214813"/>
          <p14:tracePt t="31926" x="4643438" y="4286250"/>
          <p14:tracePt t="31943" x="4643438" y="4322763"/>
          <p14:tracePt t="31959" x="4643438" y="4340225"/>
          <p14:tracePt t="31976" x="4652963" y="4375150"/>
          <p14:tracePt t="31993" x="4660900" y="4384675"/>
          <p14:tracePt t="32009" x="4660900" y="4402138"/>
          <p14:tracePt t="32085" x="4670425" y="4402138"/>
          <p14:tracePt t="32092" x="4670425" y="4394200"/>
          <p14:tracePt t="32115" x="4670425" y="4384675"/>
          <p14:tracePt t="32137" x="4670425" y="4375150"/>
          <p14:tracePt t="32152" x="4670425" y="4357688"/>
          <p14:tracePt t="32167" x="4670425" y="4348163"/>
          <p14:tracePt t="32182" x="4670425" y="4340225"/>
          <p14:tracePt t="32189" x="4670425" y="4322763"/>
          <p14:tracePt t="32197" x="4670425" y="4303713"/>
          <p14:tracePt t="32209" x="4660900" y="4276725"/>
          <p14:tracePt t="32226" x="4652963" y="4027488"/>
          <p14:tracePt t="32243" x="4643438" y="3946525"/>
          <p14:tracePt t="32259" x="4625975" y="3848100"/>
          <p14:tracePt t="32276" x="4608513" y="3714750"/>
          <p14:tracePt t="32293" x="4598988" y="3643313"/>
          <p14:tracePt t="32309" x="4581525" y="3608388"/>
          <p14:tracePt t="32326" x="4572000" y="3571875"/>
          <p14:tracePt t="32343" x="4554538" y="3554413"/>
          <p14:tracePt t="32360" x="4537075" y="3527425"/>
          <p14:tracePt t="32376" x="4537075" y="3465513"/>
          <p14:tracePt t="32393" x="4537075" y="3429000"/>
          <p14:tracePt t="32410" x="4537075" y="3394075"/>
          <p14:tracePt t="32426" x="4554538" y="3340100"/>
          <p14:tracePt t="32443" x="4554538" y="3295650"/>
          <p14:tracePt t="32460" x="4562475" y="3241675"/>
          <p14:tracePt t="32476" x="4562475" y="3197225"/>
          <p14:tracePt t="32493" x="4562475" y="3143250"/>
          <p14:tracePt t="32510" x="4562475" y="3081338"/>
          <p14:tracePt t="32527" x="4562475" y="3054350"/>
          <p14:tracePt t="32543" x="4562475" y="3044825"/>
          <p14:tracePt t="32560" x="4545013" y="3044825"/>
          <p14:tracePt t="32632" x="4545013" y="3054350"/>
          <p14:tracePt t="32648" x="4545013" y="3071813"/>
          <p14:tracePt t="32655" x="4545013" y="3098800"/>
          <p14:tracePt t="32662" x="4545013" y="3116263"/>
          <p14:tracePt t="32677" x="4545013" y="3143250"/>
          <p14:tracePt t="32693" x="4545013" y="3170238"/>
          <p14:tracePt t="32710" x="4545013" y="3187700"/>
          <p14:tracePt t="32726" x="4598988" y="3286125"/>
          <p14:tracePt t="32743" x="4616450" y="3455988"/>
          <p14:tracePt t="32759" x="4625975" y="3571875"/>
          <p14:tracePt t="32776" x="4625975" y="3589338"/>
          <p14:tracePt t="32793" x="4625975" y="3598863"/>
          <p14:tracePt t="32810" x="4625975" y="3616325"/>
          <p14:tracePt t="32827" x="4625975" y="3625850"/>
          <p14:tracePt t="32895" x="4633913" y="3625850"/>
          <p14:tracePt t="32918" x="4643438" y="3625850"/>
          <p14:tracePt t="32925" x="4643438" y="3608388"/>
          <p14:tracePt t="32932" x="4643438" y="3598863"/>
          <p14:tracePt t="32943" x="4643438" y="3581400"/>
          <p14:tracePt t="32960" x="4643438" y="3544888"/>
          <p14:tracePt t="32977" x="4643438" y="3482975"/>
          <p14:tracePt t="32993" x="4643438" y="3419475"/>
          <p14:tracePt t="33010" x="4643438" y="3384550"/>
          <p14:tracePt t="33026" x="4643438" y="3357563"/>
          <p14:tracePt t="33043" x="4643438" y="3330575"/>
          <p14:tracePt t="33060" x="4643438" y="3303588"/>
          <p14:tracePt t="33077" x="4643438" y="3295650"/>
          <p14:tracePt t="33093" x="4643438" y="3286125"/>
          <p14:tracePt t="33110" x="4643438" y="3276600"/>
          <p14:tracePt t="33127" x="4625975" y="3259138"/>
          <p14:tracePt t="33143" x="4616450" y="3259138"/>
          <p14:tracePt t="33176" x="4608513" y="3251200"/>
          <p14:tracePt t="33210" x="4598988" y="3241675"/>
          <p14:tracePt t="33262" x="4589463" y="3241675"/>
          <p14:tracePt t="33292" x="4581525" y="3241675"/>
          <p14:tracePt t="33307" x="4572000" y="3241675"/>
          <p14:tracePt t="33338" x="4562475" y="3241675"/>
          <p14:tracePt t="33346" x="4554538" y="3241675"/>
          <p14:tracePt t="33449" x="4545013" y="3241675"/>
          <p14:tracePt t="33458" x="4545013" y="3224213"/>
          <p14:tracePt t="33472" x="4537075" y="3224213"/>
          <p14:tracePt t="33646" x="4545013" y="3224213"/>
          <p14:tracePt t="33706" x="4554538" y="3224213"/>
          <p14:tracePt t="33720" x="4554538" y="3232150"/>
          <p14:tracePt t="33727" x="4554538" y="3241675"/>
          <p14:tracePt t="33743" x="4562475" y="3241675"/>
          <p14:tracePt t="33760" x="4572000" y="3241675"/>
          <p14:tracePt t="33793" x="4581525" y="3251200"/>
          <p14:tracePt t="33810" x="4581525" y="3268663"/>
          <p14:tracePt t="33827" x="4589463" y="3276600"/>
          <p14:tracePt t="33870" x="4598988" y="3276600"/>
          <p14:tracePt t="33946" x="4608513" y="3276600"/>
          <p14:tracePt t="33968" x="4616450" y="3276600"/>
          <p14:tracePt t="35131" x="4616450" y="3286125"/>
          <p14:tracePt t="35147" x="4598988" y="3286125"/>
          <p14:tracePt t="35153" x="4589463" y="3286125"/>
          <p14:tracePt t="35160" x="4572000" y="3295650"/>
          <p14:tracePt t="35177" x="4545013" y="3295650"/>
          <p14:tracePt t="35194" x="4537075" y="3295650"/>
          <p14:tracePt t="35211" x="4527550" y="3295650"/>
          <p14:tracePt t="35260" x="4518025" y="3295650"/>
          <p14:tracePt t="35294" x="4510088" y="3295650"/>
          <p14:tracePt t="35356" x="4518025" y="3295650"/>
          <p14:tracePt t="35370" x="4527550" y="3295650"/>
          <p14:tracePt t="35394" x="4537075" y="3295650"/>
          <p14:tracePt t="35424" x="4545013" y="3295650"/>
          <p14:tracePt t="35461" x="4554538" y="3295650"/>
          <p14:tracePt t="35491" x="4572000" y="3295650"/>
          <p14:tracePt t="35528" x="4581525" y="3295650"/>
          <p14:tracePt t="35558" x="4589463" y="3295650"/>
          <p14:tracePt t="35581" x="4598988" y="3295650"/>
          <p14:tracePt t="35611" x="4608513" y="3295650"/>
          <p14:tracePt t="35618" x="4616450" y="3295650"/>
          <p14:tracePt t="35634" x="4625975" y="3295650"/>
          <p14:tracePt t="35644" x="4633913" y="3295650"/>
          <p14:tracePt t="35660" x="4643438" y="3295650"/>
          <p14:tracePt t="35679" x="4652963" y="3295650"/>
          <p14:tracePt t="35695" x="4660900" y="3295650"/>
          <p14:tracePt t="35710" x="4670425" y="3295650"/>
          <p14:tracePt t="35727" x="4679950" y="3295650"/>
          <p14:tracePt t="35744" x="4697413" y="3303588"/>
          <p14:tracePt t="35761" x="4741863" y="3313113"/>
          <p14:tracePt t="35777" x="4776788" y="3313113"/>
          <p14:tracePt t="35794" x="4813300" y="3322638"/>
          <p14:tracePt t="35811" x="4857750" y="3330575"/>
          <p14:tracePt t="35813" x="4867275" y="3348038"/>
          <p14:tracePt t="35828" x="4875213" y="3348038"/>
          <p14:tracePt t="35844" x="4884738" y="3348038"/>
          <p14:tracePt t="35861" x="4894263" y="3357563"/>
          <p14:tracePt t="35878" x="4902200" y="3357563"/>
          <p14:tracePt t="35894" x="4902200" y="3367088"/>
          <p14:tracePt t="35911" x="4911725" y="3367088"/>
          <p14:tracePt t="35927" x="4919663" y="3375025"/>
          <p14:tracePt t="35961" x="4929188" y="3384550"/>
          <p14:tracePt t="35977" x="4938713" y="3384550"/>
          <p14:tracePt t="35994" x="4946650" y="3402013"/>
          <p14:tracePt t="36011" x="4965700" y="3411538"/>
          <p14:tracePt t="36027" x="4973638" y="3419475"/>
          <p14:tracePt t="36044" x="4983163" y="3429000"/>
          <p14:tracePt t="36061" x="5027613" y="3455988"/>
          <p14:tracePt t="36078" x="5037138" y="3465513"/>
          <p14:tracePt t="36094" x="5054600" y="3473450"/>
          <p14:tracePt t="36111" x="5062538" y="3482975"/>
          <p14:tracePt t="36128" x="5081588" y="3500438"/>
          <p14:tracePt t="36144" x="5089525" y="3500438"/>
          <p14:tracePt t="36161" x="5099050" y="3509963"/>
          <p14:tracePt t="36177" x="5108575" y="3517900"/>
          <p14:tracePt t="36195" x="5116513" y="3527425"/>
          <p14:tracePt t="36211" x="5133975" y="3527425"/>
          <p14:tracePt t="36227" x="5143500" y="3527425"/>
          <p14:tracePt t="36244" x="5153025" y="3536950"/>
          <p14:tracePt t="36261" x="5170488" y="3544888"/>
          <p14:tracePt t="36278" x="5187950" y="3562350"/>
          <p14:tracePt t="36294" x="5197475" y="3571875"/>
          <p14:tracePt t="36311" x="5205413" y="3581400"/>
          <p14:tracePt t="36328" x="5214938" y="3589338"/>
          <p14:tracePt t="36345" x="5232400" y="3598863"/>
          <p14:tracePt t="36361" x="5259388" y="3625850"/>
          <p14:tracePt t="36377" x="5259388" y="3633788"/>
          <p14:tracePt t="36394" x="5268913" y="3643313"/>
          <p14:tracePt t="36411" x="5268913" y="3652838"/>
          <p14:tracePt t="36428" x="5313363" y="3670300"/>
          <p14:tracePt t="36444" x="5330825" y="3697288"/>
          <p14:tracePt t="36461" x="5367338" y="3724275"/>
          <p14:tracePt t="36477" x="5394325" y="3759200"/>
          <p14:tracePt t="36494" x="5419725" y="3776663"/>
          <p14:tracePt t="36511" x="5429250" y="3786188"/>
          <p14:tracePt t="36528" x="5438775" y="3803650"/>
          <p14:tracePt t="36545" x="5446713" y="3803650"/>
          <p14:tracePt t="36561" x="5456238" y="3813175"/>
          <p14:tracePt t="36578" x="5473700" y="3830638"/>
          <p14:tracePt t="36594" x="5483225" y="3848100"/>
          <p14:tracePt t="36611" x="5491163" y="3857625"/>
          <p14:tracePt t="36645" x="5500688" y="3867150"/>
          <p14:tracePt t="36661" x="5510213" y="3875088"/>
          <p14:tracePt t="36678" x="5537200" y="3894138"/>
          <p14:tracePt t="36694" x="5554663" y="3919538"/>
          <p14:tracePt t="36711" x="5589588" y="3956050"/>
          <p14:tracePt t="36728" x="5616575" y="3983038"/>
          <p14:tracePt t="36745" x="5653088" y="4027488"/>
          <p14:tracePt t="36761" x="5670550" y="4044950"/>
          <p14:tracePt t="36778" x="5680075" y="4054475"/>
          <p14:tracePt t="36794" x="5688013" y="4062413"/>
          <p14:tracePt t="36811" x="5705475" y="4071938"/>
          <p14:tracePt t="36828" x="5724525" y="4081463"/>
          <p14:tracePt t="36844" x="5732463" y="4098925"/>
          <p14:tracePt t="36861" x="5741988" y="4098925"/>
          <p14:tracePt t="36878" x="5759450" y="4108450"/>
          <p14:tracePt t="36894" x="5776913" y="4108450"/>
          <p14:tracePt t="36911" x="5786438" y="4116388"/>
          <p14:tracePt t="36928" x="5822950" y="4125913"/>
          <p14:tracePt t="36945" x="5840413" y="4143375"/>
          <p14:tracePt t="36961" x="5884863" y="4179888"/>
          <p14:tracePt t="36978" x="5919788" y="4214813"/>
          <p14:tracePt t="36994" x="5965825" y="4241800"/>
          <p14:tracePt t="37011" x="6000750" y="4276725"/>
          <p14:tracePt t="37028" x="6027738" y="4303713"/>
          <p14:tracePt t="37044" x="6072188" y="4357688"/>
          <p14:tracePt t="37061" x="6099175" y="4375150"/>
          <p14:tracePt t="37078" x="6116638" y="4394200"/>
          <p14:tracePt t="37094" x="6143625" y="4402138"/>
          <p14:tracePt t="37111" x="6170613" y="4419600"/>
          <p14:tracePt t="37128" x="6215063" y="4419600"/>
          <p14:tracePt t="37145" x="6269038" y="4429125"/>
          <p14:tracePt t="37161" x="6296025" y="4446588"/>
          <p14:tracePt t="37178" x="6313488" y="4446588"/>
          <p14:tracePt t="37194" x="6330950" y="4456113"/>
          <p14:tracePt t="37211" x="6340475" y="4456113"/>
          <p14:tracePt t="37228" x="6357938" y="4456113"/>
          <p14:tracePt t="37245" x="6357938" y="4473575"/>
          <p14:tracePt t="37278" x="6367463" y="4473575"/>
          <p14:tracePt t="37294" x="6384925" y="4483100"/>
          <p14:tracePt t="37311" x="6411913" y="4491038"/>
          <p14:tracePt t="37328" x="6465888" y="4510088"/>
          <p14:tracePt t="37345" x="6483350" y="4510088"/>
          <p14:tracePt t="37361" x="6527800" y="4518025"/>
          <p14:tracePt t="37378" x="6537325" y="4527550"/>
          <p14:tracePt t="37395" x="6562725" y="4537075"/>
          <p14:tracePt t="37411" x="6589713" y="4545013"/>
          <p14:tracePt t="37428" x="6599238" y="4554538"/>
          <p14:tracePt t="37445" x="6626225" y="4562475"/>
          <p14:tracePt t="37461" x="6643688" y="4572000"/>
          <p14:tracePt t="37478" x="6653213" y="4589463"/>
          <p14:tracePt t="37495" x="6688138" y="4598988"/>
          <p14:tracePt t="37511" x="6715125" y="4616450"/>
          <p14:tracePt t="37528" x="6759575" y="4625975"/>
          <p14:tracePt t="37545" x="6804025" y="4652963"/>
          <p14:tracePt t="37561" x="6831013" y="4660900"/>
          <p14:tracePt t="37595" x="6840538" y="4660900"/>
          <p14:tracePt t="37611" x="6840538" y="4670425"/>
          <p14:tracePt t="37628" x="6875463" y="4670425"/>
          <p14:tracePt t="37645" x="6902450" y="4679950"/>
          <p14:tracePt t="37661" x="6919913" y="4687888"/>
          <p14:tracePt t="37678" x="6929438" y="4687888"/>
          <p14:tracePt t="37787" x="6938963" y="4687888"/>
        </p14:tracePtLst>
      </p14:laserTraceLst>
    </p:ext>
  </p:extLs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50"/>
    </mc:Choice>
    <mc:Fallback>
      <p:transition spd="slow" advTm="5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1" x="6938963" y="4679950"/>
          <p14:tracePt t="3481" x="6919913" y="4652963"/>
          <p14:tracePt t="3487" x="6875463" y="4625975"/>
          <p14:tracePt t="3498" x="6823075" y="4572000"/>
          <p14:tracePt t="3515" x="6616700" y="4276725"/>
          <p14:tracePt t="3532" x="6340475" y="3867150"/>
          <p14:tracePt t="3548" x="5848350" y="3322638"/>
          <p14:tracePt t="3582" x="5037138" y="2643188"/>
          <p14:tracePt t="3615" x="4152900" y="2268538"/>
          <p14:tracePt t="3649" x="3973513" y="2179638"/>
          <p14:tracePt t="3665" x="3946525" y="2152650"/>
          <p14:tracePt t="3667" x="3938588" y="2152650"/>
          <p14:tracePt t="3900" x="3902075" y="2116138"/>
          <p14:tracePt t="3907" x="3875088" y="2071688"/>
          <p14:tracePt t="3915" x="3840163" y="2054225"/>
          <p14:tracePt t="3932" x="3732213" y="1982788"/>
          <p14:tracePt t="3949" x="3660775" y="1938338"/>
          <p14:tracePt t="3966" x="3625850" y="1928813"/>
          <p14:tracePt t="3982" x="3616325" y="1928813"/>
          <p14:tracePt t="4041" x="3608388" y="1928813"/>
          <p14:tracePt t="4049" x="3598863" y="1928813"/>
          <p14:tracePt t="4082" x="3544888" y="1919288"/>
          <p14:tracePt t="4099" x="3544888" y="1911350"/>
          <p14:tracePt t="4115" x="3544888" y="1901825"/>
          <p14:tracePt t="4132" x="3536950" y="1901825"/>
          <p14:tracePt t="4149" x="3527425" y="1893888"/>
          <p14:tracePt t="4165" x="3517900" y="1874838"/>
          <p14:tracePt t="4182" x="3490913" y="1866900"/>
          <p14:tracePt t="4199" x="3482975" y="1866900"/>
          <p14:tracePt t="4424" x="3482975" y="1874838"/>
          <p14:tracePt t="4748" x="3473450" y="1874838"/>
          <p14:tracePt t="4815" x="3465513" y="1874838"/>
          <p14:tracePt t="4868" x="3455988" y="1874838"/>
          <p14:tracePt t="4921" x="3446463" y="1874838"/>
          <p14:tracePt t="4987" x="3438525" y="1874838"/>
          <p14:tracePt t="5595" x="3438525" y="1884363"/>
          <p14:tracePt t="6331" x="3438525" y="1893888"/>
          <p14:tracePt t="6346" x="3438525" y="1901825"/>
          <p14:tracePt t="6360" x="3446463" y="1919288"/>
          <p14:tracePt t="6368" x="3446463" y="1938338"/>
          <p14:tracePt t="6375" x="3446463" y="1946275"/>
          <p14:tracePt t="6383" x="3446463" y="1955800"/>
          <p14:tracePt t="6400" x="3446463" y="2000250"/>
          <p14:tracePt t="6417" x="3446463" y="2081213"/>
          <p14:tracePt t="6450" x="3446463" y="2268538"/>
          <p14:tracePt t="6483" x="3446463" y="2401888"/>
          <p14:tracePt t="6516" x="3438525" y="2616200"/>
          <p14:tracePt t="6533" x="3429000" y="2697163"/>
          <p14:tracePt t="6550" x="3419475" y="2803525"/>
          <p14:tracePt t="6566" x="3411538" y="2874963"/>
          <p14:tracePt t="6583" x="3411538" y="2901950"/>
          <p14:tracePt t="6600" x="3411538" y="2919413"/>
          <p14:tracePt t="6616" x="3411538" y="2928938"/>
          <p14:tracePt t="6675" x="3411538" y="2938463"/>
          <p14:tracePt t="6690" x="3411538" y="2946400"/>
          <p14:tracePt t="6706" x="3411538" y="2955925"/>
          <p14:tracePt t="6826" x="3411538" y="2938463"/>
          <p14:tracePt t="6832" x="3411538" y="2928938"/>
          <p14:tracePt t="6841" x="3419475" y="2911475"/>
          <p14:tracePt t="6849" x="3429000" y="2911475"/>
          <p14:tracePt t="6866" x="3446463" y="2867025"/>
          <p14:tracePt t="6883" x="3446463" y="2840038"/>
          <p14:tracePt t="6900" x="3455988" y="2822575"/>
          <p14:tracePt t="6999" x="3455988" y="2813050"/>
          <p14:tracePt t="7031" x="3455988" y="2803525"/>
          <p14:tracePt t="7163" x="3446463" y="2803525"/>
          <p14:tracePt t="7180" x="3446463" y="2813050"/>
          <p14:tracePt t="7185" x="3438525" y="2813050"/>
          <p14:tracePt t="7192" x="3438525" y="2822575"/>
          <p14:tracePt t="7216" x="3438525" y="2830513"/>
          <p14:tracePt t="7222" x="3429000" y="2830513"/>
          <p14:tracePt t="7233" x="3429000" y="2840038"/>
          <p14:tracePt t="7250" x="3419475" y="2840038"/>
          <p14:tracePt t="7276" x="3419475" y="2847975"/>
          <p14:tracePt t="7313" x="3411538" y="2847975"/>
          <p14:tracePt t="7660" x="3411538" y="2840038"/>
          <p14:tracePt t="7673" x="3411538" y="2830513"/>
          <p14:tracePt t="7770" x="3411538" y="2822575"/>
          <p14:tracePt t="7809" x="3411538" y="2741613"/>
          <p14:tracePt t="7816" x="3411538" y="2724150"/>
          <p14:tracePt t="7823" x="3411538" y="2679700"/>
          <p14:tracePt t="7850" x="3411538" y="2465388"/>
          <p14:tracePt t="7883" x="3411538" y="2232025"/>
          <p14:tracePt t="7917" x="3402013" y="2071688"/>
          <p14:tracePt t="7933" x="3394075" y="2044700"/>
          <p14:tracePt t="7950" x="3384550" y="2027238"/>
          <p14:tracePt t="7967" x="3375025" y="2000250"/>
          <p14:tracePt t="7983" x="3367088" y="1982788"/>
          <p14:tracePt t="8000" x="3348038" y="1982788"/>
          <p14:tracePt t="8033" x="3340100" y="1973263"/>
          <p14:tracePt t="8050" x="3330575" y="1955800"/>
          <p14:tracePt t="8067" x="3313113" y="1874838"/>
          <p14:tracePt t="8083" x="3313113" y="1731963"/>
          <p14:tracePt t="8100" x="3313113" y="1660525"/>
          <p14:tracePt t="8117" x="3313113" y="1608138"/>
          <p14:tracePt t="8243" x="3322638" y="1608138"/>
          <p14:tracePt t="8273" x="3322638" y="1625600"/>
          <p14:tracePt t="8290" x="3330575" y="1633538"/>
          <p14:tracePt t="8296" x="3330575" y="1643063"/>
          <p14:tracePt t="8303" x="3330575" y="1652588"/>
          <p14:tracePt t="8319" x="3330575" y="1660525"/>
          <p14:tracePt t="8333" x="3340100" y="1679575"/>
          <p14:tracePt t="8350" x="3340100" y="1697038"/>
          <p14:tracePt t="8367" x="3340100" y="1704975"/>
          <p14:tracePt t="8383" x="3348038" y="1714500"/>
          <p14:tracePt t="8400" x="3348038" y="1731963"/>
          <p14:tracePt t="8417" x="3348038" y="1741488"/>
          <p14:tracePt t="8433" x="3348038" y="1751013"/>
          <p14:tracePt t="8450" x="3367088" y="1758950"/>
          <p14:tracePt t="8483" x="3367088" y="1768475"/>
          <p14:tracePt t="8528" x="3367088" y="1776413"/>
          <p14:tracePt t="8559" x="3367088" y="1785938"/>
          <p14:tracePt t="8611" x="3375025" y="1785938"/>
          <p14:tracePt t="8627" x="3375025" y="1795463"/>
          <p14:tracePt t="8657" x="3375025" y="1803400"/>
          <p14:tracePt t="8686" x="3384550" y="1812925"/>
          <p14:tracePt t="8693" x="3394075" y="1812925"/>
          <p14:tracePt t="8701" x="3394075" y="1822450"/>
          <p14:tracePt t="8717" x="3402013" y="1839913"/>
          <p14:tracePt t="8733" x="3402013" y="1847850"/>
          <p14:tracePt t="8750" x="3419475" y="1857375"/>
          <p14:tracePt t="8767" x="3419475" y="1884363"/>
          <p14:tracePt t="8783" x="3429000" y="1919288"/>
          <p14:tracePt t="8800" x="3429000" y="1938338"/>
          <p14:tracePt t="8817" x="3429000" y="1946275"/>
          <p14:tracePt t="8833" x="3429000" y="1955800"/>
          <p14:tracePt t="8897" x="3429000" y="1965325"/>
          <p14:tracePt t="8903" x="3438525" y="1973263"/>
          <p14:tracePt t="8911" x="3438525" y="1982788"/>
          <p14:tracePt t="8920" x="3438525" y="2000250"/>
          <p14:tracePt t="8933" x="3438525" y="2027238"/>
          <p14:tracePt t="8950" x="3438525" y="2054225"/>
          <p14:tracePt t="8967" x="3446463" y="2071688"/>
          <p14:tracePt t="8983" x="3446463" y="2089150"/>
          <p14:tracePt t="9000" x="3455988" y="2116138"/>
          <p14:tracePt t="9017" x="3455988" y="2133600"/>
          <p14:tracePt t="9034" x="3465513" y="2160588"/>
          <p14:tracePt t="9050" x="3465513" y="2197100"/>
          <p14:tracePt t="9067" x="3465513" y="2232025"/>
          <p14:tracePt t="9084" x="3473450" y="2286000"/>
          <p14:tracePt t="9100" x="3473450" y="2330450"/>
          <p14:tracePt t="9117" x="3473450" y="2366963"/>
          <p14:tracePt t="9134" x="3473450" y="2393950"/>
          <p14:tracePt t="9150" x="3473450" y="2419350"/>
          <p14:tracePt t="9167" x="3473450" y="2428875"/>
          <p14:tracePt t="9184" x="3473450" y="2438400"/>
          <p14:tracePt t="9200" x="3473450" y="2446338"/>
          <p14:tracePt t="9217" x="3473450" y="2455863"/>
          <p14:tracePt t="9234" x="3473450" y="2490788"/>
          <p14:tracePt t="9250" x="3473450" y="2509838"/>
          <p14:tracePt t="9267" x="3465513" y="2544763"/>
          <p14:tracePt t="9284" x="3465513" y="2616200"/>
          <p14:tracePt t="9301" x="3455988" y="2679700"/>
          <p14:tracePt t="9317" x="3446463" y="2705100"/>
          <p14:tracePt t="9334" x="3438525" y="2732088"/>
          <p14:tracePt t="9350" x="3438525" y="2751138"/>
          <p14:tracePt t="9367" x="3438525" y="2759075"/>
          <p14:tracePt t="9429" x="3429000" y="2759075"/>
          <p14:tracePt t="9654" x="3429000" y="2768600"/>
          <p14:tracePt t="9730" x="3429000" y="2776538"/>
          <p14:tracePt t="9798" x="3429000" y="2786063"/>
          <p14:tracePt t="9804" x="3429000" y="2795588"/>
          <p14:tracePt t="9828" x="3419475" y="2795588"/>
          <p14:tracePt t="9834" x="3411538" y="2795588"/>
          <p14:tracePt t="9851" x="3402013" y="2813050"/>
          <p14:tracePt t="9867" x="3384550" y="2822575"/>
          <p14:tracePt t="9884" x="3375025" y="2830513"/>
          <p14:tracePt t="9901" x="3367088" y="2847975"/>
          <p14:tracePt t="9918" x="3348038" y="2847975"/>
          <p14:tracePt t="9950" x="3348038" y="2857500"/>
          <p14:tracePt t="9967" x="3340100" y="2857500"/>
          <p14:tracePt t="10007" x="3330575" y="2857500"/>
          <p14:tracePt t="10037" x="3322638" y="2857500"/>
          <p14:tracePt t="10051" x="3322638" y="2867025"/>
          <p14:tracePt t="10074" x="3313113" y="2874963"/>
          <p14:tracePt t="10081" x="3295650" y="2884488"/>
          <p14:tracePt t="10090" x="3295650" y="2894013"/>
          <p14:tracePt t="10101" x="3286125" y="2901950"/>
          <p14:tracePt t="10117" x="3276600" y="2911475"/>
          <p14:tracePt t="10134" x="3251200" y="2938463"/>
          <p14:tracePt t="10151" x="3241675" y="2946400"/>
          <p14:tracePt t="10168" x="3224213" y="2955925"/>
          <p14:tracePt t="10184" x="3214688" y="2965450"/>
          <p14:tracePt t="10201" x="3197225" y="2982913"/>
          <p14:tracePt t="10218" x="3187700" y="2990850"/>
          <p14:tracePt t="10234" x="3179763" y="3000375"/>
          <p14:tracePt t="10251" x="3160713" y="3009900"/>
          <p14:tracePt t="10267" x="3152775" y="3017838"/>
          <p14:tracePt t="10284" x="3125788" y="3044825"/>
          <p14:tracePt t="10301" x="3116263" y="3044825"/>
          <p14:tracePt t="10318" x="3098800" y="3062288"/>
          <p14:tracePt t="10334" x="3081338" y="3071813"/>
          <p14:tracePt t="10351" x="3036888" y="3108325"/>
          <p14:tracePt t="10368" x="3009900" y="3125788"/>
          <p14:tracePt t="10384" x="3000375" y="3133725"/>
          <p14:tracePt t="10401" x="2982913" y="3152775"/>
          <p14:tracePt t="10418" x="2973388" y="3160713"/>
          <p14:tracePt t="10434" x="2965450" y="3160713"/>
          <p14:tracePt t="10451" x="2955925" y="3160713"/>
          <p14:tracePt t="10480" x="2955925" y="3170238"/>
          <p14:tracePt t="10487" x="2946400" y="3179763"/>
          <p14:tracePt t="10502" x="2938463" y="3187700"/>
          <p14:tracePt t="10517" x="2928938" y="3197225"/>
          <p14:tracePt t="10534" x="2911475" y="3214688"/>
          <p14:tracePt t="10551" x="2901950" y="3214688"/>
          <p14:tracePt t="10568" x="2894013" y="3224213"/>
          <p14:tracePt t="10584" x="2867025" y="3241675"/>
          <p14:tracePt t="10601" x="2847975" y="3241675"/>
          <p14:tracePt t="10617" x="2830513" y="3241675"/>
          <p14:tracePt t="10634" x="2803525" y="3241675"/>
          <p14:tracePt t="10651" x="2759075" y="3259138"/>
          <p14:tracePt t="10668" x="2714625" y="3268663"/>
          <p14:tracePt t="10684" x="2697163" y="3276600"/>
          <p14:tracePt t="10701" x="2670175" y="3286125"/>
          <p14:tracePt t="10718" x="2652713" y="3295650"/>
          <p14:tracePt t="10734" x="2625725" y="3303588"/>
          <p14:tracePt t="10751" x="2589213" y="3322638"/>
          <p14:tracePt t="10767" x="2562225" y="3340100"/>
          <p14:tracePt t="10784" x="2517775" y="3348038"/>
          <p14:tracePt t="10801" x="2465388" y="3375025"/>
          <p14:tracePt t="10817" x="2438400" y="3394075"/>
          <p14:tracePt t="10834" x="2411413" y="3402013"/>
          <p14:tracePt t="10851" x="2401888" y="3411538"/>
          <p14:tracePt t="10868" x="2393950" y="3411538"/>
          <p14:tracePt t="10884" x="2384425" y="3419475"/>
          <p14:tracePt t="10901" x="2384425" y="3429000"/>
          <p14:tracePt t="10918" x="2374900" y="3429000"/>
          <p14:tracePt t="11020" x="2374900" y="3419475"/>
          <p14:tracePt t="11028" x="2384425" y="3419475"/>
          <p14:tracePt t="11035" x="2393950" y="3419475"/>
          <p14:tracePt t="11051" x="2401888" y="3411538"/>
          <p14:tracePt t="11068" x="2411413" y="3411538"/>
          <p14:tracePt t="11084" x="2438400" y="3394075"/>
          <p14:tracePt t="11101" x="2554288" y="3322638"/>
          <p14:tracePt t="11118" x="2633663" y="3276600"/>
          <p14:tracePt t="11134" x="2687638" y="3251200"/>
          <p14:tracePt t="11151" x="2776538" y="3205163"/>
          <p14:tracePt t="11168" x="2919413" y="3160713"/>
          <p14:tracePt t="11169" x="2965450" y="3133725"/>
          <p14:tracePt t="11184" x="3036888" y="3098800"/>
          <p14:tracePt t="11201" x="3089275" y="3017838"/>
          <p14:tracePt t="11218" x="3152775" y="2946400"/>
          <p14:tracePt t="11234" x="3259138" y="2874963"/>
          <p14:tracePt t="11251" x="3348038" y="2840038"/>
          <p14:tracePt t="11268" x="3411538" y="2822575"/>
          <p14:tracePt t="11284" x="3429000" y="2803525"/>
          <p14:tracePt t="11301" x="3446463" y="2795588"/>
          <p14:tracePt t="11318" x="3473450" y="2786063"/>
          <p14:tracePt t="11334" x="3509963" y="2741613"/>
          <p14:tracePt t="11351" x="3536950" y="2732088"/>
          <p14:tracePt t="11368" x="3544888" y="2724150"/>
          <p14:tracePt t="11385" x="3554413" y="2705100"/>
          <p14:tracePt t="11402" x="3589338" y="2670175"/>
          <p14:tracePt t="11418" x="3616325" y="2652713"/>
          <p14:tracePt t="11434" x="3625850" y="2633663"/>
          <p14:tracePt t="11468" x="3633788" y="2616200"/>
          <p14:tracePt t="11492" x="3633788" y="2625725"/>
          <p14:tracePt t="11509" x="3633788" y="2633663"/>
          <p14:tracePt t="11522" x="3633788" y="2643188"/>
          <p14:tracePt t="11534" x="3625850" y="2652713"/>
          <p14:tracePt t="11551" x="3608388" y="2660650"/>
          <p14:tracePt t="11568" x="3581400" y="2679700"/>
          <p14:tracePt t="11584" x="3554413" y="2687638"/>
          <p14:tracePt t="11601" x="3509963" y="2724150"/>
          <p14:tracePt t="11618" x="3473450" y="2759075"/>
          <p14:tracePt t="11635" x="3348038" y="2813050"/>
          <p14:tracePt t="11651" x="3259138" y="2857500"/>
          <p14:tracePt t="11668" x="3187700" y="2884488"/>
          <p14:tracePt t="11685" x="3125788" y="2928938"/>
          <p14:tracePt t="11701" x="3081338" y="3000375"/>
          <p14:tracePt t="11718" x="3009900" y="3044825"/>
          <p14:tracePt t="11734" x="2955925" y="3089275"/>
          <p14:tracePt t="11751" x="2894013" y="3125788"/>
          <p14:tracePt t="11768" x="2847975" y="3152775"/>
          <p14:tracePt t="11784" x="2813050" y="3170238"/>
          <p14:tracePt t="11801" x="2795588" y="3179763"/>
          <p14:tracePt t="11818" x="2768600" y="3187700"/>
          <p14:tracePt t="11835" x="2741613" y="3205163"/>
          <p14:tracePt t="11852" x="2697163" y="3224213"/>
          <p14:tracePt t="11868" x="2670175" y="3232150"/>
          <p14:tracePt t="11885" x="2652713" y="3241675"/>
          <p14:tracePt t="11901" x="2633663" y="3259138"/>
          <p14:tracePt t="11918" x="2625725" y="3268663"/>
          <p14:tracePt t="11935" x="2608263" y="3276600"/>
          <p14:tracePt t="11951" x="2589213" y="3295650"/>
          <p14:tracePt t="11968" x="2581275" y="3303588"/>
          <p14:tracePt t="11984" x="2562225" y="3322638"/>
          <p14:tracePt t="12002" x="2536825" y="3340100"/>
          <p14:tracePt t="12018" x="2527300" y="3348038"/>
          <p14:tracePt t="12034" x="2517775" y="3357563"/>
          <p14:tracePt t="12051" x="2509838" y="3367088"/>
          <p14:tracePt t="12122" x="2509838" y="3357563"/>
          <p14:tracePt t="12138" x="2517775" y="3348038"/>
          <p14:tracePt t="12145" x="2527300" y="3348038"/>
          <p14:tracePt t="12160" x="2536825" y="3348038"/>
          <p14:tracePt t="12169" x="2554288" y="3348038"/>
          <p14:tracePt t="12185" x="2571750" y="3330575"/>
          <p14:tracePt t="12201" x="2679700" y="3259138"/>
          <p14:tracePt t="12218" x="2741613" y="3224213"/>
          <p14:tracePt t="12235" x="2795588" y="3187700"/>
          <p14:tracePt t="12251" x="2857500" y="3170238"/>
          <p14:tracePt t="12268" x="2938463" y="3133725"/>
          <p14:tracePt t="12285" x="3017838" y="3116263"/>
          <p14:tracePt t="12301" x="3089275" y="3089275"/>
          <p14:tracePt t="12318" x="3108325" y="3081338"/>
          <p14:tracePt t="12335" x="3133725" y="3054350"/>
          <p14:tracePt t="12352" x="3152775" y="3036888"/>
          <p14:tracePt t="12368" x="3152775" y="3017838"/>
          <p14:tracePt t="12385" x="3170238" y="3009900"/>
          <p14:tracePt t="12401" x="3205163" y="2990850"/>
          <p14:tracePt t="12418" x="3224213" y="2955925"/>
          <p14:tracePt t="12435" x="3268663" y="2938463"/>
          <p14:tracePt t="12452" x="3295650" y="2919413"/>
          <p14:tracePt t="12468" x="3313113" y="2911475"/>
          <p14:tracePt t="12485" x="3348038" y="2884488"/>
          <p14:tracePt t="12501" x="3367088" y="2874963"/>
          <p14:tracePt t="12518" x="3411538" y="2857500"/>
          <p14:tracePt t="12535" x="3429000" y="2830513"/>
          <p14:tracePt t="12551" x="3438525" y="2830513"/>
          <p14:tracePt t="12585" x="3446463" y="2822575"/>
          <p14:tracePt t="12602" x="3455988" y="2813050"/>
          <p14:tracePt t="12632" x="3455988" y="2803525"/>
          <p14:tracePt t="12640" x="3465513" y="2803525"/>
          <p14:tracePt t="12670" x="3465513" y="2795588"/>
          <p14:tracePt t="12730" x="3455988" y="2795588"/>
          <p14:tracePt t="12739" x="3446463" y="2803525"/>
          <p14:tracePt t="12746" x="3438525" y="2803525"/>
          <p14:tracePt t="12752" x="3438525" y="2813050"/>
          <p14:tracePt t="12768" x="3419475" y="2822575"/>
          <p14:tracePt t="12785" x="3330575" y="2847975"/>
          <p14:tracePt t="12801" x="3241675" y="2884488"/>
          <p14:tracePt t="12818" x="3170238" y="2919413"/>
          <p14:tracePt t="12835" x="3081338" y="2982913"/>
          <p14:tracePt t="12852" x="3027363" y="3036888"/>
          <p14:tracePt t="12868" x="2928938" y="3108325"/>
          <p14:tracePt t="12885" x="2857500" y="3152775"/>
          <p14:tracePt t="12902" x="2786063" y="3187700"/>
          <p14:tracePt t="12918" x="2768600" y="3197225"/>
          <p14:tracePt t="12935" x="2741613" y="3205163"/>
          <p14:tracePt t="12951" x="2724150" y="3224213"/>
          <p14:tracePt t="12968" x="2705100" y="3232150"/>
          <p14:tracePt t="12985" x="2679700" y="3251200"/>
          <p14:tracePt t="13001" x="2670175" y="3259138"/>
          <p14:tracePt t="13018" x="2643188" y="3268663"/>
          <p14:tracePt t="13035" x="2625725" y="3286125"/>
          <p14:tracePt t="13052" x="2598738" y="3303588"/>
          <p14:tracePt t="13068" x="2571750" y="3322638"/>
          <p14:tracePt t="13085" x="2554288" y="3348038"/>
          <p14:tracePt t="13102" x="2517775" y="3384550"/>
          <p14:tracePt t="13118" x="2500313" y="3411538"/>
          <p14:tracePt t="13135" x="2482850" y="3429000"/>
          <p14:tracePt t="13152" x="2482850" y="3438525"/>
          <p14:tracePt t="13256" x="2490788" y="3438525"/>
          <p14:tracePt t="13262" x="2500313" y="3429000"/>
          <p14:tracePt t="13270" x="2509838" y="3419475"/>
          <p14:tracePt t="13285" x="2562225" y="3375025"/>
          <p14:tracePt t="13302" x="2687638" y="3286125"/>
          <p14:tracePt t="13318" x="2795588" y="3205163"/>
          <p14:tracePt t="13335" x="2874963" y="3170238"/>
          <p14:tracePt t="13352" x="3081338" y="3081338"/>
          <p14:tracePt t="13369" x="3160713" y="3062288"/>
          <p14:tracePt t="13385" x="3205163" y="3017838"/>
          <p14:tracePt t="13402" x="3276600" y="2955925"/>
          <p14:tracePt t="13419" x="3340100" y="2901950"/>
          <p14:tracePt t="13435" x="3394075" y="2867025"/>
          <p14:tracePt t="13452" x="3402013" y="2857500"/>
          <p14:tracePt t="13469" x="3411538" y="2857500"/>
          <p14:tracePt t="13533" x="3419475" y="2847975"/>
          <p14:tracePt t="13562" x="3429000" y="2840038"/>
          <p14:tracePt t="13571" x="3438525" y="2830513"/>
          <p14:tracePt t="13585" x="3446463" y="2822575"/>
          <p14:tracePt t="13600" x="3455988" y="2813050"/>
          <p14:tracePt t="13609" x="3455988" y="2803525"/>
          <p14:tracePt t="13619" x="3465513" y="2803525"/>
          <p14:tracePt t="13635" x="3490913" y="2786063"/>
          <p14:tracePt t="13652" x="3509963" y="2768600"/>
          <p14:tracePt t="13669" x="3517900" y="2759075"/>
          <p14:tracePt t="13713" x="3517900" y="2768600"/>
          <p14:tracePt t="13736" x="3509963" y="2768600"/>
          <p14:tracePt t="13743" x="3509963" y="2776538"/>
          <p14:tracePt t="13752" x="3500438" y="2776538"/>
          <p14:tracePt t="13769" x="3473450" y="2786063"/>
          <p14:tracePt t="13785" x="3394075" y="2822575"/>
          <p14:tracePt t="13802" x="3232150" y="2911475"/>
          <p14:tracePt t="13818" x="3214688" y="2938463"/>
          <p14:tracePt t="13835" x="3071813" y="3054350"/>
          <p14:tracePt t="13852" x="2965450" y="3125788"/>
          <p14:tracePt t="13869" x="2894013" y="3152775"/>
          <p14:tracePt t="13885" x="2830513" y="3187700"/>
          <p14:tracePt t="13902" x="2822575" y="3197225"/>
          <p14:tracePt t="13919" x="2803525" y="3205163"/>
          <p14:tracePt t="14050" x="2813050" y="3205163"/>
          <p14:tracePt t="14065" x="2822575" y="3205163"/>
          <p14:tracePt t="14073" x="2830513" y="3205163"/>
          <p14:tracePt t="14095" x="3000375" y="3143250"/>
          <p14:tracePt t="14103" x="3143250" y="3125788"/>
          <p14:tracePt t="14119" x="3527425" y="3000375"/>
          <p14:tracePt t="14136" x="4241800" y="2633663"/>
          <p14:tracePt t="14152" x="4830763" y="2428875"/>
          <p14:tracePt t="14169" x="5251450" y="2357438"/>
          <p14:tracePt t="14172" x="5419725" y="2303463"/>
          <p14:tracePt t="14185" x="5759450" y="2133600"/>
          <p14:tracePt t="14202" x="6037263" y="2044700"/>
          <p14:tracePt t="14219" x="6303963" y="1955800"/>
          <p14:tracePt t="14235" x="6438900" y="1946275"/>
          <p14:tracePt t="14252" x="6491288" y="1946275"/>
          <p14:tracePt t="14269" x="6500813" y="1946275"/>
          <p14:tracePt t="14307" x="6510338" y="1946275"/>
          <p14:tracePt t="14319" x="6518275" y="1955800"/>
          <p14:tracePt t="14335" x="6562725" y="1965325"/>
          <p14:tracePt t="14352" x="6626225" y="1965325"/>
          <p14:tracePt t="14369" x="6705600" y="1973263"/>
          <p14:tracePt t="14386" x="6769100" y="1973263"/>
          <p14:tracePt t="14402" x="6813550" y="1973263"/>
          <p14:tracePt t="14419" x="6848475" y="1973263"/>
          <p14:tracePt t="14436" x="6884988" y="1973263"/>
          <p14:tracePt t="14452" x="6911975" y="1990725"/>
          <p14:tracePt t="14469" x="6965950" y="1990725"/>
          <p14:tracePt t="14485" x="6973888" y="1990725"/>
          <p14:tracePt t="14741" x="7010400" y="2017713"/>
          <p14:tracePt t="14750" x="7099300" y="2098675"/>
          <p14:tracePt t="14757" x="7188200" y="2187575"/>
          <p14:tracePt t="14769" x="7304088" y="2259013"/>
          <p14:tracePt t="14785" x="7456488" y="2347913"/>
          <p14:tracePt t="14802" x="7491413" y="2366963"/>
          <p14:tracePt t="14820" x="7554913" y="2393950"/>
          <p14:tracePt t="14836" x="7599363" y="2401888"/>
          <p14:tracePt t="14853" x="7670800" y="2438400"/>
          <p14:tracePt t="14869" x="7697788" y="2465388"/>
          <p14:tracePt t="14886" x="7715250" y="2500313"/>
          <p14:tracePt t="14902" x="7732713" y="2527300"/>
          <p14:tracePt t="14919" x="7732713" y="2536825"/>
          <p14:tracePt t="14935" x="7732713" y="2544763"/>
          <p14:tracePt t="14952" x="7742238" y="2554288"/>
          <p14:tracePt t="14969" x="7751763" y="2581275"/>
          <p14:tracePt t="14986" x="7751763" y="2598738"/>
          <p14:tracePt t="15002" x="7751763" y="2608263"/>
          <p14:tracePt t="15019" x="7759700" y="2633663"/>
          <p14:tracePt t="15035" x="7769225" y="2652713"/>
          <p14:tracePt t="15052" x="7769225" y="2660650"/>
          <p14:tracePt t="15069" x="7777163" y="2679700"/>
          <p14:tracePt t="15086" x="7786688" y="2687638"/>
          <p14:tracePt t="15102" x="7796213" y="2687638"/>
          <p14:tracePt t="15183" x="7804150" y="2687638"/>
          <p14:tracePt t="15251" x="7813675" y="2687638"/>
          <p14:tracePt t="15266" x="7823200" y="2687638"/>
          <p14:tracePt t="15273" x="7848600" y="2679700"/>
          <p14:tracePt t="15286" x="7858125" y="2679700"/>
          <p14:tracePt t="15302" x="7875588" y="2679700"/>
          <p14:tracePt t="15319" x="7894638" y="2679700"/>
          <p14:tracePt t="15336" x="7902575" y="2679700"/>
          <p14:tracePt t="15634" x="7894638" y="2679700"/>
          <p14:tracePt t="15641" x="7894638" y="2687638"/>
          <p14:tracePt t="15651" x="7885113" y="2687638"/>
          <p14:tracePt t="15769" x="7885113" y="2697163"/>
          <p14:tracePt t="15777" x="7875588" y="2697163"/>
          <p14:tracePt t="15813" x="7867650" y="2714625"/>
          <p14:tracePt t="15822" x="7858125" y="2714625"/>
          <p14:tracePt t="15837" x="7848600" y="2724150"/>
          <p14:tracePt t="15860" x="7840663" y="2724150"/>
          <p14:tracePt t="15867" x="7831138" y="2724150"/>
          <p14:tracePt t="15874" x="7831138" y="2732088"/>
          <p14:tracePt t="15903" x="7823200" y="2751138"/>
          <p14:tracePt t="17022" x="7813675" y="2759075"/>
          <p14:tracePt t="17067" x="7804150" y="2759075"/>
          <p14:tracePt t="17120" x="7796213" y="2759075"/>
          <p14:tracePt t="17128" x="7796213" y="2768600"/>
          <p14:tracePt t="17165" x="7786688" y="2768600"/>
          <p14:tracePt t="17188" x="7786688" y="2776538"/>
          <p14:tracePt t="17330" x="7786688" y="2768600"/>
          <p14:tracePt t="17345" x="7796213" y="2768600"/>
          <p14:tracePt t="17351" x="7796213" y="2759075"/>
          <p14:tracePt t="17375" x="7804150" y="2759075"/>
          <p14:tracePt t="18298" x="7813675" y="2751138"/>
          <p14:tracePt t="18380" x="7804150" y="2751138"/>
          <p14:tracePt t="18425" x="7804150" y="2759075"/>
          <p14:tracePt t="19100" x="7823200" y="2759075"/>
          <p14:tracePt t="19108" x="7867650" y="2759075"/>
          <p14:tracePt t="19115" x="7894638" y="2759075"/>
          <p14:tracePt t="19123" x="7920038" y="2759075"/>
          <p14:tracePt t="19138" x="7956550" y="2759075"/>
          <p14:tracePt t="19154" x="7974013" y="2759075"/>
          <p14:tracePt t="19170" x="8010525" y="2759075"/>
          <p14:tracePt t="19204" x="8054975" y="2759075"/>
          <p14:tracePt t="19237" x="8081963" y="2759075"/>
          <p14:tracePt t="19270" x="8126413" y="2776538"/>
          <p14:tracePt t="19288" x="8170863" y="2776538"/>
          <p14:tracePt t="19304" x="8197850" y="2786063"/>
          <p14:tracePt t="19321" x="8224838" y="2795588"/>
          <p14:tracePt t="19337" x="8242300" y="2795588"/>
          <p14:tracePt t="19354" x="8259763" y="2803525"/>
          <p14:tracePt t="19370" x="8277225" y="2803525"/>
          <p14:tracePt t="19387" x="8296275" y="2813050"/>
          <p14:tracePt t="19404" x="8340725" y="2830513"/>
          <p14:tracePt t="19421" x="8394700" y="2840038"/>
          <p14:tracePt t="19437" x="8491538" y="2847975"/>
          <p14:tracePt t="19454" x="8510588" y="2847975"/>
          <p14:tracePt t="19470" x="8528050" y="2847975"/>
          <p14:tracePt t="19504" x="8537575" y="2857500"/>
          <p14:tracePt t="19520" x="8545513" y="2867025"/>
          <p14:tracePt t="19537" x="8562975" y="2867025"/>
          <p14:tracePt t="19554" x="8572500" y="2867025"/>
          <p14:tracePt t="19571" x="8589963" y="2867025"/>
          <p14:tracePt t="19588" x="8634413" y="2867025"/>
          <p14:tracePt t="19604" x="8688388" y="2884488"/>
          <p14:tracePt t="19621" x="8742363" y="2894013"/>
          <p14:tracePt t="19637" x="8777288" y="2894013"/>
          <p14:tracePt t="19654" x="8813800" y="2911475"/>
          <p14:tracePt t="19670" x="8867775" y="2919413"/>
          <p14:tracePt t="19687" x="8885238" y="2919413"/>
          <p14:tracePt t="19704" x="8929688" y="2928938"/>
          <p14:tracePt t="19720" x="8966200" y="2938463"/>
          <p14:tracePt t="19737" x="9018588" y="2946400"/>
          <p14:tracePt t="19754" x="9099550" y="2955925"/>
          <p14:tracePt t="19770" x="9126538" y="2955925"/>
          <p14:tracePt t="19787" x="9153525" y="2965450"/>
          <p14:tracePt t="19804" x="9170988" y="2965450"/>
          <p14:tracePt t="19821" x="9205913" y="2965450"/>
          <p14:tracePt t="19838" x="9224963" y="2973388"/>
          <p14:tracePt t="19854" x="9286875" y="2973388"/>
          <p14:tracePt t="19870" x="9348788" y="2973388"/>
          <p14:tracePt t="19887" x="9412288" y="2982913"/>
          <p14:tracePt t="19904" x="9474200" y="2982913"/>
          <p14:tracePt t="19920" x="9491663" y="2990850"/>
          <p14:tracePt t="19937" x="9528175" y="2990850"/>
          <p14:tracePt t="19954" x="9545638" y="2990850"/>
          <p14:tracePt t="19970" x="9590088" y="3000375"/>
          <p14:tracePt t="19987" x="9617075" y="3009900"/>
          <p14:tracePt t="20004" x="9653588" y="3017838"/>
          <p14:tracePt t="20020" x="9688513" y="3027363"/>
          <p14:tracePt t="20037" x="9715500" y="3027363"/>
          <p14:tracePt t="20054" x="9769475" y="3036888"/>
          <p14:tracePt t="20071" x="9804400" y="3054350"/>
          <p14:tracePt t="20088" x="9840913" y="3062288"/>
          <p14:tracePt t="20104" x="9902825" y="3081338"/>
          <p14:tracePt t="20121" x="9991725" y="3108325"/>
          <p14:tracePt t="20137" x="10037763" y="3108325"/>
          <p14:tracePt t="20154" x="10072688" y="3116263"/>
          <p14:tracePt t="20171" x="10099675" y="3116263"/>
          <p14:tracePt t="20187" x="10117138" y="3133725"/>
          <p14:tracePt t="20204" x="10161588" y="3152775"/>
          <p14:tracePt t="20221" x="10188575" y="3160713"/>
          <p14:tracePt t="20238" x="10215563" y="3170238"/>
          <p14:tracePt t="20254" x="10252075" y="3187700"/>
          <p14:tracePt t="20271" x="10296525" y="3187700"/>
          <p14:tracePt t="20288" x="10304463" y="3187700"/>
          <p14:tracePt t="20321" x="10304463" y="3197225"/>
          <p14:tracePt t="20339" x="10313988" y="3197225"/>
          <p14:tracePt t="20354" x="10313988" y="3205163"/>
          <p14:tracePt t="20435" x="10331450" y="3205163"/>
          <p14:tracePt t="20466" x="10323513" y="3197225"/>
          <p14:tracePt t="20491" x="10313988" y="3197225"/>
          <p14:tracePt t="20502" x="10304463" y="3197225"/>
          <p14:tracePt t="20511" x="10296525" y="3197225"/>
          <p14:tracePt t="20526" x="10287000" y="3197225"/>
          <p14:tracePt t="20537" x="10287000" y="3179763"/>
          <p14:tracePt t="20562" x="10233025" y="3133725"/>
          <p14:tracePt t="20571" x="10188575" y="3125788"/>
          <p14:tracePt t="20588" x="10090150" y="3116263"/>
          <p14:tracePt t="20604" x="9894888" y="3098800"/>
          <p14:tracePt t="20621" x="9769475" y="3089275"/>
          <p14:tracePt t="20638" x="9688513" y="3071813"/>
          <p14:tracePt t="20654" x="9510713" y="3027363"/>
          <p14:tracePt t="20671" x="9375775" y="3017838"/>
          <p14:tracePt t="20688" x="9296400" y="2990850"/>
          <p14:tracePt t="20705" x="9259888" y="2973388"/>
          <p14:tracePt t="20721" x="9134475" y="2946400"/>
          <p14:tracePt t="20738" x="9045575" y="2938463"/>
          <p14:tracePt t="20754" x="8983663" y="2938463"/>
          <p14:tracePt t="20771" x="8939213" y="2938463"/>
          <p14:tracePt t="20788" x="8902700" y="2938463"/>
          <p14:tracePt t="20804" x="8670925" y="2938463"/>
          <p14:tracePt t="20821" x="8582025" y="2928938"/>
          <p14:tracePt t="20838" x="8518525" y="2928938"/>
          <p14:tracePt t="20855" x="8429625" y="2919413"/>
          <p14:tracePt t="20871" x="8331200" y="2919413"/>
          <p14:tracePt t="20888" x="8269288" y="2919413"/>
          <p14:tracePt t="20904" x="8224838" y="2919413"/>
          <p14:tracePt t="20921" x="8197850" y="2919413"/>
          <p14:tracePt t="20938" x="8170863" y="2919413"/>
          <p14:tracePt t="20954" x="8134350" y="2919413"/>
          <p14:tracePt t="20971" x="8108950" y="2919413"/>
          <p14:tracePt t="20988" x="8081963" y="2919413"/>
          <p14:tracePt t="21004" x="8037513" y="2919413"/>
          <p14:tracePt t="21021" x="7983538" y="2919413"/>
          <p14:tracePt t="21038" x="7974013" y="2919413"/>
          <p14:tracePt t="21054" x="7966075" y="2919413"/>
          <p14:tracePt t="21103" x="7966075" y="2911475"/>
          <p14:tracePt t="21110" x="7966075" y="2901950"/>
          <p14:tracePt t="21121" x="7966075" y="2894013"/>
          <p14:tracePt t="21138" x="7991475" y="2884488"/>
          <p14:tracePt t="21155" x="8018463" y="2867025"/>
          <p14:tracePt t="21171" x="8027988" y="2857500"/>
          <p14:tracePt t="21188" x="8037513" y="2830513"/>
          <p14:tracePt t="21261" x="8054975" y="2830513"/>
          <p14:tracePt t="21291" x="8062913" y="2830513"/>
          <p14:tracePt t="21313" x="8072438" y="2830513"/>
          <p14:tracePt t="21321" x="8081963" y="2830513"/>
          <p14:tracePt t="21343" x="8089900" y="2830513"/>
          <p14:tracePt t="21366" x="8099425" y="2830513"/>
          <p14:tracePt t="21397" x="8108950" y="2830513"/>
          <p14:tracePt t="21403" x="8108950" y="2840038"/>
          <p14:tracePt t="21419" x="8108950" y="2847975"/>
          <p14:tracePt t="21433" x="8116888" y="2847975"/>
          <p14:tracePt t="21470" x="8126413" y="2847975"/>
          <p14:tracePt t="21501" x="8134350" y="2847975"/>
          <p14:tracePt t="21510" x="8143875" y="2840038"/>
          <p14:tracePt t="21517" x="8161338" y="2830513"/>
          <p14:tracePt t="21523" x="8170863" y="2822575"/>
          <p14:tracePt t="21540" x="8180388" y="2822575"/>
          <p14:tracePt t="21554" x="8180388" y="2813050"/>
          <p14:tracePt t="21583" x="8180388" y="2803525"/>
          <p14:tracePt t="21630" x="8180388" y="2795588"/>
          <p14:tracePt t="21673" x="8180388" y="2776538"/>
          <p14:tracePt t="21756" x="8180388" y="2786063"/>
          <p14:tracePt t="21770" x="8180388" y="2795588"/>
          <p14:tracePt t="21786" x="8180388" y="2803525"/>
          <p14:tracePt t="21800" x="8170863" y="2813050"/>
          <p14:tracePt t="21810" x="8170863" y="2822575"/>
          <p14:tracePt t="21823" x="8170863" y="2830513"/>
          <p14:tracePt t="21838" x="8170863" y="2840038"/>
          <p14:tracePt t="21854" x="8153400" y="2857500"/>
          <p14:tracePt t="21888" x="8143875" y="2867025"/>
          <p14:tracePt t="21905" x="8143875" y="2874963"/>
          <p14:tracePt t="21921" x="8134350" y="2884488"/>
          <p14:tracePt t="21938" x="8134350" y="2894013"/>
          <p14:tracePt t="21955" x="8126413" y="2894013"/>
          <p14:tracePt t="21988" x="8116888" y="2894013"/>
          <p14:tracePt t="22005" x="8099425" y="2894013"/>
          <p14:tracePt t="22038" x="8089900" y="2894013"/>
          <p14:tracePt t="22055" x="8081963" y="2894013"/>
          <p14:tracePt t="22071" x="8072438" y="2901950"/>
          <p14:tracePt t="22088" x="8054975" y="2901950"/>
          <p14:tracePt t="22105" x="8045450" y="2901950"/>
          <p14:tracePt t="22121" x="8037513" y="2901950"/>
          <p14:tracePt t="22138" x="8027988" y="2911475"/>
          <p14:tracePt t="22155" x="7983538" y="2919413"/>
          <p14:tracePt t="22171" x="7974013" y="2919413"/>
          <p14:tracePt t="22188" x="7947025" y="2938463"/>
          <p14:tracePt t="22205" x="7929563" y="2938463"/>
          <p14:tracePt t="22221" x="7920038" y="2946400"/>
          <p14:tracePt t="22255" x="7912100" y="2955925"/>
          <p14:tracePt t="22271" x="7894638" y="2965450"/>
          <p14:tracePt t="22288" x="7885113" y="2982913"/>
          <p14:tracePt t="22305" x="7848600" y="3009900"/>
          <p14:tracePt t="22321" x="7840663" y="3027363"/>
          <p14:tracePt t="22338" x="7840663" y="3036888"/>
          <p14:tracePt t="22355" x="7823200" y="3036888"/>
          <p14:tracePt t="22371" x="7786688" y="3071813"/>
          <p14:tracePt t="22388" x="7759700" y="3089275"/>
          <p14:tracePt t="22405" x="7724775" y="3108325"/>
          <p14:tracePt t="22422" x="7688263" y="3133725"/>
          <p14:tracePt t="22439" x="7661275" y="3152775"/>
          <p14:tracePt t="22455" x="7643813" y="3160713"/>
          <p14:tracePt t="22471" x="7626350" y="3170238"/>
          <p14:tracePt t="22488" x="7616825" y="3187700"/>
          <p14:tracePt t="22505" x="7599363" y="3197225"/>
          <p14:tracePt t="22521" x="7572375" y="3205163"/>
          <p14:tracePt t="22538" x="7554913" y="3214688"/>
          <p14:tracePt t="22555" x="7518400" y="3224213"/>
          <p14:tracePt t="22572" x="7500938" y="3241675"/>
          <p14:tracePt t="22588" x="7456488" y="3268663"/>
          <p14:tracePt t="22605" x="7439025" y="3276600"/>
          <p14:tracePt t="22621" x="7419975" y="3303588"/>
          <p14:tracePt t="22639" x="7402513" y="3313113"/>
          <p14:tracePt t="22655" x="7394575" y="3313113"/>
          <p14:tracePt t="22671" x="7394575" y="3330575"/>
          <p14:tracePt t="22717" x="7385050" y="3340100"/>
          <p14:tracePt t="22723" x="7367588" y="3357563"/>
          <p14:tracePt t="22731" x="7358063" y="3375025"/>
          <p14:tracePt t="22747" x="7348538" y="3394075"/>
          <p14:tracePt t="22755" x="7340600" y="3419475"/>
          <p14:tracePt t="22771" x="7323138" y="3429000"/>
          <p14:tracePt t="22788" x="7313613" y="3438525"/>
          <p14:tracePt t="22806" x="7296150" y="3455988"/>
          <p14:tracePt t="23047" x="7296150" y="3446463"/>
          <p14:tracePt t="23077" x="7296150" y="3438525"/>
          <p14:tracePt t="23083" x="7296150" y="3429000"/>
          <p14:tracePt t="23101" x="7296150" y="3419475"/>
          <p14:tracePt t="23106" x="7296150" y="3411538"/>
          <p14:tracePt t="23122" x="7296150" y="3394075"/>
          <p14:tracePt t="23138" x="7304088" y="3375025"/>
          <p14:tracePt t="23155" x="7304088" y="3348038"/>
          <p14:tracePt t="23172" x="7304088" y="3340100"/>
          <p14:tracePt t="23188" x="7313613" y="3330575"/>
          <p14:tracePt t="23205" x="7323138" y="3295650"/>
          <p14:tracePt t="23222" x="7331075" y="3286125"/>
          <p14:tracePt t="23255" x="7348538" y="3268663"/>
          <p14:tracePt t="23272" x="7375525" y="3224213"/>
          <p14:tracePt t="23289" x="7394575" y="3197225"/>
          <p14:tracePt t="23305" x="7412038" y="3143250"/>
          <p14:tracePt t="23322" x="7429500" y="3098800"/>
          <p14:tracePt t="23339" x="7456488" y="3036888"/>
          <p14:tracePt t="23355" x="7473950" y="3017838"/>
          <p14:tracePt t="23372" x="7491413" y="3000375"/>
          <p14:tracePt t="23388" x="7500938" y="2990850"/>
          <p14:tracePt t="23405" x="7500938" y="2973388"/>
          <p14:tracePt t="23422" x="7527925" y="2965450"/>
          <p14:tracePt t="23438" x="7545388" y="2946400"/>
          <p14:tracePt t="23455" x="7554913" y="2938463"/>
          <p14:tracePt t="23472" x="7554913" y="2919413"/>
          <p14:tracePt t="23489" x="7562850" y="2911475"/>
          <p14:tracePt t="23505" x="7562850" y="2901950"/>
          <p14:tracePt t="23539" x="7572375" y="2894013"/>
          <p14:tracePt t="23556" x="7589838" y="2840038"/>
          <p14:tracePt t="23572" x="7608888" y="2803525"/>
          <p14:tracePt t="23589" x="7616825" y="2776538"/>
          <p14:tracePt t="23605" x="7634288" y="2768600"/>
          <p14:tracePt t="23622" x="7643813" y="2759075"/>
          <p14:tracePt t="23639" x="7705725" y="2741613"/>
          <p14:tracePt t="23655" x="7742238" y="2732088"/>
          <p14:tracePt t="23672" x="7786688" y="2724150"/>
          <p14:tracePt t="23689" x="7804150" y="2714625"/>
          <p14:tracePt t="23705" x="7823200" y="2714625"/>
          <p14:tracePt t="23722" x="7831138" y="2714625"/>
          <p14:tracePt t="23739" x="7848600" y="2714625"/>
          <p14:tracePt t="23755" x="7858125" y="2714625"/>
          <p14:tracePt t="23772" x="7858125" y="2705100"/>
          <p14:tracePt t="23789" x="7875588" y="2705100"/>
          <p14:tracePt t="23805" x="7894638" y="2705100"/>
          <p14:tracePt t="23822" x="7902575" y="2705100"/>
          <p14:tracePt t="23839" x="7912100" y="2705100"/>
          <p14:tracePt t="23856" x="7920038" y="2705100"/>
          <p14:tracePt t="23872" x="7929563" y="2705100"/>
          <p14:tracePt t="23889" x="7966075" y="2705100"/>
          <p14:tracePt t="23905" x="7983538" y="2705100"/>
          <p14:tracePt t="23922" x="8001000" y="2705100"/>
          <p14:tracePt t="23939" x="8010525" y="2705100"/>
          <p14:tracePt t="23955" x="8018463" y="2705100"/>
          <p14:tracePt t="23972" x="8037513" y="2705100"/>
          <p14:tracePt t="23989" x="8072438" y="2705100"/>
          <p14:tracePt t="24006" x="8081963" y="2705100"/>
          <p14:tracePt t="24022" x="8116888" y="2705100"/>
          <p14:tracePt t="24039" x="8126413" y="2705100"/>
          <p14:tracePt t="24056" x="8143875" y="2705100"/>
          <p14:tracePt t="24072" x="8153400" y="2714625"/>
          <p14:tracePt t="24111" x="8161338" y="2714625"/>
          <p14:tracePt t="24122" x="8180388" y="2714625"/>
          <p14:tracePt t="24139" x="8197850" y="2724150"/>
          <p14:tracePt t="24156" x="8232775" y="2724150"/>
          <p14:tracePt t="24172" x="8242300" y="2732088"/>
          <p14:tracePt t="24189" x="8251825" y="2741613"/>
          <p14:tracePt t="24231" x="8251825" y="2751138"/>
          <p14:tracePt t="24270" x="8251825" y="2759075"/>
          <p14:tracePt t="24307" x="8251825" y="2768600"/>
          <p14:tracePt t="24314" x="8251825" y="2776538"/>
          <p14:tracePt t="24322" x="8269288" y="2795588"/>
          <p14:tracePt t="24339" x="8313738" y="2822575"/>
          <p14:tracePt t="24356" x="8340725" y="2857500"/>
          <p14:tracePt t="24372" x="8348663" y="2874963"/>
          <p14:tracePt t="24389" x="8358188" y="2884488"/>
          <p14:tracePt t="24607" x="8358188" y="2874963"/>
          <p14:tracePt t="24622" x="8358188" y="2867025"/>
          <p14:tracePt t="24637" x="8348663" y="2857500"/>
          <p14:tracePt t="24645" x="8348663" y="2847975"/>
          <p14:tracePt t="24655" x="8340725" y="2847975"/>
          <p14:tracePt t="24689" x="8323263" y="2830513"/>
          <p14:tracePt t="24722" x="8313738" y="2813050"/>
          <p14:tracePt t="24756" x="8296275" y="2813050"/>
          <p14:tracePt t="24772" x="8286750" y="2813050"/>
          <p14:tracePt t="24789" x="8286750" y="2803525"/>
          <p14:tracePt t="24806" x="8277225" y="2795588"/>
          <p14:tracePt t="24822" x="8269288" y="2795588"/>
          <p14:tracePt t="24839" x="8269288" y="2786063"/>
          <p14:tracePt t="24855" x="8242300" y="2776538"/>
          <p14:tracePt t="24872" x="8224838" y="2768600"/>
          <p14:tracePt t="24889" x="8205788" y="2751138"/>
          <p14:tracePt t="24906" x="8188325" y="2732088"/>
          <p14:tracePt t="24922" x="8153400" y="2724150"/>
          <p14:tracePt t="24939" x="8143875" y="2724150"/>
          <p14:tracePt t="24972" x="8126413" y="2724150"/>
          <p14:tracePt t="24989" x="8108950" y="2714625"/>
          <p14:tracePt t="25006" x="8072438" y="2714625"/>
          <p14:tracePt t="25022" x="8054975" y="2714625"/>
          <p14:tracePt t="25039" x="8045450" y="2714625"/>
          <p14:tracePt t="25056" x="7991475" y="2714625"/>
          <p14:tracePt t="25072" x="7966075" y="2714625"/>
          <p14:tracePt t="25089" x="7939088" y="2724150"/>
          <p14:tracePt t="25106" x="7912100" y="2732088"/>
          <p14:tracePt t="25122" x="7885113" y="2741613"/>
          <p14:tracePt t="25139" x="7848600" y="2759075"/>
          <p14:tracePt t="25156" x="7823200" y="2776538"/>
          <p14:tracePt t="25172" x="7804150" y="2776538"/>
          <p14:tracePt t="25189" x="7759700" y="2795588"/>
          <p14:tracePt t="25206" x="7697788" y="2830513"/>
          <p14:tracePt t="25222" x="7670800" y="2857500"/>
          <p14:tracePt t="25239" x="7653338" y="2894013"/>
          <p14:tracePt t="25256" x="7626350" y="2911475"/>
          <p14:tracePt t="25272" x="7608888" y="2928938"/>
          <p14:tracePt t="25290" x="7589838" y="2946400"/>
          <p14:tracePt t="25306" x="7572375" y="2965450"/>
          <p14:tracePt t="25323" x="7562850" y="2982913"/>
          <p14:tracePt t="25339" x="7554913" y="3009900"/>
          <p14:tracePt t="25356" x="7527925" y="3044825"/>
          <p14:tracePt t="25372" x="7510463" y="3071813"/>
          <p14:tracePt t="25389" x="7491413" y="3116263"/>
          <p14:tracePt t="25406" x="7473950" y="3160713"/>
          <p14:tracePt t="25422" x="7456488" y="3205163"/>
          <p14:tracePt t="25439" x="7439025" y="3232150"/>
          <p14:tracePt t="25456" x="7439025" y="3251200"/>
          <p14:tracePt t="25472" x="7439025" y="3259138"/>
          <p14:tracePt t="25489" x="7429500" y="3276600"/>
          <p14:tracePt t="25506" x="7429500" y="3286125"/>
          <p14:tracePt t="25523" x="7412038" y="3330575"/>
          <p14:tracePt t="25539" x="7412038" y="3394075"/>
          <p14:tracePt t="25556" x="7412038" y="3438525"/>
          <p14:tracePt t="25573" x="7412038" y="3465513"/>
          <p14:tracePt t="25589" x="7412038" y="3482975"/>
          <p14:tracePt t="25606" x="7412038" y="3500438"/>
          <p14:tracePt t="25623" x="7402513" y="3500438"/>
          <p14:tracePt t="25830" x="7402513" y="3490913"/>
          <p14:tracePt t="25838" x="7402513" y="3482975"/>
          <p14:tracePt t="25845" x="7402513" y="3465513"/>
          <p14:tracePt t="25856" x="7412038" y="3455988"/>
          <p14:tracePt t="25873" x="7419975" y="3438525"/>
          <p14:tracePt t="25889" x="7473950" y="3367088"/>
          <p14:tracePt t="25906" x="7500938" y="3286125"/>
          <p14:tracePt t="25922" x="7537450" y="3224213"/>
          <p14:tracePt t="25956" x="7554913" y="3170238"/>
          <p14:tracePt t="25989" x="7572375" y="3143250"/>
          <p14:tracePt t="26023" x="7599363" y="3116263"/>
          <p14:tracePt t="26040" x="7661275" y="3089275"/>
          <p14:tracePt t="26056" x="7688263" y="3071813"/>
          <p14:tracePt t="26073" x="7724775" y="3054350"/>
          <p14:tracePt t="26089" x="7751763" y="3044825"/>
          <p14:tracePt t="26106" x="7777163" y="3036888"/>
          <p14:tracePt t="26123" x="7813675" y="3017838"/>
          <p14:tracePt t="26139" x="7848600" y="2982913"/>
          <p14:tracePt t="26156" x="7867650" y="2965450"/>
          <p14:tracePt t="26173" x="7885113" y="2946400"/>
          <p14:tracePt t="26174" x="7902575" y="2946400"/>
          <p14:tracePt t="26189" x="7920038" y="2919413"/>
          <p14:tracePt t="26206" x="7956550" y="2901950"/>
          <p14:tracePt t="26223" x="8001000" y="2874963"/>
          <p14:tracePt t="26239" x="8045450" y="2867025"/>
          <p14:tracePt t="26256" x="8081963" y="2847975"/>
          <p14:tracePt t="26273" x="8126413" y="2847975"/>
          <p14:tracePt t="26290" x="8134350" y="2847975"/>
          <p14:tracePt t="26306" x="8143875" y="2847975"/>
          <p14:tracePt t="26323" x="8161338" y="2847975"/>
          <p14:tracePt t="26339" x="8170863" y="2847975"/>
          <p14:tracePt t="26356" x="8180388" y="2847975"/>
          <p14:tracePt t="26373" x="8188325" y="2847975"/>
          <p14:tracePt t="26389" x="8205788" y="2847975"/>
          <p14:tracePt t="26406" x="8224838" y="2847975"/>
          <p14:tracePt t="26423" x="8251825" y="2847975"/>
          <p14:tracePt t="26439" x="8277225" y="2847975"/>
          <p14:tracePt t="26457" x="8286750" y="2847975"/>
          <p14:tracePt t="26473" x="8296275" y="2847975"/>
          <p14:tracePt t="26490" x="8304213" y="2847975"/>
          <p14:tracePt t="26523" x="8313738" y="2847975"/>
          <p14:tracePt t="26542" x="8323263" y="2847975"/>
          <p14:tracePt t="26588" x="8331200" y="2847975"/>
          <p14:tracePt t="26739" x="8331200" y="2840038"/>
          <p14:tracePt t="26799" x="8323263" y="2840038"/>
          <p14:tracePt t="26865" x="8313738" y="2840038"/>
          <p14:tracePt t="27105" x="8313738" y="2830513"/>
          <p14:tracePt t="27136" x="8304213" y="2830513"/>
          <p14:tracePt t="27352" x="8296275" y="2830513"/>
          <p14:tracePt t="27360" x="8296275" y="2822575"/>
          <p14:tracePt t="27382" x="8286750" y="2822575"/>
          <p14:tracePt t="27390" x="8286750" y="2813050"/>
          <p14:tracePt t="27413" x="8277225" y="2803525"/>
          <p14:tracePt t="27450" x="8269288" y="2803525"/>
          <p14:tracePt t="27458" x="8251825" y="2795588"/>
          <p14:tracePt t="27466" x="8205788" y="2786063"/>
          <p14:tracePt t="27490" x="8108950" y="2786063"/>
          <p14:tracePt t="27507" x="8045450" y="2786063"/>
          <p14:tracePt t="27523" x="7983538" y="2786063"/>
          <p14:tracePt t="27540" x="7947025" y="2786063"/>
          <p14:tracePt t="27557" x="7929563" y="2786063"/>
          <p14:tracePt t="27573" x="7920038" y="2786063"/>
          <p14:tracePt t="27590" x="7912100" y="2786063"/>
          <p14:tracePt t="27623" x="7902575" y="2786063"/>
          <p14:tracePt t="27640" x="7894638" y="2786063"/>
          <p14:tracePt t="27657" x="7875588" y="2786063"/>
          <p14:tracePt t="27673" x="7867650" y="2786063"/>
          <p14:tracePt t="27690" x="7858125" y="2786063"/>
          <p14:tracePt t="27706" x="7840663" y="2786063"/>
          <p14:tracePt t="27723" x="7831138" y="2786063"/>
          <p14:tracePt t="27740" x="7813675" y="2786063"/>
          <p14:tracePt t="27757" x="7804150" y="2786063"/>
          <p14:tracePt t="27773" x="7796213" y="2786063"/>
          <p14:tracePt t="28186" x="7777163" y="2786063"/>
          <p14:tracePt t="28222" x="7777163" y="2776538"/>
          <p14:tracePt t="28275" x="7777163" y="2768600"/>
          <p14:tracePt t="28283" x="7777163" y="2759075"/>
          <p14:tracePt t="28290" x="7769225" y="2759075"/>
          <p14:tracePt t="28323" x="7705725" y="2660650"/>
          <p14:tracePt t="28357" x="7670800" y="2616200"/>
          <p14:tracePt t="28390" x="7653338" y="2598738"/>
          <p14:tracePt t="28407" x="7653338" y="2589213"/>
          <p14:tracePt t="28423" x="7643813" y="2571750"/>
          <p14:tracePt t="28440" x="7626350" y="2536825"/>
          <p14:tracePt t="28457" x="7616825" y="2536825"/>
          <p14:tracePt t="28473" x="7608888" y="2527300"/>
          <p14:tracePt t="28490" x="7599363" y="2527300"/>
          <p14:tracePt t="28507" x="7589838" y="2517775"/>
          <p14:tracePt t="28523" x="7581900" y="2509838"/>
          <p14:tracePt t="28540" x="7572375" y="2490788"/>
          <p14:tracePt t="28557" x="7572375" y="2482850"/>
          <p14:tracePt t="28573" x="7562850" y="2473325"/>
          <p14:tracePt t="28590" x="7545388" y="2465388"/>
          <p14:tracePt t="28607" x="7545388" y="2446338"/>
          <p14:tracePt t="28624" x="7537450" y="2419350"/>
          <p14:tracePt t="28640" x="7527925" y="2411413"/>
          <p14:tracePt t="28657" x="7510463" y="2393950"/>
          <p14:tracePt t="28673" x="7473950" y="2366963"/>
          <p14:tracePt t="28690" x="7466013" y="2357438"/>
          <p14:tracePt t="28707" x="7446963" y="2357438"/>
          <p14:tracePt t="28724" x="7439025" y="2347913"/>
          <p14:tracePt t="28740" x="7412038" y="2339975"/>
          <p14:tracePt t="28757" x="7394575" y="2330450"/>
          <p14:tracePt t="28774" x="7385050" y="2322513"/>
          <p14:tracePt t="28790" x="7375525" y="2312988"/>
          <p14:tracePt t="28807" x="7358063" y="2303463"/>
          <p14:tracePt t="28824" x="7348538" y="2303463"/>
          <p14:tracePt t="28840" x="7340600" y="2303463"/>
          <p14:tracePt t="28857" x="7331075" y="2303463"/>
          <p14:tracePt t="28874" x="7323138" y="2303463"/>
          <p14:tracePt t="28890" x="7304088" y="2303463"/>
          <p14:tracePt t="28907" x="7286625" y="2303463"/>
          <p14:tracePt t="28940" x="7277100" y="2303463"/>
          <p14:tracePt t="28957" x="7259638" y="2322513"/>
          <p14:tracePt t="28973" x="7215188" y="2357438"/>
          <p14:tracePt t="28990" x="7188200" y="2393950"/>
          <p14:tracePt t="29007" x="7153275" y="2419350"/>
          <p14:tracePt t="29024" x="7134225" y="2446338"/>
          <p14:tracePt t="29040" x="7116763" y="2465388"/>
          <p14:tracePt t="29057" x="7108825" y="2482850"/>
          <p14:tracePt t="29074" x="7108825" y="2490788"/>
          <p14:tracePt t="29090" x="7099300" y="2490788"/>
          <p14:tracePt t="29124" x="7099300" y="2509838"/>
          <p14:tracePt t="29140" x="7089775" y="2517775"/>
          <p14:tracePt t="29157" x="7081838" y="2527300"/>
          <p14:tracePt t="29174" x="7081838" y="2536825"/>
          <p14:tracePt t="29190" x="7062788" y="2562225"/>
          <p14:tracePt t="29207" x="7062788" y="2589213"/>
          <p14:tracePt t="29224" x="7054850" y="2625725"/>
          <p14:tracePt t="29240" x="7045325" y="2652713"/>
          <p14:tracePt t="29257" x="7037388" y="2714625"/>
          <p14:tracePt t="29274" x="7027863" y="2803525"/>
          <p14:tracePt t="29291" x="7018338" y="2830513"/>
          <p14:tracePt t="29307" x="7018338" y="2840038"/>
          <p14:tracePt t="29324" x="7010400" y="2857500"/>
          <p14:tracePt t="29341" x="7000875" y="2901950"/>
          <p14:tracePt t="29357" x="6991350" y="2938463"/>
          <p14:tracePt t="29374" x="6983413" y="2982913"/>
          <p14:tracePt t="29390" x="6973888" y="3017838"/>
          <p14:tracePt t="29407" x="6973888" y="3062288"/>
          <p14:tracePt t="29424" x="6965950" y="3108325"/>
          <p14:tracePt t="29440" x="6956425" y="3133725"/>
          <p14:tracePt t="29457" x="6956425" y="3143250"/>
          <p14:tracePt t="29474" x="6946900" y="3160713"/>
          <p14:tracePt t="29490" x="6938963" y="3197225"/>
          <p14:tracePt t="29507" x="6919913" y="3224213"/>
          <p14:tracePt t="29524" x="6902450" y="3259138"/>
          <p14:tracePt t="29541" x="6902450" y="3295650"/>
          <p14:tracePt t="29557" x="6884988" y="3340100"/>
          <p14:tracePt t="29574" x="6875463" y="3375025"/>
          <p14:tracePt t="29590" x="6867525" y="3394075"/>
          <p14:tracePt t="29607" x="6867525" y="3411538"/>
          <p14:tracePt t="29624" x="6858000" y="3419475"/>
          <p14:tracePt t="29640" x="6848475" y="3429000"/>
          <p14:tracePt t="29731" x="6840538" y="3429000"/>
          <p14:tracePt t="29769" x="6840538" y="3411538"/>
          <p14:tracePt t="29777" x="6840538" y="3402013"/>
          <p14:tracePt t="29783" x="6840538" y="3394075"/>
          <p14:tracePt t="29791" x="6840538" y="3384550"/>
          <p14:tracePt t="29808" x="6831013" y="3367088"/>
          <p14:tracePt t="29824" x="6831013" y="3357563"/>
          <p14:tracePt t="29841" x="6831013" y="3340100"/>
          <p14:tracePt t="29857" x="6823075" y="3295650"/>
          <p14:tracePt t="29874" x="6831013" y="3224213"/>
          <p14:tracePt t="29890" x="6840538" y="3197225"/>
          <p14:tracePt t="29907" x="6840538" y="3170238"/>
          <p14:tracePt t="29924" x="6858000" y="3143250"/>
          <p14:tracePt t="29940" x="6875463" y="3098800"/>
          <p14:tracePt t="29957" x="6902450" y="3062288"/>
          <p14:tracePt t="29974" x="6929438" y="2990850"/>
          <p14:tracePt t="29990" x="6956425" y="2928938"/>
          <p14:tracePt t="30008" x="6973888" y="2894013"/>
          <p14:tracePt t="30024" x="6991350" y="2867025"/>
          <p14:tracePt t="30041" x="6991350" y="2847975"/>
          <p14:tracePt t="30058" x="7010400" y="2830513"/>
          <p14:tracePt t="30074" x="7018338" y="2813050"/>
          <p14:tracePt t="30091" x="7027863" y="2786063"/>
          <p14:tracePt t="30107" x="7037388" y="2776538"/>
          <p14:tracePt t="30124" x="7037388" y="2759075"/>
          <p14:tracePt t="30141" x="7045325" y="2732088"/>
          <p14:tracePt t="30158" x="7045325" y="2724150"/>
          <p14:tracePt t="30174" x="7054850" y="2697163"/>
          <p14:tracePt t="30191" x="7054850" y="2660650"/>
          <p14:tracePt t="30208" x="7054850" y="2643188"/>
          <p14:tracePt t="30224" x="7072313" y="2625725"/>
          <p14:tracePt t="30241" x="7072313" y="2608263"/>
          <p14:tracePt t="30258" x="7072313" y="2598738"/>
          <p14:tracePt t="30274" x="7072313" y="2589213"/>
          <p14:tracePt t="30291" x="7081838" y="2554288"/>
          <p14:tracePt t="30307" x="7081838" y="2544763"/>
          <p14:tracePt t="30324" x="7089775" y="2509838"/>
          <p14:tracePt t="30341" x="7089775" y="2500313"/>
          <p14:tracePt t="30374" x="7099300" y="2473325"/>
          <p14:tracePt t="30391" x="7116763" y="2419350"/>
          <p14:tracePt t="30408" x="7134225" y="2366963"/>
          <p14:tracePt t="30424" x="7153275" y="2339975"/>
          <p14:tracePt t="30441" x="7153275" y="2312988"/>
          <p14:tracePt t="30458" x="7161213" y="2303463"/>
          <p14:tracePt t="30474" x="7170738" y="2295525"/>
          <p14:tracePt t="30491" x="7188200" y="2276475"/>
          <p14:tracePt t="30508" x="7197725" y="2259013"/>
          <p14:tracePt t="30524" x="7205663" y="2251075"/>
          <p14:tracePt t="30541" x="7215188" y="2241550"/>
          <p14:tracePt t="30558" x="7232650" y="2232025"/>
          <p14:tracePt t="30574" x="7251700" y="2214563"/>
          <p14:tracePt t="30591" x="7251700" y="2205038"/>
          <p14:tracePt t="30608" x="7259638" y="2197100"/>
          <p14:tracePt t="30653" x="7269163" y="2197100"/>
          <p14:tracePt t="30677" x="7277100" y="2197100"/>
          <p14:tracePt t="30683" x="7286625" y="2197100"/>
          <p14:tracePt t="30691" x="7296150" y="2197100"/>
          <p14:tracePt t="30707" x="7304088" y="2187575"/>
          <p14:tracePt t="30724" x="7313613" y="2187575"/>
          <p14:tracePt t="30741" x="7323138" y="2187575"/>
          <p14:tracePt t="30758" x="7331075" y="2187575"/>
          <p14:tracePt t="30774" x="7348538" y="2187575"/>
          <p14:tracePt t="30791" x="7358063" y="2187575"/>
          <p14:tracePt t="30811" x="7367588" y="2187575"/>
          <p14:tracePt t="30824" x="7367588" y="2197100"/>
          <p14:tracePt t="30841" x="7367588" y="2205038"/>
          <p14:tracePt t="30858" x="7367588" y="2214563"/>
          <p14:tracePt t="30874" x="7375525" y="2224088"/>
          <p14:tracePt t="30891" x="7385050" y="2224088"/>
          <p14:tracePt t="30908" x="7419975" y="2241550"/>
          <p14:tracePt t="30924" x="7466013" y="2259013"/>
          <p14:tracePt t="30941" x="7491413" y="2276475"/>
          <p14:tracePt t="30958" x="7518400" y="2286000"/>
          <p14:tracePt t="30974" x="7527925" y="2286000"/>
          <p14:tracePt t="30991" x="7545388" y="2303463"/>
          <p14:tracePt t="31008" x="7554913" y="2322513"/>
          <p14:tracePt t="31024" x="7572375" y="2339975"/>
          <p14:tracePt t="31041" x="7581900" y="2357438"/>
          <p14:tracePt t="31058" x="7581900" y="2366963"/>
          <p14:tracePt t="31074" x="7599363" y="2393950"/>
          <p14:tracePt t="31091" x="7608888" y="2411413"/>
          <p14:tracePt t="31108" x="7626350" y="2428875"/>
          <p14:tracePt t="31124" x="7626350" y="2446338"/>
          <p14:tracePt t="31141" x="7634288" y="2465388"/>
          <p14:tracePt t="31158" x="7653338" y="2482850"/>
          <p14:tracePt t="31174" x="7661275" y="2500313"/>
          <p14:tracePt t="31191" x="7680325" y="2509838"/>
          <p14:tracePt t="31208" x="7688263" y="2517775"/>
          <p14:tracePt t="31224" x="7715250" y="2536825"/>
          <p14:tracePt t="31241" x="7732713" y="2554288"/>
          <p14:tracePt t="31258" x="7742238" y="2562225"/>
          <p14:tracePt t="31275" x="7742238" y="2571750"/>
          <p14:tracePt t="31291" x="7769225" y="2589213"/>
          <p14:tracePt t="31308" x="7786688" y="2616200"/>
          <p14:tracePt t="31325" x="7804150" y="2652713"/>
          <p14:tracePt t="31341" x="7813675" y="2687638"/>
          <p14:tracePt t="31358" x="7831138" y="2724150"/>
          <p14:tracePt t="31374" x="7831138" y="2751138"/>
          <p14:tracePt t="31391" x="7848600" y="2768600"/>
          <p14:tracePt t="31408" x="7858125" y="2776538"/>
          <p14:tracePt t="31424" x="7858125" y="2795588"/>
          <p14:tracePt t="31441" x="7867650" y="2803525"/>
          <p14:tracePt t="31458" x="7875588" y="2813050"/>
          <p14:tracePt t="31643" x="7875588" y="2803525"/>
          <p14:tracePt t="31659" x="7875588" y="2786063"/>
          <p14:tracePt t="31668" x="7867650" y="2776538"/>
          <p14:tracePt t="31674" x="7867650" y="2768600"/>
          <p14:tracePt t="31691" x="7858125" y="2759075"/>
          <p14:tracePt t="31708" x="7840663" y="2741613"/>
          <p14:tracePt t="31725" x="7840663" y="2732088"/>
          <p14:tracePt t="31741" x="7831138" y="2705100"/>
          <p14:tracePt t="31758" x="7804150" y="2643188"/>
          <p14:tracePt t="31775" x="7759700" y="2581275"/>
          <p14:tracePt t="31791" x="7742238" y="2544763"/>
          <p14:tracePt t="31808" x="7705725" y="2517775"/>
          <p14:tracePt t="31825" x="7680325" y="2500313"/>
          <p14:tracePt t="31841" x="7661275" y="2500313"/>
          <p14:tracePt t="31858" x="7643813" y="2482850"/>
          <p14:tracePt t="31875" x="7626350" y="2438400"/>
          <p14:tracePt t="31891" x="7599363" y="2347913"/>
          <p14:tracePt t="31908" x="7581900" y="2276475"/>
          <p14:tracePt t="31924" x="7562850" y="2251075"/>
          <p14:tracePt t="31941" x="7554913" y="2232025"/>
          <p14:tracePt t="31958" x="7545388" y="2224088"/>
          <p14:tracePt t="31974" x="7527925" y="2205038"/>
          <p14:tracePt t="31991" x="7510463" y="2187575"/>
          <p14:tracePt t="32008" x="7473950" y="2170113"/>
          <p14:tracePt t="32025" x="7456488" y="2170113"/>
          <p14:tracePt t="32041" x="7439025" y="2160588"/>
          <p14:tracePt t="32058" x="7412038" y="2152650"/>
          <p14:tracePt t="32075" x="7394575" y="2143125"/>
          <p14:tracePt t="32091" x="7385050" y="2143125"/>
          <p14:tracePt t="32108" x="7375525" y="2143125"/>
          <p14:tracePt t="32125" x="7358063" y="2143125"/>
          <p14:tracePt t="32161" x="7348538" y="2143125"/>
          <p14:tracePt t="32175" x="7348538" y="2152650"/>
          <p14:tracePt t="32191" x="7331075" y="2160588"/>
          <p14:tracePt t="32208" x="7323138" y="2170113"/>
          <p14:tracePt t="32225" x="7304088" y="2179638"/>
          <p14:tracePt t="32241" x="7269163" y="2187575"/>
          <p14:tracePt t="32258" x="7232650" y="2205038"/>
          <p14:tracePt t="32275" x="7224713" y="2205038"/>
          <p14:tracePt t="32291" x="7215188" y="2214563"/>
          <p14:tracePt t="32308" x="7205663" y="2214563"/>
          <p14:tracePt t="32325" x="7205663" y="2224088"/>
          <p14:tracePt t="32342" x="7205663" y="2241550"/>
          <p14:tracePt t="32358" x="7197725" y="2251075"/>
          <p14:tracePt t="32375" x="7188200" y="2303463"/>
          <p14:tracePt t="32391" x="7170738" y="2357438"/>
          <p14:tracePt t="32409" x="7143750" y="2438400"/>
          <p14:tracePt t="32425" x="7126288" y="2473325"/>
          <p14:tracePt t="32441" x="7116763" y="2482850"/>
          <p14:tracePt t="32458" x="7108825" y="2490788"/>
          <p14:tracePt t="32475" x="7108825" y="2517775"/>
          <p14:tracePt t="32492" x="7099300" y="2544763"/>
          <p14:tracePt t="32508" x="7089775" y="2589213"/>
          <p14:tracePt t="32525" x="7089775" y="2652713"/>
          <p14:tracePt t="32542" x="7081838" y="2687638"/>
          <p14:tracePt t="32559" x="7062788" y="2741613"/>
          <p14:tracePt t="32575" x="7062788" y="2768600"/>
          <p14:tracePt t="32592" x="7054850" y="2776538"/>
          <p14:tracePt t="32608" x="7054850" y="2795588"/>
          <p14:tracePt t="32625" x="7045325" y="2822575"/>
          <p14:tracePt t="32641" x="7037388" y="2847975"/>
          <p14:tracePt t="32658" x="7037388" y="2874963"/>
          <p14:tracePt t="32675" x="7027863" y="2911475"/>
          <p14:tracePt t="32691" x="7018338" y="2973388"/>
          <p14:tracePt t="32708" x="7018338" y="3009900"/>
          <p14:tracePt t="32725" x="7010400" y="3054350"/>
          <p14:tracePt t="32742" x="7010400" y="3081338"/>
          <p14:tracePt t="32758" x="7010400" y="3098800"/>
          <p14:tracePt t="32775" x="7000875" y="3133725"/>
          <p14:tracePt t="32792" x="6991350" y="3170238"/>
          <p14:tracePt t="32808" x="6991350" y="3187700"/>
          <p14:tracePt t="32825" x="6991350" y="3205163"/>
          <p14:tracePt t="32842" x="6991350" y="3214688"/>
          <p14:tracePt t="32859" x="6991350" y="3232150"/>
          <p14:tracePt t="32875" x="6991350" y="3268663"/>
          <p14:tracePt t="32892" x="6991350" y="3276600"/>
          <p14:tracePt t="32908" x="6983413" y="3286125"/>
          <p14:tracePt t="32925" x="6983413" y="3295650"/>
          <p14:tracePt t="32941" x="6983413" y="3303588"/>
          <p14:tracePt t="32958" x="6973888" y="3303588"/>
          <p14:tracePt t="32975" x="6973888" y="3313113"/>
          <p14:tracePt t="32992" x="6965950" y="3313113"/>
          <p14:tracePt t="33054" x="6965950" y="3322638"/>
          <p14:tracePt t="33070" x="6956425" y="3322638"/>
          <p14:tracePt t="33084" x="6946900" y="3322638"/>
          <p14:tracePt t="33114" x="6946900" y="3330575"/>
          <p14:tracePt t="33497" x="6946900" y="3322638"/>
          <p14:tracePt t="33513" x="6946900" y="3313113"/>
          <p14:tracePt t="33520" x="6946900" y="3303588"/>
          <p14:tracePt t="33534" x="6946900" y="3286125"/>
          <p14:tracePt t="33542" x="6946900" y="3276600"/>
          <p14:tracePt t="33559" x="6946900" y="3259138"/>
          <p14:tracePt t="33575" x="6956425" y="3232150"/>
          <p14:tracePt t="33608" x="6965950" y="3214688"/>
          <p14:tracePt t="33642" x="6965950" y="3205163"/>
          <p14:tracePt t="33675" x="6965950" y="3197225"/>
          <p14:tracePt t="33692" x="6965950" y="3187700"/>
          <p14:tracePt t="33805" x="6965950" y="3179763"/>
          <p14:tracePt t="33842" x="6973888" y="3179763"/>
          <p14:tracePt t="33858" x="6973888" y="3170238"/>
          <p14:tracePt t="33925" x="6973888" y="3160713"/>
          <p14:tracePt t="33948" x="6983413" y="3152775"/>
          <p14:tracePt t="33954" x="6983413" y="3133725"/>
          <p14:tracePt t="33962" x="6991350" y="3125788"/>
          <p14:tracePt t="33976" x="6991350" y="3116263"/>
          <p14:tracePt t="33992" x="7000875" y="3081338"/>
          <p14:tracePt t="34009" x="7018338" y="3036888"/>
          <p14:tracePt t="34025" x="7037388" y="2938463"/>
          <p14:tracePt t="34042" x="7062788" y="2847975"/>
          <p14:tracePt t="34059" x="7089775" y="2768600"/>
          <p14:tracePt t="34075" x="7116763" y="2697163"/>
          <p14:tracePt t="34092" x="7153275" y="2598738"/>
          <p14:tracePt t="34109" x="7188200" y="2490788"/>
          <p14:tracePt t="34125" x="7197725" y="2455863"/>
          <p14:tracePt t="34142" x="7205663" y="2428875"/>
          <p14:tracePt t="34159" x="7215188" y="2419350"/>
          <p14:tracePt t="34175" x="7232650" y="2401888"/>
          <p14:tracePt t="34192" x="7251700" y="2384425"/>
          <p14:tracePt t="34209" x="7286625" y="2330450"/>
          <p14:tracePt t="34226" x="7331075" y="2241550"/>
          <p14:tracePt t="34242" x="7367588" y="2179638"/>
          <p14:tracePt t="34259" x="7402513" y="2133600"/>
          <p14:tracePt t="34276" x="7412038" y="2116138"/>
          <p14:tracePt t="34292" x="7439025" y="2108200"/>
          <p14:tracePt t="34309" x="7466013" y="2108200"/>
          <p14:tracePt t="34325" x="7491413" y="2108200"/>
          <p14:tracePt t="34342" x="7554913" y="2108200"/>
          <p14:tracePt t="34359" x="7599363" y="2133600"/>
          <p14:tracePt t="34375" x="7661275" y="2197100"/>
          <p14:tracePt t="34392" x="7751763" y="2259013"/>
          <p14:tracePt t="34409" x="7875588" y="2322513"/>
          <p14:tracePt t="34425" x="7974013" y="2357438"/>
          <p14:tracePt t="34442" x="8018463" y="2384425"/>
          <p14:tracePt t="34459" x="8037513" y="2401888"/>
          <p14:tracePt t="34476" x="8045450" y="2419350"/>
          <p14:tracePt t="34492" x="8062913" y="2446338"/>
          <p14:tracePt t="34509" x="8062913" y="2490788"/>
          <p14:tracePt t="34525" x="8062913" y="2500313"/>
          <p14:tracePt t="34542" x="8062913" y="2509838"/>
          <p14:tracePt t="34575" x="8062913" y="2517775"/>
          <p14:tracePt t="34690" x="8045450" y="2536825"/>
          <p14:tracePt t="34698" x="8018463" y="2554288"/>
          <p14:tracePt t="34705" x="7974013" y="2581275"/>
          <p14:tracePt t="34712" x="7956550" y="2589213"/>
          <p14:tracePt t="34726" x="7912100" y="2625725"/>
          <p14:tracePt t="34742" x="7813675" y="2679700"/>
          <p14:tracePt t="34759" x="7759700" y="2714625"/>
          <p14:tracePt t="34776" x="7742238" y="2732088"/>
          <p14:tracePt t="34792" x="7697788" y="2751138"/>
          <p14:tracePt t="34809" x="7661275" y="2786063"/>
          <p14:tracePt t="34826" x="7643813" y="2803525"/>
          <p14:tracePt t="34842" x="7634288" y="2813050"/>
          <p14:tracePt t="34859" x="7626350" y="2822575"/>
          <p14:tracePt t="34876" x="7626350" y="2830513"/>
          <p14:tracePt t="34892" x="7626350" y="2840038"/>
          <p14:tracePt t="34909" x="7616825" y="2840038"/>
          <p14:tracePt t="34926" x="7599363" y="2847975"/>
          <p14:tracePt t="34942" x="7589838" y="2867025"/>
          <p14:tracePt t="34959" x="7581900" y="2874963"/>
          <p14:tracePt t="34976" x="7562850" y="2884488"/>
          <p14:tracePt t="35035" x="7562850" y="2874963"/>
          <p14:tracePt t="35050" x="7572375" y="2857500"/>
          <p14:tracePt t="35065" x="7581900" y="2857500"/>
          <p14:tracePt t="35072" x="7581900" y="2847975"/>
          <p14:tracePt t="35088" x="7589838" y="2847975"/>
          <p14:tracePt t="35162" x="7599363" y="2847975"/>
          <p14:tracePt t="35170" x="7608888" y="2847975"/>
          <p14:tracePt t="35177" x="7616825" y="2847975"/>
          <p14:tracePt t="35192" x="7626350" y="2830513"/>
          <p14:tracePt t="35209" x="7643813" y="2822575"/>
          <p14:tracePt t="35226" x="7688263" y="2795588"/>
          <p14:tracePt t="35242" x="7732713" y="2768600"/>
          <p14:tracePt t="35259" x="7786688" y="2732088"/>
          <p14:tracePt t="35276" x="7840663" y="2724150"/>
          <p14:tracePt t="35309" x="7848600" y="2724150"/>
          <p14:tracePt t="35470" x="7840663" y="2724150"/>
          <p14:tracePt t="35485" x="7831138" y="2724150"/>
          <p14:tracePt t="35492" x="7823200" y="2724150"/>
          <p14:tracePt t="35508" x="7813675" y="2732088"/>
          <p14:tracePt t="35515" x="7804150" y="2732088"/>
          <p14:tracePt t="35526" x="7796213" y="2741613"/>
          <p14:tracePt t="35543" x="7777163" y="2751138"/>
          <p14:tracePt t="35560" x="7732713" y="2776538"/>
          <p14:tracePt t="35576" x="7680325" y="2813050"/>
          <p14:tracePt t="35593" x="7653338" y="2847975"/>
          <p14:tracePt t="35609" x="7634288" y="2874963"/>
          <p14:tracePt t="35626" x="7616825" y="2884488"/>
          <p14:tracePt t="35642" x="7608888" y="2894013"/>
          <p14:tracePt t="35676" x="7599363" y="2894013"/>
          <p14:tracePt t="35695" x="7589838" y="2894013"/>
          <p14:tracePt t="35709" x="7589838" y="2901950"/>
          <p14:tracePt t="35726" x="7562850" y="2928938"/>
          <p14:tracePt t="35743" x="7554913" y="2946400"/>
          <p14:tracePt t="35759" x="7537450" y="2955925"/>
          <p14:tracePt t="35776" x="7527925" y="2955925"/>
          <p14:tracePt t="35793" x="7518400" y="2965450"/>
          <p14:tracePt t="35810" x="7510463" y="2973388"/>
          <p14:tracePt t="35826" x="7500938" y="2982913"/>
          <p14:tracePt t="35842" x="7491413" y="3000375"/>
          <p14:tracePt t="35859" x="7466013" y="3009900"/>
          <p14:tracePt t="35876" x="7456488" y="3017838"/>
          <p14:tracePt t="35892" x="7446963" y="3027363"/>
          <p14:tracePt t="35926" x="7439025" y="3027363"/>
          <p14:tracePt t="35995" x="7429500" y="3027363"/>
          <p14:tracePt t="36115" x="7429500" y="3017838"/>
          <p14:tracePt t="36199" x="7419975" y="3017838"/>
          <p14:tracePt t="36213" x="7419975" y="3009900"/>
          <p14:tracePt t="36229" x="7412038" y="3009900"/>
          <p14:tracePt t="36302" x="7412038" y="3000375"/>
          <p14:tracePt t="36572" x="7402513" y="3000375"/>
          <p14:tracePt t="36671" x="7394575" y="3000375"/>
          <p14:tracePt t="36722" x="7375525" y="3000375"/>
          <p14:tracePt t="36829" x="7367588" y="3000375"/>
          <p14:tracePt t="37069" x="7367588" y="2982913"/>
          <p14:tracePt t="37100" x="7375525" y="2982913"/>
          <p14:tracePt t="37592" x="7375525" y="2990850"/>
          <p14:tracePt t="37623" x="7367588" y="2990850"/>
          <p14:tracePt t="37630" x="7367588" y="3000375"/>
          <p14:tracePt t="37743" x="7375525" y="3000375"/>
          <p14:tracePt t="37840" x="7367588" y="3000375"/>
          <p14:tracePt t="37917" x="7375525" y="3000375"/>
          <p14:tracePt t="37931" x="7385050" y="3000375"/>
          <p14:tracePt t="38006" x="7367588" y="3000375"/>
          <p14:tracePt t="38020" x="7367588" y="3009900"/>
          <p14:tracePt t="38036" x="7358063" y="3009900"/>
          <p14:tracePt t="38103" x="7375525" y="3009900"/>
          <p14:tracePt t="39597" x="7367588" y="3009900"/>
          <p14:tracePt t="39769" x="7375525" y="3009900"/>
          <p14:tracePt t="40294" x="7367588" y="3009900"/>
          <p14:tracePt t="40340" x="7358063" y="3009900"/>
          <p14:tracePt t="40407" x="7348538" y="3009900"/>
          <p14:tracePt t="40498" x="7348538" y="3000375"/>
          <p14:tracePt t="40541" x="7358063" y="3000375"/>
          <p14:tracePt t="40601" x="7367588" y="3000375"/>
          <p14:tracePt t="40624" x="7375525" y="3000375"/>
          <p14:tracePt t="40671" x="7385050" y="3000375"/>
          <p14:tracePt t="40721" x="7385050" y="3009900"/>
          <p14:tracePt t="40744" x="7394575" y="3009900"/>
          <p14:tracePt t="40798" x="7402513" y="3009900"/>
          <p14:tracePt t="40833" x="7412038" y="3009900"/>
          <p14:tracePt t="40880" x="7412038" y="3017838"/>
          <p14:tracePt t="40901" x="7419975" y="3017838"/>
          <p14:tracePt t="40939" x="7429500" y="3017838"/>
          <p14:tracePt t="40983" x="7439025" y="3017838"/>
          <p14:tracePt t="40999" x="7446963" y="3017838"/>
          <p14:tracePt t="41007" x="7466013" y="3017838"/>
          <p14:tracePt t="41013" x="7483475" y="3017838"/>
          <p14:tracePt t="41028" x="7500938" y="3017838"/>
          <p14:tracePt t="41044" x="7537450" y="3017838"/>
          <p14:tracePt t="41061" x="7562850" y="3017838"/>
          <p14:tracePt t="41078" x="7581900" y="3017838"/>
          <p14:tracePt t="41094" x="7581900" y="3036888"/>
          <p14:tracePt t="41111" x="7608888" y="3036888"/>
          <p14:tracePt t="41128" x="7626350" y="3036888"/>
          <p14:tracePt t="41144" x="7634288" y="3036888"/>
          <p14:tracePt t="41161" x="7643813" y="3036888"/>
          <p14:tracePt t="41178" x="7653338" y="3036888"/>
          <p14:tracePt t="41194" x="7661275" y="3036888"/>
          <p14:tracePt t="41211" x="7670800" y="3036888"/>
          <p14:tracePt t="41228" x="7688263" y="3036888"/>
          <p14:tracePt t="41245" x="7697788" y="3036888"/>
          <p14:tracePt t="41261" x="7724775" y="3044825"/>
          <p14:tracePt t="41278" x="7732713" y="3044825"/>
          <p14:tracePt t="41294" x="7732713" y="3054350"/>
          <p14:tracePt t="41328" x="7742238" y="3054350"/>
          <p14:tracePt t="41360" x="7742238" y="3062288"/>
          <p14:tracePt t="41374" x="7751763" y="3062288"/>
          <p14:tracePt t="41381" x="7769225" y="3062288"/>
          <p14:tracePt t="41394" x="7786688" y="3062288"/>
          <p14:tracePt t="41411" x="7840663" y="3062288"/>
          <p14:tracePt t="41428" x="7867650" y="3071813"/>
          <p14:tracePt t="41444" x="7875588" y="3071813"/>
          <p14:tracePt t="41461" x="7894638" y="3081338"/>
          <p14:tracePt t="41494" x="7912100" y="3081338"/>
          <p14:tracePt t="41511" x="7920038" y="3081338"/>
          <p14:tracePt t="41544" x="7939088" y="3081338"/>
          <p14:tracePt t="41561" x="7956550" y="3081338"/>
          <p14:tracePt t="41578" x="7983538" y="3081338"/>
          <p14:tracePt t="41594" x="8001000" y="3081338"/>
          <p14:tracePt t="41611" x="8027988" y="3081338"/>
          <p14:tracePt t="41628" x="8054975" y="3081338"/>
          <p14:tracePt t="41645" x="8099425" y="3081338"/>
          <p14:tracePt t="41661" x="8126413" y="3081338"/>
          <p14:tracePt t="41678" x="8143875" y="3081338"/>
          <p14:tracePt t="41697" x="8153400" y="3081338"/>
          <p14:tracePt t="41712" x="8161338" y="3081338"/>
          <p14:tracePt t="41728" x="8170863" y="3081338"/>
          <p14:tracePt t="41745" x="8188325" y="3081338"/>
          <p14:tracePt t="41761" x="8197850" y="3081338"/>
          <p14:tracePt t="41778" x="8205788" y="3089275"/>
          <p14:tracePt t="41795" x="8251825" y="3089275"/>
          <p14:tracePt t="41811" x="8259763" y="3089275"/>
          <p14:tracePt t="41828" x="8286750" y="3098800"/>
          <p14:tracePt t="41845" x="8304213" y="3098800"/>
          <p14:tracePt t="41861" x="8323263" y="3098800"/>
          <p14:tracePt t="41878" x="8340725" y="3098800"/>
          <p14:tracePt t="41895" x="8367713" y="3108325"/>
          <p14:tracePt t="41911" x="8402638" y="3108325"/>
          <p14:tracePt t="41928" x="8429625" y="3125788"/>
          <p14:tracePt t="41945" x="8466138" y="3125788"/>
          <p14:tracePt t="41961" x="8474075" y="3125788"/>
          <p14:tracePt t="41978" x="8491538" y="3125788"/>
          <p14:tracePt t="41995" x="8501063" y="3125788"/>
          <p14:tracePt t="42011" x="8528050" y="3133725"/>
          <p14:tracePt t="42028" x="8555038" y="3143250"/>
          <p14:tracePt t="42045" x="8582025" y="3143250"/>
          <p14:tracePt t="42061" x="8589963" y="3143250"/>
          <p14:tracePt t="42079" x="8616950" y="3143250"/>
          <p14:tracePt t="42095" x="8626475" y="3143250"/>
          <p14:tracePt t="42111" x="8643938" y="3143250"/>
          <p14:tracePt t="42145" x="8653463" y="3143250"/>
          <p14:tracePt t="42162" x="8661400" y="3143250"/>
          <p14:tracePt t="42185" x="8680450" y="3143250"/>
          <p14:tracePt t="42195" x="8697913" y="3143250"/>
          <p14:tracePt t="42211" x="8705850" y="3152775"/>
          <p14:tracePt t="42229" x="8732838" y="3152775"/>
          <p14:tracePt t="42245" x="8742363" y="3152775"/>
          <p14:tracePt t="42261" x="8751888" y="3152775"/>
          <p14:tracePt t="42279" x="8769350" y="3152775"/>
          <p14:tracePt t="42295" x="8796338" y="3152775"/>
          <p14:tracePt t="42311" x="8858250" y="3152775"/>
          <p14:tracePt t="42328" x="8894763" y="3152775"/>
          <p14:tracePt t="42345" x="8956675" y="3152775"/>
          <p14:tracePt t="42362" x="9001125" y="3170238"/>
          <p14:tracePt t="42379" x="9055100" y="3179763"/>
          <p14:tracePt t="42395" x="9082088" y="3179763"/>
          <p14:tracePt t="42411" x="9109075" y="3187700"/>
          <p14:tracePt t="42428" x="9134475" y="3197225"/>
          <p14:tracePt t="42445" x="9144000" y="3197225"/>
          <p14:tracePt t="42461" x="9153525" y="3205163"/>
          <p14:tracePt t="42531" x="9170988" y="3214688"/>
          <p14:tracePt t="42537" x="9188450" y="3224213"/>
          <p14:tracePt t="42567" x="9188450" y="3232150"/>
          <p14:tracePt t="42680" x="9188450" y="3241675"/>
          <p14:tracePt t="42792" x="9180513" y="3241675"/>
          <p14:tracePt t="42814" x="9170988" y="3241675"/>
          <p14:tracePt t="42830" x="9161463" y="3241675"/>
          <p14:tracePt t="42845" x="9153525" y="3241675"/>
          <p14:tracePt t="42852" x="9144000" y="3241675"/>
          <p14:tracePt t="42875" x="9134475" y="3241675"/>
          <p14:tracePt t="42898" x="9126538" y="3224213"/>
          <p14:tracePt t="42905" x="9117013" y="3214688"/>
          <p14:tracePt t="42912" x="9109075" y="3214688"/>
          <p14:tracePt t="42929" x="9099550" y="3214688"/>
          <p14:tracePt t="42945" x="9072563" y="3205163"/>
          <p14:tracePt t="42962" x="9001125" y="3205163"/>
          <p14:tracePt t="42979" x="8902700" y="3205163"/>
          <p14:tracePt t="42995" x="8786813" y="3197225"/>
          <p14:tracePt t="43012" x="8742363" y="3197225"/>
          <p14:tracePt t="43029" x="8697913" y="3197225"/>
          <p14:tracePt t="43045" x="8634413" y="3197225"/>
          <p14:tracePt t="43062" x="8528050" y="3197225"/>
          <p14:tracePt t="43078" x="8466138" y="3197225"/>
          <p14:tracePt t="43095" x="8420100" y="3197225"/>
          <p14:tracePt t="43112" x="8358188" y="3197225"/>
          <p14:tracePt t="43129" x="8286750" y="3197225"/>
          <p14:tracePt t="43145" x="8180388" y="3197225"/>
          <p14:tracePt t="43162" x="8099425" y="3197225"/>
          <p14:tracePt t="43179" x="8062913" y="3197225"/>
          <p14:tracePt t="43195" x="8018463" y="3197225"/>
          <p14:tracePt t="43212" x="7947025" y="3197225"/>
          <p14:tracePt t="43228" x="7894638" y="3197225"/>
          <p14:tracePt t="43245" x="7858125" y="3197225"/>
          <p14:tracePt t="43262" x="7831138" y="3197225"/>
          <p14:tracePt t="43279" x="7804150" y="3197225"/>
          <p14:tracePt t="43295" x="7769225" y="3197225"/>
          <p14:tracePt t="43312" x="7751763" y="3197225"/>
          <p14:tracePt t="43328" x="7742238" y="3187700"/>
          <p14:tracePt t="43345" x="7705725" y="3179763"/>
          <p14:tracePt t="43362" x="7653338" y="3179763"/>
          <p14:tracePt t="43378" x="7581900" y="3160713"/>
          <p14:tracePt t="43395" x="7545388" y="3160713"/>
          <p14:tracePt t="43412" x="7518400" y="3160713"/>
          <p14:tracePt t="43429" x="7500938" y="3152775"/>
          <p14:tracePt t="43445" x="7473950" y="3152775"/>
          <p14:tracePt t="43462" x="7456488" y="3143250"/>
          <p14:tracePt t="43479" x="7439025" y="3133725"/>
          <p14:tracePt t="43495" x="7412038" y="3125788"/>
          <p14:tracePt t="43512" x="7385050" y="3116263"/>
          <p14:tracePt t="43529" x="7385050" y="3098800"/>
          <p14:tracePt t="43545" x="7375525" y="3089275"/>
          <p14:tracePt t="43578" x="7367588" y="3081338"/>
          <p14:tracePt t="43595" x="7348538" y="3044825"/>
          <p14:tracePt t="43612" x="7348538" y="3036888"/>
          <p14:tracePt t="43645" x="7348538" y="3027363"/>
          <p14:tracePt t="43662" x="7348538" y="3009900"/>
          <p14:tracePt t="43695" x="7348538" y="3000375"/>
          <p14:tracePt t="43712" x="7358063" y="2990850"/>
          <p14:tracePt t="43768" x="7367588" y="2982913"/>
          <p14:tracePt t="44038" x="7367588" y="2973388"/>
          <p14:tracePt t="44045" x="7367588" y="2955925"/>
          <p14:tracePt t="44052" x="7367588" y="2938463"/>
          <p14:tracePt t="44062" x="7367588" y="2919413"/>
          <p14:tracePt t="44079" x="7367588" y="2867025"/>
          <p14:tracePt t="44112" x="7358063" y="2776538"/>
          <p14:tracePt t="44145" x="7348538" y="2724150"/>
          <p14:tracePt t="44179" x="7323138" y="2652713"/>
          <p14:tracePt t="44196" x="7313613" y="2625725"/>
          <p14:tracePt t="44212" x="7313613" y="2598738"/>
          <p14:tracePt t="44229" x="7313613" y="2544763"/>
          <p14:tracePt t="44246" x="7313613" y="2509838"/>
          <p14:tracePt t="44262" x="7304088" y="2465388"/>
          <p14:tracePt t="44279" x="7304088" y="2446338"/>
          <p14:tracePt t="44296" x="7304088" y="2428875"/>
          <p14:tracePt t="44312" x="7304088" y="2411413"/>
          <p14:tracePt t="44329" x="7304088" y="2401888"/>
          <p14:tracePt t="44345" x="7304088" y="2393950"/>
          <p14:tracePt t="44362" x="7296150" y="2393950"/>
          <p14:tracePt t="44398" x="7296150" y="2384425"/>
          <p14:tracePt t="44412" x="7277100" y="2384425"/>
          <p14:tracePt t="44446" x="7277100" y="2374900"/>
          <p14:tracePt t="44462" x="7269163" y="2357438"/>
          <p14:tracePt t="44479" x="7259638" y="2357438"/>
          <p14:tracePt t="44525" x="7259638" y="2347913"/>
          <p14:tracePt t="44532" x="7251700" y="2347913"/>
          <p14:tracePt t="44545" x="7242175" y="2347913"/>
          <p14:tracePt t="44571" x="7232650" y="2347913"/>
          <p14:tracePt t="44631" x="7224713" y="2347913"/>
          <p14:tracePt t="45028" x="7224713" y="2366963"/>
          <p14:tracePt t="45060" x="7232650" y="2366963"/>
          <p14:tracePt t="45089" x="7232650" y="2374900"/>
          <p14:tracePt t="45133" x="7251700" y="2384425"/>
          <p14:tracePt t="45156" x="7251700" y="2393950"/>
          <p14:tracePt t="45162" x="7251700" y="2401888"/>
          <p14:tracePt t="45179" x="7259638" y="2401888"/>
          <p14:tracePt t="45212" x="7331075" y="2438400"/>
          <p14:tracePt t="45230" x="7385050" y="2465388"/>
          <p14:tracePt t="45246" x="7429500" y="2490788"/>
          <p14:tracePt t="45262" x="7446963" y="2500313"/>
          <p14:tracePt t="45279" x="7456488" y="2509838"/>
          <p14:tracePt t="45296" x="7466013" y="2517775"/>
          <p14:tracePt t="45312" x="7483475" y="2544763"/>
          <p14:tracePt t="45329" x="7500938" y="2562225"/>
          <p14:tracePt t="45346" x="7510463" y="2581275"/>
          <p14:tracePt t="45362" x="7518400" y="2589213"/>
          <p14:tracePt t="45379" x="7545388" y="2608263"/>
          <p14:tracePt t="45396" x="7608888" y="2625725"/>
          <p14:tracePt t="45412" x="7643813" y="2633663"/>
          <p14:tracePt t="45429" x="7680325" y="2652713"/>
          <p14:tracePt t="45446" x="7715250" y="2670175"/>
          <p14:tracePt t="45462" x="7742238" y="2687638"/>
          <p14:tracePt t="45479" x="7759700" y="2705100"/>
          <p14:tracePt t="45496" x="7769225" y="2732088"/>
          <p14:tracePt t="45513" x="7786688" y="2759075"/>
          <p14:tracePt t="45530" x="7804150" y="2803525"/>
          <p14:tracePt t="45546" x="7813675" y="2830513"/>
          <p14:tracePt t="45562" x="7823200" y="2847975"/>
          <p14:tracePt t="45579" x="7823200" y="2857500"/>
          <p14:tracePt t="45596" x="7823200" y="2874963"/>
          <p14:tracePt t="45612" x="7840663" y="2911475"/>
          <p14:tracePt t="45629" x="7858125" y="2928938"/>
          <p14:tracePt t="45646" x="7867650" y="2938463"/>
          <p14:tracePt t="45662" x="7875588" y="2955925"/>
          <p14:tracePt t="45680" x="7912100" y="2973388"/>
          <p14:tracePt t="45696" x="7939088" y="3017838"/>
          <p14:tracePt t="45712" x="7966075" y="3071813"/>
          <p14:tracePt t="45729" x="7991475" y="3116263"/>
          <p14:tracePt t="45746" x="8010525" y="3152775"/>
          <p14:tracePt t="45762" x="8037513" y="3197225"/>
          <p14:tracePt t="45779" x="8062913" y="3214688"/>
          <p14:tracePt t="45796" x="8072438" y="3241675"/>
          <p14:tracePt t="45812" x="8089900" y="3259138"/>
          <p14:tracePt t="45830" x="8108950" y="3268663"/>
          <p14:tracePt t="45846" x="8126413" y="3295650"/>
          <p14:tracePt t="45862" x="8134350" y="3313113"/>
          <p14:tracePt t="45879" x="8153400" y="3330575"/>
          <p14:tracePt t="45896" x="8180388" y="3375025"/>
          <p14:tracePt t="45912" x="8224838" y="3465513"/>
          <p14:tracePt t="45930" x="8259763" y="3517900"/>
          <p14:tracePt t="45946" x="8304213" y="3544888"/>
          <p14:tracePt t="45963" x="8340725" y="3571875"/>
          <p14:tracePt t="45980" x="8375650" y="3598863"/>
          <p14:tracePt t="45996" x="8420100" y="3625850"/>
          <p14:tracePt t="46013" x="8456613" y="3652838"/>
          <p14:tracePt t="46029" x="8483600" y="3670300"/>
          <p14:tracePt t="46046" x="8528050" y="3697288"/>
          <p14:tracePt t="46063" x="8589963" y="3741738"/>
          <p14:tracePt t="46079" x="8653463" y="3776663"/>
          <p14:tracePt t="46096" x="8697913" y="3803650"/>
          <p14:tracePt t="46113" x="8742363" y="3830638"/>
          <p14:tracePt t="46130" x="8777288" y="3848100"/>
          <p14:tracePt t="46146" x="8804275" y="3867150"/>
          <p14:tracePt t="46163" x="8858250" y="3875088"/>
          <p14:tracePt t="46180" x="8875713" y="3875088"/>
          <p14:tracePt t="46196" x="8894763" y="3884613"/>
          <p14:tracePt t="46213" x="8902700" y="3884613"/>
          <p14:tracePt t="46229" x="8912225" y="3884613"/>
          <p14:tracePt t="48210" x="8867775" y="3822700"/>
          <p14:tracePt t="48216" x="8813800" y="3776663"/>
          <p14:tracePt t="48223" x="8732838" y="3714750"/>
          <p14:tracePt t="48231" x="8697913" y="3697288"/>
          <p14:tracePt t="48247" x="8626475" y="3670300"/>
          <p14:tracePt t="48263" x="8582025" y="3652838"/>
          <p14:tracePt t="48280" x="8555038" y="3633788"/>
          <p14:tracePt t="48297" x="8510588" y="3598863"/>
          <p14:tracePt t="48330" x="8205788" y="3375025"/>
          <p14:tracePt t="48363" x="8116888" y="3295650"/>
          <p14:tracePt t="48397" x="8001000" y="3259138"/>
          <p14:tracePt t="48413" x="7966075" y="3259138"/>
          <p14:tracePt t="48430" x="7885113" y="3241675"/>
          <p14:tracePt t="48447" x="7813675" y="3224213"/>
          <p14:tracePt t="48464" x="7751763" y="3205163"/>
          <p14:tracePt t="48480" x="7626350" y="3170238"/>
          <p14:tracePt t="48497" x="7581900" y="3152775"/>
          <p14:tracePt t="48513" x="7500938" y="3108325"/>
          <p14:tracePt t="48530" x="7439025" y="3054350"/>
          <p14:tracePt t="48547" x="7429500" y="3054350"/>
          <p14:tracePt t="48563" x="7385050" y="2982913"/>
          <p14:tracePt t="48580" x="7375525" y="2982913"/>
          <p14:tracePt t="48597" x="7358063" y="2982913"/>
          <p14:tracePt t="48613" x="7286625" y="2982913"/>
          <p14:tracePt t="48630" x="7251700" y="3009900"/>
          <p14:tracePt t="48647" x="7205663" y="3027363"/>
          <p14:tracePt t="48664" x="7188200" y="3027363"/>
          <p14:tracePt t="48681" x="7180263" y="3027363"/>
          <p14:tracePt t="48698" x="7170738" y="3027363"/>
          <p14:tracePt t="48714" x="7161213" y="3027363"/>
          <p14:tracePt t="48764" x="7161213" y="3036888"/>
          <p14:tracePt t="48771" x="7161213" y="3044825"/>
          <p14:tracePt t="48794" x="7161213" y="3054350"/>
          <p14:tracePt t="48801" x="7161213" y="3062288"/>
          <p14:tracePt t="48813" x="7161213" y="3071813"/>
          <p14:tracePt t="48831" x="7170738" y="3071813"/>
          <p14:tracePt t="48847" x="7170738" y="3081338"/>
          <p14:tracePt t="48863" x="7180263" y="3081338"/>
          <p14:tracePt t="48880" x="7188200" y="3081338"/>
          <p14:tracePt t="48897" x="7205663" y="3089275"/>
          <p14:tracePt t="48914" x="7224713" y="3089275"/>
          <p14:tracePt t="48930" x="7232650" y="3089275"/>
          <p14:tracePt t="48947" x="7242175" y="3098800"/>
          <p14:tracePt t="48964" x="7259638" y="3098800"/>
          <p14:tracePt t="48980" x="7286625" y="3098800"/>
          <p14:tracePt t="48997" x="7304088" y="3098800"/>
          <p14:tracePt t="49034" x="7313613" y="3098800"/>
        </p14:tracePtLst>
      </p14:laserTraceLst>
    </p:ext>
  </p:extLs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8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4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64"/>
    </mc:Choice>
    <mc:Fallback>
      <p:transition spd="slow" advTm="5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30" x="7385050" y="3089275"/>
          <p14:tracePt t="3137" x="7545388" y="3044825"/>
          <p14:tracePt t="3144" x="7680325" y="3027363"/>
          <p14:tracePt t="3152" x="7742238" y="3000375"/>
          <p14:tracePt t="3166" x="7796213" y="2990850"/>
          <p14:tracePt t="3182" x="8037513" y="2946400"/>
          <p14:tracePt t="3199" x="8224838" y="2911475"/>
          <p14:tracePt t="3232" x="8331200" y="2894013"/>
          <p14:tracePt t="3235" x="8348663" y="2884488"/>
          <p14:tracePt t="3266" x="8394700" y="2884488"/>
          <p14:tracePt t="3362" x="8402638" y="2874963"/>
          <p14:tracePt t="3377" x="8420100" y="2874963"/>
          <p14:tracePt t="3385" x="8439150" y="2867025"/>
          <p14:tracePt t="3392" x="8483600" y="2840038"/>
          <p14:tracePt t="3401" x="8510588" y="2840038"/>
          <p14:tracePt t="3415" x="8572500" y="2813050"/>
          <p14:tracePt t="3432" x="8616950" y="2786063"/>
          <p14:tracePt t="3449" x="8653463" y="2768600"/>
          <p14:tracePt t="3466" x="8697913" y="2759075"/>
          <p14:tracePt t="3564" x="8697913" y="2776538"/>
          <p14:tracePt t="3572" x="8670925" y="2776538"/>
          <p14:tracePt t="3582" x="8653463" y="2776538"/>
          <p14:tracePt t="3599" x="8609013" y="2776538"/>
          <p14:tracePt t="3616" x="8589963" y="2776538"/>
          <p14:tracePt t="3632" x="8562975" y="2776538"/>
          <p14:tracePt t="3649" x="8555038" y="2776538"/>
          <p14:tracePt t="3666" x="8537575" y="2776538"/>
          <p14:tracePt t="3699" x="8528050" y="2776538"/>
          <p14:tracePt t="3716" x="8518525" y="2786063"/>
          <p14:tracePt t="3732" x="8510588" y="2786063"/>
          <p14:tracePt t="3749" x="8491538" y="2795588"/>
          <p14:tracePt t="3766" x="8466138" y="2795588"/>
          <p14:tracePt t="3782" x="8439150" y="2795588"/>
          <p14:tracePt t="3799" x="8420100" y="2795588"/>
          <p14:tracePt t="3816" x="8412163" y="2795588"/>
          <p14:tracePt t="3832" x="8402638" y="2803525"/>
          <p14:tracePt t="3849" x="8375650" y="2803525"/>
          <p14:tracePt t="3866" x="8358188" y="2813050"/>
          <p14:tracePt t="3882" x="8340725" y="2830513"/>
          <p14:tracePt t="3899" x="8323263" y="2830513"/>
          <p14:tracePt t="3916" x="8304213" y="2840038"/>
          <p14:tracePt t="3933" x="8286750" y="2840038"/>
          <p14:tracePt t="3949" x="8277225" y="2840038"/>
          <p14:tracePt t="3966" x="8269288" y="2840038"/>
          <p14:tracePt t="4098" x="8277225" y="2840038"/>
          <p14:tracePt t="4129" x="8286750" y="2840038"/>
          <p14:tracePt t="4165" x="8296275" y="2830513"/>
          <p14:tracePt t="4219" x="8286750" y="2830513"/>
          <p14:tracePt t="4225" x="8277225" y="2830513"/>
          <p14:tracePt t="4232" x="8269288" y="2830513"/>
          <p14:tracePt t="4331" x="8277225" y="2830513"/>
          <p14:tracePt t="4352" x="8277225" y="2822575"/>
          <p14:tracePt t="4405" x="8269288" y="2822575"/>
          <p14:tracePt t="4428" x="8259763" y="2822575"/>
          <p14:tracePt t="4609" x="8251825" y="2822575"/>
          <p14:tracePt t="4675" x="8251825" y="2813050"/>
          <p14:tracePt t="5155" x="8259763" y="2813050"/>
          <p14:tracePt t="6272" x="8251825" y="2803525"/>
          <p14:tracePt t="6302" x="8251825" y="2795588"/>
          <p14:tracePt t="6325" x="8251825" y="2786063"/>
          <p14:tracePt t="6332" x="8251825" y="2776538"/>
          <p14:tracePt t="6355" x="8251825" y="2768600"/>
          <p14:tracePt t="6385" x="8251825" y="2759075"/>
          <p14:tracePt t="6401" x="8242300" y="2759075"/>
          <p14:tracePt t="6433" x="8232775" y="2751138"/>
          <p14:tracePt t="6467" x="8232775" y="2741613"/>
          <p14:tracePt t="6483" x="8232775" y="2732088"/>
          <p14:tracePt t="6500" x="8232775" y="2724150"/>
          <p14:tracePt t="6529" x="8232775" y="2714625"/>
          <p14:tracePt t="6552" x="8224838" y="2705100"/>
          <p14:tracePt t="6558" x="8215313" y="2697163"/>
          <p14:tracePt t="6566" x="8205788" y="2679700"/>
          <p14:tracePt t="6583" x="8188325" y="2660650"/>
          <p14:tracePt t="6600" x="8180388" y="2660650"/>
          <p14:tracePt t="6618" x="8161338" y="2643188"/>
          <p14:tracePt t="6633" x="8143875" y="2633663"/>
          <p14:tracePt t="6650" x="8134350" y="2633663"/>
          <p14:tracePt t="6667" x="8126413" y="2625725"/>
          <p14:tracePt t="6700" x="8116888" y="2616200"/>
          <p14:tracePt t="6717" x="8099425" y="2608263"/>
          <p14:tracePt t="6734" x="8081963" y="2598738"/>
          <p14:tracePt t="6767" x="8072438" y="2589213"/>
          <p14:tracePt t="6783" x="8062913" y="2589213"/>
          <p14:tracePt t="6800" x="8062913" y="2581275"/>
          <p14:tracePt t="6817" x="8054975" y="2571750"/>
          <p14:tracePt t="6833" x="8054975" y="2562225"/>
          <p14:tracePt t="6850" x="8037513" y="2554288"/>
          <p14:tracePt t="6883" x="8027988" y="2544763"/>
          <p14:tracePt t="6900" x="8027988" y="2536825"/>
          <p14:tracePt t="6918" x="8018463" y="2527300"/>
          <p14:tracePt t="6933" x="8010525" y="2527300"/>
          <p14:tracePt t="6951" x="8001000" y="2509838"/>
          <p14:tracePt t="6967" x="7974013" y="2500313"/>
          <p14:tracePt t="6984" x="7966075" y="2500313"/>
          <p14:tracePt t="7000" x="7947025" y="2482850"/>
          <p14:tracePt t="7017" x="7929563" y="2473325"/>
          <p14:tracePt t="7033" x="7912100" y="2473325"/>
          <p14:tracePt t="7051" x="7902575" y="2465388"/>
          <p14:tracePt t="7068" x="7875588" y="2446338"/>
          <p14:tracePt t="7083" x="7867650" y="2446338"/>
          <p14:tracePt t="7100" x="7858125" y="2438400"/>
          <p14:tracePt t="7117" x="7848600" y="2428875"/>
          <p14:tracePt t="7133" x="7840663" y="2428875"/>
          <p14:tracePt t="7151" x="7813675" y="2428875"/>
          <p14:tracePt t="7167" x="7813675" y="2419350"/>
          <p14:tracePt t="7184" x="7804150" y="2419350"/>
          <p14:tracePt t="7200" x="7796213" y="2419350"/>
          <p14:tracePt t="7217" x="7786688" y="2419350"/>
          <p14:tracePt t="7234" x="7777163" y="2419350"/>
          <p14:tracePt t="7250" x="7769225" y="2419350"/>
          <p14:tracePt t="7267" x="7759700" y="2419350"/>
          <p14:tracePt t="7284" x="7742238" y="2419350"/>
          <p14:tracePt t="7301" x="7715250" y="2419350"/>
          <p14:tracePt t="7317" x="7705725" y="2419350"/>
          <p14:tracePt t="7333" x="7688263" y="2428875"/>
          <p14:tracePt t="7350" x="7680325" y="2438400"/>
          <p14:tracePt t="7367" x="7661275" y="2455863"/>
          <p14:tracePt t="7383" x="7653338" y="2465388"/>
          <p14:tracePt t="7401" x="7653338" y="2473325"/>
          <p14:tracePt t="7417" x="7643813" y="2482850"/>
          <p14:tracePt t="7434" x="7643813" y="2490788"/>
          <p14:tracePt t="7451" x="7616825" y="2517775"/>
          <p14:tracePt t="7467" x="7608888" y="2527300"/>
          <p14:tracePt t="7484" x="7599363" y="2544763"/>
          <p14:tracePt t="7501" x="7589838" y="2554288"/>
          <p14:tracePt t="7519" x="7562850" y="2581275"/>
          <p14:tracePt t="7534" x="7562850" y="2589213"/>
          <p14:tracePt t="7550" x="7554913" y="2598738"/>
          <p14:tracePt t="7567" x="7554913" y="2608263"/>
          <p14:tracePt t="7584" x="7545388" y="2616200"/>
          <p14:tracePt t="7600" x="7537450" y="2652713"/>
          <p14:tracePt t="7617" x="7518400" y="2705100"/>
          <p14:tracePt t="7634" x="7510463" y="2741613"/>
          <p14:tracePt t="7651" x="7500938" y="2786063"/>
          <p14:tracePt t="7668" x="7491413" y="2803525"/>
          <p14:tracePt t="7684" x="7491413" y="2840038"/>
          <p14:tracePt t="7700" x="7483475" y="2857500"/>
          <p14:tracePt t="7718" x="7473950" y="2867025"/>
          <p14:tracePt t="7734" x="7456488" y="2884488"/>
          <p14:tracePt t="7751" x="7446963" y="2894013"/>
          <p14:tracePt t="7767" x="7446963" y="2911475"/>
          <p14:tracePt t="7784" x="7446963" y="2919413"/>
          <p14:tracePt t="7801" x="7446963" y="2946400"/>
          <p14:tracePt t="7817" x="7439025" y="2990850"/>
          <p14:tracePt t="7834" x="7429500" y="3054350"/>
          <p14:tracePt t="7850" x="7419975" y="3089275"/>
          <p14:tracePt t="7867" x="7402513" y="3133725"/>
          <p14:tracePt t="7884" x="7394575" y="3152775"/>
          <p14:tracePt t="7900" x="7385050" y="3179763"/>
          <p14:tracePt t="7917" x="7375525" y="3187700"/>
          <p14:tracePt t="7934" x="7375525" y="3205163"/>
          <p14:tracePt t="7951" x="7358063" y="3214688"/>
          <p14:tracePt t="7968" x="7358063" y="3224213"/>
          <p14:tracePt t="7984" x="7348538" y="3241675"/>
          <p14:tracePt t="8000" x="7348538" y="3259138"/>
          <p14:tracePt t="8017" x="7340600" y="3286125"/>
          <p14:tracePt t="8034" x="7340600" y="3303588"/>
          <p14:tracePt t="8050" x="7331075" y="3357563"/>
          <p14:tracePt t="8067" x="7331075" y="3375025"/>
          <p14:tracePt t="8084" x="7331075" y="3394075"/>
          <p14:tracePt t="8100" x="7323138" y="3402013"/>
          <p14:tracePt t="8117" x="7323138" y="3419475"/>
          <p14:tracePt t="8134" x="7323138" y="3429000"/>
          <p14:tracePt t="8151" x="7323138" y="3438525"/>
          <p14:tracePt t="8210" x="7323138" y="3455988"/>
          <p14:tracePt t="8217" x="7313613" y="3455988"/>
          <p14:tracePt t="8321" x="7313613" y="3446463"/>
          <p14:tracePt t="8335" x="7313613" y="3438525"/>
          <p14:tracePt t="8351" x="7313613" y="3419475"/>
          <p14:tracePt t="8366" x="7313613" y="3411538"/>
          <p14:tracePt t="8374" x="7313613" y="3394075"/>
          <p14:tracePt t="8396" x="7313613" y="3384550"/>
          <p14:tracePt t="8404" x="7313613" y="3375025"/>
          <p14:tracePt t="8418" x="7313613" y="3357563"/>
          <p14:tracePt t="8434" x="7313613" y="3340100"/>
          <p14:tracePt t="8451" x="7313613" y="3313113"/>
          <p14:tracePt t="8467" x="7313613" y="3303588"/>
          <p14:tracePt t="8484" x="7323138" y="3259138"/>
          <p14:tracePt t="8501" x="7340600" y="3224213"/>
          <p14:tracePt t="8518" x="7348538" y="3197225"/>
          <p14:tracePt t="8534" x="7358063" y="3187700"/>
          <p14:tracePt t="8551" x="7367588" y="3170238"/>
          <p14:tracePt t="8568" x="7367588" y="3152775"/>
          <p14:tracePt t="8584" x="7367588" y="3143250"/>
          <p14:tracePt t="8601" x="7385050" y="3116263"/>
          <p14:tracePt t="8617" x="7394575" y="3062288"/>
          <p14:tracePt t="8634" x="7419975" y="3027363"/>
          <p14:tracePt t="8651" x="7446963" y="2965450"/>
          <p14:tracePt t="8668" x="7466013" y="2938463"/>
          <p14:tracePt t="8684" x="7483475" y="2911475"/>
          <p14:tracePt t="8701" x="7491413" y="2884488"/>
          <p14:tracePt t="8718" x="7500938" y="2857500"/>
          <p14:tracePt t="8734" x="7518400" y="2822575"/>
          <p14:tracePt t="8751" x="7518400" y="2813050"/>
          <p14:tracePt t="8768" x="7518400" y="2776538"/>
          <p14:tracePt t="8784" x="7537450" y="2751138"/>
          <p14:tracePt t="8801" x="7545388" y="2687638"/>
          <p14:tracePt t="8818" x="7554913" y="2652713"/>
          <p14:tracePt t="8834" x="7562850" y="2625725"/>
          <p14:tracePt t="8851" x="7562850" y="2598738"/>
          <p14:tracePt t="8867" x="7572375" y="2581275"/>
          <p14:tracePt t="8884" x="7581900" y="2562225"/>
          <p14:tracePt t="8901" x="7599363" y="2536825"/>
          <p14:tracePt t="8918" x="7608888" y="2517775"/>
          <p14:tracePt t="8934" x="7616825" y="2500313"/>
          <p14:tracePt t="8951" x="7634288" y="2482850"/>
          <p14:tracePt t="8968" x="7653338" y="2465388"/>
          <p14:tracePt t="8984" x="7661275" y="2455863"/>
          <p14:tracePt t="9001" x="7670800" y="2455863"/>
          <p14:tracePt t="9018" x="7688263" y="2446338"/>
          <p14:tracePt t="9034" x="7724775" y="2419350"/>
          <p14:tracePt t="9051" x="7742238" y="2419350"/>
          <p14:tracePt t="9067" x="7769225" y="2419350"/>
          <p14:tracePt t="9101" x="7777163" y="2419350"/>
          <p14:tracePt t="9117" x="7786688" y="2419350"/>
          <p14:tracePt t="9141" x="7796213" y="2419350"/>
          <p14:tracePt t="9151" x="7796213" y="2428875"/>
          <p14:tracePt t="9168" x="7804150" y="2438400"/>
          <p14:tracePt t="9184" x="7813675" y="2455863"/>
          <p14:tracePt t="9201" x="7831138" y="2465388"/>
          <p14:tracePt t="9218" x="7840663" y="2473325"/>
          <p14:tracePt t="9220" x="7858125" y="2473325"/>
          <p14:tracePt t="9234" x="7875588" y="2473325"/>
          <p14:tracePt t="9251" x="7902575" y="2490788"/>
          <p14:tracePt t="9268" x="7939088" y="2490788"/>
          <p14:tracePt t="9284" x="7966075" y="2500313"/>
          <p14:tracePt t="9301" x="7991475" y="2509838"/>
          <p14:tracePt t="9318" x="8018463" y="2517775"/>
          <p14:tracePt t="9334" x="8045450" y="2536825"/>
          <p14:tracePt t="9351" x="8062913" y="2544763"/>
          <p14:tracePt t="9368" x="8072438" y="2554288"/>
          <p14:tracePt t="9384" x="8089900" y="2562225"/>
          <p14:tracePt t="9401" x="8108950" y="2571750"/>
          <p14:tracePt t="9418" x="8116888" y="2581275"/>
          <p14:tracePt t="9434" x="8126413" y="2589213"/>
          <p14:tracePt t="9451" x="8153400" y="2616200"/>
          <p14:tracePt t="9468" x="8161338" y="2625725"/>
          <p14:tracePt t="9484" x="8197850" y="2652713"/>
          <p14:tracePt t="9501" x="8224838" y="2679700"/>
          <p14:tracePt t="9518" x="8242300" y="2714625"/>
          <p14:tracePt t="9534" x="8251825" y="2751138"/>
          <p14:tracePt t="9551" x="8277225" y="2795588"/>
          <p14:tracePt t="9568" x="8286750" y="2813050"/>
          <p14:tracePt t="9584" x="8304213" y="2830513"/>
          <p14:tracePt t="9601" x="8304213" y="2857500"/>
          <p14:tracePt t="9618" x="8313738" y="2867025"/>
          <p14:tracePt t="9634" x="8331200" y="2874963"/>
          <p14:tracePt t="9701" x="8340725" y="2874963"/>
          <p14:tracePt t="9801" x="8348663" y="2874963"/>
          <p14:tracePt t="9843" x="8348663" y="2867025"/>
          <p14:tracePt t="9861" x="8348663" y="2847975"/>
          <p14:tracePt t="9873" x="8348663" y="2840038"/>
          <p14:tracePt t="9881" x="8348663" y="2830513"/>
          <p14:tracePt t="9890" x="8348663" y="2822575"/>
          <p14:tracePt t="9911" x="8348663" y="2786063"/>
          <p14:tracePt t="9919" x="8348663" y="2776538"/>
          <p14:tracePt t="9934" x="8340725" y="2732088"/>
          <p14:tracePt t="9951" x="8313738" y="2687638"/>
          <p14:tracePt t="9968" x="8286750" y="2652713"/>
          <p14:tracePt t="9985" x="8269288" y="2625725"/>
          <p14:tracePt t="10001" x="8232775" y="2589213"/>
          <p14:tracePt t="10018" x="8215313" y="2581275"/>
          <p14:tracePt t="10035" x="8197850" y="2581275"/>
          <p14:tracePt t="10051" x="8180388" y="2571750"/>
          <p14:tracePt t="10068" x="8170863" y="2562225"/>
          <p14:tracePt t="10084" x="8153400" y="2554288"/>
          <p14:tracePt t="10101" x="8134350" y="2536825"/>
          <p14:tracePt t="10118" x="8126413" y="2517775"/>
          <p14:tracePt t="10135" x="8116888" y="2509838"/>
          <p14:tracePt t="10151" x="8099425" y="2482850"/>
          <p14:tracePt t="10168" x="8062913" y="2465388"/>
          <p14:tracePt t="10185" x="8045450" y="2438400"/>
          <p14:tracePt t="10201" x="8001000" y="2393950"/>
          <p14:tracePt t="10218" x="7974013" y="2366963"/>
          <p14:tracePt t="10235" x="7929563" y="2339975"/>
          <p14:tracePt t="10251" x="7912100" y="2330450"/>
          <p14:tracePt t="10268" x="7885113" y="2322513"/>
          <p14:tracePt t="10285" x="7867650" y="2312988"/>
          <p14:tracePt t="10301" x="7858125" y="2303463"/>
          <p14:tracePt t="10318" x="7840663" y="2303463"/>
          <p14:tracePt t="10335" x="7831138" y="2303463"/>
          <p14:tracePt t="10371" x="7823200" y="2303463"/>
          <p14:tracePt t="10384" x="7813675" y="2303463"/>
          <p14:tracePt t="10401" x="7804150" y="2303463"/>
          <p14:tracePt t="10418" x="7796213" y="2312988"/>
          <p14:tracePt t="10435" x="7786688" y="2322513"/>
          <p14:tracePt t="10451" x="7732713" y="2347913"/>
          <p14:tracePt t="10468" x="7705725" y="2374900"/>
          <p14:tracePt t="10485" x="7661275" y="2401888"/>
          <p14:tracePt t="10501" x="7626350" y="2446338"/>
          <p14:tracePt t="10518" x="7589838" y="2500313"/>
          <p14:tracePt t="10535" x="7545388" y="2536825"/>
          <p14:tracePt t="10551" x="7527925" y="2562225"/>
          <p14:tracePt t="10568" x="7518400" y="2571750"/>
          <p14:tracePt t="10585" x="7510463" y="2581275"/>
          <p14:tracePt t="10601" x="7483475" y="2608263"/>
          <p14:tracePt t="10618" x="7473950" y="2625725"/>
          <p14:tracePt t="10635" x="7456488" y="2643188"/>
          <p14:tracePt t="10651" x="7446963" y="2652713"/>
          <p14:tracePt t="10668" x="7439025" y="2687638"/>
          <p14:tracePt t="10685" x="7419975" y="2714625"/>
          <p14:tracePt t="10701" x="7412038" y="2724150"/>
          <p14:tracePt t="10718" x="7412038" y="2732088"/>
          <p14:tracePt t="10735" x="7412038" y="2741613"/>
          <p14:tracePt t="10751" x="7412038" y="2751138"/>
          <p14:tracePt t="10768" x="7402513" y="2759075"/>
          <p14:tracePt t="10785" x="7394575" y="2759075"/>
          <p14:tracePt t="10801" x="7385050" y="2768600"/>
          <p14:tracePt t="10818" x="7367588" y="2803525"/>
          <p14:tracePt t="10835" x="7358063" y="2822575"/>
          <p14:tracePt t="10851" x="7340600" y="2830513"/>
          <p14:tracePt t="10868" x="7340600" y="2840038"/>
          <p14:tracePt t="10885" x="7340600" y="2847975"/>
          <p14:tracePt t="10901" x="7331075" y="2857500"/>
          <p14:tracePt t="10918" x="7331075" y="2867025"/>
          <p14:tracePt t="10935" x="7313613" y="2874963"/>
          <p14:tracePt t="10968" x="7313613" y="2894013"/>
          <p14:tracePt t="10985" x="7313613" y="2901950"/>
          <p14:tracePt t="11001" x="7304088" y="2911475"/>
          <p14:tracePt t="11018" x="7304088" y="2928938"/>
          <p14:tracePt t="11035" x="7304088" y="2946400"/>
          <p14:tracePt t="11051" x="7304088" y="2990850"/>
          <p14:tracePt t="11068" x="7304088" y="3017838"/>
          <p14:tracePt t="11085" x="7304088" y="3062288"/>
          <p14:tracePt t="11101" x="7304088" y="3081338"/>
          <p14:tracePt t="11118" x="7304088" y="3108325"/>
          <p14:tracePt t="11135" x="7304088" y="3125788"/>
          <p14:tracePt t="11151" x="7304088" y="3133725"/>
          <p14:tracePt t="11168" x="7304088" y="3143250"/>
          <p14:tracePt t="11480" x="7313613" y="3143250"/>
          <p14:tracePt t="11511" x="7323138" y="3143250"/>
          <p14:tracePt t="11542" x="7323138" y="3152775"/>
          <p14:tracePt t="11638" x="7323138" y="3143250"/>
          <p14:tracePt t="11644" x="7323138" y="3133725"/>
          <p14:tracePt t="11661" x="7331075" y="3116263"/>
          <p14:tracePt t="11685" x="7331075" y="3081338"/>
          <p14:tracePt t="11702" x="7331075" y="3071813"/>
          <p14:tracePt t="11718" x="7340600" y="3044825"/>
          <p14:tracePt t="11735" x="7348538" y="3000375"/>
          <p14:tracePt t="11752" x="7358063" y="2973388"/>
          <p14:tracePt t="11768" x="7367588" y="2946400"/>
          <p14:tracePt t="11785" x="7375525" y="2911475"/>
          <p14:tracePt t="11802" x="7394575" y="2884488"/>
          <p14:tracePt t="11818" x="7412038" y="2857500"/>
          <p14:tracePt t="11835" x="7439025" y="2830513"/>
          <p14:tracePt t="11853" x="7466013" y="2776538"/>
          <p14:tracePt t="11869" x="7491413" y="2697163"/>
          <p14:tracePt t="11885" x="7510463" y="2633663"/>
          <p14:tracePt t="11902" x="7518400" y="2625725"/>
          <p14:tracePt t="11918" x="7518400" y="2608263"/>
          <p14:tracePt t="11935" x="7518400" y="2598738"/>
          <p14:tracePt t="11952" x="7537450" y="2581275"/>
          <p14:tracePt t="11969" x="7545388" y="2571750"/>
          <p14:tracePt t="11985" x="7562850" y="2562225"/>
          <p14:tracePt t="12002" x="7589838" y="2544763"/>
          <p14:tracePt t="12019" x="7634288" y="2536825"/>
          <p14:tracePt t="12035" x="7688263" y="2517775"/>
          <p14:tracePt t="12052" x="7742238" y="2509838"/>
          <p14:tracePt t="12069" x="7759700" y="2490788"/>
          <p14:tracePt t="12085" x="7777163" y="2482850"/>
          <p14:tracePt t="12102" x="7786688" y="2473325"/>
          <p14:tracePt t="12119" x="7796213" y="2473325"/>
          <p14:tracePt t="12135" x="7813675" y="2465388"/>
          <p14:tracePt t="12152" x="7848600" y="2465388"/>
          <p14:tracePt t="12169" x="7885113" y="2455863"/>
          <p14:tracePt t="12185" x="7939088" y="2455863"/>
          <p14:tracePt t="12202" x="7966075" y="2455863"/>
          <p14:tracePt t="12219" x="7983538" y="2455863"/>
          <p14:tracePt t="12236" x="8001000" y="2465388"/>
          <p14:tracePt t="12252" x="8045450" y="2482850"/>
          <p14:tracePt t="12269" x="8062913" y="2490788"/>
          <p14:tracePt t="12285" x="8072438" y="2490788"/>
          <p14:tracePt t="12302" x="8089900" y="2500313"/>
          <p14:tracePt t="12319" x="8099425" y="2500313"/>
          <p14:tracePt t="12335" x="8116888" y="2517775"/>
          <p14:tracePt t="12352" x="8143875" y="2527300"/>
          <p14:tracePt t="12369" x="8161338" y="2554288"/>
          <p14:tracePt t="12385" x="8197850" y="2571750"/>
          <p14:tracePt t="12402" x="8242300" y="2616200"/>
          <p14:tracePt t="12419" x="8251825" y="2643188"/>
          <p14:tracePt t="12435" x="8269288" y="2660650"/>
          <p14:tracePt t="12452" x="8277225" y="2679700"/>
          <p14:tracePt t="12469" x="8286750" y="2705100"/>
          <p14:tracePt t="12485" x="8296275" y="2741613"/>
          <p14:tracePt t="12502" x="8296275" y="2751138"/>
          <p14:tracePt t="12519" x="8304213" y="2759075"/>
          <p14:tracePt t="12536" x="8304213" y="2768600"/>
          <p14:tracePt t="12552" x="8323263" y="2795588"/>
          <p14:tracePt t="12585" x="8323263" y="2803525"/>
          <p14:tracePt t="12602" x="8331200" y="2813050"/>
          <p14:tracePt t="12635" x="8340725" y="2840038"/>
          <p14:tracePt t="12652" x="8340725" y="2847975"/>
          <p14:tracePt t="12702" x="8348663" y="2847975"/>
          <p14:tracePt t="12951" x="8348663" y="2840038"/>
          <p14:tracePt t="12965" x="8348663" y="2830513"/>
          <p14:tracePt t="12987" x="8348663" y="2822575"/>
          <p14:tracePt t="13011" x="8340725" y="2803525"/>
          <p14:tracePt t="13025" x="8340725" y="2795588"/>
          <p14:tracePt t="13040" x="8340725" y="2776538"/>
          <p14:tracePt t="13054" x="8331200" y="2768600"/>
          <p14:tracePt t="13078" x="8313738" y="2768600"/>
          <p14:tracePt t="13102" x="8304213" y="2751138"/>
          <p14:tracePt t="13119" x="8296275" y="2751138"/>
          <p14:tracePt t="13136" x="8286750" y="2732088"/>
          <p14:tracePt t="13152" x="8269288" y="2687638"/>
          <p14:tracePt t="13169" x="8251825" y="2660650"/>
          <p14:tracePt t="13186" x="8232775" y="2643188"/>
          <p14:tracePt t="13202" x="8215313" y="2616200"/>
          <p14:tracePt t="13219" x="8188325" y="2589213"/>
          <p14:tracePt t="13236" x="8170863" y="2581275"/>
          <p14:tracePt t="13252" x="8161338" y="2571750"/>
          <p14:tracePt t="13269" x="8143875" y="2554288"/>
          <p14:tracePt t="13286" x="8134350" y="2544763"/>
          <p14:tracePt t="13302" x="8116888" y="2527300"/>
          <p14:tracePt t="13319" x="8108950" y="2517775"/>
          <p14:tracePt t="13335" x="8089900" y="2500313"/>
          <p14:tracePt t="13352" x="8081963" y="2500313"/>
          <p14:tracePt t="13369" x="8072438" y="2490788"/>
          <p14:tracePt t="13386" x="8054975" y="2490788"/>
          <p14:tracePt t="13402" x="8027988" y="2473325"/>
          <p14:tracePt t="13419" x="8001000" y="2473325"/>
          <p14:tracePt t="13435" x="7974013" y="2473325"/>
          <p14:tracePt t="13452" x="7939088" y="2473325"/>
          <p14:tracePt t="13469" x="7912100" y="2473325"/>
          <p14:tracePt t="13486" x="7894638" y="2473325"/>
          <p14:tracePt t="13502" x="7885113" y="2473325"/>
          <p14:tracePt t="13519" x="7858125" y="2473325"/>
          <p14:tracePt t="13536" x="7840663" y="2473325"/>
          <p14:tracePt t="13552" x="7823200" y="2473325"/>
          <p14:tracePt t="13569" x="7804150" y="2482850"/>
          <p14:tracePt t="13586" x="7777163" y="2490788"/>
          <p14:tracePt t="13602" x="7742238" y="2509838"/>
          <p14:tracePt t="13619" x="7715250" y="2527300"/>
          <p14:tracePt t="13636" x="7680325" y="2536825"/>
          <p14:tracePt t="13652" x="7670800" y="2544763"/>
          <p14:tracePt t="13670" x="7634288" y="2554288"/>
          <p14:tracePt t="13686" x="7626350" y="2562225"/>
          <p14:tracePt t="13703" x="7608888" y="2598738"/>
          <p14:tracePt t="13720" x="7572375" y="2660650"/>
          <p14:tracePt t="13736" x="7554913" y="2732088"/>
          <p14:tracePt t="13752" x="7545388" y="2813050"/>
          <p14:tracePt t="13769" x="7527925" y="2847975"/>
          <p14:tracePt t="13786" x="7510463" y="2867025"/>
          <p14:tracePt t="13803" x="7500938" y="2894013"/>
          <p14:tracePt t="13820" x="7483475" y="2938463"/>
          <p14:tracePt t="13836" x="7466013" y="3000375"/>
          <p14:tracePt t="13852" x="7439025" y="3062288"/>
          <p14:tracePt t="13869" x="7429500" y="3125788"/>
          <p14:tracePt t="13886" x="7412038" y="3160713"/>
          <p14:tracePt t="13902" x="7394575" y="3205163"/>
          <p14:tracePt t="13919" x="7385050" y="3224213"/>
          <p14:tracePt t="13936" x="7375525" y="3232150"/>
          <p14:tracePt t="13953" x="7375525" y="3259138"/>
          <p14:tracePt t="13969" x="7375525" y="3268663"/>
          <p14:tracePt t="13986" x="7367588" y="3286125"/>
          <p14:tracePt t="14003" x="7367588" y="3303588"/>
          <p14:tracePt t="14019" x="7358063" y="3330575"/>
          <p14:tracePt t="14036" x="7358063" y="3340100"/>
          <p14:tracePt t="14053" x="7348538" y="3348038"/>
          <p14:tracePt t="14255" x="7348538" y="3340100"/>
          <p14:tracePt t="14271" x="7367588" y="3340100"/>
          <p14:tracePt t="14279" x="7367588" y="3330575"/>
          <p14:tracePt t="14286" x="7375525" y="3330575"/>
          <p14:tracePt t="14303" x="7385050" y="3322638"/>
          <p14:tracePt t="14319" x="7394575" y="3303588"/>
          <p14:tracePt t="14336" x="7419975" y="3295650"/>
          <p14:tracePt t="14352" x="7466013" y="3268663"/>
          <p14:tracePt t="14369" x="7491413" y="3259138"/>
          <p14:tracePt t="14386" x="7518400" y="3241675"/>
          <p14:tracePt t="14403" x="7545388" y="3232150"/>
          <p14:tracePt t="14420" x="7599363" y="3214688"/>
          <p14:tracePt t="14436" x="7643813" y="3205163"/>
          <p14:tracePt t="14453" x="7697788" y="3170238"/>
          <p14:tracePt t="14469" x="7742238" y="3143250"/>
          <p14:tracePt t="14486" x="7777163" y="3116263"/>
          <p14:tracePt t="14503" x="7804150" y="3071813"/>
          <p14:tracePt t="14519" x="7831138" y="3054350"/>
          <p14:tracePt t="14536" x="7840663" y="3027363"/>
          <p14:tracePt t="14553" x="7848600" y="3009900"/>
          <p14:tracePt t="14570" x="7858125" y="2990850"/>
          <p14:tracePt t="14586" x="7894638" y="2973388"/>
          <p14:tracePt t="14603" x="7912100" y="2955925"/>
          <p14:tracePt t="14619" x="7929563" y="2946400"/>
          <p14:tracePt t="14636" x="7966075" y="2928938"/>
          <p14:tracePt t="14653" x="7991475" y="2919413"/>
          <p14:tracePt t="14669" x="8010525" y="2911475"/>
          <p14:tracePt t="14686" x="8027988" y="2911475"/>
          <p14:tracePt t="14703" x="8037513" y="2911475"/>
          <p14:tracePt t="14720" x="8045450" y="2911475"/>
          <p14:tracePt t="14736" x="8062913" y="2901950"/>
          <p14:tracePt t="14753" x="8081963" y="2894013"/>
          <p14:tracePt t="14769" x="8089900" y="2874963"/>
          <p14:tracePt t="14786" x="8108950" y="2874963"/>
          <p14:tracePt t="14803" x="8116888" y="2867025"/>
          <p14:tracePt t="14819" x="8134350" y="2867025"/>
          <p14:tracePt t="14853" x="8143875" y="2867025"/>
          <p14:tracePt t="14870" x="8153400" y="2857500"/>
          <p14:tracePt t="14886" x="8170863" y="2847975"/>
          <p14:tracePt t="14920" x="8180388" y="2847975"/>
          <p14:tracePt t="14936" x="8188325" y="2840038"/>
          <p14:tracePt t="14953" x="8232775" y="2813050"/>
          <p14:tracePt t="14969" x="8251825" y="2795588"/>
          <p14:tracePt t="14986" x="8259763" y="2786063"/>
          <p14:tracePt t="15003" x="8277225" y="2768600"/>
          <p14:tracePt t="15020" x="8277225" y="2759075"/>
          <p14:tracePt t="15036" x="8286750" y="2751138"/>
          <p14:tracePt t="15053" x="8296275" y="2751138"/>
          <p14:tracePt t="15070" x="8296275" y="2741613"/>
          <p14:tracePt t="15111" x="8296275" y="2751138"/>
          <p14:tracePt t="15120" x="8286750" y="2751138"/>
          <p14:tracePt t="15136" x="8277225" y="2768600"/>
          <p14:tracePt t="15153" x="8259763" y="2776538"/>
          <p14:tracePt t="15170" x="8242300" y="2803525"/>
          <p14:tracePt t="15186" x="8232775" y="2813050"/>
          <p14:tracePt t="15203" x="8197850" y="2840038"/>
          <p14:tracePt t="15219" x="8188325" y="2847975"/>
          <p14:tracePt t="15236" x="8153400" y="2857500"/>
          <p14:tracePt t="15253" x="8108950" y="2884488"/>
          <p14:tracePt t="15270" x="8045450" y="2911475"/>
          <p14:tracePt t="15286" x="7974013" y="2911475"/>
          <p14:tracePt t="15303" x="7912100" y="2928938"/>
          <p14:tracePt t="15320" x="7848600" y="2946400"/>
          <p14:tracePt t="15336" x="7831138" y="2965450"/>
          <p14:tracePt t="15353" x="7804150" y="2973388"/>
          <p14:tracePt t="15370" x="7777163" y="2982913"/>
          <p14:tracePt t="15386" x="7759700" y="3000375"/>
          <p14:tracePt t="15403" x="7724775" y="3027363"/>
          <p14:tracePt t="15420" x="7705725" y="3036888"/>
          <p14:tracePt t="15436" x="7688263" y="3054350"/>
          <p14:tracePt t="15453" x="7661275" y="3062288"/>
          <p14:tracePt t="15470" x="7626350" y="3081338"/>
          <p14:tracePt t="15486" x="7581900" y="3116263"/>
          <p14:tracePt t="15503" x="7562850" y="3133725"/>
          <p14:tracePt t="15520" x="7554913" y="3152775"/>
          <p14:tracePt t="15536" x="7545388" y="3160713"/>
          <p14:tracePt t="15553" x="7518400" y="3179763"/>
          <p14:tracePt t="15570" x="7510463" y="3187700"/>
          <p14:tracePt t="15586" x="7500938" y="3205163"/>
          <p14:tracePt t="15603" x="7483475" y="3205163"/>
          <p14:tracePt t="15620" x="7473950" y="3205163"/>
          <p14:tracePt t="15636" x="7466013" y="3205163"/>
          <p14:tracePt t="15653" x="7466013" y="3214688"/>
          <p14:tracePt t="15686" x="7456488" y="3214688"/>
          <p14:tracePt t="15891" x="7466013" y="3214688"/>
          <p14:tracePt t="15899" x="7473950" y="3214688"/>
          <p14:tracePt t="15906" x="7500938" y="3205163"/>
          <p14:tracePt t="15920" x="7589838" y="3152775"/>
          <p14:tracePt t="15937" x="7732713" y="3054350"/>
          <p14:tracePt t="15970" x="7867650" y="2911475"/>
          <p14:tracePt t="16003" x="8089900" y="2813050"/>
          <p14:tracePt t="16037" x="8180388" y="2786063"/>
          <p14:tracePt t="16053" x="8197850" y="2759075"/>
          <p14:tracePt t="16070" x="8224838" y="2732088"/>
          <p14:tracePt t="16087" x="8251825" y="2687638"/>
          <p14:tracePt t="16103" x="8259763" y="2670175"/>
          <p14:tracePt t="16120" x="8286750" y="2643188"/>
          <p14:tracePt t="16137" x="8296275" y="2633663"/>
          <p14:tracePt t="16153" x="8304213" y="2625725"/>
          <p14:tracePt t="16170" x="8323263" y="2608263"/>
          <p14:tracePt t="16187" x="8348663" y="2581275"/>
          <p14:tracePt t="16203" x="8367713" y="2571750"/>
          <p14:tracePt t="16220" x="8394700" y="2554288"/>
          <p14:tracePt t="16222" x="8402638" y="2554288"/>
          <p14:tracePt t="16296" x="8394700" y="2554288"/>
          <p14:tracePt t="16303" x="8385175" y="2554288"/>
          <p14:tracePt t="16312" x="8385175" y="2562225"/>
          <p14:tracePt t="16320" x="8375650" y="2571750"/>
          <p14:tracePt t="16337" x="8367713" y="2598738"/>
          <p14:tracePt t="16353" x="8348663" y="2616200"/>
          <p14:tracePt t="16371" x="8323263" y="2633663"/>
          <p14:tracePt t="16387" x="8313738" y="2643188"/>
          <p14:tracePt t="16403" x="8286750" y="2670175"/>
          <p14:tracePt t="16420" x="8259763" y="2697163"/>
          <p14:tracePt t="16437" x="8224838" y="2732088"/>
          <p14:tracePt t="16453" x="8153400" y="2759075"/>
          <p14:tracePt t="16470" x="8108950" y="2776538"/>
          <p14:tracePt t="16487" x="8062913" y="2795588"/>
          <p14:tracePt t="16503" x="8027988" y="2803525"/>
          <p14:tracePt t="16520" x="7983538" y="2813050"/>
          <p14:tracePt t="16537" x="7974013" y="2813050"/>
          <p14:tracePt t="16553" x="7956550" y="2813050"/>
          <p14:tracePt t="16587" x="7947025" y="2822575"/>
          <p14:tracePt t="16603" x="7929563" y="2840038"/>
          <p14:tracePt t="16621" x="7920038" y="2847975"/>
          <p14:tracePt t="16637" x="7885113" y="2867025"/>
          <p14:tracePt t="16654" x="7840663" y="2874963"/>
          <p14:tracePt t="16671" x="7751763" y="2919413"/>
          <p14:tracePt t="16687" x="7705725" y="2938463"/>
          <p14:tracePt t="16703" x="7680325" y="2946400"/>
          <p14:tracePt t="16720" x="7670800" y="2946400"/>
          <p14:tracePt t="16737" x="7661275" y="2955925"/>
          <p14:tracePt t="16753" x="7643813" y="2955925"/>
          <p14:tracePt t="16792" x="7643813" y="2946400"/>
          <p14:tracePt t="16806" x="7643813" y="2938463"/>
          <p14:tracePt t="16835" x="7643813" y="2928938"/>
          <p14:tracePt t="16889" x="7643813" y="2919413"/>
          <p14:tracePt t="16941" x="7643813" y="2911475"/>
          <p14:tracePt t="16993" x="7634288" y="2911475"/>
          <p14:tracePt t="17039" x="7626350" y="2911475"/>
          <p14:tracePt t="17069" x="7616825" y="2911475"/>
          <p14:tracePt t="17083" x="7608888" y="2911475"/>
          <p14:tracePt t="17122" x="7608888" y="2919413"/>
          <p14:tracePt t="17136" x="7599363" y="2919413"/>
          <p14:tracePt t="17166" x="7589838" y="2928938"/>
          <p14:tracePt t="17219" x="7581900" y="2938463"/>
          <p14:tracePt t="17233" x="7572375" y="2946400"/>
          <p14:tracePt t="17256" x="7562850" y="2946400"/>
          <p14:tracePt t="17272" x="7562850" y="2955925"/>
          <p14:tracePt t="17362" x="7562850" y="2946400"/>
          <p14:tracePt t="17370" x="7562850" y="2938463"/>
          <p14:tracePt t="17422" x="7562850" y="2928938"/>
          <p14:tracePt t="17437" x="7562850" y="2919413"/>
          <p14:tracePt t="17452" x="7562850" y="2901950"/>
          <p14:tracePt t="17466" x="7562850" y="2894013"/>
          <p14:tracePt t="17482" x="7562850" y="2884488"/>
          <p14:tracePt t="17504" x="7562850" y="2874963"/>
          <p14:tracePt t="17594" x="7562850" y="2884488"/>
          <p14:tracePt t="17616" x="7562850" y="2894013"/>
          <p14:tracePt t="17646" x="7562850" y="2901950"/>
          <p14:tracePt t="17654" x="7562850" y="2911475"/>
          <p14:tracePt t="17661" x="7562850" y="2919413"/>
          <p14:tracePt t="17684" x="7562850" y="2928938"/>
          <p14:tracePt t="17706" x="7554913" y="2928938"/>
          <p14:tracePt t="17722" x="7545388" y="2928938"/>
          <p14:tracePt t="17730" x="7545388" y="2938463"/>
          <p14:tracePt t="17737" x="7537450" y="2938463"/>
          <p14:tracePt t="17833" x="7527925" y="2938463"/>
          <p14:tracePt t="17894" x="7518400" y="2938463"/>
          <p14:tracePt t="17932" x="7510463" y="2938463"/>
          <p14:tracePt t="17947" x="7500938" y="2938463"/>
          <p14:tracePt t="17969" x="7491413" y="2938463"/>
          <p14:tracePt t="18096" x="7491413" y="2946400"/>
          <p14:tracePt t="18149" x="7483475" y="2946400"/>
          <p14:tracePt t="18181" x="7483475" y="2955925"/>
          <p14:tracePt t="18187" x="7473950" y="2955925"/>
          <p14:tracePt t="18892" x="7473950" y="2938463"/>
          <p14:tracePt t="18901" x="7466013" y="2874963"/>
          <p14:tracePt t="18908" x="7456488" y="2795588"/>
          <p14:tracePt t="18921" x="7446963" y="2679700"/>
          <p14:tracePt t="18938" x="7439025" y="2616200"/>
          <p14:tracePt t="18954" x="7429500" y="2581275"/>
          <p14:tracePt t="18971" x="7429500" y="2544763"/>
          <p14:tracePt t="18988" x="7429500" y="2500313"/>
          <p14:tracePt t="19021" x="7419975" y="2411413"/>
          <p14:tracePt t="19054" x="7419975" y="2384425"/>
          <p14:tracePt t="19088" x="7419975" y="2357438"/>
          <p14:tracePt t="19104" x="7419975" y="2347913"/>
          <p14:tracePt t="19121" x="7419975" y="2339975"/>
          <p14:tracePt t="19154" x="7419975" y="2322513"/>
          <p14:tracePt t="19188" x="7412038" y="2303463"/>
          <p14:tracePt t="19204" x="7412038" y="2295525"/>
          <p14:tracePt t="19221" x="7402513" y="2268538"/>
          <p14:tracePt t="19238" x="7394575" y="2251075"/>
          <p14:tracePt t="19254" x="7394575" y="2241550"/>
          <p14:tracePt t="19271" x="7394575" y="2224088"/>
          <p14:tracePt t="19288" x="7394575" y="2205038"/>
          <p14:tracePt t="19304" x="7394575" y="2197100"/>
          <p14:tracePt t="19492" x="7385050" y="2197100"/>
          <p14:tracePt t="19591" x="7385050" y="2205038"/>
          <p14:tracePt t="19822" x="7385050" y="2214563"/>
          <p14:tracePt t="19830" x="7385050" y="2224088"/>
          <p14:tracePt t="19844" x="7394575" y="2232025"/>
          <p14:tracePt t="19874" x="7394575" y="2241550"/>
          <p14:tracePt t="19891" x="7402513" y="2251075"/>
          <p14:tracePt t="19912" x="7402513" y="2259013"/>
          <p14:tracePt t="19921" x="7402513" y="2268538"/>
          <p14:tracePt t="19938" x="7412038" y="2276475"/>
          <p14:tracePt t="19971" x="7419975" y="2428875"/>
          <p14:tracePt t="19988" x="7419975" y="2482850"/>
          <p14:tracePt t="20004" x="7419975" y="2509838"/>
          <p14:tracePt t="20021" x="7419975" y="2527300"/>
          <p14:tracePt t="20038" x="7419975" y="2536825"/>
          <p14:tracePt t="20054" x="7419975" y="2562225"/>
          <p14:tracePt t="20071" x="7419975" y="2571750"/>
          <p14:tracePt t="20088" x="7419975" y="2581275"/>
          <p14:tracePt t="20105" x="7419975" y="2589213"/>
          <p14:tracePt t="20121" x="7419975" y="2608263"/>
          <p14:tracePt t="20138" x="7419975" y="2616200"/>
          <p14:tracePt t="20155" x="7419975" y="2633663"/>
          <p14:tracePt t="20171" x="7419975" y="2652713"/>
          <p14:tracePt t="20188" x="7419975" y="2687638"/>
          <p14:tracePt t="20204" x="7419975" y="2724150"/>
          <p14:tracePt t="20221" x="7419975" y="2741613"/>
          <p14:tracePt t="20238" x="7419975" y="2759075"/>
          <p14:tracePt t="20254" x="7419975" y="2776538"/>
          <p14:tracePt t="20271" x="7419975" y="2786063"/>
          <p14:tracePt t="20288" x="7419975" y="2795588"/>
          <p14:tracePt t="20304" x="7419975" y="2803525"/>
          <p14:tracePt t="20321" x="7419975" y="2813050"/>
          <p14:tracePt t="20338" x="7419975" y="2822575"/>
          <p14:tracePt t="20355" x="7419975" y="2830513"/>
          <p14:tracePt t="20414" x="7419975" y="2840038"/>
          <p14:tracePt t="20542" x="7412038" y="2840038"/>
          <p14:tracePt t="20551" x="7412038" y="2830513"/>
          <p14:tracePt t="20558" x="7402513" y="2813050"/>
          <p14:tracePt t="20572" x="7394575" y="2803525"/>
          <p14:tracePt t="20588" x="7394575" y="2786063"/>
          <p14:tracePt t="20605" x="7385050" y="2768600"/>
          <p14:tracePt t="20621" x="7375525" y="2751138"/>
          <p14:tracePt t="20638" x="7375525" y="2732088"/>
          <p14:tracePt t="20655" x="7375525" y="2714625"/>
          <p14:tracePt t="20671" x="7375525" y="2670175"/>
          <p14:tracePt t="20688" x="7375525" y="2616200"/>
          <p14:tracePt t="20705" x="7375525" y="2581275"/>
          <p14:tracePt t="20721" x="7375525" y="2562225"/>
          <p14:tracePt t="20722" x="7367588" y="2554288"/>
          <p14:tracePt t="20738" x="7367588" y="2544763"/>
          <p14:tracePt t="20755" x="7367588" y="2527300"/>
          <p14:tracePt t="20771" x="7367588" y="2500313"/>
          <p14:tracePt t="20788" x="7367588" y="2465388"/>
          <p14:tracePt t="20805" x="7375525" y="2339975"/>
          <p14:tracePt t="20821" x="7394575" y="2276475"/>
          <p14:tracePt t="20838" x="7402513" y="2251075"/>
          <p14:tracePt t="20855" x="7402513" y="2241550"/>
          <p14:tracePt t="20872" x="7402513" y="2224088"/>
          <p14:tracePt t="20888" x="7402513" y="2214563"/>
          <p14:tracePt t="20905" x="7402513" y="2205038"/>
          <p14:tracePt t="20922" x="7402513" y="2197100"/>
          <p14:tracePt t="20938" x="7402513" y="2187575"/>
          <p14:tracePt t="20955" x="7402513" y="2170113"/>
          <p14:tracePt t="20972" x="7402513" y="2160588"/>
          <p14:tracePt t="20988" x="7402513" y="2143125"/>
          <p14:tracePt t="21005" x="7402513" y="2133600"/>
          <p14:tracePt t="21129" x="7402513" y="2143125"/>
          <p14:tracePt t="21142" x="7402513" y="2152650"/>
          <p14:tracePt t="21151" x="7402513" y="2160588"/>
          <p14:tracePt t="21164" x="7412038" y="2170113"/>
          <p14:tracePt t="21172" x="7412038" y="2179638"/>
          <p14:tracePt t="21188" x="7419975" y="2187575"/>
          <p14:tracePt t="21205" x="7419975" y="2197100"/>
          <p14:tracePt t="21222" x="7429500" y="2205038"/>
          <p14:tracePt t="21238" x="7429500" y="2224088"/>
          <p14:tracePt t="21255" x="7429500" y="2251075"/>
          <p14:tracePt t="21272" x="7439025" y="2303463"/>
          <p14:tracePt t="21288" x="7439025" y="2357438"/>
          <p14:tracePt t="21305" x="7446963" y="2393950"/>
          <p14:tracePt t="21322" x="7446963" y="2438400"/>
          <p14:tracePt t="21338" x="7446963" y="2482850"/>
          <p14:tracePt t="21355" x="7446963" y="2509838"/>
          <p14:tracePt t="21372" x="7446963" y="2544763"/>
          <p14:tracePt t="21388" x="7446963" y="2589213"/>
          <p14:tracePt t="21405" x="7446963" y="2652713"/>
          <p14:tracePt t="21422" x="7446963" y="2714625"/>
          <p14:tracePt t="21438" x="7446963" y="2759075"/>
          <p14:tracePt t="21455" x="7446963" y="2776538"/>
          <p14:tracePt t="21472" x="7446963" y="2803525"/>
          <p14:tracePt t="21489" x="7446963" y="2813050"/>
          <p14:tracePt t="21505" x="7446963" y="2822575"/>
          <p14:tracePt t="21538" x="7446963" y="2840038"/>
          <p14:tracePt t="21555" x="7446963" y="2857500"/>
          <p14:tracePt t="21572" x="7446963" y="2874963"/>
          <p14:tracePt t="21589" x="7446963" y="2894013"/>
          <p14:tracePt t="21605" x="7446963" y="2938463"/>
          <p14:tracePt t="21622" x="7446963" y="2955925"/>
          <p14:tracePt t="21639" x="7446963" y="2990850"/>
          <p14:tracePt t="21655" x="7446963" y="3000375"/>
          <p14:tracePt t="21672" x="7446963" y="3009900"/>
          <p14:tracePt t="21689" x="7446963" y="3027363"/>
          <p14:tracePt t="21722" x="7446963" y="3036888"/>
          <p14:tracePt t="21855" x="7456488" y="3036888"/>
          <p14:tracePt t="21862" x="7456488" y="3027363"/>
          <p14:tracePt t="21872" x="7456488" y="3009900"/>
          <p14:tracePt t="21889" x="7456488" y="3000375"/>
          <p14:tracePt t="21905" x="7456488" y="2982913"/>
          <p14:tracePt t="22005" x="7446963" y="2990850"/>
          <p14:tracePt t="22021" x="7446963" y="3000375"/>
          <p14:tracePt t="22095" x="7446963" y="2990850"/>
          <p14:tracePt t="22111" x="7446963" y="2982913"/>
          <p14:tracePt t="22132" x="7446963" y="2965450"/>
          <p14:tracePt t="22208" x="7446963" y="2973388"/>
          <p14:tracePt t="22298" x="7456488" y="2965450"/>
          <p14:tracePt t="22328" x="7456488" y="2955925"/>
          <p14:tracePt t="22366" x="7446963" y="2955925"/>
          <p14:tracePt t="22388" x="7439025" y="2955925"/>
          <p14:tracePt t="22433" x="7439025" y="2965450"/>
          <p14:tracePt t="22442" x="7439025" y="2973388"/>
          <p14:tracePt t="22449" x="7439025" y="2982913"/>
          <p14:tracePt t="22485" x="7446963" y="2982913"/>
          <p14:tracePt t="22492" x="7456488" y="2982913"/>
          <p14:tracePt t="22509" x="7456488" y="2973388"/>
          <p14:tracePt t="22522" x="7456488" y="2965450"/>
          <p14:tracePt t="22539" x="7456488" y="2946400"/>
          <p14:tracePt t="22555" x="7456488" y="2938463"/>
          <p14:tracePt t="22572" x="7446963" y="2938463"/>
          <p14:tracePt t="22589" x="7439025" y="2938463"/>
          <p14:tracePt t="22605" x="7429500" y="2938463"/>
          <p14:tracePt t="22636" x="7429500" y="2946400"/>
          <p14:tracePt t="22642" x="7429500" y="2955925"/>
          <p14:tracePt t="22665" x="7429500" y="2965450"/>
          <p14:tracePt t="22695" x="7439025" y="2965450"/>
          <p14:tracePt t="22831" x="7439025" y="2955925"/>
          <p14:tracePt t="22845" x="7439025" y="2946400"/>
          <p14:tracePt t="22852" x="7439025" y="2938463"/>
          <p14:tracePt t="22861" x="7446963" y="2919413"/>
          <p14:tracePt t="22872" x="7446963" y="2901950"/>
          <p14:tracePt t="22889" x="7446963" y="2884488"/>
          <p14:tracePt t="22905" x="7446963" y="2840038"/>
          <p14:tracePt t="22922" x="7446963" y="2830513"/>
          <p14:tracePt t="22939" x="7446963" y="2822575"/>
          <p14:tracePt t="22955" x="7446963" y="2813050"/>
          <p14:tracePt t="22972" x="7439025" y="2786063"/>
          <p14:tracePt t="22989" x="7439025" y="2724150"/>
          <p14:tracePt t="23005" x="7446963" y="2625725"/>
          <p14:tracePt t="23022" x="7456488" y="2544763"/>
          <p14:tracePt t="23039" x="7456488" y="2500313"/>
          <p14:tracePt t="23056" x="7456488" y="2482850"/>
          <p14:tracePt t="23072" x="7456488" y="2465388"/>
          <p14:tracePt t="23108" x="7456488" y="2446338"/>
          <p14:tracePt t="23122" x="7456488" y="2438400"/>
          <p14:tracePt t="23139" x="7456488" y="2411413"/>
          <p14:tracePt t="23156" x="7456488" y="2384425"/>
          <p14:tracePt t="23172" x="7456488" y="2347913"/>
          <p14:tracePt t="23189" x="7456488" y="2303463"/>
          <p14:tracePt t="23206" x="7456488" y="2268538"/>
          <p14:tracePt t="23222" x="7456488" y="2251075"/>
          <p14:tracePt t="23239" x="7456488" y="2241550"/>
          <p14:tracePt t="23256" x="7456488" y="2232025"/>
          <p14:tracePt t="23272" x="7456488" y="2224088"/>
          <p14:tracePt t="23289" x="7456488" y="2205038"/>
          <p14:tracePt t="23305" x="7456488" y="2187575"/>
          <p14:tracePt t="23322" x="7456488" y="2179638"/>
          <p14:tracePt t="23805" x="7456488" y="2197100"/>
          <p14:tracePt t="23813" x="7456488" y="2224088"/>
          <p14:tracePt t="23829" x="7483475" y="2276475"/>
          <p14:tracePt t="23840" x="7483475" y="2303463"/>
          <p14:tracePt t="23856" x="7483475" y="2366963"/>
          <p14:tracePt t="23872" x="7483475" y="2393950"/>
          <p14:tracePt t="23890" x="7483475" y="2428875"/>
          <p14:tracePt t="23906" x="7483475" y="2446338"/>
          <p14:tracePt t="23939" x="7483475" y="2517775"/>
          <p14:tracePt t="23972" x="7473950" y="2652713"/>
          <p14:tracePt t="24006" x="7473950" y="2714625"/>
          <p14:tracePt t="24022" x="7473950" y="2732088"/>
          <p14:tracePt t="24039" x="7473950" y="2768600"/>
          <p14:tracePt t="24056" x="7466013" y="2803525"/>
          <p14:tracePt t="24073" x="7466013" y="2830513"/>
          <p14:tracePt t="24089" x="7456488" y="2884488"/>
          <p14:tracePt t="24106" x="7446963" y="2965450"/>
          <p14:tracePt t="24123" x="7446963" y="3000375"/>
          <p14:tracePt t="24139" x="7446963" y="3017838"/>
          <p14:tracePt t="24156" x="7446963" y="3027363"/>
          <p14:tracePt t="24173" x="7446963" y="3036888"/>
          <p14:tracePt t="24189" x="7446963" y="3054350"/>
          <p14:tracePt t="24331" x="7446963" y="3044825"/>
          <p14:tracePt t="24339" x="7439025" y="3036888"/>
          <p14:tracePt t="24346" x="7439025" y="3027363"/>
          <p14:tracePt t="24356" x="7429500" y="3009900"/>
          <p14:tracePt t="24373" x="7419975" y="2990850"/>
          <p14:tracePt t="24390" x="7412038" y="2938463"/>
          <p14:tracePt t="24406" x="7402513" y="2874963"/>
          <p14:tracePt t="24423" x="7402513" y="2813050"/>
          <p14:tracePt t="24439" x="7402513" y="2751138"/>
          <p14:tracePt t="24456" x="7402513" y="2714625"/>
          <p14:tracePt t="24473" x="7402513" y="2660650"/>
          <p14:tracePt t="24489" x="7402513" y="2536825"/>
          <p14:tracePt t="24506" x="7402513" y="2473325"/>
          <p14:tracePt t="24523" x="7412038" y="2438400"/>
          <p14:tracePt t="24539" x="7412038" y="2411413"/>
          <p14:tracePt t="24556" x="7412038" y="2393950"/>
          <p14:tracePt t="24573" x="7412038" y="2384425"/>
          <p14:tracePt t="24590" x="7412038" y="2366963"/>
          <p14:tracePt t="24606" x="7412038" y="2357438"/>
          <p14:tracePt t="24623" x="7412038" y="2339975"/>
          <p14:tracePt t="24639" x="7412038" y="2303463"/>
          <p14:tracePt t="24656" x="7412038" y="2268538"/>
          <p14:tracePt t="24673" x="7412038" y="2232025"/>
          <p14:tracePt t="24690" x="7412038" y="2224088"/>
          <p14:tracePt t="24706" x="7412038" y="2205038"/>
          <p14:tracePt t="24773" x="7419975" y="2205038"/>
          <p14:tracePt t="24790" x="7429500" y="2205038"/>
          <p14:tracePt t="24803" x="7439025" y="2205038"/>
          <p14:tracePt t="24811" x="7439025" y="2214563"/>
          <p14:tracePt t="24823" x="7439025" y="2224088"/>
          <p14:tracePt t="24839" x="7456488" y="2241550"/>
          <p14:tracePt t="24856" x="7500938" y="2259013"/>
          <p14:tracePt t="24873" x="7545388" y="2268538"/>
          <p14:tracePt t="24889" x="7562850" y="2276475"/>
          <p14:tracePt t="24906" x="7589838" y="2286000"/>
          <p14:tracePt t="24923" x="7608888" y="2303463"/>
          <p14:tracePt t="24939" x="7643813" y="2322513"/>
          <p14:tracePt t="24956" x="7670800" y="2339975"/>
          <p14:tracePt t="24973" x="7680325" y="2347913"/>
          <p14:tracePt t="24990" x="7697788" y="2347913"/>
          <p14:tracePt t="25006" x="7715250" y="2366963"/>
          <p14:tracePt t="25023" x="7724775" y="2374900"/>
          <p14:tracePt t="25039" x="7724775" y="2384425"/>
          <p14:tracePt t="25056" x="7732713" y="2384425"/>
          <p14:tracePt t="25090" x="7742238" y="2401888"/>
          <p14:tracePt t="25106" x="7742238" y="2411413"/>
          <p14:tracePt t="25123" x="7759700" y="2419350"/>
          <p14:tracePt t="25139" x="7769225" y="2428875"/>
          <p14:tracePt t="25156" x="7786688" y="2446338"/>
          <p14:tracePt t="25173" x="7796213" y="2465388"/>
          <p14:tracePt t="25189" x="7804150" y="2490788"/>
          <p14:tracePt t="25206" x="7823200" y="2517775"/>
          <p14:tracePt t="25223" x="7840663" y="2544763"/>
          <p14:tracePt t="25224" x="7840663" y="2562225"/>
          <p14:tracePt t="25240" x="7858125" y="2589213"/>
          <p14:tracePt t="25256" x="7875588" y="2608263"/>
          <p14:tracePt t="25273" x="7902575" y="2625725"/>
          <p14:tracePt t="25290" x="7920038" y="2643188"/>
          <p14:tracePt t="25307" x="7947025" y="2670175"/>
          <p14:tracePt t="25323" x="7966075" y="2687638"/>
          <p14:tracePt t="25340" x="7974013" y="2714625"/>
          <p14:tracePt t="25356" x="7983538" y="2732088"/>
          <p14:tracePt t="25373" x="8001000" y="2776538"/>
          <p14:tracePt t="25390" x="8018463" y="2803525"/>
          <p14:tracePt t="25406" x="8027988" y="2840038"/>
          <p14:tracePt t="25423" x="8027988" y="2867025"/>
          <p14:tracePt t="25440" x="8037513" y="2901950"/>
          <p14:tracePt t="25457" x="8054975" y="2938463"/>
          <p14:tracePt t="25473" x="8081963" y="2965450"/>
          <p14:tracePt t="25490" x="8108950" y="2982913"/>
          <p14:tracePt t="25506" x="8134350" y="3009900"/>
          <p14:tracePt t="25523" x="8170863" y="3054350"/>
          <p14:tracePt t="25540" x="8232775" y="3152775"/>
          <p14:tracePt t="25556" x="8259763" y="3197225"/>
          <p14:tracePt t="25573" x="8296275" y="3251200"/>
          <p14:tracePt t="25590" x="8313738" y="3276600"/>
          <p14:tracePt t="25607" x="8323263" y="3322638"/>
          <p14:tracePt t="25623" x="8331200" y="3330575"/>
          <p14:tracePt t="25640" x="8348663" y="3348038"/>
          <p14:tracePt t="25656" x="8367713" y="3394075"/>
          <p14:tracePt t="25673" x="8402638" y="3473450"/>
          <p14:tracePt t="25690" x="8439150" y="3554413"/>
          <p14:tracePt t="25706" x="8474075" y="3616325"/>
          <p14:tracePt t="25723" x="8510588" y="3643313"/>
          <p14:tracePt t="25740" x="8537575" y="3670300"/>
          <p14:tracePt t="25756" x="8572500" y="3679825"/>
          <p14:tracePt t="25773" x="8599488" y="3697288"/>
          <p14:tracePt t="25790" x="8634413" y="3732213"/>
          <p14:tracePt t="25806" x="8653463" y="3751263"/>
          <p14:tracePt t="25823" x="8680450" y="3786188"/>
          <p14:tracePt t="25841" x="8705850" y="3840163"/>
          <p14:tracePt t="25857" x="8724900" y="3867150"/>
          <p14:tracePt t="25873" x="8751888" y="3884613"/>
          <p14:tracePt t="25890" x="8777288" y="3902075"/>
          <p14:tracePt t="25907" x="8840788" y="3938588"/>
          <p14:tracePt t="25923" x="8894763" y="3946525"/>
          <p14:tracePt t="25940" x="8920163" y="3965575"/>
          <p14:tracePt t="25956" x="8966200" y="3973513"/>
          <p14:tracePt t="25973" x="8983663" y="3983038"/>
          <p14:tracePt t="25990" x="9055100" y="4000500"/>
          <p14:tracePt t="26006" x="9109075" y="4010025"/>
          <p14:tracePt t="26023" x="9161463" y="4027488"/>
          <p14:tracePt t="26040" x="9215438" y="4044950"/>
          <p14:tracePt t="26057" x="9251950" y="4081463"/>
          <p14:tracePt t="26073" x="9277350" y="4098925"/>
          <p14:tracePt t="26090" x="9296400" y="4108450"/>
          <p14:tracePt t="26107" x="9304338" y="4125913"/>
          <p14:tracePt t="26123" x="9304338" y="4133850"/>
          <p14:tracePt t="26141" x="9313863" y="4133850"/>
          <p14:tracePt t="26172" x="9331325" y="4133850"/>
          <p14:tracePt t="26176" x="9348788" y="4133850"/>
          <p14:tracePt t="26190" x="9358313" y="4143375"/>
          <p14:tracePt t="26207" x="9402763" y="4160838"/>
          <p14:tracePt t="26223" x="9412288" y="4160838"/>
          <p14:tracePt t="26240" x="9412288" y="4170363"/>
          <p14:tracePt t="26304" x="9251950" y="4125913"/>
          <p14:tracePt t="26312" x="9134475" y="4125913"/>
          <p14:tracePt t="26320" x="8983663" y="4054475"/>
          <p14:tracePt t="26327" x="8912225" y="4027488"/>
          <p14:tracePt t="26340" x="8848725" y="3990975"/>
          <p14:tracePt t="26357" x="8759825" y="3946525"/>
          <p14:tracePt t="26373" x="8688388" y="3919538"/>
          <p14:tracePt t="26390" x="8616950" y="3894138"/>
          <p14:tracePt t="26407" x="8528050" y="3875088"/>
          <p14:tracePt t="26423" x="8447088" y="3813175"/>
          <p14:tracePt t="26440" x="8340725" y="3679825"/>
          <p14:tracePt t="26457" x="8089900" y="3509963"/>
          <p14:tracePt t="26473" x="7991475" y="3465513"/>
          <p14:tracePt t="26490" x="7939088" y="3419475"/>
          <p14:tracePt t="26507" x="7813675" y="3303588"/>
          <p14:tracePt t="26523" x="7724775" y="3160713"/>
          <p14:tracePt t="26540" x="7608888" y="3044825"/>
          <p14:tracePt t="26557" x="7527925" y="2955925"/>
          <p14:tracePt t="26573" x="7466013" y="2894013"/>
          <p14:tracePt t="26591" x="7412038" y="2847975"/>
          <p14:tracePt t="26607" x="7402513" y="2840038"/>
          <p14:tracePt t="26624" x="7385050" y="2830513"/>
          <p14:tracePt t="26640" x="7348538" y="2822575"/>
          <p14:tracePt t="26657" x="7296150" y="2803525"/>
          <p14:tracePt t="26673" x="7277100" y="2786063"/>
          <p14:tracePt t="26690" x="7269163" y="2786063"/>
          <p14:tracePt t="26707" x="7259638" y="2786063"/>
          <p14:tracePt t="26723" x="7251700" y="2795588"/>
          <p14:tracePt t="26748" x="7251700" y="2803525"/>
          <p14:tracePt t="26762" x="7251700" y="2813050"/>
          <p14:tracePt t="26777" x="7251700" y="2822575"/>
          <p14:tracePt t="26792" x="7251700" y="2830513"/>
          <p14:tracePt t="26807" x="7251700" y="2847975"/>
          <p14:tracePt t="26823" x="7251700" y="2857500"/>
          <p14:tracePt t="26840" x="7251700" y="2867025"/>
          <p14:tracePt t="26857" x="7259638" y="2884488"/>
          <p14:tracePt t="26873" x="7277100" y="2901950"/>
          <p14:tracePt t="26890" x="7331075" y="2919413"/>
          <p14:tracePt t="26907" x="7348538" y="2919413"/>
          <p14:tracePt t="26923" x="7375525" y="2928938"/>
          <p14:tracePt t="26940" x="7394575" y="2928938"/>
          <p14:tracePt t="26973" x="7402513" y="2928938"/>
          <p14:tracePt t="26990" x="7412038" y="2928938"/>
          <p14:tracePt t="27024" x="7412038" y="2919413"/>
          <p14:tracePt t="27062" x="7412038" y="2911475"/>
          <p14:tracePt t="27084" x="7412038" y="2901950"/>
          <p14:tracePt t="27107" x="7402513" y="2901950"/>
          <p14:tracePt t="27122" x="7402513" y="2911475"/>
          <p14:tracePt t="27131" x="7394575" y="2911475"/>
          <p14:tracePt t="27140" x="7394575" y="2919413"/>
          <p14:tracePt t="27157" x="7394575" y="2938463"/>
          <p14:tracePt t="27174" x="7394575" y="2965450"/>
          <p14:tracePt t="27190" x="7394575" y="2982913"/>
          <p14:tracePt t="27207" x="7394575" y="2990850"/>
          <p14:tracePt t="27223" x="7394575" y="3000375"/>
          <p14:tracePt t="27240" x="7412038" y="3000375"/>
          <p14:tracePt t="27257" x="7429500" y="3000375"/>
          <p14:tracePt t="27273" x="7439025" y="2982913"/>
          <p14:tracePt t="27290" x="7446963" y="2965450"/>
          <p14:tracePt t="27307" x="7446963" y="2946400"/>
          <p14:tracePt t="27324" x="7446963" y="2928938"/>
          <p14:tracePt t="27357" x="7429500" y="2919413"/>
          <p14:tracePt t="27374" x="7402513" y="2919413"/>
          <p14:tracePt t="27390" x="7394575" y="2919413"/>
          <p14:tracePt t="27407" x="7375525" y="2928938"/>
          <p14:tracePt t="27423" x="7375525" y="2955925"/>
          <p14:tracePt t="27440" x="7375525" y="2965450"/>
          <p14:tracePt t="27457" x="7385050" y="2973388"/>
          <p14:tracePt t="27474" x="7394575" y="2973388"/>
          <p14:tracePt t="27490" x="7412038" y="2973388"/>
          <p14:tracePt t="27507" x="7429500" y="2973388"/>
          <p14:tracePt t="27542" x="7439025" y="2973388"/>
          <p14:tracePt t="27572" x="7439025" y="2965450"/>
          <p14:tracePt t="27595" x="7429500" y="2955925"/>
          <p14:tracePt t="27602" x="7419975" y="2955925"/>
          <p14:tracePt t="27610" x="7412038" y="2955925"/>
          <p14:tracePt t="27624" x="7402513" y="2955925"/>
          <p14:tracePt t="27641" x="7394575" y="2955925"/>
          <p14:tracePt t="27657" x="7394575" y="2965450"/>
          <p14:tracePt t="27674" x="7394575" y="2973388"/>
          <p14:tracePt t="27691" x="7394575" y="2982913"/>
          <p14:tracePt t="27708" x="7402513" y="2982913"/>
          <p14:tracePt t="27724" x="7412038" y="2982913"/>
          <p14:tracePt t="27740" x="7419975" y="2982913"/>
          <p14:tracePt t="27757" x="7429500" y="2982913"/>
          <p14:tracePt t="27775" x="7429500" y="2973388"/>
          <p14:tracePt t="27805" x="7419975" y="2973388"/>
          <p14:tracePt t="27811" x="7412038" y="2973388"/>
          <p14:tracePt t="27834" x="7402513" y="2973388"/>
          <p14:tracePt t="27851" x="7402513" y="2982913"/>
          <p14:tracePt t="27872" x="7402513" y="2990850"/>
          <p14:tracePt t="27932" x="7412038" y="2990850"/>
          <p14:tracePt t="28007" x="7412038" y="2982913"/>
          <p14:tracePt t="28022" x="7412038" y="2973388"/>
          <p14:tracePt t="28030" x="7402513" y="2965450"/>
          <p14:tracePt t="28040" x="7402513" y="2955925"/>
          <p14:tracePt t="28057" x="7394575" y="2938463"/>
          <p14:tracePt t="28074" x="7394575" y="2901950"/>
          <p14:tracePt t="28091" x="7375525" y="2867025"/>
          <p14:tracePt t="28107" x="7358063" y="2840038"/>
          <p14:tracePt t="28124" x="7358063" y="2813050"/>
          <p14:tracePt t="28141" x="7348538" y="2795588"/>
          <p14:tracePt t="28157" x="7340600" y="2768600"/>
          <p14:tracePt t="28174" x="7331075" y="2751138"/>
          <p14:tracePt t="28191" x="7323138" y="2732088"/>
          <p14:tracePt t="28207" x="7323138" y="2724150"/>
          <p14:tracePt t="28224" x="7323138" y="2705100"/>
          <p14:tracePt t="28241" x="7313613" y="2697163"/>
          <p14:tracePt t="28257" x="7313613" y="2687638"/>
          <p14:tracePt t="28274" x="7304088" y="2687638"/>
          <p14:tracePt t="28290" x="7296150" y="2687638"/>
          <p14:tracePt t="28307" x="7286625" y="2687638"/>
          <p14:tracePt t="28345" x="7286625" y="2679700"/>
          <p14:tracePt t="28358" x="7286625" y="2670175"/>
          <p14:tracePt t="28374" x="7286625" y="2616200"/>
          <p14:tracePt t="28391" x="7286625" y="2554288"/>
          <p14:tracePt t="28408" x="7331075" y="2465388"/>
          <p14:tracePt t="28424" x="7340600" y="2428875"/>
          <p14:tracePt t="28441" x="7340600" y="2411413"/>
          <p14:tracePt t="28474" x="7340600" y="2401888"/>
          <p14:tracePt t="28495" x="7340600" y="2393950"/>
          <p14:tracePt t="28511" x="7340600" y="2384425"/>
          <p14:tracePt t="28525" x="7340600" y="2374900"/>
          <p14:tracePt t="28555" x="7340600" y="2366963"/>
          <p14:tracePt t="28562" x="7348538" y="2366963"/>
          <p14:tracePt t="28574" x="7348538" y="2357438"/>
          <p14:tracePt t="28591" x="7348538" y="2339975"/>
          <p14:tracePt t="28608" x="7358063" y="2322513"/>
          <p14:tracePt t="28624" x="7358063" y="2312988"/>
          <p14:tracePt t="28641" x="7367588" y="2295525"/>
          <p14:tracePt t="28658" x="7367588" y="2276475"/>
          <p14:tracePt t="28674" x="7367588" y="2259013"/>
          <p14:tracePt t="28708" x="7367588" y="2251075"/>
          <p14:tracePt t="28764" x="7358063" y="2259013"/>
          <p14:tracePt t="28772" x="7358063" y="2268538"/>
          <p14:tracePt t="28781" x="7348538" y="2286000"/>
          <p14:tracePt t="28791" x="7348538" y="2295525"/>
          <p14:tracePt t="28808" x="7348538" y="2312988"/>
          <p14:tracePt t="28824" x="7348538" y="2322513"/>
          <p14:tracePt t="28841" x="7348538" y="2339975"/>
          <p14:tracePt t="28858" x="7358063" y="2347913"/>
          <p14:tracePt t="28874" x="7358063" y="2366963"/>
          <p14:tracePt t="28891" x="7358063" y="2384425"/>
          <p14:tracePt t="28907" x="7375525" y="2428875"/>
          <p14:tracePt t="28924" x="7385050" y="2536825"/>
          <p14:tracePt t="28941" x="7394575" y="2589213"/>
          <p14:tracePt t="28958" x="7394575" y="2633663"/>
          <p14:tracePt t="28974" x="7394575" y="2643188"/>
          <p14:tracePt t="28991" x="7394575" y="2670175"/>
          <p14:tracePt t="29024" x="7394575" y="2679700"/>
          <p14:tracePt t="29041" x="7394575" y="2687638"/>
          <p14:tracePt t="29058" x="7394575" y="2724150"/>
          <p14:tracePt t="29074" x="7394575" y="2741613"/>
          <p14:tracePt t="29091" x="7394575" y="2759075"/>
          <p14:tracePt t="29108" x="7394575" y="2776538"/>
          <p14:tracePt t="29124" x="7394575" y="2813050"/>
          <p14:tracePt t="29141" x="7402513" y="2884488"/>
          <p14:tracePt t="29158" x="7402513" y="2919413"/>
          <p14:tracePt t="29174" x="7402513" y="2928938"/>
          <p14:tracePt t="29191" x="7402513" y="2938463"/>
          <p14:tracePt t="29208" x="7402513" y="2965450"/>
          <p14:tracePt t="29224" x="7402513" y="2973388"/>
          <p14:tracePt t="29241" x="7402513" y="2982913"/>
          <p14:tracePt t="29258" x="7402513" y="3027363"/>
          <p14:tracePt t="29274" x="7412038" y="3062288"/>
          <p14:tracePt t="29291" x="7412038" y="3081338"/>
          <p14:tracePt t="29308" x="7412038" y="3098800"/>
          <p14:tracePt t="29324" x="7412038" y="3133725"/>
          <p14:tracePt t="29341" x="7412038" y="3170238"/>
          <p14:tracePt t="29358" x="7419975" y="3214688"/>
          <p14:tracePt t="29374" x="7419975" y="3224213"/>
          <p14:tracePt t="29391" x="7419975" y="3241675"/>
          <p14:tracePt t="29408" x="7419975" y="3251200"/>
          <p14:tracePt t="29425" x="7419975" y="3259138"/>
          <p14:tracePt t="29441" x="7429500" y="3276600"/>
          <p14:tracePt t="29458" x="7429500" y="3286125"/>
          <p14:tracePt t="29491" x="7429500" y="3295650"/>
          <p14:tracePt t="29606" x="7439025" y="3295650"/>
          <p14:tracePt t="29621" x="7446963" y="3276600"/>
          <p14:tracePt t="29635" x="7446963" y="3259138"/>
          <p14:tracePt t="29642" x="7446963" y="3241675"/>
          <p14:tracePt t="29651" x="7446963" y="3224213"/>
          <p14:tracePt t="29664" x="7439025" y="3152775"/>
          <p14:tracePt t="29674" x="7439025" y="3133725"/>
          <p14:tracePt t="29691" x="7439025" y="3098800"/>
          <p14:tracePt t="29708" x="7439025" y="3036888"/>
          <p14:tracePt t="29724" x="7439025" y="2973388"/>
          <p14:tracePt t="29725" x="7446963" y="2928938"/>
          <p14:tracePt t="29741" x="7456488" y="2847975"/>
          <p14:tracePt t="29758" x="7466013" y="2714625"/>
          <p14:tracePt t="29774" x="7473950" y="2660650"/>
          <p14:tracePt t="29791" x="7473950" y="2608263"/>
          <p14:tracePt t="29808" x="7473950" y="2581275"/>
          <p14:tracePt t="29825" x="7473950" y="2562225"/>
          <p14:tracePt t="29841" x="7473950" y="2554288"/>
          <p14:tracePt t="29858" x="7473950" y="2544763"/>
          <p14:tracePt t="29875" x="7473950" y="2473325"/>
          <p14:tracePt t="29891" x="7483475" y="2401888"/>
          <p14:tracePt t="29908" x="7483475" y="2339975"/>
          <p14:tracePt t="29924" x="7483475" y="2295525"/>
          <p14:tracePt t="29941" x="7483475" y="2276475"/>
          <p14:tracePt t="29958" x="7483475" y="2251075"/>
          <p14:tracePt t="29974" x="7483475" y="2232025"/>
          <p14:tracePt t="30041" x="7473950" y="2232025"/>
          <p14:tracePt t="30055" x="7466013" y="2232025"/>
          <p14:tracePt t="30071" x="7456488" y="2232025"/>
          <p14:tracePt t="30093" x="7446963" y="2232025"/>
          <p14:tracePt t="30176" x="7456488" y="2232025"/>
          <p14:tracePt t="30182" x="7466013" y="2232025"/>
          <p14:tracePt t="30199" x="7473950" y="2232025"/>
          <p14:tracePt t="30212" x="7491413" y="2224088"/>
          <p14:tracePt t="30224" x="7500938" y="2224088"/>
          <p14:tracePt t="30241" x="7527925" y="2224088"/>
          <p14:tracePt t="30258" x="7626350" y="2224088"/>
          <p14:tracePt t="30274" x="7742238" y="2251075"/>
          <p14:tracePt t="30291" x="7823200" y="2259013"/>
          <p14:tracePt t="30308" x="7867650" y="2268538"/>
          <p14:tracePt t="30325" x="7875588" y="2276475"/>
          <p14:tracePt t="30341" x="7902575" y="2330450"/>
          <p14:tracePt t="30358" x="7929563" y="2366963"/>
          <p14:tracePt t="30375" x="7974013" y="2446338"/>
          <p14:tracePt t="30391" x="8018463" y="2509838"/>
          <p14:tracePt t="30408" x="8054975" y="2544763"/>
          <p14:tracePt t="30425" x="8072438" y="2562225"/>
          <p14:tracePt t="30441" x="8089900" y="2571750"/>
          <p14:tracePt t="30458" x="8108950" y="2608263"/>
          <p14:tracePt t="30475" x="8126413" y="2643188"/>
          <p14:tracePt t="30491" x="8153400" y="2724150"/>
          <p14:tracePt t="30508" x="8180388" y="2776538"/>
          <p14:tracePt t="30525" x="8180388" y="2813050"/>
          <p14:tracePt t="30541" x="8188325" y="2830513"/>
          <p14:tracePt t="30558" x="8197850" y="2857500"/>
          <p14:tracePt t="30575" x="8215313" y="2884488"/>
          <p14:tracePt t="30591" x="8232775" y="2911475"/>
          <p14:tracePt t="30608" x="8242300" y="2965450"/>
          <p14:tracePt t="30625" x="8259763" y="3009900"/>
          <p14:tracePt t="30641" x="8304213" y="3081338"/>
          <p14:tracePt t="30658" x="8313738" y="3143250"/>
          <p14:tracePt t="30675" x="8340725" y="3170238"/>
          <p14:tracePt t="30691" x="8385175" y="3197225"/>
          <p14:tracePt t="30708" x="8447088" y="3241675"/>
          <p14:tracePt t="30725" x="8491538" y="3313113"/>
          <p14:tracePt t="30741" x="8545513" y="3419475"/>
          <p14:tracePt t="30758" x="8562975" y="3490913"/>
          <p14:tracePt t="30775" x="8599488" y="3544888"/>
          <p14:tracePt t="30791" x="8634413" y="3562350"/>
          <p14:tracePt t="30808" x="8688388" y="3608388"/>
          <p14:tracePt t="30825" x="8759825" y="3652838"/>
          <p14:tracePt t="30841" x="8831263" y="3705225"/>
          <p14:tracePt t="30858" x="8885238" y="3813175"/>
          <p14:tracePt t="30875" x="8912225" y="3857625"/>
          <p14:tracePt t="30891" x="8929688" y="3894138"/>
          <p14:tracePt t="30908" x="8974138" y="3938588"/>
          <p14:tracePt t="30925" x="9001125" y="3956050"/>
          <p14:tracePt t="30941" x="9045575" y="3990975"/>
          <p14:tracePt t="30958" x="9072563" y="4010025"/>
          <p14:tracePt t="30975" x="9117013" y="4027488"/>
          <p14:tracePt t="30991" x="9153525" y="4071938"/>
          <p14:tracePt t="31009" x="9242425" y="4170363"/>
          <p14:tracePt t="31025" x="9269413" y="4214813"/>
          <p14:tracePt t="31042" x="9286875" y="4241800"/>
          <p14:tracePt t="31058" x="9296400" y="4251325"/>
          <p14:tracePt t="31075" x="9331325" y="4276725"/>
          <p14:tracePt t="31091" x="9348788" y="4286250"/>
          <p14:tracePt t="31108" x="9358313" y="4286250"/>
          <p14:tracePt t="31141" x="9367838" y="4286250"/>
          <p14:tracePt t="31189" x="9375775" y="4286250"/>
          <p14:tracePt t="31879" x="9348788" y="4268788"/>
          <p14:tracePt t="31886" x="9197975" y="4179888"/>
          <p14:tracePt t="31893" x="9144000" y="4143375"/>
          <p14:tracePt t="31909" x="9072563" y="4108450"/>
          <p14:tracePt t="31925" x="9010650" y="4044950"/>
          <p14:tracePt t="31942" x="8947150" y="3983038"/>
          <p14:tracePt t="31959" x="8823325" y="3875088"/>
          <p14:tracePt t="31992" x="8545513" y="3670300"/>
          <p14:tracePt t="32025" x="8304213" y="3348038"/>
          <p14:tracePt t="32059" x="8205788" y="3241675"/>
          <p14:tracePt t="32075" x="8188325" y="3232150"/>
          <p14:tracePt t="32092" x="8180388" y="3214688"/>
          <p14:tracePt t="32109" x="8153400" y="3187700"/>
          <p14:tracePt t="32125" x="8116888" y="3152775"/>
          <p14:tracePt t="32142" x="8089900" y="3143250"/>
          <p14:tracePt t="32159" x="8072438" y="3133725"/>
          <p14:tracePt t="32175" x="8027988" y="3125788"/>
          <p14:tracePt t="32192" x="7983538" y="3098800"/>
          <p14:tracePt t="32209" x="7912100" y="3062288"/>
          <p14:tracePt t="32225" x="7885113" y="3044825"/>
          <p14:tracePt t="32242" x="7867650" y="3036888"/>
          <p14:tracePt t="32259" x="7831138" y="3027363"/>
          <p14:tracePt t="32275" x="7796213" y="3027363"/>
          <p14:tracePt t="32292" x="7732713" y="3027363"/>
          <p14:tracePt t="32309" x="7643813" y="3027363"/>
          <p14:tracePt t="32325" x="7581900" y="3009900"/>
          <p14:tracePt t="32342" x="7537450" y="3000375"/>
          <p14:tracePt t="32359" x="7527925" y="3000375"/>
          <p14:tracePt t="32375" x="7510463" y="3000375"/>
          <p14:tracePt t="32392" x="7500938" y="3000375"/>
          <p14:tracePt t="32409" x="7491413" y="3000375"/>
          <p14:tracePt t="32425" x="7466013" y="3000375"/>
          <p14:tracePt t="32442" x="7446963" y="3000375"/>
          <p14:tracePt t="32459" x="7439025" y="3000375"/>
          <p14:tracePt t="32475" x="7429500" y="3000375"/>
          <p14:tracePt t="32492" x="7419975" y="3009900"/>
          <p14:tracePt t="32509" x="7419975" y="3017838"/>
          <p14:tracePt t="32599" x="7419975" y="3027363"/>
          <p14:tracePt t="32607" x="7419975" y="3036888"/>
          <p14:tracePt t="32756" x="7412038" y="3036888"/>
          <p14:tracePt t="32831" x="7412038" y="3027363"/>
          <p14:tracePt t="33372" x="7412038" y="2990850"/>
          <p14:tracePt t="33380" x="7402513" y="2955925"/>
          <p14:tracePt t="33386" x="7394575" y="2938463"/>
          <p14:tracePt t="33393" x="7394575" y="2884488"/>
          <p14:tracePt t="33409" x="7394575" y="2830513"/>
          <p14:tracePt t="33426" x="7402513" y="2643188"/>
          <p14:tracePt t="33442" x="7402513" y="2571750"/>
          <p14:tracePt t="33476" x="7412038" y="2347913"/>
          <p14:tracePt t="33509" x="7419975" y="2187575"/>
          <p14:tracePt t="33542" x="7402513" y="2133600"/>
          <p14:tracePt t="33559" x="7394575" y="2133600"/>
          <p14:tracePt t="33576" x="7394575" y="2125663"/>
          <p14:tracePt t="33610" x="7385050" y="2116138"/>
          <p14:tracePt t="33626" x="7385050" y="2108200"/>
          <p14:tracePt t="33642" x="7375525" y="2108200"/>
          <p14:tracePt t="33659" x="7375525" y="2089150"/>
          <p14:tracePt t="33676" x="7375525" y="2071688"/>
          <p14:tracePt t="33692" x="7367588" y="2054225"/>
          <p14:tracePt t="33709" x="7367588" y="2027238"/>
          <p14:tracePt t="33726" x="7367588" y="2009775"/>
          <p14:tracePt t="33742" x="7367588" y="2000250"/>
          <p14:tracePt t="33784" x="7358063" y="2000250"/>
          <p14:tracePt t="33821" x="7358063" y="2009775"/>
          <p14:tracePt t="33831" x="7358063" y="2017713"/>
          <p14:tracePt t="33836" x="7358063" y="2027238"/>
          <p14:tracePt t="33844" x="7358063" y="2044700"/>
          <p14:tracePt t="33861" x="7358063" y="2062163"/>
          <p14:tracePt t="33876" x="7358063" y="2081213"/>
          <p14:tracePt t="33893" x="7358063" y="2108200"/>
          <p14:tracePt t="33909" x="7358063" y="2116138"/>
          <p14:tracePt t="33926" x="7375525" y="2160588"/>
          <p14:tracePt t="33942" x="7394575" y="2214563"/>
          <p14:tracePt t="33959" x="7402513" y="2384425"/>
          <p14:tracePt t="33976" x="7402513" y="2500313"/>
          <p14:tracePt t="33992" x="7412038" y="2536825"/>
          <p14:tracePt t="34010" x="7412038" y="2598738"/>
          <p14:tracePt t="34026" x="7412038" y="2643188"/>
          <p14:tracePt t="34043" x="7412038" y="2670175"/>
          <p14:tracePt t="34059" x="7412038" y="2714625"/>
          <p14:tracePt t="34076" x="7412038" y="2732088"/>
          <p14:tracePt t="34093" x="7412038" y="2768600"/>
          <p14:tracePt t="34109" x="7412038" y="2776538"/>
          <p14:tracePt t="34126" x="7412038" y="2795588"/>
          <p14:tracePt t="34159" x="7412038" y="2822575"/>
          <p14:tracePt t="34176" x="7412038" y="2840038"/>
          <p14:tracePt t="34192" x="7412038" y="2857500"/>
          <p14:tracePt t="34209" x="7412038" y="2867025"/>
          <p14:tracePt t="34226" x="7412038" y="2884488"/>
          <p14:tracePt t="34252" x="7412038" y="2894013"/>
          <p14:tracePt t="34271" x="7412038" y="2901950"/>
          <p14:tracePt t="34294" x="7412038" y="2911475"/>
          <p14:tracePt t="34301" x="7412038" y="2919413"/>
          <p14:tracePt t="34317" x="7412038" y="2928938"/>
          <p14:tracePt t="34331" x="7412038" y="2946400"/>
          <p14:tracePt t="34342" x="7412038" y="2965450"/>
          <p14:tracePt t="34359" x="7412038" y="3000375"/>
          <p14:tracePt t="34376" x="7412038" y="3036888"/>
          <p14:tracePt t="34393" x="7412038" y="3044825"/>
          <p14:tracePt t="34409" x="7412038" y="3054350"/>
          <p14:tracePt t="34460" x="7412038" y="3062288"/>
          <p14:tracePt t="34571" x="7419975" y="3062288"/>
          <p14:tracePt t="34684" x="7419975" y="3054350"/>
          <p14:tracePt t="34706" x="7419975" y="3044825"/>
          <p14:tracePt t="34858" x="7419975" y="3036888"/>
          <p14:tracePt t="34865" x="7419975" y="3027363"/>
          <p14:tracePt t="34879" x="7419975" y="3017838"/>
          <p14:tracePt t="34893" x="7419975" y="3009900"/>
          <p14:tracePt t="34910" x="7419975" y="2982913"/>
          <p14:tracePt t="34943" x="7419975" y="2894013"/>
          <p14:tracePt t="34976" x="7412038" y="2867025"/>
          <p14:tracePt t="35010" x="7419975" y="2643188"/>
          <p14:tracePt t="35026" x="7429500" y="2517775"/>
          <p14:tracePt t="35043" x="7439025" y="2446338"/>
          <p14:tracePt t="35060" x="7439025" y="2339975"/>
          <p14:tracePt t="35076" x="7446963" y="2276475"/>
          <p14:tracePt t="35093" x="7446963" y="2224088"/>
          <p14:tracePt t="35109" x="7446963" y="2197100"/>
          <p14:tracePt t="35126" x="7439025" y="2179638"/>
          <p14:tracePt t="35143" x="7429500" y="2179638"/>
          <p14:tracePt t="35160" x="7429500" y="2170113"/>
          <p14:tracePt t="35194" x="7429500" y="2160588"/>
          <p14:tracePt t="35211" x="7419975" y="2160588"/>
          <p14:tracePt t="35232" x="7412038" y="2160588"/>
          <p14:tracePt t="35262" x="7402513" y="2160588"/>
          <p14:tracePt t="35315" x="7402513" y="2170113"/>
          <p14:tracePt t="35329" x="7402513" y="2179638"/>
          <p14:tracePt t="35344" x="7402513" y="2187575"/>
          <p14:tracePt t="35362" x="7402513" y="2197100"/>
          <p14:tracePt t="35367" x="7402513" y="2224088"/>
          <p14:tracePt t="35382" x="7412038" y="2241550"/>
          <p14:tracePt t="35393" x="7412038" y="2259013"/>
          <p14:tracePt t="35410" x="7412038" y="2295525"/>
          <p14:tracePt t="35426" x="7429500" y="2357438"/>
          <p14:tracePt t="35443" x="7439025" y="2419350"/>
          <p14:tracePt t="35460" x="7456488" y="2509838"/>
          <p14:tracePt t="35476" x="7456488" y="2608263"/>
          <p14:tracePt t="35493" x="7456488" y="2687638"/>
          <p14:tracePt t="35510" x="7456488" y="2732088"/>
          <p14:tracePt t="35526" x="7456488" y="2751138"/>
          <p14:tracePt t="35543" x="7456488" y="2768600"/>
          <p14:tracePt t="35560" x="7456488" y="2776538"/>
          <p14:tracePt t="35576" x="7456488" y="2803525"/>
          <p14:tracePt t="35593" x="7456488" y="2840038"/>
          <p14:tracePt t="35610" x="7456488" y="2867025"/>
          <p14:tracePt t="35626" x="7456488" y="2901950"/>
          <p14:tracePt t="35643" x="7456488" y="2911475"/>
          <p14:tracePt t="35660" x="7456488" y="2928938"/>
          <p14:tracePt t="35676" x="7456488" y="2946400"/>
          <p14:tracePt t="35693" x="7456488" y="2955925"/>
          <p14:tracePt t="35727" x="7456488" y="2965450"/>
          <p14:tracePt t="35743" x="7456488" y="2973388"/>
          <p14:tracePt t="35764" x="7456488" y="2982913"/>
          <p14:tracePt t="35780" x="7456488" y="2990850"/>
          <p14:tracePt t="35818" x="7456488" y="3000375"/>
          <p14:tracePt t="35900" x="7456488" y="2990850"/>
          <p14:tracePt t="35914" x="7456488" y="2982913"/>
          <p14:tracePt t="35922" x="7456488" y="2973388"/>
          <p14:tracePt t="35930" x="7456488" y="2965450"/>
          <p14:tracePt t="35943" x="7456488" y="2938463"/>
          <p14:tracePt t="35960" x="7456488" y="2911475"/>
          <p14:tracePt t="35976" x="7446963" y="2901950"/>
          <p14:tracePt t="35993" x="7446963" y="2894013"/>
          <p14:tracePt t="36010" x="7439025" y="2874963"/>
          <p14:tracePt t="36141" x="7439025" y="2884488"/>
          <p14:tracePt t="36147" x="7439025" y="2894013"/>
          <p14:tracePt t="36154" x="7439025" y="2901950"/>
          <p14:tracePt t="36171" x="7446963" y="2919413"/>
          <p14:tracePt t="36185" x="7446963" y="2938463"/>
          <p14:tracePt t="36193" x="7446963" y="2946400"/>
          <p14:tracePt t="36210" x="7446963" y="2955925"/>
          <p14:tracePt t="36227" x="7446963" y="2965450"/>
          <p14:tracePt t="36243" x="7456488" y="2973388"/>
          <p14:tracePt t="36260" x="7456488" y="2990850"/>
          <p14:tracePt t="36335" x="7466013" y="2990850"/>
          <p14:tracePt t="36342" x="7466013" y="2982913"/>
          <p14:tracePt t="36357" x="7473950" y="2973388"/>
          <p14:tracePt t="36365" x="7473950" y="2965450"/>
          <p14:tracePt t="36402" x="7483475" y="2965450"/>
          <p14:tracePt t="36470" x="7527925" y="2955925"/>
          <p14:tracePt t="36479" x="7670800" y="2901950"/>
          <p14:tracePt t="36485" x="7705725" y="2894013"/>
          <p14:tracePt t="36493" x="7786688" y="2840038"/>
          <p14:tracePt t="36510" x="7956550" y="2768600"/>
          <p14:tracePt t="36527" x="8062913" y="2732088"/>
          <p14:tracePt t="36543" x="8143875" y="2705100"/>
          <p14:tracePt t="36560" x="8188325" y="2697163"/>
          <p14:tracePt t="36577" x="8197850" y="2697163"/>
          <p14:tracePt t="36593" x="8215313" y="2687638"/>
          <p14:tracePt t="36681" x="8224838" y="2687638"/>
          <p14:tracePt t="36702" x="8242300" y="2687638"/>
          <p14:tracePt t="36718" x="8251825" y="2687638"/>
          <p14:tracePt t="36725" x="8269288" y="2687638"/>
          <p14:tracePt t="36755" x="8277225" y="2687638"/>
          <p14:tracePt t="36771" x="8296275" y="2697163"/>
          <p14:tracePt t="36779" x="8323263" y="2697163"/>
          <p14:tracePt t="36792" x="8358188" y="2714625"/>
          <p14:tracePt t="36800" x="8358188" y="2724150"/>
          <p14:tracePt t="36868" x="8358188" y="2732088"/>
          <p14:tracePt t="36882" x="8367713" y="2732088"/>
          <p14:tracePt t="36981" x="8367713" y="2741613"/>
          <p14:tracePt t="37002" x="8367713" y="2751138"/>
          <p14:tracePt t="37025" x="8358188" y="2759075"/>
          <p14:tracePt t="37033" x="8358188" y="2768600"/>
          <p14:tracePt t="37041" x="8348663" y="2776538"/>
          <p14:tracePt t="37048" x="8340725" y="2776538"/>
          <p14:tracePt t="37061" x="8331200" y="2786063"/>
          <p14:tracePt t="37077" x="8313738" y="2786063"/>
          <p14:tracePt t="37110" x="8304213" y="2786063"/>
          <p14:tracePt t="37127" x="8296275" y="2795588"/>
          <p14:tracePt t="37143" x="8277225" y="2795588"/>
          <p14:tracePt t="37160" x="8259763" y="2813050"/>
          <p14:tracePt t="37177" x="8242300" y="2840038"/>
          <p14:tracePt t="37193" x="8215313" y="2857500"/>
          <p14:tracePt t="37210" x="8197850" y="2874963"/>
          <p14:tracePt t="37227" x="8143875" y="2901950"/>
          <p14:tracePt t="37243" x="8108950" y="2911475"/>
          <p14:tracePt t="37260" x="8081963" y="2919413"/>
          <p14:tracePt t="37277" x="8045450" y="2928938"/>
          <p14:tracePt t="37294" x="8018463" y="2938463"/>
          <p14:tracePt t="37310" x="7966075" y="2955925"/>
          <p14:tracePt t="37327" x="7939088" y="2973388"/>
          <p14:tracePt t="37344" x="7929563" y="2982913"/>
          <p14:tracePt t="37360" x="7902575" y="3000375"/>
          <p14:tracePt t="37378" x="7875588" y="3036888"/>
          <p14:tracePt t="37394" x="7840663" y="3062288"/>
          <p14:tracePt t="37410" x="7813675" y="3089275"/>
          <p14:tracePt t="37427" x="7777163" y="3125788"/>
          <p14:tracePt t="37444" x="7732713" y="3160713"/>
          <p14:tracePt t="37460" x="7670800" y="3197225"/>
          <p14:tracePt t="37477" x="7634288" y="3224213"/>
          <p14:tracePt t="37494" x="7626350" y="3232150"/>
          <p14:tracePt t="37511" x="7599363" y="3241675"/>
          <p14:tracePt t="37528" x="7581900" y="3251200"/>
          <p14:tracePt t="37544" x="7562850" y="3259138"/>
          <p14:tracePt t="37561" x="7537450" y="3276600"/>
          <p14:tracePt t="37577" x="7518400" y="3286125"/>
          <p14:tracePt t="37594" x="7510463" y="3295650"/>
          <p14:tracePt t="37611" x="7473950" y="3295650"/>
          <p14:tracePt t="37627" x="7466013" y="3303588"/>
          <p14:tracePt t="37644" x="7456488" y="3303588"/>
          <p14:tracePt t="37660" x="7439025" y="3313113"/>
          <p14:tracePt t="37678" x="7419975" y="3330575"/>
          <p14:tracePt t="37694" x="7412038" y="3340100"/>
          <p14:tracePt t="37710" x="7394575" y="3357563"/>
          <p14:tracePt t="37727" x="7375525" y="3367088"/>
          <p14:tracePt t="37730" x="7367588" y="3375025"/>
          <p14:tracePt t="37744" x="7358063" y="3384550"/>
          <p14:tracePt t="37761" x="7348538" y="3402013"/>
          <p14:tracePt t="37777" x="7331075" y="3411538"/>
          <p14:tracePt t="37794" x="7323138" y="3419475"/>
          <p14:tracePt t="37986" x="7340600" y="3402013"/>
          <p14:tracePt t="37993" x="7375525" y="3375025"/>
          <p14:tracePt t="38000" x="7394575" y="3357563"/>
          <p14:tracePt t="38010" x="7429500" y="3340100"/>
          <p14:tracePt t="38027" x="7473950" y="3313113"/>
          <p14:tracePt t="38044" x="7518400" y="3286125"/>
          <p14:tracePt t="38060" x="7562850" y="3268663"/>
          <p14:tracePt t="38077" x="7589838" y="3251200"/>
          <p14:tracePt t="38094" x="7634288" y="3214688"/>
          <p14:tracePt t="38111" x="7670800" y="3197225"/>
          <p14:tracePt t="38128" x="7724775" y="3143250"/>
          <p14:tracePt t="38144" x="7769225" y="3116263"/>
          <p14:tracePt t="38161" x="7796213" y="3071813"/>
          <p14:tracePt t="38178" x="7831138" y="3054350"/>
          <p14:tracePt t="38194" x="7848600" y="3036888"/>
          <p14:tracePt t="38211" x="7885113" y="3009900"/>
          <p14:tracePt t="38227" x="7902575" y="2990850"/>
          <p14:tracePt t="38244" x="7920038" y="2982913"/>
          <p14:tracePt t="38261" x="7939088" y="2973388"/>
          <p14:tracePt t="38277" x="7947025" y="2965450"/>
          <p14:tracePt t="38294" x="7956550" y="2955925"/>
          <p14:tracePt t="38311" x="7974013" y="2946400"/>
          <p14:tracePt t="38328" x="8001000" y="2946400"/>
          <p14:tracePt t="38344" x="8010525" y="2938463"/>
          <p14:tracePt t="38361" x="8062913" y="2919413"/>
          <p14:tracePt t="38378" x="8089900" y="2894013"/>
          <p14:tracePt t="38394" x="8108950" y="2884488"/>
          <p14:tracePt t="38411" x="8126413" y="2884488"/>
          <p14:tracePt t="38428" x="8134350" y="2874963"/>
          <p14:tracePt t="38444" x="8153400" y="2867025"/>
          <p14:tracePt t="38461" x="8161338" y="2867025"/>
          <p14:tracePt t="38477" x="8180388" y="2867025"/>
          <p14:tracePt t="38494" x="8188325" y="2857500"/>
          <p14:tracePt t="38511" x="8215313" y="2840038"/>
          <p14:tracePt t="38528" x="8232775" y="2840038"/>
          <p14:tracePt t="38544" x="8242300" y="2830513"/>
          <p14:tracePt t="38561" x="8259763" y="2813050"/>
          <p14:tracePt t="38578" x="8286750" y="2786063"/>
          <p14:tracePt t="38594" x="8286750" y="2776538"/>
          <p14:tracePt t="38611" x="8296275" y="2776538"/>
          <p14:tracePt t="38644" x="8296275" y="2768600"/>
          <p14:tracePt t="38706" x="8286750" y="2768600"/>
          <p14:tracePt t="38713" x="8277225" y="2768600"/>
          <p14:tracePt t="38721" x="8269288" y="2768600"/>
          <p14:tracePt t="38736" x="8259763" y="2776538"/>
          <p14:tracePt t="38744" x="8251825" y="2776538"/>
          <p14:tracePt t="38761" x="8242300" y="2795588"/>
          <p14:tracePt t="38778" x="8232775" y="2803525"/>
          <p14:tracePt t="38794" x="8215313" y="2822575"/>
          <p14:tracePt t="38811" x="8170863" y="2884488"/>
          <p14:tracePt t="38828" x="8081963" y="2938463"/>
          <p14:tracePt t="38844" x="8018463" y="2973388"/>
          <p14:tracePt t="38861" x="7947025" y="3000375"/>
          <p14:tracePt t="38878" x="7875588" y="3017838"/>
          <p14:tracePt t="38894" x="7840663" y="3044825"/>
          <p14:tracePt t="38911" x="7813675" y="3071813"/>
          <p14:tracePt t="38927" x="7759700" y="3108325"/>
          <p14:tracePt t="38944" x="7705725" y="3160713"/>
          <p14:tracePt t="38961" x="7616825" y="3232150"/>
          <p14:tracePt t="38977" x="7572375" y="3259138"/>
          <p14:tracePt t="38994" x="7537450" y="3295650"/>
          <p14:tracePt t="39011" x="7500938" y="3313113"/>
          <p14:tracePt t="39028" x="7473950" y="3322638"/>
          <p14:tracePt t="39044" x="7419975" y="3348038"/>
          <p14:tracePt t="39061" x="7402513" y="3367088"/>
          <p14:tracePt t="39078" x="7367588" y="3375025"/>
          <p14:tracePt t="39094" x="7348538" y="3384550"/>
          <p14:tracePt t="39111" x="7331075" y="3394075"/>
          <p14:tracePt t="39128" x="7323138" y="3402013"/>
          <p14:tracePt t="39144" x="7313613" y="3402013"/>
          <p14:tracePt t="39161" x="7304088" y="3402013"/>
          <p14:tracePt t="39246" x="7304088" y="3394075"/>
          <p14:tracePt t="39253" x="7313613" y="3394075"/>
          <p14:tracePt t="39261" x="7331075" y="3394075"/>
          <p14:tracePt t="39278" x="7348538" y="3394075"/>
          <p14:tracePt t="39311" x="7456488" y="3330575"/>
          <p14:tracePt t="39328" x="7589838" y="3276600"/>
          <p14:tracePt t="39344" x="7697788" y="3197225"/>
          <p14:tracePt t="39361" x="7831138" y="3108325"/>
          <p14:tracePt t="39378" x="7885113" y="3054350"/>
          <p14:tracePt t="39394" x="7912100" y="3027363"/>
          <p14:tracePt t="39411" x="7947025" y="3000375"/>
          <p14:tracePt t="39428" x="7966075" y="2982913"/>
          <p14:tracePt t="39444" x="7974013" y="2982913"/>
          <p14:tracePt t="39461" x="7991475" y="2973388"/>
          <p14:tracePt t="39478" x="8018463" y="2965450"/>
          <p14:tracePt t="39495" x="8062913" y="2946400"/>
          <p14:tracePt t="39511" x="8099425" y="2928938"/>
          <p14:tracePt t="39528" x="8126413" y="2919413"/>
          <p14:tracePt t="39544" x="8143875" y="2911475"/>
          <p14:tracePt t="39600" x="8153400" y="2911475"/>
          <p14:tracePt t="39631" x="8161338" y="2901950"/>
          <p14:tracePt t="39643" x="8170863" y="2901950"/>
          <p14:tracePt t="39652" x="8170863" y="2894013"/>
          <p14:tracePt t="39666" x="8180388" y="2884488"/>
          <p14:tracePt t="39678" x="8188325" y="2884488"/>
          <p14:tracePt t="39694" x="8197850" y="2874963"/>
          <p14:tracePt t="39711" x="8205788" y="2867025"/>
          <p14:tracePt t="39728" x="8215313" y="2857500"/>
          <p14:tracePt t="39744" x="8215313" y="2847975"/>
          <p14:tracePt t="39761" x="8215313" y="2830513"/>
          <p14:tracePt t="39793" x="8215313" y="2822575"/>
          <p14:tracePt t="39801" x="8215313" y="2813050"/>
          <p14:tracePt t="39823" x="8215313" y="2803525"/>
          <p14:tracePt t="39883" x="8224838" y="2803525"/>
          <p14:tracePt t="39901" x="8224838" y="2795588"/>
          <p14:tracePt t="39913" x="8232775" y="2786063"/>
          <p14:tracePt t="39930" x="8232775" y="2776538"/>
          <p14:tracePt t="40116" x="8242300" y="2786063"/>
          <p14:tracePt t="40146" x="8242300" y="2795588"/>
          <p14:tracePt t="40746" x="8242300" y="2786063"/>
          <p14:tracePt t="40770" x="8242300" y="2776538"/>
          <p14:tracePt t="40784" x="8242300" y="2768600"/>
          <p14:tracePt t="40800" x="8232775" y="2741613"/>
          <p14:tracePt t="40807" x="8232775" y="2714625"/>
          <p14:tracePt t="40814" x="8224838" y="2705100"/>
          <p14:tracePt t="40829" x="8205788" y="2687638"/>
          <p14:tracePt t="40845" x="8188325" y="2679700"/>
          <p14:tracePt t="40878" x="8180388" y="2660650"/>
          <p14:tracePt t="40911" x="8153400" y="2625725"/>
          <p14:tracePt t="40945" x="8108950" y="2554288"/>
          <p14:tracePt t="40961" x="8081963" y="2517775"/>
          <p14:tracePt t="40978" x="8062913" y="2500313"/>
          <p14:tracePt t="40995" x="8054975" y="2500313"/>
          <p14:tracePt t="41011" x="8037513" y="2490788"/>
          <p14:tracePt t="41028" x="8027988" y="2482850"/>
          <p14:tracePt t="41046" x="8010525" y="2473325"/>
          <p14:tracePt t="41061" x="8001000" y="2473325"/>
          <p14:tracePt t="41079" x="7991475" y="2465388"/>
          <p14:tracePt t="41112" x="7974013" y="2465388"/>
          <p14:tracePt t="41128" x="7966075" y="2465388"/>
          <p14:tracePt t="41145" x="7956550" y="2465388"/>
          <p14:tracePt t="41161" x="7947025" y="2455863"/>
          <p14:tracePt t="41179" x="7939088" y="2455863"/>
          <p14:tracePt t="41195" x="7929563" y="2455863"/>
          <p14:tracePt t="41211" x="7912100" y="2455863"/>
          <p14:tracePt t="41228" x="7885113" y="2455863"/>
          <p14:tracePt t="41245" x="7858125" y="2455863"/>
          <p14:tracePt t="41262" x="7831138" y="2455863"/>
          <p14:tracePt t="41278" x="7823200" y="2455863"/>
          <p14:tracePt t="41295" x="7796213" y="2455863"/>
          <p14:tracePt t="41312" x="7786688" y="2455863"/>
          <p14:tracePt t="41329" x="7769225" y="2455863"/>
          <p14:tracePt t="41345" x="7759700" y="2455863"/>
          <p14:tracePt t="41361" x="7732713" y="2482850"/>
          <p14:tracePt t="41378" x="7715250" y="2500313"/>
          <p14:tracePt t="41395" x="7688263" y="2517775"/>
          <p14:tracePt t="41412" x="7670800" y="2536825"/>
          <p14:tracePt t="41428" x="7661275" y="2554288"/>
          <p14:tracePt t="41445" x="7634288" y="2571750"/>
          <p14:tracePt t="41462" x="7626350" y="2589213"/>
          <p14:tracePt t="41478" x="7616825" y="2598738"/>
          <p14:tracePt t="41495" x="7608888" y="2625725"/>
          <p14:tracePt t="41512" x="7581900" y="2652713"/>
          <p14:tracePt t="41528" x="7572375" y="2660650"/>
          <p14:tracePt t="41545" x="7572375" y="2670175"/>
          <p14:tracePt t="41562" x="7554913" y="2679700"/>
          <p14:tracePt t="41578" x="7554913" y="2705100"/>
          <p14:tracePt t="41595" x="7537450" y="2732088"/>
          <p14:tracePt t="41612" x="7527925" y="2768600"/>
          <p14:tracePt t="41629" x="7510463" y="2803525"/>
          <p14:tracePt t="41645" x="7500938" y="2840038"/>
          <p14:tracePt t="41662" x="7483475" y="2884488"/>
          <p14:tracePt t="41679" x="7466013" y="2911475"/>
          <p14:tracePt t="41695" x="7466013" y="2938463"/>
          <p14:tracePt t="41712" x="7466013" y="2955925"/>
          <p14:tracePt t="41729" x="7456488" y="2965450"/>
          <p14:tracePt t="41745" x="7456488" y="2982913"/>
          <p14:tracePt t="41762" x="7446963" y="3009900"/>
          <p14:tracePt t="41778" x="7439025" y="3044825"/>
          <p14:tracePt t="41795" x="7439025" y="3089275"/>
          <p14:tracePt t="41812" x="7439025" y="3152775"/>
          <p14:tracePt t="41828" x="7429500" y="3197225"/>
          <p14:tracePt t="41845" x="7429500" y="3214688"/>
          <p14:tracePt t="41862" x="7429500" y="3232150"/>
          <p14:tracePt t="41879" x="7419975" y="3259138"/>
          <p14:tracePt t="41895" x="7412038" y="3268663"/>
          <p14:tracePt t="41912" x="7412038" y="3286125"/>
          <p14:tracePt t="41928" x="7412038" y="3313113"/>
          <p14:tracePt t="41945" x="7412038" y="3322638"/>
          <p14:tracePt t="41962" x="7402513" y="3357563"/>
          <p14:tracePt t="41979" x="7402513" y="3384550"/>
          <p14:tracePt t="41995" x="7402513" y="3402013"/>
          <p14:tracePt t="42012" x="7402513" y="3411538"/>
          <p14:tracePt t="42029" x="7402513" y="3419475"/>
          <p14:tracePt t="42045" x="7402513" y="3429000"/>
          <p14:tracePt t="42091" x="7402513" y="3419475"/>
          <p14:tracePt t="42097" x="7402513" y="3411538"/>
          <p14:tracePt t="42112" x="7402513" y="3402013"/>
          <p14:tracePt t="42129" x="7394575" y="3402013"/>
          <p14:tracePt t="42145" x="7394575" y="3394075"/>
          <p14:tracePt t="42162" x="7394575" y="3384550"/>
          <p14:tracePt t="42179" x="7394575" y="3367088"/>
          <p14:tracePt t="42195" x="7394575" y="3348038"/>
          <p14:tracePt t="42212" x="7394575" y="3340100"/>
          <p14:tracePt t="42229" x="7394575" y="3330575"/>
          <p14:tracePt t="42231" x="7394575" y="3313113"/>
          <p14:tracePt t="42246" x="7394575" y="3295650"/>
          <p14:tracePt t="42262" x="7394575" y="3205163"/>
          <p14:tracePt t="42278" x="7394575" y="3116263"/>
          <p14:tracePt t="42295" x="7412038" y="3027363"/>
          <p14:tracePt t="42312" x="7439025" y="2965450"/>
          <p14:tracePt t="42329" x="7446963" y="2928938"/>
          <p14:tracePt t="42345" x="7466013" y="2884488"/>
          <p14:tracePt t="42362" x="7500938" y="2822575"/>
          <p14:tracePt t="42379" x="7527925" y="2751138"/>
          <p14:tracePt t="42395" x="7562850" y="2679700"/>
          <p14:tracePt t="42412" x="7599363" y="2616200"/>
          <p14:tracePt t="42429" x="7608888" y="2608263"/>
          <p14:tracePt t="42445" x="7626350" y="2598738"/>
          <p14:tracePt t="42462" x="7626350" y="2581275"/>
          <p14:tracePt t="42479" x="7643813" y="2571750"/>
          <p14:tracePt t="42495" x="7670800" y="2536825"/>
          <p14:tracePt t="42512" x="7680325" y="2517775"/>
          <p14:tracePt t="42529" x="7697788" y="2509838"/>
          <p14:tracePt t="42545" x="7705725" y="2500313"/>
          <p14:tracePt t="42562" x="7724775" y="2500313"/>
          <p14:tracePt t="42579" x="7751763" y="2500313"/>
          <p14:tracePt t="42595" x="7769225" y="2500313"/>
          <p14:tracePt t="42612" x="7777163" y="2500313"/>
          <p14:tracePt t="42629" x="7786688" y="2500313"/>
          <p14:tracePt t="42645" x="7804150" y="2509838"/>
          <p14:tracePt t="42662" x="7823200" y="2527300"/>
          <p14:tracePt t="42679" x="7848600" y="2536825"/>
          <p14:tracePt t="42695" x="7875588" y="2544763"/>
          <p14:tracePt t="42712" x="7920038" y="2554288"/>
          <p14:tracePt t="42729" x="7947025" y="2562225"/>
          <p14:tracePt t="42745" x="7956550" y="2571750"/>
          <p14:tracePt t="42762" x="7974013" y="2589213"/>
          <p14:tracePt t="42779" x="7991475" y="2598738"/>
          <p14:tracePt t="42795" x="8027988" y="2625725"/>
          <p14:tracePt t="42812" x="8054975" y="2652713"/>
          <p14:tracePt t="42829" x="8072438" y="2670175"/>
          <p14:tracePt t="42846" x="8126413" y="2724150"/>
          <p14:tracePt t="42862" x="8161338" y="2751138"/>
          <p14:tracePt t="42879" x="8188325" y="2776538"/>
          <p14:tracePt t="42896" x="8205788" y="2803525"/>
          <p14:tracePt t="42912" x="8215313" y="2813050"/>
          <p14:tracePt t="42929" x="8232775" y="2822575"/>
          <p14:tracePt t="42946" x="8242300" y="2840038"/>
          <p14:tracePt t="42979" x="8242300" y="2847975"/>
          <p14:tracePt t="42996" x="8251825" y="2847975"/>
          <p14:tracePt t="43117" x="8259763" y="2847975"/>
          <p14:tracePt t="43141" x="8259763" y="2840038"/>
          <p14:tracePt t="43154" x="8259763" y="2795588"/>
          <p14:tracePt t="43178" x="8259763" y="2625725"/>
          <p14:tracePt t="43184" x="8251825" y="2581275"/>
          <p14:tracePt t="43196" x="8224838" y="2500313"/>
          <p14:tracePt t="43212" x="8153400" y="2374900"/>
          <p14:tracePt t="43230" x="8072438" y="2241550"/>
          <p14:tracePt t="43246" x="8045450" y="2205038"/>
          <p14:tracePt t="43262" x="8018463" y="2179638"/>
          <p14:tracePt t="43279" x="8001000" y="2170113"/>
          <p14:tracePt t="43296" x="7983538" y="2160588"/>
          <p14:tracePt t="43312" x="7956550" y="2152650"/>
          <p14:tracePt t="43329" x="7947025" y="2152650"/>
          <p14:tracePt t="43346" x="7939088" y="2143125"/>
          <p14:tracePt t="43362" x="7929563" y="2143125"/>
          <p14:tracePt t="43379" x="7894638" y="2143125"/>
          <p14:tracePt t="43396" x="7848600" y="2152650"/>
          <p14:tracePt t="43412" x="7831138" y="2170113"/>
          <p14:tracePt t="43429" x="7804150" y="2179638"/>
          <p14:tracePt t="43446" x="7769225" y="2205038"/>
          <p14:tracePt t="43462" x="7742238" y="2241550"/>
          <p14:tracePt t="43479" x="7724775" y="2276475"/>
          <p14:tracePt t="43496" x="7715250" y="2303463"/>
          <p14:tracePt t="43512" x="7697788" y="2330450"/>
          <p14:tracePt t="43529" x="7680325" y="2347913"/>
          <p14:tracePt t="43546" x="7661275" y="2411413"/>
          <p14:tracePt t="43562" x="7634288" y="2465388"/>
          <p14:tracePt t="43579" x="7626350" y="2536825"/>
          <p14:tracePt t="43596" x="7599363" y="2598738"/>
          <p14:tracePt t="43612" x="7589838" y="2670175"/>
          <p14:tracePt t="43629" x="7589838" y="2697163"/>
          <p14:tracePt t="43646" x="7581900" y="2741613"/>
          <p14:tracePt t="43662" x="7572375" y="2830513"/>
          <p14:tracePt t="43679" x="7562850" y="2911475"/>
          <p14:tracePt t="43696" x="7554913" y="3017838"/>
          <p14:tracePt t="43712" x="7554913" y="3044825"/>
          <p14:tracePt t="43729" x="7554913" y="3071813"/>
          <p14:tracePt t="43732" x="7554913" y="3081338"/>
          <p14:tracePt t="43746" x="7554913" y="3125788"/>
          <p14:tracePt t="43762" x="7554913" y="3170238"/>
          <p14:tracePt t="43779" x="7554913" y="3205163"/>
          <p14:tracePt t="43796" x="7554913" y="3241675"/>
          <p14:tracePt t="43813" x="7554913" y="3251200"/>
          <p14:tracePt t="43830" x="7554913" y="3268663"/>
          <p14:tracePt t="43846" x="7554913" y="3295650"/>
          <p14:tracePt t="43862" x="7554913" y="3303588"/>
          <p14:tracePt t="43879" x="7554913" y="3313113"/>
          <p14:tracePt t="43896" x="7537450" y="3322638"/>
          <p14:tracePt t="43912" x="7537450" y="3340100"/>
          <p14:tracePt t="43929" x="7527925" y="3340100"/>
          <p14:tracePt t="43946" x="7527925" y="3348038"/>
          <p14:tracePt t="43972" x="7518400" y="3348038"/>
          <p14:tracePt t="43988" x="7510463" y="3357563"/>
          <p14:tracePt t="44002" x="7500938" y="3367088"/>
          <p14:tracePt t="44025" x="7491413" y="3367088"/>
          <p14:tracePt t="44041" x="7483475" y="3367088"/>
          <p14:tracePt t="44048" x="7483475" y="3375025"/>
          <p14:tracePt t="44063" x="7473950" y="3375025"/>
          <p14:tracePt t="44079" x="7466013" y="3375025"/>
          <p14:tracePt t="44096" x="7456488" y="3375025"/>
          <p14:tracePt t="44114" x="7446963" y="3375025"/>
          <p14:tracePt t="44145" x="7429500" y="3375025"/>
          <p14:tracePt t="45472" x="7419975" y="3375025"/>
          <p14:tracePt t="45489" x="7419975" y="3367088"/>
          <p14:tracePt t="45496" x="7412038" y="3367088"/>
          <p14:tracePt t="45502" x="7412038" y="3357563"/>
          <p14:tracePt t="45513" x="7402513" y="3357563"/>
          <p14:tracePt t="45530" x="7402513" y="3322638"/>
          <p14:tracePt t="45546" x="7429500" y="3224213"/>
          <p14:tracePt t="45580" x="7608888" y="2857500"/>
          <p14:tracePt t="45613" x="7670800" y="2643188"/>
          <p14:tracePt t="45646" x="7688263" y="2562225"/>
          <p14:tracePt t="45663" x="7705725" y="2544763"/>
          <p14:tracePt t="45680" x="7715250" y="2527300"/>
          <p14:tracePt t="45696" x="7724775" y="2500313"/>
          <p14:tracePt t="45713" x="7769225" y="2446338"/>
          <p14:tracePt t="45730" x="7813675" y="2401888"/>
          <p14:tracePt t="45746" x="7875588" y="2357438"/>
          <p14:tracePt t="45763" x="7939088" y="2295525"/>
          <p14:tracePt t="45780" x="8001000" y="2241550"/>
          <p14:tracePt t="45797" x="8010525" y="2232025"/>
          <p14:tracePt t="45813" x="8018463" y="2224088"/>
          <p14:tracePt t="45830" x="8027988" y="2224088"/>
          <p14:tracePt t="45847" x="8045450" y="2224088"/>
          <p14:tracePt t="45863" x="8072438" y="2214563"/>
          <p14:tracePt t="45880" x="8081963" y="2214563"/>
          <p14:tracePt t="45897" x="8108950" y="2214563"/>
          <p14:tracePt t="45913" x="8143875" y="2224088"/>
          <p14:tracePt t="45930" x="8188325" y="2251075"/>
          <p14:tracePt t="45946" x="8251825" y="2303463"/>
          <p14:tracePt t="45963" x="8296275" y="2401888"/>
          <p14:tracePt t="45980" x="8331200" y="2473325"/>
          <p14:tracePt t="45997" x="8348663" y="2509838"/>
          <p14:tracePt t="46013" x="8367713" y="2536825"/>
          <p14:tracePt t="46030" x="8375650" y="2554288"/>
          <p14:tracePt t="46047" x="8394700" y="2589213"/>
          <p14:tracePt t="46063" x="8402638" y="2616200"/>
          <p14:tracePt t="46080" x="8420100" y="2705100"/>
          <p14:tracePt t="46097" x="8429625" y="2786063"/>
          <p14:tracePt t="46113" x="8447088" y="2822575"/>
          <p14:tracePt t="46130" x="8456613" y="2857500"/>
          <p14:tracePt t="46147" x="8466138" y="2884488"/>
          <p14:tracePt t="46163" x="8466138" y="2911475"/>
          <p14:tracePt t="46180" x="8466138" y="2919413"/>
          <p14:tracePt t="46232" x="8466138" y="2928938"/>
          <p14:tracePt t="46336" x="8466138" y="2919413"/>
          <p14:tracePt t="46343" x="8456613" y="2901950"/>
          <p14:tracePt t="46351" x="8456613" y="2884488"/>
          <p14:tracePt t="46363" x="8447088" y="2874963"/>
          <p14:tracePt t="46380" x="8429625" y="2857500"/>
          <p14:tracePt t="46397" x="8420100" y="2857500"/>
          <p14:tracePt t="46413" x="8412163" y="2847975"/>
          <p14:tracePt t="46430" x="8402638" y="2840038"/>
          <p14:tracePt t="46447" x="8402638" y="2830513"/>
          <p14:tracePt t="46463" x="8385175" y="2813050"/>
          <p14:tracePt t="46480" x="8375650" y="2776538"/>
          <p14:tracePt t="46497" x="8358188" y="2732088"/>
          <p14:tracePt t="46513" x="8348663" y="2705100"/>
          <p14:tracePt t="46531" x="8323263" y="2679700"/>
          <p14:tracePt t="46547" x="8313738" y="2670175"/>
          <p14:tracePt t="46563" x="8286750" y="2643188"/>
          <p14:tracePt t="46580" x="8259763" y="2633663"/>
          <p14:tracePt t="46597" x="8224838" y="2616200"/>
          <p14:tracePt t="46613" x="8161338" y="2581275"/>
          <p14:tracePt t="46630" x="8116888" y="2562225"/>
          <p14:tracePt t="46647" x="8099425" y="2562225"/>
          <p14:tracePt t="46663" x="8072438" y="2527300"/>
          <p14:tracePt t="46680" x="8062913" y="2509838"/>
          <p14:tracePt t="46697" x="8027988" y="2446338"/>
          <p14:tracePt t="46714" x="7974013" y="2428875"/>
          <p14:tracePt t="46730" x="7929563" y="2419350"/>
          <p14:tracePt t="46747" x="7894638" y="2419350"/>
          <p14:tracePt t="46764" x="7831138" y="2419350"/>
          <p14:tracePt t="46780" x="7786688" y="2419350"/>
          <p14:tracePt t="46797" x="7742238" y="2438400"/>
          <p14:tracePt t="46813" x="7670800" y="2446338"/>
          <p14:tracePt t="46830" x="7608888" y="2482850"/>
          <p14:tracePt t="46847" x="7545388" y="2517775"/>
          <p14:tracePt t="46863" x="7518400" y="2536825"/>
          <p14:tracePt t="46880" x="7510463" y="2544763"/>
          <p14:tracePt t="46897" x="7483475" y="2562225"/>
          <p14:tracePt t="46913" x="7456488" y="2608263"/>
          <p14:tracePt t="46930" x="7402513" y="2724150"/>
          <p14:tracePt t="46947" x="7385050" y="2803525"/>
          <p14:tracePt t="46964" x="7375525" y="2857500"/>
          <p14:tracePt t="46980" x="7367588" y="2884488"/>
          <p14:tracePt t="46997" x="7358063" y="2894013"/>
          <p14:tracePt t="47014" x="7340600" y="2919413"/>
          <p14:tracePt t="47030" x="7331075" y="2946400"/>
          <p14:tracePt t="47047" x="7313613" y="2990850"/>
          <p14:tracePt t="47063" x="7304088" y="3044825"/>
          <p14:tracePt t="47080" x="7296150" y="3081338"/>
          <p14:tracePt t="47097" x="7296150" y="3143250"/>
          <p14:tracePt t="47113" x="7296150" y="3205163"/>
          <p14:tracePt t="47130" x="7286625" y="3259138"/>
          <p14:tracePt t="47147" x="7286625" y="3303588"/>
          <p14:tracePt t="47163" x="7286625" y="3340100"/>
          <p14:tracePt t="47180" x="7286625" y="3375025"/>
          <p14:tracePt t="47197" x="7286625" y="3394075"/>
          <p14:tracePt t="47214" x="7286625" y="3419475"/>
          <p14:tracePt t="47231" x="7286625" y="3438525"/>
          <p14:tracePt t="47247" x="7286625" y="3446463"/>
          <p14:tracePt t="47264" x="7286625" y="3465513"/>
          <p14:tracePt t="47342" x="7296150" y="3465513"/>
          <p14:tracePt t="47357" x="7296150" y="3455988"/>
          <p14:tracePt t="47402" x="7304088" y="3455988"/>
          <p14:tracePt t="47432" x="7313613" y="3446463"/>
          <p14:tracePt t="47491" x="7323138" y="3446463"/>
          <p14:tracePt t="47500" x="7331075" y="3446463"/>
          <p14:tracePt t="47506" x="7348538" y="3438525"/>
          <p14:tracePt t="47514" x="7358063" y="3411538"/>
          <p14:tracePt t="47530" x="7483475" y="3330575"/>
          <p14:tracePt t="47547" x="7724775" y="3187700"/>
          <p14:tracePt t="47564" x="7804150" y="3160713"/>
          <p14:tracePt t="47581" x="7894638" y="3125788"/>
          <p14:tracePt t="47597" x="7920038" y="3108325"/>
          <p14:tracePt t="47614" x="7966075" y="3089275"/>
          <p14:tracePt t="47631" x="8010525" y="3062288"/>
          <p14:tracePt t="47647" x="8037513" y="3036888"/>
          <p14:tracePt t="47664" x="8062913" y="3017838"/>
          <p14:tracePt t="47680" x="8081963" y="3000375"/>
          <p14:tracePt t="47697" x="8089900" y="2982913"/>
          <p14:tracePt t="47714" x="8099425" y="2973388"/>
          <p14:tracePt t="47716" x="8108950" y="2965450"/>
          <p14:tracePt t="47821" x="8126413" y="2946400"/>
          <p14:tracePt t="47837" x="8126413" y="2938463"/>
          <p14:tracePt t="47852" x="8134350" y="2938463"/>
          <p14:tracePt t="47860" x="8134350" y="2928938"/>
          <p14:tracePt t="47867" x="8143875" y="2919413"/>
          <p14:tracePt t="47880" x="8153400" y="2911475"/>
          <p14:tracePt t="47897" x="8153400" y="2894013"/>
          <p14:tracePt t="47914" x="8161338" y="2884488"/>
          <p14:tracePt t="47941" x="8180388" y="2874963"/>
          <p14:tracePt t="47980" x="8180388" y="2867025"/>
          <p14:tracePt t="48070" x="8170863" y="2867025"/>
          <p14:tracePt t="48091" x="8161338" y="2874963"/>
          <p14:tracePt t="48107" x="8153400" y="2884488"/>
          <p14:tracePt t="48113" x="8143875" y="2884488"/>
          <p14:tracePt t="48131" x="8134350" y="2884488"/>
          <p14:tracePt t="48137" x="8134350" y="2894013"/>
          <p14:tracePt t="48147" x="8116888" y="2894013"/>
          <p14:tracePt t="48164" x="8108950" y="2894013"/>
          <p14:tracePt t="48181" x="8072438" y="2894013"/>
          <p14:tracePt t="48197" x="7983538" y="2911475"/>
          <p14:tracePt t="48214" x="7947025" y="2919413"/>
          <p14:tracePt t="48231" x="7894638" y="2938463"/>
          <p14:tracePt t="48248" x="7848600" y="2946400"/>
          <p14:tracePt t="48264" x="7804150" y="2982913"/>
          <p14:tracePt t="48281" x="7759700" y="3000375"/>
          <p14:tracePt t="48298" x="7705725" y="3036888"/>
          <p14:tracePt t="48314" x="7670800" y="3054350"/>
          <p14:tracePt t="48331" x="7599363" y="3081338"/>
          <p14:tracePt t="48348" x="7581900" y="3089275"/>
          <p14:tracePt t="48364" x="7572375" y="3089275"/>
          <p14:tracePt t="48407" x="7562850" y="3098800"/>
          <p14:tracePt t="48414" x="7554913" y="3098800"/>
          <p14:tracePt t="48431" x="7537450" y="3108325"/>
          <p14:tracePt t="48448" x="7527925" y="3116263"/>
          <p14:tracePt t="48464" x="7518400" y="3116263"/>
          <p14:tracePt t="48481" x="7500938" y="3116263"/>
          <p14:tracePt t="48527" x="7491413" y="3116263"/>
          <p14:tracePt t="48551" x="7483475" y="3116263"/>
          <p14:tracePt t="48571" x="7473950" y="3108325"/>
          <p14:tracePt t="48587" x="7473950" y="3098800"/>
          <p14:tracePt t="48593" x="7473950" y="3081338"/>
          <p14:tracePt t="48601" x="7473950" y="3071813"/>
          <p14:tracePt t="48614" x="7473950" y="3062288"/>
          <p14:tracePt t="48631" x="7473950" y="3036888"/>
          <p14:tracePt t="48647" x="7456488" y="3000375"/>
          <p14:tracePt t="48664" x="7439025" y="2973388"/>
          <p14:tracePt t="48681" x="7419975" y="2955925"/>
          <p14:tracePt t="48698" x="7419975" y="2938463"/>
          <p14:tracePt t="48714" x="7419975" y="2928938"/>
          <p14:tracePt t="48731" x="7419975" y="2919413"/>
          <p14:tracePt t="48761" x="7419975" y="2911475"/>
          <p14:tracePt t="48781" x="7412038" y="2911475"/>
          <p14:tracePt t="48811" x="7412038" y="2919413"/>
          <p14:tracePt t="48821" x="7412038" y="2928938"/>
          <p14:tracePt t="48834" x="7412038" y="2938463"/>
          <p14:tracePt t="48841" x="7412038" y="2946400"/>
          <p14:tracePt t="48857" x="7412038" y="2955925"/>
          <p14:tracePt t="48872" x="7402513" y="2965450"/>
          <p14:tracePt t="48881" x="7402513" y="2973388"/>
          <p14:tracePt t="48897" x="7394575" y="2982913"/>
          <p14:tracePt t="48914" x="7394575" y="2990850"/>
          <p14:tracePt t="48931" x="7385050" y="3000375"/>
          <p14:tracePt t="48948" x="7385050" y="3009900"/>
          <p14:tracePt t="49022" x="7385050" y="3000375"/>
          <p14:tracePt t="49037" x="7385050" y="2990850"/>
          <p14:tracePt t="49043" x="7385050" y="2982913"/>
          <p14:tracePt t="49051" x="7385050" y="2965450"/>
          <p14:tracePt t="49064" x="7385050" y="2955925"/>
          <p14:tracePt t="49081" x="7385050" y="2919413"/>
          <p14:tracePt t="49098" x="7385050" y="2901950"/>
          <p14:tracePt t="49114" x="7385050" y="2867025"/>
          <p14:tracePt t="49131" x="7385050" y="2813050"/>
          <p14:tracePt t="49149" x="7385050" y="2714625"/>
          <p14:tracePt t="49164" x="7385050" y="2581275"/>
          <p14:tracePt t="49181" x="7385050" y="2544763"/>
          <p14:tracePt t="49198" x="7385050" y="2517775"/>
          <p14:tracePt t="49214" x="7385050" y="2509838"/>
          <p14:tracePt t="49216" x="7385050" y="2500313"/>
          <p14:tracePt t="49248" x="7375525" y="2465388"/>
          <p14:tracePt t="49264" x="7367588" y="2438400"/>
          <p14:tracePt t="49281" x="7367588" y="2401888"/>
          <p14:tracePt t="49298" x="7367588" y="2366963"/>
          <p14:tracePt t="49314" x="7358063" y="2322513"/>
          <p14:tracePt t="49331" x="7348538" y="2312988"/>
          <p14:tracePt t="49348" x="7348538" y="2303463"/>
          <p14:tracePt t="49364" x="7340600" y="2276475"/>
          <p14:tracePt t="49381" x="7340600" y="2251075"/>
          <p14:tracePt t="49398" x="7340600" y="2232025"/>
          <p14:tracePt t="49482" x="7340600" y="2224088"/>
          <p14:tracePt t="49614" x="7340600" y="2241550"/>
          <p14:tracePt t="49622" x="7340600" y="2259013"/>
          <p14:tracePt t="49631" x="7348538" y="2276475"/>
          <p14:tracePt t="49648" x="7358063" y="2303463"/>
          <p14:tracePt t="49664" x="7367588" y="2330450"/>
          <p14:tracePt t="49681" x="7394575" y="2465388"/>
          <p14:tracePt t="49698" x="7402513" y="2527300"/>
          <p14:tracePt t="49714" x="7412038" y="2625725"/>
          <p14:tracePt t="49731" x="7412038" y="2822575"/>
          <p14:tracePt t="49748" x="7412038" y="2911475"/>
          <p14:tracePt t="49764" x="7412038" y="2965450"/>
          <p14:tracePt t="49781" x="7412038" y="2982913"/>
          <p14:tracePt t="49798" x="7412038" y="3000375"/>
          <p14:tracePt t="49815" x="7402513" y="3044825"/>
          <p14:tracePt t="49831" x="7402513" y="3133725"/>
          <p14:tracePt t="49848" x="7402513" y="3179763"/>
          <p14:tracePt t="49864" x="7402513" y="3197225"/>
          <p14:tracePt t="49881" x="7402513" y="3214688"/>
          <p14:tracePt t="49898" x="7402513" y="3224213"/>
          <p14:tracePt t="49914" x="7402513" y="3241675"/>
          <p14:tracePt t="49948" x="7402513" y="3251200"/>
          <p14:tracePt t="50004" x="7385050" y="3251200"/>
          <p14:tracePt t="50012" x="7385050" y="3232150"/>
          <p14:tracePt t="50021" x="7385050" y="3214688"/>
          <p14:tracePt t="50031" x="7385050" y="3179763"/>
          <p14:tracePt t="50048" x="7375525" y="3143250"/>
          <p14:tracePt t="50065" x="7375525" y="2894013"/>
          <p14:tracePt t="50081" x="7375525" y="2776538"/>
          <p14:tracePt t="50098" x="7367588" y="2633663"/>
          <p14:tracePt t="50114" x="7358063" y="2544763"/>
          <p14:tracePt t="50131" x="7340600" y="2473325"/>
          <p14:tracePt t="50148" x="7331075" y="2438400"/>
          <p14:tracePt t="50164" x="7331075" y="2393950"/>
          <p14:tracePt t="50181" x="7331075" y="2295525"/>
          <p14:tracePt t="50198" x="7348538" y="2197100"/>
          <p14:tracePt t="50215" x="7348538" y="2160588"/>
          <p14:tracePt t="50231" x="7348538" y="2152650"/>
          <p14:tracePt t="50248" x="7348538" y="2143125"/>
          <p14:tracePt t="50265" x="7348538" y="2133600"/>
          <p14:tracePt t="50350" x="7358063" y="2133600"/>
          <p14:tracePt t="50389" x="7367588" y="2133600"/>
          <p14:tracePt t="50395" x="7367588" y="2143125"/>
          <p14:tracePt t="50402" x="7367588" y="2152650"/>
          <p14:tracePt t="50415" x="7385050" y="2152650"/>
          <p14:tracePt t="50431" x="7394575" y="2160588"/>
          <p14:tracePt t="50448" x="7429500" y="2179638"/>
          <p14:tracePt t="50465" x="7491413" y="2214563"/>
          <p14:tracePt t="50481" x="7518400" y="2232025"/>
          <p14:tracePt t="50498" x="7545388" y="2259013"/>
          <p14:tracePt t="50515" x="7599363" y="2322513"/>
          <p14:tracePt t="50531" x="7670800" y="2374900"/>
          <p14:tracePt t="50548" x="7715250" y="2411413"/>
          <p14:tracePt t="50565" x="7786688" y="2446338"/>
          <p14:tracePt t="50581" x="7848600" y="2473325"/>
          <p14:tracePt t="50598" x="7920038" y="2589213"/>
          <p14:tracePt t="50615" x="7966075" y="2705100"/>
          <p14:tracePt t="50631" x="7983538" y="2768600"/>
          <p14:tracePt t="50648" x="8001000" y="2803525"/>
          <p14:tracePt t="50665" x="8037513" y="2840038"/>
          <p14:tracePt t="50682" x="8054975" y="2847975"/>
          <p14:tracePt t="50698" x="8072438" y="2884488"/>
          <p14:tracePt t="50715" x="8108950" y="2928938"/>
          <p14:tracePt t="50717" x="8126413" y="2973388"/>
          <p14:tracePt t="50732" x="8143875" y="3036888"/>
          <p14:tracePt t="50749" x="8170863" y="3108325"/>
          <p14:tracePt t="50765" x="8197850" y="3152775"/>
          <p14:tracePt t="50781" x="8232775" y="3187700"/>
          <p14:tracePt t="50798" x="8251825" y="3232150"/>
          <p14:tracePt t="50815" x="8269288" y="3295650"/>
          <p14:tracePt t="50831" x="8286750" y="3340100"/>
          <p14:tracePt t="50848" x="8304213" y="3375025"/>
          <p14:tracePt t="50865" x="8313738" y="3402013"/>
          <p14:tracePt t="50881" x="8331200" y="3455988"/>
          <p14:tracePt t="50898" x="8385175" y="3509963"/>
          <p14:tracePt t="50915" x="8439150" y="3544888"/>
          <p14:tracePt t="50931" x="8483600" y="3616325"/>
          <p14:tracePt t="50948" x="8528050" y="3714750"/>
          <p14:tracePt t="50965" x="8572500" y="3795713"/>
          <p14:tracePt t="50981" x="8589963" y="3830638"/>
          <p14:tracePt t="50998" x="8616950" y="3867150"/>
          <p14:tracePt t="51015" x="8661400" y="3902075"/>
          <p14:tracePt t="51031" x="8705850" y="3929063"/>
          <p14:tracePt t="51048" x="8831263" y="4044950"/>
          <p14:tracePt t="51065" x="8885238" y="4098925"/>
          <p14:tracePt t="51081" x="8929688" y="4152900"/>
          <p14:tracePt t="51098" x="8947150" y="4170363"/>
          <p14:tracePt t="51115" x="9001125" y="4224338"/>
          <p14:tracePt t="51131" x="9055100" y="4241800"/>
          <p14:tracePt t="51148" x="9126538" y="4276725"/>
          <p14:tracePt t="51165" x="9170988" y="4303713"/>
          <p14:tracePt t="51182" x="9224963" y="4330700"/>
          <p14:tracePt t="51199" x="9251950" y="4340225"/>
          <p14:tracePt t="51215" x="9277350" y="4348163"/>
          <p14:tracePt t="51232" x="9296400" y="4357688"/>
          <p14:tracePt t="51248" x="9331325" y="4367213"/>
          <p14:tracePt t="51265" x="9358313" y="4375150"/>
          <p14:tracePt t="51282" x="9375775" y="4384675"/>
          <p14:tracePt t="51299" x="9385300" y="4394200"/>
          <p14:tracePt t="51331" x="9394825" y="4394200"/>
          <p14:tracePt t="51452" x="9394825" y="4384675"/>
          <p14:tracePt t="51460" x="9394825" y="4375150"/>
          <p14:tracePt t="51521" x="9385300" y="4375150"/>
          <p14:tracePt t="51535" x="9385300" y="4367213"/>
          <p14:tracePt t="51559" x="9385300" y="4357688"/>
          <p14:tracePt t="51582" x="9385300" y="4348163"/>
          <p14:tracePt t="51595" x="9348788" y="4313238"/>
          <p14:tracePt t="51602" x="9180513" y="4251325"/>
          <p14:tracePt t="51615" x="9063038" y="4214813"/>
          <p14:tracePt t="51632" x="8912225" y="4108450"/>
          <p14:tracePt t="51648" x="8742363" y="3848100"/>
          <p14:tracePt t="51665" x="8688388" y="3795713"/>
          <p14:tracePt t="51682" x="8599488" y="3714750"/>
          <p14:tracePt t="51698" x="8501063" y="3616325"/>
          <p14:tracePt t="51715" x="8367713" y="3394075"/>
          <p14:tracePt t="51732" x="8277225" y="3295650"/>
          <p14:tracePt t="51749" x="8180388" y="3179763"/>
          <p14:tracePt t="51765" x="8081963" y="3054350"/>
          <p14:tracePt t="51782" x="7991475" y="2965450"/>
          <p14:tracePt t="51799" x="7920038" y="2911475"/>
          <p14:tracePt t="51815" x="7840663" y="2840038"/>
          <p14:tracePt t="51832" x="7732713" y="2776538"/>
          <p14:tracePt t="51848" x="7661275" y="2732088"/>
          <p14:tracePt t="51865" x="7599363" y="2705100"/>
          <p14:tracePt t="51882" x="7589838" y="2705100"/>
          <p14:tracePt t="51898" x="7572375" y="2705100"/>
          <p14:tracePt t="51915" x="7545388" y="2705100"/>
          <p14:tracePt t="51932" x="7527925" y="2724150"/>
          <p14:tracePt t="51949" x="7500938" y="2741613"/>
          <p14:tracePt t="51965" x="7483475" y="2759075"/>
          <p14:tracePt t="51982" x="7466013" y="2768600"/>
          <p14:tracePt t="51999" x="7419975" y="2786063"/>
          <p14:tracePt t="52015" x="7367588" y="2813050"/>
          <p14:tracePt t="52032" x="7340600" y="2822575"/>
          <p14:tracePt t="52049" x="7323138" y="2830513"/>
          <p14:tracePt t="52065" x="7313613" y="2830513"/>
          <p14:tracePt t="52082" x="7304088" y="2840038"/>
          <p14:tracePt t="52099" x="7304088" y="2847975"/>
          <p14:tracePt t="52132" x="7304088" y="2857500"/>
          <p14:tracePt t="52149" x="7304088" y="2867025"/>
          <p14:tracePt t="52165" x="7313613" y="2874963"/>
          <p14:tracePt t="52182" x="7331075" y="2911475"/>
          <p14:tracePt t="52199" x="7340600" y="2928938"/>
          <p14:tracePt t="52215" x="7340600" y="2946400"/>
          <p14:tracePt t="52232" x="7340600" y="2955925"/>
          <p14:tracePt t="52249" x="7340600" y="2973388"/>
          <p14:tracePt t="52265" x="7348538" y="2973388"/>
          <p14:tracePt t="52282" x="7358063" y="2973388"/>
          <p14:tracePt t="52300" x="7367588" y="2973388"/>
          <p14:tracePt t="52315" x="7375525" y="2973388"/>
          <p14:tracePt t="52332" x="7385050" y="2973388"/>
          <p14:tracePt t="52349" x="7394575" y="2973388"/>
          <p14:tracePt t="52365" x="7402513" y="2973388"/>
          <p14:tracePt t="52382" x="7412038" y="2973388"/>
          <p14:tracePt t="52399" x="7419975" y="2973388"/>
        </p14:tracePtLst>
      </p14:laserTraceLst>
    </p:ext>
  </p:extLs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2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3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9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8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0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8"/>
    </mc:Choice>
    <mc:Fallback>
      <p:transition spd="slow" advTm="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5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5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99"/>
    </mc:Choice>
    <mc:Fallback>
      <p:transition spd="slow" advTm="29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2" x="857250" y="5037138"/>
          <p14:tracePt t="3717" x="1000125" y="4946650"/>
          <p14:tracePt t="3725" x="1204913" y="4867275"/>
          <p14:tracePt t="3733" x="1258888" y="4830763"/>
          <p14:tracePt t="3740" x="1517650" y="4759325"/>
          <p14:tracePt t="3755" x="2044700" y="4572000"/>
          <p14:tracePt t="3771" x="2741613" y="4268788"/>
          <p14:tracePt t="3788" x="3241675" y="4098925"/>
          <p14:tracePt t="3822" x="4108450" y="3867150"/>
          <p14:tracePt t="3855" x="4813300" y="3633788"/>
          <p14:tracePt t="3888" x="5116513" y="3625850"/>
          <p14:tracePt t="3905" x="5303838" y="3660775"/>
          <p14:tracePt t="3921" x="5438775" y="3714750"/>
          <p14:tracePt t="3938" x="5518150" y="3741738"/>
          <p14:tracePt t="3955" x="5554663" y="3768725"/>
          <p14:tracePt t="3971" x="5608638" y="3803650"/>
          <p14:tracePt t="3988" x="5653088" y="3813175"/>
          <p14:tracePt t="4005" x="5688013" y="3848100"/>
          <p14:tracePt t="4021" x="5715000" y="3857625"/>
          <p14:tracePt t="4038" x="5786438" y="3902075"/>
          <p14:tracePt t="4055" x="5822950" y="3919538"/>
          <p14:tracePt t="4072" x="5840413" y="3956050"/>
          <p14:tracePt t="4088" x="5867400" y="3990975"/>
          <p14:tracePt t="4105" x="5875338" y="4017963"/>
          <p14:tracePt t="4121" x="5875338" y="4037013"/>
          <p14:tracePt t="4388" x="5894388" y="4062413"/>
          <p14:tracePt t="4396" x="5911850" y="4098925"/>
          <p14:tracePt t="4405" x="5919788" y="4116388"/>
          <p14:tracePt t="4422" x="5946775" y="4170363"/>
          <p14:tracePt t="4438" x="5991225" y="4241800"/>
          <p14:tracePt t="4455" x="6010275" y="4295775"/>
          <p14:tracePt t="4488" x="6018213" y="4322763"/>
          <p14:tracePt t="5045" x="5929313" y="4303713"/>
          <p14:tracePt t="5052" x="5857875" y="4276725"/>
          <p14:tracePt t="5059" x="5795963" y="4259263"/>
          <p14:tracePt t="5072" x="5724525" y="4224338"/>
          <p14:tracePt t="5088" x="5483225" y="4044950"/>
          <p14:tracePt t="5106" x="5251450" y="3776663"/>
          <p14:tracePt t="5122" x="5180013" y="3697288"/>
          <p14:tracePt t="5155" x="4911725" y="3259138"/>
          <p14:tracePt t="5188" x="4776788" y="2840038"/>
          <p14:tracePt t="5222" x="4759325" y="2714625"/>
          <p14:tracePt t="5238" x="4759325" y="2643188"/>
          <p14:tracePt t="5255" x="4759325" y="2633663"/>
          <p14:tracePt t="5373" x="4759325" y="2625725"/>
          <p14:tracePt t="5409" x="4759325" y="2616200"/>
          <p14:tracePt t="5417" x="4768850" y="2598738"/>
          <p14:tracePt t="5425" x="4857750" y="2554288"/>
          <p14:tracePt t="5439" x="5108575" y="2500313"/>
          <p14:tracePt t="5455" x="5205413" y="2490788"/>
          <p14:tracePt t="5472" x="5438775" y="2482850"/>
          <p14:tracePt t="5489" x="5572125" y="2509838"/>
          <p14:tracePt t="5505" x="5626100" y="2509838"/>
          <p14:tracePt t="5522" x="5643563" y="2517775"/>
          <p14:tracePt t="5556" x="5643563" y="2527300"/>
          <p14:tracePt t="5581" x="5643563" y="2536825"/>
          <p14:tracePt t="5611" x="5643563" y="2544763"/>
          <p14:tracePt t="5925" x="5643563" y="2554288"/>
          <p14:tracePt t="5961" x="5643563" y="2571750"/>
          <p14:tracePt t="6051" x="5643563" y="2581275"/>
          <p14:tracePt t="6118" x="5643563" y="2589213"/>
          <p14:tracePt t="6835" x="5572125" y="2589213"/>
          <p14:tracePt t="6841" x="5518150" y="2598738"/>
          <p14:tracePt t="6848" x="5465763" y="2608263"/>
          <p14:tracePt t="6857" x="5367338" y="2625725"/>
          <p14:tracePt t="6872" x="5143500" y="2652713"/>
          <p14:tracePt t="6889" x="5000625" y="2697163"/>
          <p14:tracePt t="6906" x="4741863" y="2786063"/>
          <p14:tracePt t="6939" x="4276725" y="3089275"/>
          <p14:tracePt t="6972" x="4044950" y="3170238"/>
          <p14:tracePt t="7006" x="3830638" y="3322638"/>
          <p14:tracePt t="7022" x="3786188" y="3367088"/>
          <p14:tracePt t="7039" x="3768725" y="3384550"/>
          <p14:tracePt t="7056" x="3751263" y="3402013"/>
          <p14:tracePt t="7072" x="3741738" y="3411538"/>
          <p14:tracePt t="7089" x="3705225" y="3446463"/>
          <p14:tracePt t="7106" x="3670300" y="3473450"/>
          <p14:tracePt t="7123" x="3598863" y="3517900"/>
          <p14:tracePt t="7139" x="3402013" y="3581400"/>
          <p14:tracePt t="7156" x="3268663" y="3652838"/>
          <p14:tracePt t="7172" x="3152775" y="3687763"/>
          <p14:tracePt t="7189" x="3044825" y="3697288"/>
          <p14:tracePt t="7206" x="2973388" y="3697288"/>
          <p14:tracePt t="7223" x="2946400" y="3697288"/>
          <p14:tracePt t="7239" x="2938463" y="3697288"/>
          <p14:tracePt t="7256" x="2928938" y="3697288"/>
          <p14:tracePt t="7304" x="2928938" y="3687763"/>
          <p14:tracePt t="7357" x="2938463" y="3687763"/>
          <p14:tracePt t="7364" x="2955925" y="3687763"/>
          <p14:tracePt t="7372" x="2990850" y="3687763"/>
          <p14:tracePt t="7389" x="3054350" y="3679825"/>
          <p14:tracePt t="7406" x="3108325" y="3670300"/>
          <p14:tracePt t="7423" x="3116263" y="3660775"/>
          <p14:tracePt t="7439" x="3152775" y="3625850"/>
          <p14:tracePt t="7456" x="3170238" y="3598863"/>
          <p14:tracePt t="7473" x="3179763" y="3581400"/>
          <p14:tracePt t="7489" x="3187700" y="3554413"/>
          <p14:tracePt t="7506" x="3214688" y="3500438"/>
          <p14:tracePt t="7523" x="3214688" y="3446463"/>
          <p14:tracePt t="7539" x="3224213" y="3419475"/>
          <p14:tracePt t="7556" x="3224213" y="3384550"/>
          <p14:tracePt t="7573" x="3224213" y="3367088"/>
          <p14:tracePt t="7606" x="3224213" y="3348038"/>
          <p14:tracePt t="7623" x="3214688" y="3348038"/>
          <p14:tracePt t="7639" x="3205163" y="3322638"/>
          <p14:tracePt t="7656" x="3187700" y="3322638"/>
          <p14:tracePt t="7673" x="3179763" y="3322638"/>
          <p14:tracePt t="7689" x="3160713" y="3322638"/>
          <p14:tracePt t="7706" x="3152775" y="3322638"/>
          <p14:tracePt t="7723" x="3133725" y="3330575"/>
          <p14:tracePt t="7739" x="3133725" y="3340100"/>
          <p14:tracePt t="7756" x="3125788" y="3375025"/>
          <p14:tracePt t="7773" x="3116263" y="3419475"/>
          <p14:tracePt t="7789" x="3081338" y="3527425"/>
          <p14:tracePt t="7806" x="3071813" y="3562350"/>
          <p14:tracePt t="7823" x="3071813" y="3571875"/>
          <p14:tracePt t="7840" x="3071813" y="3581400"/>
          <p14:tracePt t="7856" x="3071813" y="3598863"/>
          <p14:tracePt t="7929" x="3081338" y="3598863"/>
          <p14:tracePt t="7937" x="3098800" y="3608388"/>
          <p14:tracePt t="7946" x="3108325" y="3608388"/>
          <p14:tracePt t="7956" x="3125788" y="3608388"/>
          <p14:tracePt t="7973" x="3133725" y="3608388"/>
          <p14:tracePt t="7997" x="3152775" y="3608388"/>
          <p14:tracePt t="8012" x="3160713" y="3608388"/>
          <p14:tracePt t="8023" x="3170238" y="3598863"/>
          <p14:tracePt t="8039" x="3170238" y="3589338"/>
          <p14:tracePt t="8065" x="3179763" y="3589338"/>
          <p14:tracePt t="8073" x="3179763" y="3581400"/>
          <p14:tracePt t="8089" x="3179763" y="3571875"/>
          <p14:tracePt t="8106" x="3187700" y="3536950"/>
          <p14:tracePt t="8123" x="3187700" y="3455988"/>
          <p14:tracePt t="8139" x="3187700" y="3394075"/>
          <p14:tracePt t="8156" x="3179763" y="3330575"/>
          <p14:tracePt t="8173" x="3170238" y="3295650"/>
          <p14:tracePt t="8189" x="3160713" y="3295650"/>
          <p14:tracePt t="8206" x="3133725" y="3295650"/>
          <p14:tracePt t="8223" x="3125788" y="3295650"/>
          <p14:tracePt t="8239" x="3116263" y="3295650"/>
          <p14:tracePt t="8256" x="3089275" y="3295650"/>
          <p14:tracePt t="8273" x="3071813" y="3313113"/>
          <p14:tracePt t="8289" x="3036888" y="3357563"/>
          <p14:tracePt t="8306" x="3009900" y="3429000"/>
          <p14:tracePt t="8323" x="3000375" y="3509963"/>
          <p14:tracePt t="8339" x="2982913" y="3562350"/>
          <p14:tracePt t="8356" x="2982913" y="3581400"/>
          <p14:tracePt t="8373" x="2982913" y="3598863"/>
          <p14:tracePt t="8389" x="2982913" y="3616325"/>
          <p14:tracePt t="8407" x="2982913" y="3643313"/>
          <p14:tracePt t="8423" x="2990850" y="3652838"/>
          <p14:tracePt t="8440" x="3000375" y="3679825"/>
          <p14:tracePt t="8456" x="3036888" y="3679825"/>
          <p14:tracePt t="8473" x="3071813" y="3687763"/>
          <p14:tracePt t="8490" x="3152775" y="3660775"/>
          <p14:tracePt t="8506" x="3179763" y="3643313"/>
          <p14:tracePt t="8523" x="3197225" y="3616325"/>
          <p14:tracePt t="8539" x="3205163" y="3598863"/>
          <p14:tracePt t="8541" x="3214688" y="3598863"/>
          <p14:tracePt t="8556" x="3214688" y="3589338"/>
          <p14:tracePt t="8573" x="3214688" y="3571875"/>
          <p14:tracePt t="8589" x="3214688" y="3509963"/>
          <p14:tracePt t="8606" x="3205163" y="3402013"/>
          <p14:tracePt t="8623" x="3187700" y="3268663"/>
          <p14:tracePt t="8640" x="3179763" y="3241675"/>
          <p14:tracePt t="8656" x="3170238" y="3232150"/>
          <p14:tracePt t="8690" x="3152775" y="3232150"/>
          <p14:tracePt t="8706" x="3143250" y="3232150"/>
          <p14:tracePt t="8723" x="3133725" y="3232150"/>
          <p14:tracePt t="8740" x="3125788" y="3232150"/>
          <p14:tracePt t="8757" x="3089275" y="3268663"/>
          <p14:tracePt t="8773" x="3044825" y="3357563"/>
          <p14:tracePt t="8790" x="2990850" y="3473450"/>
          <p14:tracePt t="8806" x="2982913" y="3509963"/>
          <p14:tracePt t="8823" x="2965450" y="3554413"/>
          <p14:tracePt t="8840" x="2965450" y="3589338"/>
          <p14:tracePt t="8857" x="2965450" y="3625850"/>
          <p14:tracePt t="8873" x="2965450" y="3652838"/>
          <p14:tracePt t="8890" x="2973388" y="3687763"/>
          <p14:tracePt t="8906" x="2982913" y="3697288"/>
          <p14:tracePt t="8923" x="3000375" y="3714750"/>
          <p14:tracePt t="8940" x="3044825" y="3714750"/>
          <p14:tracePt t="8956" x="3089275" y="3705225"/>
          <p14:tracePt t="8973" x="3125788" y="3687763"/>
          <p14:tracePt t="8990" x="3143250" y="3679825"/>
          <p14:tracePt t="9006" x="3152775" y="3660775"/>
          <p14:tracePt t="9023" x="3152775" y="3652838"/>
          <p14:tracePt t="9040" x="3152775" y="3633788"/>
          <p14:tracePt t="9057" x="3152775" y="3616325"/>
          <p14:tracePt t="9073" x="3152775" y="3598863"/>
          <p14:tracePt t="9090" x="3160713" y="3571875"/>
          <p14:tracePt t="9106" x="3160713" y="3517900"/>
          <p14:tracePt t="9123" x="3152775" y="3455988"/>
          <p14:tracePt t="9140" x="3125788" y="3402013"/>
          <p14:tracePt t="9156" x="3116263" y="3384550"/>
          <p14:tracePt t="9173" x="3108325" y="3384550"/>
          <p14:tracePt t="9190" x="3089275" y="3384550"/>
          <p14:tracePt t="9207" x="3071813" y="3384550"/>
          <p14:tracePt t="9223" x="3054350" y="3394075"/>
          <p14:tracePt t="9240" x="3009900" y="3438525"/>
          <p14:tracePt t="9257" x="2965450" y="3509963"/>
          <p14:tracePt t="9273" x="2955925" y="3536950"/>
          <p14:tracePt t="9290" x="2938463" y="3562350"/>
          <p14:tracePt t="9306" x="2938463" y="3581400"/>
          <p14:tracePt t="9323" x="2938463" y="3598863"/>
          <p14:tracePt t="9340" x="2946400" y="3625850"/>
          <p14:tracePt t="9356" x="2946400" y="3633788"/>
          <p14:tracePt t="9373" x="2955925" y="3633788"/>
          <p14:tracePt t="9757" x="3062288" y="3517900"/>
          <p14:tracePt t="9765" x="3170238" y="3394075"/>
          <p14:tracePt t="9773" x="3402013" y="3259138"/>
          <p14:tracePt t="9790" x="3660775" y="3143250"/>
          <p14:tracePt t="9807" x="4133850" y="2919413"/>
          <p14:tracePt t="9823" x="4813300" y="2598738"/>
          <p14:tracePt t="9840" x="5180013" y="2554288"/>
          <p14:tracePt t="9873" x="5911850" y="2509838"/>
          <p14:tracePt t="9907" x="6438900" y="2509838"/>
          <p14:tracePt t="9940" x="6661150" y="2544763"/>
          <p14:tracePt t="9957" x="6848475" y="2598738"/>
          <p14:tracePt t="9974" x="6929438" y="2616200"/>
          <p14:tracePt t="9990" x="6973888" y="2625725"/>
          <p14:tracePt t="10007" x="7000875" y="2652713"/>
          <p14:tracePt t="10024" x="7018338" y="2660650"/>
          <p14:tracePt t="10040" x="7081838" y="2679700"/>
          <p14:tracePt t="10057" x="7170738" y="2697163"/>
          <p14:tracePt t="10074" x="7296150" y="2705100"/>
          <p14:tracePt t="10090" x="7385050" y="2705100"/>
          <p14:tracePt t="10107" x="7562850" y="2687638"/>
          <p14:tracePt t="10123" x="7697788" y="2660650"/>
          <p14:tracePt t="10140" x="7804150" y="2625725"/>
          <p14:tracePt t="10157" x="7840663" y="2608263"/>
          <p14:tracePt t="10174" x="7885113" y="2608263"/>
          <p14:tracePt t="10190" x="7894638" y="2608263"/>
          <p14:tracePt t="10479" x="8045450" y="2608263"/>
          <p14:tracePt t="10487" x="8153400" y="2608263"/>
          <p14:tracePt t="10496" x="8197850" y="2616200"/>
          <p14:tracePt t="10507" x="8304213" y="2616200"/>
          <p14:tracePt t="10540" x="8643938" y="2625725"/>
          <p14:tracePt t="10574" x="8991600" y="2625725"/>
          <p14:tracePt t="10607" x="9251950" y="2697163"/>
          <p14:tracePt t="10624" x="9358313" y="2705100"/>
          <p14:tracePt t="10640" x="9412288" y="2705100"/>
          <p14:tracePt t="10657" x="9447213" y="2714625"/>
          <p14:tracePt t="10674" x="9501188" y="2724150"/>
          <p14:tracePt t="10690" x="9537700" y="2732088"/>
          <p14:tracePt t="10707" x="9609138" y="2741613"/>
          <p14:tracePt t="10724" x="9680575" y="2751138"/>
          <p14:tracePt t="10740" x="9752013" y="2759075"/>
          <p14:tracePt t="10757" x="9796463" y="2759075"/>
          <p14:tracePt t="10774" x="9858375" y="2759075"/>
          <p14:tracePt t="10790" x="9929813" y="2759075"/>
          <p14:tracePt t="10807" x="10010775" y="2759075"/>
          <p14:tracePt t="10824" x="10018713" y="2759075"/>
          <p14:tracePt t="10878" x="10018713" y="2768600"/>
          <p14:tracePt t="10906" x="10018713" y="2776538"/>
          <p14:tracePt t="10972" x="10010775" y="2776538"/>
          <p14:tracePt t="10987" x="10001250" y="2776538"/>
          <p14:tracePt t="10995" x="9991725" y="2776538"/>
          <p14:tracePt t="11002" x="9983788" y="2786063"/>
          <p14:tracePt t="11009" x="9966325" y="2786063"/>
          <p14:tracePt t="11024" x="9956800" y="2786063"/>
          <p14:tracePt t="11041" x="9912350" y="2786063"/>
          <p14:tracePt t="11057" x="9894888" y="2786063"/>
          <p14:tracePt t="11075" x="9885363" y="2786063"/>
          <p14:tracePt t="11090" x="9867900" y="2786063"/>
          <p14:tracePt t="11673" x="9831388" y="2786063"/>
          <p14:tracePt t="11680" x="9742488" y="2786063"/>
          <p14:tracePt t="11691" x="9518650" y="2803525"/>
          <p14:tracePt t="11707" x="9224963" y="2813050"/>
          <p14:tracePt t="11725" x="8582025" y="2813050"/>
          <p14:tracePt t="11741" x="7939088" y="2768600"/>
          <p14:tracePt t="11757" x="7126288" y="2687638"/>
          <p14:tracePt t="11775" x="6296025" y="2554288"/>
          <p14:tracePt t="11807" x="5062538" y="2571750"/>
          <p14:tracePt t="11841" x="4419600" y="2732088"/>
          <p14:tracePt t="11874" x="3840163" y="2982913"/>
          <p14:tracePt t="11907" x="3562350" y="3160713"/>
          <p14:tracePt t="11925" x="3446463" y="3205163"/>
          <p14:tracePt t="11941" x="3384550" y="3241675"/>
          <p14:tracePt t="11957" x="3375025" y="3251200"/>
          <p14:tracePt t="11974" x="3375025" y="3259138"/>
          <p14:tracePt t="11991" x="3375025" y="3268663"/>
          <p14:tracePt t="12008" x="3357563" y="3268663"/>
          <p14:tracePt t="12025" x="3330575" y="3313113"/>
          <p14:tracePt t="12041" x="3241675" y="3402013"/>
          <p14:tracePt t="12057" x="3098800" y="3500438"/>
          <p14:tracePt t="12076" x="3000375" y="3562350"/>
          <p14:tracePt t="12091" x="2955925" y="3581400"/>
          <p14:tracePt t="12107" x="2928938" y="3589338"/>
          <p14:tracePt t="12125" x="2911475" y="3589338"/>
          <p14:tracePt t="12396" x="2919413" y="3589338"/>
          <p14:tracePt t="12418" x="2928938" y="3589338"/>
          <p14:tracePt t="12428" x="2938463" y="3589338"/>
          <p14:tracePt t="12440" x="2946400" y="3589338"/>
          <p14:tracePt t="12464" x="2955925" y="3589338"/>
          <p14:tracePt t="12486" x="2965450" y="3589338"/>
          <p14:tracePt t="12508" x="2973388" y="3589338"/>
          <p14:tracePt t="12541" x="2990850" y="3589338"/>
          <p14:tracePt t="12558" x="3000375" y="3589338"/>
          <p14:tracePt t="12583" x="3009900" y="3581400"/>
          <p14:tracePt t="12597" x="3017838" y="3581400"/>
          <p14:tracePt t="12642" x="3027363" y="3581400"/>
          <p14:tracePt t="13045" x="3044825" y="3581400"/>
          <p14:tracePt t="13052" x="3062288" y="3589338"/>
          <p14:tracePt t="13059" x="3089275" y="3598863"/>
          <p14:tracePt t="13075" x="3143250" y="3616325"/>
          <p14:tracePt t="13091" x="3224213" y="3652838"/>
          <p14:tracePt t="13108" x="3295650" y="3670300"/>
          <p14:tracePt t="13125" x="3348038" y="3679825"/>
          <p14:tracePt t="13158" x="3473450" y="3697288"/>
          <p14:tracePt t="13191" x="3652838" y="3697288"/>
          <p14:tracePt t="13225" x="3751263" y="3697288"/>
          <p14:tracePt t="13241" x="3768725" y="3697288"/>
          <p14:tracePt t="13258" x="3776663" y="3697288"/>
          <p14:tracePt t="13291" x="3786188" y="3697288"/>
          <p14:tracePt t="13313" x="3795713" y="3687763"/>
          <p14:tracePt t="13324" x="3803650" y="3687763"/>
          <p14:tracePt t="13343" x="3813175" y="3687763"/>
          <p14:tracePt t="13358" x="3830638" y="3670300"/>
          <p14:tracePt t="13375" x="3848100" y="3670300"/>
          <p14:tracePt t="13391" x="3884613" y="3652838"/>
          <p14:tracePt t="13408" x="3946525" y="3633788"/>
          <p14:tracePt t="13425" x="4010025" y="3616325"/>
          <p14:tracePt t="13441" x="4054475" y="3608388"/>
          <p14:tracePt t="13458" x="4062413" y="3598863"/>
          <p14:tracePt t="13475" x="4071938" y="3598863"/>
          <p14:tracePt t="13491" x="4081463" y="3589338"/>
          <p14:tracePt t="13746" x="4071938" y="3598863"/>
          <p14:tracePt t="13761" x="4071938" y="3608388"/>
          <p14:tracePt t="13767" x="4071938" y="3616325"/>
          <p14:tracePt t="13782" x="4071938" y="3625850"/>
          <p14:tracePt t="13808" x="4062413" y="3625850"/>
          <p14:tracePt t="13842" x="4062413" y="3643313"/>
          <p14:tracePt t="13875" x="4062413" y="3652838"/>
          <p14:tracePt t="13891" x="4062413" y="3660775"/>
          <p14:tracePt t="13931" x="4054475" y="3670300"/>
          <p14:tracePt t="14037" x="4054475" y="3679825"/>
          <p14:tracePt t="14394" x="4044950" y="3687763"/>
          <p14:tracePt t="16049" x="4071938" y="3687763"/>
          <p14:tracePt t="16057" x="4133850" y="3697288"/>
          <p14:tracePt t="16065" x="4241800" y="3705225"/>
          <p14:tracePt t="16075" x="4303713" y="3705225"/>
          <p14:tracePt t="16092" x="4491038" y="3714750"/>
          <p14:tracePt t="16109" x="4616450" y="3714750"/>
          <p14:tracePt t="16126" x="4786313" y="3714750"/>
          <p14:tracePt t="16159" x="4946650" y="3714750"/>
          <p14:tracePt t="16192" x="5153025" y="3714750"/>
          <p14:tracePt t="16225" x="5286375" y="3732213"/>
          <p14:tracePt t="16242" x="5303838" y="3732213"/>
          <p14:tracePt t="16259" x="5322888" y="3741738"/>
          <p14:tracePt t="16466" x="5322888" y="3732213"/>
          <p14:tracePt t="16475" x="5322888" y="3724275"/>
          <p14:tracePt t="16488" x="5303838" y="3679825"/>
          <p14:tracePt t="16496" x="5286375" y="3670300"/>
          <p14:tracePt t="16509" x="5232400" y="3652838"/>
          <p14:tracePt t="16526" x="5126038" y="3608388"/>
          <p14:tracePt t="16542" x="5081588" y="3608388"/>
          <p14:tracePt t="16559" x="5062538" y="3608388"/>
          <p14:tracePt t="16576" x="5045075" y="3608388"/>
          <p14:tracePt t="16593" x="5037138" y="3608388"/>
          <p14:tracePt t="16609" x="5027613" y="3608388"/>
          <p14:tracePt t="16642" x="5010150" y="3608388"/>
          <p14:tracePt t="16659" x="5000625" y="3608388"/>
          <p14:tracePt t="16676" x="4991100" y="3608388"/>
          <p14:tracePt t="16692" x="4973638" y="3608388"/>
          <p14:tracePt t="16709" x="4965700" y="3608388"/>
          <p14:tracePt t="16726" x="4938713" y="3608388"/>
          <p14:tracePt t="16742" x="4902200" y="3608388"/>
          <p14:tracePt t="16759" x="4884738" y="3616325"/>
          <p14:tracePt t="16776" x="4875213" y="3616325"/>
          <p14:tracePt t="16793" x="4867275" y="3616325"/>
          <p14:tracePt t="17533" x="4875213" y="3625850"/>
          <p14:tracePt t="17540" x="4884738" y="3625850"/>
          <p14:tracePt t="17547" x="4894263" y="3633788"/>
          <p14:tracePt t="17559" x="4919663" y="3643313"/>
          <p14:tracePt t="17577" x="4973638" y="3670300"/>
          <p14:tracePt t="17593" x="5160963" y="3751263"/>
          <p14:tracePt t="17609" x="5251450" y="3803650"/>
          <p14:tracePt t="17643" x="5456238" y="3875088"/>
          <p14:tracePt t="17676" x="5724525" y="3911600"/>
          <p14:tracePt t="17709" x="5867400" y="3919538"/>
          <p14:tracePt t="17727" x="5956300" y="3919538"/>
          <p14:tracePt t="17743" x="6000750" y="3919538"/>
          <p14:tracePt t="17759" x="6027738" y="3919538"/>
          <p14:tracePt t="17776" x="6045200" y="3919538"/>
          <p14:tracePt t="17793" x="6108700" y="3902075"/>
          <p14:tracePt t="17809" x="6143625" y="3894138"/>
          <p14:tracePt t="17826" x="6205538" y="3867150"/>
          <p14:tracePt t="17843" x="6232525" y="3857625"/>
          <p14:tracePt t="17859" x="6296025" y="3830638"/>
          <p14:tracePt t="17876" x="6348413" y="3803650"/>
          <p14:tracePt t="17893" x="6367463" y="3786188"/>
          <p14:tracePt t="17909" x="6384925" y="3786188"/>
          <p14:tracePt t="17926" x="6384925" y="3776663"/>
          <p14:tracePt t="17966" x="6394450" y="3776663"/>
          <p14:tracePt t="18009" x="6394450" y="3768725"/>
          <p14:tracePt t="18047" x="6394450" y="3759200"/>
          <p14:tracePt t="18062" x="6394450" y="3751263"/>
          <p14:tracePt t="18078" x="6394450" y="3741738"/>
          <p14:tracePt t="18107" x="6394450" y="3732213"/>
          <p14:tracePt t="18145" x="6394450" y="3724275"/>
          <p14:tracePt t="19210" x="6473825" y="3724275"/>
          <p14:tracePt t="19218" x="6581775" y="3714750"/>
          <p14:tracePt t="19226" x="6688138" y="3714750"/>
          <p14:tracePt t="19243" x="6759575" y="3705225"/>
          <p14:tracePt t="19260" x="6858000" y="3705225"/>
          <p14:tracePt t="19277" x="6929438" y="3705225"/>
          <p14:tracePt t="19293" x="7010400" y="3697288"/>
          <p14:tracePt t="19326" x="7072313" y="3697288"/>
          <p14:tracePt t="19360" x="7089775" y="3697288"/>
          <p14:tracePt t="19393" x="7108825" y="3697288"/>
          <p14:tracePt t="19427" x="7153275" y="3679825"/>
          <p14:tracePt t="19443" x="7153275" y="3670300"/>
          <p14:tracePt t="19460" x="7170738" y="3670300"/>
          <p14:tracePt t="19493" x="7180263" y="3652838"/>
          <p14:tracePt t="19510" x="7197725" y="3643313"/>
          <p14:tracePt t="19527" x="7205663" y="3643313"/>
          <p14:tracePt t="19560" x="7215188" y="3633788"/>
          <p14:tracePt t="19747" x="7205663" y="3633788"/>
          <p14:tracePt t="19986" x="7197725" y="3633788"/>
          <p14:tracePt t="20000" x="7197725" y="3643313"/>
          <p14:tracePt t="20031" x="7188200" y="3643313"/>
          <p14:tracePt t="20119" x="7180263" y="3643313"/>
          <p14:tracePt t="20172" x="7180263" y="3652838"/>
          <p14:tracePt t="22662" x="7188200" y="3660775"/>
          <p14:tracePt t="22669" x="7205663" y="3660775"/>
          <p14:tracePt t="22678" x="7215188" y="3670300"/>
          <p14:tracePt t="22694" x="7251700" y="3670300"/>
          <p14:tracePt t="22711" x="7269163" y="3687763"/>
          <p14:tracePt t="22728" x="7286625" y="3687763"/>
          <p14:tracePt t="22745" x="7296150" y="3687763"/>
          <p14:tracePt t="22841" x="7286625" y="3687763"/>
          <p14:tracePt t="22848" x="7277100" y="3687763"/>
          <p14:tracePt t="22856" x="7277100" y="3679825"/>
          <p14:tracePt t="22863" x="7269163" y="3679825"/>
          <p14:tracePt t="22878" x="7259638" y="3679825"/>
          <p14:tracePt t="22895" x="7251700" y="3679825"/>
          <p14:tracePt t="22911" x="7215188" y="3660775"/>
          <p14:tracePt t="22928" x="7188200" y="3652838"/>
          <p14:tracePt t="22946" x="7161213" y="3643313"/>
          <p14:tracePt t="22961" x="7153275" y="3643313"/>
          <p14:tracePt t="22995" x="7143750" y="3643313"/>
          <p14:tracePt t="25801" x="7170738" y="3643313"/>
          <p14:tracePt t="25808" x="7205663" y="3643313"/>
          <p14:tracePt t="25816" x="7224713" y="3643313"/>
          <p14:tracePt t="25829" x="7251700" y="3643313"/>
          <p14:tracePt t="25846" x="7419975" y="3652838"/>
          <p14:tracePt t="25862" x="7527925" y="3660775"/>
          <p14:tracePt t="25879" x="7572375" y="3660775"/>
          <p14:tracePt t="25912" x="7608888" y="3670300"/>
          <p14:tracePt t="25945" x="7616825" y="3670300"/>
          <p14:tracePt t="26697" x="7634288" y="3670300"/>
          <p14:tracePt t="26703" x="7643813" y="3670300"/>
          <p14:tracePt t="26712" x="7661275" y="3670300"/>
          <p14:tracePt t="26729" x="7705725" y="3670300"/>
          <p14:tracePt t="26746" x="7759700" y="3670300"/>
          <p14:tracePt t="26762" x="7823200" y="3670300"/>
          <p14:tracePt t="26779" x="7840663" y="3670300"/>
          <p14:tracePt t="26812" x="7875588" y="3670300"/>
          <p14:tracePt t="26846" x="7885113" y="3670300"/>
          <p14:tracePt t="26879" x="7894638" y="3660775"/>
          <p14:tracePt t="26912" x="7902575" y="3652838"/>
          <p14:tracePt t="27054" x="7912100" y="3652838"/>
          <p14:tracePt t="27061" x="7920038" y="3652838"/>
          <p14:tracePt t="27068" x="7939088" y="3652838"/>
          <p14:tracePt t="27079" x="7966075" y="3652838"/>
          <p14:tracePt t="27096" x="8037513" y="3652838"/>
          <p14:tracePt t="27113" x="8116888" y="3652838"/>
          <p14:tracePt t="27129" x="8197850" y="3652838"/>
          <p14:tracePt t="27146" x="8242300" y="3652838"/>
          <p14:tracePt t="27163" x="8304213" y="3652838"/>
          <p14:tracePt t="27179" x="8375650" y="3652838"/>
          <p14:tracePt t="27196" x="8501063" y="3652838"/>
          <p14:tracePt t="27212" x="8537575" y="3652838"/>
          <p14:tracePt t="27229" x="8572500" y="3652838"/>
          <p14:tracePt t="27246" x="8634413" y="3652838"/>
          <p14:tracePt t="27262" x="8796338" y="3652838"/>
          <p14:tracePt t="27279" x="8875713" y="3652838"/>
          <p14:tracePt t="27296" x="8920163" y="3652838"/>
          <p14:tracePt t="27312" x="8966200" y="3652838"/>
          <p14:tracePt t="27329" x="9090025" y="3652838"/>
          <p14:tracePt t="27346" x="9188450" y="3652838"/>
          <p14:tracePt t="27362" x="9251950" y="3652838"/>
          <p14:tracePt t="27379" x="9277350" y="3652838"/>
          <p14:tracePt t="27396" x="9313863" y="3652838"/>
          <p14:tracePt t="27412" x="9340850" y="3652838"/>
          <p14:tracePt t="27429" x="9358313" y="3652838"/>
          <p14:tracePt t="27446" x="9367838" y="3652838"/>
          <p14:tracePt t="27479" x="9367838" y="3660775"/>
          <p14:tracePt t="27613" x="9367838" y="3670300"/>
        </p14:tracePtLst>
      </p14:laserTraceLst>
    </p:ext>
  </p:extLs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5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1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4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4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1"/>
    </mc:Choice>
    <mc:Fallback>
      <p:transition spd="slow" advTm="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19" x="9348788" y="3670300"/>
          <p14:tracePt t="2927" x="9251950" y="3670300"/>
          <p14:tracePt t="2935" x="9072563" y="3670300"/>
          <p14:tracePt t="2947" x="8939213" y="3670300"/>
          <p14:tracePt t="2965" x="8483600" y="3670300"/>
          <p14:tracePt t="2981" x="8170863" y="3670300"/>
          <p14:tracePt t="2997" x="7715250" y="3670300"/>
          <p14:tracePt t="3016" x="7394575" y="3670300"/>
          <p14:tracePt t="3047" x="6840538" y="3714750"/>
          <p14:tracePt t="3081" x="6438900" y="3822700"/>
          <p14:tracePt t="3115" x="5965825" y="4027488"/>
          <p14:tracePt t="3131" x="5803900" y="4071938"/>
          <p14:tracePt t="3148" x="5751513" y="4098925"/>
          <p14:tracePt t="3164" x="5697538" y="4108450"/>
          <p14:tracePt t="3181" x="5510213" y="4170363"/>
          <p14:tracePt t="3198" x="5375275" y="4187825"/>
          <p14:tracePt t="3214" x="5313363" y="4197350"/>
          <p14:tracePt t="3231" x="5232400" y="4205288"/>
          <p14:tracePt t="3247" x="5081588" y="4205288"/>
          <p14:tracePt t="3265" x="4983163" y="4205288"/>
          <p14:tracePt t="3281" x="4946650" y="4205288"/>
          <p14:tracePt t="3298" x="4875213" y="4205288"/>
          <p14:tracePt t="3315" x="4776788" y="4205288"/>
          <p14:tracePt t="3331" x="4751388" y="4205288"/>
          <p14:tracePt t="3348" x="4741863" y="4205288"/>
          <p14:tracePt t="3448" x="4751388" y="4205288"/>
          <p14:tracePt t="3456" x="4768850" y="4205288"/>
          <p14:tracePt t="3464" x="4795838" y="4214813"/>
          <p14:tracePt t="3481" x="4867275" y="4224338"/>
          <p14:tracePt t="3498" x="4946650" y="4241800"/>
          <p14:tracePt t="3514" x="5099050" y="4241800"/>
          <p14:tracePt t="3531" x="5241925" y="4232275"/>
          <p14:tracePt t="3548" x="5259388" y="4232275"/>
          <p14:tracePt t="3564" x="5268913" y="4232275"/>
          <p14:tracePt t="5089" x="5330825" y="4232275"/>
          <p14:tracePt t="5096" x="5537200" y="4232275"/>
          <p14:tracePt t="5104" x="5732463" y="4232275"/>
          <p14:tracePt t="5115" x="5786438" y="4232275"/>
          <p14:tracePt t="5131" x="6232525" y="4259263"/>
          <p14:tracePt t="5148" x="6446838" y="4276725"/>
          <p14:tracePt t="5166" x="6983413" y="4313238"/>
          <p14:tracePt t="5198" x="7562850" y="4348163"/>
          <p14:tracePt t="5231" x="8099425" y="4446588"/>
          <p14:tracePt t="5266" x="8375650" y="4500563"/>
          <p14:tracePt t="5282" x="8439150" y="4510088"/>
          <p14:tracePt t="5298" x="8483600" y="4518025"/>
          <p14:tracePt t="5315" x="8537575" y="4518025"/>
          <p14:tracePt t="5332" x="8599488" y="4527550"/>
          <p14:tracePt t="5348" x="8697913" y="4527550"/>
          <p14:tracePt t="5365" x="8769350" y="4545013"/>
          <p14:tracePt t="5382" x="8796338" y="4554538"/>
          <p14:tracePt t="5398" x="8848725" y="4554538"/>
          <p14:tracePt t="5416" x="8875713" y="4562475"/>
          <p14:tracePt t="5432" x="8885238" y="4562475"/>
        </p14:tracePtLst>
      </p14:laserTraceLst>
    </p:ext>
  </p:extLs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0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22"/>
    </mc:Choice>
    <mc:Fallback>
      <p:transition spd="slow" advTm="1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6" x="8885238" y="4545013"/>
          <p14:tracePt t="1625" x="8885238" y="4500563"/>
          <p14:tracePt t="1631" x="8885238" y="4465638"/>
          <p14:tracePt t="1639" x="8885238" y="4429125"/>
          <p14:tracePt t="1656" x="8875713" y="4330700"/>
          <p14:tracePt t="1673" x="8804275" y="4232275"/>
          <p14:tracePt t="1689" x="8653463" y="4116388"/>
          <p14:tracePt t="1723" x="8054975" y="3741738"/>
          <p14:tracePt t="1756" x="7466013" y="3670300"/>
          <p14:tracePt t="1789" x="6751638" y="3544888"/>
          <p14:tracePt t="1806" x="6330950" y="3455988"/>
          <p14:tracePt t="1822" x="6180138" y="3429000"/>
          <p14:tracePt t="1839" x="5973763" y="3375025"/>
          <p14:tracePt t="1856" x="5902325" y="3367088"/>
          <p14:tracePt t="1872" x="5867400" y="3357563"/>
          <p14:tracePt t="1889" x="5830888" y="3357563"/>
          <p14:tracePt t="1906" x="5795963" y="3357563"/>
          <p14:tracePt t="1923" x="5786438" y="3357563"/>
          <p14:tracePt t="1981" x="5776913" y="3357563"/>
          <p14:tracePt t="1996" x="5768975" y="3357563"/>
          <p14:tracePt t="2010" x="5759450" y="3357563"/>
          <p14:tracePt t="2017" x="5751513" y="3357563"/>
          <p14:tracePt t="2025" x="5741988" y="3357563"/>
          <p14:tracePt t="2040" x="5724525" y="3357563"/>
          <p14:tracePt t="2056" x="5661025" y="3384550"/>
          <p14:tracePt t="2073" x="5589588" y="3419475"/>
          <p14:tracePt t="2089" x="5510213" y="3500438"/>
          <p14:tracePt t="2106" x="5357813" y="3562350"/>
          <p14:tracePt t="2123" x="5170488" y="3581400"/>
          <p14:tracePt t="2139" x="5126038" y="3581400"/>
          <p14:tracePt t="2156" x="5089525" y="3581400"/>
          <p14:tracePt t="2173" x="5045075" y="3581400"/>
          <p14:tracePt t="2189" x="4956175" y="3581400"/>
          <p14:tracePt t="2206" x="4919663" y="3581400"/>
          <p14:tracePt t="2223" x="4894263" y="3581400"/>
          <p14:tracePt t="2239" x="4875213" y="3581400"/>
          <p14:tracePt t="2256" x="4848225" y="3581400"/>
          <p14:tracePt t="2273" x="4840288" y="3581400"/>
          <p14:tracePt t="2289" x="4822825" y="3581400"/>
          <p14:tracePt t="2503" x="4840288" y="3581400"/>
          <p14:tracePt t="2509" x="4857750" y="3581400"/>
          <p14:tracePt t="2517" x="4867275" y="3581400"/>
          <p14:tracePt t="2525" x="4875213" y="3581400"/>
          <p14:tracePt t="2539" x="4902200" y="3581400"/>
          <p14:tracePt t="2556" x="4911725" y="3581400"/>
          <p14:tracePt t="2573" x="4929188" y="3581400"/>
          <p14:tracePt t="2590" x="4973638" y="3581400"/>
          <p14:tracePt t="2606" x="5027613" y="3581400"/>
          <p14:tracePt t="2623" x="5126038" y="3581400"/>
          <p14:tracePt t="2639" x="5187950" y="3581400"/>
          <p14:tracePt t="2656" x="5232400" y="3581400"/>
          <p14:tracePt t="2673" x="5268913" y="3589338"/>
          <p14:tracePt t="2689" x="5384800" y="3598863"/>
          <p14:tracePt t="2706" x="5438775" y="3598863"/>
          <p14:tracePt t="2723" x="5473700" y="3598863"/>
          <p14:tracePt t="2740" x="5518150" y="3598863"/>
          <p14:tracePt t="2756" x="5527675" y="3598863"/>
          <p14:tracePt t="2773" x="5572125" y="3598863"/>
          <p14:tracePt t="2790" x="5616575" y="3598863"/>
          <p14:tracePt t="2806" x="5705475" y="3598863"/>
          <p14:tracePt t="2823" x="5822950" y="3598863"/>
          <p14:tracePt t="2840" x="5867400" y="3598863"/>
          <p14:tracePt t="2856" x="5884863" y="3598863"/>
          <p14:tracePt t="2873" x="5919788" y="3598863"/>
          <p14:tracePt t="2890" x="5929313" y="3598863"/>
          <p14:tracePt t="2906" x="5938838" y="3598863"/>
          <p14:tracePt t="3396" x="5973763" y="3625850"/>
          <p14:tracePt t="3405" x="6045200" y="3705225"/>
          <p14:tracePt t="3413" x="6081713" y="3822700"/>
          <p14:tracePt t="3423" x="6089650" y="3875088"/>
          <p14:tracePt t="3440" x="6134100" y="3938588"/>
          <p14:tracePt t="3456" x="6188075" y="3990975"/>
          <p14:tracePt t="3473" x="6215063" y="4010025"/>
          <p14:tracePt t="3490" x="6232525" y="4027488"/>
          <p14:tracePt t="3523" x="6313488" y="4089400"/>
          <p14:tracePt t="3556" x="6357938" y="4170363"/>
          <p14:tracePt t="3590" x="6394450" y="4241800"/>
          <p14:tracePt t="3606" x="6394450" y="4259263"/>
          <p14:tracePt t="3623" x="6411913" y="4286250"/>
          <p14:tracePt t="3640" x="6411913" y="4303713"/>
          <p14:tracePt t="3656" x="6419850" y="4313238"/>
          <p14:tracePt t="3673" x="6446838" y="4330700"/>
          <p14:tracePt t="3690" x="6465888" y="4348163"/>
          <p14:tracePt t="3707" x="6500813" y="4402138"/>
          <p14:tracePt t="3724" x="6518275" y="4438650"/>
          <p14:tracePt t="3740" x="6537325" y="4500563"/>
          <p14:tracePt t="3756" x="6545263" y="4537075"/>
          <p14:tracePt t="3773" x="6545263" y="4545013"/>
          <p14:tracePt t="3790" x="6545263" y="4554538"/>
          <p14:tracePt t="3823" x="6562725" y="4554538"/>
          <p14:tracePt t="3918" x="6562725" y="4562475"/>
          <p14:tracePt t="3926" x="6572250" y="4562475"/>
          <p14:tracePt t="6066" x="6581775" y="4554538"/>
          <p14:tracePt t="6074" x="6608763" y="4545013"/>
          <p14:tracePt t="6082" x="6661150" y="4527550"/>
          <p14:tracePt t="6091" x="6769100" y="4491038"/>
          <p14:tracePt t="6107" x="6973888" y="4411663"/>
          <p14:tracePt t="6124" x="7072313" y="4357688"/>
          <p14:tracePt t="6141" x="7331075" y="4224338"/>
          <p14:tracePt t="6157" x="7473950" y="4152900"/>
          <p14:tracePt t="6191" x="7581900" y="4116388"/>
          <p14:tracePt t="6224" x="7697788" y="4010025"/>
          <p14:tracePt t="6257" x="7769225" y="3919538"/>
          <p14:tracePt t="6274" x="7786688" y="3894138"/>
          <p14:tracePt t="6291" x="7823200" y="3857625"/>
          <p14:tracePt t="6307" x="7831138" y="3840163"/>
          <p14:tracePt t="6349" x="7831138" y="3830638"/>
          <p14:tracePt t="6365" x="7831138" y="3822700"/>
          <p14:tracePt t="6380" x="7831138" y="3813175"/>
          <p14:tracePt t="6391" x="7831138" y="3803650"/>
          <p14:tracePt t="6407" x="7831138" y="3768725"/>
          <p14:tracePt t="6424" x="7813675" y="3714750"/>
          <p14:tracePt t="6441" x="7813675" y="3643313"/>
          <p14:tracePt t="6457" x="7813675" y="3589338"/>
          <p14:tracePt t="6474" x="7813675" y="3581400"/>
          <p14:tracePt t="6491" x="7804150" y="3536950"/>
          <p14:tracePt t="6507" x="7777163" y="3517900"/>
          <p14:tracePt t="6524" x="7751763" y="3490913"/>
          <p14:tracePt t="6541" x="7715250" y="3482975"/>
          <p14:tracePt t="6557" x="7670800" y="3465513"/>
          <p14:tracePt t="6574" x="7608888" y="3446463"/>
          <p14:tracePt t="6591" x="7554913" y="3429000"/>
          <p14:tracePt t="6607" x="7510463" y="3402013"/>
          <p14:tracePt t="6624" x="7439025" y="3375025"/>
          <p14:tracePt t="6641" x="7375525" y="3330575"/>
          <p14:tracePt t="6657" x="7340600" y="3322638"/>
          <p14:tracePt t="6674" x="7304088" y="3303588"/>
          <p14:tracePt t="6691" x="7269163" y="3286125"/>
          <p14:tracePt t="6707" x="7224713" y="3286125"/>
          <p14:tracePt t="6724" x="7205663" y="3276600"/>
          <p14:tracePt t="6741" x="7161213" y="3276600"/>
          <p14:tracePt t="6757" x="7116763" y="3276600"/>
          <p14:tracePt t="6774" x="7018338" y="3313113"/>
          <p14:tracePt t="6791" x="6946900" y="3348038"/>
          <p14:tracePt t="6807" x="6911975" y="3394075"/>
          <p14:tracePt t="6824" x="6884988" y="3429000"/>
          <p14:tracePt t="6841" x="6867525" y="3455988"/>
          <p14:tracePt t="6857" x="6858000" y="3473450"/>
          <p14:tracePt t="6874" x="6840538" y="3500438"/>
          <p14:tracePt t="6891" x="6840538" y="3536950"/>
          <p14:tracePt t="6908" x="6840538" y="3616325"/>
          <p14:tracePt t="6924" x="6848475" y="3679825"/>
          <p14:tracePt t="6941" x="6867525" y="3714750"/>
          <p14:tracePt t="6957" x="6875463" y="3732213"/>
          <p14:tracePt t="6974" x="6902450" y="3741738"/>
          <p14:tracePt t="6991" x="7000875" y="3751263"/>
          <p14:tracePt t="7008" x="7089775" y="3751263"/>
          <p14:tracePt t="7024" x="7170738" y="3724275"/>
          <p14:tracePt t="7041" x="7205663" y="3697288"/>
          <p14:tracePt t="7057" x="7224713" y="3652838"/>
          <p14:tracePt t="7074" x="7242175" y="3608388"/>
          <p14:tracePt t="7091" x="7251700" y="3581400"/>
          <p14:tracePt t="7107" x="7251700" y="3554413"/>
          <p14:tracePt t="7124" x="7242175" y="3536950"/>
          <p14:tracePt t="7141" x="7215188" y="3500438"/>
          <p14:tracePt t="7157" x="7170738" y="3482975"/>
          <p14:tracePt t="7174" x="7099300" y="3455988"/>
          <p14:tracePt t="7191" x="7037388" y="3429000"/>
          <p14:tracePt t="7207" x="6983413" y="3419475"/>
          <p14:tracePt t="7224" x="6973888" y="3419475"/>
          <p14:tracePt t="7241" x="6956425" y="3429000"/>
          <p14:tracePt t="7258" x="6946900" y="3438525"/>
          <p14:tracePt t="7274" x="6938963" y="3455988"/>
          <p14:tracePt t="7291" x="6938963" y="3465513"/>
          <p14:tracePt t="7308" x="6929438" y="3500438"/>
          <p14:tracePt t="7324" x="6929438" y="3608388"/>
          <p14:tracePt t="7341" x="6946900" y="3732213"/>
          <p14:tracePt t="7358" x="6956425" y="3759200"/>
          <p14:tracePt t="7374" x="6956425" y="3768725"/>
          <p14:tracePt t="7408" x="6983413" y="3768725"/>
          <p14:tracePt t="7424" x="7010400" y="3751263"/>
          <p14:tracePt t="7441" x="7045325" y="3697288"/>
          <p14:tracePt t="7458" x="7099300" y="3643313"/>
          <p14:tracePt t="7475" x="7099300" y="3633788"/>
          <p14:tracePt t="7722" x="7126288" y="3633788"/>
          <p14:tracePt t="7729" x="7259638" y="3643313"/>
          <p14:tracePt t="7735" x="7402513" y="3643313"/>
          <p14:tracePt t="7743" x="7473950" y="3643313"/>
          <p14:tracePt t="7758" x="7616825" y="3652838"/>
          <p14:tracePt t="7774" x="7840663" y="3660775"/>
          <p14:tracePt t="7791" x="8027988" y="3670300"/>
          <p14:tracePt t="7808" x="8170863" y="3687763"/>
          <p14:tracePt t="7825" x="8402638" y="3714750"/>
          <p14:tracePt t="7841" x="8491538" y="3732213"/>
          <p14:tracePt t="7858" x="8572500" y="3741738"/>
          <p14:tracePt t="7875" x="8705850" y="3751263"/>
          <p14:tracePt t="7891" x="8777288" y="3751263"/>
          <p14:tracePt t="7908" x="8848725" y="3759200"/>
          <p14:tracePt t="7925" x="8875713" y="3759200"/>
          <p14:tracePt t="7941" x="8929688" y="3759200"/>
          <p14:tracePt t="7958" x="9010650" y="3759200"/>
          <p14:tracePt t="7975" x="9134475" y="3759200"/>
          <p14:tracePt t="7991" x="9180513" y="3759200"/>
          <p14:tracePt t="8008" x="9205913" y="3759200"/>
          <p14:tracePt t="8024" x="9242425" y="3759200"/>
          <p14:tracePt t="8041" x="9277350" y="3759200"/>
          <p14:tracePt t="8058" x="9375775" y="3759200"/>
          <p14:tracePt t="8075" x="9420225" y="3759200"/>
          <p14:tracePt t="8092" x="9466263" y="3759200"/>
          <p14:tracePt t="8108" x="9474200" y="3759200"/>
          <p14:tracePt t="8125" x="9491663" y="3759200"/>
          <p14:tracePt t="8141" x="9501188" y="3751263"/>
          <p14:tracePt t="8175" x="9510713" y="3751263"/>
          <p14:tracePt t="8281" x="9491663" y="3751263"/>
          <p14:tracePt t="8287" x="9429750" y="3751263"/>
          <p14:tracePt t="8295" x="9340850" y="3759200"/>
          <p14:tracePt t="8308" x="9242425" y="3786188"/>
          <p14:tracePt t="8325" x="8956675" y="3803650"/>
          <p14:tracePt t="8342" x="8670925" y="3786188"/>
          <p14:tracePt t="8358" x="8429625" y="3759200"/>
          <p14:tracePt t="8375" x="8170863" y="3759200"/>
          <p14:tracePt t="8392" x="7974013" y="3751263"/>
          <p14:tracePt t="8408" x="7786688" y="3741738"/>
          <p14:tracePt t="8425" x="7705725" y="3724275"/>
          <p14:tracePt t="8442" x="7562850" y="3697288"/>
          <p14:tracePt t="8458" x="7429500" y="3679825"/>
          <p14:tracePt t="8475" x="7340600" y="3670300"/>
          <p14:tracePt t="8491" x="7313613" y="3670300"/>
          <p14:tracePt t="8508" x="7296150" y="3670300"/>
          <p14:tracePt t="8525" x="7269163" y="3660775"/>
          <p14:tracePt t="8541" x="7116763" y="3633788"/>
          <p14:tracePt t="8558" x="7027863" y="3616325"/>
          <p14:tracePt t="8575" x="7000875" y="3616325"/>
          <p14:tracePt t="8592" x="6983413" y="3616325"/>
          <p14:tracePt t="8608" x="6983413" y="3608388"/>
          <p14:tracePt t="8757" x="6983413" y="3598863"/>
          <p14:tracePt t="8892" x="6991350" y="3598863"/>
          <p14:tracePt t="8915" x="7000875" y="3598863"/>
          <p14:tracePt t="8922" x="7000875" y="3608388"/>
          <p14:tracePt t="8936" x="7018338" y="3608388"/>
          <p14:tracePt t="8958" x="7027863" y="3616325"/>
          <p14:tracePt t="8992" x="7037388" y="3616325"/>
          <p14:tracePt t="9025" x="7045325" y="3633788"/>
          <p14:tracePt t="9042" x="7054850" y="3633788"/>
          <p14:tracePt t="9058" x="7062788" y="3643313"/>
          <p14:tracePt t="9075" x="7072313" y="3643313"/>
          <p14:tracePt t="9092" x="7081838" y="3643313"/>
          <p14:tracePt t="9108" x="7089775" y="3643313"/>
          <p14:tracePt t="9125" x="7099300" y="3643313"/>
          <p14:tracePt t="9153" x="7099300" y="3652838"/>
          <p14:tracePt t="9167" x="7108825" y="3652838"/>
          <p14:tracePt t="9197" x="7116763" y="3652838"/>
          <p14:tracePt t="9205" x="7116763" y="36607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4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5"/>
    </mc:Choice>
    <mc:Fallback>
      <p:transition spd="slow" advTm="7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5" x="7010400" y="3608388"/>
          <p14:tracePt t="1683" x="6823075" y="3500438"/>
          <p14:tracePt t="1690" x="6759575" y="3455988"/>
          <p14:tracePt t="1706" x="6251575" y="3259138"/>
          <p14:tracePt t="1723" x="6054725" y="3160713"/>
          <p14:tracePt t="1740" x="5589588" y="2867025"/>
          <p14:tracePt t="1756" x="5367338" y="2741613"/>
          <p14:tracePt t="1789" x="4446588" y="2455863"/>
          <p14:tracePt t="1823" x="4071938" y="2259013"/>
          <p14:tracePt t="1856" x="3776663" y="2187575"/>
          <p14:tracePt t="1873" x="3589338" y="2179638"/>
          <p14:tracePt t="1889" x="3455988" y="2170113"/>
          <p14:tracePt t="1906" x="3340100" y="2160588"/>
          <p14:tracePt t="1923" x="3071813" y="2133600"/>
          <p14:tracePt t="1939" x="2946400" y="2116138"/>
          <p14:tracePt t="1956" x="2768600" y="2098675"/>
          <p14:tracePt t="1973" x="2589213" y="2054225"/>
          <p14:tracePt t="1990" x="2517775" y="2027238"/>
          <p14:tracePt t="2006" x="2455863" y="2000250"/>
          <p14:tracePt t="2023" x="2411413" y="1973263"/>
          <p14:tracePt t="2040" x="2366963" y="1965325"/>
          <p14:tracePt t="2056" x="2347913" y="1965325"/>
          <p14:tracePt t="2124" x="2347913" y="1982788"/>
          <p14:tracePt t="2145" x="2357438" y="1982788"/>
          <p14:tracePt t="2154" x="2357438" y="1990725"/>
          <p14:tracePt t="2168" x="2366963" y="2000250"/>
          <p14:tracePt t="2175" x="2384425" y="2009775"/>
          <p14:tracePt t="2190" x="2419350" y="2044700"/>
          <p14:tracePt t="2206" x="2455863" y="2071688"/>
          <p14:tracePt t="2223" x="2482850" y="2089150"/>
          <p14:tracePt t="2240" x="2527300" y="2116138"/>
          <p14:tracePt t="2257" x="2633663" y="2170113"/>
          <p14:tracePt t="2273" x="2714625" y="2224088"/>
          <p14:tracePt t="2290" x="2786063" y="2251075"/>
          <p14:tracePt t="2306" x="2840038" y="2286000"/>
          <p14:tracePt t="2323" x="2874963" y="2303463"/>
          <p14:tracePt t="2340" x="3000375" y="2339975"/>
          <p14:tracePt t="2356" x="3044825" y="2366963"/>
          <p14:tracePt t="2373" x="3098800" y="2374900"/>
          <p14:tracePt t="2390" x="3125788" y="2393950"/>
          <p14:tracePt t="2406" x="3143250" y="2411413"/>
          <p14:tracePt t="2423" x="3152775" y="2411413"/>
          <p14:tracePt t="2440" x="3152775" y="2419350"/>
          <p14:tracePt t="2473" x="3160713" y="2419350"/>
          <p14:tracePt t="2490" x="3160713" y="2428875"/>
          <p14:tracePt t="2563" x="3152775" y="2428875"/>
          <p14:tracePt t="2578" x="3143250" y="2428875"/>
          <p14:tracePt t="2585" x="3133725" y="2428875"/>
          <p14:tracePt t="2593" x="3125788" y="2428875"/>
          <p14:tracePt t="2607" x="3116263" y="2428875"/>
          <p14:tracePt t="2623" x="3108325" y="2428875"/>
          <p14:tracePt t="2675" x="3108325" y="2438400"/>
          <p14:tracePt t="2720" x="3116263" y="2438400"/>
          <p14:tracePt t="2727" x="3133725" y="2438400"/>
          <p14:tracePt t="2742" x="3143250" y="2438400"/>
          <p14:tracePt t="2750" x="3170238" y="2438400"/>
          <p14:tracePt t="2757" x="3205163" y="2438400"/>
          <p14:tracePt t="2773" x="3276600" y="2446338"/>
          <p14:tracePt t="2790" x="3411538" y="2446338"/>
          <p14:tracePt t="2806" x="3517900" y="2446338"/>
          <p14:tracePt t="2823" x="3536950" y="2446338"/>
          <p14:tracePt t="2840" x="3544888" y="2446338"/>
          <p14:tracePt t="3166" x="3544888" y="2465388"/>
          <p14:tracePt t="3227" x="3544888" y="2473325"/>
          <p14:tracePt t="3248" x="3536950" y="2473325"/>
          <p14:tracePt t="3510" x="3536950" y="2482850"/>
          <p14:tracePt t="3624" x="3527425" y="2482850"/>
          <p14:tracePt t="3645" x="3527425" y="2473325"/>
          <p14:tracePt t="3659" x="3527425" y="2465388"/>
          <p14:tracePt t="4225" x="3571875" y="2465388"/>
          <p14:tracePt t="4233" x="3608388" y="2465388"/>
          <p14:tracePt t="4241" x="3633788" y="2465388"/>
          <p14:tracePt t="4257" x="3679825" y="2465388"/>
          <p14:tracePt t="4274" x="3741738" y="2465388"/>
          <p14:tracePt t="4290" x="3875088" y="2473325"/>
          <p14:tracePt t="4307" x="4054475" y="2490788"/>
          <p14:tracePt t="4340" x="4348163" y="2544763"/>
          <p14:tracePt t="4374" x="4473575" y="2589213"/>
          <p14:tracePt t="4407" x="4581525" y="2598738"/>
          <p14:tracePt t="4424" x="4598988" y="2598738"/>
          <p14:tracePt t="4440" x="4608513" y="2598738"/>
          <p14:tracePt t="4457" x="4616450" y="2598738"/>
          <p14:tracePt t="4490" x="4625975" y="2598738"/>
          <p14:tracePt t="4507" x="4670425" y="2598738"/>
          <p14:tracePt t="4524" x="4776788" y="2598738"/>
          <p14:tracePt t="4540" x="4857750" y="2616200"/>
          <p14:tracePt t="4557" x="4983163" y="2643188"/>
          <p14:tracePt t="4574" x="5081588" y="2652713"/>
          <p14:tracePt t="4590" x="5197475" y="2652713"/>
          <p14:tracePt t="4607" x="5241925" y="2652713"/>
          <p14:tracePt t="4624" x="5276850" y="2652713"/>
          <p14:tracePt t="4640" x="5313363" y="2643188"/>
          <p14:tracePt t="4747" x="5303838" y="2643188"/>
          <p14:tracePt t="4784" x="5295900" y="2643188"/>
          <p14:tracePt t="4824" x="5286375" y="2643188"/>
          <p14:tracePt t="4830" x="5276850" y="2643188"/>
          <p14:tracePt t="4853" x="5268913" y="2643188"/>
          <p14:tracePt t="4866" x="5251450" y="2643188"/>
          <p14:tracePt t="4874" x="5232400" y="2643188"/>
          <p14:tracePt t="4891" x="5180013" y="2633663"/>
          <p14:tracePt t="4907" x="5081588" y="2598738"/>
          <p14:tracePt t="4924" x="4983163" y="2589213"/>
          <p14:tracePt t="4942" x="4911725" y="2571750"/>
          <p14:tracePt t="4957" x="4848225" y="2562225"/>
          <p14:tracePt t="4974" x="4759325" y="2536825"/>
          <p14:tracePt t="4991" x="4643438" y="2527300"/>
          <p14:tracePt t="5007" x="4537075" y="2509838"/>
          <p14:tracePt t="5024" x="4500563" y="2490788"/>
          <p14:tracePt t="5041" x="4465638" y="2490788"/>
          <p14:tracePt t="5057" x="4456113" y="2490788"/>
          <p14:tracePt t="5074" x="4419600" y="2482850"/>
          <p14:tracePt t="5091" x="4384675" y="2482850"/>
          <p14:tracePt t="5107" x="4367213" y="2482850"/>
          <p14:tracePt t="5124" x="4330700" y="2482850"/>
          <p14:tracePt t="5141" x="4313238" y="2482850"/>
          <p14:tracePt t="5157" x="4295775" y="2482850"/>
          <p14:tracePt t="5174" x="4286250" y="2482850"/>
          <p14:tracePt t="5207" x="4276725" y="2482850"/>
          <p14:tracePt t="5225" x="4276725" y="2490788"/>
          <p14:tracePt t="5240" x="4268788" y="2490788"/>
          <p14:tracePt t="5352" x="4276725" y="2490788"/>
          <p14:tracePt t="5359" x="4286250" y="2490788"/>
          <p14:tracePt t="5381" x="4295775" y="2490788"/>
          <p14:tracePt t="5411" x="4303713" y="2490788"/>
          <p14:tracePt t="5426" x="4313238" y="2490788"/>
          <p14:tracePt t="5455" x="4322763" y="2490788"/>
          <p14:tracePt t="5553" x="4322763" y="2500313"/>
          <p14:tracePt t="5596" x="4322763" y="2509838"/>
          <p14:tracePt t="5627" x="4322763" y="2527300"/>
          <p14:tracePt t="5673" x="4330700" y="2527300"/>
          <p14:tracePt t="5716" x="4340225" y="2527300"/>
          <p14:tracePt t="5724" x="4375150" y="2527300"/>
          <p14:tracePt t="5731" x="4384675" y="2527300"/>
          <p14:tracePt t="5741" x="4402138" y="2527300"/>
          <p14:tracePt t="5757" x="4438650" y="2527300"/>
          <p14:tracePt t="5774" x="4465638" y="2527300"/>
          <p14:tracePt t="5791" x="4510088" y="2536825"/>
          <p14:tracePt t="5807" x="4562475" y="2544763"/>
          <p14:tracePt t="5824" x="4581525" y="2544763"/>
          <p14:tracePt t="5841" x="4598988" y="2544763"/>
          <p14:tracePt t="5857" x="4608513" y="2544763"/>
          <p14:tracePt t="5874" x="4616450" y="2544763"/>
          <p14:tracePt t="5907" x="4633913" y="2544763"/>
          <p14:tracePt t="5941" x="4643438" y="2544763"/>
          <p14:tracePt t="5970" x="4643438" y="2536825"/>
          <p14:tracePt t="5976" x="4652963" y="2536825"/>
          <p14:tracePt t="5992" x="4679950" y="2536825"/>
          <p14:tracePt t="6007" x="4732338" y="2517775"/>
          <p14:tracePt t="6024" x="4751388" y="2509838"/>
          <p14:tracePt t="6041" x="4776788" y="2509838"/>
          <p14:tracePt t="6057" x="4803775" y="2509838"/>
          <p14:tracePt t="6074" x="4830763" y="2509838"/>
          <p14:tracePt t="6142" x="4840288" y="25098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9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99"/>
    </mc:Choice>
    <mc:Fallback>
      <p:transition spd="slow" advTm="3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1" x="4813300" y="2500313"/>
          <p14:tracePt t="1139" x="4751388" y="2490788"/>
          <p14:tracePt t="1147" x="4687888" y="2490788"/>
          <p14:tracePt t="1157" x="4633913" y="2482850"/>
          <p14:tracePt t="1173" x="4572000" y="2465388"/>
          <p14:tracePt t="1190" x="4537075" y="2465388"/>
          <p14:tracePt t="1207" x="4491038" y="2465388"/>
          <p14:tracePt t="1240" x="4402138" y="2455863"/>
          <p14:tracePt t="1273" x="4322763" y="2446338"/>
          <p14:tracePt t="1307" x="4295775" y="2446338"/>
          <p14:tracePt t="1323" x="4286250" y="2446338"/>
          <p14:tracePt t="1437" x="4295775" y="2446338"/>
          <p14:tracePt t="1467" x="4303713" y="2446338"/>
          <p14:tracePt t="2601" x="4313238" y="2446338"/>
          <p14:tracePt t="2608" x="4322763" y="2446338"/>
          <p14:tracePt t="2615" x="4330700" y="2446338"/>
          <p14:tracePt t="2624" x="4367213" y="2446338"/>
          <p14:tracePt t="2640" x="4438650" y="2446338"/>
          <p14:tracePt t="2657" x="4554538" y="2446338"/>
          <p14:tracePt t="2674" x="4652963" y="2438400"/>
          <p14:tracePt t="2707" x="4902200" y="2393950"/>
          <p14:tracePt t="2740" x="5081588" y="2366963"/>
          <p14:tracePt t="2774" x="5180013" y="2330450"/>
          <p14:tracePt t="2791" x="5205413" y="2322513"/>
          <p14:tracePt t="2824" x="5205413" y="2303463"/>
          <p14:tracePt t="2841" x="5205413" y="2276475"/>
          <p14:tracePt t="2857" x="5205413" y="2214563"/>
          <p14:tracePt t="2874" x="5205413" y="2170113"/>
          <p14:tracePt t="2891" x="5160963" y="2089150"/>
          <p14:tracePt t="2908" x="5133975" y="2062163"/>
          <p14:tracePt t="2924" x="5099050" y="2036763"/>
          <p14:tracePt t="2941" x="4983163" y="1982788"/>
          <p14:tracePt t="2957" x="4857750" y="1973263"/>
          <p14:tracePt t="2974" x="4751388" y="1965325"/>
          <p14:tracePt t="2991" x="4687888" y="1965325"/>
          <p14:tracePt t="3007" x="4562475" y="1965325"/>
          <p14:tracePt t="3024" x="4438650" y="1965325"/>
          <p14:tracePt t="3041" x="4348163" y="1965325"/>
          <p14:tracePt t="3058" x="4313238" y="1965325"/>
          <p14:tracePt t="3074" x="4286250" y="1965325"/>
          <p14:tracePt t="3091" x="4251325" y="1973263"/>
          <p14:tracePt t="3107" x="4187825" y="2000250"/>
          <p14:tracePt t="3124" x="4160838" y="2009775"/>
          <p14:tracePt t="3141" x="4143375" y="2017713"/>
          <p14:tracePt t="3158" x="4125913" y="2036763"/>
          <p14:tracePt t="3174" x="4098925" y="2081213"/>
          <p14:tracePt t="3191" x="4071938" y="2143125"/>
          <p14:tracePt t="3207" x="4062413" y="2205038"/>
          <p14:tracePt t="3224" x="4062413" y="2251075"/>
          <p14:tracePt t="3241" x="4062413" y="2259013"/>
          <p14:tracePt t="3258" x="4062413" y="2276475"/>
          <p14:tracePt t="3274" x="4062413" y="2286000"/>
          <p14:tracePt t="3291" x="4062413" y="2295525"/>
          <p14:tracePt t="3308" x="4071938" y="2322513"/>
          <p14:tracePt t="3324" x="4125913" y="2347913"/>
          <p14:tracePt t="3341" x="4160838" y="2366963"/>
          <p14:tracePt t="3358" x="4214813" y="2384425"/>
          <p14:tracePt t="3374" x="4251325" y="2393950"/>
          <p14:tracePt t="3391" x="4313238" y="2419350"/>
          <p14:tracePt t="3407" x="4348163" y="2419350"/>
          <p14:tracePt t="3424" x="4500563" y="2419350"/>
          <p14:tracePt t="3441" x="4670425" y="2419350"/>
          <p14:tracePt t="3458" x="4759325" y="2411413"/>
          <p14:tracePt t="3474" x="4822825" y="2384425"/>
          <p14:tracePt t="3491" x="4929188" y="2339975"/>
          <p14:tracePt t="3508" x="5045075" y="2322513"/>
          <p14:tracePt t="3524" x="5108575" y="2295525"/>
          <p14:tracePt t="3541" x="5126038" y="2286000"/>
          <p14:tracePt t="3574" x="5133975" y="2276475"/>
          <p14:tracePt t="3607" x="5133975" y="2268538"/>
          <p14:tracePt t="3621" x="5133975" y="2259013"/>
          <p14:tracePt t="3636" x="5133975" y="2232025"/>
          <p14:tracePt t="3644" x="5126038" y="2214563"/>
          <p14:tracePt t="3658" x="5108575" y="2187575"/>
          <p14:tracePt t="3674" x="5000625" y="2081213"/>
          <p14:tracePt t="3691" x="4902200" y="2017713"/>
          <p14:tracePt t="3708" x="4830763" y="1982788"/>
          <p14:tracePt t="3724" x="4768850" y="1965325"/>
          <p14:tracePt t="3741" x="4643438" y="1919288"/>
          <p14:tracePt t="3758" x="4518025" y="1911350"/>
          <p14:tracePt t="3774" x="4429125" y="1911350"/>
          <p14:tracePt t="3791" x="4367213" y="1901825"/>
          <p14:tracePt t="3808" x="4286250" y="1893888"/>
          <p14:tracePt t="3824" x="4152900" y="1893888"/>
          <p14:tracePt t="3841" x="4098925" y="1893888"/>
          <p14:tracePt t="3858" x="4054475" y="1901825"/>
          <p14:tracePt t="3874" x="4017963" y="1919288"/>
          <p14:tracePt t="3891" x="3983038" y="1928813"/>
          <p14:tracePt t="3908" x="3938588" y="1955800"/>
          <p14:tracePt t="3924" x="3902075" y="1990725"/>
          <p14:tracePt t="3941" x="3795713" y="2152650"/>
          <p14:tracePt t="3958" x="3759200" y="2232025"/>
          <p14:tracePt t="3974" x="3741738" y="2295525"/>
          <p14:tracePt t="3991" x="3741738" y="2322513"/>
          <p14:tracePt t="4009" x="3741738" y="2347913"/>
          <p14:tracePt t="4024" x="3751263" y="2419350"/>
          <p14:tracePt t="4041" x="3795713" y="2500313"/>
          <p14:tracePt t="4058" x="3848100" y="2589213"/>
          <p14:tracePt t="4074" x="3929063" y="2643188"/>
          <p14:tracePt t="4091" x="4037013" y="2679700"/>
          <p14:tracePt t="4108" x="4187825" y="2697163"/>
          <p14:tracePt t="4124" x="4375150" y="2697163"/>
          <p14:tracePt t="4141" x="4500563" y="2697163"/>
          <p14:tracePt t="4159" x="4786313" y="2679700"/>
          <p14:tracePt t="4174" x="4848225" y="2670175"/>
          <p14:tracePt t="4191" x="4875213" y="2670175"/>
          <p14:tracePt t="4208" x="4894263" y="2660650"/>
          <p14:tracePt t="4224" x="4911725" y="2660650"/>
          <p14:tracePt t="4979" x="4946650" y="2652713"/>
          <p14:tracePt t="4986" x="4983163" y="2633663"/>
          <p14:tracePt t="4993" x="5027613" y="2608263"/>
          <p14:tracePt t="5008" x="5116513" y="2562225"/>
          <p14:tracePt t="5025" x="5187950" y="2527300"/>
          <p14:tracePt t="5041" x="5232400" y="2509838"/>
          <p14:tracePt t="5059" x="5251450" y="2490788"/>
          <p14:tracePt t="5091" x="5286375" y="2366963"/>
          <p14:tracePt t="5125" x="5295900" y="2214563"/>
          <p14:tracePt t="5158" x="5259388" y="1990725"/>
          <p14:tracePt t="5175" x="5224463" y="1839913"/>
          <p14:tracePt t="5192" x="5160963" y="1776413"/>
          <p14:tracePt t="5209" x="5072063" y="1731963"/>
          <p14:tracePt t="5225" x="5010150" y="1704975"/>
          <p14:tracePt t="5241" x="4938713" y="1687513"/>
          <p14:tracePt t="5259" x="4875213" y="1670050"/>
          <p14:tracePt t="5275" x="4705350" y="1652588"/>
          <p14:tracePt t="5291" x="4554538" y="1625600"/>
          <p14:tracePt t="5309" x="4491038" y="1608138"/>
          <p14:tracePt t="5325" x="4394200" y="1608138"/>
          <p14:tracePt t="5341" x="4286250" y="1633538"/>
          <p14:tracePt t="5358" x="4187825" y="1670050"/>
          <p14:tracePt t="5375" x="4143375" y="1687513"/>
          <p14:tracePt t="5391" x="4116388" y="1724025"/>
          <p14:tracePt t="5409" x="4044950" y="1768475"/>
          <p14:tracePt t="5425" x="3929063" y="1911350"/>
          <p14:tracePt t="5441" x="3867150" y="2017713"/>
          <p14:tracePt t="5459" x="3840163" y="2062163"/>
          <p14:tracePt t="5475" x="3822700" y="2098675"/>
          <p14:tracePt t="5492" x="3813175" y="2116138"/>
          <p14:tracePt t="5509" x="3813175" y="2125663"/>
          <p14:tracePt t="5525" x="3813175" y="2160588"/>
          <p14:tracePt t="5541" x="3822700" y="2205038"/>
          <p14:tracePt t="5560" x="3867150" y="2330450"/>
          <p14:tracePt t="5575" x="3902075" y="2384425"/>
          <p14:tracePt t="5592" x="3965575" y="2428875"/>
          <p14:tracePt t="5609" x="4010025" y="2465388"/>
          <p14:tracePt t="5625" x="4044950" y="2482850"/>
          <p14:tracePt t="5641" x="4081463" y="2517775"/>
          <p14:tracePt t="5658" x="4098925" y="2554288"/>
          <p14:tracePt t="5675" x="4116388" y="2571750"/>
          <p14:tracePt t="5691" x="4133850" y="2581275"/>
          <p14:tracePt t="5709" x="4143375" y="2581275"/>
          <p14:tracePt t="5741" x="4152900" y="2581275"/>
          <p14:tracePt t="5761" x="4160838" y="2581275"/>
          <p14:tracePt t="5776" x="4170363" y="2581275"/>
          <p14:tracePt t="5829" x="4179888" y="2581275"/>
          <p14:tracePt t="5888" x="4187825" y="2571750"/>
          <p14:tracePt t="8699" x="4108450" y="2571750"/>
          <p14:tracePt t="8706" x="3990975" y="2571750"/>
          <p14:tracePt t="8713" x="3919538" y="2581275"/>
          <p14:tracePt t="8726" x="3840163" y="2589213"/>
          <p14:tracePt t="8759" x="3224213" y="2660650"/>
          <p14:tracePt t="8792" x="2911475" y="2751138"/>
          <p14:tracePt t="8826" x="2554288" y="2857500"/>
          <p14:tracePt t="8843" x="2473325" y="2867025"/>
          <p14:tracePt t="8860" x="2374900" y="2911475"/>
          <p14:tracePt t="8876" x="2259013" y="2938463"/>
          <p14:tracePt t="8893" x="2170113" y="2946400"/>
          <p14:tracePt t="8909" x="2152650" y="2955925"/>
          <p14:tracePt t="8926" x="2133600" y="2973388"/>
          <p14:tracePt t="8943" x="2116138" y="2990850"/>
          <p14:tracePt t="8960" x="2081213" y="3027363"/>
          <p14:tracePt t="8976" x="2081213" y="3036888"/>
          <p14:tracePt t="8993" x="2071688" y="3054350"/>
          <p14:tracePt t="9009" x="2071688" y="3062288"/>
          <p14:tracePt t="9026" x="2071688" y="3089275"/>
          <p14:tracePt t="9043" x="2071688" y="3108325"/>
          <p14:tracePt t="9059" x="2071688" y="3125788"/>
          <p14:tracePt t="9076" x="2071688" y="3133725"/>
          <p14:tracePt t="9093" x="2108200" y="3152775"/>
          <p14:tracePt t="9109" x="2170113" y="3179763"/>
          <p14:tracePt t="9126" x="2205038" y="3187700"/>
          <p14:tracePt t="9143" x="2251075" y="3197225"/>
          <p14:tracePt t="9160" x="2295525" y="3214688"/>
          <p14:tracePt t="9176" x="2303463" y="3214688"/>
          <p14:tracePt t="9250" x="2312988" y="3214688"/>
          <p14:tracePt t="9295" x="2322513" y="3214688"/>
          <p14:tracePt t="9340" x="2330450" y="3224213"/>
          <p14:tracePt t="9361" x="2330450" y="3232150"/>
          <p14:tracePt t="9407" x="2330450" y="3241675"/>
          <p14:tracePt t="9430" x="2347913" y="3251200"/>
          <p14:tracePt t="9467" x="2347913" y="3259138"/>
          <p14:tracePt t="9481" x="2357438" y="3259138"/>
          <p14:tracePt t="9503" x="2357438" y="3268663"/>
          <p14:tracePt t="9519" x="2366963" y="3276600"/>
          <p14:tracePt t="9533" x="2374900" y="3276600"/>
          <p14:tracePt t="9570" x="2384425" y="3276600"/>
          <p14:tracePt t="9609" x="2393950" y="3276600"/>
          <p14:tracePt t="9645" x="2401888" y="3276600"/>
          <p14:tracePt t="10062" x="2473325" y="3259138"/>
          <p14:tracePt t="10070" x="2536825" y="3197225"/>
          <p14:tracePt t="10077" x="2724150" y="3044825"/>
          <p14:tracePt t="10093" x="2911475" y="2830513"/>
          <p14:tracePt t="10110" x="3009900" y="2714625"/>
          <p14:tracePt t="10126" x="3143250" y="2509838"/>
          <p14:tracePt t="10143" x="3251200" y="2357438"/>
          <p14:tracePt t="10144" x="3286125" y="2303463"/>
          <p14:tracePt t="10160" x="3348038" y="2276475"/>
          <p14:tracePt t="10193" x="3367088" y="2241550"/>
          <p14:tracePt t="10226" x="3375025" y="2241550"/>
          <p14:tracePt t="10495" x="3367088" y="2241550"/>
          <p14:tracePt t="10502" x="3357563" y="2241550"/>
          <p14:tracePt t="10577" x="3357563" y="2251075"/>
          <p14:tracePt t="10592" x="3357563" y="2259013"/>
          <p14:tracePt t="10608" x="3357563" y="2268538"/>
          <p14:tracePt t="10626" x="3357563" y="2295525"/>
          <p14:tracePt t="10643" x="3357563" y="2322513"/>
          <p14:tracePt t="10660" x="3357563" y="2347913"/>
          <p14:tracePt t="10677" x="3357563" y="2366963"/>
          <p14:tracePt t="10693" x="3367088" y="2374900"/>
          <p14:tracePt t="10710" x="3367088" y="2384425"/>
          <p14:tracePt t="10727" x="3394075" y="2384425"/>
          <p14:tracePt t="10743" x="3402013" y="2384425"/>
          <p14:tracePt t="10760" x="3419475" y="2384425"/>
          <p14:tracePt t="10793" x="3438525" y="2374900"/>
          <p14:tracePt t="10810" x="3446463" y="2357438"/>
          <p14:tracePt t="10827" x="3446463" y="2330450"/>
          <p14:tracePt t="10843" x="3446463" y="2312988"/>
          <p14:tracePt t="10860" x="3446463" y="2295525"/>
          <p14:tracePt t="10877" x="3446463" y="2276475"/>
          <p14:tracePt t="10893" x="3438525" y="2259013"/>
          <p14:tracePt t="10910" x="3419475" y="2241550"/>
          <p14:tracePt t="10927" x="3375025" y="2214563"/>
          <p14:tracePt t="10943" x="3367088" y="2205038"/>
          <p14:tracePt t="10960" x="3330575" y="2197100"/>
          <p14:tracePt t="10977" x="3276600" y="2179638"/>
          <p14:tracePt t="10993" x="3224213" y="2152650"/>
          <p14:tracePt t="11010" x="3143250" y="2143125"/>
          <p14:tracePt t="11027" x="3089275" y="2143125"/>
          <p14:tracePt t="11043" x="3071813" y="2152650"/>
          <p14:tracePt t="11060" x="3054350" y="2160588"/>
          <p14:tracePt t="11077" x="3036888" y="2179638"/>
          <p14:tracePt t="11093" x="3017838" y="2197100"/>
          <p14:tracePt t="11110" x="2973388" y="2224088"/>
          <p14:tracePt t="11127" x="2955925" y="2241550"/>
          <p14:tracePt t="11143" x="2946400" y="2259013"/>
          <p14:tracePt t="11160" x="2946400" y="2276475"/>
          <p14:tracePt t="11177" x="2946400" y="2286000"/>
          <p14:tracePt t="11193" x="2946400" y="2295525"/>
          <p14:tracePt t="11210" x="2946400" y="2322513"/>
          <p14:tracePt t="11227" x="2946400" y="2401888"/>
          <p14:tracePt t="11243" x="2965450" y="2446338"/>
          <p14:tracePt t="11260" x="2973388" y="2473325"/>
          <p14:tracePt t="11277" x="2982913" y="2500313"/>
          <p14:tracePt t="11293" x="2990850" y="2500313"/>
          <p14:tracePt t="11310" x="3009900" y="2500313"/>
          <p14:tracePt t="11327" x="3017838" y="2509838"/>
          <p14:tracePt t="11343" x="3036888" y="2509838"/>
          <p14:tracePt t="11360" x="3062288" y="2509838"/>
          <p14:tracePt t="11377" x="3098800" y="2509838"/>
          <p14:tracePt t="11393" x="3152775" y="2500313"/>
          <p14:tracePt t="11410" x="3197225" y="2482850"/>
          <p14:tracePt t="11427" x="3259138" y="2446338"/>
          <p14:tracePt t="11443" x="3268663" y="2438400"/>
          <p14:tracePt t="11460" x="3276600" y="2428875"/>
          <p14:tracePt t="11477" x="3286125" y="2428875"/>
          <p14:tracePt t="11493" x="3295650" y="2401888"/>
          <p14:tracePt t="11510" x="3295650" y="2366963"/>
          <p14:tracePt t="11527" x="3303588" y="2357438"/>
          <p14:tracePt t="11544" x="3303588" y="2330450"/>
          <p14:tracePt t="11560" x="3313113" y="2312988"/>
          <p14:tracePt t="11577" x="3330575" y="2276475"/>
          <p14:tracePt t="11593" x="3340100" y="2259013"/>
          <p14:tracePt t="11610" x="3340100" y="2251075"/>
          <p14:tracePt t="11643" x="3340100" y="2241550"/>
          <p14:tracePt t="11660" x="3340100" y="2232025"/>
          <p14:tracePt t="11677" x="3340100" y="2205038"/>
          <p14:tracePt t="11693" x="3330575" y="2179638"/>
          <p14:tracePt t="11710" x="3286125" y="2143125"/>
          <p14:tracePt t="11727" x="3259138" y="2133600"/>
          <p14:tracePt t="11743" x="3232150" y="2133600"/>
          <p14:tracePt t="11760" x="3205163" y="2133600"/>
          <p14:tracePt t="11777" x="3152775" y="2152650"/>
          <p14:tracePt t="11794" x="3098800" y="2170113"/>
          <p14:tracePt t="11810" x="3071813" y="2197100"/>
          <p14:tracePt t="11827" x="3036888" y="2205038"/>
          <p14:tracePt t="11844" x="3000375" y="2241550"/>
          <p14:tracePt t="11860" x="2955925" y="2268538"/>
          <p14:tracePt t="11877" x="2946400" y="2295525"/>
          <p14:tracePt t="11894" x="2946400" y="2303463"/>
          <p14:tracePt t="11910" x="2946400" y="2312988"/>
          <p14:tracePt t="11944" x="2955925" y="2312988"/>
          <p14:tracePt t="11964" x="2965450" y="2322513"/>
          <p14:tracePt t="11977" x="2982913" y="2330450"/>
          <p14:tracePt t="11994" x="3036888" y="2374900"/>
          <p14:tracePt t="12011" x="3081338" y="2384425"/>
          <p14:tracePt t="12027" x="3152775" y="2401888"/>
          <p14:tracePt t="12044" x="3224213" y="2401888"/>
          <p14:tracePt t="12061" x="3276600" y="2401888"/>
          <p14:tracePt t="12077" x="3303588" y="2401888"/>
          <p14:tracePt t="12094" x="3340100" y="2401888"/>
          <p14:tracePt t="12110" x="3348038" y="2384425"/>
          <p14:tracePt t="12127" x="3367088" y="2374900"/>
          <p14:tracePt t="12144" x="3394075" y="2357438"/>
          <p14:tracePt t="12161" x="3402013" y="2357438"/>
          <p14:tracePt t="12177" x="3411538" y="2339975"/>
          <p14:tracePt t="12194" x="3429000" y="2322513"/>
          <p14:tracePt t="12210" x="3438525" y="2295525"/>
          <p14:tracePt t="12244" x="3438525" y="2286000"/>
          <p14:tracePt t="12261" x="3446463" y="2251075"/>
          <p14:tracePt t="12277" x="3446463" y="2232025"/>
          <p14:tracePt t="12294" x="3438525" y="2232025"/>
          <p14:tracePt t="12310" x="3419475" y="2197100"/>
          <p14:tracePt t="12327" x="3411538" y="2187575"/>
          <p14:tracePt t="12344" x="3375025" y="2152650"/>
          <p14:tracePt t="12360" x="3357563" y="2143125"/>
          <p14:tracePt t="12377" x="3348038" y="2125663"/>
          <p14:tracePt t="12394" x="3330575" y="2125663"/>
          <p14:tracePt t="12410" x="3295650" y="2116138"/>
          <p14:tracePt t="12427" x="3232150" y="2108200"/>
          <p14:tracePt t="12444" x="3170238" y="2116138"/>
          <p14:tracePt t="12461" x="3098800" y="2170113"/>
          <p14:tracePt t="12478" x="3044825" y="2214563"/>
          <p14:tracePt t="12494" x="3017838" y="2241550"/>
          <p14:tracePt t="12511" x="3000375" y="2259013"/>
          <p14:tracePt t="12528" x="2973388" y="2276475"/>
          <p14:tracePt t="12544" x="2955925" y="2303463"/>
          <p14:tracePt t="12560" x="2946400" y="2330450"/>
          <p14:tracePt t="12577" x="2946400" y="2339975"/>
          <p14:tracePt t="12611" x="2946400" y="2357438"/>
          <p14:tracePt t="12628" x="2946400" y="2366963"/>
          <p14:tracePt t="12644" x="2955925" y="2411413"/>
          <p14:tracePt t="12661" x="2965450" y="2428875"/>
          <p14:tracePt t="12677" x="2982913" y="2465388"/>
          <p14:tracePt t="12694" x="3009900" y="2482850"/>
          <p14:tracePt t="12710" x="3044825" y="2500313"/>
          <p14:tracePt t="12727" x="3071813" y="2517775"/>
          <p14:tracePt t="12744" x="3116263" y="2527300"/>
          <p14:tracePt t="12761" x="3179763" y="2527300"/>
          <p14:tracePt t="12778" x="3214688" y="2527300"/>
          <p14:tracePt t="12794" x="3259138" y="2527300"/>
          <p14:tracePt t="12811" x="3295650" y="2527300"/>
          <p14:tracePt t="12828" x="3340100" y="2517775"/>
          <p14:tracePt t="12844" x="3384550" y="2509838"/>
          <p14:tracePt t="12861" x="3411538" y="2490788"/>
          <p14:tracePt t="12878" x="3446463" y="2482850"/>
          <p14:tracePt t="12894" x="3473450" y="2465388"/>
          <p14:tracePt t="12910" x="3490913" y="2428875"/>
          <p14:tracePt t="12927" x="3509963" y="2401888"/>
          <p14:tracePt t="12944" x="3527425" y="2357438"/>
          <p14:tracePt t="12961" x="3527425" y="2339975"/>
          <p14:tracePt t="12977" x="3544888" y="2295525"/>
          <p14:tracePt t="12994" x="3562350" y="2268538"/>
          <p14:tracePt t="13011" x="3562350" y="2241550"/>
          <p14:tracePt t="13028" x="3562350" y="2224088"/>
          <p14:tracePt t="13044" x="3562350" y="2179638"/>
          <p14:tracePt t="13061" x="3544888" y="2160588"/>
          <p14:tracePt t="13077" x="3527425" y="2116138"/>
          <p14:tracePt t="13094" x="3473450" y="2081213"/>
          <p14:tracePt t="13111" x="3384550" y="2027238"/>
          <p14:tracePt t="13127" x="3348038" y="2017713"/>
          <p14:tracePt t="13144" x="3313113" y="2017713"/>
          <p14:tracePt t="13161" x="3303588" y="2017713"/>
          <p14:tracePt t="13177" x="3295650" y="2017713"/>
          <p14:tracePt t="13194" x="3251200" y="2017713"/>
          <p14:tracePt t="13211" x="3232150" y="2027238"/>
          <p14:tracePt t="13228" x="3152775" y="2071688"/>
          <p14:tracePt t="13244" x="3098800" y="2108200"/>
          <p14:tracePt t="13261" x="3009900" y="2187575"/>
          <p14:tracePt t="13278" x="2973388" y="2241550"/>
          <p14:tracePt t="13294" x="2955925" y="2259013"/>
          <p14:tracePt t="13311" x="2946400" y="2268538"/>
          <p14:tracePt t="13327" x="2946400" y="2286000"/>
          <p14:tracePt t="13361" x="2946400" y="2295525"/>
          <p14:tracePt t="13378" x="2946400" y="2312988"/>
          <p14:tracePt t="13394" x="2973388" y="2374900"/>
          <p14:tracePt t="13411" x="2990850" y="2411413"/>
          <p14:tracePt t="13428" x="3000375" y="2438400"/>
          <p14:tracePt t="13444" x="3017838" y="2455863"/>
          <p14:tracePt t="13461" x="3027363" y="2473325"/>
          <p14:tracePt t="13478" x="3062288" y="2473325"/>
          <p14:tracePt t="13494" x="3133725" y="2473325"/>
          <p14:tracePt t="13511" x="3205163" y="2473325"/>
          <p14:tracePt t="13528" x="3241675" y="2473325"/>
          <p14:tracePt t="13544" x="3313113" y="2446338"/>
          <p14:tracePt t="13561" x="3357563" y="2428875"/>
          <p14:tracePt t="13578" x="3402013" y="2411413"/>
          <p14:tracePt t="13594" x="3419475" y="2401888"/>
          <p14:tracePt t="13611" x="3429000" y="2401888"/>
          <p14:tracePt t="13641" x="3429000" y="2411413"/>
          <p14:tracePt t="13656" x="3429000" y="2419350"/>
          <p14:tracePt t="13663" x="3438525" y="2438400"/>
          <p14:tracePt t="13678" x="3455988" y="2500313"/>
          <p14:tracePt t="13694" x="3473450" y="2581275"/>
          <p14:tracePt t="13711" x="3509963" y="2652713"/>
          <p14:tracePt t="13728" x="3544888" y="2795588"/>
          <p14:tracePt t="13744" x="3571875" y="2919413"/>
          <p14:tracePt t="13761" x="3598863" y="3000375"/>
          <p14:tracePt t="13778" x="3643313" y="3081338"/>
          <p14:tracePt t="13794" x="3670300" y="3152775"/>
          <p14:tracePt t="13811" x="3697288" y="3197225"/>
          <p14:tracePt t="13828" x="3705225" y="3251200"/>
          <p14:tracePt t="13844" x="3705225" y="3259138"/>
          <p14:tracePt t="13861" x="3705225" y="3268663"/>
          <p14:tracePt t="13878" x="3705225" y="3276600"/>
          <p14:tracePt t="13911" x="3705225" y="3286125"/>
          <p14:tracePt t="13946" x="3705225" y="3295650"/>
          <p14:tracePt t="14162" x="3714750" y="3295650"/>
          <p14:tracePt t="14170" x="3732213" y="3295650"/>
          <p14:tracePt t="14178" x="3759200" y="3286125"/>
          <p14:tracePt t="14194" x="3803650" y="3286125"/>
          <p14:tracePt t="14211" x="3857625" y="3276600"/>
          <p14:tracePt t="14244" x="3990975" y="3259138"/>
          <p14:tracePt t="14279" x="4037013" y="3259138"/>
          <p14:tracePt t="14311" x="4062413" y="3259138"/>
          <p14:tracePt t="14328" x="4071938" y="3259138"/>
          <p14:tracePt t="14361" x="4081463" y="3259138"/>
          <p14:tracePt t="14378" x="4089400" y="3259138"/>
          <p14:tracePt t="14394" x="4098925" y="3259138"/>
          <p14:tracePt t="14423" x="4108450" y="3259138"/>
          <p14:tracePt t="14431" x="4133850" y="3259138"/>
          <p14:tracePt t="14445" x="4160838" y="3259138"/>
          <p14:tracePt t="14461" x="4259263" y="3259138"/>
          <p14:tracePt t="14478" x="4313238" y="3251200"/>
          <p14:tracePt t="14494" x="4340225" y="3251200"/>
          <p14:tracePt t="14511" x="4357688" y="3251200"/>
          <p14:tracePt t="14528" x="4367213" y="3251200"/>
          <p14:tracePt t="14595" x="4367213" y="3259138"/>
          <p14:tracePt t="14662" x="4367213" y="3268663"/>
          <p14:tracePt t="14714" x="4367213" y="3276600"/>
          <p14:tracePt t="14760" x="4367213" y="3286125"/>
          <p14:tracePt t="14827" x="4357688" y="3286125"/>
          <p14:tracePt t="14863" x="4348163" y="3286125"/>
          <p14:tracePt t="14893" x="4340225" y="3286125"/>
          <p14:tracePt t="14939" x="4330700" y="3286125"/>
          <p14:tracePt t="14975" x="4322763" y="3286125"/>
          <p14:tracePt t="14990" x="4313238" y="3286125"/>
          <p14:tracePt t="14998" x="4286250" y="3286125"/>
          <p14:tracePt t="15005" x="4251325" y="3303588"/>
          <p14:tracePt t="15012" x="4197350" y="3313113"/>
          <p14:tracePt t="15028" x="4160838" y="3322638"/>
          <p14:tracePt t="15045" x="4098925" y="3322638"/>
          <p14:tracePt t="15061" x="4062413" y="3330575"/>
          <p14:tracePt t="15079" x="4027488" y="3330575"/>
          <p14:tracePt t="15095" x="3911600" y="3330575"/>
          <p14:tracePt t="15111" x="3813175" y="3330575"/>
          <p14:tracePt t="15128" x="3741738" y="3330575"/>
          <p14:tracePt t="15145" x="3679825" y="3322638"/>
          <p14:tracePt t="15147" x="3625850" y="3322638"/>
          <p14:tracePt t="15161" x="3527425" y="3313113"/>
          <p14:tracePt t="15178" x="3455988" y="3313113"/>
          <p14:tracePt t="15195" x="3394075" y="3313113"/>
          <p14:tracePt t="15211" x="3357563" y="3313113"/>
          <p14:tracePt t="15228" x="3322638" y="3313113"/>
          <p14:tracePt t="15245" x="3259138" y="3313113"/>
          <p14:tracePt t="15261" x="3251200" y="3313113"/>
          <p14:tracePt t="15278" x="3232150" y="3313113"/>
          <p14:tracePt t="15295" x="3224213" y="3313113"/>
          <p14:tracePt t="15616" x="3232150" y="3313113"/>
          <p14:tracePt t="16020" x="3259138" y="3313113"/>
          <p14:tracePt t="16027" x="3313113" y="3322638"/>
          <p14:tracePt t="16034" x="3348038" y="3322638"/>
          <p14:tracePt t="16045" x="3402013" y="3322638"/>
          <p14:tracePt t="16062" x="3509963" y="3322638"/>
          <p14:tracePt t="16079" x="3589338" y="3322638"/>
          <p14:tracePt t="16095" x="3714750" y="3322638"/>
          <p14:tracePt t="16128" x="3965575" y="3322638"/>
          <p14:tracePt t="16162" x="4108450" y="3340100"/>
          <p14:tracePt t="16195" x="4205288" y="3357563"/>
          <p14:tracePt t="16212" x="4259263" y="3375025"/>
          <p14:tracePt t="16228" x="4276725" y="3375025"/>
          <p14:tracePt t="16245" x="4276725" y="3384550"/>
          <p14:tracePt t="16262" x="4276725" y="3394075"/>
          <p14:tracePt t="16295" x="4286250" y="3394075"/>
          <p14:tracePt t="16312" x="4286250" y="3402013"/>
          <p14:tracePt t="16328" x="4295775" y="3402013"/>
          <p14:tracePt t="16377" x="4303713" y="3411538"/>
          <p14:tracePt t="16399" x="4313238" y="3419475"/>
          <p14:tracePt t="16437" x="4313238" y="3429000"/>
          <p14:tracePt t="16489" x="4322763" y="3429000"/>
          <p14:tracePt t="16720" x="4322763" y="3419475"/>
          <p14:tracePt t="16735" x="4322763" y="3411538"/>
          <p14:tracePt t="16742" x="4322763" y="3402013"/>
          <p14:tracePt t="16758" x="4322763" y="3394075"/>
          <p14:tracePt t="16794" x="4322763" y="3384550"/>
          <p14:tracePt t="16840" x="4322763" y="3375025"/>
          <p14:tracePt t="20187" x="4322763" y="3367088"/>
          <p14:tracePt t="20194" x="4322763" y="3357563"/>
          <p14:tracePt t="20202" x="4330700" y="3340100"/>
          <p14:tracePt t="20213" x="4348163" y="3322638"/>
          <p14:tracePt t="20230" x="4367213" y="3214688"/>
          <p14:tracePt t="20246" x="4402138" y="3054350"/>
          <p14:tracePt t="20263" x="4419600" y="3000375"/>
          <p14:tracePt t="20297" x="4438650" y="2874963"/>
          <p14:tracePt t="20330" x="4491038" y="2643188"/>
          <p14:tracePt t="20363" x="4491038" y="2589213"/>
          <p14:tracePt t="20380" x="4491038" y="2562225"/>
          <p14:tracePt t="20397" x="4491038" y="2554288"/>
          <p14:tracePt t="20413" x="4491038" y="2527300"/>
          <p14:tracePt t="20430" x="4483100" y="2500313"/>
          <p14:tracePt t="20447" x="4456113" y="2438400"/>
          <p14:tracePt t="20463" x="4438650" y="2411413"/>
          <p14:tracePt t="20480" x="4419600" y="2393950"/>
          <p14:tracePt t="20496" x="4402138" y="2374900"/>
          <p14:tracePt t="20513" x="4394200" y="2366963"/>
          <p14:tracePt t="20530" x="4384675" y="2357438"/>
          <p14:tracePt t="20546" x="4375150" y="2339975"/>
          <p14:tracePt t="20563" x="4367213" y="2339975"/>
          <p14:tracePt t="20580" x="4357688" y="2330450"/>
          <p14:tracePt t="20597" x="4340225" y="2330450"/>
          <p14:tracePt t="20613" x="4330700" y="2330450"/>
          <p14:tracePt t="20731" x="4340225" y="2330450"/>
          <p14:tracePt t="20739" x="4348163" y="2330450"/>
          <p14:tracePt t="20746" x="4357688" y="2339975"/>
          <p14:tracePt t="20763" x="4375150" y="2374900"/>
          <p14:tracePt t="20780" x="4411663" y="2384425"/>
          <p14:tracePt t="20797" x="4465638" y="2411413"/>
          <p14:tracePt t="20813" x="4545013" y="2428875"/>
          <p14:tracePt t="20830" x="4589463" y="2428875"/>
          <p14:tracePt t="20847" x="4633913" y="2428875"/>
          <p14:tracePt t="20863" x="4670425" y="2428875"/>
          <p14:tracePt t="20880" x="4705350" y="2419350"/>
          <p14:tracePt t="20897" x="4776788" y="2401888"/>
          <p14:tracePt t="20913" x="4830763" y="2393950"/>
          <p14:tracePt t="20930" x="4867275" y="2374900"/>
          <p14:tracePt t="20947" x="4902200" y="2374900"/>
          <p14:tracePt t="20963" x="4919663" y="2374900"/>
          <p14:tracePt t="20980" x="4919663" y="2366963"/>
          <p14:tracePt t="21013" x="4929188" y="2357438"/>
          <p14:tracePt t="21044" x="4938713" y="2347913"/>
          <p14:tracePt t="21067" x="4946650" y="2339975"/>
          <p14:tracePt t="21097" x="4946650" y="2330450"/>
          <p14:tracePt t="21133" x="4946650" y="2322513"/>
          <p14:tracePt t="21141" x="4938713" y="2322513"/>
          <p14:tracePt t="21150" x="4929188" y="2322513"/>
          <p14:tracePt t="21163" x="4848225" y="2276475"/>
          <p14:tracePt t="21180" x="4741863" y="2259013"/>
          <p14:tracePt t="21197" x="4697413" y="2259013"/>
          <p14:tracePt t="21213" x="4660900" y="2259013"/>
          <p14:tracePt t="21231" x="4598988" y="2259013"/>
          <p14:tracePt t="21247" x="4537075" y="2259013"/>
          <p14:tracePt t="21263" x="4473575" y="2259013"/>
          <p14:tracePt t="21280" x="4429125" y="2259013"/>
          <p14:tracePt t="21297" x="4375150" y="2276475"/>
          <p14:tracePt t="21313" x="4340225" y="2276475"/>
          <p14:tracePt t="21330" x="4313238" y="2286000"/>
          <p14:tracePt t="21347" x="4268788" y="2303463"/>
          <p14:tracePt t="21364" x="4214813" y="2312988"/>
          <p14:tracePt t="21380" x="4179888" y="2322513"/>
          <p14:tracePt t="21397" x="4170363" y="2330450"/>
          <p14:tracePt t="21413" x="4152900" y="2339975"/>
          <p14:tracePt t="21461" x="4160838" y="2339975"/>
          <p14:tracePt t="21470" x="4160838" y="2347913"/>
          <p14:tracePt t="21484" x="4170363" y="2357438"/>
          <p14:tracePt t="21497" x="4170363" y="2366963"/>
          <p14:tracePt t="21513" x="4187825" y="2419350"/>
          <p14:tracePt t="21530" x="4205288" y="2455863"/>
          <p14:tracePt t="21547" x="4224338" y="2490788"/>
          <p14:tracePt t="21564" x="4241800" y="2517775"/>
          <p14:tracePt t="21580" x="4303713" y="2536825"/>
          <p14:tracePt t="21597" x="4330700" y="2536825"/>
          <p14:tracePt t="21613" x="4375150" y="2536825"/>
          <p14:tracePt t="21630" x="4446588" y="2527300"/>
          <p14:tracePt t="21647" x="4598988" y="2490788"/>
          <p14:tracePt t="21663" x="4679950" y="2455863"/>
          <p14:tracePt t="21680" x="4741863" y="2428875"/>
          <p14:tracePt t="21697" x="4786313" y="2393950"/>
          <p14:tracePt t="21713" x="4830763" y="2374900"/>
          <p14:tracePt t="21730" x="4894263" y="2347913"/>
          <p14:tracePt t="21747" x="4929188" y="2339975"/>
          <p14:tracePt t="21763" x="4938713" y="2330450"/>
          <p14:tracePt t="21797" x="4946650" y="2322513"/>
          <p14:tracePt t="21813" x="4946650" y="2312988"/>
          <p14:tracePt t="21830" x="4946650" y="2303463"/>
          <p14:tracePt t="21847" x="4946650" y="2295525"/>
          <p14:tracePt t="21864" x="4938713" y="2276475"/>
          <p14:tracePt t="21880" x="4929188" y="2268538"/>
          <p14:tracePt t="21897" x="4894263" y="2251075"/>
          <p14:tracePt t="21914" x="4848225" y="2232025"/>
          <p14:tracePt t="21930" x="4786313" y="2205038"/>
          <p14:tracePt t="21947" x="4724400" y="2205038"/>
          <p14:tracePt t="21964" x="4652963" y="2205038"/>
          <p14:tracePt t="21980" x="4537075" y="2205038"/>
          <p14:tracePt t="21997" x="4465638" y="2232025"/>
          <p14:tracePt t="22014" x="4394200" y="2251075"/>
          <p14:tracePt t="22030" x="4367213" y="2268538"/>
          <p14:tracePt t="22047" x="4330700" y="2295525"/>
          <p14:tracePt t="22064" x="4295775" y="2322513"/>
          <p14:tracePt t="22080" x="4251325" y="2366963"/>
          <p14:tracePt t="22097" x="4241800" y="2419350"/>
          <p14:tracePt t="22114" x="4241800" y="2473325"/>
          <p14:tracePt t="22131" x="4241800" y="2536825"/>
          <p14:tracePt t="22147" x="4241800" y="2571750"/>
          <p14:tracePt t="22149" x="4251325" y="2589213"/>
          <p14:tracePt t="22164" x="4286250" y="2608263"/>
          <p14:tracePt t="22180" x="4322763" y="2633663"/>
          <p14:tracePt t="22197" x="4367213" y="2643188"/>
          <p14:tracePt t="22214" x="4456113" y="2652713"/>
          <p14:tracePt t="22230" x="4633913" y="2652713"/>
          <p14:tracePt t="22247" x="4697413" y="2652713"/>
          <p14:tracePt t="22264" x="4714875" y="2652713"/>
          <p14:tracePt t="22281" x="4741863" y="2652713"/>
          <p14:tracePt t="22297" x="4751388" y="2652713"/>
          <p14:tracePt t="22401" x="4751388" y="2643188"/>
          <p14:tracePt t="22423" x="4759325" y="2643188"/>
          <p14:tracePt t="22431" x="4768850" y="2633663"/>
          <p14:tracePt t="22439" x="4768850" y="2625725"/>
          <p14:tracePt t="22447" x="4786313" y="2616200"/>
          <p14:tracePt t="22464" x="4813300" y="2608263"/>
          <p14:tracePt t="22481" x="4848225" y="2589213"/>
          <p14:tracePt t="22498" x="4894263" y="2527300"/>
          <p14:tracePt t="22514" x="4919663" y="2482850"/>
          <p14:tracePt t="22531" x="4929188" y="2455863"/>
          <p14:tracePt t="22547" x="4938713" y="2428875"/>
          <p14:tracePt t="22564" x="4938713" y="2401888"/>
          <p14:tracePt t="22580" x="4938713" y="2393950"/>
          <p14:tracePt t="22597" x="4938713" y="2366963"/>
          <p14:tracePt t="22614" x="4938713" y="2347913"/>
          <p14:tracePt t="22630" x="4938713" y="2339975"/>
          <p14:tracePt t="22647" x="4938713" y="2303463"/>
          <p14:tracePt t="22664" x="4929188" y="2295525"/>
          <p14:tracePt t="22680" x="4894263" y="2241550"/>
          <p14:tracePt t="22697" x="4857750" y="2197100"/>
          <p14:tracePt t="22714" x="4786313" y="2143125"/>
          <p14:tracePt t="22731" x="4741863" y="2133600"/>
          <p14:tracePt t="22747" x="4705350" y="2116138"/>
          <p14:tracePt t="22764" x="4660900" y="2108200"/>
          <p14:tracePt t="22781" x="4581525" y="2108200"/>
          <p14:tracePt t="22797" x="4518025" y="2133600"/>
          <p14:tracePt t="22814" x="4483100" y="2133600"/>
          <p14:tracePt t="22831" x="4456113" y="2152650"/>
          <p14:tracePt t="22848" x="4419600" y="2160588"/>
          <p14:tracePt t="22864" x="4394200" y="2197100"/>
          <p14:tracePt t="22881" x="4357688" y="2241550"/>
          <p14:tracePt t="22898" x="4330700" y="2268538"/>
          <p14:tracePt t="22914" x="4313238" y="2286000"/>
          <p14:tracePt t="22931" x="4295775" y="2295525"/>
          <p14:tracePt t="22948" x="4286250" y="2312988"/>
          <p14:tracePt t="22964" x="4286250" y="2330450"/>
          <p14:tracePt t="22981" x="4276725" y="2366963"/>
          <p14:tracePt t="22998" x="4276725" y="2419350"/>
          <p14:tracePt t="23014" x="4276725" y="2465388"/>
          <p14:tracePt t="23031" x="4276725" y="2482850"/>
          <p14:tracePt t="23048" x="4276725" y="2500313"/>
          <p14:tracePt t="23064" x="4286250" y="2536825"/>
          <p14:tracePt t="23081" x="4348163" y="2571750"/>
          <p14:tracePt t="23097" x="4384675" y="2581275"/>
          <p14:tracePt t="23114" x="4438650" y="2581275"/>
          <p14:tracePt t="23131" x="4589463" y="2571750"/>
          <p14:tracePt t="23147" x="4679950" y="2536825"/>
          <p14:tracePt t="23164" x="4732338" y="2509838"/>
          <p14:tracePt t="23181" x="4776788" y="2490788"/>
          <p14:tracePt t="23198" x="4830763" y="2446338"/>
          <p14:tracePt t="23214" x="4965700" y="2357438"/>
          <p14:tracePt t="23231" x="5045075" y="2330450"/>
          <p14:tracePt t="23247" x="5072063" y="2312988"/>
          <p14:tracePt t="23264" x="5089525" y="2303463"/>
          <p14:tracePt t="23281" x="5099050" y="2295525"/>
          <p14:tracePt t="23317" x="5099050" y="2286000"/>
          <p14:tracePt t="23347" x="5099050" y="2268538"/>
          <p14:tracePt t="23355" x="5099050" y="2251075"/>
          <p14:tracePt t="23364" x="5081588" y="2241550"/>
          <p14:tracePt t="23381" x="5054600" y="2205038"/>
          <p14:tracePt t="23397" x="5000625" y="2170113"/>
          <p14:tracePt t="23414" x="4884738" y="2108200"/>
          <p14:tracePt t="23431" x="4848225" y="2098675"/>
          <p14:tracePt t="23448" x="4813300" y="2089150"/>
          <p14:tracePt t="23464" x="4776788" y="2081213"/>
          <p14:tracePt t="23481" x="4714875" y="2071688"/>
          <p14:tracePt t="23497" x="4572000" y="2081213"/>
          <p14:tracePt t="23514" x="4510088" y="2098675"/>
          <p14:tracePt t="23531" x="4465638" y="2133600"/>
          <p14:tracePt t="23548" x="4419600" y="2152650"/>
          <p14:tracePt t="23564" x="4348163" y="2197100"/>
          <p14:tracePt t="23581" x="4303713" y="2224088"/>
          <p14:tracePt t="23598" x="4268788" y="2241550"/>
          <p14:tracePt t="23614" x="4251325" y="2259013"/>
          <p14:tracePt t="23631" x="4232275" y="2268538"/>
          <p14:tracePt t="23648" x="4224338" y="2286000"/>
          <p14:tracePt t="23664" x="4214813" y="2312988"/>
          <p14:tracePt t="23681" x="4205288" y="2347913"/>
          <p14:tracePt t="23698" x="4187825" y="2428875"/>
          <p14:tracePt t="23714" x="4187825" y="2455863"/>
          <p14:tracePt t="23731" x="4187825" y="2465388"/>
          <p14:tracePt t="23765" x="4187825" y="2473325"/>
          <p14:tracePt t="23781" x="4187825" y="2482850"/>
          <p14:tracePt t="23798" x="4224338" y="2500313"/>
          <p14:tracePt t="23814" x="4268788" y="2517775"/>
          <p14:tracePt t="23831" x="4295775" y="2527300"/>
          <p14:tracePt t="23848" x="4322763" y="2527300"/>
          <p14:tracePt t="23864" x="4330700" y="2527300"/>
          <p14:tracePt t="23900" x="4340225" y="2527300"/>
          <p14:tracePt t="24101" x="4330700" y="2527300"/>
          <p14:tracePt t="24175" x="4322763" y="2527300"/>
          <p14:tracePt t="24228" x="4313238" y="2527300"/>
          <p14:tracePt t="24839" x="4313238" y="2517775"/>
          <p14:tracePt t="24861" x="4313238" y="2509838"/>
          <p14:tracePt t="24883" x="4313238" y="2500313"/>
          <p14:tracePt t="24913" x="4303713" y="2500313"/>
          <p14:tracePt t="24972" x="4295775" y="2500313"/>
          <p14:tracePt t="25189" x="4303713" y="2500313"/>
          <p14:tracePt t="25197" x="4322763" y="2490788"/>
          <p14:tracePt t="25204" x="4357688" y="2482850"/>
          <p14:tracePt t="25215" x="4384675" y="2473325"/>
          <p14:tracePt t="25231" x="4465638" y="2465388"/>
          <p14:tracePt t="25249" x="4589463" y="2438400"/>
          <p14:tracePt t="25265" x="4633913" y="2428875"/>
          <p14:tracePt t="25298" x="4660900" y="2428875"/>
          <p14:tracePt t="25331" x="4705350" y="2428875"/>
          <p14:tracePt t="25365" x="4724400" y="2428875"/>
          <p14:tracePt t="25381" x="4724400" y="2438400"/>
          <p14:tracePt t="25399" x="4732338" y="2438400"/>
          <p14:tracePt t="25450" x="4741863" y="2438400"/>
          <p14:tracePt t="25464" x="4751388" y="2438400"/>
          <p14:tracePt t="25480" x="4759325" y="2446338"/>
          <p14:tracePt t="25502" x="4768850" y="2446338"/>
          <p14:tracePt t="25517" x="4768850" y="2455863"/>
          <p14:tracePt t="25532" x="4776788" y="2455863"/>
          <p14:tracePt t="26889" x="4776788" y="2465388"/>
          <p14:tracePt t="27582" x="4768850" y="2455863"/>
          <p14:tracePt t="27597" x="4759325" y="2455863"/>
          <p14:tracePt t="27604" x="4751388" y="2455863"/>
          <p14:tracePt t="27619" x="4741863" y="2446338"/>
          <p14:tracePt t="27632" x="4732338" y="2446338"/>
          <p14:tracePt t="27649" x="4633913" y="2446338"/>
          <p14:tracePt t="27651" x="4616450" y="2446338"/>
          <p14:tracePt t="27666" x="4598988" y="2446338"/>
          <p14:tracePt t="27699" x="4537075" y="2446338"/>
          <p14:tracePt t="27732" x="4491038" y="2446338"/>
          <p14:tracePt t="27783" x="4483100" y="2446338"/>
          <p14:tracePt t="27799" x="4473575" y="2446338"/>
          <p14:tracePt t="27816" x="4438650" y="2446338"/>
          <p14:tracePt t="27832" x="4429125" y="2446338"/>
          <p14:tracePt t="27849" x="4367213" y="2446338"/>
          <p14:tracePt t="27866" x="4322763" y="2446338"/>
          <p14:tracePt t="27882" x="4286250" y="2446338"/>
          <p14:tracePt t="27899" x="4259263" y="2446338"/>
          <p14:tracePt t="27916" x="4241800" y="2446338"/>
          <p14:tracePt t="27932" x="4224338" y="2446338"/>
          <p14:tracePt t="27949" x="4214813" y="2446338"/>
          <p14:tracePt t="28141" x="4268788" y="2446338"/>
          <p14:tracePt t="28149" x="4330700" y="2446338"/>
          <p14:tracePt t="28156" x="4367213" y="2446338"/>
          <p14:tracePt t="28166" x="4402138" y="2446338"/>
          <p14:tracePt t="28182" x="4446588" y="2446338"/>
          <p14:tracePt t="28199" x="4500563" y="2446338"/>
          <p14:tracePt t="28216" x="4545013" y="2446338"/>
          <p14:tracePt t="28232" x="4554538" y="2446338"/>
          <p14:tracePt t="28266" x="4562475" y="2446338"/>
          <p14:tracePt t="28290" x="4572000" y="2446338"/>
          <p14:tracePt t="28299" x="4581525" y="2446338"/>
          <p14:tracePt t="28316" x="4616450" y="2446338"/>
          <p14:tracePt t="28332" x="4625975" y="2446338"/>
          <p14:tracePt t="28349" x="4633913" y="2446338"/>
          <p14:tracePt t="28366" x="4643438" y="2446338"/>
          <p14:tracePt t="28382" x="4643438" y="2455863"/>
          <p14:tracePt t="28399" x="4652963" y="2455863"/>
          <p14:tracePt t="28416" x="4652963" y="2465388"/>
          <p14:tracePt t="28432" x="4679950" y="2465388"/>
          <p14:tracePt t="28466" x="4697413" y="2465388"/>
          <p14:tracePt t="30973" x="4687888" y="2465388"/>
          <p14:tracePt t="31012" x="4679950" y="2465388"/>
          <p14:tracePt t="31026" x="4679950" y="2473325"/>
          <p14:tracePt t="31033" x="4670425" y="2473325"/>
          <p14:tracePt t="31049" x="4660900" y="2473325"/>
          <p14:tracePt t="31056" x="4652963" y="2473325"/>
          <p14:tracePt t="31083" x="4643438" y="2473325"/>
          <p14:tracePt t="31117" x="4500563" y="2482850"/>
          <p14:tracePt t="31150" x="4402138" y="2490788"/>
          <p14:tracePt t="31167" x="4357688" y="2500313"/>
          <p14:tracePt t="31183" x="4348163" y="2500313"/>
          <p14:tracePt t="31200" x="4340225" y="2500313"/>
          <p14:tracePt t="31712" x="4322763" y="2500313"/>
          <p14:tracePt t="31720" x="4303713" y="2509838"/>
          <p14:tracePt t="31727" x="4295775" y="2509838"/>
          <p14:tracePt t="31734" x="4268788" y="2509838"/>
          <p14:tracePt t="31750" x="4251325" y="2517775"/>
          <p14:tracePt t="31783" x="4205288" y="2536825"/>
          <p14:tracePt t="31817" x="4152900" y="2554288"/>
          <p14:tracePt t="31850" x="4143375" y="2562225"/>
          <p14:tracePt t="31867" x="4143375" y="2571750"/>
          <p14:tracePt t="31921" x="4170363" y="2589213"/>
          <p14:tracePt t="31928" x="4205288" y="2598738"/>
          <p14:tracePt t="31935" x="4241800" y="2625725"/>
          <p14:tracePt t="31950" x="4340225" y="2652713"/>
          <p14:tracePt t="31967" x="4419600" y="2670175"/>
          <p14:tracePt t="31984" x="4500563" y="2670175"/>
          <p14:tracePt t="32001" x="4537075" y="2670175"/>
          <p14:tracePt t="32017" x="4562475" y="2670175"/>
          <p14:tracePt t="32034" x="4581525" y="2670175"/>
          <p14:tracePt t="32051" x="4608513" y="2670175"/>
          <p14:tracePt t="32067" x="4633913" y="2660650"/>
          <p14:tracePt t="32084" x="4670425" y="2660650"/>
          <p14:tracePt t="32100" x="4714875" y="2643188"/>
          <p14:tracePt t="32117" x="4732338" y="2633663"/>
          <p14:tracePt t="32134" x="4751388" y="2625725"/>
          <p14:tracePt t="32150" x="4759325" y="2625725"/>
          <p14:tracePt t="32152" x="4759325" y="2616200"/>
          <p14:tracePt t="32167" x="4768850" y="2608263"/>
          <p14:tracePt t="32184" x="4786313" y="2571750"/>
          <p14:tracePt t="32201" x="4795838" y="2544763"/>
          <p14:tracePt t="32217" x="4803775" y="2509838"/>
          <p14:tracePt t="32234" x="4822825" y="2438400"/>
          <p14:tracePt t="32251" x="4840288" y="2384425"/>
          <p14:tracePt t="32267" x="4848225" y="2347913"/>
          <p14:tracePt t="32284" x="4848225" y="2312988"/>
          <p14:tracePt t="32301" x="4848225" y="2286000"/>
          <p14:tracePt t="32317" x="4848225" y="2268538"/>
          <p14:tracePt t="32334" x="4840288" y="2259013"/>
          <p14:tracePt t="32350" x="4803775" y="2232025"/>
          <p14:tracePt t="32367" x="4714875" y="2187575"/>
          <p14:tracePt t="32384" x="4572000" y="2125663"/>
          <p14:tracePt t="32401" x="4518025" y="2089150"/>
          <p14:tracePt t="32417" x="4429125" y="2062163"/>
          <p14:tracePt t="32434" x="4295775" y="2036763"/>
          <p14:tracePt t="32450" x="4232275" y="2027238"/>
          <p14:tracePt t="32467" x="4187825" y="2027238"/>
          <p14:tracePt t="32484" x="4160838" y="2027238"/>
          <p14:tracePt t="32500" x="4125913" y="2027238"/>
          <p14:tracePt t="32517" x="4081463" y="2044700"/>
          <p14:tracePt t="32534" x="4054475" y="2054225"/>
          <p14:tracePt t="32551" x="4044950" y="2054225"/>
          <p14:tracePt t="32567" x="4017963" y="2062163"/>
          <p14:tracePt t="32584" x="4010025" y="2071688"/>
          <p14:tracePt t="32617" x="4010025" y="2081213"/>
          <p14:tracePt t="32634" x="4010025" y="2089150"/>
          <p14:tracePt t="32651" x="4010025" y="2098675"/>
          <p14:tracePt t="32681" x="4010025" y="2108200"/>
          <p14:tracePt t="32703" x="4010025" y="2116138"/>
          <p14:tracePt t="32711" x="4000500" y="2125663"/>
          <p14:tracePt t="32719" x="3990975" y="2143125"/>
          <p14:tracePt t="32734" x="3965575" y="2187575"/>
          <p14:tracePt t="32751" x="3946525" y="2232025"/>
          <p14:tracePt t="32768" x="3938588" y="2251075"/>
          <p14:tracePt t="32784" x="3929063" y="2259013"/>
          <p14:tracePt t="32801" x="3929063" y="2276475"/>
          <p14:tracePt t="32817" x="3929063" y="2295525"/>
          <p14:tracePt t="32834" x="3929063" y="2303463"/>
          <p14:tracePt t="32850" x="3929063" y="2330450"/>
          <p14:tracePt t="32867" x="3956050" y="2411413"/>
          <p14:tracePt t="32884" x="3990975" y="2455863"/>
          <p14:tracePt t="32901" x="4037013" y="2490788"/>
          <p14:tracePt t="32917" x="4089400" y="2527300"/>
          <p14:tracePt t="32934" x="4160838" y="2562225"/>
          <p14:tracePt t="32951" x="4205288" y="2581275"/>
          <p14:tracePt t="32967" x="4259263" y="2589213"/>
          <p14:tracePt t="32984" x="4340225" y="2598738"/>
          <p14:tracePt t="33001" x="4446588" y="2598738"/>
          <p14:tracePt t="33017" x="4500563" y="2608263"/>
          <p14:tracePt t="33034" x="4562475" y="2608263"/>
          <p14:tracePt t="33051" x="4643438" y="2608263"/>
          <p14:tracePt t="33068" x="4741863" y="2598738"/>
          <p14:tracePt t="33084" x="4786313" y="2589213"/>
          <p14:tracePt t="33101" x="4822825" y="2589213"/>
          <p14:tracePt t="33118" x="4857750" y="2581275"/>
          <p14:tracePt t="33134" x="4894263" y="2571750"/>
          <p14:tracePt t="33151" x="4938713" y="2554288"/>
          <p14:tracePt t="33168" x="4983163" y="2527300"/>
          <p14:tracePt t="33184" x="5045075" y="2482850"/>
          <p14:tracePt t="33201" x="5089525" y="2438400"/>
          <p14:tracePt t="33218" x="5143500" y="2357438"/>
          <p14:tracePt t="33234" x="5160963" y="2322513"/>
          <p14:tracePt t="33251" x="5160963" y="2295525"/>
          <p14:tracePt t="33268" x="5180013" y="2276475"/>
          <p14:tracePt t="33284" x="5170488" y="2187575"/>
          <p14:tracePt t="33301" x="5153025" y="2116138"/>
          <p14:tracePt t="33318" x="5133975" y="2062163"/>
          <p14:tracePt t="33334" x="5089525" y="2009775"/>
          <p14:tracePt t="33351" x="5018088" y="1965325"/>
          <p14:tracePt t="33368" x="4983163" y="1938338"/>
          <p14:tracePt t="33384" x="4929188" y="1919288"/>
          <p14:tracePt t="33401" x="4911725" y="1911350"/>
          <p14:tracePt t="33417" x="4867275" y="1893888"/>
          <p14:tracePt t="33434" x="4741863" y="1866900"/>
          <p14:tracePt t="33451" x="4643438" y="1857375"/>
          <p14:tracePt t="33467" x="4581525" y="1857375"/>
          <p14:tracePt t="33484" x="4518025" y="1857375"/>
          <p14:tracePt t="33501" x="4456113" y="1857375"/>
          <p14:tracePt t="33518" x="4394200" y="1857375"/>
          <p14:tracePt t="33534" x="4322763" y="1874838"/>
          <p14:tracePt t="33551" x="4276725" y="1884363"/>
          <p14:tracePt t="33568" x="4214813" y="1911350"/>
          <p14:tracePt t="33584" x="4170363" y="1928813"/>
          <p14:tracePt t="33601" x="4108450" y="1946275"/>
          <p14:tracePt t="33618" x="4062413" y="1973263"/>
          <p14:tracePt t="33634" x="3990975" y="2000250"/>
          <p14:tracePt t="33651" x="3938588" y="2044700"/>
          <p14:tracePt t="33668" x="3929063" y="2054225"/>
          <p14:tracePt t="33684" x="3929063" y="2062163"/>
          <p14:tracePt t="33701" x="3929063" y="2081213"/>
          <p14:tracePt t="33718" x="3929063" y="2125663"/>
          <p14:tracePt t="33734" x="3929063" y="2179638"/>
          <p14:tracePt t="33751" x="3929063" y="2224088"/>
          <p14:tracePt t="33768" x="3929063" y="2251075"/>
          <p14:tracePt t="33784" x="3929063" y="2276475"/>
          <p14:tracePt t="33801" x="3929063" y="2303463"/>
          <p14:tracePt t="33818" x="3946525" y="2322513"/>
          <p14:tracePt t="33834" x="3990975" y="2366963"/>
          <p14:tracePt t="33851" x="4143375" y="2446338"/>
          <p14:tracePt t="33868" x="4214813" y="2473325"/>
          <p14:tracePt t="33884" x="4330700" y="2482850"/>
          <p14:tracePt t="33901" x="4473575" y="2490788"/>
          <p14:tracePt t="33918" x="4598988" y="2490788"/>
          <p14:tracePt t="33934" x="4652963" y="2473325"/>
          <p14:tracePt t="33951" x="4714875" y="2455863"/>
          <p14:tracePt t="33968" x="4795838" y="2428875"/>
          <p14:tracePt t="33985" x="4867275" y="2393950"/>
          <p14:tracePt t="34001" x="4894263" y="2384425"/>
          <p14:tracePt t="34018" x="4919663" y="2347913"/>
          <p14:tracePt t="34034" x="4929188" y="2330450"/>
          <p14:tracePt t="34051" x="4938713" y="2303463"/>
          <p14:tracePt t="34068" x="4956175" y="2286000"/>
          <p14:tracePt t="34085" x="4965700" y="2268538"/>
          <p14:tracePt t="34101" x="4973638" y="2241550"/>
          <p14:tracePt t="34118" x="4983163" y="2205038"/>
          <p14:tracePt t="34134" x="4983163" y="2152650"/>
          <p14:tracePt t="34151" x="4983163" y="2108200"/>
          <p14:tracePt t="34169" x="4983163" y="2081213"/>
          <p14:tracePt t="34184" x="4965700" y="2044700"/>
          <p14:tracePt t="34201" x="4929188" y="2009775"/>
          <p14:tracePt t="34218" x="4867275" y="1973263"/>
          <p14:tracePt t="34235" x="4751388" y="1946275"/>
          <p14:tracePt t="34251" x="4643438" y="1938338"/>
          <p14:tracePt t="34269" x="4572000" y="1928813"/>
          <p14:tracePt t="34284" x="4438650" y="1919288"/>
          <p14:tracePt t="34301" x="4330700" y="1919288"/>
          <p14:tracePt t="34318" x="4295775" y="1919288"/>
          <p14:tracePt t="34335" x="4232275" y="1919288"/>
          <p14:tracePt t="34351" x="4187825" y="1938338"/>
          <p14:tracePt t="34368" x="4133850" y="1955800"/>
          <p14:tracePt t="34384" x="4098925" y="1982788"/>
          <p14:tracePt t="34401" x="4027488" y="2017713"/>
          <p14:tracePt t="34418" x="3929063" y="2098675"/>
          <p14:tracePt t="34434" x="3884613" y="2179638"/>
          <p14:tracePt t="34451" x="3857625" y="2224088"/>
          <p14:tracePt t="34468" x="3840163" y="2259013"/>
          <p14:tracePt t="34485" x="3813175" y="2303463"/>
          <p14:tracePt t="34501" x="3813175" y="2322513"/>
          <p14:tracePt t="34519" x="3813175" y="2347913"/>
          <p14:tracePt t="34534" x="3813175" y="2384425"/>
          <p14:tracePt t="34551" x="3822700" y="2438400"/>
          <p14:tracePt t="34568" x="3848100" y="2482850"/>
          <p14:tracePt t="34584" x="3919538" y="2536825"/>
          <p14:tracePt t="34601" x="4027488" y="2581275"/>
          <p14:tracePt t="34619" x="4187825" y="2608263"/>
          <p14:tracePt t="34635" x="4259263" y="2625725"/>
          <p14:tracePt t="34651" x="4340225" y="2625725"/>
          <p14:tracePt t="34668" x="4438650" y="2625725"/>
          <p14:tracePt t="34685" x="4545013" y="2625725"/>
          <p14:tracePt t="34701" x="4643438" y="2598738"/>
          <p14:tracePt t="34718" x="4714875" y="2589213"/>
          <p14:tracePt t="34735" x="4751388" y="2571750"/>
          <p14:tracePt t="34751" x="4795838" y="2544763"/>
          <p14:tracePt t="34768" x="4803775" y="2544763"/>
          <p14:tracePt t="35252" x="4803775" y="2554288"/>
          <p14:tracePt t="35261" x="4795838" y="2571750"/>
          <p14:tracePt t="35268" x="4776788" y="2598738"/>
          <p14:tracePt t="35285" x="4724400" y="2705100"/>
          <p14:tracePt t="35301" x="4679950" y="2840038"/>
          <p14:tracePt t="35319" x="4625975" y="2955925"/>
          <p14:tracePt t="35335" x="4518025" y="3098800"/>
          <p14:tracePt t="35368" x="4286250" y="3384550"/>
          <p14:tracePt t="35401" x="4062413" y="3536950"/>
          <p14:tracePt t="35435" x="3857625" y="3633788"/>
          <p14:tracePt t="35451" x="3803650" y="3660775"/>
          <p14:tracePt t="35469" x="3741738" y="3697288"/>
          <p14:tracePt t="35485" x="3670300" y="3724275"/>
          <p14:tracePt t="35501" x="3608388" y="3741738"/>
          <p14:tracePt t="35518" x="3562350" y="3768725"/>
          <p14:tracePt t="35535" x="3500438" y="3786188"/>
          <p14:tracePt t="35552" x="3455988" y="3803650"/>
          <p14:tracePt t="35569" x="3411538" y="3822700"/>
          <p14:tracePt t="35585" x="3322638" y="3840163"/>
          <p14:tracePt t="35602" x="3232150" y="3857625"/>
          <p14:tracePt t="35618" x="3152775" y="3875088"/>
          <p14:tracePt t="35635" x="3098800" y="3894138"/>
          <p14:tracePt t="35651" x="3071813" y="3902075"/>
          <p14:tracePt t="35668" x="3044825" y="3911600"/>
          <p14:tracePt t="35685" x="3036888" y="3911600"/>
          <p14:tracePt t="35760" x="3044825" y="3911600"/>
          <p14:tracePt t="35782" x="3054350" y="3911600"/>
          <p14:tracePt t="35790" x="3081338" y="3911600"/>
          <p14:tracePt t="35797" x="3108325" y="3911600"/>
          <p14:tracePt t="35804" x="3143250" y="3911600"/>
          <p14:tracePt t="35819" x="3259138" y="3911600"/>
          <p14:tracePt t="35835" x="3394075" y="3902075"/>
          <p14:tracePt t="35852" x="3473450" y="3875088"/>
          <p14:tracePt t="35868" x="3598863" y="3867150"/>
          <p14:tracePt t="35885" x="3759200" y="3848100"/>
          <p14:tracePt t="35902" x="3902075" y="3840163"/>
          <p14:tracePt t="35918" x="3973513" y="3830638"/>
          <p14:tracePt t="35935" x="4071938" y="3822700"/>
          <p14:tracePt t="35952" x="4187825" y="3803650"/>
          <p14:tracePt t="35969" x="4241800" y="3786188"/>
          <p14:tracePt t="35985" x="4259263" y="3786188"/>
          <p14:tracePt t="36035" x="4268788" y="3786188"/>
          <p14:tracePt t="36042" x="4286250" y="3786188"/>
          <p14:tracePt t="36059" x="4295775" y="3786188"/>
          <p14:tracePt t="36069" x="4322763" y="3786188"/>
          <p14:tracePt t="36085" x="4367213" y="3795713"/>
          <p14:tracePt t="36102" x="4438650" y="3795713"/>
          <p14:tracePt t="36118" x="4554538" y="3795713"/>
          <p14:tracePt t="36135" x="4598988" y="3795713"/>
          <p14:tracePt t="36152" x="4633913" y="3795713"/>
          <p14:tracePt t="36169" x="4660900" y="3795713"/>
          <p14:tracePt t="36185" x="4697413" y="3795713"/>
          <p14:tracePt t="36202" x="4705350" y="3803650"/>
          <p14:tracePt t="36520" x="4697413" y="3803650"/>
          <p14:tracePt t="36528" x="4679950" y="3803650"/>
          <p14:tracePt t="36535" x="4660900" y="3803650"/>
          <p14:tracePt t="36552" x="4598988" y="3795713"/>
          <p14:tracePt t="36569" x="4500563" y="3795713"/>
          <p14:tracePt t="36585" x="4367213" y="3795713"/>
          <p14:tracePt t="36602" x="4241800" y="3786188"/>
          <p14:tracePt t="36635" x="4000500" y="3786188"/>
          <p14:tracePt t="36669" x="3894138" y="3786188"/>
          <p14:tracePt t="36672" x="3857625" y="3786188"/>
          <p14:tracePt t="36702" x="3687763" y="3786188"/>
          <p14:tracePt t="36719" x="3581400" y="3786188"/>
          <p14:tracePt t="36736" x="3490913" y="3803650"/>
          <p14:tracePt t="36752" x="3419475" y="3813175"/>
          <p14:tracePt t="36769" x="3322638" y="3822700"/>
          <p14:tracePt t="36785" x="3205163" y="3840163"/>
          <p14:tracePt t="36802" x="3143250" y="3840163"/>
          <p14:tracePt t="36819" x="3017838" y="3848100"/>
          <p14:tracePt t="36835" x="2946400" y="3857625"/>
          <p14:tracePt t="36852" x="2884488" y="3857625"/>
          <p14:tracePt t="36869" x="2867025" y="3857625"/>
          <p14:tracePt t="36885" x="2857500" y="3857625"/>
          <p14:tracePt t="36967" x="2867025" y="3857625"/>
          <p14:tracePt t="36974" x="2874963" y="3857625"/>
          <p14:tracePt t="36990" x="2901950" y="3857625"/>
          <p14:tracePt t="37002" x="2982913" y="3857625"/>
          <p14:tracePt t="37019" x="3108325" y="3857625"/>
          <p14:tracePt t="37035" x="3527425" y="3840163"/>
          <p14:tracePt t="37052" x="3714750" y="3840163"/>
          <p14:tracePt t="37069" x="4081463" y="3830638"/>
          <p14:tracePt t="37086" x="4357688" y="3830638"/>
          <p14:tracePt t="37102" x="4510088" y="3830638"/>
          <p14:tracePt t="37119" x="4608513" y="3830638"/>
          <p14:tracePt t="37135" x="4660900" y="3830638"/>
          <p14:tracePt t="37152" x="4705350" y="3830638"/>
          <p14:tracePt t="37153" x="4732338" y="3830638"/>
          <p14:tracePt t="37169" x="4741863" y="38306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0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1"/>
    </mc:Choice>
    <mc:Fallback>
      <p:transition spd="slow" advTm="2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6" x="4768850" y="3803650"/>
          <p14:tracePt t="904" x="4795838" y="3776663"/>
          <p14:tracePt t="913" x="4830763" y="3741738"/>
          <p14:tracePt t="920" x="4848225" y="3732213"/>
          <p14:tracePt t="936" x="4875213" y="3705225"/>
          <p14:tracePt t="953" x="4894263" y="3687763"/>
          <p14:tracePt t="970" x="4894263" y="3679825"/>
          <p14:tracePt t="986" x="4902200" y="3679825"/>
          <p14:tracePt t="1105" x="4894263" y="3670300"/>
          <p14:tracePt t="1113" x="4840288" y="3652838"/>
          <p14:tracePt t="1121" x="4759325" y="3633788"/>
          <p14:tracePt t="1136" x="4652963" y="3608388"/>
          <p14:tracePt t="1153" x="4581525" y="3598863"/>
          <p14:tracePt t="1170" x="4465638" y="3562350"/>
          <p14:tracePt t="1187" x="4251325" y="3509963"/>
          <p14:tracePt t="1203" x="4170363" y="3482975"/>
          <p14:tracePt t="1220" x="4010025" y="3438525"/>
          <p14:tracePt t="1236" x="3776663" y="3394075"/>
          <p14:tracePt t="1254" x="3598863" y="3322638"/>
          <p14:tracePt t="1270" x="3509963" y="3303588"/>
          <p14:tracePt t="1287" x="3465513" y="3303588"/>
          <p14:tracePt t="1303" x="3446463" y="3303588"/>
          <p14:tracePt t="1320" x="3438525" y="3303588"/>
          <p14:tracePt t="1388" x="3438525" y="3295650"/>
          <p14:tracePt t="1404" x="3446463" y="3295650"/>
          <p14:tracePt t="1418" x="3455988" y="3295650"/>
          <p14:tracePt t="1433" x="3473450" y="3295650"/>
          <p14:tracePt t="1441" x="3509963" y="3295650"/>
          <p14:tracePt t="1453" x="3562350" y="3295650"/>
          <p14:tracePt t="1470" x="3633788" y="3295650"/>
          <p14:tracePt t="1487" x="3714750" y="3295650"/>
          <p14:tracePt t="1503" x="3803650" y="3295650"/>
          <p14:tracePt t="1520" x="3875088" y="3295650"/>
          <p14:tracePt t="1537" x="3919538" y="3295650"/>
          <p14:tracePt t="1553" x="3946525" y="3295650"/>
          <p14:tracePt t="1571" x="3973513" y="3295650"/>
          <p14:tracePt t="1587" x="3983038" y="3295650"/>
          <p14:tracePt t="1604" x="3990975" y="3295650"/>
          <p14:tracePt t="1620" x="4017963" y="3295650"/>
          <p14:tracePt t="1637" x="4037013" y="3295650"/>
          <p14:tracePt t="1654" x="4044950" y="3295650"/>
          <p14:tracePt t="1670" x="4054475" y="3295650"/>
          <p14:tracePt t="1687" x="4081463" y="3295650"/>
          <p14:tracePt t="1720" x="4089400" y="3295650"/>
          <p14:tracePt t="1737" x="4098925" y="3295650"/>
          <p14:tracePt t="1963" x="4108450" y="3295650"/>
          <p14:tracePt t="1985" x="4116388" y="3295650"/>
          <p14:tracePt t="2007" x="4125913" y="3295650"/>
          <p14:tracePt t="2024" x="4133850" y="3295650"/>
          <p14:tracePt t="2037" x="4152900" y="3295650"/>
          <p14:tracePt t="2054" x="4160838" y="3295650"/>
          <p14:tracePt t="2070" x="4170363" y="3295650"/>
          <p14:tracePt t="2087" x="4179888" y="3295650"/>
          <p14:tracePt t="2119" x="4187825" y="3295650"/>
          <p14:tracePt t="2142" x="4197350" y="3295650"/>
          <p14:tracePt t="2178" x="4205288" y="3295650"/>
          <p14:tracePt t="2633" x="4179888" y="3295650"/>
          <p14:tracePt t="2641" x="4125913" y="3295650"/>
          <p14:tracePt t="2648" x="4071938" y="3295650"/>
          <p14:tracePt t="2656" x="4010025" y="3295650"/>
          <p14:tracePt t="2671" x="3946525" y="3295650"/>
          <p14:tracePt t="2687" x="3902075" y="3313113"/>
          <p14:tracePt t="2704" x="3875088" y="3313113"/>
          <p14:tracePt t="2722" x="3840163" y="3313113"/>
          <p14:tracePt t="2754" x="3768725" y="3330575"/>
          <p14:tracePt t="2787" x="3724275" y="3340100"/>
          <p14:tracePt t="2821" x="3679825" y="3348038"/>
          <p14:tracePt t="2837" x="3679825" y="3357563"/>
          <p14:tracePt t="2909" x="3687763" y="3357563"/>
          <p14:tracePt t="2924" x="3697288" y="3357563"/>
          <p14:tracePt t="2932" x="3732213" y="3357563"/>
          <p14:tracePt t="2939" x="3786188" y="3357563"/>
          <p14:tracePt t="2954" x="3884613" y="3357563"/>
          <p14:tracePt t="2970" x="4027488" y="3357563"/>
          <p14:tracePt t="2987" x="4187825" y="3348038"/>
          <p14:tracePt t="3004" x="4276725" y="3348038"/>
          <p14:tracePt t="3021" x="4330700" y="3340100"/>
          <p14:tracePt t="3054" x="4340225" y="3340100"/>
          <p14:tracePt t="3796" x="4394200" y="3313113"/>
          <p14:tracePt t="3804" x="4518025" y="3303588"/>
          <p14:tracePt t="3812" x="4589463" y="3286125"/>
          <p14:tracePt t="3821" x="4670425" y="3286125"/>
          <p14:tracePt t="3837" x="4786313" y="3276600"/>
          <p14:tracePt t="3854" x="5000625" y="3268663"/>
          <p14:tracePt t="3872" x="5180013" y="3268663"/>
          <p14:tracePt t="3904" x="5527675" y="3251200"/>
          <p14:tracePt t="3937" x="5875338" y="3251200"/>
          <p14:tracePt t="3971" x="6197600" y="3322638"/>
          <p14:tracePt t="3988" x="6348413" y="3357563"/>
          <p14:tracePt t="4004" x="6599238" y="3411538"/>
          <p14:tracePt t="4022" x="6813550" y="3473450"/>
          <p14:tracePt t="4038" x="6965950" y="3509963"/>
          <p14:tracePt t="4054" x="7072313" y="3554413"/>
          <p14:tracePt t="4071" x="7242175" y="3571875"/>
          <p14:tracePt t="4088" x="7402513" y="3608388"/>
          <p14:tracePt t="4104" x="7500938" y="3625850"/>
          <p14:tracePt t="4121" x="7670800" y="3643313"/>
          <p14:tracePt t="4138" x="7796213" y="3670300"/>
          <p14:tracePt t="4154" x="7939088" y="3724275"/>
          <p14:tracePt t="4171" x="8081963" y="3759200"/>
          <p14:tracePt t="4187" x="8224838" y="3803650"/>
          <p14:tracePt t="4204" x="8385175" y="3848100"/>
          <p14:tracePt t="4221" x="8599488" y="3894138"/>
          <p14:tracePt t="4237" x="8609013" y="3894138"/>
          <p14:tracePt t="4254" x="8680450" y="3911600"/>
          <p14:tracePt t="4520" x="8823325" y="3911600"/>
          <p14:tracePt t="4526" x="9010650" y="3884613"/>
          <p14:tracePt t="4538" x="9055100" y="3884613"/>
          <p14:tracePt t="4554" x="9483725" y="3840163"/>
          <p14:tracePt t="4572" x="9786938" y="3786188"/>
          <p14:tracePt t="4588" x="9983788" y="3776663"/>
          <p14:tracePt t="4604" x="10090150" y="3751263"/>
          <p14:tracePt t="4638" x="10491788" y="3616325"/>
          <p14:tracePt t="4671" x="10599738" y="3411538"/>
          <p14:tracePt t="4704" x="10661650" y="3232150"/>
          <p14:tracePt t="4722" x="10653713" y="2946400"/>
          <p14:tracePt t="4738" x="10626725" y="2874963"/>
          <p14:tracePt t="4755" x="10599738" y="2759075"/>
          <p14:tracePt t="4771" x="10555288" y="2589213"/>
          <p14:tracePt t="4788" x="10447338" y="2384425"/>
          <p14:tracePt t="4804" x="10323513" y="2214563"/>
          <p14:tracePt t="4822" x="10215563" y="2071688"/>
          <p14:tracePt t="4838" x="10153650" y="1982788"/>
          <p14:tracePt t="4854" x="10082213" y="1866900"/>
          <p14:tracePt t="4872" x="10010775" y="1741488"/>
          <p14:tracePt t="4888" x="9920288" y="1625600"/>
          <p14:tracePt t="4904" x="9823450" y="1554163"/>
          <p14:tracePt t="4921" x="9732963" y="1500188"/>
          <p14:tracePt t="4938" x="9599613" y="1419225"/>
          <p14:tracePt t="4955" x="9474200" y="1366838"/>
          <p14:tracePt t="4971" x="9348788" y="1312863"/>
          <p14:tracePt t="4988" x="9277350" y="1303338"/>
          <p14:tracePt t="5004" x="9109075" y="1285875"/>
          <p14:tracePt t="5021" x="8974138" y="1285875"/>
          <p14:tracePt t="5038" x="8875713" y="1295400"/>
          <p14:tracePt t="5054" x="8715375" y="1322388"/>
          <p14:tracePt t="5072" x="8491538" y="1374775"/>
          <p14:tracePt t="5088" x="8429625" y="1393825"/>
          <p14:tracePt t="5104" x="8340725" y="1438275"/>
          <p14:tracePt t="5122" x="8251825" y="1455738"/>
          <p14:tracePt t="5138" x="8108950" y="1500188"/>
          <p14:tracePt t="5155" x="8062913" y="1527175"/>
          <p14:tracePt t="5171" x="7991475" y="1562100"/>
          <p14:tracePt t="5188" x="7912100" y="1633538"/>
          <p14:tracePt t="5205" x="7823200" y="1731963"/>
          <p14:tracePt t="5221" x="7705725" y="1857375"/>
          <p14:tracePt t="5238" x="7653338" y="1901825"/>
          <p14:tracePt t="5255" x="7581900" y="2000250"/>
          <p14:tracePt t="5272" x="7491413" y="2170113"/>
          <p14:tracePt t="5288" x="7446963" y="2251075"/>
          <p14:tracePt t="5304" x="7394575" y="2322513"/>
          <p14:tracePt t="5322" x="7358063" y="2366963"/>
          <p14:tracePt t="5338" x="7296150" y="2473325"/>
          <p14:tracePt t="5355" x="7242175" y="2679700"/>
          <p14:tracePt t="5371" x="7242175" y="2724150"/>
          <p14:tracePt t="5388" x="7232650" y="2768600"/>
          <p14:tracePt t="5405" x="7232650" y="2857500"/>
          <p14:tracePt t="5422" x="7232650" y="3017838"/>
          <p14:tracePt t="5438" x="7232650" y="3081338"/>
          <p14:tracePt t="5455" x="7242175" y="3125788"/>
          <p14:tracePt t="5472" x="7269163" y="3170238"/>
          <p14:tracePt t="5488" x="7340600" y="3276600"/>
          <p14:tracePt t="5505" x="7456488" y="3482975"/>
          <p14:tracePt t="5522" x="7491413" y="3536950"/>
          <p14:tracePt t="5538" x="7537450" y="3608388"/>
          <p14:tracePt t="5555" x="7616825" y="3776663"/>
          <p14:tracePt t="5572" x="7653338" y="3894138"/>
          <p14:tracePt t="5588" x="7715250" y="3946525"/>
          <p14:tracePt t="5605" x="7831138" y="4010025"/>
          <p14:tracePt t="5622" x="7939088" y="4089400"/>
          <p14:tracePt t="5638" x="8081963" y="4187825"/>
          <p14:tracePt t="5655" x="8251825" y="4251325"/>
          <p14:tracePt t="5671" x="8394700" y="4286250"/>
          <p14:tracePt t="5688" x="8518525" y="4313238"/>
          <p14:tracePt t="5705" x="8831263" y="4322763"/>
          <p14:tracePt t="5722" x="9001125" y="4330700"/>
          <p14:tracePt t="5738" x="9224963" y="4330700"/>
          <p14:tracePt t="5755" x="9358313" y="4322763"/>
          <p14:tracePt t="5772" x="9555163" y="4295775"/>
          <p14:tracePt t="5788" x="9823450" y="4251325"/>
          <p14:tracePt t="5805" x="9929813" y="4214813"/>
          <p14:tracePt t="5822" x="10063163" y="4152900"/>
          <p14:tracePt t="5838" x="10171113" y="4108450"/>
          <p14:tracePt t="5855" x="10242550" y="4044950"/>
          <p14:tracePt t="5871" x="10277475" y="4010025"/>
          <p14:tracePt t="5888" x="10304463" y="3946525"/>
          <p14:tracePt t="5905" x="10394950" y="3786188"/>
          <p14:tracePt t="5922" x="10456863" y="3562350"/>
          <p14:tracePt t="5938" x="10483850" y="3367088"/>
          <p14:tracePt t="5955" x="10491788" y="3179763"/>
          <p14:tracePt t="5972" x="10491788" y="3054350"/>
          <p14:tracePt t="5988" x="10501313" y="2697163"/>
          <p14:tracePt t="6005" x="10474325" y="2616200"/>
          <p14:tracePt t="6022" x="10420350" y="2482850"/>
          <p14:tracePt t="6038" x="10348913" y="2286000"/>
          <p14:tracePt t="6055" x="10233025" y="2044700"/>
          <p14:tracePt t="6072" x="10099675" y="1803400"/>
          <p14:tracePt t="6088" x="9983788" y="1687513"/>
          <p14:tracePt t="6105" x="9848850" y="1608138"/>
          <p14:tracePt t="6122" x="9759950" y="1509713"/>
          <p14:tracePt t="6138" x="9537700" y="1366838"/>
          <p14:tracePt t="6155" x="9420225" y="1322388"/>
          <p14:tracePt t="6172" x="9331325" y="1285875"/>
          <p14:tracePt t="6189" x="9063038" y="1258888"/>
          <p14:tracePt t="6205" x="8983663" y="1241425"/>
          <p14:tracePt t="6222" x="8885238" y="1241425"/>
          <p14:tracePt t="6238" x="8732838" y="1241425"/>
          <p14:tracePt t="6255" x="8609013" y="1241425"/>
          <p14:tracePt t="6272" x="8483600" y="1303338"/>
          <p14:tracePt t="6288" x="8340725" y="1339850"/>
          <p14:tracePt t="6305" x="8232775" y="1384300"/>
          <p14:tracePt t="6323" x="8161338" y="1411288"/>
          <p14:tracePt t="6338" x="8099425" y="1473200"/>
          <p14:tracePt t="6355" x="8010525" y="1554163"/>
          <p14:tracePt t="6372" x="7929563" y="1608138"/>
          <p14:tracePt t="6388" x="7858125" y="1652588"/>
          <p14:tracePt t="6405" x="7751763" y="1776413"/>
          <p14:tracePt t="6423" x="7697788" y="1901825"/>
          <p14:tracePt t="6438" x="7661275" y="1973263"/>
          <p14:tracePt t="6455" x="7599363" y="2044700"/>
          <p14:tracePt t="6472" x="7562850" y="2089150"/>
          <p14:tracePt t="6488" x="7456488" y="2268538"/>
          <p14:tracePt t="6505" x="7402513" y="2393950"/>
          <p14:tracePt t="6522" x="7367588" y="2438400"/>
          <p14:tracePt t="6539" x="7331075" y="2490788"/>
          <p14:tracePt t="6555" x="7304088" y="2652713"/>
          <p14:tracePt t="6572" x="7296150" y="2759075"/>
          <p14:tracePt t="6588" x="7277100" y="2803525"/>
          <p14:tracePt t="6605" x="7277100" y="2847975"/>
          <p14:tracePt t="6622" x="7277100" y="2911475"/>
          <p14:tracePt t="6638" x="7277100" y="2973388"/>
          <p14:tracePt t="6655" x="7286625" y="3081338"/>
          <p14:tracePt t="6672" x="7296150" y="3125788"/>
          <p14:tracePt t="6688" x="7296150" y="3187700"/>
          <p14:tracePt t="6705" x="7304088" y="3224213"/>
          <p14:tracePt t="6722" x="7323138" y="3259138"/>
          <p14:tracePt t="6739" x="7331075" y="3303588"/>
          <p14:tracePt t="6755" x="7358063" y="3348038"/>
          <p14:tracePt t="6772" x="7385050" y="3419475"/>
          <p14:tracePt t="6788" x="7394575" y="3438525"/>
          <p14:tracePt t="6805" x="7402513" y="3455988"/>
          <p14:tracePt t="6823" x="7419975" y="3482975"/>
          <p14:tracePt t="6838" x="7429500" y="3500438"/>
          <p14:tracePt t="6855" x="7446963" y="3509963"/>
          <p14:tracePt t="6872" x="7473950" y="3544888"/>
          <p14:tracePt t="6888" x="7510463" y="3581400"/>
          <p14:tracePt t="6905" x="7554913" y="3697288"/>
          <p14:tracePt t="6922" x="7572375" y="3741738"/>
          <p14:tracePt t="6939" x="7572375" y="3759200"/>
          <p14:tracePt t="6955" x="7581900" y="3776663"/>
          <p14:tracePt t="7009" x="7581900" y="3786188"/>
          <p14:tracePt t="7143" x="7581900" y="3795713"/>
          <p14:tracePt t="7724" x="7626350" y="3803650"/>
          <p14:tracePt t="7733" x="7680325" y="3830638"/>
          <p14:tracePt t="7740" x="7732713" y="3894138"/>
          <p14:tracePt t="7755" x="7885113" y="4010025"/>
          <p14:tracePt t="7772" x="8010525" y="4098925"/>
          <p14:tracePt t="7789" x="8089900" y="4179888"/>
          <p14:tracePt t="7805" x="8161338" y="4313238"/>
          <p14:tracePt t="7839" x="8215313" y="4500563"/>
          <p14:tracePt t="7872" x="8215313" y="4527550"/>
          <p14:tracePt t="7905" x="8197850" y="4598988"/>
          <p14:tracePt t="7922" x="8170863" y="4670425"/>
          <p14:tracePt t="7939" x="8134350" y="4732338"/>
          <p14:tracePt t="7956" x="8099425" y="4786313"/>
          <p14:tracePt t="7972" x="8054975" y="4813300"/>
          <p14:tracePt t="7989" x="8027988" y="4822825"/>
          <p14:tracePt t="8005" x="7983538" y="4830763"/>
          <p14:tracePt t="8022" x="7974013" y="4848225"/>
          <p14:tracePt t="8039" x="7966075" y="4848225"/>
          <p14:tracePt t="8072" x="7974013" y="4848225"/>
          <p14:tracePt t="8089" x="7983538" y="4848225"/>
          <p14:tracePt t="8106" x="8134350" y="4884738"/>
          <p14:tracePt t="8122" x="8348663" y="4894263"/>
          <p14:tracePt t="8139" x="8626475" y="4919663"/>
          <p14:tracePt t="8155" x="8902700" y="4946650"/>
          <p14:tracePt t="8157" x="9153525" y="4956175"/>
          <p14:tracePt t="8172" x="9367838" y="4965700"/>
          <p14:tracePt t="8189" x="9590088" y="4973638"/>
          <p14:tracePt t="8205" x="9688513" y="4973638"/>
          <p14:tracePt t="8222" x="9705975" y="4973638"/>
          <p14:tracePt t="8239" x="9715500" y="4973638"/>
          <p14:tracePt t="8657" x="9705975" y="4973638"/>
          <p14:tracePt t="8664" x="9671050" y="4965700"/>
          <p14:tracePt t="8673" x="9644063" y="4946650"/>
          <p14:tracePt t="8689" x="9599613" y="4911725"/>
          <p14:tracePt t="8706" x="9555163" y="4875213"/>
          <p14:tracePt t="8723" x="9456738" y="4822825"/>
          <p14:tracePt t="8739" x="9402763" y="4803775"/>
          <p14:tracePt t="8772" x="9331325" y="4786313"/>
          <p14:tracePt t="8806" x="9286875" y="4759325"/>
          <p14:tracePt t="8839" x="9215438" y="4741863"/>
          <p14:tracePt t="8856" x="9170988" y="4732338"/>
          <p14:tracePt t="8873" x="9063038" y="4714875"/>
          <p14:tracePt t="8889" x="9018588" y="4714875"/>
          <p14:tracePt t="8906" x="8991600" y="4714875"/>
          <p14:tracePt t="8923" x="8983663" y="4714875"/>
          <p14:tracePt t="8939" x="8966200" y="4714875"/>
          <p14:tracePt t="8956" x="8956675" y="4714875"/>
          <p14:tracePt t="8972" x="8947150" y="4714875"/>
          <p14:tracePt t="9006" x="8939213" y="4714875"/>
          <p14:tracePt t="9156" x="8939213" y="4724400"/>
          <p14:tracePt t="9202" x="8947150" y="4732338"/>
          <p14:tracePt t="9208" x="8966200" y="4741863"/>
          <p14:tracePt t="9215" x="9010650" y="4751388"/>
          <p14:tracePt t="9224" x="9055100" y="4759325"/>
          <p14:tracePt t="9239" x="9197975" y="4795838"/>
          <p14:tracePt t="9256" x="9296400" y="4822825"/>
          <p14:tracePt t="9273" x="9367838" y="4822825"/>
          <p14:tracePt t="9290" x="9429750" y="4822825"/>
          <p14:tracePt t="9306" x="9491663" y="4830763"/>
          <p14:tracePt t="9323" x="9518650" y="4830763"/>
          <p14:tracePt t="9340" x="9528175" y="4840288"/>
          <p14:tracePt t="9373" x="9537700" y="4840288"/>
          <p14:tracePt t="9394" x="9537700" y="4848225"/>
          <p14:tracePt t="9417" x="9545638" y="4848225"/>
          <p14:tracePt t="9536" x="9537700" y="4848225"/>
          <p14:tracePt t="9544" x="9528175" y="4848225"/>
          <p14:tracePt t="9558" x="9518650" y="4848225"/>
          <p14:tracePt t="9566" x="9518650" y="4857750"/>
          <p14:tracePt t="9574" x="9501188" y="4857750"/>
          <p14:tracePt t="9589" x="9474200" y="4857750"/>
          <p14:tracePt t="9606" x="9456738" y="4857750"/>
          <p14:tracePt t="9623" x="9429750" y="4867275"/>
          <p14:tracePt t="9640" x="9402763" y="4867275"/>
          <p14:tracePt t="9656" x="9385300" y="4867275"/>
          <p14:tracePt t="9673" x="9348788" y="4867275"/>
          <p14:tracePt t="9689" x="9313863" y="4867275"/>
          <p14:tracePt t="9706" x="9259888" y="4867275"/>
          <p14:tracePt t="9723" x="9205913" y="4867275"/>
          <p14:tracePt t="9740" x="9197975" y="4867275"/>
          <p14:tracePt t="9756" x="9188450" y="4867275"/>
          <p14:tracePt t="9773" x="9170988" y="4867275"/>
          <p14:tracePt t="9790" x="9161463" y="4867275"/>
          <p14:tracePt t="10065" x="9109075" y="4867275"/>
          <p14:tracePt t="10073" x="9072563" y="4867275"/>
          <p14:tracePt t="10081" x="9028113" y="4867275"/>
          <p14:tracePt t="10089" x="8966200" y="4867275"/>
          <p14:tracePt t="10106" x="8840788" y="4857750"/>
          <p14:tracePt t="10123" x="8732838" y="4848225"/>
          <p14:tracePt t="10140" x="8670925" y="4848225"/>
          <p14:tracePt t="10173" x="8582025" y="4830763"/>
          <p14:tracePt t="10206" x="8491538" y="4813300"/>
          <p14:tracePt t="10240" x="8412163" y="4813300"/>
          <p14:tracePt t="10256" x="8402638" y="4813300"/>
          <p14:tracePt t="10273" x="8385175" y="4813300"/>
          <p14:tracePt t="10290" x="8358188" y="4813300"/>
          <p14:tracePt t="10306" x="8348663" y="4813300"/>
          <p14:tracePt t="10323" x="8340725" y="4813300"/>
          <p14:tracePt t="10340" x="8331200" y="4813300"/>
          <p14:tracePt t="10415" x="8331200" y="4822825"/>
          <p14:tracePt t="10431" x="8331200" y="4830763"/>
          <p14:tracePt t="10438" x="8340725" y="4830763"/>
          <p14:tracePt t="10445" x="8367713" y="4830763"/>
          <p14:tracePt t="10456" x="8429625" y="4840288"/>
          <p14:tracePt t="10473" x="8562975" y="4848225"/>
          <p14:tracePt t="10490" x="8697913" y="4848225"/>
          <p14:tracePt t="10506" x="8742363" y="4848225"/>
          <p14:tracePt t="10523" x="8777288" y="4848225"/>
          <p14:tracePt t="10540" x="8823325" y="4848225"/>
          <p14:tracePt t="10557" x="8840788" y="4848225"/>
          <p14:tracePt t="10590" x="8848725" y="4848225"/>
          <p14:tracePt t="10610" x="8858250" y="4848225"/>
          <p14:tracePt t="10871" x="8929688" y="4840288"/>
          <p14:tracePt t="10878" x="8974138" y="4830763"/>
          <p14:tracePt t="10890" x="9109075" y="4813300"/>
          <p14:tracePt t="10906" x="9232900" y="4795838"/>
          <p14:tracePt t="10923" x="9340850" y="4759325"/>
          <p14:tracePt t="10956" x="9501188" y="4724400"/>
          <p14:tracePt t="10990" x="9537700" y="4724400"/>
          <p14:tracePt t="11023" x="9545638" y="4724400"/>
          <p14:tracePt t="11073" x="9555163" y="4714875"/>
          <p14:tracePt t="11094" x="9563100" y="4714875"/>
          <p14:tracePt t="11116" x="9563100" y="4705350"/>
          <p14:tracePt t="11132" x="9563100" y="4697413"/>
          <p14:tracePt t="11258" x="9563100" y="4705350"/>
          <p14:tracePt t="11288" x="9572625" y="4714875"/>
          <p14:tracePt t="11303" x="9590088" y="4724400"/>
          <p14:tracePt t="11311" x="9599613" y="4732338"/>
          <p14:tracePt t="11318" x="9609138" y="4732338"/>
          <p14:tracePt t="11325" x="9609138" y="4741863"/>
          <p14:tracePt t="11340" x="9617075" y="4759325"/>
          <p14:tracePt t="11357" x="9617075" y="4768850"/>
          <p14:tracePt t="11373" x="9626600" y="4776788"/>
          <p14:tracePt t="11390" x="9653588" y="4795838"/>
          <p14:tracePt t="11407" x="9661525" y="4803775"/>
          <p14:tracePt t="11424" x="9671050" y="4813300"/>
          <p14:tracePt t="11440" x="9680575" y="4813300"/>
          <p14:tracePt t="11457" x="9680575" y="4822825"/>
          <p14:tracePt t="11473" x="9680575" y="4830763"/>
          <p14:tracePt t="11645" x="9680575" y="4822825"/>
          <p14:tracePt t="11713" x="9680575" y="4813300"/>
          <p14:tracePt t="12273" x="9688513" y="4813300"/>
          <p14:tracePt t="12302" x="9698038" y="4813300"/>
          <p14:tracePt t="12310" x="9698038" y="4803775"/>
          <p14:tracePt t="12332" x="9705975" y="4803775"/>
          <p14:tracePt t="12354" x="9715500" y="4803775"/>
          <p14:tracePt t="12384" x="9725025" y="4803775"/>
          <p14:tracePt t="12406" x="9732963" y="4795838"/>
          <p14:tracePt t="12451" x="9742488" y="4795838"/>
          <p14:tracePt t="12511" x="9752013" y="4795838"/>
          <p14:tracePt t="13935" x="9752013" y="4697413"/>
          <p14:tracePt t="13944" x="9732963" y="4633913"/>
          <p14:tracePt t="13949" x="9705975" y="4483100"/>
          <p14:tracePt t="13957" x="9688513" y="4456113"/>
          <p14:tracePt t="13974" x="9599613" y="4357688"/>
          <p14:tracePt t="13991" x="9483725" y="4133850"/>
          <p14:tracePt t="14007" x="9375775" y="3919538"/>
          <p14:tracePt t="14041" x="9090025" y="3251200"/>
          <p14:tracePt t="14074" x="8813800" y="2911475"/>
          <p14:tracePt t="14108" x="8402638" y="2724150"/>
          <p14:tracePt t="14124" x="8304213" y="2660650"/>
          <p14:tracePt t="14141" x="8170863" y="2562225"/>
          <p14:tracePt t="14157" x="7929563" y="2419350"/>
          <p14:tracePt t="14174" x="7858125" y="2339975"/>
          <p14:tracePt t="14191" x="7777163" y="2259013"/>
          <p14:tracePt t="14207" x="7688263" y="2108200"/>
          <p14:tracePt t="14224" x="7643813" y="1973263"/>
          <p14:tracePt t="14241" x="7616825" y="1785938"/>
          <p14:tracePt t="14258" x="7626350" y="1500188"/>
          <p14:tracePt t="14275" x="7643813" y="1374775"/>
          <p14:tracePt t="14291" x="7680325" y="1179513"/>
          <p14:tracePt t="14308" x="7670800" y="1089025"/>
          <p14:tracePt t="14324" x="7661275" y="1071563"/>
          <p14:tracePt t="14341" x="7653338" y="1054100"/>
          <p14:tracePt t="14358" x="7643813" y="1044575"/>
          <p14:tracePt t="14374" x="7626350" y="1027113"/>
          <p14:tracePt t="14392" x="7616825" y="1017588"/>
          <p14:tracePt t="14408" x="7608888" y="1009650"/>
          <p14:tracePt t="14424" x="7589838" y="1009650"/>
          <p14:tracePt t="14442" x="7572375" y="1000125"/>
          <p14:tracePt t="14458" x="7562850" y="990600"/>
          <p14:tracePt t="14491" x="7554913" y="990600"/>
          <p14:tracePt t="14524" x="7545388" y="1000125"/>
          <p14:tracePt t="14531" x="7545388" y="1009650"/>
          <p14:tracePt t="14541" x="7510463" y="1081088"/>
          <p14:tracePt t="14558" x="7491413" y="1241425"/>
          <p14:tracePt t="14575" x="7466013" y="1357313"/>
          <p14:tracePt t="14592" x="7439025" y="1438275"/>
          <p14:tracePt t="14608" x="7439025" y="1482725"/>
          <p14:tracePt t="14625" x="7439025" y="1517650"/>
          <p14:tracePt t="14642" x="7439025" y="1536700"/>
          <p14:tracePt t="14658" x="7439025" y="1554163"/>
          <p14:tracePt t="14674" x="7446963" y="1554163"/>
          <p14:tracePt t="14691" x="7491413" y="1544638"/>
          <p14:tracePt t="14708" x="7634288" y="1438275"/>
          <p14:tracePt t="14724" x="7848600" y="1312863"/>
          <p14:tracePt t="14741" x="7939088" y="1214438"/>
          <p14:tracePt t="14758" x="7983538" y="1133475"/>
          <p14:tracePt t="14774" x="7991475" y="1116013"/>
          <p14:tracePt t="14822" x="7991475" y="1125538"/>
          <p14:tracePt t="14829" x="7991475" y="1143000"/>
          <p14:tracePt t="14841" x="8001000" y="1152525"/>
          <p14:tracePt t="14858" x="7983538" y="1303338"/>
          <p14:tracePt t="14874" x="7939088" y="1465263"/>
          <p14:tracePt t="14892" x="7858125" y="1758950"/>
          <p14:tracePt t="14908" x="7813675" y="1874838"/>
          <p14:tracePt t="14924" x="7742238" y="2170113"/>
          <p14:tracePt t="14942" x="7697788" y="2312988"/>
          <p14:tracePt t="14958" x="7697788" y="2339975"/>
          <p14:tracePt t="14975" x="7697788" y="2357438"/>
          <p14:tracePt t="15015" x="7724775" y="2347913"/>
          <p14:tracePt t="15024" x="7777163" y="2322513"/>
          <p14:tracePt t="15042" x="7920038" y="2214563"/>
          <p14:tracePt t="15058" x="8402638" y="1803400"/>
          <p14:tracePt t="15075" x="8555038" y="1660525"/>
          <p14:tracePt t="15091" x="8823325" y="1419225"/>
          <p14:tracePt t="15108" x="8885238" y="1366838"/>
          <p14:tracePt t="15143" x="8885238" y="1374775"/>
          <p14:tracePt t="15158" x="8894763" y="1411288"/>
          <p14:tracePt t="15174" x="8902700" y="1554163"/>
          <p14:tracePt t="15192" x="8796338" y="1768475"/>
          <p14:tracePt t="15208" x="8582025" y="2295525"/>
          <p14:tracePt t="15225" x="8466138" y="2786063"/>
          <p14:tracePt t="15241" x="8429625" y="2955925"/>
          <p14:tracePt t="15258" x="8402638" y="3276600"/>
          <p14:tracePt t="15275" x="8367713" y="3348038"/>
          <p14:tracePt t="15291" x="8367713" y="3384550"/>
          <p14:tracePt t="15308" x="8367713" y="3402013"/>
          <p14:tracePt t="15358" x="8375650" y="3402013"/>
          <p14:tracePt t="15365" x="8402638" y="3375025"/>
          <p14:tracePt t="15374" x="8518525" y="3303588"/>
          <p14:tracePt t="15392" x="8885238" y="2982913"/>
          <p14:tracePt t="15408" x="9028113" y="2803525"/>
          <p14:tracePt t="15425" x="9134475" y="2705100"/>
          <p14:tracePt t="15441" x="9215438" y="2589213"/>
          <p14:tracePt t="15485" x="9215438" y="2598738"/>
          <p14:tracePt t="15492" x="9215438" y="2608263"/>
          <p14:tracePt t="15508" x="9215438" y="2652713"/>
          <p14:tracePt t="15525" x="9126538" y="2768600"/>
          <p14:tracePt t="15542" x="8991600" y="3143250"/>
          <p14:tracePt t="15558" x="8912225" y="3286125"/>
          <p14:tracePt t="15575" x="8724900" y="3589338"/>
          <p14:tracePt t="15592" x="8634413" y="3724275"/>
          <p14:tracePt t="15608" x="8609013" y="3759200"/>
          <p14:tracePt t="15625" x="8589963" y="3786188"/>
          <p14:tracePt t="15642" x="8572500" y="3803650"/>
          <p14:tracePt t="15851" x="8562975" y="38036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6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"/>
    </mc:Choice>
    <mc:Fallback xmlns="">
      <p:transition spd="slow" advTm="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6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75"/>
    </mc:Choice>
    <mc:Fallback>
      <p:transition spd="slow" advTm="16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17" x="8447088" y="3822700"/>
          <p14:tracePt t="2224" x="8259763" y="3857625"/>
          <p14:tracePt t="2233" x="8188325" y="3875088"/>
          <p14:tracePt t="2250" x="7688263" y="3929063"/>
          <p14:tracePt t="2266" x="7466013" y="3946525"/>
          <p14:tracePt t="2283" x="7037388" y="3965575"/>
          <p14:tracePt t="2299" x="6688138" y="3990975"/>
          <p14:tracePt t="2333" x="6402388" y="4116388"/>
          <p14:tracePt t="2366" x="6108700" y="4330700"/>
          <p14:tracePt t="2399" x="5956300" y="4419600"/>
          <p14:tracePt t="2416" x="5894388" y="4419600"/>
          <p14:tracePt t="2433" x="5795963" y="4456113"/>
          <p14:tracePt t="2450" x="5670550" y="4510088"/>
          <p14:tracePt t="2466" x="5491163" y="4589463"/>
          <p14:tracePt t="2483" x="5322888" y="4652963"/>
          <p14:tracePt t="2500" x="5170488" y="4732338"/>
          <p14:tracePt t="2516" x="5000625" y="4786313"/>
          <p14:tracePt t="2533" x="4857750" y="4857750"/>
          <p14:tracePt t="2549" x="4786313" y="4884738"/>
          <p14:tracePt t="2566" x="4652963" y="5018088"/>
          <p14:tracePt t="2583" x="4483100" y="5276850"/>
          <p14:tracePt t="2599" x="4429125" y="5348288"/>
          <p14:tracePt t="2616" x="4367213" y="5456238"/>
          <p14:tracePt t="2633" x="4330700" y="5589588"/>
          <p14:tracePt t="2650" x="4322763" y="5653088"/>
          <p14:tracePt t="2666" x="4322763" y="5661025"/>
          <p14:tracePt t="2683" x="4322763" y="5670550"/>
          <p14:tracePt t="2754" x="4330700" y="5670550"/>
          <p14:tracePt t="2762" x="4340225" y="5670550"/>
          <p14:tracePt t="2769" x="4367213" y="5670550"/>
          <p14:tracePt t="2783" x="4402138" y="5670550"/>
          <p14:tracePt t="2800" x="4625975" y="5670550"/>
          <p14:tracePt t="2816" x="4732338" y="5661025"/>
          <p14:tracePt t="2833" x="4946650" y="5643563"/>
          <p14:tracePt t="2850" x="5089525" y="5608638"/>
          <p14:tracePt t="2866" x="5180013" y="5589588"/>
          <p14:tracePt t="2883" x="5205413" y="5572125"/>
          <p14:tracePt t="2900" x="5232400" y="5572125"/>
          <p14:tracePt t="2971" x="5241925" y="5572125"/>
          <p14:tracePt t="4633" x="5259388" y="5562600"/>
          <p14:tracePt t="4641" x="5276850" y="5554663"/>
          <p14:tracePt t="4650" x="5322888" y="5554663"/>
          <p14:tracePt t="4667" x="5411788" y="5545138"/>
          <p14:tracePt t="4683" x="5473700" y="5545138"/>
          <p14:tracePt t="4701" x="5653088" y="5545138"/>
          <p14:tracePt t="4717" x="5813425" y="5562600"/>
          <p14:tracePt t="4750" x="6099175" y="5581650"/>
          <p14:tracePt t="4783" x="6465888" y="5616575"/>
          <p14:tracePt t="4817" x="6653213" y="5626100"/>
          <p14:tracePt t="4834" x="6705600" y="5634038"/>
          <p14:tracePt t="4851" x="6804025" y="5634038"/>
          <p14:tracePt t="4867" x="6911975" y="5643563"/>
          <p14:tracePt t="4884" x="7037388" y="5661025"/>
          <p14:tracePt t="4901" x="7089775" y="5670550"/>
          <p14:tracePt t="4903" x="7108825" y="5670550"/>
          <p14:tracePt t="4917" x="7126288" y="5670550"/>
          <p14:tracePt t="4933" x="7134225" y="5670550"/>
          <p14:tracePt t="6713" x="7188200" y="5680075"/>
          <p14:tracePt t="6721" x="7251700" y="5697538"/>
          <p14:tracePt t="6728" x="7340600" y="5724525"/>
          <p14:tracePt t="6735" x="7419975" y="5751513"/>
          <p14:tracePt t="6751" x="7545388" y="5776913"/>
          <p14:tracePt t="6767" x="7661275" y="5776913"/>
          <p14:tracePt t="6784" x="7796213" y="5759450"/>
          <p14:tracePt t="6817" x="7920038" y="5724525"/>
          <p14:tracePt t="6851" x="8001000" y="5661025"/>
          <p14:tracePt t="6884" x="8054975" y="5545138"/>
          <p14:tracePt t="6902" x="8054975" y="5473700"/>
          <p14:tracePt t="6918" x="8054975" y="5411788"/>
          <p14:tracePt t="6934" x="8018463" y="5357813"/>
          <p14:tracePt t="6951" x="7956550" y="5276850"/>
          <p14:tracePt t="6967" x="7902575" y="5205413"/>
          <p14:tracePt t="6984" x="7858125" y="5153025"/>
          <p14:tracePt t="7001" x="7831138" y="5126038"/>
          <p14:tracePt t="7018" x="7804150" y="5099050"/>
          <p14:tracePt t="7034" x="7796213" y="5081588"/>
          <p14:tracePt t="7051" x="7777163" y="5081588"/>
          <p14:tracePt t="7068" x="7742238" y="5054600"/>
          <p14:tracePt t="7085" x="7653338" y="5018088"/>
          <p14:tracePt t="7101" x="7581900" y="5010150"/>
          <p14:tracePt t="7118" x="7518400" y="5010150"/>
          <p14:tracePt t="7134" x="7456488" y="5000625"/>
          <p14:tracePt t="7151" x="7402513" y="5000625"/>
          <p14:tracePt t="7168" x="7251700" y="4983163"/>
          <p14:tracePt t="7184" x="7153275" y="4983163"/>
          <p14:tracePt t="7201" x="7108825" y="4973638"/>
          <p14:tracePt t="7218" x="7072313" y="4973638"/>
          <p14:tracePt t="7234" x="6991350" y="4956175"/>
          <p14:tracePt t="7251" x="6919913" y="4956175"/>
          <p14:tracePt t="7268" x="6840538" y="4956175"/>
          <p14:tracePt t="7284" x="6777038" y="4956175"/>
          <p14:tracePt t="7302" x="6705600" y="4956175"/>
          <p14:tracePt t="7318" x="6634163" y="4956175"/>
          <p14:tracePt t="7334" x="6500813" y="4973638"/>
          <p14:tracePt t="7351" x="6429375" y="4973638"/>
          <p14:tracePt t="7368" x="6357938" y="4983163"/>
          <p14:tracePt t="7384" x="6313488" y="4991100"/>
          <p14:tracePt t="7401" x="6242050" y="5010150"/>
          <p14:tracePt t="7418" x="6153150" y="5027613"/>
          <p14:tracePt t="7434" x="6089650" y="5054600"/>
          <p14:tracePt t="7451" x="6027738" y="5099050"/>
          <p14:tracePt t="7468" x="5991225" y="5143500"/>
          <p14:tracePt t="7484" x="5973763" y="5187950"/>
          <p14:tracePt t="7501" x="5956300" y="5232400"/>
          <p14:tracePt t="7518" x="5938838" y="5303838"/>
          <p14:tracePt t="7534" x="5919788" y="5340350"/>
          <p14:tracePt t="7551" x="5919788" y="5375275"/>
          <p14:tracePt t="7568" x="5919788" y="5411788"/>
          <p14:tracePt t="7584" x="5919788" y="5456238"/>
          <p14:tracePt t="7601" x="5929313" y="5491163"/>
          <p14:tracePt t="7618" x="5946775" y="5527675"/>
          <p14:tracePt t="7634" x="5956300" y="5562600"/>
          <p14:tracePt t="7652" x="6037263" y="5626100"/>
          <p14:tracePt t="7668" x="6170613" y="5670550"/>
          <p14:tracePt t="7684" x="6296025" y="5724525"/>
          <p14:tracePt t="7701" x="6394450" y="5768975"/>
          <p14:tracePt t="7718" x="6483350" y="5813425"/>
          <p14:tracePt t="7734" x="6589713" y="5857875"/>
          <p14:tracePt t="7752" x="6616700" y="5867400"/>
          <p14:tracePt t="7768" x="6626225" y="5875338"/>
          <p14:tracePt t="7801" x="6634163" y="5875338"/>
          <p14:tracePt t="8017" x="6680200" y="5857875"/>
          <p14:tracePt t="8024" x="6759575" y="5840413"/>
          <p14:tracePt t="8034" x="6823075" y="5813425"/>
          <p14:tracePt t="8052" x="6965950" y="5795963"/>
          <p14:tracePt t="8085" x="7134225" y="5741988"/>
          <p14:tracePt t="8118" x="7313613" y="5715000"/>
          <p14:tracePt t="8152" x="7419975" y="5688013"/>
          <p14:tracePt t="8168" x="7491413" y="5680075"/>
          <p14:tracePt t="8185" x="7518400" y="5680075"/>
          <p14:tracePt t="8201" x="7554913" y="5680075"/>
          <p14:tracePt t="8218" x="7572375" y="5680075"/>
          <p14:tracePt t="8235" x="7589838" y="5680075"/>
          <p14:tracePt t="8268" x="7599363" y="5680075"/>
          <p14:tracePt t="8285" x="7608888" y="5670550"/>
          <p14:tracePt t="8302" x="7616825" y="5661025"/>
          <p14:tracePt t="8318" x="7626350" y="5661025"/>
          <p14:tracePt t="8337" x="7643813" y="5653088"/>
          <p14:tracePt t="8361" x="7653338" y="5653088"/>
          <p14:tracePt t="8368" x="7653338" y="5643563"/>
          <p14:tracePt t="8385" x="7661275" y="5643563"/>
          <p14:tracePt t="8402" x="7670800" y="5626100"/>
          <p14:tracePt t="8418" x="7680325" y="5616575"/>
          <p14:tracePt t="8435" x="7705725" y="5554663"/>
          <p14:tracePt t="8451" x="7715250" y="5473700"/>
          <p14:tracePt t="8468" x="7715250" y="5402263"/>
          <p14:tracePt t="8485" x="7715250" y="5340350"/>
          <p14:tracePt t="8502" x="7705725" y="5224463"/>
          <p14:tracePt t="8518" x="7688263" y="5187950"/>
          <p14:tracePt t="8535" x="7661275" y="5143500"/>
          <p14:tracePt t="8551" x="7626350" y="5108575"/>
          <p14:tracePt t="8568" x="7510463" y="5054600"/>
          <p14:tracePt t="8585" x="7331075" y="5010150"/>
          <p14:tracePt t="8601" x="7251700" y="4983163"/>
          <p14:tracePt t="8618" x="7134225" y="4973638"/>
          <p14:tracePt t="8635" x="6983413" y="4973638"/>
          <p14:tracePt t="8652" x="6919913" y="4973638"/>
          <p14:tracePt t="8668" x="6840538" y="4965700"/>
          <p14:tracePt t="8685" x="6724650" y="4965700"/>
          <p14:tracePt t="8702" x="6626225" y="4965700"/>
          <p14:tracePt t="8718" x="6518275" y="4973638"/>
          <p14:tracePt t="8735" x="6419850" y="5000625"/>
          <p14:tracePt t="8752" x="6286500" y="5010150"/>
          <p14:tracePt t="8768" x="6224588" y="5018088"/>
          <p14:tracePt t="8785" x="6188075" y="5037138"/>
          <p14:tracePt t="8802" x="6153150" y="5072063"/>
          <p14:tracePt t="8818" x="6116638" y="5108575"/>
          <p14:tracePt t="8835" x="6062663" y="5205413"/>
          <p14:tracePt t="8852" x="6000750" y="5313363"/>
          <p14:tracePt t="8868" x="5991225" y="5340350"/>
          <p14:tracePt t="8885" x="5991225" y="5348288"/>
          <p14:tracePt t="8902" x="5991225" y="5367338"/>
          <p14:tracePt t="9210" x="5956300" y="5456238"/>
          <p14:tracePt t="9217" x="5902325" y="5562600"/>
          <p14:tracePt t="9224" x="5875338" y="5634038"/>
          <p14:tracePt t="9235" x="5848350" y="5680075"/>
          <p14:tracePt t="9252" x="5759450" y="5741988"/>
          <p14:tracePt t="9269" x="5599113" y="5840413"/>
          <p14:tracePt t="9285" x="5527675" y="5938838"/>
          <p14:tracePt t="9319" x="5429250" y="6089650"/>
          <p14:tracePt t="9352" x="5259388" y="6170613"/>
          <p14:tracePt t="9385" x="5143500" y="6188075"/>
          <p14:tracePt t="9402" x="5108575" y="6205538"/>
          <p14:tracePt t="9404" x="5081588" y="6205538"/>
          <p14:tracePt t="9418" x="4991100" y="6224588"/>
          <p14:tracePt t="9435" x="4911725" y="6224588"/>
          <p14:tracePt t="9452" x="4830763" y="6232525"/>
          <p14:tracePt t="9469" x="4759325" y="6232525"/>
          <p14:tracePt t="9485" x="4714875" y="6251575"/>
          <p14:tracePt t="9502" x="4670425" y="6251575"/>
          <p14:tracePt t="9518" x="4633913" y="6251575"/>
          <p14:tracePt t="9535" x="4608513" y="6259513"/>
          <p14:tracePt t="9552" x="4554538" y="6276975"/>
          <p14:tracePt t="9569" x="4510088" y="6296025"/>
          <p14:tracePt t="9585" x="4500563" y="6296025"/>
          <p14:tracePt t="9602" x="4491038" y="6296025"/>
          <p14:tracePt t="9843" x="4500563" y="6296025"/>
          <p14:tracePt t="9852" x="4510088" y="6296025"/>
          <p14:tracePt t="9859" x="4518025" y="6296025"/>
          <p14:tracePt t="9868" x="4527550" y="6296025"/>
          <p14:tracePt t="9885" x="4545013" y="6303963"/>
          <p14:tracePt t="9902" x="4554538" y="6313488"/>
          <p14:tracePt t="9904" x="4572000" y="6313488"/>
          <p14:tracePt t="9919" x="4608513" y="6313488"/>
          <p14:tracePt t="9935" x="4633913" y="6323013"/>
          <p14:tracePt t="9952" x="4670425" y="6323013"/>
          <p14:tracePt t="9969" x="4714875" y="6340475"/>
          <p14:tracePt t="9985" x="4768850" y="6348413"/>
          <p14:tracePt t="10002" x="4768850" y="6357938"/>
          <p14:tracePt t="10425" x="4786313" y="6367463"/>
          <p14:tracePt t="10433" x="4813300" y="6375400"/>
          <p14:tracePt t="10440" x="4840288" y="6375400"/>
          <p14:tracePt t="10452" x="4848225" y="6375400"/>
          <p14:tracePt t="10469" x="4875213" y="6375400"/>
          <p14:tracePt t="10485" x="4902200" y="6375400"/>
          <p14:tracePt t="10502" x="4956175" y="6384925"/>
          <p14:tracePt t="10519" x="5000625" y="6384925"/>
          <p14:tracePt t="10552" x="5116513" y="6394450"/>
          <p14:tracePt t="10585" x="5160963" y="6394450"/>
          <p14:tracePt t="10619" x="5205413" y="6394450"/>
          <p14:tracePt t="10635" x="5276850" y="6394450"/>
          <p14:tracePt t="10654" x="5394325" y="6402388"/>
          <p14:tracePt t="10669" x="5491163" y="6402388"/>
          <p14:tracePt t="10685" x="5562600" y="6402388"/>
          <p14:tracePt t="10702" x="5589588" y="6402388"/>
          <p14:tracePt t="10721" x="5616575" y="6402388"/>
          <p14:tracePt t="10735" x="5643563" y="6402388"/>
          <p14:tracePt t="10753" x="5680075" y="6402388"/>
          <p14:tracePt t="10769" x="5724525" y="6402388"/>
          <p14:tracePt t="10786" x="5768975" y="6402388"/>
          <p14:tracePt t="10802" x="5803900" y="6411913"/>
          <p14:tracePt t="10819" x="5840413" y="6411913"/>
          <p14:tracePt t="10836" x="5867400" y="6411913"/>
          <p14:tracePt t="10852" x="5884863" y="6411913"/>
          <p14:tracePt t="10869" x="5911850" y="6411913"/>
          <p14:tracePt t="10885" x="5929313" y="6411913"/>
          <p14:tracePt t="10902" x="5973763" y="6429375"/>
          <p14:tracePt t="10919" x="5991225" y="6429375"/>
          <p14:tracePt t="10935" x="6000750" y="6429375"/>
          <p14:tracePt t="10969" x="6010275" y="6429375"/>
          <p14:tracePt t="13645" x="6045200" y="6419850"/>
          <p14:tracePt t="13653" x="6089650" y="6402388"/>
          <p14:tracePt t="13660" x="6126163" y="6375400"/>
          <p14:tracePt t="13670" x="6188075" y="6323013"/>
          <p14:tracePt t="13686" x="6286500" y="6242050"/>
          <p14:tracePt t="13703" x="6357938" y="6180138"/>
          <p14:tracePt t="13720" x="6438900" y="6116638"/>
          <p14:tracePt t="13753" x="6537325" y="6045200"/>
          <p14:tracePt t="13786" x="6769100" y="5938838"/>
          <p14:tracePt t="13820" x="6848475" y="5867400"/>
          <p14:tracePt t="13837" x="6894513" y="5848350"/>
          <p14:tracePt t="13853" x="6929438" y="5830888"/>
          <p14:tracePt t="13871" x="7000875" y="5795963"/>
          <p14:tracePt t="13887" x="7062788" y="5776913"/>
          <p14:tracePt t="13903" x="7126288" y="5759450"/>
          <p14:tracePt t="13921" x="7197725" y="5732463"/>
          <p14:tracePt t="13936" x="7242175" y="5724525"/>
          <p14:tracePt t="13953" x="7313613" y="5697538"/>
          <p14:tracePt t="13970" x="7358063" y="5688013"/>
          <p14:tracePt t="13986" x="7429500" y="5653088"/>
          <p14:tracePt t="14003" x="7510463" y="5616575"/>
          <p14:tracePt t="14021" x="7537450" y="5589588"/>
          <p14:tracePt t="14037" x="7562850" y="5562600"/>
          <p14:tracePt t="14053" x="7599363" y="5510213"/>
          <p14:tracePt t="14070" x="7616825" y="5465763"/>
          <p14:tracePt t="14087" x="7616825" y="5429250"/>
          <p14:tracePt t="14103" x="7616825" y="5394325"/>
          <p14:tracePt t="14121" x="7616825" y="5357813"/>
          <p14:tracePt t="14137" x="7589838" y="5286375"/>
          <p14:tracePt t="14153" x="7572375" y="5241925"/>
          <p14:tracePt t="14170" x="7554913" y="5205413"/>
          <p14:tracePt t="14187" x="7518400" y="5170488"/>
          <p14:tracePt t="14204" x="7394575" y="5072063"/>
          <p14:tracePt t="14220" x="7277100" y="5045075"/>
          <p14:tracePt t="14237" x="7205663" y="5018088"/>
          <p14:tracePt t="14254" x="7143750" y="5010150"/>
          <p14:tracePt t="14270" x="6983413" y="5010150"/>
          <p14:tracePt t="14287" x="6804025" y="5000625"/>
          <p14:tracePt t="14303" x="6732588" y="5000625"/>
          <p14:tracePt t="14321" x="6616700" y="5010150"/>
          <p14:tracePt t="14337" x="6483350" y="5037138"/>
          <p14:tracePt t="14353" x="6367463" y="5081588"/>
          <p14:tracePt t="14370" x="6286500" y="5143500"/>
          <p14:tracePt t="14387" x="6180138" y="5251450"/>
          <p14:tracePt t="14403" x="6054725" y="5340350"/>
          <p14:tracePt t="14405" x="6037263" y="5357813"/>
          <p14:tracePt t="14421" x="6018213" y="5384800"/>
          <p14:tracePt t="14437" x="5973763" y="5438775"/>
          <p14:tracePt t="14453" x="5965825" y="5537200"/>
          <p14:tracePt t="14471" x="5991225" y="5697538"/>
          <p14:tracePt t="14487" x="6108700" y="5822950"/>
          <p14:tracePt t="14504" x="6375400" y="5965825"/>
          <p14:tracePt t="14520" x="6634163" y="6037263"/>
          <p14:tracePt t="14537" x="6831013" y="6072188"/>
          <p14:tracePt t="14554" x="6956425" y="6062663"/>
          <p14:tracePt t="14571" x="7045325" y="6045200"/>
          <p14:tracePt t="14587" x="7089775" y="6027738"/>
          <p14:tracePt t="14604" x="7108825" y="60182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6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37"/>
    </mc:Choice>
    <mc:Fallback>
      <p:transition spd="slow" advTm="4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9" x="7153275" y="5956300"/>
          <p14:tracePt t="1507" x="7242175" y="5822950"/>
          <p14:tracePt t="1514" x="7348538" y="5634038"/>
          <p14:tracePt t="1530" x="7419975" y="5473700"/>
          <p14:tracePt t="1546" x="7589838" y="4894263"/>
          <p14:tracePt t="1563" x="7653338" y="4545013"/>
          <p14:tracePt t="1580" x="7680325" y="4108450"/>
          <p14:tracePt t="1596" x="7688263" y="3759200"/>
          <p14:tracePt t="1630" x="7562850" y="3562350"/>
          <p14:tracePt t="1663" x="6867525" y="3036888"/>
          <p14:tracePt t="1696" x="6446838" y="2857500"/>
          <p14:tracePt t="1713" x="6323013" y="2751138"/>
          <p14:tracePt t="1730" x="6143625" y="2652713"/>
          <p14:tracePt t="1746" x="6072188" y="2616200"/>
          <p14:tracePt t="1763" x="5919788" y="2581275"/>
          <p14:tracePt t="1780" x="5688013" y="2517775"/>
          <p14:tracePt t="1797" x="5438775" y="2286000"/>
          <p14:tracePt t="1813" x="5099050" y="2062163"/>
          <p14:tracePt t="1830" x="4965700" y="2000250"/>
          <p14:tracePt t="1847" x="4616450" y="1822450"/>
          <p14:tracePt t="1863" x="4483100" y="1697038"/>
          <p14:tracePt t="1880" x="4402138" y="1598613"/>
          <p14:tracePt t="1896" x="4394200" y="1598613"/>
          <p14:tracePt t="1913" x="4384675" y="1598613"/>
          <p14:tracePt t="2148" x="4330700" y="1616075"/>
          <p14:tracePt t="2156" x="4268788" y="1633538"/>
          <p14:tracePt t="2163" x="4116388" y="1652588"/>
          <p14:tracePt t="2180" x="3813175" y="1697038"/>
          <p14:tracePt t="2196" x="3687763" y="1704975"/>
          <p14:tracePt t="2213" x="3536950" y="1724025"/>
          <p14:tracePt t="2230" x="3411538" y="1758950"/>
          <p14:tracePt t="2246" x="3367088" y="1795463"/>
          <p14:tracePt t="2263" x="3322638" y="1830388"/>
          <p14:tracePt t="2280" x="3276600" y="1866900"/>
          <p14:tracePt t="2297" x="3232150" y="1901825"/>
          <p14:tracePt t="2313" x="3133725" y="1965325"/>
          <p14:tracePt t="2330" x="3108325" y="1982788"/>
          <p14:tracePt t="2347" x="3098800" y="1982788"/>
          <p14:tracePt t="2363" x="3098800" y="2000250"/>
          <p14:tracePt t="2440" x="3108325" y="2000250"/>
          <p14:tracePt t="2447" x="3116263" y="2000250"/>
          <p14:tracePt t="2453" x="3125788" y="2000250"/>
          <p14:tracePt t="2476" x="3133725" y="2009775"/>
          <p14:tracePt t="2499" x="3143250" y="2009775"/>
          <p14:tracePt t="2520" x="3152775" y="2017713"/>
          <p14:tracePt t="2536" x="3160713" y="2017713"/>
          <p14:tracePt t="2551" x="3170238" y="2017713"/>
          <p14:tracePt t="2572" x="3170238" y="2027238"/>
          <p14:tracePt t="2618" x="3170238" y="2036763"/>
          <p14:tracePt t="2625" x="3179763" y="2036763"/>
          <p14:tracePt t="2732" x="3187700" y="2036763"/>
          <p14:tracePt t="3363" x="3187700" y="2044700"/>
          <p14:tracePt t="3587" x="3197225" y="2044700"/>
          <p14:tracePt t="3631" x="3197225" y="2054225"/>
          <p14:tracePt t="3653" x="3197225" y="2062163"/>
          <p14:tracePt t="3683" x="3205163" y="2062163"/>
          <p14:tracePt t="3765" x="3205163" y="2071688"/>
          <p14:tracePt t="3825" x="3214688" y="2071688"/>
          <p14:tracePt t="3832" x="3232150" y="2071688"/>
          <p14:tracePt t="3840" x="3259138" y="2081213"/>
          <p14:tracePt t="3848" x="3268663" y="2098675"/>
          <p14:tracePt t="3864" x="3295650" y="2108200"/>
          <p14:tracePt t="3880" x="3330575" y="2116138"/>
          <p14:tracePt t="3897" x="3348038" y="2125663"/>
          <p14:tracePt t="3914" x="3375025" y="2152650"/>
          <p14:tracePt t="3931" x="3394075" y="2179638"/>
          <p14:tracePt t="3947" x="3429000" y="2205038"/>
          <p14:tracePt t="3964" x="3446463" y="2251075"/>
          <p14:tracePt t="3981" x="3482975" y="2268538"/>
          <p14:tracePt t="3997" x="3527425" y="2303463"/>
          <p14:tracePt t="4014" x="3544888" y="2312988"/>
          <p14:tracePt t="4030" x="3562350" y="2322513"/>
          <p14:tracePt t="4047" x="3571875" y="2330450"/>
          <p14:tracePt t="4064" x="3581400" y="2339975"/>
          <p14:tracePt t="4081" x="3589338" y="2347913"/>
          <p14:tracePt t="4097" x="3598863" y="2366963"/>
          <p14:tracePt t="4132" x="3598863" y="2374900"/>
          <p14:tracePt t="4175" x="3598863" y="2384425"/>
          <p14:tracePt t="4182" x="3608388" y="2401888"/>
          <p14:tracePt t="4190" x="3616325" y="2411413"/>
          <p14:tracePt t="4198" x="3625850" y="2428875"/>
          <p14:tracePt t="4214" x="3633788" y="2500313"/>
          <p14:tracePt t="4230" x="3652838" y="2544763"/>
          <p14:tracePt t="4247" x="3687763" y="2589213"/>
          <p14:tracePt t="4264" x="3732213" y="2633663"/>
          <p14:tracePt t="4281" x="3857625" y="2759075"/>
          <p14:tracePt t="4297" x="3983038" y="2911475"/>
          <p14:tracePt t="4314" x="4081463" y="3027363"/>
          <p14:tracePt t="4330" x="4160838" y="3089275"/>
          <p14:tracePt t="4332" x="4187825" y="3125788"/>
          <p14:tracePt t="4347" x="4259263" y="3214688"/>
          <p14:tracePt t="4364" x="4313238" y="3268663"/>
          <p14:tracePt t="4381" x="4340225" y="3313113"/>
          <p14:tracePt t="4397" x="4357688" y="3330575"/>
          <p14:tracePt t="4757" x="4313238" y="3367088"/>
          <p14:tracePt t="4764" x="4268788" y="3394075"/>
          <p14:tracePt t="4771" x="4241800" y="3419475"/>
          <p14:tracePt t="4781" x="4224338" y="3438525"/>
          <p14:tracePt t="4798" x="4170363" y="3490913"/>
          <p14:tracePt t="4831" x="4108450" y="3536950"/>
          <p14:tracePt t="4864" x="4098925" y="3562350"/>
          <p14:tracePt t="4899" x="4098925" y="3660775"/>
          <p14:tracePt t="4914" x="4133850" y="3768725"/>
          <p14:tracePt t="4931" x="4170363" y="3830638"/>
          <p14:tracePt t="4947" x="4197350" y="3875088"/>
          <p14:tracePt t="4964" x="4268788" y="3911600"/>
          <p14:tracePt t="4981" x="4456113" y="3965575"/>
          <p14:tracePt t="4997" x="4537075" y="3983038"/>
          <p14:tracePt t="5014" x="4589463" y="4010025"/>
          <p14:tracePt t="5031" x="4643438" y="4037013"/>
          <p14:tracePt t="5048" x="4705350" y="4062413"/>
          <p14:tracePt t="5064" x="4732338" y="4089400"/>
          <p14:tracePt t="5081" x="4768850" y="4108450"/>
          <p14:tracePt t="5098" x="4795838" y="4116388"/>
          <p14:tracePt t="5114" x="4813300" y="4133850"/>
          <p14:tracePt t="5131" x="4848225" y="4160838"/>
          <p14:tracePt t="5147" x="4867275" y="4170363"/>
          <p14:tracePt t="5164" x="4884738" y="4187825"/>
          <p14:tracePt t="5181" x="4911725" y="4214813"/>
          <p14:tracePt t="5197" x="4956175" y="4224338"/>
          <p14:tracePt t="5214" x="5037138" y="4259263"/>
          <p14:tracePt t="5231" x="5133975" y="4286250"/>
          <p14:tracePt t="5249" x="5251450" y="4322763"/>
          <p14:tracePt t="5264" x="5330825" y="4367213"/>
          <p14:tracePt t="5281" x="5465763" y="4419600"/>
          <p14:tracePt t="5298" x="5572125" y="4483100"/>
          <p14:tracePt t="5314" x="5670550" y="4518025"/>
          <p14:tracePt t="5331" x="5813425" y="4598988"/>
          <p14:tracePt t="5348" x="5956300" y="4643438"/>
          <p14:tracePt t="5364" x="6062663" y="4670425"/>
          <p14:tracePt t="5381" x="6153150" y="4697413"/>
          <p14:tracePt t="5399" x="6438900" y="4732338"/>
          <p14:tracePt t="5414" x="6518275" y="4751388"/>
          <p14:tracePt t="5431" x="6634163" y="4786313"/>
          <p14:tracePt t="5448" x="6848475" y="4822825"/>
          <p14:tracePt t="5464" x="7018338" y="4857750"/>
          <p14:tracePt t="5481" x="7375525" y="4929188"/>
          <p14:tracePt t="5497" x="7554913" y="4973638"/>
          <p14:tracePt t="5514" x="7875588" y="5072063"/>
          <p14:tracePt t="5531" x="8001000" y="5108575"/>
          <p14:tracePt t="5548" x="8304213" y="5143500"/>
          <p14:tracePt t="5564" x="8447088" y="5143500"/>
          <p14:tracePt t="5581" x="8474075" y="5143500"/>
          <p14:tracePt t="5598" x="8599488" y="5133975"/>
          <p14:tracePt t="5614" x="8920163" y="5037138"/>
          <p14:tracePt t="5648" x="9161463" y="4884738"/>
          <p14:tracePt t="5689" x="9197975" y="4822825"/>
          <p14:tracePt t="6001" x="9215438" y="4803775"/>
          <p14:tracePt t="6011" x="9251950" y="4776788"/>
          <p14:tracePt t="6018" x="9323388" y="4705350"/>
          <p14:tracePt t="6031" x="9385300" y="4643438"/>
          <p14:tracePt t="6048" x="9572625" y="4510088"/>
          <p14:tracePt t="6064" x="9644063" y="4465638"/>
          <p14:tracePt t="6081" x="9671050" y="4429125"/>
          <p14:tracePt t="6114" x="9752013" y="4295775"/>
          <p14:tracePt t="6148" x="9777413" y="4179888"/>
          <p14:tracePt t="6181" x="9752013" y="4081463"/>
          <p14:tracePt t="6199" x="9725025" y="4000500"/>
          <p14:tracePt t="6214" x="9688513" y="3902075"/>
          <p14:tracePt t="6231" x="9634538" y="3803650"/>
          <p14:tracePt t="6248" x="9456738" y="3705225"/>
          <p14:tracePt t="6264" x="9331325" y="3652838"/>
          <p14:tracePt t="6281" x="9251950" y="3554413"/>
          <p14:tracePt t="6298" x="9170988" y="3465513"/>
          <p14:tracePt t="6314" x="8974138" y="3357563"/>
          <p14:tracePt t="6331" x="8894763" y="3313113"/>
          <p14:tracePt t="6348" x="8804275" y="3295650"/>
          <p14:tracePt t="6365" x="8670925" y="3268663"/>
          <p14:tracePt t="6381" x="8483600" y="3241675"/>
          <p14:tracePt t="6399" x="8358188" y="3205163"/>
          <p14:tracePt t="6414" x="8161338" y="3160713"/>
          <p14:tracePt t="6431" x="8001000" y="3108325"/>
          <p14:tracePt t="6448" x="7840663" y="3027363"/>
          <p14:tracePt t="6464" x="7562850" y="2982913"/>
          <p14:tracePt t="6482" x="7491413" y="2965450"/>
          <p14:tracePt t="6498" x="7375525" y="2946400"/>
          <p14:tracePt t="6514" x="7215188" y="2938463"/>
          <p14:tracePt t="6531" x="7089775" y="2938463"/>
          <p14:tracePt t="6548" x="6973888" y="2938463"/>
          <p14:tracePt t="6565" x="6831013" y="2938463"/>
          <p14:tracePt t="6581" x="6751638" y="2955925"/>
          <p14:tracePt t="6598" x="6670675" y="2955925"/>
          <p14:tracePt t="6615" x="6537325" y="2973388"/>
          <p14:tracePt t="6631" x="6375400" y="3000375"/>
          <p14:tracePt t="6649" x="6303963" y="3017838"/>
          <p14:tracePt t="6665" x="6242050" y="3054350"/>
          <p14:tracePt t="6681" x="6045200" y="3071813"/>
          <p14:tracePt t="6698" x="5929313" y="3089275"/>
          <p14:tracePt t="6715" x="5867400" y="3116263"/>
          <p14:tracePt t="6732" x="5751513" y="3125788"/>
          <p14:tracePt t="6749" x="5643563" y="3133725"/>
          <p14:tracePt t="6765" x="5527675" y="3170238"/>
          <p14:tracePt t="6781" x="5456238" y="3179763"/>
          <p14:tracePt t="6798" x="5303838" y="3214688"/>
          <p14:tracePt t="6815" x="5072063" y="3251200"/>
          <p14:tracePt t="6831" x="5000625" y="3286125"/>
          <p14:tracePt t="6848" x="4919663" y="3313113"/>
          <p14:tracePt t="6865" x="4822825" y="3340100"/>
          <p14:tracePt t="6881" x="4687888" y="3419475"/>
          <p14:tracePt t="6899" x="4633913" y="3465513"/>
          <p14:tracePt t="6915" x="4608513" y="3490913"/>
          <p14:tracePt t="6931" x="4572000" y="3536950"/>
          <p14:tracePt t="6949" x="4537075" y="3581400"/>
          <p14:tracePt t="6965" x="4510088" y="3598863"/>
          <p14:tracePt t="6981" x="4491038" y="3616325"/>
          <p14:tracePt t="6998" x="4473575" y="3643313"/>
          <p14:tracePt t="7015" x="4456113" y="3670300"/>
          <p14:tracePt t="7031" x="4429125" y="3732213"/>
          <p14:tracePt t="7048" x="4419600" y="3795713"/>
          <p14:tracePt t="7065" x="4411663" y="3867150"/>
          <p14:tracePt t="7081" x="4394200" y="3902075"/>
          <p14:tracePt t="7098" x="4384675" y="3946525"/>
          <p14:tracePt t="7115" x="4375150" y="3973513"/>
          <p14:tracePt t="7131" x="4375150" y="3983038"/>
          <p14:tracePt t="7148" x="4375150" y="4000500"/>
          <p14:tracePt t="7165" x="4375150" y="4027488"/>
          <p14:tracePt t="7181" x="4375150" y="4044950"/>
          <p14:tracePt t="7198" x="4375150" y="4071938"/>
          <p14:tracePt t="7215" x="4394200" y="4098925"/>
          <p14:tracePt t="7231" x="4402138" y="4143375"/>
          <p14:tracePt t="7248" x="4429125" y="4187825"/>
          <p14:tracePt t="7265" x="4438650" y="4214813"/>
          <p14:tracePt t="7282" x="4446588" y="4232275"/>
          <p14:tracePt t="7298" x="4456113" y="4232275"/>
          <p14:tracePt t="7701" x="4429125" y="4160838"/>
          <p14:tracePt t="7711" x="4357688" y="4098925"/>
          <p14:tracePt t="7716" x="4303713" y="4044950"/>
          <p14:tracePt t="7731" x="4179888" y="3867150"/>
          <p14:tracePt t="7748" x="4062413" y="3625850"/>
          <p14:tracePt t="7765" x="3857625" y="3517900"/>
          <p14:tracePt t="7782" x="3768725" y="3446463"/>
          <p14:tracePt t="7815" x="3259138" y="3062288"/>
          <p14:tracePt t="7848" x="2776538" y="2867025"/>
          <p14:tracePt t="7851" x="2724150" y="2813050"/>
          <p14:tracePt t="7882" x="2562225" y="2633663"/>
          <p14:tracePt t="7899" x="2490788" y="2616200"/>
          <p14:tracePt t="7915" x="2446338" y="2589213"/>
          <p14:tracePt t="7932" x="2366963" y="2544763"/>
          <p14:tracePt t="7948" x="2312988" y="2517775"/>
          <p14:tracePt t="7965" x="2251075" y="2446338"/>
          <p14:tracePt t="7982" x="2179638" y="2374900"/>
          <p14:tracePt t="7998" x="2108200" y="2303463"/>
          <p14:tracePt t="8015" x="2027238" y="2232025"/>
          <p14:tracePt t="8032" x="1982788" y="2197100"/>
          <p14:tracePt t="8049" x="1955800" y="2170113"/>
          <p14:tracePt t="8065" x="1919288" y="2108200"/>
          <p14:tracePt t="8082" x="1893888" y="2009775"/>
          <p14:tracePt t="8099" x="1884363" y="1990725"/>
          <p14:tracePt t="8210" x="1893888" y="2000250"/>
          <p14:tracePt t="8216" x="1911350" y="2000250"/>
          <p14:tracePt t="8223" x="1928813" y="2017713"/>
          <p14:tracePt t="8232" x="1965325" y="2017713"/>
          <p14:tracePt t="8248" x="2125663" y="2044700"/>
          <p14:tracePt t="8265" x="2251075" y="2071688"/>
          <p14:tracePt t="8282" x="2357438" y="2108200"/>
          <p14:tracePt t="8299" x="2428875" y="2125663"/>
          <p14:tracePt t="8315" x="2517775" y="2133600"/>
          <p14:tracePt t="8332" x="2589213" y="2143125"/>
          <p14:tracePt t="8349" x="2633663" y="2143125"/>
          <p14:tracePt t="8365" x="2697163" y="2152650"/>
          <p14:tracePt t="8382" x="2768600" y="2160588"/>
          <p14:tracePt t="8399" x="2894013" y="2160588"/>
          <p14:tracePt t="8415" x="2990850" y="2160588"/>
          <p14:tracePt t="8432" x="3081338" y="2160588"/>
          <p14:tracePt t="8449" x="3205163" y="2160588"/>
          <p14:tracePt t="8465" x="3330575" y="2160588"/>
          <p14:tracePt t="8482" x="3411538" y="2160588"/>
          <p14:tracePt t="8499" x="3446463" y="2160588"/>
          <p14:tracePt t="8515" x="3465513" y="2160588"/>
          <p14:tracePt t="8532" x="3482975" y="2160588"/>
          <p14:tracePt t="8549" x="3509963" y="2160588"/>
          <p14:tracePt t="8565" x="3517900" y="2160588"/>
          <p14:tracePt t="8649" x="3527425" y="2160588"/>
          <p14:tracePt t="8722" x="3527425" y="2179638"/>
          <p14:tracePt t="10527" x="3652838" y="2197100"/>
          <p14:tracePt t="10535" x="3929063" y="2224088"/>
          <p14:tracePt t="10541" x="4116388" y="2259013"/>
          <p14:tracePt t="10552" x="4419600" y="2303463"/>
          <p14:tracePt t="10566" x="4973638" y="2374900"/>
          <p14:tracePt t="10582" x="5562600" y="2446338"/>
          <p14:tracePt t="10599" x="5946775" y="2500313"/>
          <p14:tracePt t="10632" x="6777038" y="2608263"/>
          <p14:tracePt t="10666" x="7242175" y="2705100"/>
          <p14:tracePt t="10699" x="7589838" y="2786063"/>
          <p14:tracePt t="10716" x="7643813" y="2795588"/>
          <p14:tracePt t="10733" x="7670800" y="2795588"/>
          <p14:tracePt t="10750" x="7715250" y="2803525"/>
          <p14:tracePt t="10766" x="7751763" y="2822575"/>
          <p14:tracePt t="10783" x="7786688" y="2847975"/>
          <p14:tracePt t="10799" x="7831138" y="2874963"/>
          <p14:tracePt t="10816" x="7848600" y="2894013"/>
          <p14:tracePt t="10833" x="7885113" y="2911475"/>
          <p14:tracePt t="10849" x="7894638" y="2919413"/>
          <p14:tracePt t="10866" x="7920038" y="2938463"/>
          <p14:tracePt t="10883" x="7947025" y="2973388"/>
          <p14:tracePt t="10900" x="7974013" y="3017838"/>
          <p14:tracePt t="10916" x="8045450" y="3179763"/>
          <p14:tracePt t="10933" x="8062913" y="3224213"/>
          <p14:tracePt t="10950" x="8081963" y="3251200"/>
          <p14:tracePt t="10967" x="8089900" y="3268663"/>
          <p14:tracePt t="13361" x="8126413" y="3357563"/>
          <p14:tracePt t="13367" x="8153400" y="3419475"/>
          <p14:tracePt t="13375" x="8197850" y="3500438"/>
          <p14:tracePt t="13383" x="8224838" y="3544888"/>
          <p14:tracePt t="13400" x="8313738" y="3633788"/>
          <p14:tracePt t="13417" x="8429625" y="3803650"/>
          <p14:tracePt t="13434" x="8537575" y="3902075"/>
          <p14:tracePt t="13467" x="8697913" y="4010025"/>
          <p14:tracePt t="13500" x="8742363" y="4027488"/>
          <p14:tracePt t="13533" x="8751888" y="4037013"/>
          <p14:tracePt t="13591" x="8742363" y="4037013"/>
          <p14:tracePt t="13599" x="8697913" y="4037013"/>
          <p14:tracePt t="13606" x="8582025" y="4017963"/>
          <p14:tracePt t="13617" x="8456613" y="4017963"/>
          <p14:tracePt t="13634" x="8269288" y="3965575"/>
          <p14:tracePt t="13650" x="8018463" y="3884613"/>
          <p14:tracePt t="13667" x="7697788" y="3751263"/>
          <p14:tracePt t="13684" x="7375525" y="3608388"/>
          <p14:tracePt t="13701" x="7232650" y="3571875"/>
          <p14:tracePt t="13717" x="7037388" y="3527425"/>
          <p14:tracePt t="13734" x="6769100" y="3490913"/>
          <p14:tracePt t="13750" x="6724650" y="3490913"/>
          <p14:tracePt t="13767" x="6680200" y="3473450"/>
          <p14:tracePt t="13784" x="6643688" y="3473450"/>
          <p14:tracePt t="13801" x="6527800" y="3465513"/>
          <p14:tracePt t="13817" x="6456363" y="3465513"/>
          <p14:tracePt t="13834" x="6411913" y="3482975"/>
          <p14:tracePt t="13850" x="6375400" y="3482975"/>
          <p14:tracePt t="13867" x="6323013" y="3490913"/>
          <p14:tracePt t="13884" x="6296025" y="3500438"/>
          <p14:tracePt t="13900" x="6286500" y="3500438"/>
          <p14:tracePt t="13933" x="6269038" y="3500438"/>
          <p14:tracePt t="13950" x="6259513" y="3517900"/>
          <p14:tracePt t="13967" x="6188075" y="3544888"/>
          <p14:tracePt t="13984" x="6153150" y="3554413"/>
          <p14:tracePt t="14001" x="6054725" y="3581400"/>
          <p14:tracePt t="14017" x="5956300" y="3598863"/>
          <p14:tracePt t="14034" x="5768975" y="3589338"/>
          <p14:tracePt t="14050" x="5661025" y="3571875"/>
          <p14:tracePt t="14067" x="5357813" y="3527425"/>
          <p14:tracePt t="14084" x="5214938" y="3527425"/>
          <p14:tracePt t="14101" x="5099050" y="3490913"/>
          <p14:tracePt t="14117" x="5000625" y="3482975"/>
          <p14:tracePt t="14134" x="4929188" y="3482975"/>
          <p14:tracePt t="14150" x="4875213" y="3482975"/>
          <p14:tracePt t="14167" x="4867275" y="3482975"/>
          <p14:tracePt t="14184" x="4857750" y="3482975"/>
          <p14:tracePt t="14270" x="4840288" y="3482975"/>
          <p14:tracePt t="14277" x="4840288" y="3490913"/>
          <p14:tracePt t="14301" x="4830763" y="3500438"/>
          <p14:tracePt t="14307" x="4822825" y="3509963"/>
          <p14:tracePt t="14317" x="4803775" y="3527425"/>
          <p14:tracePt t="14334" x="4759325" y="3581400"/>
          <p14:tracePt t="14351" x="4670425" y="3670300"/>
          <p14:tracePt t="14368" x="4652963" y="3687763"/>
          <p14:tracePt t="14384" x="4633913" y="3687763"/>
          <p14:tracePt t="14515" x="4633913" y="3679825"/>
          <p14:tracePt t="14522" x="4633913" y="3670300"/>
          <p14:tracePt t="14574" x="4625975" y="3670300"/>
          <p14:tracePt t="15007" x="4616450" y="3679825"/>
          <p14:tracePt t="15014" x="4608513" y="3687763"/>
          <p14:tracePt t="15022" x="4589463" y="3687763"/>
          <p14:tracePt t="15034" x="4589463" y="3697288"/>
          <p14:tracePt t="15051" x="4562475" y="3714750"/>
          <p14:tracePt t="15067" x="4545013" y="3741738"/>
          <p14:tracePt t="15084" x="4537075" y="3751263"/>
          <p14:tracePt t="15151" x="4527550" y="3759200"/>
          <p14:tracePt t="15201" x="4510088" y="3768725"/>
          <p14:tracePt t="15218" x="4500563" y="3786188"/>
          <p14:tracePt t="15283" x="4491038" y="3786188"/>
          <p14:tracePt t="15298" x="4491038" y="3795713"/>
          <p14:tracePt t="15306" x="4483100" y="3795713"/>
          <p14:tracePt t="15440" x="4491038" y="3786188"/>
          <p14:tracePt t="15462" x="4491038" y="3776663"/>
          <p14:tracePt t="15491" x="4500563" y="3768725"/>
          <p14:tracePt t="15551" x="4500563" y="3759200"/>
          <p14:tracePt t="15567" x="4518025" y="3759200"/>
          <p14:tracePt t="15573" x="4518025" y="3751263"/>
          <p14:tracePt t="15584" x="4518025" y="3741738"/>
          <p14:tracePt t="15601" x="4527550" y="3732213"/>
          <p14:tracePt t="15618" x="4527550" y="3724275"/>
          <p14:tracePt t="15634" x="4537075" y="3705225"/>
          <p14:tracePt t="15651" x="4537075" y="3697288"/>
          <p14:tracePt t="15668" x="4537075" y="3687763"/>
          <p14:tracePt t="15684" x="4537075" y="3670300"/>
          <p14:tracePt t="15701" x="4537075" y="3643313"/>
          <p14:tracePt t="15718" x="4537075" y="3571875"/>
          <p14:tracePt t="15734" x="4554538" y="3455988"/>
          <p14:tracePt t="15751" x="4562475" y="3384550"/>
          <p14:tracePt t="15768" x="4562475" y="3357563"/>
          <p14:tracePt t="15784" x="4562475" y="3340100"/>
          <p14:tracePt t="15801" x="4562475" y="3330575"/>
          <p14:tracePt t="15819" x="4554538" y="3303588"/>
          <p14:tracePt t="15834" x="4554538" y="3224213"/>
          <p14:tracePt t="15851" x="4545013" y="3160713"/>
          <p14:tracePt t="15868" x="4545013" y="3108325"/>
          <p14:tracePt t="15884" x="4545013" y="3089275"/>
          <p14:tracePt t="15901" x="4545013" y="3054350"/>
          <p14:tracePt t="15918" x="4545013" y="3027363"/>
          <p14:tracePt t="15934" x="4545013" y="2982913"/>
          <p14:tracePt t="15951" x="4545013" y="2928938"/>
          <p14:tracePt t="15968" x="4554538" y="2847975"/>
          <p14:tracePt t="15984" x="4554538" y="2768600"/>
          <p14:tracePt t="16001" x="4554538" y="2732088"/>
          <p14:tracePt t="16018" x="4554538" y="2705100"/>
          <p14:tracePt t="16034" x="4554538" y="2670175"/>
          <p14:tracePt t="16051" x="4554538" y="2581275"/>
          <p14:tracePt t="16068" x="4554538" y="2500313"/>
          <p14:tracePt t="16084" x="4554538" y="2411413"/>
          <p14:tracePt t="16101" x="4554538" y="2357438"/>
          <p14:tracePt t="16118" x="4554538" y="2303463"/>
          <p14:tracePt t="16134" x="4554538" y="2251075"/>
          <p14:tracePt t="16151" x="4554538" y="2170113"/>
          <p14:tracePt t="16168" x="4554538" y="2098675"/>
          <p14:tracePt t="16184" x="4554538" y="2044700"/>
          <p14:tracePt t="16201" x="4537075" y="2000250"/>
          <p14:tracePt t="16218" x="4537075" y="1973263"/>
          <p14:tracePt t="16234" x="4527550" y="1938338"/>
          <p14:tracePt t="16251" x="4510088" y="1901825"/>
          <p14:tracePt t="16268" x="4510088" y="1847850"/>
          <p14:tracePt t="16284" x="4510088" y="1830388"/>
          <p14:tracePt t="16301" x="4510088" y="1803400"/>
          <p14:tracePt t="16318" x="4510088" y="1785938"/>
          <p14:tracePt t="16334" x="4510088" y="1758950"/>
          <p14:tracePt t="16351" x="4510088" y="1741488"/>
          <p14:tracePt t="16368" x="4510088" y="1731963"/>
          <p14:tracePt t="16385" x="4510088" y="1724025"/>
          <p14:tracePt t="16401" x="4510088" y="1714500"/>
          <p14:tracePt t="16418" x="4500563" y="1714500"/>
          <p14:tracePt t="16435" x="4500563" y="1704975"/>
          <p14:tracePt t="16521" x="4500563" y="1714500"/>
          <p14:tracePt t="16529" x="4500563" y="1724025"/>
          <p14:tracePt t="16536" x="4500563" y="1741488"/>
          <p14:tracePt t="16551" x="4500563" y="1795463"/>
          <p14:tracePt t="16569" x="4500563" y="1803400"/>
          <p14:tracePt t="16585" x="4500563" y="1822450"/>
          <p14:tracePt t="16601" x="4510088" y="1847850"/>
          <p14:tracePt t="16618" x="4510088" y="1866900"/>
          <p14:tracePt t="16635" x="4518025" y="1938338"/>
          <p14:tracePt t="16651" x="4510088" y="1990725"/>
          <p14:tracePt t="16668" x="4491038" y="2054225"/>
          <p14:tracePt t="16684" x="4473575" y="2276475"/>
          <p14:tracePt t="16701" x="4456113" y="2357438"/>
          <p14:tracePt t="16718" x="4438650" y="2401888"/>
          <p14:tracePt t="16735" x="4429125" y="2446338"/>
          <p14:tracePt t="16751" x="4419600" y="2589213"/>
          <p14:tracePt t="16768" x="4411663" y="2724150"/>
          <p14:tracePt t="16784" x="4402138" y="2776538"/>
          <p14:tracePt t="16801" x="4402138" y="2840038"/>
          <p14:tracePt t="16818" x="4394200" y="2946400"/>
          <p14:tracePt t="16835" x="4384675" y="3133725"/>
          <p14:tracePt t="16851" x="4375150" y="3170238"/>
          <p14:tracePt t="16869" x="4357688" y="3214688"/>
          <p14:tracePt t="16885" x="4357688" y="3322638"/>
          <p14:tracePt t="16901" x="4357688" y="3429000"/>
          <p14:tracePt t="16918" x="4357688" y="3482975"/>
          <p14:tracePt t="16935" x="4357688" y="3527425"/>
          <p14:tracePt t="16951" x="4357688" y="3554413"/>
          <p14:tracePt t="16969" x="4367213" y="3589338"/>
          <p14:tracePt t="16985" x="4367213" y="3608388"/>
          <p14:tracePt t="17001" x="4367213" y="3633788"/>
          <p14:tracePt t="17018" x="4375150" y="3660775"/>
          <p14:tracePt t="17035" x="4384675" y="3687763"/>
          <p14:tracePt t="17052" x="4384675" y="3697288"/>
          <p14:tracePt t="17068" x="4384675" y="3705225"/>
          <p14:tracePt t="17101" x="4394200" y="3714750"/>
          <p14:tracePt t="17161" x="4402138" y="3714750"/>
          <p14:tracePt t="17191" x="4402138" y="3705225"/>
          <p14:tracePt t="17200" x="4419600" y="3697288"/>
          <p14:tracePt t="17295" x="4438650" y="3697288"/>
          <p14:tracePt t="17302" x="4473575" y="3697288"/>
          <p14:tracePt t="17310" x="4537075" y="3724275"/>
          <p14:tracePt t="17319" x="4598988" y="3732213"/>
          <p14:tracePt t="17335" x="4697413" y="3741738"/>
          <p14:tracePt t="17351" x="4857750" y="3741738"/>
          <p14:tracePt t="17369" x="5027613" y="3741738"/>
          <p14:tracePt t="17385" x="5133975" y="3741738"/>
          <p14:tracePt t="17401" x="5197475" y="3732213"/>
          <p14:tracePt t="17418" x="5259388" y="3724275"/>
          <p14:tracePt t="17435" x="5340350" y="3714750"/>
          <p14:tracePt t="17452" x="5429250" y="3705225"/>
          <p14:tracePt t="17469" x="5608638" y="3705225"/>
          <p14:tracePt t="17485" x="5705475" y="3705225"/>
          <p14:tracePt t="17501" x="5822950" y="3705225"/>
          <p14:tracePt t="17519" x="5902325" y="3697288"/>
          <p14:tracePt t="17535" x="6045200" y="3652838"/>
          <p14:tracePt t="17552" x="6143625" y="3633788"/>
          <p14:tracePt t="17568" x="6197600" y="3625850"/>
          <p14:tracePt t="17585" x="6232525" y="3608388"/>
          <p14:tracePt t="17602" x="6323013" y="3571875"/>
          <p14:tracePt t="17619" x="6375400" y="3571875"/>
          <p14:tracePt t="17635" x="6438900" y="3571875"/>
          <p14:tracePt t="17651" x="6491288" y="3562350"/>
          <p14:tracePt t="17668" x="6572250" y="3544888"/>
          <p14:tracePt t="17685" x="6661150" y="3490913"/>
          <p14:tracePt t="17701" x="6769100" y="3446463"/>
          <p14:tracePt t="17719" x="6840538" y="3411538"/>
          <p14:tracePt t="17735" x="6894513" y="3402013"/>
          <p14:tracePt t="17768" x="6902450" y="3402013"/>
          <p14:tracePt t="17872" x="6902450" y="3411538"/>
          <p14:tracePt t="17891" x="6875463" y="3429000"/>
          <p14:tracePt t="17902" x="6858000" y="3429000"/>
          <p14:tracePt t="17907" x="6804025" y="3446463"/>
          <p14:tracePt t="17918" x="6769100" y="3455988"/>
          <p14:tracePt t="17935" x="6715125" y="3465513"/>
          <p14:tracePt t="17952" x="6634163" y="3490913"/>
          <p14:tracePt t="17969" x="6545263" y="3490913"/>
          <p14:tracePt t="17985" x="6411913" y="3509963"/>
          <p14:tracePt t="18002" x="6313488" y="3517900"/>
          <p14:tracePt t="18018" x="6276975" y="3527425"/>
          <p14:tracePt t="18035" x="6153150" y="3536950"/>
          <p14:tracePt t="18052" x="6037263" y="3536950"/>
          <p14:tracePt t="18069" x="5911850" y="3544888"/>
          <p14:tracePt t="18085" x="5848350" y="3554413"/>
          <p14:tracePt t="18102" x="5751513" y="3562350"/>
          <p14:tracePt t="18119" x="5653088" y="3571875"/>
          <p14:tracePt t="18135" x="5554663" y="3598863"/>
          <p14:tracePt t="18152" x="5456238" y="3608388"/>
          <p14:tracePt t="18169" x="5367338" y="3616325"/>
          <p14:tracePt t="18185" x="5232400" y="3643313"/>
          <p14:tracePt t="18202" x="5133975" y="3670300"/>
          <p14:tracePt t="18219" x="5062538" y="3687763"/>
          <p14:tracePt t="18235" x="4857750" y="3714750"/>
          <p14:tracePt t="18252" x="4697413" y="3768725"/>
          <p14:tracePt t="18268" x="4616450" y="3776663"/>
          <p14:tracePt t="18285" x="4483100" y="3803650"/>
          <p14:tracePt t="18302" x="4276725" y="3848100"/>
          <p14:tracePt t="18319" x="4205288" y="3857625"/>
          <p14:tracePt t="18335" x="4108450" y="3875088"/>
          <p14:tracePt t="18352" x="3973513" y="3894138"/>
          <p14:tracePt t="18369" x="3875088" y="3894138"/>
          <p14:tracePt t="18385" x="3813175" y="3902075"/>
          <p14:tracePt t="18402" x="3751263" y="3911600"/>
          <p14:tracePt t="18419" x="3705225" y="3919538"/>
          <p14:tracePt t="18436" x="3581400" y="3919538"/>
          <p14:tracePt t="18452" x="3509963" y="3929063"/>
          <p14:tracePt t="18469" x="3465513" y="3938588"/>
          <p14:tracePt t="18485" x="3429000" y="3938588"/>
          <p14:tracePt t="18502" x="3375025" y="3946525"/>
          <p14:tracePt t="18519" x="3340100" y="3946525"/>
          <p14:tracePt t="18535" x="3303588" y="3946525"/>
          <p14:tracePt t="18552" x="3259138" y="3956050"/>
          <p14:tracePt t="18569" x="3197225" y="3956050"/>
          <p14:tracePt t="18585" x="3133725" y="3983038"/>
          <p14:tracePt t="18602" x="3108325" y="3990975"/>
          <p14:tracePt t="18619" x="3071813" y="4000500"/>
          <p14:tracePt t="18635" x="3000375" y="4017963"/>
          <p14:tracePt t="18652" x="2884488" y="4071938"/>
          <p14:tracePt t="18669" x="2822575" y="4089400"/>
          <p14:tracePt t="18685" x="2776538" y="4108450"/>
          <p14:tracePt t="18702" x="2741613" y="4133850"/>
          <p14:tracePt t="18719" x="2705100" y="4143375"/>
          <p14:tracePt t="18735" x="2687638" y="4152900"/>
          <p14:tracePt t="18752" x="2679700" y="4160838"/>
          <p14:tracePt t="18769" x="2670175" y="4160838"/>
          <p14:tracePt t="18883" x="2687638" y="4160838"/>
          <p14:tracePt t="18899" x="2697163" y="4160838"/>
          <p14:tracePt t="18906" x="2714625" y="4160838"/>
          <p14:tracePt t="18913" x="2724150" y="4160838"/>
          <p14:tracePt t="18921" x="2732088" y="4160838"/>
          <p14:tracePt t="18943" x="2741613" y="4160838"/>
          <p14:tracePt t="18959" x="2751138" y="4160838"/>
          <p14:tracePt t="18972" x="2768600" y="4152900"/>
          <p14:tracePt t="18985" x="2776538" y="4143375"/>
          <p14:tracePt t="19002" x="2840038" y="4108450"/>
          <p14:tracePt t="19019" x="3062288" y="4071938"/>
          <p14:tracePt t="19035" x="3197225" y="4044950"/>
          <p14:tracePt t="19052" x="3527425" y="4000500"/>
          <p14:tracePt t="19069" x="3751263" y="3990975"/>
          <p14:tracePt t="19085" x="4259263" y="3965575"/>
          <p14:tracePt t="19102" x="4419600" y="3965575"/>
          <p14:tracePt t="19119" x="4562475" y="3956050"/>
          <p14:tracePt t="19136" x="4616450" y="3956050"/>
          <p14:tracePt t="19152" x="4633913" y="3956050"/>
          <p14:tracePt t="19169" x="4643438" y="3956050"/>
          <p14:tracePt t="19221" x="4652963" y="3956050"/>
          <p14:tracePt t="19256" x="4660900" y="3956050"/>
          <p14:tracePt t="19263" x="4670425" y="3946525"/>
          <p14:tracePt t="19271" x="4679950" y="3938588"/>
          <p14:tracePt t="19285" x="4687888" y="3929063"/>
          <p14:tracePt t="19302" x="4697413" y="3929063"/>
          <p14:tracePt t="19405" x="4687888" y="3929063"/>
          <p14:tracePt t="19420" x="4679950" y="3929063"/>
          <p14:tracePt t="19435" x="4670425" y="3929063"/>
          <p14:tracePt t="19442" x="4660900" y="3929063"/>
          <p14:tracePt t="19464" x="4660900" y="3919538"/>
          <p14:tracePt t="19481" x="4652963" y="3919538"/>
          <p14:tracePt t="19562" x="4652963" y="3911600"/>
          <p14:tracePt t="19577" x="4643438" y="3911600"/>
          <p14:tracePt t="19591" x="4633913" y="3911600"/>
          <p14:tracePt t="19631" x="4633913" y="3902075"/>
          <p14:tracePt t="19666" x="4633913" y="3894138"/>
          <p14:tracePt t="19755" x="4643438" y="3894138"/>
          <p14:tracePt t="19771" x="4652963" y="3894138"/>
          <p14:tracePt t="19785" x="4660900" y="3894138"/>
          <p14:tracePt t="19792" x="4670425" y="3902075"/>
          <p14:tracePt t="19802" x="4697413" y="3902075"/>
          <p14:tracePt t="19819" x="4848225" y="3902075"/>
          <p14:tracePt t="19836" x="5010150" y="3911600"/>
          <p14:tracePt t="19838" x="5045075" y="3919538"/>
          <p14:tracePt t="19852" x="5099050" y="3938588"/>
          <p14:tracePt t="19869" x="5241925" y="3946525"/>
          <p14:tracePt t="19886" x="5367338" y="3965575"/>
          <p14:tracePt t="19902" x="5446713" y="3983038"/>
          <p14:tracePt t="19919" x="5510213" y="4010025"/>
          <p14:tracePt t="19936" x="5715000" y="4054475"/>
          <p14:tracePt t="19952" x="5822950" y="4089400"/>
          <p14:tracePt t="19969" x="5911850" y="4108450"/>
          <p14:tracePt t="19986" x="6197600" y="4179888"/>
          <p14:tracePt t="20003" x="6340475" y="4214813"/>
          <p14:tracePt t="20019" x="6465888" y="4251325"/>
          <p14:tracePt t="20036" x="6661150" y="4268788"/>
          <p14:tracePt t="20053" x="6786563" y="4286250"/>
          <p14:tracePt t="20069" x="6946900" y="4295775"/>
          <p14:tracePt t="20086" x="7108825" y="4303713"/>
          <p14:tracePt t="20102" x="7180263" y="4322763"/>
          <p14:tracePt t="20119" x="7259638" y="4348163"/>
          <p14:tracePt t="20136" x="7554913" y="4367213"/>
          <p14:tracePt t="20152" x="7616825" y="4384675"/>
          <p14:tracePt t="20169" x="7705725" y="4419600"/>
          <p14:tracePt t="20186" x="7875588" y="4438650"/>
          <p14:tracePt t="20202" x="8054975" y="4491038"/>
          <p14:tracePt t="20219" x="8134350" y="4518025"/>
          <p14:tracePt t="20236" x="8242300" y="4554538"/>
          <p14:tracePt t="20252" x="8385175" y="4598988"/>
          <p14:tracePt t="20269" x="8466138" y="4633913"/>
          <p14:tracePt t="20286" x="8562975" y="4670425"/>
          <p14:tracePt t="20302" x="8715375" y="4697413"/>
          <p14:tracePt t="20319" x="8848725" y="4714875"/>
          <p14:tracePt t="20336" x="8920163" y="4724400"/>
          <p14:tracePt t="20338" x="8983663" y="4732338"/>
          <p14:tracePt t="20353" x="9170988" y="4741863"/>
          <p14:tracePt t="20369" x="9277350" y="4776788"/>
          <p14:tracePt t="20386" x="9367838" y="4803775"/>
          <p14:tracePt t="20402" x="9466263" y="4840288"/>
          <p14:tracePt t="20419" x="9609138" y="4884738"/>
          <p14:tracePt t="20436" x="9769475" y="4938713"/>
          <p14:tracePt t="20452" x="9831388" y="4973638"/>
          <p14:tracePt t="20469" x="9956800" y="5037138"/>
          <p14:tracePt t="20486" x="10153650" y="5108575"/>
          <p14:tracePt t="20502" x="10225088" y="5133975"/>
          <p14:tracePt t="20519" x="10296525" y="5143500"/>
          <p14:tracePt t="20536" x="10439400" y="5143500"/>
          <p14:tracePt t="20553" x="10528300" y="5143500"/>
          <p14:tracePt t="20569" x="10582275" y="5153025"/>
          <p14:tracePt t="20586" x="10590213" y="5153025"/>
          <p14:tracePt t="20603" x="10599738" y="5153025"/>
          <p14:tracePt t="21075" x="10528300" y="5143500"/>
          <p14:tracePt t="21082" x="10474325" y="5108575"/>
          <p14:tracePt t="21090" x="10412413" y="5081588"/>
          <p14:tracePt t="21103" x="10287000" y="5027613"/>
          <p14:tracePt t="21119" x="9966325" y="4938713"/>
          <p14:tracePt t="21136" x="9823450" y="4894263"/>
          <p14:tracePt t="21153" x="9698038" y="4848225"/>
          <p14:tracePt t="21186" x="9563100" y="4786313"/>
          <p14:tracePt t="21219" x="9466263" y="4687888"/>
          <p14:tracePt t="21253" x="9375775" y="4625975"/>
          <p14:tracePt t="21269" x="9331325" y="4616450"/>
          <p14:tracePt t="21286" x="9304338" y="4616450"/>
          <p14:tracePt t="21303" x="9251950" y="4608513"/>
          <p14:tracePt t="21320" x="9205913" y="4589463"/>
          <p14:tracePt t="21336" x="9144000" y="4572000"/>
          <p14:tracePt t="21353" x="9055100" y="4554538"/>
          <p14:tracePt t="21370" x="8929688" y="4537075"/>
          <p14:tracePt t="21386" x="8858250" y="4527550"/>
          <p14:tracePt t="21403" x="8804275" y="4527550"/>
          <p14:tracePt t="21420" x="8786813" y="4527550"/>
          <p14:tracePt t="21436" x="8769350" y="4527550"/>
          <p14:tracePt t="21453" x="8759825" y="4518025"/>
          <p14:tracePt t="21470" x="8751888" y="4518025"/>
          <p14:tracePt t="21508" x="8742363" y="4518025"/>
          <p14:tracePt t="21561" x="8742363" y="4527550"/>
          <p14:tracePt t="21597" x="8742363" y="4537075"/>
          <p14:tracePt t="21633" x="8751888" y="4537075"/>
          <p14:tracePt t="21663" x="8759825" y="4537075"/>
          <p14:tracePt t="21671" x="8769350" y="4537075"/>
          <p14:tracePt t="21680" x="8777288" y="4537075"/>
          <p14:tracePt t="21687" x="8786813" y="4537075"/>
          <p14:tracePt t="21703" x="8804275" y="4537075"/>
          <p14:tracePt t="21720" x="8840788" y="4537075"/>
          <p14:tracePt t="21736" x="8848725" y="4537075"/>
          <p14:tracePt t="21829" x="8840788" y="4537075"/>
          <p14:tracePt t="21835" x="8823325" y="4537075"/>
          <p14:tracePt t="21851" x="8813800" y="4537075"/>
          <p14:tracePt t="21865" x="8796338" y="4527550"/>
          <p14:tracePt t="21872" x="8777288" y="4527550"/>
          <p14:tracePt t="21887" x="8742363" y="4527550"/>
          <p14:tracePt t="21903" x="8697913" y="4527550"/>
          <p14:tracePt t="21920" x="8680450" y="4527550"/>
          <p14:tracePt t="21936" x="8653463" y="4537075"/>
          <p14:tracePt t="21953" x="8653463" y="4545013"/>
          <p14:tracePt t="21970" x="8653463" y="4554538"/>
          <p14:tracePt t="21986" x="8653463" y="4562475"/>
          <p14:tracePt t="22003" x="8661400" y="4562475"/>
          <p14:tracePt t="22020" x="8670925" y="4562475"/>
          <p14:tracePt t="22036" x="8697913" y="4572000"/>
          <p14:tracePt t="22053" x="8705850" y="4572000"/>
          <p14:tracePt t="22070" x="8724900" y="4572000"/>
          <p14:tracePt t="22086" x="8732838" y="4572000"/>
          <p14:tracePt t="22103" x="8769350" y="4554538"/>
          <p14:tracePt t="22120" x="8769350" y="4545013"/>
          <p14:tracePt t="22136" x="8769350" y="4537075"/>
          <p14:tracePt t="22153" x="8769350" y="4527550"/>
          <p14:tracePt t="22187" x="8751888" y="4518025"/>
          <p14:tracePt t="22203" x="8715375" y="4500563"/>
          <p14:tracePt t="22220" x="8589963" y="4491038"/>
          <p14:tracePt t="22237" x="8491538" y="4491038"/>
          <p14:tracePt t="22253" x="8447088" y="4510088"/>
          <p14:tracePt t="22270" x="8439150" y="4518025"/>
          <p14:tracePt t="22287" x="8439150" y="4527550"/>
          <p14:tracePt t="22320" x="8439150" y="4537075"/>
          <p14:tracePt t="22336" x="8447088" y="4537075"/>
          <p14:tracePt t="22353" x="8456613" y="4537075"/>
          <p14:tracePt t="22370" x="8510588" y="4545013"/>
          <p14:tracePt t="22387" x="8582025" y="4545013"/>
          <p14:tracePt t="22403" x="8643938" y="4545013"/>
          <p14:tracePt t="22420" x="8661400" y="4545013"/>
          <p14:tracePt t="22437" x="8680450" y="4545013"/>
          <p14:tracePt t="22471" x="8680450" y="4537075"/>
          <p14:tracePt t="22491" x="8670925" y="4537075"/>
          <p14:tracePt t="22503" x="8653463" y="4527550"/>
          <p14:tracePt t="22521" x="8643938" y="4527550"/>
          <p14:tracePt t="22537" x="8634413" y="4527550"/>
          <p14:tracePt t="22798" x="8599488" y="4518025"/>
          <p14:tracePt t="22804" x="8518525" y="4500563"/>
          <p14:tracePt t="22811" x="8385175" y="4483100"/>
          <p14:tracePt t="22823" x="8232775" y="4473575"/>
          <p14:tracePt t="22837" x="8099425" y="4473575"/>
          <p14:tracePt t="22853" x="7983538" y="4465638"/>
          <p14:tracePt t="22870" x="7858125" y="4456113"/>
          <p14:tracePt t="22887" x="7697788" y="4429125"/>
          <p14:tracePt t="22903" x="7634288" y="4411663"/>
          <p14:tracePt t="22920" x="7500938" y="4394200"/>
          <p14:tracePt t="22937" x="7331075" y="4384675"/>
          <p14:tracePt t="22953" x="7205663" y="4348163"/>
          <p14:tracePt t="22970" x="7108825" y="4313238"/>
          <p14:tracePt t="22987" x="6983413" y="4276725"/>
          <p14:tracePt t="23003" x="6875463" y="4251325"/>
          <p14:tracePt t="23020" x="6724650" y="4205288"/>
          <p14:tracePt t="23037" x="6510338" y="4170363"/>
          <p14:tracePt t="23053" x="6411913" y="4152900"/>
          <p14:tracePt t="23070" x="6340475" y="4133850"/>
          <p14:tracePt t="23087" x="6215063" y="4089400"/>
          <p14:tracePt t="23103" x="6153150" y="4081463"/>
          <p14:tracePt t="23120" x="6089650" y="4071938"/>
          <p14:tracePt t="23137" x="6045200" y="4071938"/>
          <p14:tracePt t="23153" x="6000750" y="4062413"/>
          <p14:tracePt t="23171" x="5911850" y="4044950"/>
          <p14:tracePt t="23187" x="5840413" y="4037013"/>
          <p14:tracePt t="23203" x="5776913" y="4017963"/>
          <p14:tracePt t="23220" x="5759450" y="4017963"/>
          <p14:tracePt t="23237" x="5732463" y="4017963"/>
          <p14:tracePt t="23297" x="5741988" y="4017963"/>
          <p14:tracePt t="23303" x="5759450" y="4017963"/>
          <p14:tracePt t="23311" x="5768975" y="4027488"/>
          <p14:tracePt t="23321" x="5776913" y="4027488"/>
          <p14:tracePt t="23341" x="5822950" y="4027488"/>
          <p14:tracePt t="23353" x="5965825" y="4044950"/>
          <p14:tracePt t="23371" x="6251575" y="4133850"/>
          <p14:tracePt t="23387" x="6518275" y="4241800"/>
          <p14:tracePt t="23403" x="6724650" y="4330700"/>
          <p14:tracePt t="23420" x="7037388" y="4411663"/>
          <p14:tracePt t="23437" x="7153275" y="4465638"/>
          <p14:tracePt t="23453" x="7518400" y="4500563"/>
          <p14:tracePt t="23470" x="7697788" y="4545013"/>
          <p14:tracePt t="23487" x="7956550" y="4572000"/>
          <p14:tracePt t="23504" x="8072438" y="4598988"/>
          <p14:tracePt t="23520" x="8394700" y="4633913"/>
          <p14:tracePt t="23537" x="8483600" y="4643438"/>
          <p14:tracePt t="23553" x="8545513" y="4652963"/>
          <p14:tracePt t="23570" x="8643938" y="4652963"/>
          <p14:tracePt t="23587" x="8786813" y="4652963"/>
          <p14:tracePt t="23604" x="8867775" y="4652963"/>
          <p14:tracePt t="23620" x="8920163" y="4652963"/>
          <p14:tracePt t="23637" x="8956675" y="4643438"/>
          <p14:tracePt t="23654" x="9055100" y="4608513"/>
          <p14:tracePt t="23670" x="9117013" y="4598988"/>
          <p14:tracePt t="23687" x="9153525" y="4572000"/>
          <p14:tracePt t="23704" x="9180513" y="4554538"/>
          <p14:tracePt t="23721" x="9224963" y="4491038"/>
          <p14:tracePt t="23737" x="9259888" y="4438650"/>
          <p14:tracePt t="23754" x="9286875" y="4375150"/>
          <p14:tracePt t="23770" x="9296400" y="4322763"/>
          <p14:tracePt t="23787" x="9304338" y="4295775"/>
          <p14:tracePt t="23804" x="9304338" y="4232275"/>
          <p14:tracePt t="23820" x="9286875" y="4179888"/>
          <p14:tracePt t="23837" x="9242425" y="4089400"/>
          <p14:tracePt t="23840" x="9232900" y="4044950"/>
          <p14:tracePt t="23854" x="9215438" y="4000500"/>
          <p14:tracePt t="23871" x="9161463" y="3867150"/>
          <p14:tracePt t="23887" x="9099550" y="3813175"/>
          <p14:tracePt t="23904" x="8966200" y="3670300"/>
          <p14:tracePt t="23920" x="8858250" y="3527425"/>
          <p14:tracePt t="23937" x="8616950" y="3348038"/>
          <p14:tracePt t="23954" x="8420100" y="3295650"/>
          <p14:tracePt t="23970" x="8358188" y="3295650"/>
          <p14:tracePt t="23987" x="8215313" y="3268663"/>
          <p14:tracePt t="24004" x="7991475" y="3268663"/>
          <p14:tracePt t="24021" x="7920038" y="3268663"/>
          <p14:tracePt t="24037" x="7796213" y="3268663"/>
          <p14:tracePt t="24054" x="7643813" y="3268663"/>
          <p14:tracePt t="24071" x="7483475" y="3268663"/>
          <p14:tracePt t="24087" x="7296150" y="3276600"/>
          <p14:tracePt t="24104" x="7126288" y="3286125"/>
          <p14:tracePt t="24120" x="7054850" y="3295650"/>
          <p14:tracePt t="24137" x="6875463" y="3322638"/>
          <p14:tracePt t="24154" x="6643688" y="3367088"/>
          <p14:tracePt t="24171" x="6527800" y="3402013"/>
          <p14:tracePt t="24187" x="6367463" y="3446463"/>
          <p14:tracePt t="24204" x="6232525" y="3482975"/>
          <p14:tracePt t="24220" x="6143625" y="3517900"/>
          <p14:tracePt t="24237" x="6037263" y="3571875"/>
          <p14:tracePt t="24254" x="5911850" y="3608388"/>
          <p14:tracePt t="24271" x="5840413" y="3633788"/>
          <p14:tracePt t="24287" x="5768975" y="3670300"/>
          <p14:tracePt t="24304" x="5680075" y="3705225"/>
          <p14:tracePt t="24321" x="5608638" y="3741738"/>
          <p14:tracePt t="24337" x="5572125" y="3759200"/>
          <p14:tracePt t="24340" x="5527675" y="3776663"/>
          <p14:tracePt t="24354" x="5483225" y="3786188"/>
          <p14:tracePt t="24371" x="5456238" y="3822700"/>
          <p14:tracePt t="24387" x="5438775" y="3848100"/>
          <p14:tracePt t="24404" x="5411788" y="3875088"/>
          <p14:tracePt t="24421" x="5394325" y="3902075"/>
          <p14:tracePt t="24437" x="5375275" y="3956050"/>
          <p14:tracePt t="24454" x="5367338" y="3990975"/>
          <p14:tracePt t="24471" x="5348288" y="4017963"/>
          <p14:tracePt t="24487" x="5330825" y="4037013"/>
          <p14:tracePt t="24504" x="5322888" y="4062413"/>
          <p14:tracePt t="24520" x="5322888" y="4071938"/>
          <p14:tracePt t="24537" x="5322888" y="4081463"/>
          <p14:tracePt t="24554" x="5322888" y="4089400"/>
          <p14:tracePt t="24571" x="5322888" y="4125913"/>
          <p14:tracePt t="24588" x="5322888" y="4133850"/>
          <p14:tracePt t="24623" x="5322888" y="4143375"/>
          <p14:tracePt t="24721" x="5322888" y="4133850"/>
          <p14:tracePt t="24729" x="5340350" y="4125913"/>
          <p14:tracePt t="24737" x="5348288" y="4125913"/>
          <p14:tracePt t="24754" x="5348288" y="4116388"/>
          <p14:tracePt t="24771" x="5384800" y="4081463"/>
          <p14:tracePt t="24787" x="5483225" y="4010025"/>
          <p14:tracePt t="24804" x="5724525" y="3973513"/>
          <p14:tracePt t="24821" x="5867400" y="3911600"/>
          <p14:tracePt t="24838" x="6062663" y="3867150"/>
          <p14:tracePt t="24840" x="6170613" y="3848100"/>
          <p14:tracePt t="24854" x="6303963" y="3822700"/>
          <p14:tracePt t="24871" x="6465888" y="3813175"/>
          <p14:tracePt t="24887" x="6653213" y="3803650"/>
          <p14:tracePt t="24904" x="6759575" y="3803650"/>
          <p14:tracePt t="24921" x="7037388" y="3803650"/>
          <p14:tracePt t="24937" x="7153275" y="3840163"/>
          <p14:tracePt t="24954" x="7215188" y="3848100"/>
          <p14:tracePt t="24971" x="7251700" y="3867150"/>
          <p14:tracePt t="24988" x="7269163" y="3884613"/>
          <p14:tracePt t="25004" x="7269163" y="3894138"/>
          <p14:tracePt t="25021" x="7269163" y="3902075"/>
          <p14:tracePt t="25038" x="7269163" y="3911600"/>
          <p14:tracePt t="25071" x="7269163" y="3919538"/>
          <p14:tracePt t="25131" x="7269163" y="3929063"/>
          <p14:tracePt t="25167" x="7269163" y="3938588"/>
          <p14:tracePt t="25198" x="7259638" y="3938588"/>
          <p14:tracePt t="25211" x="7251700" y="3938588"/>
          <p14:tracePt t="25221" x="7242175" y="3938588"/>
          <p14:tracePt t="25256" x="7232650" y="3938588"/>
          <p14:tracePt t="25293" x="7232650" y="3946525"/>
          <p14:tracePt t="25311" x="7224713" y="3956050"/>
          <p14:tracePt t="25324" x="7205663" y="3965575"/>
          <p14:tracePt t="25331" x="7197725" y="4000500"/>
          <p14:tracePt t="25341" x="7188200" y="4027488"/>
          <p14:tracePt t="25354" x="7161213" y="4143375"/>
          <p14:tracePt t="25371" x="7161213" y="4241800"/>
          <p14:tracePt t="25388" x="7161213" y="4286250"/>
          <p14:tracePt t="25404" x="7161213" y="4303713"/>
          <p14:tracePt t="25421" x="7161213" y="4340225"/>
          <p14:tracePt t="25438" x="7161213" y="4348163"/>
          <p14:tracePt t="25454" x="7161213" y="4357688"/>
          <p14:tracePt t="25471" x="7170738" y="4367213"/>
          <p14:tracePt t="27801" x="7232650" y="4384675"/>
          <p14:tracePt t="27806" x="7394575" y="4394200"/>
          <p14:tracePt t="27813" x="7500938" y="4402138"/>
          <p14:tracePt t="27822" x="7562850" y="4411663"/>
          <p14:tracePt t="27838" x="7804150" y="4429125"/>
          <p14:tracePt t="27855" x="8072438" y="4473575"/>
          <p14:tracePt t="27872" x="8188325" y="4491038"/>
          <p14:tracePt t="27905" x="8518525" y="4491038"/>
          <p14:tracePt t="27938" x="8609013" y="4491038"/>
          <p14:tracePt t="27972" x="8697913" y="4500563"/>
          <p14:tracePt t="27988" x="8705850" y="4510088"/>
          <p14:tracePt t="28005" x="8732838" y="4510088"/>
          <p14:tracePt t="28022" x="8759825" y="4510088"/>
          <p14:tracePt t="28055" x="8777288" y="4510088"/>
          <p14:tracePt t="28082" x="8786813" y="4510088"/>
          <p14:tracePt t="28091" x="8796338" y="4510088"/>
          <p14:tracePt t="28105" x="8813800" y="4510088"/>
          <p14:tracePt t="28122" x="8867775" y="4510088"/>
          <p14:tracePt t="28139" x="8947150" y="4510088"/>
          <p14:tracePt t="28155" x="9001125" y="4510088"/>
          <p14:tracePt t="28172" x="9010650" y="4527550"/>
          <p14:tracePt t="28188" x="9010650" y="4537075"/>
          <p14:tracePt t="28205" x="9010650" y="4545013"/>
          <p14:tracePt t="28222" x="9010650" y="4554538"/>
          <p14:tracePt t="28239" x="9010650" y="4562475"/>
          <p14:tracePt t="28261" x="9010650" y="4572000"/>
          <p14:tracePt t="28276" x="9001125" y="4572000"/>
          <p14:tracePt t="28289" x="8991600" y="4572000"/>
          <p14:tracePt t="28305" x="8956675" y="4572000"/>
          <p14:tracePt t="28322" x="8929688" y="4589463"/>
          <p14:tracePt t="28339" x="8912225" y="4589463"/>
          <p14:tracePt t="28355" x="8902700" y="4598988"/>
          <p14:tracePt t="28373" x="8894763" y="4608513"/>
          <p14:tracePt t="28395" x="8894763" y="4616450"/>
          <p14:tracePt t="28471" x="8894763" y="4608513"/>
          <p14:tracePt t="28972" x="8885238" y="4608513"/>
          <p14:tracePt t="29001" x="8885238" y="4616450"/>
          <p14:tracePt t="29013" x="8875713" y="4625975"/>
          <p14:tracePt t="29021" x="8875713" y="4643438"/>
          <p14:tracePt t="29029" x="8867775" y="4670425"/>
          <p14:tracePt t="29039" x="8831263" y="4741863"/>
          <p14:tracePt t="29055" x="8777288" y="4840288"/>
          <p14:tracePt t="29072" x="8705850" y="4894263"/>
          <p14:tracePt t="29105" x="8501063" y="5010150"/>
          <p14:tracePt t="29139" x="8286750" y="5081588"/>
          <p14:tracePt t="29172" x="8018463" y="5099050"/>
          <p14:tracePt t="29189" x="7947025" y="5081588"/>
          <p14:tracePt t="29206" x="7840663" y="5054600"/>
          <p14:tracePt t="29222" x="7697788" y="5018088"/>
          <p14:tracePt t="29239" x="7616825" y="5010150"/>
          <p14:tracePt t="29256" x="7518400" y="5010150"/>
          <p14:tracePt t="29272" x="7375525" y="4991100"/>
          <p14:tracePt t="29289" x="7277100" y="4983163"/>
          <p14:tracePt t="29306" x="7134225" y="4973638"/>
          <p14:tracePt t="29322" x="6946900" y="4973638"/>
          <p14:tracePt t="29339" x="6840538" y="4956175"/>
          <p14:tracePt t="29356" x="6643688" y="4938713"/>
          <p14:tracePt t="29372" x="6500813" y="4929188"/>
          <p14:tracePt t="29389" x="6429375" y="4911725"/>
          <p14:tracePt t="29406" x="6394450" y="4911725"/>
          <p14:tracePt t="29422" x="6357938" y="4911725"/>
          <p14:tracePt t="29439" x="6348413" y="4911725"/>
          <p14:tracePt t="29456" x="6340475" y="4902200"/>
          <p14:tracePt t="29559" x="6348413" y="4902200"/>
          <p14:tracePt t="29602" x="6661150" y="4857750"/>
          <p14:tracePt t="29610" x="6680200" y="4857750"/>
          <p14:tracePt t="29618" x="6724650" y="4848225"/>
          <p14:tracePt t="29625" x="6751638" y="4840288"/>
          <p14:tracePt t="29639" x="6769100" y="4830763"/>
          <p14:tracePt t="29656" x="6831013" y="4822825"/>
          <p14:tracePt t="29672" x="6884988" y="4822825"/>
          <p14:tracePt t="29689" x="6911975" y="4822825"/>
          <p14:tracePt t="29706" x="6919913" y="4822825"/>
          <p14:tracePt t="29774" x="6911975" y="4813300"/>
          <p14:tracePt t="29781" x="6902450" y="4813300"/>
          <p14:tracePt t="29791" x="6902450" y="4803775"/>
          <p14:tracePt t="29806" x="6884988" y="4795838"/>
          <p14:tracePt t="29822" x="6831013" y="4741863"/>
          <p14:tracePt t="29839" x="6670675" y="4679950"/>
          <p14:tracePt t="29856" x="6438900" y="4633913"/>
          <p14:tracePt t="29872" x="6330950" y="4616450"/>
          <p14:tracePt t="29889" x="6108700" y="4598988"/>
          <p14:tracePt t="29906" x="6018213" y="4589463"/>
          <p14:tracePt t="29922" x="5938838" y="4572000"/>
          <p14:tracePt t="29939" x="5724525" y="4545013"/>
          <p14:tracePt t="29956" x="5653088" y="4527550"/>
          <p14:tracePt t="29972" x="5626100" y="4527550"/>
          <p14:tracePt t="29990" x="5616575" y="4527550"/>
          <p14:tracePt t="30022" x="5643563" y="4537075"/>
          <p14:tracePt t="30039" x="5661025" y="4545013"/>
          <p14:tracePt t="30325" x="5634038" y="4545013"/>
          <p14:tracePt t="30333" x="5572125" y="4537075"/>
          <p14:tracePt t="30342" x="5527675" y="4527550"/>
          <p14:tracePt t="30356" x="5340350" y="4510088"/>
          <p14:tracePt t="30372" x="5170488" y="4491038"/>
          <p14:tracePt t="30406" x="5018088" y="4446588"/>
          <p14:tracePt t="30439" x="4724400" y="4322763"/>
          <p14:tracePt t="30472" x="4608513" y="4241800"/>
          <p14:tracePt t="30489" x="4510088" y="4205288"/>
          <p14:tracePt t="30506" x="4419600" y="4187825"/>
          <p14:tracePt t="30523" x="4384675" y="4187825"/>
          <p14:tracePt t="30539" x="4367213" y="4187825"/>
          <p14:tracePt t="30556" x="4340225" y="4187825"/>
          <p14:tracePt t="30573" x="4313238" y="4187825"/>
          <p14:tracePt t="30589" x="4268788" y="4187825"/>
          <p14:tracePt t="30606" x="4205288" y="4179888"/>
          <p14:tracePt t="30623" x="4143375" y="4170363"/>
          <p14:tracePt t="30639" x="4054475" y="4143375"/>
          <p14:tracePt t="30656" x="4017963" y="4133850"/>
          <p14:tracePt t="30673" x="4010025" y="4133850"/>
          <p14:tracePt t="30689" x="3990975" y="4133850"/>
          <p14:tracePt t="30706" x="3990975" y="4125913"/>
          <p14:tracePt t="30750" x="4000500" y="4125913"/>
          <p14:tracePt t="30758" x="4010025" y="4125913"/>
          <p14:tracePt t="30802" x="4027488" y="4125913"/>
          <p14:tracePt t="30811" x="4062413" y="4133850"/>
          <p14:tracePt t="30819" x="4108450" y="4152900"/>
          <p14:tracePt t="30825" x="4143375" y="4160838"/>
          <p14:tracePt t="30840" x="4224338" y="4197350"/>
          <p14:tracePt t="30856" x="4303713" y="4241800"/>
          <p14:tracePt t="30873" x="4367213" y="4286250"/>
          <p14:tracePt t="30889" x="4483100" y="4375150"/>
          <p14:tracePt t="30906" x="4679950" y="4465638"/>
          <p14:tracePt t="30923" x="4776788" y="4510088"/>
          <p14:tracePt t="30940" x="4938713" y="4545013"/>
          <p14:tracePt t="30956" x="5133975" y="4608513"/>
          <p14:tracePt t="30973" x="5241925" y="4705350"/>
          <p14:tracePt t="30989" x="5367338" y="4803775"/>
          <p14:tracePt t="31006" x="5537200" y="4884738"/>
          <p14:tracePt t="31023" x="5599113" y="4911725"/>
          <p14:tracePt t="31039" x="5634038" y="4911725"/>
          <p14:tracePt t="31056" x="5732463" y="4929188"/>
          <p14:tracePt t="31073" x="5803900" y="4929188"/>
          <p14:tracePt t="31090" x="5894388" y="4938713"/>
          <p14:tracePt t="31106" x="5919788" y="4938713"/>
          <p14:tracePt t="31123" x="5946775" y="4938713"/>
          <p14:tracePt t="31169" x="5956300" y="4938713"/>
          <p14:tracePt t="31251" x="5956300" y="4929188"/>
          <p14:tracePt t="31257" x="5956300" y="4911725"/>
          <p14:tracePt t="31265" x="5956300" y="4884738"/>
          <p14:tracePt t="31273" x="5938838" y="4857750"/>
          <p14:tracePt t="31289" x="5803900" y="4776788"/>
          <p14:tracePt t="31306" x="5697538" y="4705350"/>
          <p14:tracePt t="31323" x="5599113" y="4625975"/>
          <p14:tracePt t="31340" x="5446713" y="4554538"/>
          <p14:tracePt t="31356" x="5160963" y="4473575"/>
          <p14:tracePt t="31373" x="5037138" y="4394200"/>
          <p14:tracePt t="31390" x="4741863" y="4268788"/>
          <p14:tracePt t="31406" x="4554538" y="4170363"/>
          <p14:tracePt t="31423" x="4340225" y="4125913"/>
          <p14:tracePt t="31440" x="4214813" y="4089400"/>
          <p14:tracePt t="31456" x="4170363" y="4089400"/>
          <p14:tracePt t="31473" x="4108450" y="4089400"/>
          <p14:tracePt t="31490" x="4044950" y="4089400"/>
          <p14:tracePt t="31506" x="4000500" y="4089400"/>
          <p14:tracePt t="31523" x="3956050" y="4089400"/>
          <p14:tracePt t="31540" x="3919538" y="4089400"/>
          <p14:tracePt t="31556" x="3902075" y="4089400"/>
          <p14:tracePt t="31573" x="3894138" y="4089400"/>
          <p14:tracePt t="31622" x="3894138" y="4098925"/>
          <p14:tracePt t="31639" x="3894138" y="4108450"/>
          <p14:tracePt t="31652" x="3902075" y="4108450"/>
          <p14:tracePt t="31668" x="3911600" y="4116388"/>
          <p14:tracePt t="31675" x="3938588" y="4125913"/>
          <p14:tracePt t="31690" x="3973513" y="4160838"/>
          <p14:tracePt t="31706" x="4160838" y="4322763"/>
          <p14:tracePt t="31723" x="4276725" y="4384675"/>
          <p14:tracePt t="31740" x="4562475" y="4438650"/>
          <p14:tracePt t="31757" x="4840288" y="4473575"/>
          <p14:tracePt t="31773" x="5081588" y="4491038"/>
          <p14:tracePt t="31790" x="5197475" y="4510088"/>
          <p14:tracePt t="31807" x="5330825" y="4537075"/>
          <p14:tracePt t="31823" x="5527675" y="4562475"/>
          <p14:tracePt t="31840" x="5581650" y="4581525"/>
          <p14:tracePt t="31856" x="5599113" y="4581525"/>
          <p14:tracePt t="31873" x="5608638" y="4589463"/>
          <p14:tracePt t="31951" x="5599113" y="4581525"/>
          <p14:tracePt t="31959" x="5581650" y="4562475"/>
          <p14:tracePt t="31966" x="5473700" y="4545013"/>
          <p14:tracePt t="31973" x="5419725" y="4537075"/>
          <p14:tracePt t="31990" x="5286375" y="4518025"/>
          <p14:tracePt t="32006" x="5205413" y="4510088"/>
          <p14:tracePt t="32023" x="5045075" y="4500563"/>
          <p14:tracePt t="32040" x="4830763" y="4473575"/>
          <p14:tracePt t="32056" x="4687888" y="4473575"/>
          <p14:tracePt t="32073" x="4419600" y="4446588"/>
          <p14:tracePt t="32090" x="4303713" y="4438650"/>
          <p14:tracePt t="32107" x="4098925" y="4419600"/>
          <p14:tracePt t="32123" x="4044950" y="4419600"/>
          <p14:tracePt t="32140" x="4037013" y="4419600"/>
          <p14:tracePt t="32191" x="4044950" y="4419600"/>
          <p14:tracePt t="32197" x="4054475" y="4419600"/>
          <p14:tracePt t="32206" x="4054475" y="4429125"/>
          <p14:tracePt t="32223" x="4089400" y="4438650"/>
          <p14:tracePt t="32241" x="4205288" y="4473575"/>
          <p14:tracePt t="32257" x="4429125" y="4500563"/>
          <p14:tracePt t="32273" x="4633913" y="4500563"/>
          <p14:tracePt t="32290" x="4732338" y="4500563"/>
          <p14:tracePt t="32306" x="4830763" y="4500563"/>
          <p14:tracePt t="32323" x="4919663" y="4500563"/>
          <p14:tracePt t="32340" x="4938713" y="4500563"/>
          <p14:tracePt t="32405" x="4919663" y="4500563"/>
          <p14:tracePt t="32412" x="4911725" y="4491038"/>
          <p14:tracePt t="32423" x="4867275" y="4473575"/>
          <p14:tracePt t="32440" x="4803775" y="4456113"/>
          <p14:tracePt t="32457" x="4687888" y="4411663"/>
          <p14:tracePt t="32473" x="4510088" y="4357688"/>
          <p14:tracePt t="32490" x="4411663" y="4330700"/>
          <p14:tracePt t="32507" x="4340225" y="4303713"/>
          <p14:tracePt t="32523" x="4224338" y="4276725"/>
          <p14:tracePt t="32540" x="4089400" y="4268788"/>
          <p14:tracePt t="32557" x="4062413" y="4268788"/>
          <p14:tracePt t="32607" x="4062413" y="4276725"/>
          <p14:tracePt t="32613" x="4071938" y="4276725"/>
          <p14:tracePt t="32623" x="4081463" y="4276725"/>
          <p14:tracePt t="32644" x="4214813" y="4340225"/>
          <p14:tracePt t="32657" x="4259263" y="4357688"/>
          <p14:tracePt t="32673" x="4616450" y="4429125"/>
          <p14:tracePt t="32690" x="4751388" y="4456113"/>
          <p14:tracePt t="32707" x="5018088" y="4500563"/>
          <p14:tracePt t="32723" x="5214938" y="4537075"/>
          <p14:tracePt t="32741" x="5367338" y="4581525"/>
          <p14:tracePt t="32757" x="5419725" y="4598988"/>
          <p14:tracePt t="32773" x="5446713" y="4608513"/>
          <p14:tracePt t="32790" x="5446713" y="4616450"/>
          <p14:tracePt t="32839" x="5446713" y="4625975"/>
          <p14:tracePt t="32904" x="5446713" y="4633913"/>
          <p14:tracePt t="33450" x="5616575" y="4660900"/>
          <p14:tracePt t="33457" x="5894388" y="4768850"/>
          <p14:tracePt t="33463" x="5973763" y="4830763"/>
          <p14:tracePt t="33473" x="6232525" y="4946650"/>
          <p14:tracePt t="33490" x="6705600" y="5133975"/>
          <p14:tracePt t="33507" x="7296150" y="5241925"/>
          <p14:tracePt t="33523" x="7840663" y="5330825"/>
          <p14:tracePt t="33557" x="8483600" y="5357813"/>
          <p14:tracePt t="33590" x="9161463" y="5286375"/>
          <p14:tracePt t="33624" x="9518650" y="5268913"/>
          <p14:tracePt t="33640" x="9653588" y="5241925"/>
          <p14:tracePt t="33657" x="9813925" y="5232400"/>
          <p14:tracePt t="33673" x="9912350" y="5224463"/>
          <p14:tracePt t="33690" x="9947275" y="5214938"/>
          <p14:tracePt t="33707" x="9991725" y="5197475"/>
          <p14:tracePt t="33724" x="10028238" y="5187950"/>
          <p14:tracePt t="33741" x="10037763" y="5180013"/>
          <p14:tracePt t="33757" x="10055225" y="5160963"/>
          <p14:tracePt t="33774" x="10072688" y="5099050"/>
          <p14:tracePt t="33790" x="10099675" y="5045075"/>
          <p14:tracePt t="33807" x="10153650" y="4965700"/>
          <p14:tracePt t="33824" x="10188575" y="4919663"/>
          <p14:tracePt t="33840" x="10215563" y="4867275"/>
          <p14:tracePt t="33858" x="10287000" y="4751388"/>
          <p14:tracePt t="33874" x="10340975" y="4581525"/>
          <p14:tracePt t="33890" x="10358438" y="4527550"/>
          <p14:tracePt t="33907" x="10358438" y="4510088"/>
          <p14:tracePt t="33924" x="10358438" y="4500563"/>
          <p14:tracePt t="33941" x="10358438" y="4491038"/>
          <p14:tracePt t="33958" x="10340975" y="4465638"/>
          <p14:tracePt t="33974" x="10313988" y="4429125"/>
          <p14:tracePt t="33990" x="10269538" y="4384675"/>
          <p14:tracePt t="34007" x="10109200" y="4303713"/>
          <p14:tracePt t="34024" x="10018713" y="4276725"/>
          <p14:tracePt t="34040" x="9983788" y="4251325"/>
          <p14:tracePt t="34057" x="9947275" y="4224338"/>
          <p14:tracePt t="34074" x="9939338" y="4214813"/>
          <p14:tracePt t="34091" x="9929813" y="4214813"/>
          <p14:tracePt t="34194" x="9947275" y="4214813"/>
          <p14:tracePt t="34201" x="9974263" y="4214813"/>
          <p14:tracePt t="34209" x="10001250" y="4214813"/>
          <p14:tracePt t="34224" x="10037763" y="4214813"/>
          <p14:tracePt t="34241" x="10045700" y="4214813"/>
          <p14:tracePt t="34344" x="10037763" y="4214813"/>
          <p14:tracePt t="34351" x="10028238" y="4214813"/>
          <p14:tracePt t="34365" x="10018713" y="4214813"/>
          <p14:tracePt t="34381" x="10010775" y="4214813"/>
          <p14:tracePt t="34390" x="10001250" y="4214813"/>
          <p14:tracePt t="34407" x="9991725" y="4232275"/>
          <p14:tracePt t="34424" x="9991725" y="4241800"/>
          <p14:tracePt t="34440" x="9991725" y="4259263"/>
          <p14:tracePt t="34457" x="9991725" y="4268788"/>
          <p14:tracePt t="34474" x="10001250" y="4276725"/>
          <p14:tracePt t="34491" x="10018713" y="4295775"/>
          <p14:tracePt t="34507" x="10045700" y="4295775"/>
          <p14:tracePt t="34524" x="10063163" y="4295775"/>
          <p14:tracePt t="34557" x="10072688" y="4295775"/>
          <p14:tracePt t="34592" x="10090150" y="4295775"/>
          <p14:tracePt t="34634" x="10090150" y="4303713"/>
          <p14:tracePt t="36341" x="10090150" y="4313238"/>
          <p14:tracePt t="36351" x="10090150" y="4322763"/>
          <p14:tracePt t="36358" x="10090150" y="4330700"/>
          <p14:tracePt t="36375" x="10090150" y="4375150"/>
          <p14:tracePt t="36391" x="10072688" y="4438650"/>
          <p14:tracePt t="36408" x="10018713" y="4491038"/>
          <p14:tracePt t="36424" x="9912350" y="4545013"/>
          <p14:tracePt t="36458" x="9759950" y="4625975"/>
          <p14:tracePt t="36491" x="9429750" y="4697413"/>
          <p14:tracePt t="36525" x="9134475" y="4724400"/>
          <p14:tracePt t="36541" x="9037638" y="4724400"/>
          <p14:tracePt t="36559" x="8974138" y="4724400"/>
          <p14:tracePt t="36575" x="8947150" y="4724400"/>
          <p14:tracePt t="36591" x="8939213" y="4724400"/>
          <p14:tracePt t="36608" x="8920163" y="4724400"/>
          <p14:tracePt t="36701" x="8912225" y="4724400"/>
          <p14:tracePt t="36707" x="8885238" y="4724400"/>
          <p14:tracePt t="36713" x="8840788" y="4724400"/>
          <p14:tracePt t="36725" x="8804275" y="4724400"/>
          <p14:tracePt t="36741" x="8759825" y="4732338"/>
          <p14:tracePt t="36758" x="8724900" y="4732338"/>
          <p14:tracePt t="36775" x="8705850" y="4732338"/>
          <p14:tracePt t="36791" x="8697913" y="4732338"/>
          <p14:tracePt t="36833" x="8697913" y="4724400"/>
          <p14:tracePt t="36855" x="8697913" y="4714875"/>
          <p14:tracePt t="36863" x="8705850" y="4705350"/>
          <p14:tracePt t="36875" x="8715375" y="4697413"/>
          <p14:tracePt t="36891" x="8715375" y="4687888"/>
          <p14:tracePt t="36909" x="8715375" y="4670425"/>
          <p14:tracePt t="36925" x="8715375" y="4660900"/>
          <p14:tracePt t="36958" x="8715375" y="4633913"/>
          <p14:tracePt t="36975" x="8705850" y="4608513"/>
          <p14:tracePt t="36991" x="8680450" y="4562475"/>
          <p14:tracePt t="37008" x="8653463" y="4545013"/>
          <p14:tracePt t="37025" x="8626475" y="4537075"/>
          <p14:tracePt t="37042" x="8582025" y="4510088"/>
          <p14:tracePt t="37058" x="8545513" y="4510088"/>
          <p14:tracePt t="37075" x="8510588" y="4510088"/>
          <p14:tracePt t="37091" x="8456613" y="4545013"/>
          <p14:tracePt t="37108" x="8439150" y="4562475"/>
          <p14:tracePt t="37125" x="8439150" y="4608513"/>
          <p14:tracePt t="37141" x="8439150" y="4625975"/>
          <p14:tracePt t="37159" x="8439150" y="4652963"/>
          <p14:tracePt t="37175" x="8447088" y="4687888"/>
          <p14:tracePt t="37191" x="8474075" y="4714875"/>
          <p14:tracePt t="37208" x="8501063" y="4724400"/>
          <p14:tracePt t="37225" x="8518525" y="4724400"/>
          <p14:tracePt t="37242" x="8537575" y="4724400"/>
          <p14:tracePt t="37258" x="8545513" y="4724400"/>
          <p14:tracePt t="37275" x="8555038" y="4724400"/>
          <p14:tracePt t="37295" x="8562975" y="4724400"/>
          <p14:tracePt t="37310" x="8562975" y="4705350"/>
          <p14:tracePt t="37325" x="8572500" y="4679950"/>
          <p14:tracePt t="37341" x="8572500" y="4660900"/>
          <p14:tracePt t="37359" x="8572500" y="4643438"/>
          <p14:tracePt t="37375" x="8572500" y="4633913"/>
          <p14:tracePt t="37392" x="8562975" y="4625975"/>
          <p14:tracePt t="37408" x="8537575" y="4608513"/>
          <p14:tracePt t="37425" x="8491538" y="4589463"/>
          <p14:tracePt t="37441" x="8447088" y="4598988"/>
          <p14:tracePt t="37458" x="8412163" y="4608513"/>
          <p14:tracePt t="37475" x="8385175" y="4643438"/>
          <p14:tracePt t="37491" x="8385175" y="4660900"/>
          <p14:tracePt t="37508" x="8385175" y="4670425"/>
          <p14:tracePt t="37541" x="8394700" y="4670425"/>
          <p14:tracePt t="37558" x="8491538" y="4670425"/>
          <p14:tracePt t="37575" x="8589963" y="4670425"/>
          <p14:tracePt t="37592" x="8643938" y="4643438"/>
          <p14:tracePt t="37609" x="8661400" y="4633913"/>
          <p14:tracePt t="37625" x="8688388" y="4608513"/>
          <p14:tracePt t="37642" x="8688388" y="4598988"/>
          <p14:tracePt t="37659" x="8688388" y="4589463"/>
          <p14:tracePt t="37675" x="8688388" y="4581525"/>
          <p14:tracePt t="37692" x="8688388" y="4562475"/>
          <p14:tracePt t="37725" x="8688388" y="4545013"/>
          <p14:tracePt t="37742" x="8661400" y="4527550"/>
          <p14:tracePt t="37758" x="8616950" y="4510088"/>
          <p14:tracePt t="37775" x="8582025" y="4510088"/>
          <p14:tracePt t="37792" x="8555038" y="4510088"/>
          <p14:tracePt t="37810" x="8528050" y="4518025"/>
          <p14:tracePt t="37825" x="8528050" y="4545013"/>
          <p14:tracePt t="37842" x="8528050" y="4562475"/>
          <p14:tracePt t="37858" x="8528050" y="4572000"/>
          <p14:tracePt t="37875" x="8528050" y="4589463"/>
          <p14:tracePt t="37892" x="8589963" y="4608513"/>
          <p14:tracePt t="37908" x="8661400" y="4633913"/>
          <p14:tracePt t="37925" x="8724900" y="4633913"/>
          <p14:tracePt t="37942" x="8759825" y="4625975"/>
          <p14:tracePt t="37959" x="8786813" y="4616450"/>
          <p14:tracePt t="37975" x="8786813" y="4589463"/>
          <p14:tracePt t="37992" x="8786813" y="4581525"/>
          <p14:tracePt t="38009" x="8786813" y="4572000"/>
          <p14:tracePt t="38042" x="8786813" y="4562475"/>
          <p14:tracePt t="38092" x="8786813" y="4572000"/>
          <p14:tracePt t="39643" x="8831263" y="4572000"/>
          <p14:tracePt t="39651" x="8920163" y="4572000"/>
          <p14:tracePt t="39661" x="9001125" y="4581525"/>
          <p14:tracePt t="39676" x="9170988" y="4616450"/>
          <p14:tracePt t="39692" x="9259888" y="4633913"/>
          <p14:tracePt t="39709" x="9348788" y="4633913"/>
          <p14:tracePt t="39726" x="9420225" y="4633913"/>
          <p14:tracePt t="39759" x="9456738" y="4633913"/>
          <p14:tracePt t="39792" x="9466263" y="4633913"/>
          <p14:tracePt t="39862" x="9474200" y="4633913"/>
          <p14:tracePt t="39874" x="9483725" y="4633913"/>
          <p14:tracePt t="39897" x="9491663" y="4616450"/>
          <p14:tracePt t="39904" x="9501188" y="4616450"/>
          <p14:tracePt t="39912" x="9510713" y="4598988"/>
          <p14:tracePt t="39926" x="9537700" y="4554538"/>
          <p14:tracePt t="39942" x="9582150" y="4473575"/>
          <p14:tracePt t="39959" x="9599613" y="4411663"/>
          <p14:tracePt t="39976" x="9617075" y="4357688"/>
          <p14:tracePt t="39992" x="9617075" y="4330700"/>
          <p14:tracePt t="40009" x="9617075" y="4303713"/>
          <p14:tracePt t="40026" x="9609138" y="4268788"/>
          <p14:tracePt t="40042" x="9582150" y="4232275"/>
          <p14:tracePt t="40059" x="9563100" y="4214813"/>
          <p14:tracePt t="40076" x="9518650" y="4143375"/>
          <p14:tracePt t="40092" x="9483725" y="4089400"/>
          <p14:tracePt t="40109" x="9447213" y="4027488"/>
          <p14:tracePt t="40126" x="9412288" y="3965575"/>
          <p14:tracePt t="40142" x="9394825" y="3929063"/>
          <p14:tracePt t="40159" x="9375775" y="3867150"/>
          <p14:tracePt t="40176" x="9358313" y="3822700"/>
          <p14:tracePt t="40192" x="9358313" y="3795713"/>
          <p14:tracePt t="40209" x="9340850" y="3759200"/>
          <p14:tracePt t="40226" x="9323388" y="3697288"/>
          <p14:tracePt t="40242" x="9296400" y="3670300"/>
          <p14:tracePt t="40259" x="9251950" y="3652838"/>
          <p14:tracePt t="40276" x="9180513" y="3616325"/>
          <p14:tracePt t="40293" x="9117013" y="3589338"/>
          <p14:tracePt t="40309" x="9072563" y="3581400"/>
          <p14:tracePt t="40326" x="9028113" y="3562350"/>
          <p14:tracePt t="40342" x="8902700" y="3527425"/>
          <p14:tracePt t="40344" x="8848725" y="3517900"/>
          <p14:tracePt t="40360" x="8742363" y="3500438"/>
          <p14:tracePt t="40376" x="8670925" y="3482975"/>
          <p14:tracePt t="40392" x="8582025" y="3465513"/>
          <p14:tracePt t="40409" x="8412163" y="3465513"/>
          <p14:tracePt t="40426" x="8296275" y="3465513"/>
          <p14:tracePt t="40442" x="8180388" y="3465513"/>
          <p14:tracePt t="40459" x="8081963" y="3473450"/>
          <p14:tracePt t="40476" x="7956550" y="3500438"/>
          <p14:tracePt t="40493" x="7894638" y="3517900"/>
          <p14:tracePt t="40510" x="7823200" y="3536950"/>
          <p14:tracePt t="40526" x="7777163" y="3554413"/>
          <p14:tracePt t="40542" x="7705725" y="3581400"/>
          <p14:tracePt t="40560" x="7643813" y="3598863"/>
          <p14:tracePt t="40576" x="7599363" y="3608388"/>
          <p14:tracePt t="40593" x="7554913" y="3633788"/>
          <p14:tracePt t="40609" x="7527925" y="3660775"/>
          <p14:tracePt t="40626" x="7491413" y="3687763"/>
          <p14:tracePt t="40643" x="7419975" y="3751263"/>
          <p14:tracePt t="40659" x="7367588" y="3795713"/>
          <p14:tracePt t="40676" x="7304088" y="3830638"/>
          <p14:tracePt t="40693" x="7251700" y="3875088"/>
          <p14:tracePt t="40709" x="7205663" y="3902075"/>
          <p14:tracePt t="40726" x="7170738" y="3929063"/>
          <p14:tracePt t="40743" x="7153275" y="3946525"/>
          <p14:tracePt t="40759" x="7134225" y="3965575"/>
          <p14:tracePt t="40776" x="7116763" y="3983038"/>
          <p14:tracePt t="40793" x="7072313" y="4017963"/>
          <p14:tracePt t="40809" x="7045325" y="4062413"/>
          <p14:tracePt t="40826" x="7000875" y="4133850"/>
          <p14:tracePt t="40843" x="6946900" y="4205288"/>
          <p14:tracePt t="40859" x="6919913" y="4232275"/>
          <p14:tracePt t="40876" x="6902450" y="4251325"/>
          <p14:tracePt t="40893" x="6884988" y="4268788"/>
          <p14:tracePt t="40910" x="6875463" y="4286250"/>
          <p14:tracePt t="40926" x="6867525" y="4330700"/>
          <p14:tracePt t="40943" x="6867525" y="4348163"/>
          <p14:tracePt t="40960" x="6858000" y="4394200"/>
          <p14:tracePt t="40976" x="6858000" y="4411663"/>
          <p14:tracePt t="40993" x="6858000" y="4419600"/>
          <p14:tracePt t="41097" x="6858000" y="4411663"/>
          <p14:tracePt t="41141" x="6858000" y="44021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19" y="0"/>
            <a:ext cx="9235752" cy="688842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4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22"/>
    </mc:Choice>
    <mc:Fallback>
      <p:transition spd="slow" advTm="70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4" x="866775" y="4983163"/>
          <p14:tracePt t="5516" x="884238" y="4956175"/>
          <p14:tracePt t="5523" x="919163" y="4902200"/>
          <p14:tracePt t="5531" x="946150" y="4884738"/>
          <p14:tracePt t="5541" x="965200" y="4875213"/>
          <p14:tracePt t="5557" x="982663" y="4840288"/>
          <p14:tracePt t="5574" x="1009650" y="4830763"/>
          <p14:tracePt t="5575" x="1009650" y="4822825"/>
          <p14:tracePt t="5591" x="1017588" y="4813300"/>
          <p14:tracePt t="5624" x="1036638" y="4776788"/>
          <p14:tracePt t="5657" x="1036638" y="4768850"/>
          <p14:tracePt t="5691" x="1036638" y="4759325"/>
          <p14:tracePt t="5708" x="1036638" y="4714875"/>
          <p14:tracePt t="5724" x="1062038" y="4616450"/>
          <p14:tracePt t="5741" x="1071563" y="4572000"/>
          <p14:tracePt t="5757" x="1081088" y="4510088"/>
          <p14:tracePt t="5774" x="1089025" y="4483100"/>
          <p14:tracePt t="5791" x="1098550" y="4438650"/>
          <p14:tracePt t="5807" x="1143000" y="4322763"/>
          <p14:tracePt t="5824" x="1152525" y="4241800"/>
          <p14:tracePt t="5841" x="1152525" y="4197350"/>
          <p14:tracePt t="5858" x="1160463" y="4160838"/>
          <p14:tracePt t="5874" x="1160463" y="4133850"/>
          <p14:tracePt t="5891" x="1160463" y="4116388"/>
          <p14:tracePt t="5907" x="1160463" y="4081463"/>
          <p14:tracePt t="7448" x="1179513" y="4044950"/>
          <p14:tracePt t="7454" x="1196975" y="3965575"/>
          <p14:tracePt t="7462" x="1231900" y="3732213"/>
          <p14:tracePt t="7475" x="1231900" y="3633788"/>
          <p14:tracePt t="7491" x="1268413" y="3517900"/>
          <p14:tracePt t="7508" x="1339850" y="3062288"/>
          <p14:tracePt t="7525" x="1366838" y="2894013"/>
          <p14:tracePt t="7558" x="1428750" y="2482850"/>
          <p14:tracePt t="7591" x="1527175" y="1955800"/>
          <p14:tracePt t="7625" x="1554163" y="1714500"/>
          <p14:tracePt t="7641" x="1554163" y="1616075"/>
          <p14:tracePt t="7658" x="1554163" y="1598613"/>
          <p14:tracePt t="7675" x="1562100" y="1554163"/>
          <p14:tracePt t="7691" x="1571625" y="1482725"/>
          <p14:tracePt t="7709" x="1598613" y="1322388"/>
          <p14:tracePt t="7725" x="1616075" y="1241425"/>
          <p14:tracePt t="7741" x="1616075" y="1204913"/>
          <p14:tracePt t="7758" x="1625600" y="1160463"/>
          <p14:tracePt t="7775" x="1660525" y="1062038"/>
          <p14:tracePt t="7791" x="1679575" y="919163"/>
          <p14:tracePt t="7808" x="1679575" y="874713"/>
          <p14:tracePt t="7825" x="1679575" y="839788"/>
          <p14:tracePt t="7842" x="1679575" y="822325"/>
          <p14:tracePt t="7932" x="1670050" y="822325"/>
          <p14:tracePt t="7971" x="1670050" y="830263"/>
          <p14:tracePt t="7976" x="1670050" y="839788"/>
          <p14:tracePt t="7992" x="1670050" y="847725"/>
          <p14:tracePt t="8000" x="1670050" y="857250"/>
          <p14:tracePt t="8009" x="1670050" y="866775"/>
          <p14:tracePt t="8025" x="1670050" y="884238"/>
          <p14:tracePt t="8042" x="1670050" y="911225"/>
          <p14:tracePt t="8058" x="1670050" y="938213"/>
          <p14:tracePt t="8075" x="1670050" y="990600"/>
          <p14:tracePt t="8091" x="1670050" y="1036638"/>
          <p14:tracePt t="8109" x="1670050" y="1062038"/>
          <p14:tracePt t="8125" x="1670050" y="1108075"/>
          <p14:tracePt t="8142" x="1670050" y="1133475"/>
          <p14:tracePt t="8158" x="1670050" y="1196975"/>
          <p14:tracePt t="8175" x="1670050" y="1268413"/>
          <p14:tracePt t="8192" x="1670050" y="1366838"/>
          <p14:tracePt t="8208" x="1670050" y="1428750"/>
          <p14:tracePt t="8225" x="1670050" y="1473200"/>
          <p14:tracePt t="8242" x="1670050" y="1544638"/>
          <p14:tracePt t="8259" x="1670050" y="1652588"/>
          <p14:tracePt t="8275" x="1670050" y="1776413"/>
          <p14:tracePt t="8292" x="1670050" y="1812925"/>
          <p14:tracePt t="8308" x="1670050" y="1847850"/>
          <p14:tracePt t="8325" x="1660525" y="1938338"/>
          <p14:tracePt t="8342" x="1643063" y="2152650"/>
          <p14:tracePt t="8359" x="1643063" y="2197100"/>
          <p14:tracePt t="8375" x="1643063" y="2241550"/>
          <p14:tracePt t="8392" x="1643063" y="2303463"/>
          <p14:tracePt t="8409" x="1633538" y="2490788"/>
          <p14:tracePt t="8425" x="1633538" y="2554288"/>
          <p14:tracePt t="8442" x="1633538" y="2598738"/>
          <p14:tracePt t="8459" x="1633538" y="2660650"/>
          <p14:tracePt t="8475" x="1633538" y="2768600"/>
          <p14:tracePt t="8492" x="1633538" y="2822575"/>
          <p14:tracePt t="8509" x="1633538" y="2884488"/>
          <p14:tracePt t="8525" x="1633538" y="2928938"/>
          <p14:tracePt t="8542" x="1633538" y="2946400"/>
          <p14:tracePt t="8558" x="1633538" y="3009900"/>
          <p14:tracePt t="8575" x="1633538" y="3089275"/>
          <p14:tracePt t="8592" x="1633538" y="3152775"/>
          <p14:tracePt t="8608" x="1625600" y="3224213"/>
          <p14:tracePt t="8625" x="1616075" y="3259138"/>
          <p14:tracePt t="8642" x="1616075" y="3276600"/>
          <p14:tracePt t="8659" x="1616075" y="3286125"/>
          <p14:tracePt t="8675" x="1616075" y="3295650"/>
          <p14:tracePt t="8692" x="1616075" y="3303588"/>
          <p14:tracePt t="8909" x="1616075" y="3268663"/>
          <p14:tracePt t="8915" x="1616075" y="3160713"/>
          <p14:tracePt t="8925" x="1616075" y="3108325"/>
          <p14:tracePt t="8942" x="1616075" y="3036888"/>
          <p14:tracePt t="8975" x="1589088" y="2705100"/>
          <p14:tracePt t="9008" x="1562100" y="2554288"/>
          <p14:tracePt t="9042" x="1554163" y="2374900"/>
          <p14:tracePt t="9059" x="1554163" y="2276475"/>
          <p14:tracePt t="9075" x="1554163" y="2251075"/>
          <p14:tracePt t="9092" x="1554163" y="2205038"/>
          <p14:tracePt t="9109" x="1544638" y="2143125"/>
          <p14:tracePt t="9125" x="1544638" y="2036763"/>
          <p14:tracePt t="9142" x="1544638" y="1955800"/>
          <p14:tracePt t="9159" x="1544638" y="1893888"/>
          <p14:tracePt t="9175" x="1544638" y="1839913"/>
          <p14:tracePt t="9192" x="1527175" y="1625600"/>
          <p14:tracePt t="9209" x="1536700" y="1490663"/>
          <p14:tracePt t="9225" x="1536700" y="1428750"/>
          <p14:tracePt t="9242" x="1536700" y="1330325"/>
          <p14:tracePt t="9259" x="1536700" y="1133475"/>
          <p14:tracePt t="9275" x="1536700" y="1071563"/>
          <p14:tracePt t="9292" x="1536700" y="1036638"/>
          <p14:tracePt t="9309" x="1527175" y="1000125"/>
          <p14:tracePt t="9325" x="1527175" y="982663"/>
          <p14:tracePt t="9422" x="1527175" y="990600"/>
          <p14:tracePt t="9431" x="1527175" y="1000125"/>
          <p14:tracePt t="9445" x="1527175" y="1009650"/>
          <p14:tracePt t="9452" x="1527175" y="1017588"/>
          <p14:tracePt t="9468" x="1527175" y="1027113"/>
          <p14:tracePt t="9475" x="1527175" y="1036638"/>
          <p14:tracePt t="9492" x="1527175" y="1054100"/>
          <p14:tracePt t="9509" x="1527175" y="1160463"/>
          <p14:tracePt t="9525" x="1527175" y="1276350"/>
          <p14:tracePt t="9542" x="1527175" y="1428750"/>
          <p14:tracePt t="9559" x="1527175" y="1509713"/>
          <p14:tracePt t="9575" x="1527175" y="1724025"/>
          <p14:tracePt t="9592" x="1527175" y="1822450"/>
          <p14:tracePt t="9609" x="1527175" y="1884363"/>
          <p14:tracePt t="9625" x="1554163" y="2071688"/>
          <p14:tracePt t="9642" x="1554163" y="2197100"/>
          <p14:tracePt t="9659" x="1554163" y="2241550"/>
          <p14:tracePt t="9675" x="1554163" y="2286000"/>
          <p14:tracePt t="9692" x="1562100" y="2393950"/>
          <p14:tracePt t="9709" x="1562100" y="2490788"/>
          <p14:tracePt t="9725" x="1562100" y="2554288"/>
          <p14:tracePt t="9742" x="1562100" y="2598738"/>
          <p14:tracePt t="9759" x="1571625" y="2652713"/>
          <p14:tracePt t="9775" x="1571625" y="2768600"/>
          <p14:tracePt t="9792" x="1581150" y="2901950"/>
          <p14:tracePt t="9809" x="1589088" y="2965450"/>
          <p14:tracePt t="9825" x="1589088" y="3009900"/>
          <p14:tracePt t="9842" x="1589088" y="3044825"/>
          <p14:tracePt t="9859" x="1589088" y="3089275"/>
          <p14:tracePt t="9876" x="1598613" y="3152775"/>
          <p14:tracePt t="9892" x="1598613" y="3197225"/>
          <p14:tracePt t="9909" x="1598613" y="3205163"/>
          <p14:tracePt t="9926" x="1598613" y="3224213"/>
          <p14:tracePt t="9962" x="1598613" y="3232150"/>
          <p14:tracePt t="14657" x="1687513" y="3170238"/>
          <p14:tracePt t="14664" x="1776413" y="3089275"/>
          <p14:tracePt t="14671" x="1901825" y="2990850"/>
          <p14:tracePt t="14681" x="1938338" y="2946400"/>
          <p14:tracePt t="14710" x="2160588" y="2813050"/>
          <p14:tracePt t="14744" x="2312988" y="2679700"/>
          <p14:tracePt t="14777" x="2438400" y="2509838"/>
          <p14:tracePt t="14794" x="2500313" y="2482850"/>
          <p14:tracePt t="14810" x="2527300" y="2455863"/>
          <p14:tracePt t="14828" x="2598738" y="2322513"/>
          <p14:tracePt t="14844" x="2625725" y="2241550"/>
          <p14:tracePt t="14861" x="2625725" y="2197100"/>
          <p14:tracePt t="15104" x="2697163" y="2081213"/>
          <p14:tracePt t="15112" x="2741613" y="1973263"/>
          <p14:tracePt t="15120" x="2776538" y="1928813"/>
          <p14:tracePt t="15127" x="2813050" y="1874838"/>
          <p14:tracePt t="15144" x="2867025" y="1812925"/>
          <p14:tracePt t="15160" x="2990850" y="1724025"/>
          <p14:tracePt t="15177" x="3071813" y="1643063"/>
          <p14:tracePt t="15210" x="3187700" y="1554163"/>
          <p14:tracePt t="15244" x="3268663" y="1527175"/>
          <p14:tracePt t="15277" x="3419475" y="1482725"/>
          <p14:tracePt t="15294" x="3438525" y="1473200"/>
          <p14:tracePt t="15342" x="3429000" y="1473200"/>
          <p14:tracePt t="15388" x="3419475" y="1473200"/>
          <p14:tracePt t="15447" x="3438525" y="1473200"/>
          <p14:tracePt t="15454" x="3465513" y="1473200"/>
          <p14:tracePt t="15462" x="3517900" y="1473200"/>
          <p14:tracePt t="15477" x="3660775" y="1473200"/>
          <p14:tracePt t="15494" x="3911600" y="1465263"/>
          <p14:tracePt t="15511" x="4000500" y="1465263"/>
          <p14:tracePt t="15527" x="4071938" y="1465263"/>
          <p14:tracePt t="15544" x="4197350" y="1465263"/>
          <p14:tracePt t="15561" x="4268788" y="1465263"/>
          <p14:tracePt t="15577" x="4322763" y="1465263"/>
          <p14:tracePt t="15581" x="4340225" y="1465263"/>
          <p14:tracePt t="15594" x="4357688" y="1465263"/>
          <p14:tracePt t="15611" x="4384675" y="1473200"/>
          <p14:tracePt t="15627" x="4411663" y="1473200"/>
          <p14:tracePt t="15775" x="4419600" y="1473200"/>
          <p14:tracePt t="16230" x="4419600" y="1482725"/>
          <p14:tracePt t="16237" x="4419600" y="1490663"/>
          <p14:tracePt t="16252" x="4419600" y="1509713"/>
          <p14:tracePt t="16262" x="4394200" y="1571625"/>
          <p14:tracePt t="16278" x="4340225" y="1714500"/>
          <p14:tracePt t="16294" x="4303713" y="1785938"/>
          <p14:tracePt t="16311" x="4205288" y="1847850"/>
          <p14:tracePt t="16344" x="4054475" y="2017713"/>
          <p14:tracePt t="16378" x="3965575" y="2160588"/>
          <p14:tracePt t="16411" x="3652838" y="2286000"/>
          <p14:tracePt t="16428" x="3616325" y="2295525"/>
          <p14:tracePt t="16444" x="3571875" y="2312988"/>
          <p14:tracePt t="16461" x="3536950" y="2322513"/>
          <p14:tracePt t="16478" x="3322638" y="2374900"/>
          <p14:tracePt t="16494" x="3232150" y="2384425"/>
          <p14:tracePt t="16511" x="3205163" y="2401888"/>
          <p14:tracePt t="16528" x="3108325" y="2428875"/>
          <p14:tracePt t="16544" x="3036888" y="2438400"/>
          <p14:tracePt t="16561" x="2955925" y="2455863"/>
          <p14:tracePt t="16578" x="2901950" y="2490788"/>
          <p14:tracePt t="16580" x="2874963" y="2509838"/>
          <p14:tracePt t="16595" x="2830513" y="2544763"/>
          <p14:tracePt t="16612" x="2795588" y="2554288"/>
          <p14:tracePt t="16628" x="2786063" y="2562225"/>
          <p14:tracePt t="16644" x="2768600" y="2562225"/>
          <p14:tracePt t="16661" x="2759075" y="2562225"/>
          <p14:tracePt t="16701" x="2768600" y="2562225"/>
          <p14:tracePt t="16714" x="2786063" y="2562225"/>
          <p14:tracePt t="16728" x="2803525" y="2562225"/>
          <p14:tracePt t="16744" x="3205163" y="2554288"/>
          <p14:tracePt t="16761" x="3348038" y="2554288"/>
          <p14:tracePt t="16778" x="3608388" y="2554288"/>
          <p14:tracePt t="16794" x="3751263" y="2554288"/>
          <p14:tracePt t="16811" x="3973513" y="2517775"/>
          <p14:tracePt t="16828" x="4081463" y="2482850"/>
          <p14:tracePt t="16844" x="4125913" y="2465388"/>
          <p14:tracePt t="16861" x="4133850" y="2465388"/>
          <p14:tracePt t="16878" x="4143375" y="2446338"/>
          <p14:tracePt t="22097" x="4241800" y="2339975"/>
          <p14:tracePt t="22105" x="4295775" y="2303463"/>
          <p14:tracePt t="22113" x="4500563" y="2197100"/>
          <p14:tracePt t="22130" x="4670425" y="2143125"/>
          <p14:tracePt t="22146" x="5000625" y="1955800"/>
          <p14:tracePt t="22163" x="5303838" y="1768475"/>
          <p14:tracePt t="22180" x="5554663" y="1643063"/>
          <p14:tracePt t="22213" x="5751513" y="1598613"/>
          <p14:tracePt t="22280" x="5446713" y="1482725"/>
          <p14:tracePt t="22296" x="5286375" y="1428750"/>
          <p14:tracePt t="22313" x="4840288" y="1276350"/>
          <p14:tracePt t="22330" x="4670425" y="1214438"/>
          <p14:tracePt t="22346" x="4500563" y="1169988"/>
          <p14:tracePt t="22363" x="4402138" y="1133475"/>
          <p14:tracePt t="22380" x="4357688" y="1125538"/>
          <p14:tracePt t="22397" x="4276725" y="1125538"/>
          <p14:tracePt t="22413" x="4214813" y="1125538"/>
          <p14:tracePt t="22430" x="4133850" y="1160463"/>
          <p14:tracePt t="22446" x="4062413" y="1204913"/>
          <p14:tracePt t="22463" x="3795713" y="1419225"/>
          <p14:tracePt t="22480" x="3625850" y="1509713"/>
          <p14:tracePt t="22496" x="3554413" y="1544638"/>
          <p14:tracePt t="22513" x="3490913" y="1571625"/>
          <p14:tracePt t="22530" x="3419475" y="1581150"/>
          <p14:tracePt t="22546" x="3367088" y="1598613"/>
          <p14:tracePt t="22563" x="3340100" y="1608138"/>
          <p14:tracePt t="22580" x="3295650" y="1616075"/>
          <p14:tracePt t="22597" x="3251200" y="1652588"/>
          <p14:tracePt t="22613" x="3224213" y="1679575"/>
          <p14:tracePt t="22630" x="3214688" y="1687513"/>
          <p14:tracePt t="22647" x="3197225" y="1697038"/>
          <p14:tracePt t="22663" x="3187700" y="1697038"/>
          <p14:tracePt t="22697" x="3179763" y="1697038"/>
          <p14:tracePt t="23038" x="3187700" y="1697038"/>
          <p14:tracePt t="23091" x="3197225" y="1697038"/>
          <p14:tracePt t="23120" x="3205163" y="1697038"/>
          <p14:tracePt t="23172" x="3214688" y="1697038"/>
          <p14:tracePt t="23180" x="3224213" y="1697038"/>
          <p14:tracePt t="23187" x="3241675" y="1697038"/>
          <p14:tracePt t="23213" x="3268663" y="1714500"/>
          <p14:tracePt t="23231" x="3313113" y="1758950"/>
          <p14:tracePt t="23247" x="3322638" y="1795463"/>
          <p14:tracePt t="23263" x="3340100" y="1822450"/>
          <p14:tracePt t="23280" x="3357563" y="1857375"/>
          <p14:tracePt t="23297" x="3384550" y="1893888"/>
          <p14:tracePt t="23313" x="3419475" y="2054225"/>
          <p14:tracePt t="23330" x="3446463" y="2133600"/>
          <p14:tracePt t="23347" x="3455988" y="2179638"/>
          <p14:tracePt t="23363" x="3455988" y="2214563"/>
          <p14:tracePt t="23380" x="3455988" y="2232025"/>
          <p14:tracePt t="23397" x="3473450" y="2295525"/>
          <p14:tracePt t="23413" x="3482975" y="2357438"/>
          <p14:tracePt t="23430" x="3482975" y="2419350"/>
          <p14:tracePt t="23447" x="3482975" y="2482850"/>
          <p14:tracePt t="23463" x="3482975" y="2509838"/>
          <p14:tracePt t="23480" x="3482975" y="2527300"/>
          <p14:tracePt t="23497" x="3500438" y="2554288"/>
          <p14:tracePt t="23514" x="3509963" y="2581275"/>
          <p14:tracePt t="23530" x="3517900" y="2616200"/>
          <p14:tracePt t="23547" x="3517900" y="2633663"/>
          <p14:tracePt t="23563" x="3517900" y="2643188"/>
          <p14:tracePt t="23580" x="3517900" y="2660650"/>
          <p14:tracePt t="23597" x="3517900" y="2670175"/>
          <p14:tracePt t="23613" x="3517900" y="2679700"/>
          <p14:tracePt t="23633" x="3517900" y="2687638"/>
          <p14:tracePt t="23649" x="3517900" y="2697163"/>
          <p14:tracePt t="23693" x="3517900" y="2705100"/>
          <p14:tracePt t="25393" x="3536950" y="2670175"/>
          <p14:tracePt t="25400" x="3581400" y="2589213"/>
          <p14:tracePt t="25408" x="3679825" y="2438400"/>
          <p14:tracePt t="25415" x="3724275" y="2366963"/>
          <p14:tracePt t="25431" x="3803650" y="2232025"/>
          <p14:tracePt t="25447" x="3875088" y="2170113"/>
          <p14:tracePt t="25464" x="3946525" y="2062163"/>
          <p14:tracePt t="25497" x="3990975" y="1839913"/>
          <p14:tracePt t="25531" x="3990975" y="1795463"/>
          <p14:tracePt t="25564" x="3990975" y="1768475"/>
          <p14:tracePt t="25581" x="3990975" y="1724025"/>
          <p14:tracePt t="25597" x="3990975" y="1643063"/>
          <p14:tracePt t="25614" x="3965575" y="1598613"/>
          <p14:tracePt t="25631" x="3956050" y="1589088"/>
          <p14:tracePt t="25647" x="3929063" y="1571625"/>
          <p14:tracePt t="25664" x="3894138" y="1554163"/>
          <p14:tracePt t="25681" x="3822700" y="1536700"/>
          <p14:tracePt t="25697" x="3776663" y="1517650"/>
          <p14:tracePt t="25714" x="3724275" y="1500188"/>
          <p14:tracePt t="25731" x="3705225" y="1465263"/>
          <p14:tracePt t="25747" x="3751263" y="1322388"/>
          <p14:tracePt t="25764" x="3902075" y="1098550"/>
          <p14:tracePt t="25781" x="4133850" y="928688"/>
          <p14:tracePt t="25798" x="4241800" y="884238"/>
          <p14:tracePt t="25814" x="4367213" y="847725"/>
          <p14:tracePt t="25831" x="4429125" y="839788"/>
          <p14:tracePt t="25847" x="4446588" y="839788"/>
          <p14:tracePt t="25881" x="4446588" y="847725"/>
          <p14:tracePt t="25900" x="4446588" y="857250"/>
          <p14:tracePt t="25931" x="4446588" y="866775"/>
          <p14:tracePt t="25944" x="4446588" y="874713"/>
          <p14:tracePt t="25962" x="4446588" y="884238"/>
          <p14:tracePt t="25968" x="4438650" y="884238"/>
          <p14:tracePt t="25981" x="4429125" y="901700"/>
          <p14:tracePt t="25998" x="4286250" y="1169988"/>
          <p14:tracePt t="26014" x="4197350" y="1339850"/>
          <p14:tracePt t="26031" x="4179888" y="1473200"/>
          <p14:tracePt t="26048" x="4160838" y="1795463"/>
          <p14:tracePt t="26064" x="4160838" y="1973263"/>
          <p14:tracePt t="26081" x="4179888" y="2197100"/>
          <p14:tracePt t="26098" x="4214813" y="2295525"/>
          <p14:tracePt t="26114" x="4259263" y="2419350"/>
          <p14:tracePt t="26131" x="4357688" y="2643188"/>
          <p14:tracePt t="26148" x="4429125" y="2724150"/>
          <p14:tracePt t="26164" x="4491038" y="2768600"/>
          <p14:tracePt t="26181" x="4518025" y="2803525"/>
          <p14:tracePt t="26198" x="4518025" y="2813050"/>
          <p14:tracePt t="26452" x="4660900" y="2874963"/>
          <p14:tracePt t="26460" x="4938713" y="2965450"/>
          <p14:tracePt t="26467" x="5027613" y="3036888"/>
          <p14:tracePt t="26481" x="5153025" y="3160713"/>
          <p14:tracePt t="26498" x="5483225" y="3482975"/>
          <p14:tracePt t="26514" x="5537200" y="3536950"/>
          <p14:tracePt t="26531" x="5572125" y="3608388"/>
          <p14:tracePt t="26548" x="5589588" y="3670300"/>
          <p14:tracePt t="26564" x="5589588" y="3732213"/>
          <p14:tracePt t="26581" x="5589588" y="3751263"/>
          <p14:tracePt t="26598" x="5589588" y="3759200"/>
          <p14:tracePt t="26614" x="5589588" y="3768725"/>
          <p14:tracePt t="26631" x="5589588" y="3786188"/>
          <p14:tracePt t="26648" x="5589588" y="3803650"/>
          <p14:tracePt t="26664" x="5581650" y="3813175"/>
          <p14:tracePt t="26681" x="5562600" y="3813175"/>
          <p14:tracePt t="26698" x="5510213" y="3813175"/>
          <p14:tracePt t="26714" x="5411788" y="3830638"/>
          <p14:tracePt t="26731" x="5322888" y="3848100"/>
          <p14:tracePt t="26748" x="5286375" y="3857625"/>
          <p14:tracePt t="26765" x="5170488" y="3857625"/>
          <p14:tracePt t="26781" x="5000625" y="3867150"/>
          <p14:tracePt t="26798" x="4902200" y="3867150"/>
          <p14:tracePt t="26814" x="4867275" y="3867150"/>
          <p14:tracePt t="26831" x="4840288" y="3867150"/>
          <p14:tracePt t="26848" x="4732338" y="3875088"/>
          <p14:tracePt t="26864" x="4633913" y="3875088"/>
          <p14:tracePt t="26881" x="4554538" y="3884613"/>
          <p14:tracePt t="26898" x="4500563" y="3884613"/>
          <p14:tracePt t="26914" x="4446588" y="3902075"/>
          <p14:tracePt t="26931" x="4402138" y="3911600"/>
          <p14:tracePt t="26948" x="4322763" y="3938588"/>
          <p14:tracePt t="26965" x="4251325" y="3956050"/>
          <p14:tracePt t="26981" x="4170363" y="4017963"/>
          <p14:tracePt t="26998" x="4133850" y="4054475"/>
          <p14:tracePt t="27014" x="4098925" y="4098925"/>
          <p14:tracePt t="27031" x="4062413" y="4152900"/>
          <p14:tracePt t="27048" x="4027488" y="4214813"/>
          <p14:tracePt t="27064" x="3990975" y="4241800"/>
          <p14:tracePt t="27081" x="3929063" y="4384675"/>
          <p14:tracePt t="27098" x="3884613" y="4537075"/>
          <p14:tracePt t="27115" x="3875088" y="4625975"/>
          <p14:tracePt t="27131" x="3875088" y="4670425"/>
          <p14:tracePt t="27148" x="3875088" y="4741863"/>
          <p14:tracePt t="27164" x="3875088" y="4803775"/>
          <p14:tracePt t="27181" x="3884613" y="4911725"/>
          <p14:tracePt t="27198" x="3965575" y="5000625"/>
          <p14:tracePt t="27215" x="4044950" y="5072063"/>
          <p14:tracePt t="27231" x="4098925" y="5170488"/>
          <p14:tracePt t="27248" x="4143375" y="5259388"/>
          <p14:tracePt t="27264" x="4197350" y="5340350"/>
          <p14:tracePt t="27281" x="4259263" y="5394325"/>
          <p14:tracePt t="27298" x="4357688" y="5446713"/>
          <p14:tracePt t="27315" x="4438650" y="5483225"/>
          <p14:tracePt t="27331" x="4537075" y="5527675"/>
          <p14:tracePt t="27348" x="4598988" y="5554663"/>
          <p14:tracePt t="27365" x="4697413" y="5589588"/>
          <p14:tracePt t="27381" x="4776788" y="5616575"/>
          <p14:tracePt t="27398" x="4830763" y="5643563"/>
          <p14:tracePt t="27415" x="4884738" y="5653088"/>
          <p14:tracePt t="27431" x="4902200" y="5653088"/>
          <p14:tracePt t="27448" x="4946650" y="5653088"/>
          <p14:tracePt t="27465" x="5000625" y="5634038"/>
          <p14:tracePt t="27481" x="5108575" y="5554663"/>
          <p14:tracePt t="27499" x="5160963" y="5500688"/>
          <p14:tracePt t="27515" x="5205413" y="5438775"/>
          <p14:tracePt t="27531" x="5276850" y="5330825"/>
          <p14:tracePt t="27548" x="5357813" y="5116513"/>
          <p14:tracePt t="27565" x="5375275" y="5037138"/>
          <p14:tracePt t="27581" x="5375275" y="4983163"/>
          <p14:tracePt t="27598" x="5375275" y="4867275"/>
          <p14:tracePt t="27615" x="5357813" y="4705350"/>
          <p14:tracePt t="27632" x="5340350" y="4643438"/>
          <p14:tracePt t="27649" x="5313363" y="4616450"/>
          <p14:tracePt t="27665" x="5276850" y="4562475"/>
          <p14:tracePt t="27682" x="5241925" y="4357688"/>
          <p14:tracePt t="27699" x="5187950" y="4232275"/>
          <p14:tracePt t="27715" x="5099050" y="4160838"/>
          <p14:tracePt t="27732" x="5018088" y="4089400"/>
          <p14:tracePt t="27748" x="4965700" y="4017963"/>
          <p14:tracePt t="27765" x="4919663" y="3965575"/>
          <p14:tracePt t="27781" x="4894263" y="3938588"/>
          <p14:tracePt t="27798" x="4848225" y="3911600"/>
          <p14:tracePt t="27815" x="4751388" y="3875088"/>
          <p14:tracePt t="27832" x="4633913" y="3857625"/>
          <p14:tracePt t="27848" x="4589463" y="3857625"/>
          <p14:tracePt t="27865" x="4545013" y="3857625"/>
          <p14:tracePt t="27881" x="4510088" y="3867150"/>
          <p14:tracePt t="27898" x="4402138" y="3894138"/>
          <p14:tracePt t="27915" x="4313238" y="3938588"/>
          <p14:tracePt t="27932" x="4241800" y="3965575"/>
          <p14:tracePt t="27949" x="4197350" y="4017963"/>
          <p14:tracePt t="27965" x="4125913" y="4116388"/>
          <p14:tracePt t="27981" x="4044950" y="4170363"/>
          <p14:tracePt t="27998" x="4000500" y="4197350"/>
          <p14:tracePt t="28015" x="3929063" y="4241800"/>
          <p14:tracePt t="28032" x="3857625" y="4340225"/>
          <p14:tracePt t="28049" x="3830638" y="4456113"/>
          <p14:tracePt t="28065" x="3813175" y="4537075"/>
          <p14:tracePt t="28081" x="3813175" y="4598988"/>
          <p14:tracePt t="28099" x="3813175" y="4679950"/>
          <p14:tracePt t="28115" x="3848100" y="4867275"/>
          <p14:tracePt t="28131" x="3894138" y="4938713"/>
          <p14:tracePt t="28149" x="3973513" y="5010150"/>
          <p14:tracePt t="28165" x="4089400" y="5116513"/>
          <p14:tracePt t="28181" x="4241800" y="5330825"/>
          <p14:tracePt t="28199" x="4340225" y="5411788"/>
          <p14:tracePt t="28215" x="4429125" y="5438775"/>
          <p14:tracePt t="28232" x="4438650" y="5456238"/>
          <p14:tracePt t="28248" x="4446588" y="5456238"/>
          <p14:tracePt t="28428" x="4465638" y="5429250"/>
          <p14:tracePt t="28435" x="4500563" y="5375275"/>
          <p14:tracePt t="28442" x="4537075" y="5322888"/>
          <p14:tracePt t="28449" x="4598988" y="5232400"/>
          <p14:tracePt t="28465" x="4697413" y="5037138"/>
          <p14:tracePt t="28482" x="4732338" y="4902200"/>
          <p14:tracePt t="28498" x="4732338" y="4786313"/>
          <p14:tracePt t="28515" x="4724400" y="4562475"/>
          <p14:tracePt t="28532" x="4643438" y="4384675"/>
          <p14:tracePt t="28548" x="4510088" y="4116388"/>
          <p14:tracePt t="28565" x="4394200" y="3938588"/>
          <p14:tracePt t="28582" x="4313238" y="3786188"/>
          <p14:tracePt t="28583" x="4268788" y="3724275"/>
          <p14:tracePt t="28599" x="4152900" y="3509963"/>
          <p14:tracePt t="28615" x="4071938" y="3419475"/>
          <p14:tracePt t="28632" x="4010025" y="3340100"/>
          <p14:tracePt t="28649" x="3956050" y="3259138"/>
          <p14:tracePt t="28665" x="3919538" y="3143250"/>
          <p14:tracePt t="28682" x="3911600" y="3143250"/>
          <p14:tracePt t="28904" x="3911600" y="3098800"/>
          <p14:tracePt t="28912" x="3902075" y="3017838"/>
          <p14:tracePt t="28921" x="3902075" y="2965450"/>
          <p14:tracePt t="28932" x="3894138" y="2768600"/>
          <p14:tracePt t="28950" x="3840163" y="2357438"/>
          <p14:tracePt t="28965" x="3795713" y="1982788"/>
          <p14:tracePt t="28982" x="3741738" y="1893888"/>
          <p14:tracePt t="28999" x="3705225" y="1795463"/>
          <p14:tracePt t="29016" x="3670300" y="1687513"/>
          <p14:tracePt t="29032" x="3660775" y="1643063"/>
          <p14:tracePt t="29049" x="3633788" y="1598613"/>
          <p14:tracePt t="29065" x="3616325" y="1589088"/>
          <p14:tracePt t="29082" x="3581400" y="1562100"/>
          <p14:tracePt t="29083" x="3571875" y="1544638"/>
          <p14:tracePt t="29099" x="3544888" y="1527175"/>
          <p14:tracePt t="29115" x="3509963" y="1490663"/>
          <p14:tracePt t="29132" x="3482975" y="1446213"/>
          <p14:tracePt t="29149" x="3465513" y="1393825"/>
          <p14:tracePt t="29165" x="3438525" y="1384300"/>
          <p14:tracePt t="29182" x="3429000" y="1384300"/>
          <p14:tracePt t="29199" x="3419475" y="1384300"/>
          <p14:tracePt t="29215" x="3411538" y="1384300"/>
          <p14:tracePt t="29232" x="3411538" y="1401763"/>
          <p14:tracePt t="29249" x="3411538" y="1411288"/>
          <p14:tracePt t="29282" x="3411538" y="1419225"/>
          <p14:tracePt t="29299" x="3419475" y="1428750"/>
          <p14:tracePt t="29315" x="3795713" y="1438275"/>
          <p14:tracePt t="29332" x="4251325" y="1438275"/>
          <p14:tracePt t="29349" x="4705350" y="1428750"/>
          <p14:tracePt t="29366" x="4867275" y="1419225"/>
          <p14:tracePt t="29382" x="4902200" y="1419225"/>
          <p14:tracePt t="31141" x="4929188" y="1419225"/>
          <p14:tracePt t="31149" x="4983163" y="1419225"/>
          <p14:tracePt t="31156" x="5116513" y="1419225"/>
          <p14:tracePt t="31166" x="5160963" y="1419225"/>
          <p14:tracePt t="31183" x="5295900" y="1419225"/>
          <p14:tracePt t="31199" x="5375275" y="1428750"/>
          <p14:tracePt t="31216" x="5643563" y="1428750"/>
          <p14:tracePt t="31249" x="5803900" y="1446213"/>
          <p14:tracePt t="31282" x="5983288" y="1446213"/>
          <p14:tracePt t="31316" x="6072188" y="1446213"/>
          <p14:tracePt t="31332" x="6099175" y="1446213"/>
          <p14:tracePt t="31350" x="6126163" y="1446213"/>
          <p14:tracePt t="31366" x="6153150" y="1446213"/>
          <p14:tracePt t="31383" x="6180138" y="1446213"/>
          <p14:tracePt t="31399" x="6188075" y="1446213"/>
          <p14:tracePt t="31416" x="6251575" y="1446213"/>
          <p14:tracePt t="31433" x="6330950" y="1446213"/>
          <p14:tracePt t="31449" x="6394450" y="1446213"/>
          <p14:tracePt t="31466" x="6438900" y="1438275"/>
          <p14:tracePt t="31483" x="6527800" y="1438275"/>
          <p14:tracePt t="31500" x="6589713" y="1438275"/>
          <p14:tracePt t="31516" x="6608763" y="1438275"/>
          <p14:tracePt t="31533" x="6616700" y="1438275"/>
          <p14:tracePt t="31649" x="6616700" y="1446213"/>
          <p14:tracePt t="31702" x="6608763" y="1446213"/>
          <p14:tracePt t="31707" x="6599238" y="1446213"/>
          <p14:tracePt t="31716" x="6562725" y="1446213"/>
          <p14:tracePt t="31733" x="6500813" y="1446213"/>
          <p14:tracePt t="31750" x="6456363" y="1446213"/>
          <p14:tracePt t="31767" x="6313488" y="1446213"/>
          <p14:tracePt t="31783" x="6251575" y="1446213"/>
          <p14:tracePt t="31800" x="6232525" y="1446213"/>
          <p14:tracePt t="31816" x="6215063" y="1446213"/>
          <p14:tracePt t="31833" x="6205538" y="1446213"/>
          <p14:tracePt t="31910" x="6215063" y="1446213"/>
          <p14:tracePt t="31916" x="6224588" y="1446213"/>
          <p14:tracePt t="31923" x="6232525" y="1446213"/>
          <p14:tracePt t="31946" x="6251575" y="1446213"/>
          <p14:tracePt t="31953" x="6286500" y="1446213"/>
          <p14:tracePt t="31966" x="6313488" y="1446213"/>
          <p14:tracePt t="31983" x="6411913" y="1465263"/>
          <p14:tracePt t="32000" x="6465888" y="1465263"/>
          <p14:tracePt t="32016" x="6527800" y="1473200"/>
          <p14:tracePt t="32033" x="6581775" y="1473200"/>
          <p14:tracePt t="32050" x="6653213" y="1473200"/>
          <p14:tracePt t="32066" x="6661150" y="1473200"/>
          <p14:tracePt t="32083" x="6680200" y="1473200"/>
          <p14:tracePt t="32100" x="6697663" y="1473200"/>
          <p14:tracePt t="32148" x="6705600" y="1473200"/>
          <p14:tracePt t="32177" x="6715125" y="1473200"/>
          <p14:tracePt t="32303" x="6724650" y="1482725"/>
          <p14:tracePt t="32356" x="6732588" y="1482725"/>
          <p14:tracePt t="32393" x="6742113" y="1482725"/>
          <p14:tracePt t="32452" x="6751638" y="1482725"/>
          <p14:tracePt t="33892" x="6786563" y="1482725"/>
          <p14:tracePt t="33900" x="6956425" y="1465263"/>
          <p14:tracePt t="33907" x="7134225" y="1455738"/>
          <p14:tracePt t="33917" x="7259638" y="1446213"/>
          <p14:tracePt t="33933" x="7429500" y="1419225"/>
          <p14:tracePt t="33950" x="7697788" y="1393825"/>
          <p14:tracePt t="33967" x="7867650" y="1374775"/>
          <p14:tracePt t="34000" x="8153400" y="1347788"/>
          <p14:tracePt t="34033" x="8251825" y="1339850"/>
          <p14:tracePt t="34067" x="8313738" y="1339850"/>
          <p14:tracePt t="34083" x="8340725" y="1339850"/>
          <p14:tracePt t="34100" x="8367713" y="1347788"/>
          <p14:tracePt t="34117" x="8420100" y="1357313"/>
          <p14:tracePt t="34133" x="8447088" y="1366838"/>
          <p14:tracePt t="34150" x="8491538" y="1384300"/>
          <p14:tracePt t="34167" x="8528050" y="1393825"/>
          <p14:tracePt t="34184" x="8582025" y="1393825"/>
          <p14:tracePt t="34200" x="8616950" y="1393825"/>
          <p14:tracePt t="34217" x="8653463" y="1393825"/>
          <p14:tracePt t="34233" x="8688388" y="1401763"/>
          <p14:tracePt t="34251" x="8732838" y="1419225"/>
          <p14:tracePt t="34267" x="8751888" y="1419225"/>
          <p14:tracePt t="34340" x="8751888" y="1428750"/>
          <p14:tracePt t="34399" x="8751888" y="1438275"/>
          <p14:tracePt t="34443" x="8742363" y="1438275"/>
          <p14:tracePt t="34458" x="8732838" y="1438275"/>
          <p14:tracePt t="34473" x="8715375" y="1438275"/>
          <p14:tracePt t="34488" x="8705850" y="1438275"/>
          <p14:tracePt t="35532" x="8653463" y="1438275"/>
          <p14:tracePt t="35541" x="8537575" y="1446213"/>
          <p14:tracePt t="35547" x="8466138" y="1446213"/>
          <p14:tracePt t="35554" x="8367713" y="1446213"/>
          <p14:tracePt t="35567" x="8348663" y="1446213"/>
          <p14:tracePt t="35584" x="7867650" y="1446213"/>
          <p14:tracePt t="35601" x="7518400" y="1428750"/>
          <p14:tracePt t="35634" x="5688013" y="1204913"/>
          <p14:tracePt t="35668" x="4456113" y="1000125"/>
          <p14:tracePt t="35701" x="3875088" y="1000125"/>
          <p14:tracePt t="35718" x="3643313" y="1036638"/>
          <p14:tracePt t="35734" x="3517900" y="1098550"/>
          <p14:tracePt t="35751" x="3465513" y="1125538"/>
          <p14:tracePt t="35768" x="3455988" y="1133475"/>
          <p14:tracePt t="36046" x="3527425" y="1303338"/>
          <p14:tracePt t="36054" x="3633788" y="1473200"/>
          <p14:tracePt t="36061" x="3697288" y="1571625"/>
          <p14:tracePt t="36069" x="3867150" y="1874838"/>
          <p14:tracePt t="36084" x="4303713" y="2259013"/>
          <p14:tracePt t="36101" x="4473575" y="2643188"/>
          <p14:tracePt t="36118" x="4581525" y="2751138"/>
          <p14:tracePt t="36151" x="4759325" y="2867025"/>
          <p14:tracePt t="36184" x="4803775" y="2990850"/>
          <p14:tracePt t="36218" x="4848225" y="3143250"/>
          <p14:tracePt t="36234" x="4857750" y="3205163"/>
          <p14:tracePt t="36251" x="4894263" y="3340100"/>
          <p14:tracePt t="36268" x="4919663" y="3446463"/>
          <p14:tracePt t="36284" x="4946650" y="3554413"/>
          <p14:tracePt t="36301" x="5010150" y="3670300"/>
          <p14:tracePt t="36318" x="5054600" y="3803650"/>
          <p14:tracePt t="36334" x="5099050" y="3902075"/>
          <p14:tracePt t="36351" x="5143500" y="3973513"/>
          <p14:tracePt t="36368" x="5180013" y="4027488"/>
          <p14:tracePt t="36384" x="5205413" y="4081463"/>
          <p14:tracePt t="36401" x="5214938" y="4098925"/>
          <p14:tracePt t="36418" x="5214938" y="4108450"/>
          <p14:tracePt t="36434" x="5214938" y="4125913"/>
          <p14:tracePt t="36471" x="5214938" y="4133850"/>
          <p14:tracePt t="36493" x="5224463" y="4133850"/>
          <p14:tracePt t="36523" x="5232400" y="4125913"/>
          <p14:tracePt t="36531" x="5241925" y="4125913"/>
          <p14:tracePt t="36545" x="5241925" y="4108450"/>
          <p14:tracePt t="36562" x="5241925" y="4089400"/>
          <p14:tracePt t="36569" x="5241925" y="4062413"/>
          <p14:tracePt t="36584" x="5205413" y="4000500"/>
          <p14:tracePt t="36601" x="5160963" y="3946525"/>
          <p14:tracePt t="36618" x="5054600" y="3848100"/>
          <p14:tracePt t="36635" x="4965700" y="3768725"/>
          <p14:tracePt t="36651" x="4929188" y="3741738"/>
          <p14:tracePt t="36668" x="4911725" y="3732213"/>
          <p14:tracePt t="36685" x="4894263" y="3732213"/>
          <p14:tracePt t="36701" x="4867275" y="3732213"/>
          <p14:tracePt t="36718" x="4830763" y="3732213"/>
          <p14:tracePt t="36734" x="4795838" y="3732213"/>
          <p14:tracePt t="36751" x="4714875" y="3768725"/>
          <p14:tracePt t="36768" x="4598988" y="3803650"/>
          <p14:tracePt t="36784" x="4483100" y="3875088"/>
          <p14:tracePt t="36801" x="4438650" y="3902075"/>
          <p14:tracePt t="36818" x="4330700" y="3956050"/>
          <p14:tracePt t="36835" x="4241800" y="3973513"/>
          <p14:tracePt t="36852" x="4152900" y="4010025"/>
          <p14:tracePt t="36868" x="4116388" y="4037013"/>
          <p14:tracePt t="36884" x="4081463" y="4089400"/>
          <p14:tracePt t="36901" x="4027488" y="4170363"/>
          <p14:tracePt t="36918" x="3973513" y="4259263"/>
          <p14:tracePt t="36934" x="3929063" y="4322763"/>
          <p14:tracePt t="36951" x="3894138" y="4357688"/>
          <p14:tracePt t="36969" x="3867150" y="4402138"/>
          <p14:tracePt t="36985" x="3813175" y="4554538"/>
          <p14:tracePt t="37001" x="3813175" y="4652963"/>
          <p14:tracePt t="37018" x="3813175" y="4687888"/>
          <p14:tracePt t="37034" x="3813175" y="4724400"/>
          <p14:tracePt t="37051" x="3822700" y="4759325"/>
          <p14:tracePt t="37068" x="3894138" y="4884738"/>
          <p14:tracePt t="37085" x="3956050" y="4991100"/>
          <p14:tracePt t="37101" x="4010025" y="5072063"/>
          <p14:tracePt t="37118" x="4044950" y="5099050"/>
          <p14:tracePt t="37135" x="4089400" y="5160963"/>
          <p14:tracePt t="37151" x="4125913" y="5214938"/>
          <p14:tracePt t="37168" x="4187825" y="5313363"/>
          <p14:tracePt t="37184" x="4251325" y="5384800"/>
          <p14:tracePt t="37202" x="4340225" y="5456238"/>
          <p14:tracePt t="37218" x="4375150" y="5483225"/>
          <p14:tracePt t="37235" x="4411663" y="5500688"/>
          <p14:tracePt t="37252" x="4438650" y="5518150"/>
          <p14:tracePt t="37268" x="4473575" y="5545138"/>
          <p14:tracePt t="37285" x="4554538" y="5581650"/>
          <p14:tracePt t="37301" x="4633913" y="5626100"/>
          <p14:tracePt t="37318" x="4732338" y="5697538"/>
          <p14:tracePt t="37335" x="4795838" y="5732463"/>
          <p14:tracePt t="37351" x="4857750" y="5768975"/>
          <p14:tracePt t="37368" x="4911725" y="5776913"/>
          <p14:tracePt t="37385" x="4991100" y="5751513"/>
          <p14:tracePt t="37401" x="5099050" y="5670550"/>
          <p14:tracePt t="37418" x="5180013" y="5554663"/>
          <p14:tracePt t="37435" x="5214938" y="5491163"/>
          <p14:tracePt t="37451" x="5259388" y="5348288"/>
          <p14:tracePt t="37468" x="5286375" y="5187950"/>
          <p14:tracePt t="37485" x="5286375" y="5054600"/>
          <p14:tracePt t="37502" x="5286375" y="5000625"/>
          <p14:tracePt t="37518" x="5286375" y="4830763"/>
          <p14:tracePt t="37535" x="5286375" y="4759325"/>
          <p14:tracePt t="37552" x="5286375" y="4697413"/>
          <p14:tracePt t="37569" x="5276850" y="4670425"/>
          <p14:tracePt t="37585" x="5259388" y="4633913"/>
          <p14:tracePt t="37601" x="5241925" y="4589463"/>
          <p14:tracePt t="37618" x="5224463" y="4545013"/>
          <p14:tracePt t="37635" x="5197475" y="4491038"/>
          <p14:tracePt t="37652" x="5143500" y="4456113"/>
          <p14:tracePt t="37669" x="5081588" y="4419600"/>
          <p14:tracePt t="37685" x="5010150" y="4411663"/>
          <p14:tracePt t="37701" x="4946650" y="4394200"/>
          <p14:tracePt t="37718" x="4911725" y="4384675"/>
          <p14:tracePt t="37735" x="4822825" y="4375150"/>
          <p14:tracePt t="37752" x="4660900" y="4367213"/>
          <p14:tracePt t="37769" x="4500563" y="4340225"/>
          <p14:tracePt t="37785" x="4456113" y="4330700"/>
          <p14:tracePt t="37802" x="4384675" y="4330700"/>
          <p14:tracePt t="37819" x="4322763" y="4322763"/>
          <p14:tracePt t="37835" x="4251325" y="4322763"/>
          <p14:tracePt t="37851" x="4197350" y="4322763"/>
          <p14:tracePt t="37868" x="4170363" y="4322763"/>
          <p14:tracePt t="37885" x="4160838" y="4330700"/>
          <p14:tracePt t="37902" x="4143375" y="4348163"/>
          <p14:tracePt t="37918" x="4098925" y="4384675"/>
          <p14:tracePt t="37935" x="4054475" y="4456113"/>
          <p14:tracePt t="37952" x="4010025" y="4545013"/>
          <p14:tracePt t="37970" x="3983038" y="4633913"/>
          <p14:tracePt t="37985" x="3965575" y="4687888"/>
          <p14:tracePt t="38002" x="3946525" y="4786313"/>
          <p14:tracePt t="38019" x="3946525" y="4956175"/>
          <p14:tracePt t="38035" x="3946525" y="5037138"/>
          <p14:tracePt t="38052" x="3956050" y="5089525"/>
          <p14:tracePt t="38069" x="3973513" y="5133975"/>
          <p14:tracePt t="38085" x="4000500" y="5170488"/>
          <p14:tracePt t="38102" x="4054475" y="5259388"/>
          <p14:tracePt t="38119" x="4133850" y="5394325"/>
          <p14:tracePt t="38135" x="4187825" y="5456238"/>
          <p14:tracePt t="38152" x="4340225" y="5510213"/>
          <p14:tracePt t="38168" x="4483100" y="5562600"/>
          <p14:tracePt t="38185" x="4562475" y="5599113"/>
          <p14:tracePt t="38202" x="4759325" y="5608638"/>
          <p14:tracePt t="38219" x="4894263" y="5599113"/>
          <p14:tracePt t="38235" x="4983163" y="5562600"/>
          <p14:tracePt t="38252" x="5054600" y="5537200"/>
          <p14:tracePt t="38269" x="5241925" y="5465763"/>
          <p14:tracePt t="38285" x="5313363" y="5402263"/>
          <p14:tracePt t="38302" x="5384800" y="5303838"/>
          <p14:tracePt t="38319" x="5411788" y="5180013"/>
          <p14:tracePt t="38335" x="5419725" y="5089525"/>
          <p14:tracePt t="38352" x="5419725" y="5000625"/>
          <p14:tracePt t="38368" x="5411788" y="4857750"/>
          <p14:tracePt t="38385" x="5384800" y="4776788"/>
          <p14:tracePt t="38402" x="5357813" y="4741863"/>
          <p14:tracePt t="38418" x="5295900" y="4697413"/>
          <p14:tracePt t="38435" x="5251450" y="4687888"/>
          <p14:tracePt t="38452" x="5205413" y="4660900"/>
          <p14:tracePt t="38470" x="5170488" y="4660900"/>
          <p14:tracePt t="38485" x="5160963" y="4660900"/>
          <p14:tracePt t="38502" x="5153025" y="4660900"/>
          <p14:tracePt t="39871" x="5153025" y="4652963"/>
          <p14:tracePt t="39879" x="5153025" y="4643438"/>
          <p14:tracePt t="39902" x="5153025" y="4633913"/>
          <p14:tracePt t="39923" x="5153025" y="4625975"/>
          <p14:tracePt t="39961" x="5153025" y="4616450"/>
          <p14:tracePt t="40319" x="5153025" y="4625975"/>
          <p14:tracePt t="40414" x="5153025" y="4633913"/>
          <p14:tracePt t="40444" x="5153025" y="4643438"/>
          <p14:tracePt t="40461" x="5153025" y="4652963"/>
          <p14:tracePt t="40467" x="5143500" y="4652963"/>
          <p14:tracePt t="40474" x="5143500" y="4660900"/>
          <p14:tracePt t="40486" x="5133975" y="4660900"/>
          <p14:tracePt t="40519" x="5072063" y="4741863"/>
          <p14:tracePt t="40552" x="4938713" y="4813300"/>
          <p14:tracePt t="40586" x="4857750" y="4813300"/>
          <p14:tracePt t="40602" x="4830763" y="4803775"/>
          <p14:tracePt t="40619" x="4822825" y="4795838"/>
          <p14:tracePt t="40636" x="4813300" y="4776788"/>
          <p14:tracePt t="40652" x="4795838" y="4768850"/>
          <p14:tracePt t="40669" x="4751388" y="4751388"/>
          <p14:tracePt t="40686" x="4732338" y="4741863"/>
          <p14:tracePt t="40702" x="4697413" y="4732338"/>
          <p14:tracePt t="40719" x="4670425" y="4732338"/>
          <p14:tracePt t="40736" x="4616450" y="4732338"/>
          <p14:tracePt t="40752" x="4581525" y="4732338"/>
          <p14:tracePt t="40769" x="4562475" y="4732338"/>
          <p14:tracePt t="40786" x="4554538" y="4732338"/>
          <p14:tracePt t="40820" x="4545013" y="4732338"/>
          <p14:tracePt t="40877" x="4545013" y="4724400"/>
          <p14:tracePt t="41153" x="4545013" y="4732338"/>
          <p14:tracePt t="41168" x="4545013" y="4741863"/>
          <p14:tracePt t="41182" x="4545013" y="4751388"/>
          <p14:tracePt t="41191" x="4545013" y="4759325"/>
          <p14:tracePt t="41205" x="4545013" y="4768850"/>
          <p14:tracePt t="41219" x="4554538" y="4776788"/>
          <p14:tracePt t="41236" x="4608513" y="4813300"/>
          <p14:tracePt t="41269" x="4679950" y="4894263"/>
          <p14:tracePt t="41303" x="4751388" y="4956175"/>
          <p14:tracePt t="41336" x="4795838" y="4983163"/>
          <p14:tracePt t="41353" x="4803775" y="4991100"/>
          <p14:tracePt t="41370" x="4813300" y="5010150"/>
          <p14:tracePt t="41386" x="4830763" y="5018088"/>
          <p14:tracePt t="41403" x="4848225" y="5037138"/>
          <p14:tracePt t="41420" x="4867275" y="5062538"/>
          <p14:tracePt t="41436" x="4911725" y="5133975"/>
          <p14:tracePt t="41453" x="4929188" y="5180013"/>
          <p14:tracePt t="41470" x="4929188" y="5197475"/>
          <p14:tracePt t="41486" x="4938713" y="5205413"/>
          <p14:tracePt t="41503" x="4938713" y="5214938"/>
          <p14:tracePt t="41601" x="4938713" y="5205413"/>
          <p14:tracePt t="41608" x="4938713" y="5197475"/>
          <p14:tracePt t="41620" x="4938713" y="5187950"/>
          <p14:tracePt t="41636" x="4938713" y="5160963"/>
          <p14:tracePt t="41653" x="4938713" y="5133975"/>
          <p14:tracePt t="41669" x="4919663" y="5054600"/>
          <p14:tracePt t="41686" x="4884738" y="5010150"/>
          <p14:tracePt t="41703" x="4867275" y="4983163"/>
          <p14:tracePt t="41720" x="4840288" y="4938713"/>
          <p14:tracePt t="41736" x="4822825" y="4911725"/>
          <p14:tracePt t="41753" x="4813300" y="4894263"/>
          <p14:tracePt t="41770" x="4803775" y="4875213"/>
          <p14:tracePt t="41786" x="4803775" y="4867275"/>
          <p14:tracePt t="41803" x="4795838" y="4857750"/>
          <p14:tracePt t="41820" x="4795838" y="4840288"/>
          <p14:tracePt t="41836" x="4776788" y="4822825"/>
          <p14:tracePt t="41853" x="4776788" y="4813300"/>
          <p14:tracePt t="41869" x="4776788" y="4803775"/>
          <p14:tracePt t="41886" x="4768850" y="4803775"/>
          <p14:tracePt t="41903" x="4768850" y="4786313"/>
          <p14:tracePt t="42271" x="4776788" y="4795838"/>
          <p14:tracePt t="42280" x="4840288" y="4803775"/>
          <p14:tracePt t="42286" x="4929188" y="4822825"/>
          <p14:tracePt t="42303" x="5062538" y="4867275"/>
          <p14:tracePt t="42320" x="5160963" y="4902200"/>
          <p14:tracePt t="42337" x="5197475" y="4911725"/>
          <p14:tracePt t="42353" x="5232400" y="4919663"/>
          <p14:tracePt t="42386" x="5259388" y="4938713"/>
          <p14:tracePt t="42524" x="5259388" y="4929188"/>
          <p14:tracePt t="42532" x="5259388" y="4919663"/>
          <p14:tracePt t="42554" x="5259388" y="4911725"/>
          <p14:tracePt t="42571" x="5251450" y="4911725"/>
          <p14:tracePt t="42577" x="5232400" y="4894263"/>
          <p14:tracePt t="42586" x="5214938" y="4857750"/>
          <p14:tracePt t="42603" x="4973638" y="4714875"/>
          <p14:tracePt t="42620" x="4705350" y="4608513"/>
          <p14:tracePt t="42636" x="4608513" y="4572000"/>
          <p14:tracePt t="42653" x="4581525" y="4572000"/>
          <p14:tracePt t="42670" x="4572000" y="4572000"/>
          <p14:tracePt t="42687" x="4554538" y="4572000"/>
          <p14:tracePt t="42703" x="4554538" y="4562475"/>
          <p14:tracePt t="42838" x="4562475" y="4562475"/>
          <p14:tracePt t="42845" x="4581525" y="4572000"/>
          <p14:tracePt t="42853" x="4608513" y="4572000"/>
          <p14:tracePt t="42870" x="4643438" y="4572000"/>
          <p14:tracePt t="42887" x="4822825" y="4581525"/>
          <p14:tracePt t="42903" x="5010150" y="4581525"/>
          <p14:tracePt t="42920" x="5072063" y="4581525"/>
          <p14:tracePt t="42936" x="5224463" y="4581525"/>
          <p14:tracePt t="42953" x="5330825" y="4581525"/>
          <p14:tracePt t="42970" x="5402263" y="4581525"/>
          <p14:tracePt t="42987" x="5446713" y="4581525"/>
          <p14:tracePt t="43003" x="5456238" y="4581525"/>
          <p14:tracePt t="43037" x="5465763" y="4581525"/>
          <p14:tracePt t="43420" x="5465763" y="4562475"/>
          <p14:tracePt t="43427" x="5465763" y="4545013"/>
          <p14:tracePt t="43436" x="5465763" y="4527550"/>
          <p14:tracePt t="43453" x="5465763" y="4438650"/>
          <p14:tracePt t="43471" x="5465763" y="4251325"/>
          <p14:tracePt t="43487" x="5446713" y="4098925"/>
          <p14:tracePt t="43503" x="5411788" y="3902075"/>
          <p14:tracePt t="43537" x="5303838" y="3759200"/>
          <p14:tracePt t="43570" x="5170488" y="3670300"/>
          <p14:tracePt t="43603" x="5081588" y="3643313"/>
          <p14:tracePt t="43606" x="5054600" y="3633788"/>
          <p14:tracePt t="43621" x="4938713" y="3589338"/>
          <p14:tracePt t="43637" x="4822825" y="3581400"/>
          <p14:tracePt t="43653" x="4705350" y="3562350"/>
          <p14:tracePt t="43670" x="4633913" y="3554413"/>
          <p14:tracePt t="43687" x="4419600" y="3544888"/>
          <p14:tracePt t="43703" x="4251325" y="3536950"/>
          <p14:tracePt t="43720" x="4081463" y="3554413"/>
          <p14:tracePt t="43737" x="3946525" y="3589338"/>
          <p14:tracePt t="43754" x="3848100" y="3633788"/>
          <p14:tracePt t="43771" x="3776663" y="3697288"/>
          <p14:tracePt t="43787" x="3705225" y="3732213"/>
          <p14:tracePt t="43803" x="3660775" y="3768725"/>
          <p14:tracePt t="43820" x="3598863" y="3813175"/>
          <p14:tracePt t="43837" x="3500438" y="4044950"/>
          <p14:tracePt t="43853" x="3465513" y="4170363"/>
          <p14:tracePt t="43870" x="3455988" y="4232275"/>
          <p14:tracePt t="43887" x="3446463" y="4357688"/>
          <p14:tracePt t="43903" x="3438525" y="4572000"/>
          <p14:tracePt t="43920" x="3438525" y="4625975"/>
          <p14:tracePt t="43937" x="3446463" y="4670425"/>
          <p14:tracePt t="43953" x="3482975" y="4776788"/>
          <p14:tracePt t="43971" x="3554413" y="4919663"/>
          <p14:tracePt t="43987" x="3652838" y="4991100"/>
          <p14:tracePt t="44004" x="3741738" y="5054600"/>
          <p14:tracePt t="44020" x="3830638" y="5099050"/>
          <p14:tracePt t="44037" x="4062413" y="5276850"/>
          <p14:tracePt t="44053" x="4187825" y="5357813"/>
          <p14:tracePt t="44070" x="4268788" y="5411788"/>
          <p14:tracePt t="44087" x="4357688" y="5456238"/>
          <p14:tracePt t="44089" x="4419600" y="5456238"/>
          <p14:tracePt t="44104" x="4500563" y="5465763"/>
          <p14:tracePt t="44121" x="4652963" y="5473700"/>
          <p14:tracePt t="44137" x="4705350" y="5473700"/>
          <p14:tracePt t="44153" x="4813300" y="5473700"/>
          <p14:tracePt t="44170" x="4884738" y="5473700"/>
          <p14:tracePt t="44187" x="4956175" y="5465763"/>
          <p14:tracePt t="44204" x="4973638" y="5456238"/>
          <p14:tracePt t="44220" x="4991100" y="5402263"/>
          <p14:tracePt t="44237" x="5045075" y="5295900"/>
          <p14:tracePt t="44254" x="5108575" y="5133975"/>
          <p14:tracePt t="44270" x="5126038" y="5072063"/>
          <p14:tracePt t="44287" x="5170488" y="4946650"/>
          <p14:tracePt t="44304" x="5214938" y="4813300"/>
          <p14:tracePt t="44321" x="5232400" y="4687888"/>
          <p14:tracePt t="44337" x="5232400" y="4643438"/>
          <p14:tracePt t="44354" x="5232400" y="4581525"/>
          <p14:tracePt t="44371" x="5224463" y="4500563"/>
          <p14:tracePt t="44388" x="5205413" y="4419600"/>
          <p14:tracePt t="44404" x="5187950" y="4375150"/>
          <p14:tracePt t="44420" x="5180013" y="4357688"/>
          <p14:tracePt t="44437" x="5160963" y="4348163"/>
          <p14:tracePt t="44454" x="5153025" y="4348163"/>
          <p14:tracePt t="44471" x="5133975" y="4348163"/>
          <p14:tracePt t="44514" x="5126038" y="4348163"/>
          <p14:tracePt t="46231" x="5133975" y="4313238"/>
          <p14:tracePt t="46237" x="5153025" y="4259263"/>
          <p14:tracePt t="46244" x="5197475" y="4108450"/>
          <p14:tracePt t="46254" x="5232400" y="3965575"/>
          <p14:tracePt t="46271" x="5241925" y="3840163"/>
          <p14:tracePt t="46288" x="5259388" y="3751263"/>
          <p14:tracePt t="46304" x="5286375" y="3490913"/>
          <p14:tracePt t="46338" x="5276850" y="3394075"/>
          <p14:tracePt t="46371" x="5205413" y="3224213"/>
          <p14:tracePt t="46404" x="5089525" y="3054350"/>
          <p14:tracePt t="46421" x="4911725" y="2955925"/>
          <p14:tracePt t="46438" x="4625975" y="2705100"/>
          <p14:tracePt t="46454" x="4197350" y="2446338"/>
          <p14:tracePt t="46471" x="4089400" y="2411413"/>
          <p14:tracePt t="46488" x="3894138" y="2357438"/>
          <p14:tracePt t="46505" x="3776663" y="2322513"/>
          <p14:tracePt t="46521" x="3660775" y="2224088"/>
          <p14:tracePt t="46538" x="3562350" y="2152650"/>
          <p14:tracePt t="46554" x="3429000" y="2081213"/>
          <p14:tracePt t="46571" x="3313113" y="2027238"/>
          <p14:tracePt t="46588" x="3268663" y="2000250"/>
          <p14:tracePt t="46604" x="3241675" y="1990725"/>
          <p14:tracePt t="46621" x="3232150" y="1990725"/>
          <p14:tracePt t="46638" x="3224213" y="1990725"/>
          <p14:tracePt t="46707" x="3232150" y="1990725"/>
          <p14:tracePt t="46714" x="3259138" y="1990725"/>
          <p14:tracePt t="46722" x="3295650" y="1990725"/>
          <p14:tracePt t="46738" x="3509963" y="1990725"/>
          <p14:tracePt t="46755" x="3670300" y="2000250"/>
          <p14:tracePt t="46771" x="3946525" y="2017713"/>
          <p14:tracePt t="46788" x="4170363" y="2044700"/>
          <p14:tracePt t="46804" x="4518025" y="2071688"/>
          <p14:tracePt t="46821" x="4670425" y="2089150"/>
          <p14:tracePt t="46838" x="4867275" y="2108200"/>
          <p14:tracePt t="46855" x="5072063" y="2160588"/>
          <p14:tracePt t="46871" x="5126038" y="2179638"/>
          <p14:tracePt t="46888" x="5160963" y="2187575"/>
          <p14:tracePt t="46905" x="5170488" y="2187575"/>
          <p14:tracePt t="47191" x="5286375" y="2179638"/>
          <p14:tracePt t="47200" x="5438775" y="2179638"/>
          <p14:tracePt t="47206" x="5562600" y="2197100"/>
          <p14:tracePt t="47221" x="5848350" y="2232025"/>
          <p14:tracePt t="47238" x="6197600" y="2303463"/>
          <p14:tracePt t="47255" x="6545263" y="2374900"/>
          <p14:tracePt t="47271" x="6840538" y="2544763"/>
          <p14:tracePt t="47289" x="7348538" y="2894013"/>
          <p14:tracePt t="47305" x="7545388" y="3108325"/>
          <p14:tracePt t="47321" x="7724775" y="3357563"/>
          <p14:tracePt t="47338" x="7840663" y="3465513"/>
          <p14:tracePt t="47355" x="7956550" y="3697288"/>
          <p14:tracePt t="47371" x="8027988" y="3840163"/>
          <p14:tracePt t="47388" x="8081963" y="3911600"/>
          <p14:tracePt t="47405" x="8143875" y="3973513"/>
          <p14:tracePt t="47422" x="8180388" y="4044950"/>
          <p14:tracePt t="47438" x="8188325" y="4062413"/>
          <p14:tracePt t="47455" x="8188325" y="4071938"/>
          <p14:tracePt t="47795" x="8188325" y="4062413"/>
          <p14:tracePt t="47802" x="8180388" y="4054475"/>
          <p14:tracePt t="47811" x="8161338" y="4044950"/>
          <p14:tracePt t="47821" x="8153400" y="4017963"/>
          <p14:tracePt t="47838" x="8108950" y="3983038"/>
          <p14:tracePt t="47855" x="8045450" y="3919538"/>
          <p14:tracePt t="47872" x="7939088" y="3867150"/>
          <p14:tracePt t="47905" x="7715250" y="3840163"/>
          <p14:tracePt t="47939" x="7483475" y="3830638"/>
          <p14:tracePt t="47971" x="7358063" y="3875088"/>
          <p14:tracePt t="47989" x="7323138" y="3902075"/>
          <p14:tracePt t="48005" x="7277100" y="3965575"/>
          <p14:tracePt t="48022" x="7242175" y="4037013"/>
          <p14:tracePt t="48038" x="7215188" y="4071938"/>
          <p14:tracePt t="48055" x="7180263" y="4108450"/>
          <p14:tracePt t="48072" x="7099300" y="4232275"/>
          <p14:tracePt t="48088" x="7045325" y="4375150"/>
          <p14:tracePt t="48105" x="7000875" y="4456113"/>
          <p14:tracePt t="48122" x="6973888" y="4510088"/>
          <p14:tracePt t="48138" x="6946900" y="4545013"/>
          <p14:tracePt t="48155" x="6938963" y="4581525"/>
          <p14:tracePt t="48172" x="6929438" y="4643438"/>
          <p14:tracePt t="48188" x="6929438" y="4732338"/>
          <p14:tracePt t="48205" x="6929438" y="4813300"/>
          <p14:tracePt t="48222" x="6938963" y="4857750"/>
          <p14:tracePt t="48239" x="6965950" y="4902200"/>
          <p14:tracePt t="48255" x="6991350" y="4946650"/>
          <p14:tracePt t="48271" x="7045325" y="5045075"/>
          <p14:tracePt t="48288" x="7116763" y="5180013"/>
          <p14:tracePt t="48305" x="7170738" y="5224463"/>
          <p14:tracePt t="48322" x="7224713" y="5259388"/>
          <p14:tracePt t="48339" x="7277100" y="5295900"/>
          <p14:tracePt t="48355" x="7367588" y="5367338"/>
          <p14:tracePt t="48372" x="7466013" y="5438775"/>
          <p14:tracePt t="48389" x="7545388" y="5491163"/>
          <p14:tracePt t="48405" x="7608888" y="5510213"/>
          <p14:tracePt t="48422" x="7643813" y="5518150"/>
          <p14:tracePt t="48439" x="7688263" y="5518150"/>
          <p14:tracePt t="48455" x="7742238" y="5510213"/>
          <p14:tracePt t="48472" x="7831138" y="5465763"/>
          <p14:tracePt t="48489" x="7929563" y="5419725"/>
          <p14:tracePt t="48505" x="7983538" y="5367338"/>
          <p14:tracePt t="48522" x="8010525" y="5340350"/>
          <p14:tracePt t="48539" x="8054975" y="5303838"/>
          <p14:tracePt t="48555" x="8153400" y="5259388"/>
          <p14:tracePt t="48572" x="8215313" y="5214938"/>
          <p14:tracePt t="48589" x="8286750" y="5116513"/>
          <p14:tracePt t="48605" x="8348663" y="5010150"/>
          <p14:tracePt t="48622" x="8367713" y="4929188"/>
          <p14:tracePt t="48638" x="8385175" y="4875213"/>
          <p14:tracePt t="48655" x="8412163" y="4813300"/>
          <p14:tracePt t="48672" x="8439150" y="4724400"/>
          <p14:tracePt t="48689" x="8447088" y="4643438"/>
          <p14:tracePt t="48705" x="8447088" y="4527550"/>
          <p14:tracePt t="48722" x="8439150" y="4483100"/>
          <p14:tracePt t="48738" x="8429625" y="4384675"/>
          <p14:tracePt t="48755" x="8394700" y="4259263"/>
          <p14:tracePt t="48772" x="8358188" y="4133850"/>
          <p14:tracePt t="48789" x="8277225" y="4071938"/>
          <p14:tracePt t="48805" x="8180388" y="3983038"/>
          <p14:tracePt t="48822" x="8108950" y="3894138"/>
          <p14:tracePt t="48838" x="8045450" y="3813175"/>
          <p14:tracePt t="48855" x="7974013" y="3759200"/>
          <p14:tracePt t="48872" x="7875588" y="3741738"/>
          <p14:tracePt t="48889" x="7786688" y="3732213"/>
          <p14:tracePt t="48905" x="7661275" y="3724275"/>
          <p14:tracePt t="48922" x="7626350" y="3724275"/>
          <p14:tracePt t="48939" x="7554913" y="3724275"/>
          <p14:tracePt t="48955" x="7439025" y="3751263"/>
          <p14:tracePt t="48972" x="7340600" y="3786188"/>
          <p14:tracePt t="48989" x="7251700" y="3884613"/>
          <p14:tracePt t="49005" x="7153275" y="4000500"/>
          <p14:tracePt t="49022" x="7072313" y="4071938"/>
          <p14:tracePt t="49039" x="6991350" y="4160838"/>
          <p14:tracePt t="49055" x="6884988" y="4510088"/>
          <p14:tracePt t="49072" x="6875463" y="4608513"/>
          <p14:tracePt t="49089" x="6858000" y="4848225"/>
          <p14:tracePt t="49105" x="6858000" y="4983163"/>
          <p14:tracePt t="49122" x="6858000" y="5045075"/>
          <p14:tracePt t="49139" x="6875463" y="5089525"/>
          <p14:tracePt t="49155" x="6919913" y="5180013"/>
          <p14:tracePt t="49172" x="7000875" y="5303838"/>
          <p14:tracePt t="49189" x="7108825" y="5411788"/>
          <p14:tracePt t="49205" x="7232650" y="5510213"/>
          <p14:tracePt t="49222" x="7412038" y="5589588"/>
          <p14:tracePt t="49239" x="7562850" y="5661025"/>
          <p14:tracePt t="49255" x="7634288" y="5680075"/>
          <p14:tracePt t="49272" x="7769225" y="5705475"/>
          <p14:tracePt t="49289" x="7885113" y="5705475"/>
          <p14:tracePt t="49305" x="7966075" y="5697538"/>
          <p14:tracePt t="49322" x="8001000" y="5688013"/>
          <p14:tracePt t="49339" x="8099425" y="5616575"/>
          <p14:tracePt t="49355" x="8161338" y="5572125"/>
          <p14:tracePt t="49372" x="8205788" y="5527675"/>
          <p14:tracePt t="49389" x="8251825" y="5491163"/>
          <p14:tracePt t="49405" x="8313738" y="5375275"/>
          <p14:tracePt t="49422" x="8375650" y="5286375"/>
          <p14:tracePt t="49439" x="8402638" y="5205413"/>
          <p14:tracePt t="49455" x="8420100" y="5160963"/>
          <p14:tracePt t="49472" x="8420100" y="5133975"/>
          <p14:tracePt t="49489" x="8429625" y="5116513"/>
          <p14:tracePt t="49505" x="8429625" y="5108575"/>
          <p14:tracePt t="50166" x="8429625" y="5054600"/>
          <p14:tracePt t="50173" x="8429625" y="4965700"/>
          <p14:tracePt t="50181" x="8420100" y="4919663"/>
          <p14:tracePt t="50189" x="8412163" y="4875213"/>
          <p14:tracePt t="50206" x="8402638" y="4822825"/>
          <p14:tracePt t="50222" x="8394700" y="4795838"/>
          <p14:tracePt t="50239" x="8385175" y="4776788"/>
          <p14:tracePt t="50272" x="8313738" y="4625975"/>
          <p14:tracePt t="50306" x="8242300" y="4446588"/>
          <p14:tracePt t="50340" x="8188325" y="4402138"/>
          <p14:tracePt t="50356" x="8170863" y="4384675"/>
          <p14:tracePt t="50372" x="8134350" y="4322763"/>
          <p14:tracePt t="50389" x="8116888" y="4268788"/>
          <p14:tracePt t="50406" x="8099425" y="4224338"/>
          <p14:tracePt t="50422" x="8081963" y="4214813"/>
          <p14:tracePt t="50439" x="8081963" y="4197350"/>
          <p14:tracePt t="50456" x="8072438" y="4187825"/>
          <p14:tracePt t="50472" x="8062913" y="4179888"/>
          <p14:tracePt t="50575" x="8054975" y="4179888"/>
          <p14:tracePt t="50702" x="8045450" y="4179888"/>
          <p14:tracePt t="50742" x="8045450" y="4187825"/>
          <p14:tracePt t="50762" x="8045450" y="4197350"/>
          <p14:tracePt t="50777" x="8045450" y="4205288"/>
          <p14:tracePt t="50792" x="8027988" y="4214813"/>
          <p14:tracePt t="50806" x="8027988" y="4224338"/>
          <p14:tracePt t="50839" x="8027988" y="4241800"/>
          <p14:tracePt t="50856" x="8018463" y="4259263"/>
          <p14:tracePt t="50873" x="8018463" y="4268788"/>
          <p14:tracePt t="50889" x="8010525" y="4276725"/>
          <p14:tracePt t="50906" x="7983538" y="4322763"/>
          <p14:tracePt t="50923" x="7966075" y="4340225"/>
          <p14:tracePt t="50939" x="7956550" y="4357688"/>
          <p14:tracePt t="50956" x="7902575" y="4411663"/>
          <p14:tracePt t="50972" x="7875588" y="4510088"/>
          <p14:tracePt t="50989" x="7848600" y="4616450"/>
          <p14:tracePt t="51006" x="7823200" y="4687888"/>
          <p14:tracePt t="51023" x="7804150" y="4732338"/>
          <p14:tracePt t="51039" x="7796213" y="4741863"/>
          <p14:tracePt t="51056" x="7786688" y="4768850"/>
          <p14:tracePt t="51073" x="7769225" y="4786313"/>
          <p14:tracePt t="51089" x="7759700" y="4813300"/>
          <p14:tracePt t="51106" x="7742238" y="4840288"/>
          <p14:tracePt t="51123" x="7732713" y="4848225"/>
          <p14:tracePt t="51139" x="7724775" y="4857750"/>
          <p14:tracePt t="51156" x="7715250" y="4867275"/>
          <p14:tracePt t="51173" x="7705725" y="4867275"/>
          <p14:tracePt t="51242" x="7697788" y="4867275"/>
          <p14:tracePt t="51254" x="7697788" y="4857750"/>
          <p14:tracePt t="51270" x="7697788" y="4848225"/>
          <p14:tracePt t="51277" x="7697788" y="4840288"/>
          <p14:tracePt t="51289" x="7697788" y="4830763"/>
          <p14:tracePt t="51306" x="7697788" y="4822825"/>
          <p14:tracePt t="51323" x="7697788" y="4795838"/>
          <p14:tracePt t="51340" x="7697788" y="4786313"/>
          <p14:tracePt t="51373" x="7697788" y="4768850"/>
          <p14:tracePt t="51389" x="7688263" y="4768850"/>
          <p14:tracePt t="51406" x="7680325" y="4759325"/>
          <p14:tracePt t="53648" x="7688263" y="4724400"/>
          <p14:tracePt t="53654" x="7742238" y="4616450"/>
          <p14:tracePt t="53662" x="7786688" y="4554538"/>
          <p14:tracePt t="53673" x="7831138" y="4473575"/>
          <p14:tracePt t="53690" x="7966075" y="4241800"/>
          <p14:tracePt t="53707" x="8037513" y="4081463"/>
          <p14:tracePt t="53740" x="8062913" y="3990975"/>
          <p14:tracePt t="53773" x="8062913" y="3875088"/>
          <p14:tracePt t="53807" x="7894638" y="3741738"/>
          <p14:tracePt t="53823" x="7777163" y="3705225"/>
          <p14:tracePt t="53840" x="7697788" y="3670300"/>
          <p14:tracePt t="53857" x="7348538" y="3571875"/>
          <p14:tracePt t="53873" x="7205663" y="3482975"/>
          <p14:tracePt t="53890" x="6796088" y="3276600"/>
          <p14:tracePt t="53907" x="6581775" y="3170238"/>
          <p14:tracePt t="53924" x="6089650" y="2973388"/>
          <p14:tracePt t="53940" x="5965825" y="2822575"/>
          <p14:tracePt t="53957" x="5795963" y="2732088"/>
          <p14:tracePt t="53974" x="5688013" y="2687638"/>
          <p14:tracePt t="53990" x="5634038" y="2679700"/>
          <p14:tracePt t="54007" x="5429250" y="2625725"/>
          <p14:tracePt t="54024" x="5286375" y="2589213"/>
          <p14:tracePt t="54040" x="5214938" y="2544763"/>
          <p14:tracePt t="54057" x="5153025" y="2500313"/>
          <p14:tracePt t="54074" x="5081588" y="2473325"/>
          <p14:tracePt t="54090" x="5018088" y="2455863"/>
          <p14:tracePt t="54107" x="4946650" y="2455863"/>
          <p14:tracePt t="54124" x="4884738" y="2455863"/>
          <p14:tracePt t="54140" x="4840288" y="2455863"/>
          <p14:tracePt t="54157" x="4759325" y="2446338"/>
          <p14:tracePt t="54174" x="4697413" y="2446338"/>
          <p14:tracePt t="54190" x="4652963" y="2446338"/>
          <p14:tracePt t="54207" x="4589463" y="2446338"/>
          <p14:tracePt t="54224" x="4562475" y="2446338"/>
          <p14:tracePt t="54240" x="4537075" y="2465388"/>
          <p14:tracePt t="54257" x="4510088" y="2465388"/>
          <p14:tracePt t="54274" x="4473575" y="2482850"/>
          <p14:tracePt t="54290" x="4446588" y="2490788"/>
          <p14:tracePt t="54307" x="4429125" y="2490788"/>
          <p14:tracePt t="54324" x="4419600" y="2490788"/>
          <p14:tracePt t="54341" x="4402138" y="2490788"/>
          <p14:tracePt t="54357" x="4402138" y="2500313"/>
          <p14:tracePt t="54438" x="4419600" y="2500313"/>
          <p14:tracePt t="54445" x="4429125" y="2500313"/>
          <p14:tracePt t="54452" x="4438650" y="2500313"/>
          <p14:tracePt t="54475" x="4473575" y="2490788"/>
          <p14:tracePt t="54492" x="4518025" y="2490788"/>
          <p14:tracePt t="54498" x="4562475" y="2490788"/>
          <p14:tracePt t="54507" x="4589463" y="2490788"/>
          <p14:tracePt t="54524" x="4724400" y="2490788"/>
          <p14:tracePt t="54540" x="4857750" y="2490788"/>
          <p14:tracePt t="54557" x="4983163" y="2482850"/>
          <p14:tracePt t="54574" x="5099050" y="2482850"/>
          <p14:tracePt t="54590" x="5214938" y="2482850"/>
          <p14:tracePt t="54607" x="5268913" y="2473325"/>
          <p14:tracePt t="54611" x="5286375" y="2473325"/>
          <p14:tracePt t="54624" x="5295900" y="2473325"/>
          <p14:tracePt t="54683" x="5295900" y="2465388"/>
          <p14:tracePt t="54713" x="5295900" y="2455863"/>
          <p14:tracePt t="54721" x="5295900" y="2446338"/>
          <p14:tracePt t="54729" x="5295900" y="2428875"/>
          <p14:tracePt t="54740" x="5286375" y="2428875"/>
          <p14:tracePt t="54757" x="5251450" y="2312988"/>
          <p14:tracePt t="54774" x="5251450" y="2303463"/>
          <p14:tracePt t="54791" x="5251450" y="2295525"/>
          <p14:tracePt t="54807" x="5251450" y="2251075"/>
          <p14:tracePt t="54824" x="5214938" y="2179638"/>
          <p14:tracePt t="54841" x="5187950" y="1965325"/>
          <p14:tracePt t="54857" x="5160963" y="1911350"/>
          <p14:tracePt t="54874" x="5143500" y="1884363"/>
          <p14:tracePt t="54891" x="5133975" y="1884363"/>
          <p14:tracePt t="54907" x="5116513" y="1857375"/>
          <p14:tracePt t="54924" x="5116513" y="1839913"/>
          <p14:tracePt t="54940" x="5116513" y="1822450"/>
          <p14:tracePt t="54957" x="5116513" y="1812925"/>
          <p14:tracePt t="54974" x="5116513" y="1803400"/>
          <p14:tracePt t="55007" x="5116513" y="1795463"/>
          <p14:tracePt t="55024" x="5116513" y="1785938"/>
          <p14:tracePt t="55041" x="5116513" y="1776413"/>
          <p14:tracePt t="55063" x="5116513" y="1768475"/>
          <p14:tracePt t="55101" x="5108575" y="1768475"/>
          <p14:tracePt t="55116" x="5099050" y="1768475"/>
          <p14:tracePt t="55131" x="5089525" y="1768475"/>
          <p14:tracePt t="55138" x="5081588" y="1768475"/>
          <p14:tracePt t="55153" x="5062538" y="1768475"/>
          <p14:tracePt t="55161" x="5054600" y="1776413"/>
          <p14:tracePt t="55174" x="5045075" y="1785938"/>
          <p14:tracePt t="55191" x="5018088" y="1812925"/>
          <p14:tracePt t="55207" x="5000625" y="1830388"/>
          <p14:tracePt t="55224" x="5000625" y="1847850"/>
          <p14:tracePt t="55240" x="5000625" y="1857375"/>
          <p14:tracePt t="55274" x="5018088" y="1857375"/>
          <p14:tracePt t="55307" x="5491163" y="1803400"/>
          <p14:tracePt t="55324" x="5973763" y="1714500"/>
          <p14:tracePt t="55341" x="6108700" y="1697038"/>
          <p14:tracePt t="55357" x="6205538" y="1670050"/>
          <p14:tracePt t="55374" x="6269038" y="1652588"/>
          <p14:tracePt t="55408" x="6269038" y="1660525"/>
          <p14:tracePt t="55424" x="6269038" y="1670050"/>
          <p14:tracePt t="55441" x="6269038" y="1679575"/>
          <p14:tracePt t="55458" x="6259513" y="1697038"/>
          <p14:tracePt t="55474" x="6205538" y="1724025"/>
          <p14:tracePt t="55491" x="6099175" y="1751013"/>
          <p14:tracePt t="55508" x="5875338" y="1768475"/>
          <p14:tracePt t="55524" x="5741988" y="1795463"/>
          <p14:tracePt t="55541" x="5357813" y="1830388"/>
          <p14:tracePt t="55557" x="5224463" y="1884363"/>
          <p14:tracePt t="55574" x="5045075" y="1955800"/>
          <p14:tracePt t="55591" x="4894263" y="2036763"/>
          <p14:tracePt t="55608" x="4768850" y="2133600"/>
          <p14:tracePt t="55624" x="4724400" y="2179638"/>
          <p14:tracePt t="55641" x="4687888" y="2224088"/>
          <p14:tracePt t="55658" x="4660900" y="2241550"/>
          <p14:tracePt t="55674" x="4643438" y="2276475"/>
          <p14:tracePt t="55691" x="4643438" y="2322513"/>
          <p14:tracePt t="55707" x="4670425" y="2419350"/>
          <p14:tracePt t="55724" x="4732338" y="2544763"/>
          <p14:tracePt t="55741" x="4813300" y="2616200"/>
          <p14:tracePt t="55757" x="5340350" y="2776538"/>
          <p14:tracePt t="55774" x="5697538" y="2840038"/>
          <p14:tracePt t="55791" x="5965825" y="2867025"/>
          <p14:tracePt t="55808" x="6323013" y="2884488"/>
          <p14:tracePt t="55824" x="6786563" y="2884488"/>
          <p14:tracePt t="55841" x="7089775" y="2901950"/>
          <p14:tracePt t="55857" x="7537450" y="2928938"/>
          <p14:tracePt t="55874" x="7661275" y="2955925"/>
          <p14:tracePt t="55891" x="7875588" y="2982913"/>
          <p14:tracePt t="55908" x="8072438" y="3009900"/>
          <p14:tracePt t="55924" x="8108950" y="3017838"/>
          <p14:tracePt t="55941" x="8116888" y="3017838"/>
          <p14:tracePt t="55958" x="8126413" y="3017838"/>
          <p14:tracePt t="56032" x="8126413" y="3027363"/>
          <p14:tracePt t="57570" x="8116888" y="3027363"/>
          <p14:tracePt t="57576" x="8081963" y="3017838"/>
          <p14:tracePt t="57583" x="8027988" y="3017838"/>
          <p14:tracePt t="57592" x="7983538" y="3009900"/>
          <p14:tracePt t="57608" x="7939088" y="3009900"/>
          <p14:tracePt t="57625" x="7813675" y="3009900"/>
          <p14:tracePt t="57642" x="7545388" y="3000375"/>
          <p14:tracePt t="57658" x="7188200" y="3000375"/>
          <p14:tracePt t="57691" x="6653213" y="3009900"/>
          <p14:tracePt t="57725" x="6313488" y="3009900"/>
          <p14:tracePt t="57758" x="5956300" y="3000375"/>
          <p14:tracePt t="57775" x="5715000" y="2990850"/>
          <p14:tracePt t="57792" x="5500688" y="2990850"/>
          <p14:tracePt t="57808" x="5313363" y="2990850"/>
          <p14:tracePt t="57825" x="5160963" y="2982913"/>
          <p14:tracePt t="57842" x="5072063" y="2973388"/>
          <p14:tracePt t="57858" x="4956175" y="2973388"/>
          <p14:tracePt t="57875" x="4714875" y="2955925"/>
          <p14:tracePt t="57891" x="4633913" y="2946400"/>
          <p14:tracePt t="57909" x="4483100" y="2928938"/>
          <p14:tracePt t="57925" x="4348163" y="2894013"/>
          <p14:tracePt t="57941" x="4241800" y="2830513"/>
          <p14:tracePt t="57959" x="4214813" y="2813050"/>
          <p14:tracePt t="57975" x="4197350" y="2786063"/>
          <p14:tracePt t="57992" x="4179888" y="2776538"/>
          <p14:tracePt t="58025" x="4179888" y="2768600"/>
          <p14:tracePt t="58061" x="4179888" y="2759075"/>
          <p14:tracePt t="58069" x="4187825" y="2759075"/>
          <p14:tracePt t="58076" x="4187825" y="2751138"/>
          <p14:tracePt t="58098" x="4303713" y="2714625"/>
          <p14:tracePt t="58108" x="4483100" y="2687638"/>
          <p14:tracePt t="58125" x="4741863" y="2679700"/>
          <p14:tracePt t="58142" x="5214938" y="2652713"/>
          <p14:tracePt t="58159" x="5670550" y="2633663"/>
          <p14:tracePt t="58175" x="5894388" y="2643188"/>
          <p14:tracePt t="58192" x="6394450" y="2633663"/>
          <p14:tracePt t="58208" x="6616700" y="2633663"/>
          <p14:tracePt t="58225" x="7027863" y="2660650"/>
          <p14:tracePt t="58242" x="7242175" y="2679700"/>
          <p14:tracePt t="58258" x="7394575" y="2697163"/>
          <p14:tracePt t="58275" x="7466013" y="2724150"/>
          <p14:tracePt t="58291" x="7562850" y="2741613"/>
          <p14:tracePt t="58308" x="7608888" y="2741613"/>
          <p14:tracePt t="58325" x="7616825" y="2741613"/>
          <p14:tracePt t="58442" x="7626350" y="2741613"/>
          <p14:tracePt t="63541" x="7562850" y="2732088"/>
          <p14:tracePt t="63549" x="7439025" y="2714625"/>
          <p14:tracePt t="63555" x="7394575" y="2705100"/>
          <p14:tracePt t="63563" x="7331075" y="2697163"/>
          <p14:tracePt t="63577" x="7232650" y="2687638"/>
          <p14:tracePt t="63593" x="6759575" y="2652713"/>
          <p14:tracePt t="63610" x="6303963" y="2633663"/>
          <p14:tracePt t="63643" x="5680075" y="2643188"/>
          <p14:tracePt t="63677" x="4965700" y="2679700"/>
          <p14:tracePt t="63710" x="4375150" y="2697163"/>
          <p14:tracePt t="63727" x="4044950" y="2697163"/>
          <p14:tracePt t="63743" x="3857625" y="2705100"/>
          <p14:tracePt t="63760" x="3625850" y="2705100"/>
          <p14:tracePt t="63777" x="3527425" y="2705100"/>
          <p14:tracePt t="63794" x="3197225" y="2705100"/>
          <p14:tracePt t="63810" x="3170238" y="2705100"/>
          <p14:tracePt t="63827" x="2955925" y="2705100"/>
          <p14:tracePt t="63843" x="2803525" y="2705100"/>
          <p14:tracePt t="63860" x="2724150" y="2705100"/>
          <p14:tracePt t="63877" x="2660650" y="2705100"/>
          <p14:tracePt t="63893" x="2581275" y="2705100"/>
          <p14:tracePt t="63910" x="2509838" y="2705100"/>
          <p14:tracePt t="63927" x="2446338" y="2705100"/>
          <p14:tracePt t="63943" x="2393950" y="2705100"/>
          <p14:tracePt t="63960" x="2374900" y="2714625"/>
          <p14:tracePt t="63977" x="2366963" y="2724150"/>
          <p14:tracePt t="63994" x="2347913" y="2724150"/>
          <p14:tracePt t="64011" x="2347913" y="2732088"/>
          <p14:tracePt t="64027" x="2347913" y="2741613"/>
          <p14:tracePt t="64044" x="2347913" y="2759075"/>
          <p14:tracePt t="64061" x="2339975" y="2795588"/>
          <p14:tracePt t="64077" x="2339975" y="2830513"/>
          <p14:tracePt t="64093" x="2339975" y="2867025"/>
          <p14:tracePt t="64111" x="2339975" y="2874963"/>
          <p14:tracePt t="64127" x="2339975" y="2884488"/>
          <p14:tracePt t="64144" x="2339975" y="2901950"/>
          <p14:tracePt t="64160" x="2347913" y="2928938"/>
          <p14:tracePt t="64177" x="2446338" y="2982913"/>
          <p14:tracePt t="64194" x="2616200" y="2990850"/>
          <p14:tracePt t="64210" x="2759075" y="3009900"/>
          <p14:tracePt t="64227" x="3000375" y="3062288"/>
          <p14:tracePt t="64244" x="3125788" y="3098800"/>
          <p14:tracePt t="64260" x="3152775" y="3108325"/>
          <p14:tracePt t="64277" x="3170238" y="3108325"/>
          <p14:tracePt t="64317" x="3179763" y="3108325"/>
          <p14:tracePt t="65106" x="3313113" y="3108325"/>
          <p14:tracePt t="65115" x="3438525" y="3108325"/>
          <p14:tracePt t="65121" x="3527425" y="3116263"/>
          <p14:tracePt t="65130" x="3581400" y="3116263"/>
          <p14:tracePt t="65144" x="3776663" y="3125788"/>
          <p14:tracePt t="65161" x="3911600" y="3143250"/>
          <p14:tracePt t="65177" x="3983038" y="3143250"/>
          <p14:tracePt t="65211" x="4125913" y="3160713"/>
          <p14:tracePt t="65244" x="4313238" y="3160713"/>
          <p14:tracePt t="65278" x="4446588" y="3160713"/>
          <p14:tracePt t="65294" x="4518025" y="3160713"/>
          <p14:tracePt t="65311" x="4589463" y="3160713"/>
          <p14:tracePt t="65327" x="4616450" y="3160713"/>
          <p14:tracePt t="65344" x="4625975" y="3160713"/>
          <p14:tracePt t="66159" x="4679950" y="3160713"/>
          <p14:tracePt t="66166" x="4705350" y="3160713"/>
          <p14:tracePt t="66172" x="4732338" y="3160713"/>
          <p14:tracePt t="66181" x="4776788" y="3160713"/>
          <p14:tracePt t="66195" x="4911725" y="3160713"/>
          <p14:tracePt t="66211" x="5054600" y="3160713"/>
          <p14:tracePt t="66228" x="5143500" y="3160713"/>
          <p14:tracePt t="66261" x="5483225" y="3160713"/>
          <p14:tracePt t="66294" x="5680075" y="3160713"/>
          <p14:tracePt t="66328" x="5884863" y="3170238"/>
          <p14:tracePt t="66344" x="5946775" y="3179763"/>
          <p14:tracePt t="66361" x="6000750" y="3179763"/>
          <p14:tracePt t="66378" x="6081713" y="3187700"/>
          <p14:tracePt t="66394" x="6153150" y="3197225"/>
          <p14:tracePt t="66411" x="6197600" y="3197225"/>
          <p14:tracePt t="66428" x="6224588" y="3197225"/>
          <p14:tracePt t="66444" x="6232525" y="3197225"/>
          <p14:tracePt t="66523" x="6232525" y="3205163"/>
          <p14:tracePt t="66911" x="6323013" y="3205163"/>
          <p14:tracePt t="66919" x="6402388" y="3205163"/>
          <p14:tracePt t="66928" x="6537325" y="3187700"/>
          <p14:tracePt t="66944" x="6599238" y="3187700"/>
          <p14:tracePt t="66961" x="6732588" y="3187700"/>
          <p14:tracePt t="66978" x="6956425" y="3187700"/>
          <p14:tracePt t="66995" x="7045325" y="3187700"/>
          <p14:tracePt t="67012" x="7143750" y="3187700"/>
          <p14:tracePt t="67045" x="7385050" y="3197225"/>
          <p14:tracePt t="67078" x="7500938" y="3214688"/>
          <p14:tracePt t="67112" x="7680325" y="3214688"/>
          <p14:tracePt t="67128" x="7724775" y="3224213"/>
          <p14:tracePt t="67145" x="7742238" y="3224213"/>
          <p14:tracePt t="67231" x="7759700" y="3232150"/>
          <p14:tracePt t="67240" x="7777163" y="3232150"/>
          <p14:tracePt t="67253" x="7796213" y="3232150"/>
          <p14:tracePt t="67261" x="7804150" y="3232150"/>
          <p14:tracePt t="67279" x="7823200" y="3232150"/>
          <p14:tracePt t="67295" x="7840663" y="3232150"/>
          <p14:tracePt t="67311" x="7840663" y="3241675"/>
          <p14:tracePt t="67731" x="7920038" y="3241675"/>
          <p14:tracePt t="67740" x="7974013" y="3224213"/>
          <p14:tracePt t="67746" x="8180388" y="3187700"/>
          <p14:tracePt t="67762" x="8429625" y="3170238"/>
          <p14:tracePt t="67778" x="8599488" y="3133725"/>
          <p14:tracePt t="67795" x="8831263" y="3108325"/>
          <p14:tracePt t="67812" x="8956675" y="3108325"/>
          <p14:tracePt t="67845" x="9269413" y="3108325"/>
          <p14:tracePt t="67878" x="9412288" y="3133725"/>
          <p14:tracePt t="67912" x="9582150" y="3170238"/>
          <p14:tracePt t="67928" x="9609138" y="3179763"/>
          <p14:tracePt t="67945" x="9617075" y="3179763"/>
          <p14:tracePt t="67962" x="9626600" y="3179763"/>
          <p14:tracePt t="67995" x="9626600" y="3187700"/>
          <p14:tracePt t="68044" x="9634538" y="3187700"/>
          <p14:tracePt t="68298" x="9634538" y="3197225"/>
          <p14:tracePt t="68312" x="9634538" y="32051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5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29"/>
    </mc:Choice>
    <mc:Fallback>
      <p:transition spd="slow" advTm="9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39" x="9634538" y="3197225"/>
          <p14:tracePt t="2045" x="9634538" y="3170238"/>
          <p14:tracePt t="2058" x="9634538" y="3125788"/>
          <p14:tracePt t="2075" x="9572625" y="2928938"/>
          <p14:tracePt t="2091" x="9518650" y="2830513"/>
          <p14:tracePt t="2108" x="9456738" y="2759075"/>
          <p14:tracePt t="2124" x="9420225" y="2589213"/>
          <p14:tracePt t="2158" x="9134475" y="2322513"/>
          <p14:tracePt t="2191" x="8786813" y="1946275"/>
          <p14:tracePt t="2224" x="7885113" y="1366838"/>
          <p14:tracePt t="2241" x="7732713" y="1241425"/>
          <p14:tracePt t="2259" x="7527925" y="1143000"/>
          <p14:tracePt t="2274" x="7412038" y="1108075"/>
          <p14:tracePt t="2291" x="7385050" y="1098550"/>
          <p14:tracePt t="2612" x="7269163" y="1098550"/>
          <p14:tracePt t="2620" x="7116763" y="1098550"/>
          <p14:tracePt t="2628" x="6991350" y="1098550"/>
          <p14:tracePt t="2641" x="6956425" y="1098550"/>
          <p14:tracePt t="2674" x="6483350" y="1133475"/>
          <p14:tracePt t="2708" x="6323013" y="1187450"/>
          <p14:tracePt t="2741" x="6296025" y="1214438"/>
          <p14:tracePt t="2759" x="6296025" y="1223963"/>
          <p14:tracePt t="2775" x="6296025" y="1241425"/>
          <p14:tracePt t="2791" x="6367463" y="1285875"/>
          <p14:tracePt t="2809" x="6438900" y="1347788"/>
          <p14:tracePt t="2825" x="6537325" y="1401763"/>
          <p14:tracePt t="2841" x="6688138" y="1455738"/>
          <p14:tracePt t="2858" x="6823075" y="1465263"/>
          <p14:tracePt t="2875" x="6831013" y="1473200"/>
          <p14:tracePt t="11650" x="6786563" y="1490663"/>
          <p14:tracePt t="11658" x="6688138" y="1536700"/>
          <p14:tracePt t="11665" x="6626225" y="1571625"/>
          <p14:tracePt t="11678" x="6562725" y="1616075"/>
          <p14:tracePt t="11694" x="6473825" y="1714500"/>
          <p14:tracePt t="11711" x="6375400" y="1776413"/>
          <p14:tracePt t="11728" x="6303963" y="1812925"/>
          <p14:tracePt t="11761" x="6242050" y="1857375"/>
          <p14:tracePt t="11794" x="6232525" y="1911350"/>
          <p14:tracePt t="11828" x="6402388" y="2071688"/>
          <p14:tracePt t="11844" x="6537325" y="2143125"/>
          <p14:tracePt t="11861" x="6697663" y="2170113"/>
          <p14:tracePt t="11878" x="6884988" y="2187575"/>
          <p14:tracePt t="11894" x="6938963" y="2214563"/>
          <p14:tracePt t="11911" x="7089775" y="2214563"/>
          <p14:tracePt t="11928" x="7161213" y="2214563"/>
          <p14:tracePt t="11944" x="7205663" y="2214563"/>
          <p14:tracePt t="11961" x="7232650" y="2214563"/>
          <p14:tracePt t="11979" x="7259638" y="2214563"/>
          <p14:tracePt t="12011" x="7269163" y="2214563"/>
          <p14:tracePt t="12098" x="7277100" y="2214563"/>
          <p14:tracePt t="14125" x="7269163" y="2214563"/>
          <p14:tracePt t="14900" x="7232650" y="2197100"/>
          <p14:tracePt t="14909" x="7180263" y="2170113"/>
          <p14:tracePt t="14915" x="7143750" y="2152650"/>
          <p14:tracePt t="14929" x="7037388" y="2108200"/>
          <p14:tracePt t="14945" x="6813550" y="2071688"/>
          <p14:tracePt t="14962" x="6715125" y="2044700"/>
          <p14:tracePt t="14979" x="6491288" y="2009775"/>
          <p14:tracePt t="15012" x="5589588" y="1822450"/>
          <p14:tracePt t="15045" x="4973638" y="1500188"/>
          <p14:tracePt t="15079" x="4491038" y="1384300"/>
          <p14:tracePt t="15095" x="4205288" y="1339850"/>
          <p14:tracePt t="15112" x="3875088" y="1285875"/>
          <p14:tracePt t="15129" x="3411538" y="1152525"/>
          <p14:tracePt t="15146" x="3214688" y="1081088"/>
          <p14:tracePt t="15162" x="2813050" y="955675"/>
          <p14:tracePt t="15179" x="2705100" y="919163"/>
          <p14:tracePt t="15195" x="2598738" y="911225"/>
          <p14:tracePt t="15212" x="2562225" y="911225"/>
          <p14:tracePt t="15481" x="2544763" y="919163"/>
          <p14:tracePt t="15490" x="2527300" y="938213"/>
          <p14:tracePt t="15496" x="2490788" y="965200"/>
          <p14:tracePt t="15512" x="2465388" y="990600"/>
          <p14:tracePt t="15529" x="2455863" y="1009650"/>
          <p14:tracePt t="15545" x="2455863" y="1017588"/>
          <p14:tracePt t="15562" x="2455863" y="1036638"/>
          <p14:tracePt t="15595" x="2455863" y="1054100"/>
          <p14:tracePt t="15629" x="2455863" y="1071563"/>
          <p14:tracePt t="15662" x="2465388" y="1089025"/>
          <p14:tracePt t="15679" x="2465388" y="1108075"/>
          <p14:tracePt t="15696" x="2473325" y="1108075"/>
          <p14:tracePt t="15712" x="2473325" y="1116013"/>
          <p14:tracePt t="15966" x="2465388" y="1116013"/>
          <p14:tracePt t="15990" x="2455863" y="1116013"/>
          <p14:tracePt t="16026" x="2446338" y="1116013"/>
          <p14:tracePt t="16093" x="2455863" y="1116013"/>
          <p14:tracePt t="16615" x="2500313" y="1116013"/>
          <p14:tracePt t="16622" x="2544763" y="1116013"/>
          <p14:tracePt t="16630" x="2581275" y="1125538"/>
          <p14:tracePt t="16646" x="2687638" y="1125538"/>
          <p14:tracePt t="16662" x="2884488" y="1125538"/>
          <p14:tracePt t="16680" x="3000375" y="1125538"/>
          <p14:tracePt t="16696" x="3081338" y="1125538"/>
          <p14:tracePt t="16729" x="3241675" y="1125538"/>
          <p14:tracePt t="16762" x="3276600" y="1125538"/>
          <p14:tracePt t="16796" x="3276600" y="1133475"/>
          <p14:tracePt t="16812" x="3276600" y="1143000"/>
          <p14:tracePt t="16829" x="3286125" y="1143000"/>
          <p14:tracePt t="16846" x="3286125" y="1152525"/>
          <p14:tracePt t="16883" x="3286125" y="1160463"/>
          <p14:tracePt t="16899" x="3286125" y="1169988"/>
          <p14:tracePt t="16936" x="3286125" y="1179513"/>
          <p14:tracePt t="16989" x="3286125" y="1187450"/>
          <p14:tracePt t="17032" x="3286125" y="1196975"/>
          <p14:tracePt t="17062" x="3286125" y="1204913"/>
          <p14:tracePt t="17084" x="3276600" y="1214438"/>
          <p14:tracePt t="17114" x="3276600" y="1223963"/>
          <p14:tracePt t="17121" x="3268663" y="1223963"/>
          <p14:tracePt t="17144" x="3268663" y="1231900"/>
          <p14:tracePt t="17151" x="3259138" y="1231900"/>
          <p14:tracePt t="17181" x="3251200" y="1231900"/>
          <p14:tracePt t="17197" x="3241675" y="1231900"/>
          <p14:tracePt t="17220" x="3232150" y="1231900"/>
          <p14:tracePt t="17233" x="3224213" y="1231900"/>
          <p14:tracePt t="17241" x="3214688" y="1231900"/>
          <p14:tracePt t="17263" x="3205163" y="1241425"/>
          <p14:tracePt t="17301" x="3197225" y="1241425"/>
          <p14:tracePt t="17323" x="3187700" y="1241425"/>
          <p14:tracePt t="20000" x="3259138" y="1241425"/>
          <p14:tracePt t="20008" x="3367088" y="1231900"/>
          <p14:tracePt t="20015" x="3411538" y="1231900"/>
          <p14:tracePt t="20030" x="3527425" y="1214438"/>
          <p14:tracePt t="20048" x="3608388" y="1204913"/>
          <p14:tracePt t="20064" x="3697288" y="1196975"/>
          <p14:tracePt t="20080" x="3751263" y="1196975"/>
          <p14:tracePt t="20113" x="3803650" y="1196975"/>
          <p14:tracePt t="20180" x="3813175" y="1196975"/>
          <p14:tracePt t="20253" x="3822700" y="1196975"/>
          <p14:tracePt t="20268" x="3830638" y="1196975"/>
          <p14:tracePt t="20276" x="3840163" y="1196975"/>
          <p14:tracePt t="20283" x="3857625" y="1196975"/>
          <p14:tracePt t="20298" x="3875088" y="1196975"/>
          <p14:tracePt t="20314" x="3965575" y="1196975"/>
          <p14:tracePt t="20330" x="4054475" y="1204913"/>
          <p14:tracePt t="20347" x="4108450" y="1204913"/>
          <p14:tracePt t="20364" x="4125913" y="1204913"/>
          <p14:tracePt t="20455" x="4125913" y="1214438"/>
          <p14:tracePt t="22341" x="4232275" y="1196975"/>
          <p14:tracePt t="22350" x="4268788" y="1196975"/>
          <p14:tracePt t="22357" x="4384675" y="1196975"/>
          <p14:tracePt t="22364" x="4419600" y="1196975"/>
          <p14:tracePt t="22381" x="4510088" y="1187450"/>
          <p14:tracePt t="22398" x="4732338" y="1179513"/>
          <p14:tracePt t="22414" x="4902200" y="1179513"/>
          <p14:tracePt t="22448" x="5394325" y="1152525"/>
          <p14:tracePt t="22481" x="5759450" y="1152525"/>
          <p14:tracePt t="22514" x="6045200" y="1169988"/>
          <p14:tracePt t="22531" x="6215063" y="1169988"/>
          <p14:tracePt t="22548" x="6303963" y="1187450"/>
          <p14:tracePt t="22564" x="6473825" y="1204913"/>
          <p14:tracePt t="22581" x="6616700" y="1214438"/>
          <p14:tracePt t="22598" x="6670675" y="1223963"/>
          <p14:tracePt t="22615" x="6715125" y="1223963"/>
          <p14:tracePt t="22631" x="6831013" y="1223963"/>
          <p14:tracePt t="22649" x="6929438" y="1214438"/>
          <p14:tracePt t="22664" x="6991350" y="1204913"/>
          <p14:tracePt t="22681" x="7037388" y="1196975"/>
          <p14:tracePt t="22698" x="7072313" y="1196975"/>
          <p14:tracePt t="22715" x="7108825" y="1196975"/>
          <p14:tracePt t="22731" x="7116763" y="1196975"/>
          <p14:tracePt t="23415" x="7010400" y="1187450"/>
          <p14:tracePt t="23422" x="6965950" y="1187450"/>
          <p14:tracePt t="23431" x="6911975" y="1187450"/>
          <p14:tracePt t="23449" x="6670675" y="1179513"/>
          <p14:tracePt t="23465" x="6537325" y="1179513"/>
          <p14:tracePt t="23481" x="6465888" y="1169988"/>
          <p14:tracePt t="23498" x="6384925" y="1160463"/>
          <p14:tracePt t="23531" x="6357938" y="1160463"/>
          <p14:tracePt t="23598" x="6357938" y="1152525"/>
          <p14:tracePt t="23631" x="6394450" y="1152525"/>
          <p14:tracePt t="23648" x="6446838" y="1152525"/>
          <p14:tracePt t="23665" x="6545263" y="1152525"/>
          <p14:tracePt t="23681" x="6804025" y="1169988"/>
          <p14:tracePt t="23699" x="7010400" y="1179513"/>
          <p14:tracePt t="23715" x="7286625" y="1187450"/>
          <p14:tracePt t="23731" x="7412038" y="1196975"/>
          <p14:tracePt t="23749" x="7680325" y="1204913"/>
          <p14:tracePt t="23765" x="7875588" y="1204913"/>
          <p14:tracePt t="23781" x="8037513" y="1204913"/>
          <p14:tracePt t="23798" x="8197850" y="1204913"/>
          <p14:tracePt t="23815" x="8242300" y="1204913"/>
          <p14:tracePt t="23832" x="8286750" y="1204913"/>
          <p14:tracePt t="23849" x="8420100" y="1204913"/>
          <p14:tracePt t="23865" x="8501063" y="1204913"/>
          <p14:tracePt t="23881" x="8555038" y="1204913"/>
          <p14:tracePt t="23899" x="8589963" y="1204913"/>
          <p14:tracePt t="23915" x="8616950" y="1204913"/>
          <p14:tracePt t="23931" x="8653463" y="1204913"/>
          <p14:tracePt t="23948" x="8661400" y="1214438"/>
          <p14:tracePt t="23965" x="8688388" y="1214438"/>
          <p14:tracePt t="23982" x="8697913" y="1214438"/>
          <p14:tracePt t="24011" x="8705850" y="1214438"/>
          <p14:tracePt t="24041" x="8715375" y="1214438"/>
          <p14:tracePt t="24057" x="8724900" y="1214438"/>
          <p14:tracePt t="24086" x="8732838" y="1214438"/>
          <p14:tracePt t="25875" x="8724900" y="1214438"/>
          <p14:tracePt t="25883" x="8715375" y="1214438"/>
          <p14:tracePt t="25899" x="8705850" y="1214438"/>
          <p14:tracePt t="26002" x="8715375" y="1214438"/>
          <p14:tracePt t="26010" x="8724900" y="1214438"/>
          <p14:tracePt t="26018" x="8732838" y="1214438"/>
          <p14:tracePt t="26032" x="8751888" y="1223963"/>
          <p14:tracePt t="26065" x="8831263" y="1241425"/>
          <p14:tracePt t="26099" x="8894763" y="1258888"/>
          <p14:tracePt t="26132" x="8966200" y="1276350"/>
          <p14:tracePt t="26149" x="8991600" y="1285875"/>
          <p14:tracePt t="26166" x="9001125" y="1285875"/>
          <p14:tracePt t="26195" x="9010650" y="1285875"/>
          <p14:tracePt t="26248" x="9010650" y="1295400"/>
          <p14:tracePt t="26345" x="9001125" y="1295400"/>
          <p14:tracePt t="27001" x="8875713" y="1330325"/>
          <p14:tracePt t="27010" x="8759825" y="1347788"/>
          <p14:tracePt t="27016" x="8697913" y="1366838"/>
          <p14:tracePt t="27033" x="8447088" y="1419225"/>
          <p14:tracePt t="27049" x="8099425" y="1465263"/>
          <p14:tracePt t="27066" x="7518400" y="1509713"/>
          <p14:tracePt t="27083" x="6946900" y="1544638"/>
          <p14:tracePt t="27116" x="5089525" y="1724025"/>
          <p14:tracePt t="27149" x="3643313" y="1866900"/>
          <p14:tracePt t="27183" x="2830513" y="1982788"/>
          <p14:tracePt t="27199" x="2527300" y="2017713"/>
          <p14:tracePt t="27216" x="2419350" y="2054225"/>
          <p14:tracePt t="27233" x="2214563" y="2071688"/>
          <p14:tracePt t="27249" x="2108200" y="2081213"/>
          <p14:tracePt t="27266" x="2044700" y="2089150"/>
          <p14:tracePt t="27283" x="2009775" y="2089150"/>
          <p14:tracePt t="27300" x="1901825" y="2081213"/>
          <p14:tracePt t="27316" x="1785938" y="2071688"/>
          <p14:tracePt t="27333" x="1724025" y="2071688"/>
          <p14:tracePt t="27350" x="1652588" y="2071688"/>
          <p14:tracePt t="27366" x="1562100" y="2071688"/>
          <p14:tracePt t="27383" x="1455738" y="2036763"/>
          <p14:tracePt t="27400" x="1393825" y="2017713"/>
          <p14:tracePt t="27416" x="1347788" y="2000250"/>
          <p14:tracePt t="27433" x="1322388" y="1973263"/>
          <p14:tracePt t="27450" x="1322388" y="1965325"/>
          <p14:tracePt t="27483" x="1322388" y="1955800"/>
          <p14:tracePt t="27509" x="1322388" y="1946275"/>
          <p14:tracePt t="27516" x="1330325" y="1938338"/>
          <p14:tracePt t="27533" x="1347788" y="1938338"/>
          <p14:tracePt t="27549" x="1366838" y="1938338"/>
          <p14:tracePt t="27566" x="1384300" y="1928813"/>
          <p14:tracePt t="27583" x="1438275" y="1911350"/>
          <p14:tracePt t="27600" x="1509713" y="1884363"/>
          <p14:tracePt t="27616" x="1554163" y="1874838"/>
          <p14:tracePt t="27633" x="1581150" y="1866900"/>
          <p14:tracePt t="27650" x="1598613" y="1857375"/>
          <p14:tracePt t="27666" x="1608138" y="1857375"/>
          <p14:tracePt t="27683" x="1616075" y="1857375"/>
          <p14:tracePt t="27717" x="1625600" y="1857375"/>
          <p14:tracePt t="27733" x="1633538" y="1857375"/>
          <p14:tracePt t="27750" x="1670050" y="1857375"/>
          <p14:tracePt t="27766" x="1687513" y="1857375"/>
          <p14:tracePt t="27783" x="1704975" y="1857375"/>
          <p14:tracePt t="27800" x="1724025" y="1857375"/>
          <p14:tracePt t="27816" x="1731963" y="1857375"/>
          <p14:tracePt t="27849" x="1731963" y="1847850"/>
          <p14:tracePt t="27866" x="1751013" y="1847850"/>
          <p14:tracePt t="27900" x="1758950" y="1847850"/>
          <p14:tracePt t="27916" x="1768475" y="1839913"/>
          <p14:tracePt t="27933" x="1785938" y="1839913"/>
          <p14:tracePt t="27956" x="1795463" y="1839913"/>
          <p14:tracePt t="28432" x="1812925" y="1830388"/>
          <p14:tracePt t="28440" x="1812925" y="1822450"/>
          <p14:tracePt t="28450" x="1822450" y="1822450"/>
          <p14:tracePt t="28467" x="1830388" y="1822450"/>
          <p14:tracePt t="28483" x="1857375" y="1812925"/>
          <p14:tracePt t="28500" x="1874838" y="1803400"/>
          <p14:tracePt t="28502" x="1884363" y="1803400"/>
          <p14:tracePt t="28517" x="1901825" y="1803400"/>
          <p14:tracePt t="28533" x="1928813" y="1795463"/>
          <p14:tracePt t="28566" x="1965325" y="1795463"/>
          <p14:tracePt t="28600" x="1982788" y="1795463"/>
          <p14:tracePt t="28633" x="2062163" y="1768475"/>
          <p14:tracePt t="28650" x="2116138" y="1768475"/>
          <p14:tracePt t="28667" x="2160588" y="1768475"/>
          <p14:tracePt t="28683" x="2197100" y="1768475"/>
          <p14:tracePt t="28700" x="2330450" y="1768475"/>
          <p14:tracePt t="28717" x="2527300" y="1785938"/>
          <p14:tracePt t="28733" x="2589213" y="1795463"/>
          <p14:tracePt t="28750" x="2714625" y="1803400"/>
          <p14:tracePt t="28767" x="2874963" y="1803400"/>
          <p14:tracePt t="28783" x="3027363" y="1803400"/>
          <p14:tracePt t="28800" x="3125788" y="1803400"/>
          <p14:tracePt t="28817" x="3241675" y="1803400"/>
          <p14:tracePt t="28833" x="3348038" y="1812925"/>
          <p14:tracePt t="28850" x="3394075" y="1812925"/>
          <p14:tracePt t="28867" x="3429000" y="1812925"/>
          <p14:tracePt t="28883" x="3438525" y="1812925"/>
          <p14:tracePt t="28900" x="3446463" y="1812925"/>
          <p14:tracePt t="28917" x="3455988" y="1812925"/>
          <p14:tracePt t="29290" x="3482975" y="1803400"/>
          <p14:tracePt t="29298" x="3571875" y="1803400"/>
          <p14:tracePt t="29306" x="3705225" y="1776413"/>
          <p14:tracePt t="29317" x="3786188" y="1776413"/>
          <p14:tracePt t="29333" x="3911600" y="1776413"/>
          <p14:tracePt t="29350" x="4133850" y="1768475"/>
          <p14:tracePt t="29367" x="4295775" y="1758950"/>
          <p14:tracePt t="29400" x="4500563" y="1758950"/>
          <p14:tracePt t="29433" x="4714875" y="1758950"/>
          <p14:tracePt t="29467" x="4741863" y="1758950"/>
          <p14:tracePt t="29483" x="4759325" y="1758950"/>
          <p14:tracePt t="29500" x="4786313" y="1758950"/>
          <p14:tracePt t="29517" x="4822825" y="1758950"/>
          <p14:tracePt t="29533" x="4830763" y="1758950"/>
          <p14:tracePt t="29550" x="4857750" y="1758950"/>
          <p14:tracePt t="29567" x="4902200" y="1758950"/>
          <p14:tracePt t="29583" x="4956175" y="1758950"/>
          <p14:tracePt t="29600" x="5000625" y="1758950"/>
          <p14:tracePt t="29617" x="5037138" y="1758950"/>
          <p14:tracePt t="29633" x="5126038" y="1758950"/>
          <p14:tracePt t="29650" x="5180013" y="1758950"/>
          <p14:tracePt t="29667" x="5214938" y="1758950"/>
          <p14:tracePt t="29684" x="5224463" y="1758950"/>
          <p14:tracePt t="29722" x="5224463" y="1768475"/>
          <p14:tracePt t="29894" x="5224463" y="1776413"/>
          <p14:tracePt t="29901" x="5214938" y="1776413"/>
          <p14:tracePt t="29923" x="5205413" y="1776413"/>
          <p14:tracePt t="29940" x="5197475" y="1776413"/>
          <p14:tracePt t="29946" x="5187950" y="1776413"/>
          <p14:tracePt t="29976" x="5180013" y="1776413"/>
          <p14:tracePt t="30021" x="5170488" y="1785938"/>
          <p14:tracePt t="30043" x="5160963" y="1785938"/>
          <p14:tracePt t="30110" x="5153025" y="1785938"/>
          <p14:tracePt t="32027" x="5187950" y="1785938"/>
          <p14:tracePt t="32033" x="5268913" y="1785938"/>
          <p14:tracePt t="32041" x="5419725" y="1776413"/>
          <p14:tracePt t="32051" x="5572125" y="1776413"/>
          <p14:tracePt t="32068" x="5705475" y="1776413"/>
          <p14:tracePt t="32084" x="6081713" y="1785938"/>
          <p14:tracePt t="32101" x="6411913" y="1795463"/>
          <p14:tracePt t="32134" x="6769100" y="1839913"/>
          <p14:tracePt t="32168" x="7126288" y="1884363"/>
          <p14:tracePt t="32201" x="7232650" y="1884363"/>
          <p14:tracePt t="32218" x="7259638" y="1884363"/>
          <p14:tracePt t="32234" x="7277100" y="1884363"/>
          <p14:tracePt t="32348" x="7286625" y="1884363"/>
          <p14:tracePt t="32362" x="7304088" y="1884363"/>
          <p14:tracePt t="32370" x="7323138" y="1884363"/>
          <p14:tracePt t="32377" x="7348538" y="1884363"/>
          <p14:tracePt t="32384" x="7358063" y="1884363"/>
          <p14:tracePt t="32401" x="7375525" y="1884363"/>
          <p14:tracePt t="32422" x="7385050" y="1874838"/>
          <p14:tracePt t="32437" x="7394575" y="1874838"/>
          <p14:tracePt t="32496" x="7394575" y="1866900"/>
          <p14:tracePt t="32959" x="7473950" y="1857375"/>
          <p14:tracePt t="32966" x="7510463" y="1847850"/>
          <p14:tracePt t="32973" x="7572375" y="1847850"/>
          <p14:tracePt t="32984" x="7599363" y="1847850"/>
          <p14:tracePt t="33001" x="7643813" y="1839913"/>
          <p14:tracePt t="33003" x="7661275" y="1839913"/>
          <p14:tracePt t="33018" x="7724775" y="1830388"/>
          <p14:tracePt t="33035" x="7777163" y="1830388"/>
          <p14:tracePt t="33068" x="7885113" y="1830388"/>
          <p14:tracePt t="33101" x="7929563" y="1830388"/>
          <p14:tracePt t="33135" x="7991475" y="1830388"/>
          <p14:tracePt t="33152" x="8072438" y="1830388"/>
          <p14:tracePt t="33168" x="8108950" y="1822450"/>
          <p14:tracePt t="33185" x="8161338" y="1822450"/>
          <p14:tracePt t="33201" x="8197850" y="1822450"/>
          <p14:tracePt t="33219" x="8251825" y="1822450"/>
          <p14:tracePt t="33235" x="8323263" y="1822450"/>
          <p14:tracePt t="33251" x="8447088" y="1822450"/>
          <p14:tracePt t="33269" x="8555038" y="1822450"/>
          <p14:tracePt t="33285" x="8609013" y="1822450"/>
          <p14:tracePt t="33301" x="8680450" y="1822450"/>
          <p14:tracePt t="33318" x="8751888" y="1822450"/>
          <p14:tracePt t="33335" x="8813800" y="1822450"/>
          <p14:tracePt t="33351" x="8858250" y="1822450"/>
          <p14:tracePt t="33368" x="8894763" y="1822450"/>
          <p14:tracePt t="34114" x="8912225" y="1822450"/>
          <p14:tracePt t="34121" x="8929688" y="1822450"/>
          <p14:tracePt t="34136" x="8947150" y="1822450"/>
          <p14:tracePt t="34143" x="8956675" y="1822450"/>
          <p14:tracePt t="34152" x="8966200" y="1822450"/>
          <p14:tracePt t="34168" x="8991600" y="1822450"/>
          <p14:tracePt t="34185" x="9001125" y="1822450"/>
          <p14:tracePt t="34218" x="9018588" y="1822450"/>
          <p14:tracePt t="34904" x="9063038" y="1822450"/>
          <p14:tracePt t="34911" x="9180513" y="1822450"/>
          <p14:tracePt t="34920" x="9205913" y="1822450"/>
          <p14:tracePt t="34935" x="9286875" y="1822450"/>
          <p14:tracePt t="34952" x="9358313" y="1822450"/>
          <p14:tracePt t="34969" x="9447213" y="1822450"/>
          <p14:tracePt t="34986" x="9537700" y="1822450"/>
          <p14:tracePt t="35019" x="9626600" y="1822450"/>
          <p14:tracePt t="35052" x="9661525" y="1812925"/>
          <p14:tracePt t="35085" x="9698038" y="1812925"/>
          <p14:tracePt t="35102" x="9705975" y="1812925"/>
          <p14:tracePt t="35151" x="9715500" y="1812925"/>
          <p14:tracePt t="35180" x="9725025" y="1812925"/>
          <p14:tracePt t="35188" x="9732963" y="1812925"/>
          <p14:tracePt t="35195" x="9742488" y="1812925"/>
          <p14:tracePt t="35202" x="9752013" y="1812925"/>
          <p14:tracePt t="35219" x="9769475" y="1812925"/>
          <p14:tracePt t="35235" x="9777413" y="1812925"/>
          <p14:tracePt t="35270" x="9796463" y="1812925"/>
          <p14:tracePt t="35650" x="9786938" y="1812925"/>
          <p14:tracePt t="35665" x="9777413" y="1812925"/>
          <p14:tracePt t="35694" x="9769475" y="1812925"/>
          <p14:tracePt t="35702" x="9759950" y="1812925"/>
          <p14:tracePt t="35724" x="9752013" y="1812925"/>
          <p14:tracePt t="35784" x="9752013" y="1803400"/>
          <p14:tracePt t="35873" x="9759950" y="1803400"/>
          <p14:tracePt t="35903" x="9769475" y="1803400"/>
          <p14:tracePt t="35963" x="9777413" y="1803400"/>
          <p14:tracePt t="35985" x="9786938" y="1803400"/>
          <p14:tracePt t="36716" x="9769475" y="1803400"/>
          <p14:tracePt t="36723" x="9759950" y="1803400"/>
          <p14:tracePt t="36731" x="9752013" y="1795463"/>
          <p14:tracePt t="36740" x="9644063" y="1795463"/>
          <p14:tracePt t="36753" x="9474200" y="1803400"/>
          <p14:tracePt t="36769" x="8991600" y="1830388"/>
          <p14:tracePt t="36786" x="8518525" y="1857375"/>
          <p14:tracePt t="36819" x="7224713" y="1884363"/>
          <p14:tracePt t="36852" x="5018088" y="1919288"/>
          <p14:tracePt t="36886" x="3402013" y="2116138"/>
          <p14:tracePt t="36903" x="2714625" y="2241550"/>
          <p14:tracePt t="36920" x="2517775" y="2276475"/>
          <p14:tracePt t="36936" x="2438400" y="2303463"/>
          <p14:tracePt t="36953" x="2401888" y="2303463"/>
          <p14:tracePt t="36969" x="2374900" y="2303463"/>
          <p14:tracePt t="37030" x="2366963" y="2303463"/>
          <p14:tracePt t="37043" x="2347913" y="2303463"/>
          <p14:tracePt t="37051" x="2322513" y="2303463"/>
          <p14:tracePt t="37060" x="2295525" y="2303463"/>
          <p14:tracePt t="37069" x="2276475" y="2303463"/>
          <p14:tracePt t="37086" x="2259013" y="2303463"/>
          <p14:tracePt t="37103" x="2251075" y="2303463"/>
          <p14:tracePt t="37477" x="2339975" y="2303463"/>
          <p14:tracePt t="37483" x="2608263" y="2312988"/>
          <p14:tracePt t="37491" x="2965450" y="2374900"/>
          <p14:tracePt t="37503" x="3276600" y="2455863"/>
          <p14:tracePt t="37519" x="4071938" y="2679700"/>
          <p14:tracePt t="37536" x="5099050" y="2874963"/>
          <p14:tracePt t="37553" x="5348288" y="2990850"/>
          <p14:tracePt t="37586" x="5759450" y="3187700"/>
          <p14:tracePt t="37620" x="5911850" y="3286125"/>
          <p14:tracePt t="37653" x="5973763" y="3340100"/>
          <p14:tracePt t="37670" x="5983288" y="3375025"/>
          <p14:tracePt t="37686" x="5991225" y="3465513"/>
          <p14:tracePt t="37703" x="5991225" y="3500438"/>
          <p14:tracePt t="37720" x="5991225" y="3562350"/>
          <p14:tracePt t="37737" x="5983288" y="3616325"/>
          <p14:tracePt t="37753" x="5965825" y="3660775"/>
          <p14:tracePt t="37770" x="5965825" y="3697288"/>
          <p14:tracePt t="37786" x="5965825" y="3776663"/>
          <p14:tracePt t="37803" x="5965825" y="3919538"/>
          <p14:tracePt t="37820" x="5965825" y="4044950"/>
          <p14:tracePt t="37836" x="5991225" y="4170363"/>
          <p14:tracePt t="37853" x="5991225" y="4330700"/>
          <p14:tracePt t="37870" x="6000750" y="4419600"/>
          <p14:tracePt t="37886" x="6000750" y="4483100"/>
          <p14:tracePt t="37903" x="5991225" y="4581525"/>
          <p14:tracePt t="37920" x="5965825" y="4687888"/>
          <p14:tracePt t="37936" x="5938838" y="4751388"/>
          <p14:tracePt t="37953" x="5911850" y="4803775"/>
          <p14:tracePt t="37970" x="5894388" y="4822825"/>
          <p14:tracePt t="37986" x="5875338" y="4830763"/>
          <p14:tracePt t="38003" x="5867400" y="4848225"/>
          <p14:tracePt t="38020" x="5848350" y="4857750"/>
          <p14:tracePt t="38036" x="5840413" y="4857750"/>
          <p14:tracePt t="38053" x="5822950" y="4857750"/>
          <p14:tracePt t="38070" x="5813425" y="4857750"/>
          <p14:tracePt t="38103" x="5795963" y="4857750"/>
          <p14:tracePt t="38120" x="5786438" y="4857750"/>
          <p14:tracePt t="38136" x="5768975" y="4857750"/>
          <p14:tracePt t="38153" x="5759450" y="4857750"/>
          <p14:tracePt t="38170" x="5741988" y="4857750"/>
          <p14:tracePt t="38186" x="5715000" y="4857750"/>
          <p14:tracePt t="38203" x="5705475" y="4857750"/>
          <p14:tracePt t="38220" x="5697538" y="4857750"/>
          <p14:tracePt t="38236" x="5688013" y="4848225"/>
          <p14:tracePt t="38253" x="5680075" y="4840288"/>
          <p14:tracePt t="38270" x="5680075" y="4830763"/>
          <p14:tracePt t="38286" x="5680075" y="4822825"/>
          <p14:tracePt t="38341" x="5680075" y="4813300"/>
          <p14:tracePt t="38968" x="5670550" y="4813300"/>
          <p14:tracePt t="39087" x="5670550" y="4803775"/>
          <p14:tracePt t="41233" x="5680075" y="4803775"/>
          <p14:tracePt t="41613" x="5688013" y="4803775"/>
          <p14:tracePt t="41621" x="5688013" y="4813300"/>
          <p14:tracePt t="41629" x="5697538" y="4813300"/>
          <p14:tracePt t="41637" x="5697538" y="4822825"/>
          <p14:tracePt t="41654" x="5705475" y="4822825"/>
          <p14:tracePt t="41733" x="5724525" y="4822825"/>
          <p14:tracePt t="41779" x="5732463" y="4813300"/>
          <p14:tracePt t="41793" x="5732463" y="4803775"/>
          <p14:tracePt t="41800" x="5732463" y="4795838"/>
          <p14:tracePt t="41809" x="5732463" y="4786313"/>
          <p14:tracePt t="41821" x="5741988" y="4786313"/>
          <p14:tracePt t="41838" x="5741988" y="4741863"/>
          <p14:tracePt t="41854" x="5741988" y="4724400"/>
          <p14:tracePt t="41888" x="5741988" y="4714875"/>
          <p14:tracePt t="41904" x="5688013" y="4687888"/>
          <p14:tracePt t="41921" x="5653088" y="4660900"/>
          <p14:tracePt t="41938" x="5608638" y="4643438"/>
          <p14:tracePt t="41954" x="5545138" y="4633913"/>
          <p14:tracePt t="41971" x="5465763" y="4616450"/>
          <p14:tracePt t="41988" x="5340350" y="4608513"/>
          <p14:tracePt t="42004" x="5295900" y="4598988"/>
          <p14:tracePt t="42021" x="5251450" y="4598988"/>
          <p14:tracePt t="42038" x="5205413" y="4581525"/>
          <p14:tracePt t="42054" x="5099050" y="4581525"/>
          <p14:tracePt t="42071" x="5054600" y="4581525"/>
          <p14:tracePt t="42088" x="5027613" y="4581525"/>
          <p14:tracePt t="42105" x="5018088" y="4581525"/>
          <p14:tracePt t="42121" x="5010150" y="4581525"/>
          <p14:tracePt t="42138" x="5000625" y="4589463"/>
          <p14:tracePt t="42203" x="5000625" y="4598988"/>
          <p14:tracePt t="42225" x="5010150" y="4598988"/>
          <p14:tracePt t="42249" x="5018088" y="4598988"/>
          <p14:tracePt t="42270" x="5027613" y="4598988"/>
          <p14:tracePt t="42278" x="5045075" y="4598988"/>
          <p14:tracePt t="42288" x="5062538" y="4608513"/>
          <p14:tracePt t="42304" x="5116513" y="4616450"/>
          <p14:tracePt t="42321" x="5160963" y="4625975"/>
          <p14:tracePt t="42338" x="5205413" y="4652963"/>
          <p14:tracePt t="42354" x="5241925" y="4652963"/>
          <p14:tracePt t="42371" x="5276850" y="4660900"/>
          <p14:tracePt t="42388" x="5303838" y="4660900"/>
          <p14:tracePt t="42404" x="5357813" y="4660900"/>
          <p14:tracePt t="42421" x="5402263" y="4670425"/>
          <p14:tracePt t="42438" x="5438775" y="4670425"/>
          <p14:tracePt t="42455" x="5456238" y="4679950"/>
          <p14:tracePt t="42471" x="5483225" y="4679950"/>
          <p14:tracePt t="42488" x="5491163" y="4687888"/>
          <p14:tracePt t="42505" x="5510213" y="4687888"/>
          <p14:tracePt t="42521" x="5527675" y="4705350"/>
          <p14:tracePt t="42538" x="5545138" y="4724400"/>
          <p14:tracePt t="42554" x="5572125" y="4759325"/>
          <p14:tracePt t="42571" x="5599113" y="4776788"/>
          <p14:tracePt t="42589" x="5643563" y="4803775"/>
          <p14:tracePt t="42605" x="5705475" y="4857750"/>
          <p14:tracePt t="42621" x="5759450" y="4884738"/>
          <p14:tracePt t="42638" x="5795963" y="4919663"/>
          <p14:tracePt t="42654" x="5803900" y="4929188"/>
          <p14:tracePt t="42671" x="5822950" y="4938713"/>
          <p14:tracePt t="42688" x="5830888" y="4956175"/>
          <p14:tracePt t="42724" x="5840413" y="4956175"/>
          <p14:tracePt t="42748" x="5848350" y="4956175"/>
          <p14:tracePt t="42770" x="5857875" y="4956175"/>
          <p14:tracePt t="42792" x="5867400" y="4956175"/>
          <p14:tracePt t="42808" x="5884863" y="4946650"/>
          <p14:tracePt t="42821" x="5894388" y="4946650"/>
          <p14:tracePt t="42829" x="5894388" y="4938713"/>
          <p14:tracePt t="42838" x="5902325" y="4938713"/>
          <p14:tracePt t="42859" x="5911850" y="4938713"/>
          <p14:tracePt t="42873" x="5911850" y="4929188"/>
          <p14:tracePt t="42890" x="5919788" y="4919663"/>
          <p14:tracePt t="42911" x="5919788" y="4911725"/>
          <p14:tracePt t="42921" x="5919788" y="4902200"/>
          <p14:tracePt t="42938" x="5919788" y="4894263"/>
          <p14:tracePt t="42955" x="5938838" y="4875213"/>
          <p14:tracePt t="42971" x="5938838" y="4822825"/>
          <p14:tracePt t="42989" x="5929313" y="4803775"/>
          <p14:tracePt t="43005" x="5911850" y="4759325"/>
          <p14:tracePt t="43021" x="5902325" y="4732338"/>
          <p14:tracePt t="43038" x="5884863" y="4714875"/>
          <p14:tracePt t="43055" x="5867400" y="4705350"/>
          <p14:tracePt t="43071" x="5857875" y="4697413"/>
          <p14:tracePt t="43088" x="5848350" y="4697413"/>
          <p14:tracePt t="43105" x="5840413" y="4697413"/>
          <p14:tracePt t="43121" x="5840413" y="4687888"/>
          <p14:tracePt t="43138" x="5822950" y="4687888"/>
          <p14:tracePt t="43155" x="5813425" y="4687888"/>
          <p14:tracePt t="43172" x="5795963" y="4670425"/>
          <p14:tracePt t="43188" x="5776913" y="4670425"/>
          <p14:tracePt t="43205" x="5741988" y="4660900"/>
          <p14:tracePt t="43221" x="5724525" y="4660900"/>
          <p14:tracePt t="43238" x="5697538" y="4660900"/>
          <p14:tracePt t="43255" x="5680075" y="4660900"/>
          <p14:tracePt t="43271" x="5661025" y="4660900"/>
          <p14:tracePt t="43288" x="5643563" y="4660900"/>
          <p14:tracePt t="43305" x="5634038" y="4660900"/>
          <p14:tracePt t="43321" x="5616575" y="4679950"/>
          <p14:tracePt t="43338" x="5589588" y="4687888"/>
          <p14:tracePt t="43355" x="5572125" y="4705350"/>
          <p14:tracePt t="43371" x="5562600" y="4732338"/>
          <p14:tracePt t="43388" x="5554663" y="4741863"/>
          <p14:tracePt t="43405" x="5545138" y="4759325"/>
          <p14:tracePt t="43421" x="5545138" y="4776788"/>
          <p14:tracePt t="43492" x="5545138" y="4786313"/>
          <p14:tracePt t="43500" x="5545138" y="4795838"/>
          <p14:tracePt t="43515" x="5554663" y="4803775"/>
          <p14:tracePt t="43530" x="5562600" y="4813300"/>
          <p14:tracePt t="43539" x="5562600" y="4822825"/>
          <p14:tracePt t="43555" x="5572125" y="4830763"/>
          <p14:tracePt t="43572" x="5581650" y="4848225"/>
          <p14:tracePt t="43588" x="5608638" y="4857750"/>
          <p14:tracePt t="43605" x="5616575" y="4867275"/>
          <p14:tracePt t="43622" x="5634038" y="4867275"/>
          <p14:tracePt t="43638" x="5661025" y="4867275"/>
          <p14:tracePt t="43655" x="5670550" y="4867275"/>
          <p14:tracePt t="43672" x="5697538" y="4867275"/>
          <p14:tracePt t="43688" x="5715000" y="4867275"/>
          <p14:tracePt t="43705" x="5724525" y="4867275"/>
          <p14:tracePt t="43722" x="5732463" y="4867275"/>
          <p14:tracePt t="43755" x="5741988" y="4857750"/>
          <p14:tracePt t="43783" x="5751513" y="4848225"/>
          <p14:tracePt t="43791" x="5751513" y="4840288"/>
          <p14:tracePt t="43805" x="5759450" y="4822825"/>
          <p14:tracePt t="43822" x="5759450" y="4813300"/>
          <p14:tracePt t="43838" x="5759450" y="4803775"/>
          <p14:tracePt t="43855" x="5759450" y="4795838"/>
          <p14:tracePt t="43872" x="5759450" y="4786313"/>
          <p14:tracePt t="43888" x="5751513" y="4751388"/>
          <p14:tracePt t="43905" x="5741988" y="4724400"/>
          <p14:tracePt t="43922" x="5724525" y="4705350"/>
          <p14:tracePt t="43938" x="5715000" y="4697413"/>
          <p14:tracePt t="43955" x="5688013" y="4687888"/>
          <p14:tracePt t="43972" x="5680075" y="4687888"/>
          <p14:tracePt t="43988" x="5670550" y="4687888"/>
          <p14:tracePt t="44005" x="5661025" y="4679950"/>
          <p14:tracePt t="44006" x="5653088" y="4679950"/>
          <p14:tracePt t="44022" x="5643563" y="4679950"/>
          <p14:tracePt t="44039" x="5626100" y="4679950"/>
          <p14:tracePt t="44055" x="5616575" y="4679950"/>
          <p14:tracePt t="44072" x="5608638" y="4679950"/>
          <p14:tracePt t="44089" x="5589588" y="4679950"/>
          <p14:tracePt t="44122" x="5581650" y="4679950"/>
          <p14:tracePt t="44139" x="5572125" y="4679950"/>
          <p14:tracePt t="44156" x="5562600" y="4679950"/>
          <p14:tracePt t="44172" x="5554663" y="4679950"/>
          <p14:tracePt t="44188" x="5545138" y="4679950"/>
          <p14:tracePt t="44205" x="5545138" y="4687888"/>
          <p14:tracePt t="44222" x="5545138" y="4705350"/>
          <p14:tracePt t="44238" x="5545138" y="4714875"/>
          <p14:tracePt t="44255" x="5545138" y="4751388"/>
          <p14:tracePt t="44272" x="5537200" y="4822825"/>
          <p14:tracePt t="44289" x="5527675" y="4867275"/>
          <p14:tracePt t="44305" x="5527675" y="4894263"/>
          <p14:tracePt t="44322" x="5527675" y="4911725"/>
          <p14:tracePt t="44339" x="5518150" y="4919663"/>
          <p14:tracePt t="44380" x="5518150" y="4929188"/>
          <p14:tracePt t="44394" x="5527675" y="4938713"/>
          <p14:tracePt t="44410" x="5537200" y="4938713"/>
          <p14:tracePt t="44422" x="5545138" y="4938713"/>
          <p14:tracePt t="44438" x="5562600" y="4946650"/>
          <p14:tracePt t="44455" x="5581650" y="4946650"/>
          <p14:tracePt t="44472" x="5589588" y="4946650"/>
          <p14:tracePt t="44489" x="5608638" y="4946650"/>
          <p14:tracePt t="44506" x="5616575" y="4946650"/>
          <p14:tracePt t="44522" x="5626100" y="4946650"/>
          <p14:tracePt t="44544" x="5634038" y="4946650"/>
          <p14:tracePt t="44559" x="5643563" y="4946650"/>
          <p14:tracePt t="44572" x="5653088" y="4946650"/>
          <p14:tracePt t="44589" x="5661025" y="4938713"/>
          <p14:tracePt t="44605" x="5670550" y="4929188"/>
          <p14:tracePt t="44622" x="5680075" y="4919663"/>
          <p14:tracePt t="44639" x="5688013" y="4911725"/>
          <p14:tracePt t="44655" x="5705475" y="4884738"/>
          <p14:tracePt t="44672" x="5724525" y="4857750"/>
          <p14:tracePt t="44689" x="5724525" y="4822825"/>
          <p14:tracePt t="44705" x="5732463" y="4795838"/>
          <p14:tracePt t="44722" x="5741988" y="4741863"/>
          <p14:tracePt t="44739" x="5741988" y="4714875"/>
          <p14:tracePt t="44755" x="5741988" y="4697413"/>
          <p14:tracePt t="44772" x="5724525" y="4679950"/>
          <p14:tracePt t="44789" x="5697538" y="4660900"/>
          <p14:tracePt t="44805" x="5670550" y="4643438"/>
          <p14:tracePt t="44822" x="5653088" y="4633913"/>
          <p14:tracePt t="44839" x="5634038" y="4633913"/>
          <p14:tracePt t="44855" x="5626100" y="4633913"/>
          <p14:tracePt t="44872" x="5616575" y="4633913"/>
          <p14:tracePt t="44889" x="5599113" y="4633913"/>
          <p14:tracePt t="44905" x="5589588" y="4633913"/>
          <p14:tracePt t="44922" x="5581650" y="4633913"/>
          <p14:tracePt t="44955" x="5572125" y="4643438"/>
          <p14:tracePt t="44972" x="5562600" y="4652963"/>
          <p14:tracePt t="44989" x="5562600" y="4670425"/>
          <p14:tracePt t="45006" x="5562600" y="4679950"/>
          <p14:tracePt t="45006" x="5554663" y="4679950"/>
          <p14:tracePt t="45022" x="5554663" y="4687888"/>
          <p14:tracePt t="45039" x="5554663" y="4697413"/>
          <p14:tracePt t="45056" x="5554663" y="4705350"/>
          <p14:tracePt t="45072" x="5554663" y="4714875"/>
          <p14:tracePt t="45089" x="5554663" y="4724400"/>
          <p14:tracePt t="45119" x="5554663" y="4732338"/>
          <p14:tracePt t="45170" x="5562600" y="4732338"/>
          <p14:tracePt t="45179" x="5572125" y="4732338"/>
          <p14:tracePt t="45208" x="5581650" y="4732338"/>
          <p14:tracePt t="45230" x="5581650" y="4724400"/>
          <p14:tracePt t="45237" x="5589588" y="4724400"/>
          <p14:tracePt t="45252" x="5599113" y="4724400"/>
          <p14:tracePt t="45267" x="5608638" y="4724400"/>
          <p14:tracePt t="45281" x="5616575" y="4724400"/>
          <p14:tracePt t="45298" x="5634038" y="4724400"/>
          <p14:tracePt t="45305" x="5653088" y="4724400"/>
          <p14:tracePt t="45322" x="5680075" y="4714875"/>
          <p14:tracePt t="45339" x="5724525" y="4714875"/>
          <p14:tracePt t="45356" x="5786438" y="4705350"/>
          <p14:tracePt t="45372" x="5803900" y="4705350"/>
          <p14:tracePt t="45389" x="5813425" y="4705350"/>
          <p14:tracePt t="45406" x="5813425" y="4697413"/>
          <p14:tracePt t="45422" x="5822950" y="4697413"/>
          <p14:tracePt t="45439" x="5830888" y="4687888"/>
          <p14:tracePt t="45472" x="5840413" y="4687888"/>
          <p14:tracePt t="45491" x="5840413" y="4679950"/>
          <p14:tracePt t="45529" x="5830888" y="4679950"/>
          <p14:tracePt t="45536" x="5822950" y="4679950"/>
          <p14:tracePt t="45550" x="5813425" y="4679950"/>
          <p14:tracePt t="45565" x="5803900" y="4679950"/>
          <p14:tracePt t="45580" x="5795963" y="4679950"/>
          <p14:tracePt t="45589" x="5786438" y="4679950"/>
          <p14:tracePt t="45606" x="5776913" y="4679950"/>
          <p14:tracePt t="45622" x="5759450" y="4679950"/>
          <p14:tracePt t="45639" x="5751513" y="4679950"/>
          <p14:tracePt t="45656" x="5715000" y="4679950"/>
          <p14:tracePt t="45672" x="5670550" y="4679950"/>
          <p14:tracePt t="45689" x="5634038" y="4687888"/>
          <p14:tracePt t="45706" x="5616575" y="4697413"/>
          <p14:tracePt t="45722" x="5599113" y="4705350"/>
          <p14:tracePt t="45739" x="5581650" y="4724400"/>
          <p14:tracePt t="45756" x="5581650" y="4732338"/>
          <p14:tracePt t="45772" x="5581650" y="4741863"/>
          <p14:tracePt t="45790" x="5581650" y="4759325"/>
          <p14:tracePt t="45806" x="5581650" y="4768850"/>
          <p14:tracePt t="45822" x="5581650" y="4776788"/>
          <p14:tracePt t="45856" x="5581650" y="4786313"/>
          <p14:tracePt t="45872" x="5581650" y="4795838"/>
          <p14:tracePt t="45889" x="5589588" y="4813300"/>
          <p14:tracePt t="45906" x="5599113" y="4822825"/>
          <p14:tracePt t="45922" x="5616575" y="4840288"/>
          <p14:tracePt t="45939" x="5626100" y="4848225"/>
          <p14:tracePt t="45956" x="5643563" y="4848225"/>
          <p14:tracePt t="45972" x="5661025" y="4848225"/>
          <p14:tracePt t="45990" x="5670550" y="4848225"/>
          <p14:tracePt t="46006" x="5680075" y="4848225"/>
          <p14:tracePt t="46022" x="5688013" y="4840288"/>
          <p14:tracePt t="46039" x="5697538" y="4840288"/>
          <p14:tracePt t="46056" x="5705475" y="4830763"/>
          <p14:tracePt t="46072" x="5715000" y="4803775"/>
          <p14:tracePt t="46089" x="5715000" y="4786313"/>
          <p14:tracePt t="46106" x="5715000" y="4768850"/>
          <p14:tracePt t="46122" x="5715000" y="4751388"/>
          <p14:tracePt t="46139" x="5715000" y="4732338"/>
          <p14:tracePt t="46172" x="5715000" y="4724400"/>
          <p14:tracePt t="46189" x="5715000" y="4705350"/>
          <p14:tracePt t="46206" x="5705475" y="4697413"/>
          <p14:tracePt t="46222" x="5680075" y="4687888"/>
          <p14:tracePt t="46239" x="5670550" y="4687888"/>
          <p14:tracePt t="46256" x="5643563" y="4679950"/>
          <p14:tracePt t="46273" x="5634038" y="4679950"/>
          <p14:tracePt t="46289" x="5626100" y="4670425"/>
          <p14:tracePt t="46306" x="5608638" y="4670425"/>
          <p14:tracePt t="46322" x="5599113" y="4670425"/>
          <p14:tracePt t="46339" x="5589588" y="4670425"/>
          <p14:tracePt t="46356" x="5581650" y="4670425"/>
          <p14:tracePt t="46372" x="5572125" y="4679950"/>
          <p14:tracePt t="46389" x="5572125" y="4687888"/>
          <p14:tracePt t="46406" x="5572125" y="4697413"/>
          <p14:tracePt t="46423" x="5572125" y="4732338"/>
          <p14:tracePt t="46439" x="5572125" y="4759325"/>
          <p14:tracePt t="46456" x="5572125" y="4768850"/>
          <p14:tracePt t="46472" x="5572125" y="4776788"/>
          <p14:tracePt t="46490" x="5572125" y="4786313"/>
          <p14:tracePt t="46506" x="5572125" y="4795838"/>
          <p14:tracePt t="46557" x="5581650" y="4795838"/>
          <p14:tracePt t="46579" x="5589588" y="4795838"/>
          <p14:tracePt t="46609" x="5608638" y="4795838"/>
          <p14:tracePt t="46617" x="5608638" y="4786313"/>
          <p14:tracePt t="46623" x="5616575" y="4786313"/>
          <p14:tracePt t="46647" x="5626100" y="4776788"/>
          <p14:tracePt t="46669" x="5634038" y="4768850"/>
          <p14:tracePt t="46683" x="5643563" y="4768850"/>
          <p14:tracePt t="46720" x="5643563" y="4751388"/>
          <p14:tracePt t="46750" x="5643563" y="4741863"/>
          <p14:tracePt t="46773" x="5643563" y="4732338"/>
          <p14:tracePt t="46818" x="5634038" y="4732338"/>
          <p14:tracePt t="46892" x="5626100" y="4732338"/>
          <p14:tracePt t="46900" x="5626100" y="4741863"/>
          <p14:tracePt t="46974" x="5626100" y="4759325"/>
          <p14:tracePt t="47110" x="5626100" y="4768850"/>
          <p14:tracePt t="49681" x="5634038" y="4768850"/>
          <p14:tracePt t="49689" x="5643563" y="4768850"/>
          <p14:tracePt t="49696" x="5653088" y="4768850"/>
          <p14:tracePt t="49707" x="5661025" y="4776788"/>
          <p14:tracePt t="49724" x="5680075" y="4786313"/>
          <p14:tracePt t="49740" x="5697538" y="4786313"/>
          <p14:tracePt t="49757" x="5705475" y="4786313"/>
          <p14:tracePt t="49790" x="5715000" y="4795838"/>
          <p14:tracePt t="49868" x="5724525" y="4795838"/>
          <p14:tracePt t="49890" x="5724525" y="4776788"/>
          <p14:tracePt t="49907" x="5724525" y="4768850"/>
          <p14:tracePt t="49923" x="5724525" y="4759325"/>
          <p14:tracePt t="49964" x="5715000" y="4759325"/>
          <p14:tracePt t="49980" x="5705475" y="4759325"/>
          <p14:tracePt t="49994" x="5697538" y="4759325"/>
          <p14:tracePt t="50017" x="5688013" y="4759325"/>
          <p14:tracePt t="50061" x="5670550" y="4759325"/>
          <p14:tracePt t="50069" x="5670550" y="4768850"/>
          <p14:tracePt t="50091" x="5670550" y="4776788"/>
          <p14:tracePt t="50099" x="5670550" y="4786313"/>
          <p14:tracePt t="50121" x="5670550" y="4795838"/>
          <p14:tracePt t="50136" x="5670550" y="4803775"/>
          <p14:tracePt t="50143" x="5680075" y="4803775"/>
          <p14:tracePt t="50157" x="5680075" y="4813300"/>
          <p14:tracePt t="50174" x="5705475" y="4830763"/>
          <p14:tracePt t="50190" x="5741988" y="4840288"/>
          <p14:tracePt t="50207" x="5813425" y="4840288"/>
          <p14:tracePt t="50224" x="5857875" y="4840288"/>
          <p14:tracePt t="50240" x="5884863" y="4822825"/>
          <p14:tracePt t="50257" x="5884863" y="4813300"/>
          <p14:tracePt t="50290" x="5884863" y="4795838"/>
          <p14:tracePt t="50307" x="5884863" y="4768850"/>
          <p14:tracePt t="50324" x="5884863" y="4759325"/>
          <p14:tracePt t="50341" x="5857875" y="4732338"/>
          <p14:tracePt t="50357" x="5822950" y="4687888"/>
          <p14:tracePt t="50374" x="5741988" y="4633913"/>
          <p14:tracePt t="50391" x="5705475" y="4598988"/>
          <p14:tracePt t="50407" x="5680075" y="4572000"/>
          <p14:tracePt t="50424" x="5661025" y="4554538"/>
          <p14:tracePt t="50441" x="5626100" y="4537075"/>
          <p14:tracePt t="50457" x="5589588" y="4527550"/>
          <p14:tracePt t="50474" x="5527675" y="4500563"/>
          <p14:tracePt t="50491" x="5438775" y="4500563"/>
          <p14:tracePt t="50508" x="5384800" y="4510088"/>
          <p14:tracePt t="50524" x="5357813" y="4510088"/>
          <p14:tracePt t="50541" x="5340350" y="4510088"/>
          <p14:tracePt t="50558" x="5322888" y="4510088"/>
          <p14:tracePt t="50574" x="5313363" y="4518025"/>
          <p14:tracePt t="50590" x="5313363" y="4537075"/>
          <p14:tracePt t="50607" x="5313363" y="4545013"/>
          <p14:tracePt t="50624" x="5313363" y="4562475"/>
          <p14:tracePt t="50640" x="5313363" y="4572000"/>
          <p14:tracePt t="50657" x="5313363" y="4581525"/>
          <p14:tracePt t="50691" x="5313363" y="4589463"/>
          <p14:tracePt t="50748" x="5322888" y="4598988"/>
          <p14:tracePt t="50754" x="5367338" y="4625975"/>
          <p14:tracePt t="50761" x="5394325" y="4643438"/>
          <p14:tracePt t="50774" x="5446713" y="4670425"/>
          <p14:tracePt t="50791" x="5626100" y="4714875"/>
          <p14:tracePt t="50807" x="5680075" y="4741863"/>
          <p14:tracePt t="50824" x="5715000" y="4751388"/>
          <p14:tracePt t="50841" x="5724525" y="4759325"/>
          <p14:tracePt t="50857" x="5732463" y="4759325"/>
          <p14:tracePt t="50896" x="5732463" y="4768850"/>
          <p14:tracePt t="50925" x="5732463" y="4776788"/>
          <p14:tracePt t="51016" x="5724525" y="4776788"/>
          <p14:tracePt t="51022" x="5715000" y="4759325"/>
          <p14:tracePt t="51030" x="5634038" y="4724400"/>
          <p14:tracePt t="51041" x="5562600" y="4697413"/>
          <p14:tracePt t="51058" x="5419725" y="4633913"/>
          <p14:tracePt t="51074" x="5348288" y="4581525"/>
          <p14:tracePt t="51091" x="5313363" y="4562475"/>
          <p14:tracePt t="51108" x="5295900" y="4562475"/>
          <p14:tracePt t="51277" x="5286375" y="4562475"/>
          <p14:tracePt t="51306" x="5276850" y="4562475"/>
          <p14:tracePt t="51321" x="5268913" y="4562475"/>
          <p14:tracePt t="51336" x="5259388" y="4572000"/>
          <p14:tracePt t="52454" x="5259388" y="4483100"/>
          <p14:tracePt t="52462" x="5251450" y="4375150"/>
          <p14:tracePt t="52470" x="5232400" y="4241800"/>
          <p14:tracePt t="52477" x="5205413" y="4187825"/>
          <p14:tracePt t="52491" x="5160963" y="4098925"/>
          <p14:tracePt t="52508" x="4813300" y="3554413"/>
          <p14:tracePt t="52525" x="4616450" y="3276600"/>
          <p14:tracePt t="52559" x="4197350" y="2946400"/>
          <p14:tracePt t="52591" x="3875088" y="2759075"/>
          <p14:tracePt t="52625" x="3652838" y="2687638"/>
          <p14:tracePt t="52641" x="3419475" y="2643188"/>
          <p14:tracePt t="52658" x="3295650" y="2616200"/>
          <p14:tracePt t="52675" x="3232150" y="2598738"/>
          <p14:tracePt t="52691" x="3108325" y="2571750"/>
          <p14:tracePt t="52709" x="2938463" y="2544763"/>
          <p14:tracePt t="52725" x="2867025" y="2527300"/>
          <p14:tracePt t="52741" x="2776538" y="2509838"/>
          <p14:tracePt t="52758" x="2643188" y="2446338"/>
          <p14:tracePt t="52775" x="2490788" y="2374900"/>
          <p14:tracePt t="52791" x="2428875" y="2330450"/>
          <p14:tracePt t="52809" x="2384425" y="2303463"/>
          <p14:tracePt t="52825" x="2339975" y="2295525"/>
          <p14:tracePt t="52841" x="2322513" y="2295525"/>
          <p14:tracePt t="52875" x="2322513" y="2303463"/>
          <p14:tracePt t="52894" x="2322513" y="2312988"/>
          <p14:tracePt t="52910" x="2322513" y="2322513"/>
          <p14:tracePt t="52925" x="2322513" y="2330450"/>
          <p14:tracePt t="52941" x="2312988" y="2347913"/>
          <p14:tracePt t="52959" x="2295525" y="2357438"/>
          <p14:tracePt t="52975" x="2276475" y="2384425"/>
          <p14:tracePt t="52991" x="2232025" y="2419350"/>
          <p14:tracePt t="53008" x="2187575" y="2438400"/>
          <p14:tracePt t="53025" x="2160588" y="2438400"/>
          <p14:tracePt t="53041" x="2152650" y="2446338"/>
          <p14:tracePt t="53058" x="2133600" y="2446338"/>
          <p14:tracePt t="53075" x="2125663" y="2446338"/>
          <p14:tracePt t="53141" x="2133600" y="2446338"/>
          <p14:tracePt t="53149" x="2152650" y="2446338"/>
          <p14:tracePt t="53162" x="2160588" y="2446338"/>
          <p14:tracePt t="53185" x="2224088" y="2446338"/>
          <p14:tracePt t="53192" x="2286000" y="2446338"/>
          <p14:tracePt t="53208" x="2473325" y="2446338"/>
          <p14:tracePt t="53225" x="2527300" y="2446338"/>
          <p14:tracePt t="53241" x="2687638" y="2455863"/>
          <p14:tracePt t="53258" x="2857500" y="2455863"/>
          <p14:tracePt t="53275" x="2965450" y="2455863"/>
          <p14:tracePt t="53291" x="3133725" y="2455863"/>
          <p14:tracePt t="53309" x="3276600" y="2455863"/>
          <p14:tracePt t="53325" x="3330575" y="2455863"/>
          <p14:tracePt t="53341" x="3429000" y="2455863"/>
          <p14:tracePt t="53359" x="3509963" y="2455863"/>
          <p14:tracePt t="53375" x="3571875" y="2455863"/>
          <p14:tracePt t="53391" x="3633788" y="2465388"/>
          <p14:tracePt t="53409" x="3670300" y="2482850"/>
          <p14:tracePt t="53425" x="3724275" y="2482850"/>
          <p14:tracePt t="53441" x="3776663" y="2482850"/>
          <p14:tracePt t="53458" x="3867150" y="2490788"/>
          <p14:tracePt t="53475" x="3965575" y="2500313"/>
          <p14:tracePt t="53491" x="4010025" y="2517775"/>
          <p14:tracePt t="53508" x="4062413" y="2527300"/>
          <p14:tracePt t="53525" x="4098925" y="2544763"/>
          <p14:tracePt t="53541" x="4170363" y="2544763"/>
          <p14:tracePt t="53558" x="4276725" y="2562225"/>
          <p14:tracePt t="53575" x="4313238" y="2571750"/>
          <p14:tracePt t="53591" x="4357688" y="2581275"/>
          <p14:tracePt t="53608" x="4367213" y="2589213"/>
          <p14:tracePt t="53641" x="4375150" y="2608263"/>
          <p14:tracePt t="54140" x="4375150" y="2598738"/>
          <p14:tracePt t="54161" x="4375150" y="2589213"/>
          <p14:tracePt t="54170" x="4367213" y="2581275"/>
          <p14:tracePt t="54192" x="4367213" y="2571750"/>
          <p14:tracePt t="54199" x="4357688" y="2562225"/>
          <p14:tracePt t="54208" x="4348163" y="2562225"/>
          <p14:tracePt t="54242" x="4108450" y="2554288"/>
          <p14:tracePt t="54275" x="3625850" y="2544763"/>
          <p14:tracePt t="54309" x="3241675" y="2536825"/>
          <p14:tracePt t="54325" x="3089275" y="2527300"/>
          <p14:tracePt t="54342" x="2874963" y="2527300"/>
          <p14:tracePt t="54358" x="2741613" y="2517775"/>
          <p14:tracePt t="54375" x="2705100" y="2517775"/>
          <p14:tracePt t="54392" x="2643188" y="2517775"/>
          <p14:tracePt t="54409" x="2598738" y="2517775"/>
          <p14:tracePt t="54425" x="2500313" y="2544763"/>
          <p14:tracePt t="54442" x="2384425" y="2571750"/>
          <p14:tracePt t="54459" x="2322513" y="2616200"/>
          <p14:tracePt t="54475" x="2224088" y="2660650"/>
          <p14:tracePt t="54492" x="2160588" y="2687638"/>
          <p14:tracePt t="54508" x="2098675" y="2697163"/>
          <p14:tracePt t="54525" x="2071688" y="2705100"/>
          <p14:tracePt t="54542" x="2054225" y="2714625"/>
          <p14:tracePt t="54580" x="2044700" y="2714625"/>
          <p14:tracePt t="54601" x="2036763" y="2714625"/>
          <p14:tracePt t="54610" x="2027238" y="2714625"/>
          <p14:tracePt t="54631" x="2017713" y="2714625"/>
          <p14:tracePt t="54646" x="2009775" y="2714625"/>
          <p14:tracePt t="54659" x="2000250" y="2714625"/>
          <p14:tracePt t="54675" x="1982788" y="2714625"/>
          <p14:tracePt t="54692" x="1973263" y="2714625"/>
          <p14:tracePt t="54709" x="1946275" y="2714625"/>
          <p14:tracePt t="54725" x="1928813" y="2705100"/>
          <p14:tracePt t="54742" x="1911350" y="2705100"/>
          <p14:tracePt t="54759" x="1884363" y="2687638"/>
          <p14:tracePt t="54775" x="1866900" y="2670175"/>
          <p14:tracePt t="54792" x="1857375" y="2670175"/>
          <p14:tracePt t="54870" x="1866900" y="2670175"/>
          <p14:tracePt t="54885" x="1874838" y="2660650"/>
          <p14:tracePt t="54908" x="1884363" y="2660650"/>
          <p14:tracePt t="54944" x="1901825" y="2652713"/>
          <p14:tracePt t="54951" x="1911350" y="2652713"/>
          <p14:tracePt t="54968" x="1965325" y="2625725"/>
          <p14:tracePt t="54975" x="2000250" y="2616200"/>
          <p14:tracePt t="54992" x="2160588" y="2598738"/>
          <p14:tracePt t="55009" x="2330450" y="2581275"/>
          <p14:tracePt t="55026" x="2473325" y="2562225"/>
          <p14:tracePt t="55042" x="2625725" y="2544763"/>
          <p14:tracePt t="55059" x="2768600" y="2536825"/>
          <p14:tracePt t="55075" x="2822575" y="2536825"/>
          <p14:tracePt t="55092" x="2919413" y="2536825"/>
          <p14:tracePt t="55109" x="3170238" y="2536825"/>
          <p14:tracePt t="55125" x="3259138" y="2536825"/>
          <p14:tracePt t="55142" x="3429000" y="2536825"/>
          <p14:tracePt t="55159" x="3625850" y="2544763"/>
          <p14:tracePt t="55175" x="3741738" y="2544763"/>
          <p14:tracePt t="55192" x="3813175" y="2544763"/>
          <p14:tracePt t="55209" x="3840163" y="2544763"/>
          <p14:tracePt t="55497" x="3884613" y="2544763"/>
          <p14:tracePt t="55503" x="3990975" y="2562225"/>
          <p14:tracePt t="55511" x="4037013" y="2571750"/>
          <p14:tracePt t="55526" x="4232275" y="2589213"/>
          <p14:tracePt t="55542" x="4330700" y="2608263"/>
          <p14:tracePt t="55559" x="4411663" y="2625725"/>
          <p14:tracePt t="55575" x="4456113" y="2643188"/>
          <p14:tracePt t="55609" x="4537075" y="2652713"/>
          <p14:tracePt t="55642" x="4554538" y="2660650"/>
          <p14:tracePt t="55692" x="4562475" y="2660650"/>
          <p14:tracePt t="55712" x="4572000" y="2660650"/>
          <p14:tracePt t="55899" x="4562475" y="2660650"/>
          <p14:tracePt t="55906" x="4562475" y="2652713"/>
          <p14:tracePt t="55921" x="4562475" y="2643188"/>
          <p14:tracePt t="55981" x="4562475" y="2633663"/>
          <p14:tracePt t="55995" x="4554538" y="2633663"/>
          <p14:tracePt t="56733" x="4660900" y="2633663"/>
          <p14:tracePt t="56741" x="4751388" y="2652713"/>
          <p14:tracePt t="56749" x="4830763" y="2660650"/>
          <p14:tracePt t="56759" x="4965700" y="2679700"/>
          <p14:tracePt t="56776" x="5197475" y="2724150"/>
          <p14:tracePt t="56793" x="5303838" y="2768600"/>
          <p14:tracePt t="56809" x="5518150" y="2884488"/>
          <p14:tracePt t="56842" x="5715000" y="3036888"/>
          <p14:tracePt t="56876" x="6000750" y="3205163"/>
          <p14:tracePt t="56910" x="6134100" y="3286125"/>
          <p14:tracePt t="56926" x="6180138" y="3322638"/>
          <p14:tracePt t="56943" x="6303963" y="3394075"/>
          <p14:tracePt t="56960" x="6384925" y="3438525"/>
          <p14:tracePt t="56976" x="6429375" y="3473450"/>
          <p14:tracePt t="56993" x="6473825" y="3527425"/>
          <p14:tracePt t="57010" x="6518275" y="3633788"/>
          <p14:tracePt t="57026" x="6545263" y="3759200"/>
          <p14:tracePt t="57043" x="6572250" y="3884613"/>
          <p14:tracePt t="57059" x="6661150" y="4187825"/>
          <p14:tracePt t="57077" x="6751638" y="4545013"/>
          <p14:tracePt t="57093" x="6769100" y="4724400"/>
          <p14:tracePt t="57109" x="6777038" y="4822825"/>
          <p14:tracePt t="57126" x="6777038" y="4857750"/>
          <p14:tracePt t="57143" x="6777038" y="4884738"/>
          <p14:tracePt t="57517" x="6732588" y="4884738"/>
          <p14:tracePt t="57523" x="6670675" y="4884738"/>
          <p14:tracePt t="57531" x="6653213" y="4884738"/>
          <p14:tracePt t="57543" x="6608763" y="4875213"/>
          <p14:tracePt t="57559" x="6562725" y="4875213"/>
          <p14:tracePt t="57576" x="6527800" y="4867275"/>
          <p14:tracePt t="57593" x="6483350" y="4848225"/>
          <p14:tracePt t="57626" x="6394450" y="4776788"/>
          <p14:tracePt t="57660" x="6375400" y="4759325"/>
          <p14:tracePt t="57693" x="6375400" y="4741863"/>
          <p14:tracePt t="57710" x="6367463" y="4714875"/>
          <p14:tracePt t="57726" x="6357938" y="4687888"/>
          <p14:tracePt t="57743" x="6340475" y="4660900"/>
          <p14:tracePt t="57759" x="6313488" y="4633913"/>
          <p14:tracePt t="57776" x="6286500" y="4616450"/>
          <p14:tracePt t="57793" x="6251575" y="4589463"/>
          <p14:tracePt t="57810" x="6232525" y="4572000"/>
          <p14:tracePt t="57826" x="6224588" y="4562475"/>
          <p14:tracePt t="57843" x="6215063" y="4554538"/>
          <p14:tracePt t="57860" x="6197600" y="4527550"/>
          <p14:tracePt t="57876" x="6170613" y="4483100"/>
          <p14:tracePt t="57893" x="6153150" y="4446588"/>
          <p14:tracePt t="57910" x="6116638" y="4429125"/>
          <p14:tracePt t="57926" x="6081713" y="4411663"/>
          <p14:tracePt t="57943" x="6045200" y="4402138"/>
          <p14:tracePt t="57960" x="6018213" y="4384675"/>
          <p14:tracePt t="57976" x="5991225" y="4367213"/>
          <p14:tracePt t="57993" x="5973763" y="4348163"/>
          <p14:tracePt t="57994" x="5965825" y="4348163"/>
          <p14:tracePt t="58010" x="5956300" y="4340225"/>
          <p14:tracePt t="58026" x="5938838" y="4330700"/>
          <p14:tracePt t="58043" x="5929313" y="4322763"/>
          <p14:tracePt t="58060" x="5911850" y="4313238"/>
          <p14:tracePt t="58077" x="5875338" y="4303713"/>
          <p14:tracePt t="58093" x="5867400" y="4303713"/>
          <p14:tracePt t="58110" x="5848350" y="4295775"/>
          <p14:tracePt t="58126" x="5830888" y="4295775"/>
          <p14:tracePt t="58210" x="5848350" y="4295775"/>
          <p14:tracePt t="58218" x="5857875" y="4295775"/>
          <p14:tracePt t="58226" x="5867400" y="4303713"/>
          <p14:tracePt t="58248" x="5902325" y="4322763"/>
          <p14:tracePt t="58260" x="5919788" y="4322763"/>
          <p14:tracePt t="58277" x="5973763" y="4357688"/>
          <p14:tracePt t="58293" x="6045200" y="4394200"/>
          <p14:tracePt t="58310" x="6072188" y="4419600"/>
          <p14:tracePt t="58327" x="6108700" y="4446588"/>
          <p14:tracePt t="58343" x="6134100" y="4491038"/>
          <p14:tracePt t="58360" x="6188075" y="4537075"/>
          <p14:tracePt t="58376" x="6197600" y="4562475"/>
          <p14:tracePt t="58393" x="6224588" y="4589463"/>
          <p14:tracePt t="58410" x="6242050" y="4616450"/>
          <p14:tracePt t="58427" x="6286500" y="4652963"/>
          <p14:tracePt t="58443" x="6313488" y="4679950"/>
          <p14:tracePt t="58460" x="6340475" y="4714875"/>
          <p14:tracePt t="58477" x="6367463" y="4759325"/>
          <p14:tracePt t="58493" x="6375400" y="4776788"/>
          <p14:tracePt t="58510" x="6384925" y="4786313"/>
          <p14:tracePt t="58527" x="6384925" y="4795838"/>
          <p14:tracePt t="58543" x="6384925" y="4803775"/>
          <p14:tracePt t="58605" x="6394450" y="4803775"/>
          <p14:tracePt t="58635" x="6394450" y="4795838"/>
          <p14:tracePt t="58642" x="6384925" y="4786313"/>
          <p14:tracePt t="58651" x="6384925" y="4776788"/>
          <p14:tracePt t="58660" x="6375400" y="4776788"/>
          <p14:tracePt t="58677" x="6357938" y="4759325"/>
          <p14:tracePt t="58693" x="6348413" y="4759325"/>
          <p14:tracePt t="58710" x="6330950" y="4732338"/>
          <p14:tracePt t="58727" x="6323013" y="4724400"/>
          <p14:tracePt t="58743" x="6303963" y="4714875"/>
          <p14:tracePt t="58760" x="6303963" y="4705350"/>
          <p14:tracePt t="58777" x="6276975" y="4697413"/>
          <p14:tracePt t="58793" x="6269038" y="4687888"/>
          <p14:tracePt t="58810" x="6251575" y="4679950"/>
          <p14:tracePt t="58827" x="6232525" y="4679950"/>
          <p14:tracePt t="58843" x="6215063" y="4660900"/>
          <p14:tracePt t="58877" x="6205538" y="4660900"/>
          <p14:tracePt t="58903" x="6197600" y="4660900"/>
          <p14:tracePt t="58926" x="6180138" y="4652963"/>
          <p14:tracePt t="58933" x="6161088" y="4652963"/>
          <p14:tracePt t="58943" x="6134100" y="4652963"/>
          <p14:tracePt t="58960" x="6108700" y="4643438"/>
          <p14:tracePt t="58977" x="6072188" y="4625975"/>
          <p14:tracePt t="58993" x="6054725" y="4625975"/>
          <p14:tracePt t="59010" x="6037263" y="4616450"/>
          <p14:tracePt t="59027" x="6018213" y="4598988"/>
          <p14:tracePt t="59043" x="6000750" y="4598988"/>
          <p14:tracePt t="59060" x="5956300" y="4562475"/>
          <p14:tracePt t="59077" x="5938838" y="4545013"/>
          <p14:tracePt t="59093" x="5919788" y="4537075"/>
          <p14:tracePt t="59110" x="5902325" y="4537075"/>
          <p14:tracePt t="59127" x="5867400" y="4518025"/>
          <p14:tracePt t="59143" x="5840413" y="4491038"/>
          <p14:tracePt t="59160" x="5813425" y="4473575"/>
          <p14:tracePt t="59177" x="5803900" y="4473575"/>
          <p14:tracePt t="59193" x="5786438" y="4465638"/>
          <p14:tracePt t="59210" x="5776913" y="4465638"/>
          <p14:tracePt t="59277" x="5786438" y="4465638"/>
          <p14:tracePt t="59283" x="5795963" y="4465638"/>
          <p14:tracePt t="59299" x="5803900" y="4465638"/>
          <p14:tracePt t="59310" x="5803900" y="4473575"/>
          <p14:tracePt t="59336" x="5857875" y="4491038"/>
          <p14:tracePt t="59343" x="5902325" y="4518025"/>
          <p14:tracePt t="59360" x="5946775" y="4537075"/>
          <p14:tracePt t="59377" x="5983288" y="4554538"/>
          <p14:tracePt t="59393" x="6018213" y="4589463"/>
          <p14:tracePt t="59411" x="6089650" y="4616450"/>
          <p14:tracePt t="59427" x="6134100" y="4633913"/>
          <p14:tracePt t="59444" x="6170613" y="4660900"/>
          <p14:tracePt t="59460" x="6197600" y="4660900"/>
          <p14:tracePt t="59477" x="6215063" y="4660900"/>
          <p14:tracePt t="59493" x="6232525" y="4670425"/>
          <p14:tracePt t="59510" x="6242050" y="4670425"/>
          <p14:tracePt t="59527" x="6251575" y="4679950"/>
          <p14:tracePt t="59544" x="6259513" y="4687888"/>
          <p14:tracePt t="59560" x="6269038" y="4687888"/>
          <p14:tracePt t="59577" x="6269038" y="4697413"/>
          <p14:tracePt t="59604" x="6269038" y="4705350"/>
          <p14:tracePt t="59627" x="6276975" y="4705350"/>
          <p14:tracePt t="59633" x="6276975" y="4714875"/>
          <p14:tracePt t="59664" x="6276975" y="4724400"/>
          <p14:tracePt t="60000" x="6276975" y="4705350"/>
          <p14:tracePt t="60037" x="6269038" y="4705350"/>
          <p14:tracePt t="60044" x="6259513" y="4705350"/>
          <p14:tracePt t="60059" x="6259513" y="4697413"/>
          <p14:tracePt t="60073" x="6251575" y="4697413"/>
          <p14:tracePt t="60081" x="6242050" y="4697413"/>
          <p14:tracePt t="60110" x="6232525" y="4670425"/>
          <p14:tracePt t="60144" x="6180138" y="4625975"/>
          <p14:tracePt t="60177" x="6143625" y="4572000"/>
          <p14:tracePt t="60194" x="6116638" y="4545013"/>
          <p14:tracePt t="60210" x="6108700" y="4545013"/>
          <p14:tracePt t="60227" x="6099175" y="4545013"/>
          <p14:tracePt t="60342" x="6099175" y="4554538"/>
          <p14:tracePt t="60350" x="6108700" y="4562475"/>
          <p14:tracePt t="60357" x="6108700" y="4572000"/>
          <p14:tracePt t="60744" x="6116638" y="4572000"/>
          <p14:tracePt t="60760" x="6116638" y="4562475"/>
          <p14:tracePt t="60774" x="6116638" y="4545013"/>
          <p14:tracePt t="60790" x="6116638" y="4537075"/>
          <p14:tracePt t="60797" x="6116638" y="4527550"/>
          <p14:tracePt t="60811" x="6126163" y="4518025"/>
          <p14:tracePt t="60834" x="6126163" y="4510088"/>
          <p14:tracePt t="60861" x="6126163" y="4500563"/>
          <p14:tracePt t="60894" x="6108700" y="4491038"/>
          <p14:tracePt t="60927" x="6081713" y="4491038"/>
          <p14:tracePt t="60944" x="6062663" y="4483100"/>
          <p14:tracePt t="60961" x="6045200" y="4483100"/>
          <p14:tracePt t="60978" x="6027738" y="4483100"/>
          <p14:tracePt t="60994" x="6018213" y="4483100"/>
          <p14:tracePt t="61011" x="6010275" y="4483100"/>
          <p14:tracePt t="61028" x="5991225" y="4500563"/>
          <p14:tracePt t="61044" x="5983288" y="4518025"/>
          <p14:tracePt t="61061" x="5983288" y="4545013"/>
          <p14:tracePt t="61078" x="5973763" y="4581525"/>
          <p14:tracePt t="61094" x="5946775" y="4625975"/>
          <p14:tracePt t="61111" x="5946775" y="4643438"/>
          <p14:tracePt t="61128" x="5946775" y="4660900"/>
          <p14:tracePt t="61144" x="5946775" y="4670425"/>
          <p14:tracePt t="61178" x="5956300" y="4670425"/>
          <p14:tracePt t="61194" x="5965825" y="4670425"/>
          <p14:tracePt t="61211" x="5973763" y="4670425"/>
          <p14:tracePt t="61228" x="5983288" y="4670425"/>
          <p14:tracePt t="61244" x="5991225" y="4670425"/>
          <p14:tracePt t="61261" x="6010275" y="4670425"/>
          <p14:tracePt t="61282" x="6018213" y="4670425"/>
          <p14:tracePt t="61326" x="6027738" y="4670425"/>
          <p14:tracePt t="61349" x="6027738" y="4660900"/>
          <p14:tracePt t="61356" x="6037263" y="4652963"/>
          <p14:tracePt t="61363" x="6045200" y="4652963"/>
          <p14:tracePt t="61378" x="6045200" y="4643438"/>
          <p14:tracePt t="61394" x="6072188" y="4598988"/>
          <p14:tracePt t="61411" x="6081713" y="4572000"/>
          <p14:tracePt t="61428" x="6081713" y="4554538"/>
          <p14:tracePt t="61444" x="6081713" y="4527550"/>
          <p14:tracePt t="61461" x="6081713" y="4510088"/>
          <p14:tracePt t="61478" x="6081713" y="4500563"/>
          <p14:tracePt t="61511" x="6072188" y="4491038"/>
          <p14:tracePt t="61528" x="6072188" y="4473575"/>
          <p14:tracePt t="61544" x="6062663" y="4473575"/>
          <p14:tracePt t="61561" x="6054725" y="4473575"/>
          <p14:tracePt t="61578" x="6045200" y="4473575"/>
          <p14:tracePt t="61594" x="6027738" y="4473575"/>
          <p14:tracePt t="61611" x="6018213" y="4473575"/>
          <p14:tracePt t="61628" x="6000750" y="4473575"/>
          <p14:tracePt t="61661" x="5991225" y="4473575"/>
          <p14:tracePt t="61678" x="5983288" y="4491038"/>
          <p14:tracePt t="61694" x="5973763" y="4500563"/>
          <p14:tracePt t="61711" x="5973763" y="4518025"/>
          <p14:tracePt t="61728" x="5973763" y="4562475"/>
          <p14:tracePt t="61744" x="5973763" y="4608513"/>
          <p14:tracePt t="61761" x="5973763" y="4616450"/>
          <p14:tracePt t="61778" x="5973763" y="4633913"/>
          <p14:tracePt t="61795" x="5983288" y="4652963"/>
          <p14:tracePt t="61811" x="5991225" y="4660900"/>
          <p14:tracePt t="61828" x="6010275" y="4660900"/>
          <p14:tracePt t="61844" x="6018213" y="4660900"/>
          <p14:tracePt t="61861" x="6037263" y="4660900"/>
          <p14:tracePt t="61878" x="6045200" y="4660900"/>
          <p14:tracePt t="61894" x="6062663" y="4660900"/>
          <p14:tracePt t="61911" x="6081713" y="4660900"/>
          <p14:tracePt t="61928" x="6099175" y="4643438"/>
          <p14:tracePt t="61944" x="6108700" y="4633913"/>
          <p14:tracePt t="61961" x="6126163" y="4616450"/>
          <p14:tracePt t="61978" x="6134100" y="4608513"/>
          <p14:tracePt t="61994" x="6134100" y="4598988"/>
          <p14:tracePt t="62011" x="6134100" y="4581525"/>
          <p14:tracePt t="62028" x="6134100" y="4554538"/>
          <p14:tracePt t="62044" x="6134100" y="4537075"/>
          <p14:tracePt t="62061" x="6134100" y="4527550"/>
          <p14:tracePt t="62078" x="6134100" y="4510088"/>
          <p14:tracePt t="62094" x="6134100" y="4491038"/>
          <p14:tracePt t="62131" x="6126163" y="4491038"/>
          <p14:tracePt t="62144" x="6116638" y="4491038"/>
          <p14:tracePt t="62161" x="6089650" y="4491038"/>
          <p14:tracePt t="62178" x="6072188" y="4491038"/>
          <p14:tracePt t="62195" x="6054725" y="4491038"/>
          <p14:tracePt t="62211" x="6045200" y="4491038"/>
          <p14:tracePt t="62228" x="6027738" y="4491038"/>
          <p14:tracePt t="62295" x="6018213" y="4491038"/>
          <p14:tracePt t="62332" x="6018213" y="4500563"/>
          <p14:tracePt t="62348" x="6018213" y="4510088"/>
          <p14:tracePt t="62355" x="6018213" y="4518025"/>
          <p14:tracePt t="62371" x="6018213" y="4527550"/>
          <p14:tracePt t="62385" x="6018213" y="4537075"/>
          <p14:tracePt t="62400" x="6018213" y="4554538"/>
          <p14:tracePt t="62421" x="6018213" y="4562475"/>
          <p14:tracePt t="62444" x="6018213" y="4572000"/>
          <p14:tracePt t="62451" x="6027738" y="4572000"/>
          <p14:tracePt t="62461" x="6027738" y="4581525"/>
          <p14:tracePt t="62478" x="6045200" y="4589463"/>
          <p14:tracePt t="62495" x="6062663" y="4589463"/>
          <p14:tracePt t="62496" x="6072188" y="4598988"/>
          <p14:tracePt t="62511" x="6081713" y="4608513"/>
          <p14:tracePt t="62528" x="6089650" y="4616450"/>
          <p14:tracePt t="62544" x="6099175" y="4625975"/>
          <p14:tracePt t="62561" x="6108700" y="4633913"/>
          <p14:tracePt t="62579" x="6116638" y="4652963"/>
          <p14:tracePt t="62594" x="6126163" y="4652963"/>
          <p14:tracePt t="62629" x="6134100" y="4652963"/>
          <p14:tracePt t="62645" x="6143625" y="4633913"/>
          <p14:tracePt t="62661" x="6143625" y="4616450"/>
          <p14:tracePt t="62678" x="6161088" y="4589463"/>
          <p14:tracePt t="62695" x="6161088" y="4572000"/>
          <p14:tracePt t="62712" x="6161088" y="4537075"/>
          <p14:tracePt t="62728" x="6161088" y="4518025"/>
          <p14:tracePt t="62744" x="6161088" y="4510088"/>
          <p14:tracePt t="62761" x="6161088" y="4500563"/>
          <p14:tracePt t="62778" x="6161088" y="4483100"/>
          <p14:tracePt t="62795" x="6153150" y="4473575"/>
          <p14:tracePt t="62811" x="6143625" y="4465638"/>
          <p14:tracePt t="62845" x="6134100" y="4465638"/>
          <p14:tracePt t="62861" x="6126163" y="4465638"/>
          <p14:tracePt t="62878" x="6126163" y="4456113"/>
          <p14:tracePt t="62895" x="6116638" y="4456113"/>
          <p14:tracePt t="62913" x="6108700" y="4456113"/>
          <p14:tracePt t="62930" x="6099175" y="4456113"/>
          <p14:tracePt t="62944" x="6089650" y="4456113"/>
          <p14:tracePt t="62961" x="6081713" y="4456113"/>
          <p14:tracePt t="62978" x="6062663" y="4456113"/>
          <p14:tracePt t="62995" x="6045200" y="4456113"/>
          <p14:tracePt t="63011" x="6037263" y="4456113"/>
          <p14:tracePt t="63028" x="6027738" y="4456113"/>
          <p14:tracePt t="63045" x="6027738" y="4465638"/>
          <p14:tracePt t="63063" x="6027738" y="4473575"/>
          <p14:tracePt t="63080" x="6027738" y="4483100"/>
          <p14:tracePt t="63095" x="6027738" y="4500563"/>
          <p14:tracePt t="63111" x="6027738" y="4510088"/>
          <p14:tracePt t="63128" x="6027738" y="4527550"/>
          <p14:tracePt t="63145" x="6027738" y="4562475"/>
          <p14:tracePt t="63161" x="6027738" y="4581525"/>
          <p14:tracePt t="63178" x="6027738" y="4589463"/>
          <p14:tracePt t="63195" x="6027738" y="4598988"/>
          <p14:tracePt t="63212" x="6027738" y="4625975"/>
          <p14:tracePt t="63229" x="6037263" y="4633913"/>
          <p14:tracePt t="63245" x="6054725" y="4652963"/>
          <p14:tracePt t="63261" x="6062663" y="4652963"/>
          <p14:tracePt t="63278" x="6081713" y="4652963"/>
          <p14:tracePt t="63295" x="6089650" y="4652963"/>
          <p14:tracePt t="63312" x="6099175" y="4652963"/>
          <p14:tracePt t="63329" x="6108700" y="4643438"/>
          <p14:tracePt t="63345" x="6116638" y="4633913"/>
          <p14:tracePt t="63361" x="6126163" y="4625975"/>
          <p14:tracePt t="63395" x="6126163" y="4608513"/>
          <p14:tracePt t="63411" x="6126163" y="4598988"/>
          <p14:tracePt t="63428" x="6126163" y="4589463"/>
          <p14:tracePt t="63445" x="6126163" y="4572000"/>
          <p14:tracePt t="63510" x="6126163" y="4562475"/>
          <p14:tracePt t="63571" x="6116638" y="4562475"/>
          <p14:tracePt t="63831" x="6108700" y="4562475"/>
          <p14:tracePt t="63875" x="6108700" y="4554538"/>
          <p14:tracePt t="63891" x="6099175" y="4554538"/>
          <p14:tracePt t="63929" x="6089650" y="4554538"/>
          <p14:tracePt t="63972" x="6081713" y="4554538"/>
          <p14:tracePt t="66956" x="6081713" y="4545013"/>
          <p14:tracePt t="66963" x="6072188" y="4545013"/>
          <p14:tracePt t="66973" x="6062663" y="4545013"/>
          <p14:tracePt t="67001" x="6062663" y="4537075"/>
          <p14:tracePt t="67129" x="6072188" y="4545013"/>
          <p14:tracePt t="67152" x="6072188" y="4554538"/>
          <p14:tracePt t="67165" x="6081713" y="4554538"/>
          <p14:tracePt t="67300" x="6089650" y="4545013"/>
          <p14:tracePt t="67850" x="6099175" y="4545013"/>
          <p14:tracePt t="67896" x="6108700" y="4545013"/>
          <p14:tracePt t="67933" x="6108700" y="4537075"/>
          <p14:tracePt t="67955" x="6116638" y="4537075"/>
          <p14:tracePt t="67985" x="6126163" y="4537075"/>
          <p14:tracePt t="68038" x="6143625" y="4527550"/>
          <p14:tracePt t="68083" x="6153150" y="4518025"/>
          <p14:tracePt t="68104" x="6153150" y="4510088"/>
          <p14:tracePt t="68164" x="6153150" y="4500563"/>
          <p14:tracePt t="68425" x="6161088" y="4500563"/>
          <p14:tracePt t="68463" x="6161088" y="4491038"/>
          <p14:tracePt t="68492" x="6170613" y="4491038"/>
          <p14:tracePt t="68522" x="6180138" y="4491038"/>
          <p14:tracePt t="69082" x="6170613" y="4491038"/>
          <p14:tracePt t="69179" x="6161088" y="4491038"/>
          <p14:tracePt t="69411" x="6153150" y="4500563"/>
          <p14:tracePt t="69432" x="6153150" y="4510088"/>
          <p14:tracePt t="69438" x="6143625" y="4510088"/>
          <p14:tracePt t="69447" x="6143625" y="4518025"/>
          <p14:tracePt t="69464" x="6126163" y="4527550"/>
          <p14:tracePt t="69482" x="6116638" y="4537075"/>
          <p14:tracePt t="69514" x="6116638" y="4554538"/>
          <p14:tracePt t="69548" x="6108700" y="4572000"/>
          <p14:tracePt t="69581" x="6108700" y="4581525"/>
          <p14:tracePt t="69597" x="6108700" y="4589463"/>
          <p14:tracePt t="69614" x="6089650" y="4598988"/>
          <p14:tracePt t="69647" x="6081713" y="4625975"/>
          <p14:tracePt t="69664" x="6072188" y="4633913"/>
          <p14:tracePt t="69681" x="6062663" y="4643438"/>
          <p14:tracePt t="69697" x="6054725" y="4652963"/>
          <p14:tracePt t="69714" x="6045200" y="4660900"/>
          <p14:tracePt t="69730" x="6037263" y="4679950"/>
          <p14:tracePt t="69748" x="6027738" y="4687888"/>
          <p14:tracePt t="69781" x="6018213" y="4687888"/>
          <p14:tracePt t="69797" x="6018213" y="4697413"/>
          <p14:tracePt t="69814" x="6010275" y="4697413"/>
          <p14:tracePt t="69842" x="6000750" y="4697413"/>
          <p14:tracePt t="70214" x="6010275" y="4697413"/>
          <p14:tracePt t="70222" x="6010275" y="4679950"/>
          <p14:tracePt t="70231" x="6018213" y="4679950"/>
          <p14:tracePt t="70248" x="6037263" y="4660900"/>
          <p14:tracePt t="70265" x="6054725" y="4616450"/>
          <p14:tracePt t="70281" x="6062663" y="4608513"/>
          <p14:tracePt t="70298" x="6072188" y="4589463"/>
          <p14:tracePt t="70330" x="6089650" y="4562475"/>
          <p14:tracePt t="70364" x="6108700" y="4545013"/>
          <p14:tracePt t="70398" x="6116638" y="4537075"/>
          <p14:tracePt t="70431" x="6126163" y="4527550"/>
          <p14:tracePt t="70468" x="6134100" y="4518025"/>
          <p14:tracePt t="70505" x="6143625" y="4518025"/>
          <p14:tracePt t="70587" x="6143625" y="4510088"/>
          <p14:tracePt t="70848" x="6143625" y="4491038"/>
          <p14:tracePt t="70871" x="6143625" y="4456113"/>
          <p14:tracePt t="70878" x="6153150" y="4394200"/>
          <p14:tracePt t="70885" x="6153150" y="4348163"/>
          <p14:tracePt t="70898" x="6153150" y="4286250"/>
          <p14:tracePt t="70914" x="6153150" y="4214813"/>
          <p14:tracePt t="70931" x="6153150" y="4205288"/>
          <p14:tracePt t="70999" x="6143625" y="4205288"/>
          <p14:tracePt t="72033" x="6170613" y="4259263"/>
          <p14:tracePt t="72041" x="6224588" y="4322763"/>
          <p14:tracePt t="72049" x="6276975" y="4394200"/>
          <p14:tracePt t="72065" x="6429375" y="4456113"/>
          <p14:tracePt t="72081" x="6537325" y="4518025"/>
          <p14:tracePt t="72099" x="6562725" y="4554538"/>
          <p14:tracePt t="72115" x="6599238" y="4589463"/>
          <p14:tracePt t="72149" x="6608763" y="4625975"/>
          <p14:tracePt t="72181" x="6643688" y="4660900"/>
          <p14:tracePt t="72215" x="6697663" y="4705350"/>
          <p14:tracePt t="72231" x="6724650" y="4714875"/>
          <p14:tracePt t="72249" x="6742113" y="4732338"/>
          <p14:tracePt t="72282" x="6751638" y="4732338"/>
          <p14:tracePt t="72298" x="6751638" y="4741863"/>
          <p14:tracePt t="72346" x="6769100" y="4741863"/>
          <p14:tracePt t="72361" x="6769100" y="4751388"/>
          <p14:tracePt t="72376" x="6777038" y="4751388"/>
          <p14:tracePt t="74426" x="6769100" y="4751388"/>
          <p14:tracePt t="74433" x="6751638" y="4759325"/>
          <p14:tracePt t="74441" x="6724650" y="4768850"/>
          <p14:tracePt t="74449" x="6715125" y="4768850"/>
          <p14:tracePt t="74465" x="6680200" y="4786313"/>
          <p14:tracePt t="74482" x="6643688" y="4813300"/>
          <p14:tracePt t="74499" x="6634163" y="4822825"/>
          <p14:tracePt t="74501" x="6626225" y="4822825"/>
          <p14:tracePt t="74515" x="6616700" y="4822825"/>
          <p14:tracePt t="74761" x="6608763" y="4822825"/>
          <p14:tracePt t="74769" x="6589713" y="4822825"/>
          <p14:tracePt t="74776" x="6554788" y="4822825"/>
          <p14:tracePt t="74783" x="6510338" y="4822825"/>
          <p14:tracePt t="74799" x="6419850" y="4840288"/>
          <p14:tracePt t="74815" x="6357938" y="4857750"/>
          <p14:tracePt t="74832" x="6276975" y="4884738"/>
          <p14:tracePt t="74849" x="6197600" y="4894263"/>
          <p14:tracePt t="74865" x="6089650" y="4911725"/>
          <p14:tracePt t="74882" x="6054725" y="4929188"/>
          <p14:tracePt t="74899" x="6037263" y="4929188"/>
          <p14:tracePt t="74915" x="6027738" y="4929188"/>
          <p14:tracePt t="74932" x="6010275" y="4938713"/>
          <p14:tracePt t="74949" x="6000750" y="4946650"/>
          <p14:tracePt t="74966" x="5983288" y="4956175"/>
          <p14:tracePt t="74982" x="5973763" y="4965700"/>
          <p14:tracePt t="74999" x="5965825" y="4991100"/>
          <p14:tracePt t="75015" x="5946775" y="5000625"/>
          <p14:tracePt t="75049" x="5946775" y="5010150"/>
          <p14:tracePt t="75090" x="5956300" y="5010150"/>
          <p14:tracePt t="75096" x="5965825" y="4991100"/>
          <p14:tracePt t="75103" x="5983288" y="4946650"/>
          <p14:tracePt t="75115" x="6010275" y="4919663"/>
          <p14:tracePt t="75132" x="6242050" y="4803775"/>
          <p14:tracePt t="75149" x="6348413" y="4768850"/>
          <p14:tracePt t="75165" x="6411913" y="4751388"/>
          <p14:tracePt t="75182" x="6446838" y="4724400"/>
          <p14:tracePt t="75200" x="6491288" y="4705350"/>
          <p14:tracePt t="75216" x="6500813" y="4697413"/>
          <p14:tracePt t="75342" x="6500813" y="4705350"/>
          <p14:tracePt t="75350" x="6491288" y="4714875"/>
          <p14:tracePt t="75357" x="6483350" y="4724400"/>
          <p14:tracePt t="75365" x="6456363" y="4732338"/>
          <p14:tracePt t="75382" x="6419850" y="4741863"/>
          <p14:tracePt t="75399" x="6232525" y="4776788"/>
          <p14:tracePt t="75416" x="6045200" y="4848225"/>
          <p14:tracePt t="75432" x="5929313" y="4911725"/>
          <p14:tracePt t="75449" x="5813425" y="4973638"/>
          <p14:tracePt t="75466" x="5759450" y="4991100"/>
          <p14:tracePt t="75483" x="5732463" y="5000625"/>
          <p14:tracePt t="75559" x="5751513" y="4991100"/>
          <p14:tracePt t="75566" x="5786438" y="4991100"/>
          <p14:tracePt t="75573" x="5822950" y="4983163"/>
          <p14:tracePt t="75582" x="5884863" y="4965700"/>
          <p14:tracePt t="75599" x="5956300" y="4946650"/>
          <p14:tracePt t="75616" x="6010275" y="4938713"/>
          <p14:tracePt t="75632" x="6126163" y="4919663"/>
          <p14:tracePt t="75649" x="6215063" y="4902200"/>
          <p14:tracePt t="75666" x="6276975" y="4875213"/>
          <p14:tracePt t="75682" x="6323013" y="4867275"/>
          <p14:tracePt t="75699" x="6340475" y="4857750"/>
          <p14:tracePt t="75716" x="6367463" y="4848225"/>
          <p14:tracePt t="78794" x="6375400" y="4813300"/>
          <p14:tracePt t="78801" x="6394450" y="4705350"/>
          <p14:tracePt t="78809" x="6411913" y="4518025"/>
          <p14:tracePt t="78817" x="6429375" y="4367213"/>
          <p14:tracePt t="78833" x="6429375" y="4160838"/>
          <p14:tracePt t="78850" x="6438900" y="3724275"/>
          <p14:tracePt t="78867" x="6446838" y="3465513"/>
          <p14:tracePt t="78900" x="6446838" y="2751138"/>
          <p14:tracePt t="78933" x="6384925" y="2465388"/>
          <p14:tracePt t="78967" x="6313488" y="2214563"/>
          <p14:tracePt t="78983" x="6286500" y="2197100"/>
          <p14:tracePt t="79000" x="6242050" y="2170113"/>
          <p14:tracePt t="79018" x="6108700" y="2108200"/>
          <p14:tracePt t="79033" x="6027738" y="2044700"/>
          <p14:tracePt t="79050" x="5956300" y="1938338"/>
          <p14:tracePt t="79067" x="5919788" y="1857375"/>
          <p14:tracePt t="79084" x="5884863" y="1795463"/>
          <p14:tracePt t="79100" x="5867400" y="1741488"/>
          <p14:tracePt t="79117" x="5840413" y="1562100"/>
          <p14:tracePt t="79133" x="5840413" y="1401763"/>
          <p14:tracePt t="79150" x="5840413" y="1303338"/>
          <p14:tracePt t="79167" x="5840413" y="1081088"/>
          <p14:tracePt t="79184" x="5822950" y="1036638"/>
          <p14:tracePt t="79200" x="5813425" y="1036638"/>
          <p14:tracePt t="79233" x="5795963" y="1036638"/>
          <p14:tracePt t="79250" x="5786438" y="1036638"/>
          <p14:tracePt t="79267" x="5751513" y="1054100"/>
          <p14:tracePt t="79283" x="5688013" y="1071563"/>
          <p14:tracePt t="79301" x="5599113" y="1089025"/>
          <p14:tracePt t="79317" x="5518150" y="1116013"/>
          <p14:tracePt t="79333" x="5402263" y="1160463"/>
          <p14:tracePt t="79350" x="5286375" y="1196975"/>
          <p14:tracePt t="79367" x="5214938" y="1231900"/>
          <p14:tracePt t="79383" x="5187950" y="1250950"/>
          <p14:tracePt t="79401" x="5153025" y="1268413"/>
          <p14:tracePt t="79417" x="5133975" y="1295400"/>
          <p14:tracePt t="79433" x="5126038" y="1303338"/>
          <p14:tracePt t="79451" x="5116513" y="1322388"/>
          <p14:tracePt t="79467" x="5116513" y="1384300"/>
          <p14:tracePt t="79484" x="5143500" y="1509713"/>
          <p14:tracePt t="79501" x="5187950" y="1598613"/>
          <p14:tracePt t="79503" x="5214938" y="1633538"/>
          <p14:tracePt t="79517" x="5313363" y="1714500"/>
          <p14:tracePt t="79534" x="5518150" y="1839913"/>
          <p14:tracePt t="79550" x="5634038" y="1911350"/>
          <p14:tracePt t="79567" x="5724525" y="1955800"/>
          <p14:tracePt t="79584" x="5894388" y="1965325"/>
          <p14:tracePt t="79600" x="5991225" y="1965325"/>
          <p14:tracePt t="79617" x="6037263" y="1946275"/>
          <p14:tracePt t="79634" x="6081713" y="1928813"/>
          <p14:tracePt t="79651" x="6170613" y="1893888"/>
          <p14:tracePt t="79667" x="6224588" y="1874838"/>
          <p14:tracePt t="79684" x="6259513" y="1857375"/>
          <p14:tracePt t="79700" x="6286500" y="1839913"/>
          <p14:tracePt t="79717" x="6296025" y="1822450"/>
          <p14:tracePt t="79734" x="6313488" y="1803400"/>
          <p14:tracePt t="79767" x="6313488" y="1785938"/>
          <p14:tracePt t="79784" x="6296025" y="1751013"/>
          <p14:tracePt t="79800" x="6153150" y="1608138"/>
          <p14:tracePt t="79817" x="6062663" y="1473200"/>
          <p14:tracePt t="79834" x="6027738" y="1411288"/>
          <p14:tracePt t="79850" x="6010275" y="1393825"/>
          <p14:tracePt t="79868" x="5983288" y="1384300"/>
          <p14:tracePt t="79884" x="5946775" y="1374775"/>
          <p14:tracePt t="79901" x="5884863" y="1366838"/>
          <p14:tracePt t="79917" x="5813425" y="1339850"/>
          <p14:tracePt t="79934" x="5715000" y="1330325"/>
          <p14:tracePt t="79951" x="5670550" y="1322388"/>
          <p14:tracePt t="79967" x="5608638" y="1303338"/>
          <p14:tracePt t="79984" x="5545138" y="1303338"/>
          <p14:tracePt t="80001" x="5446713" y="1303338"/>
          <p14:tracePt t="80018" x="5402263" y="1312863"/>
          <p14:tracePt t="80034" x="5367338" y="1322388"/>
          <p14:tracePt t="80050" x="5340350" y="1339850"/>
          <p14:tracePt t="80068" x="5276850" y="1366838"/>
          <p14:tracePt t="80084" x="5241925" y="1393825"/>
          <p14:tracePt t="80100" x="5205413" y="1428750"/>
          <p14:tracePt t="80118" x="5153025" y="1500188"/>
          <p14:tracePt t="80134" x="5126038" y="1544638"/>
          <p14:tracePt t="80151" x="5108575" y="1581150"/>
          <p14:tracePt t="80167" x="5108575" y="1608138"/>
          <p14:tracePt t="80184" x="5108575" y="1625600"/>
          <p14:tracePt t="80218" x="5108575" y="1643063"/>
          <p14:tracePt t="80234" x="5126038" y="1652588"/>
          <p14:tracePt t="80251" x="5160963" y="1670050"/>
          <p14:tracePt t="80267" x="5197475" y="1697038"/>
          <p14:tracePt t="80284" x="5251450" y="1724025"/>
          <p14:tracePt t="80301" x="5286375" y="1741488"/>
          <p14:tracePt t="80317" x="5330825" y="1768475"/>
          <p14:tracePt t="80334" x="5384800" y="1795463"/>
          <p14:tracePt t="80351" x="5527675" y="1839913"/>
          <p14:tracePt t="80367" x="5599113" y="1847850"/>
          <p14:tracePt t="80384" x="5643563" y="1847850"/>
          <p14:tracePt t="80401" x="5680075" y="1847850"/>
          <p14:tracePt t="80419" x="5759450" y="1847850"/>
          <p14:tracePt t="80434" x="5840413" y="1830388"/>
          <p14:tracePt t="80451" x="5902325" y="1812925"/>
          <p14:tracePt t="80467" x="5946775" y="1803400"/>
          <p14:tracePt t="80484" x="5965825" y="1795463"/>
          <p14:tracePt t="80501" x="5973763" y="1785938"/>
          <p14:tracePt t="80503" x="5983288" y="1785938"/>
          <p14:tracePt t="80517" x="5991225" y="1785938"/>
          <p14:tracePt t="80534" x="6000750" y="1768475"/>
          <p14:tracePt t="80551" x="6010275" y="1758950"/>
          <p14:tracePt t="80568" x="6018213" y="1741488"/>
          <p14:tracePt t="80584" x="6027738" y="1731963"/>
          <p14:tracePt t="80601" x="6037263" y="1724025"/>
          <p14:tracePt t="80618" x="6054725" y="1697038"/>
          <p14:tracePt t="80634" x="6072188" y="1670050"/>
          <p14:tracePt t="80651" x="6081713" y="1643063"/>
          <p14:tracePt t="80668" x="6089650" y="1616075"/>
          <p14:tracePt t="80684" x="6089650" y="1562100"/>
          <p14:tracePt t="80701" x="6062663" y="1536700"/>
          <p14:tracePt t="80717" x="6018213" y="1482725"/>
          <p14:tracePt t="80734" x="5991225" y="1446213"/>
          <p14:tracePt t="80751" x="5946775" y="1428750"/>
          <p14:tracePt t="80768" x="5894388" y="1419225"/>
          <p14:tracePt t="80784" x="5813425" y="1401763"/>
          <p14:tracePt t="80801" x="5768975" y="1401763"/>
          <p14:tracePt t="80818" x="5732463" y="1401763"/>
          <p14:tracePt t="80834" x="5680075" y="1401763"/>
          <p14:tracePt t="80851" x="5589588" y="1401763"/>
          <p14:tracePt t="80868" x="5545138" y="1401763"/>
          <p14:tracePt t="80884" x="5483225" y="1411288"/>
          <p14:tracePt t="80901" x="5446713" y="1419225"/>
          <p14:tracePt t="80919" x="5411788" y="1446213"/>
          <p14:tracePt t="80934" x="5375275" y="1527175"/>
          <p14:tracePt t="80951" x="5348288" y="1633538"/>
          <p14:tracePt t="80968" x="5340350" y="1697038"/>
          <p14:tracePt t="80984" x="5340350" y="1731963"/>
          <p14:tracePt t="81001" x="5340350" y="1795463"/>
          <p14:tracePt t="81018" x="5367338" y="1874838"/>
          <p14:tracePt t="81034" x="5446713" y="1973263"/>
          <p14:tracePt t="81051" x="5616575" y="2054225"/>
          <p14:tracePt t="81068" x="5803900" y="2098675"/>
          <p14:tracePt t="81084" x="6027738" y="2098675"/>
          <p14:tracePt t="81101" x="6161088" y="2071688"/>
          <p14:tracePt t="81117" x="6232525" y="2044700"/>
          <p14:tracePt t="81134" x="6357938" y="1965325"/>
          <p14:tracePt t="81151" x="6402388" y="1938338"/>
          <p14:tracePt t="81168" x="6411913" y="1919288"/>
          <p14:tracePt t="81184" x="6411913" y="1901825"/>
          <p14:tracePt t="81201" x="6411913" y="1893888"/>
          <p14:tracePt t="81218" x="6411913" y="1884363"/>
          <p14:tracePt t="81234" x="6411913" y="1874838"/>
          <p14:tracePt t="81251" x="6411913" y="1866900"/>
          <p14:tracePt t="81268" x="6411913" y="1857375"/>
          <p14:tracePt t="82335" x="6411913" y="1847850"/>
          <p14:tracePt t="82342" x="6402388" y="1830388"/>
          <p14:tracePt t="82351" x="6394450" y="1803400"/>
          <p14:tracePt t="82368" x="6348413" y="1758950"/>
          <p14:tracePt t="82385" x="6323013" y="1731963"/>
          <p14:tracePt t="82401" x="6296025" y="1714500"/>
          <p14:tracePt t="82418" x="6251575" y="1670050"/>
          <p14:tracePt t="82451" x="6180138" y="1625600"/>
          <p14:tracePt t="82484" x="5938838" y="1562100"/>
          <p14:tracePt t="82519" x="5813425" y="1562100"/>
          <p14:tracePt t="82522" x="5768975" y="1562100"/>
          <p14:tracePt t="82551" x="5608638" y="1571625"/>
          <p14:tracePt t="82568" x="5554663" y="1598613"/>
          <p14:tracePt t="82585" x="5518150" y="1643063"/>
          <p14:tracePt t="82601" x="5473700" y="1687513"/>
          <p14:tracePt t="82619" x="5411788" y="1758950"/>
          <p14:tracePt t="82634" x="5367338" y="1812925"/>
          <p14:tracePt t="82651" x="5348288" y="1830388"/>
          <p14:tracePt t="82668" x="5330825" y="1847850"/>
          <p14:tracePt t="82685" x="5330825" y="1857375"/>
          <p14:tracePt t="82701" x="5330825" y="1866900"/>
          <p14:tracePt t="82718" x="5394325" y="1901825"/>
          <p14:tracePt t="82735" x="5510213" y="1919288"/>
          <p14:tracePt t="82751" x="5884863" y="1901825"/>
          <p14:tracePt t="82768" x="6010275" y="1884363"/>
          <p14:tracePt t="82785" x="6251575" y="1866900"/>
          <p14:tracePt t="82801" x="6411913" y="1839913"/>
          <p14:tracePt t="82818" x="6510338" y="1822450"/>
          <p14:tracePt t="82834" x="6813550" y="1776413"/>
          <p14:tracePt t="82851" x="6894513" y="1768475"/>
          <p14:tracePt t="82868" x="6973888" y="1758950"/>
          <p14:tracePt t="82885" x="7188200" y="1751013"/>
          <p14:tracePt t="82901" x="7348538" y="1751013"/>
          <p14:tracePt t="82918" x="7500938" y="1751013"/>
          <p14:tracePt t="82935" x="7688263" y="1751013"/>
          <p14:tracePt t="82951" x="7769225" y="1751013"/>
          <p14:tracePt t="82968" x="7929563" y="1751013"/>
          <p14:tracePt t="82985" x="8180388" y="1776413"/>
          <p14:tracePt t="83001" x="8269288" y="1812925"/>
          <p14:tracePt t="83018" x="8394700" y="1839913"/>
          <p14:tracePt t="83035" x="8518525" y="1857375"/>
          <p14:tracePt t="83051" x="8582025" y="1857375"/>
          <p14:tracePt t="83069" x="8626475" y="1857375"/>
          <p14:tracePt t="83085" x="8688388" y="1857375"/>
          <p14:tracePt t="83102" x="8724900" y="1857375"/>
          <p14:tracePt t="83118" x="8751888" y="1857375"/>
          <p14:tracePt t="83135" x="8759825" y="1857375"/>
          <p14:tracePt t="83185" x="8759825" y="1866900"/>
          <p14:tracePt t="83393" x="8643938" y="1919288"/>
          <p14:tracePt t="83401" x="8545513" y="1990725"/>
          <p14:tracePt t="83409" x="8474075" y="2027238"/>
          <p14:tracePt t="83418" x="8304213" y="2152650"/>
          <p14:tracePt t="83435" x="7875588" y="2401888"/>
          <p14:tracePt t="83451" x="7724775" y="2509838"/>
          <p14:tracePt t="83468" x="7429500" y="2670175"/>
          <p14:tracePt t="83485" x="7331075" y="2874963"/>
          <p14:tracePt t="83501" x="7277100" y="2946400"/>
          <p14:tracePt t="83519" x="7242175" y="2990850"/>
          <p14:tracePt t="83535" x="7161213" y="3170238"/>
          <p14:tracePt t="83552" x="7126288" y="3330575"/>
          <p14:tracePt t="83568" x="7116763" y="3402013"/>
          <p14:tracePt t="83585" x="7116763" y="3509963"/>
          <p14:tracePt t="83602" x="7116763" y="3714750"/>
          <p14:tracePt t="83618" x="7089775" y="3795713"/>
          <p14:tracePt t="83635" x="7081838" y="3884613"/>
          <p14:tracePt t="83651" x="7054850" y="4081463"/>
          <p14:tracePt t="83668" x="7027863" y="4214813"/>
          <p14:tracePt t="83685" x="7000875" y="4286250"/>
          <p14:tracePt t="83701" x="6973888" y="4357688"/>
          <p14:tracePt t="83718" x="6929438" y="4537075"/>
          <p14:tracePt t="83735" x="6894513" y="4643438"/>
          <p14:tracePt t="83752" x="6858000" y="4679950"/>
          <p14:tracePt t="83768" x="6777038" y="4741863"/>
          <p14:tracePt t="83785" x="6688138" y="4813300"/>
          <p14:tracePt t="83802" x="6626225" y="4884738"/>
          <p14:tracePt t="83819" x="6537325" y="5000625"/>
          <p14:tracePt t="83835" x="6491288" y="5027613"/>
          <p14:tracePt t="83852" x="6456363" y="5054600"/>
          <p14:tracePt t="83868" x="6419850" y="5072063"/>
          <p14:tracePt t="83885" x="6384925" y="5072063"/>
          <p14:tracePt t="83902" x="6367463" y="5089525"/>
          <p14:tracePt t="83918" x="6357938" y="5089525"/>
          <p14:tracePt t="83935" x="6340475" y="5099050"/>
          <p14:tracePt t="83952" x="6323013" y="5099050"/>
          <p14:tracePt t="83968" x="6313488" y="5108575"/>
          <p14:tracePt t="83985" x="6303963" y="5116513"/>
          <p14:tracePt t="84002" x="6286500" y="5126038"/>
          <p14:tracePt t="84018" x="6276975" y="5133975"/>
          <p14:tracePt t="84035" x="6251575" y="5143500"/>
          <p14:tracePt t="84052" x="6242050" y="5143500"/>
          <p14:tracePt t="84068" x="6232525" y="5143500"/>
          <p14:tracePt t="84085" x="6224588" y="5143500"/>
          <p14:tracePt t="86621" x="6224588" y="5108575"/>
          <p14:tracePt t="86630" x="6224588" y="5062538"/>
          <p14:tracePt t="86637" x="6224588" y="5045075"/>
          <p14:tracePt t="86652" x="6224588" y="5000625"/>
          <p14:tracePt t="86669" x="6215063" y="4991100"/>
          <p14:tracePt t="86686" x="6215063" y="4965700"/>
          <p14:tracePt t="86703" x="6215063" y="4911725"/>
          <p14:tracePt t="86736" x="6188075" y="4697413"/>
          <p14:tracePt t="86769" x="6153150" y="4660900"/>
          <p14:tracePt t="86861" x="6153150" y="4652963"/>
          <p14:tracePt t="86868" x="6143625" y="4652963"/>
          <p14:tracePt t="86904" x="6143625" y="4643438"/>
          <p14:tracePt t="86920" x="6134100" y="4643438"/>
          <p14:tracePt t="86957" x="6134100" y="4633913"/>
          <p14:tracePt t="86980" x="6126163" y="4625975"/>
          <p14:tracePt t="86987" x="6126163" y="4616450"/>
          <p14:tracePt t="87001" x="6116638" y="4608513"/>
          <p14:tracePt t="87292" x="6126163" y="4608513"/>
          <p14:tracePt t="87315" x="6126163" y="4616450"/>
          <p14:tracePt t="87330" x="6134100" y="4616450"/>
          <p14:tracePt t="87337" x="6143625" y="4616450"/>
          <p14:tracePt t="87344" x="6153150" y="4616450"/>
          <p14:tracePt t="87374" x="6170613" y="4616450"/>
          <p14:tracePt t="87386" x="6197600" y="4616450"/>
          <p14:tracePt t="87419" x="6411913" y="4608513"/>
          <p14:tracePt t="87453" x="6510338" y="4608513"/>
          <p14:tracePt t="87470" x="6537325" y="4598988"/>
          <p14:tracePt t="87486" x="6572250" y="4598988"/>
          <p14:tracePt t="87503" x="6589713" y="4598988"/>
          <p14:tracePt t="87520" x="6589713" y="4589463"/>
          <p14:tracePt t="87536" x="6608763" y="4589463"/>
          <p14:tracePt t="87553" x="6616700" y="4589463"/>
          <p14:tracePt t="87591" x="6626225" y="4581525"/>
          <p14:tracePt t="87603" x="6634163" y="4581525"/>
          <p14:tracePt t="87620" x="6680200" y="4554538"/>
          <p14:tracePt t="87636" x="6732588" y="4527550"/>
          <p14:tracePt t="87653" x="6759575" y="4510088"/>
          <p14:tracePt t="87669" x="6777038" y="4491038"/>
          <p14:tracePt t="87686" x="6786563" y="4483100"/>
          <p14:tracePt t="87933" x="6786563" y="4491038"/>
          <p14:tracePt t="87941" x="6777038" y="4491038"/>
          <p14:tracePt t="87963" x="6769100" y="4491038"/>
          <p14:tracePt t="87971" x="6769100" y="4500563"/>
          <p14:tracePt t="87979" x="6759575" y="4500563"/>
          <p14:tracePt t="87993" x="6751638" y="4510088"/>
          <p14:tracePt t="88003" x="6751638" y="4518025"/>
          <p14:tracePt t="88020" x="6732588" y="4527550"/>
          <p14:tracePt t="88036" x="6661150" y="4554538"/>
          <p14:tracePt t="88053" x="6581775" y="4562475"/>
          <p14:tracePt t="88070" x="6554788" y="4562475"/>
          <p14:tracePt t="88087" x="6537325" y="4562475"/>
          <p14:tracePt t="88103" x="6500813" y="4562475"/>
          <p14:tracePt t="88120" x="6446838" y="4562475"/>
          <p14:tracePt t="88137" x="6394450" y="4562475"/>
          <p14:tracePt t="88153" x="6286500" y="4572000"/>
          <p14:tracePt t="88170" x="6251575" y="4572000"/>
          <p14:tracePt t="88187" x="6205538" y="4572000"/>
          <p14:tracePt t="88203" x="6180138" y="4589463"/>
          <p14:tracePt t="88220" x="6161088" y="4589463"/>
          <p14:tracePt t="88237" x="6143625" y="4589463"/>
          <p14:tracePt t="88253" x="6126163" y="4598988"/>
          <p14:tracePt t="88270" x="6116638" y="4598988"/>
          <p14:tracePt t="88313" x="6108700" y="4598988"/>
          <p14:tracePt t="88747" x="6116638" y="4598988"/>
          <p14:tracePt t="88881" x="6116638" y="4589463"/>
          <p14:tracePt t="88896" x="6116638" y="4581525"/>
          <p14:tracePt t="88919" x="6108700" y="4581525"/>
          <p14:tracePt t="88940" x="6099175" y="4581525"/>
          <p14:tracePt t="88978" x="6089650" y="4581525"/>
          <p14:tracePt t="89000" x="6089650" y="4572000"/>
          <p14:tracePt t="89044" x="6089650" y="4562475"/>
          <p14:tracePt t="89089" x="6081713" y="4562475"/>
          <p14:tracePt t="89133" x="6072188" y="4562475"/>
          <p14:tracePt t="89141" x="6072188" y="4554538"/>
          <p14:tracePt t="89261" x="6072188" y="4545013"/>
          <p14:tracePt t="89328" x="6081713" y="4545013"/>
          <p14:tracePt t="89431" x="6089650" y="4537075"/>
          <p14:tracePt t="90066" x="6089650" y="4527550"/>
          <p14:tracePt t="90162" x="6089650" y="4518025"/>
          <p14:tracePt t="91021" x="6089650" y="4419600"/>
          <p14:tracePt t="91028" x="6116638" y="4205288"/>
          <p14:tracePt t="91037" x="6126163" y="4081463"/>
          <p14:tracePt t="91054" x="6143625" y="3830638"/>
          <p14:tracePt t="91071" x="6180138" y="3446463"/>
          <p14:tracePt t="91088" x="6188075" y="3062288"/>
          <p14:tracePt t="91104" x="6188075" y="2973388"/>
          <p14:tracePt t="91138" x="6180138" y="2894013"/>
          <p14:tracePt t="91171" x="6161088" y="2874963"/>
          <p14:tracePt t="91204" x="6143625" y="2874963"/>
          <p14:tracePt t="91221" x="6134100" y="2874963"/>
          <p14:tracePt t="91254" x="6126163" y="2874963"/>
          <p14:tracePt t="91271" x="6116638" y="2867025"/>
          <p14:tracePt t="91288" x="6116638" y="2847975"/>
          <p14:tracePt t="91304" x="6116638" y="2786063"/>
          <p14:tracePt t="91321" x="6126163" y="2705100"/>
          <p14:tracePt t="91338" x="6143625" y="2643188"/>
          <p14:tracePt t="91354" x="6170613" y="2571750"/>
          <p14:tracePt t="91371" x="6276975" y="2366963"/>
          <p14:tracePt t="91388" x="6313488" y="2259013"/>
          <p14:tracePt t="91404" x="6357938" y="2205038"/>
          <p14:tracePt t="91421" x="6384925" y="2187575"/>
          <p14:tracePt t="91438" x="6394450" y="2179638"/>
          <p14:tracePt t="91520" x="6394450" y="2187575"/>
          <p14:tracePt t="91542" x="6394450" y="2197100"/>
          <p14:tracePt t="91550" x="6394450" y="2205038"/>
          <p14:tracePt t="91556" x="6394450" y="2214563"/>
          <p14:tracePt t="91580" x="6394450" y="2224088"/>
          <p14:tracePt t="91594" x="6394450" y="2232025"/>
          <p14:tracePt t="91604" x="6394450" y="2241550"/>
          <p14:tracePt t="91621" x="6394450" y="2251075"/>
          <p14:tracePt t="91638" x="6394450" y="2276475"/>
          <p14:tracePt t="91654" x="6384925" y="2455863"/>
          <p14:tracePt t="91671" x="6375400" y="2517775"/>
          <p14:tracePt t="91688" x="6384925" y="2598738"/>
          <p14:tracePt t="91704" x="6411913" y="2732088"/>
          <p14:tracePt t="91721" x="6429375" y="2840038"/>
          <p14:tracePt t="91738" x="6438900" y="2867025"/>
          <p14:tracePt t="91754" x="6438900" y="2874963"/>
          <p14:tracePt t="93264" x="6456363" y="2874963"/>
          <p14:tracePt t="93271" x="6483350" y="2874963"/>
          <p14:tracePt t="93279" x="6562725" y="2874963"/>
          <p14:tracePt t="93288" x="6616700" y="2874963"/>
          <p14:tracePt t="93305" x="6724650" y="2874963"/>
          <p14:tracePt t="93321" x="6804025" y="2901950"/>
          <p14:tracePt t="93338" x="6973888" y="2955925"/>
          <p14:tracePt t="93371" x="7205663" y="3017838"/>
          <p14:tracePt t="93405" x="7277100" y="3054350"/>
          <p14:tracePt t="93439" x="7304088" y="3071813"/>
          <p14:tracePt t="93455" x="7304088" y="3081338"/>
          <p14:tracePt t="93488" x="7323138" y="3081338"/>
          <p14:tracePt t="93505" x="7348538" y="3081338"/>
          <p14:tracePt t="93521" x="7419975" y="3116263"/>
          <p14:tracePt t="93539" x="7483475" y="3133725"/>
          <p14:tracePt t="93555" x="7608888" y="3160713"/>
          <p14:tracePt t="93572" x="7804150" y="3179763"/>
          <p14:tracePt t="93589" x="7894638" y="3205163"/>
          <p14:tracePt t="93605" x="7947025" y="3214688"/>
          <p14:tracePt t="93622" x="7966075" y="3214688"/>
          <p14:tracePt t="93674" x="7966075" y="3224213"/>
          <p14:tracePt t="93793" x="7956550" y="3224213"/>
          <p14:tracePt t="93831" x="7947025" y="3224213"/>
          <p14:tracePt t="93861" x="7939088" y="3224213"/>
          <p14:tracePt t="93882" x="7920038" y="3232150"/>
          <p14:tracePt t="93912" x="7912100" y="3232150"/>
          <p14:tracePt t="93921" x="7912100" y="3241675"/>
          <p14:tracePt t="93935" x="7902575" y="3241675"/>
          <p14:tracePt t="93965" x="7902575" y="3251200"/>
          <p14:tracePt t="93980" x="7894638" y="3251200"/>
          <p14:tracePt t="94031" x="7894638" y="3259138"/>
          <p14:tracePt t="95836" x="7894638" y="3251200"/>
          <p14:tracePt t="95844" x="7894638" y="3224213"/>
          <p14:tracePt t="95851" x="7885113" y="3179763"/>
          <p14:tracePt t="95859" x="7867650" y="3089275"/>
          <p14:tracePt t="95873" x="7796213" y="2982913"/>
          <p14:tracePt t="95889" x="7626350" y="2874963"/>
          <p14:tracePt t="95906" x="7500938" y="2840038"/>
          <p14:tracePt t="95939" x="7197725" y="2589213"/>
          <p14:tracePt t="95972" x="6884988" y="2419350"/>
          <p14:tracePt t="96006" x="6661150" y="2401888"/>
          <p14:tracePt t="96007" x="6616700" y="2401888"/>
          <p14:tracePt t="96022" x="6572250" y="2401888"/>
          <p14:tracePt t="96039" x="6446838" y="2411413"/>
          <p14:tracePt t="96056" x="6286500" y="2473325"/>
          <p14:tracePt t="96072" x="6153150" y="2536825"/>
          <p14:tracePt t="96089" x="6045200" y="2652713"/>
          <p14:tracePt t="96106" x="5991225" y="2705100"/>
          <p14:tracePt t="96122" x="5946775" y="2751138"/>
          <p14:tracePt t="96139" x="5911850" y="2786063"/>
          <p14:tracePt t="96156" x="5902325" y="2884488"/>
          <p14:tracePt t="96173" x="5946775" y="3027363"/>
          <p14:tracePt t="96189" x="6037263" y="3133725"/>
          <p14:tracePt t="96206" x="6126163" y="3179763"/>
          <p14:tracePt t="96222" x="6224588" y="3187700"/>
          <p14:tracePt t="96239" x="6483350" y="3187700"/>
          <p14:tracePt t="96256" x="6537325" y="3187700"/>
          <p14:tracePt t="96272" x="6599238" y="3187700"/>
          <p14:tracePt t="96289" x="6724650" y="3160713"/>
          <p14:tracePt t="96306" x="6867525" y="3044825"/>
          <p14:tracePt t="96322" x="6929438" y="2946400"/>
          <p14:tracePt t="96339" x="6956425" y="2874963"/>
          <p14:tracePt t="96356" x="6973888" y="2830513"/>
          <p14:tracePt t="96373" x="6983413" y="2544763"/>
          <p14:tracePt t="96389" x="6938963" y="2411413"/>
          <p14:tracePt t="96406" x="6902450" y="2374900"/>
          <p14:tracePt t="96422" x="6831013" y="2347913"/>
          <p14:tracePt t="96439" x="6769100" y="2339975"/>
          <p14:tracePt t="96456" x="6680200" y="2339975"/>
          <p14:tracePt t="96472" x="6643688" y="2347913"/>
          <p14:tracePt t="96489" x="6562725" y="2366963"/>
          <p14:tracePt t="96506" x="6465888" y="2428875"/>
          <p14:tracePt t="96508" x="6384925" y="2500313"/>
          <p14:tracePt t="96523" x="6251575" y="2705100"/>
          <p14:tracePt t="96539" x="6188075" y="2813050"/>
          <p14:tracePt t="96556" x="6134100" y="3044825"/>
          <p14:tracePt t="96572" x="6116638" y="3295650"/>
          <p14:tracePt t="96589" x="6161088" y="3527425"/>
          <p14:tracePt t="96606" x="6224588" y="3670300"/>
          <p14:tracePt t="96623" x="6375400" y="3768725"/>
          <p14:tracePt t="96639" x="6527800" y="3795713"/>
          <p14:tracePt t="96656" x="6643688" y="3803650"/>
          <p14:tracePt t="96673" x="6831013" y="3803650"/>
          <p14:tracePt t="96689" x="6965950" y="3795713"/>
          <p14:tracePt t="96706" x="7054850" y="3776663"/>
          <p14:tracePt t="96723" x="7286625" y="3714750"/>
          <p14:tracePt t="96739" x="7412038" y="3670300"/>
          <p14:tracePt t="96756" x="7446963" y="3643313"/>
          <p14:tracePt t="96773" x="7473950" y="3608388"/>
          <p14:tracePt t="96790" x="7491413" y="3589338"/>
          <p14:tracePt t="96806" x="7500938" y="3571875"/>
          <p14:tracePt t="96823" x="7500938" y="3562350"/>
          <p14:tracePt t="96839" x="7500938" y="3554413"/>
          <p14:tracePt t="96856" x="7500938" y="3544888"/>
          <p14:tracePt t="96889" x="7500938" y="35369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4101737" y="3631475"/>
            <a:ext cx="888276" cy="888274"/>
          </a:xfrm>
          <a:prstGeom prst="ellipse">
            <a:avLst/>
          </a:prstGeom>
          <a:solidFill>
            <a:srgbClr val="A9D18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9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968"/>
    </mc:Choice>
    <mc:Fallback>
      <p:transition spd="slow" advTm="14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30" x="7483475" y="3536950"/>
          <p14:tracePt t="3637" x="7402513" y="3500438"/>
          <p14:tracePt t="3645" x="7304088" y="3455988"/>
          <p14:tracePt t="3662" x="7188200" y="3394075"/>
          <p14:tracePt t="3679" x="7018338" y="3241675"/>
          <p14:tracePt t="3695" x="6724650" y="3089275"/>
          <p14:tracePt t="3712" x="6510338" y="3000375"/>
          <p14:tracePt t="3745" x="6126163" y="2830513"/>
          <p14:tracePt t="3779" x="5705475" y="2589213"/>
          <p14:tracePt t="3812" x="5375275" y="2517775"/>
          <p14:tracePt t="4084" x="5276850" y="2473325"/>
          <p14:tracePt t="4093" x="5214938" y="2446338"/>
          <p14:tracePt t="4100" x="5116513" y="2401888"/>
          <p14:tracePt t="4112" x="4919663" y="2347913"/>
          <p14:tracePt t="4129" x="4473575" y="2214563"/>
          <p14:tracePt t="4146" x="3840163" y="1751013"/>
          <p14:tracePt t="4163" x="3633788" y="1660525"/>
          <p14:tracePt t="4196" x="3295650" y="1571625"/>
          <p14:tracePt t="4229" x="2894013" y="1374775"/>
          <p14:tracePt t="4263" x="2554288" y="1258888"/>
          <p14:tracePt t="4279" x="2419350" y="1223963"/>
          <p14:tracePt t="4296" x="2357438" y="1204913"/>
          <p14:tracePt t="4312" x="2312988" y="1196975"/>
          <p14:tracePt t="4329" x="2251075" y="1187450"/>
          <p14:tracePt t="4346" x="2133600" y="1179513"/>
          <p14:tracePt t="4363" x="2062163" y="1152525"/>
          <p14:tracePt t="4379" x="1990725" y="1133475"/>
          <p14:tracePt t="4396" x="1874838" y="1071563"/>
          <p14:tracePt t="4412" x="1731963" y="1000125"/>
          <p14:tracePt t="4429" x="1697038" y="955675"/>
          <p14:tracePt t="4446" x="1643063" y="928688"/>
          <p14:tracePt t="4463" x="1598613" y="911225"/>
          <p14:tracePt t="4480" x="1517650" y="893763"/>
          <p14:tracePt t="4496" x="1500188" y="893763"/>
          <p14:tracePt t="4512" x="1490663" y="893763"/>
          <p14:tracePt t="4563" x="1490663" y="901700"/>
          <p14:tracePt t="4570" x="1490663" y="911225"/>
          <p14:tracePt t="4579" x="1490663" y="928688"/>
          <p14:tracePt t="4596" x="1490663" y="938213"/>
          <p14:tracePt t="4612" x="1490663" y="946150"/>
          <p14:tracePt t="4629" x="1490663" y="973138"/>
          <p14:tracePt t="4646" x="1490663" y="982663"/>
          <p14:tracePt t="4663" x="1500188" y="990600"/>
          <p14:tracePt t="4679" x="1509713" y="1000125"/>
          <p14:tracePt t="4696" x="1517650" y="1017588"/>
          <p14:tracePt t="4713" x="1571625" y="1044575"/>
          <p14:tracePt t="4729" x="1616075" y="1062038"/>
          <p14:tracePt t="4746" x="1643063" y="1071563"/>
          <p14:tracePt t="4763" x="1714500" y="1089025"/>
          <p14:tracePt t="4779" x="1724025" y="1089025"/>
          <p14:tracePt t="4796" x="1731963" y="1089025"/>
          <p14:tracePt t="4813" x="1741488" y="1089025"/>
          <p14:tracePt t="5181" x="1795463" y="1089025"/>
          <p14:tracePt t="5188" x="1857375" y="1098550"/>
          <p14:tracePt t="5196" x="1965325" y="1108075"/>
          <p14:tracePt t="5213" x="2187575" y="1116013"/>
          <p14:tracePt t="5230" x="2303463" y="1133475"/>
          <p14:tracePt t="5246" x="2428875" y="1143000"/>
          <p14:tracePt t="5263" x="2687638" y="1179513"/>
          <p14:tracePt t="5296" x="3054350" y="1223963"/>
          <p14:tracePt t="5330" x="3402013" y="1303338"/>
          <p14:tracePt t="5363" x="3670300" y="1374775"/>
          <p14:tracePt t="5379" x="3840163" y="1393825"/>
          <p14:tracePt t="5396" x="4000500" y="1419225"/>
          <p14:tracePt t="5413" x="4089400" y="1419225"/>
          <p14:tracePt t="5430" x="4179888" y="1428750"/>
          <p14:tracePt t="5446" x="4295775" y="1428750"/>
          <p14:tracePt t="5463" x="4402138" y="1428750"/>
          <p14:tracePt t="5480" x="4419600" y="1428750"/>
          <p14:tracePt t="5496" x="4438650" y="1428750"/>
          <p14:tracePt t="5513" x="4446588" y="1428750"/>
          <p14:tracePt t="5546" x="4456113" y="1428750"/>
          <p14:tracePt t="5575" x="4456113" y="1419225"/>
          <p14:tracePt t="5591" x="4465638" y="1419225"/>
          <p14:tracePt t="5605" x="4473575" y="1411288"/>
          <p14:tracePt t="5643" x="4473575" y="1401763"/>
          <p14:tracePt t="5658" x="4473575" y="1393825"/>
          <p14:tracePt t="5711" x="4473575" y="1384300"/>
          <p14:tracePt t="5740" x="4473575" y="1374775"/>
          <p14:tracePt t="5777" x="4473575" y="1366838"/>
          <p14:tracePt t="5784" x="4473575" y="1357313"/>
          <p14:tracePt t="5852" x="4465638" y="1347788"/>
          <p14:tracePt t="7463" x="4456113" y="1347788"/>
          <p14:tracePt t="7493" x="4446588" y="1347788"/>
          <p14:tracePt t="7507" x="4446588" y="1339850"/>
          <p14:tracePt t="7514" x="4438650" y="1339850"/>
          <p14:tracePt t="7522" x="4429125" y="1339850"/>
          <p14:tracePt t="7530" x="4411663" y="1330325"/>
          <p14:tracePt t="7547" x="4357688" y="1330325"/>
          <p14:tracePt t="7580" x="4241800" y="1312863"/>
          <p14:tracePt t="7613" x="3830638" y="1285875"/>
          <p14:tracePt t="7647" x="3340100" y="1250950"/>
          <p14:tracePt t="7663" x="3108325" y="1250950"/>
          <p14:tracePt t="7680" x="2919413" y="1250950"/>
          <p14:tracePt t="7697" x="2822575" y="1250950"/>
          <p14:tracePt t="7714" x="2759075" y="1250950"/>
          <p14:tracePt t="7731" x="2608263" y="1276350"/>
          <p14:tracePt t="7747" x="2482850" y="1276350"/>
          <p14:tracePt t="7764" x="2419350" y="1276350"/>
          <p14:tracePt t="7780" x="2322513" y="1276350"/>
          <p14:tracePt t="7797" x="2197100" y="1276350"/>
          <p14:tracePt t="7813" x="2071688" y="1276350"/>
          <p14:tracePt t="7830" x="2036763" y="1276350"/>
          <p14:tracePt t="7847" x="2017713" y="1276350"/>
          <p14:tracePt t="7864" x="2009775" y="1268413"/>
          <p14:tracePt t="7917" x="2009775" y="1258888"/>
          <p14:tracePt t="7992" x="2089150" y="1250950"/>
          <p14:tracePt t="7999" x="2152650" y="1241425"/>
          <p14:tracePt t="8006" x="2322513" y="1223963"/>
          <p14:tracePt t="8014" x="2438400" y="1223963"/>
          <p14:tracePt t="8030" x="2633663" y="1214438"/>
          <p14:tracePt t="8047" x="3009900" y="1223963"/>
          <p14:tracePt t="8064" x="3313113" y="1241425"/>
          <p14:tracePt t="8081" x="3670300" y="1258888"/>
          <p14:tracePt t="8097" x="4286250" y="1285875"/>
          <p14:tracePt t="8114" x="4714875" y="1285875"/>
          <p14:tracePt t="8130" x="4946650" y="1303338"/>
          <p14:tracePt t="8147" x="5232400" y="1322388"/>
          <p14:tracePt t="8164" x="5295900" y="1322388"/>
          <p14:tracePt t="8181" x="5322888" y="1322388"/>
          <p14:tracePt t="8197" x="5330825" y="1322388"/>
          <p14:tracePt t="8879" x="5348288" y="1438275"/>
          <p14:tracePt t="8886" x="5375275" y="1714500"/>
          <p14:tracePt t="8897" x="5384800" y="1803400"/>
          <p14:tracePt t="8914" x="5483225" y="2152650"/>
          <p14:tracePt t="8931" x="5616575" y="2589213"/>
          <p14:tracePt t="8947" x="5715000" y="3036888"/>
          <p14:tracePt t="8964" x="5751513" y="3251200"/>
          <p14:tracePt t="8997" x="5768975" y="3536950"/>
          <p14:tracePt t="8998" x="5776913" y="3581400"/>
          <p14:tracePt t="9031" x="5803900" y="3724275"/>
          <p14:tracePt t="9064" x="5803900" y="3830638"/>
          <p14:tracePt t="9080" x="5803900" y="3857625"/>
          <p14:tracePt t="9097" x="5803900" y="3867150"/>
          <p14:tracePt t="9140" x="5803900" y="3875088"/>
          <p14:tracePt t="9147" x="5803900" y="3884613"/>
          <p14:tracePt t="9164" x="5803900" y="3894138"/>
          <p14:tracePt t="9181" x="5786438" y="3919538"/>
          <p14:tracePt t="9197" x="5776913" y="3965575"/>
          <p14:tracePt t="9214" x="5715000" y="4054475"/>
          <p14:tracePt t="9231" x="5634038" y="4108450"/>
          <p14:tracePt t="9247" x="5572125" y="4133850"/>
          <p14:tracePt t="9264" x="5527675" y="4133850"/>
          <p14:tracePt t="9282" x="5456238" y="4054475"/>
          <p14:tracePt t="9297" x="5394325" y="3956050"/>
          <p14:tracePt t="9314" x="5303838" y="3875088"/>
          <p14:tracePt t="9331" x="5143500" y="3776663"/>
          <p14:tracePt t="9348" x="4973638" y="3509963"/>
          <p14:tracePt t="9364" x="4813300" y="3402013"/>
          <p14:tracePt t="9381" x="4687888" y="3375025"/>
          <p14:tracePt t="9398" x="4625975" y="3367088"/>
          <p14:tracePt t="9414" x="4572000" y="3367088"/>
          <p14:tracePt t="9431" x="4491038" y="3367088"/>
          <p14:tracePt t="9447" x="4394200" y="3384550"/>
          <p14:tracePt t="9464" x="4268788" y="3419475"/>
          <p14:tracePt t="9481" x="4197350" y="3455988"/>
          <p14:tracePt t="9483" x="4179888" y="3482975"/>
          <p14:tracePt t="9497" x="4116388" y="3571875"/>
          <p14:tracePt t="9514" x="4054475" y="3660775"/>
          <p14:tracePt t="9531" x="4010025" y="3714750"/>
          <p14:tracePt t="9547" x="3973513" y="3751263"/>
          <p14:tracePt t="9564" x="3946525" y="3795713"/>
          <p14:tracePt t="9581" x="3938588" y="3840163"/>
          <p14:tracePt t="9597" x="3938588" y="3938588"/>
          <p14:tracePt t="9614" x="3956050" y="4027488"/>
          <p14:tracePt t="9632" x="4000500" y="4098925"/>
          <p14:tracePt t="9647" x="4054475" y="4133850"/>
          <p14:tracePt t="9664" x="4089400" y="4170363"/>
          <p14:tracePt t="9681" x="4133850" y="4241800"/>
          <p14:tracePt t="9698" x="4214813" y="4348163"/>
          <p14:tracePt t="9714" x="4268788" y="4402138"/>
          <p14:tracePt t="9731" x="4348163" y="4456113"/>
          <p14:tracePt t="9748" x="4456113" y="4465638"/>
          <p14:tracePt t="9764" x="4500563" y="4483100"/>
          <p14:tracePt t="9781" x="4724400" y="4491038"/>
          <p14:tracePt t="9797" x="4840288" y="4491038"/>
          <p14:tracePt t="9814" x="4929188" y="4491038"/>
          <p14:tracePt t="9831" x="5000625" y="4483100"/>
          <p14:tracePt t="9847" x="5116513" y="4456113"/>
          <p14:tracePt t="9864" x="5187950" y="4419600"/>
          <p14:tracePt t="9881" x="5303838" y="4251325"/>
          <p14:tracePt t="9898" x="5330825" y="4133850"/>
          <p14:tracePt t="9914" x="5375275" y="3902075"/>
          <p14:tracePt t="9931" x="5357813" y="3705225"/>
          <p14:tracePt t="9947" x="5340350" y="3652838"/>
          <p14:tracePt t="9964" x="5322888" y="3598863"/>
          <p14:tracePt t="9981" x="5268913" y="3509963"/>
          <p14:tracePt t="9983" x="5241925" y="3455988"/>
          <p14:tracePt t="9998" x="5160963" y="3367088"/>
          <p14:tracePt t="10014" x="5089525" y="3322638"/>
          <p14:tracePt t="10031" x="5018088" y="3295650"/>
          <p14:tracePt t="10048" x="4983163" y="3276600"/>
          <p14:tracePt t="10064" x="4946650" y="3268663"/>
          <p14:tracePt t="10081" x="4929188" y="3268663"/>
          <p14:tracePt t="10098" x="4919663" y="3268663"/>
          <p14:tracePt t="10154" x="4929188" y="3276600"/>
          <p14:tracePt t="10162" x="4929188" y="3286125"/>
          <p14:tracePt t="10392" x="4991100" y="3036888"/>
          <p14:tracePt t="10401" x="5126038" y="2670175"/>
          <p14:tracePt t="10407" x="5241925" y="2465388"/>
          <p14:tracePt t="10414" x="5375275" y="2027238"/>
          <p14:tracePt t="10448" x="5562600" y="1285875"/>
          <p14:tracePt t="10482" x="5581650" y="990600"/>
          <p14:tracePt t="10514" x="5581650" y="946150"/>
          <p14:tracePt t="10602" x="5581650" y="955675"/>
          <p14:tracePt t="10608" x="5581650" y="965200"/>
          <p14:tracePt t="10615" x="5616575" y="965200"/>
          <p14:tracePt t="10632" x="5875338" y="955675"/>
          <p14:tracePt t="10648" x="6045200" y="955675"/>
          <p14:tracePt t="10664" x="6394450" y="965200"/>
          <p14:tracePt t="10681" x="6616700" y="955675"/>
          <p14:tracePt t="10698" x="7143750" y="911225"/>
          <p14:tracePt t="10714" x="7394575" y="874713"/>
          <p14:tracePt t="10731" x="7608888" y="874713"/>
          <p14:tracePt t="10748" x="7680325" y="874713"/>
          <p14:tracePt t="10765" x="7867650" y="884238"/>
          <p14:tracePt t="10781" x="7966075" y="911225"/>
          <p14:tracePt t="10798" x="8010525" y="919163"/>
          <p14:tracePt t="10814" x="8018463" y="938213"/>
          <p14:tracePt t="10832" x="8018463" y="946150"/>
          <p14:tracePt t="11183" x="8001000" y="946150"/>
          <p14:tracePt t="11191" x="7902575" y="946150"/>
          <p14:tracePt t="11198" x="7804150" y="946150"/>
          <p14:tracePt t="11215" x="7643813" y="955675"/>
          <p14:tracePt t="11232" x="7545388" y="965200"/>
          <p14:tracePt t="11248" x="7348538" y="982663"/>
          <p14:tracePt t="11265" x="7215188" y="990600"/>
          <p14:tracePt t="11298" x="7045325" y="1027113"/>
          <p14:tracePt t="11331" x="6848475" y="1036638"/>
          <p14:tracePt t="11365" x="6823075" y="1054100"/>
          <p14:tracePt t="11381" x="6804025" y="1062038"/>
          <p14:tracePt t="11398" x="6796088" y="1081088"/>
          <p14:tracePt t="11415" x="6786563" y="1089025"/>
          <p14:tracePt t="11432" x="6777038" y="1089025"/>
          <p14:tracePt t="11473" x="6769100" y="1089025"/>
          <p14:tracePt t="11577" x="6759575" y="1089025"/>
          <p14:tracePt t="11615" x="6759575" y="1081088"/>
          <p14:tracePt t="11630" x="6751638" y="1071563"/>
          <p14:tracePt t="11683" x="6751638" y="1062038"/>
          <p14:tracePt t="11845" x="6751638" y="1071563"/>
          <p14:tracePt t="11891" x="6759575" y="1071563"/>
          <p14:tracePt t="12024" x="6751638" y="1071563"/>
          <p14:tracePt t="12047" x="6742113" y="1071563"/>
          <p14:tracePt t="12099" x="6732588" y="1071563"/>
          <p14:tracePt t="12106" x="6724650" y="1071563"/>
          <p14:tracePt t="12115" x="6705600" y="1081088"/>
          <p14:tracePt t="12132" x="6680200" y="1089025"/>
          <p14:tracePt t="12165" x="6626225" y="1108075"/>
          <p14:tracePt t="12198" x="6527800" y="1133475"/>
          <p14:tracePt t="12232" x="6456363" y="1152525"/>
          <p14:tracePt t="12248" x="6375400" y="1160463"/>
          <p14:tracePt t="12265" x="6313488" y="1169988"/>
          <p14:tracePt t="12282" x="6242050" y="1169988"/>
          <p14:tracePt t="12299" x="6215063" y="1169988"/>
          <p14:tracePt t="12315" x="6180138" y="1169988"/>
          <p14:tracePt t="12332" x="6108700" y="1169988"/>
          <p14:tracePt t="12348" x="6062663" y="1169988"/>
          <p14:tracePt t="12365" x="6010275" y="1160463"/>
          <p14:tracePt t="12382" x="5965825" y="1160463"/>
          <p14:tracePt t="12399" x="5884863" y="1160463"/>
          <p14:tracePt t="12415" x="5830888" y="1160463"/>
          <p14:tracePt t="12432" x="5768975" y="1160463"/>
          <p14:tracePt t="12448" x="5724525" y="1160463"/>
          <p14:tracePt t="12465" x="5680075" y="1160463"/>
          <p14:tracePt t="12482" x="5661025" y="1169988"/>
          <p14:tracePt t="12498" x="5634038" y="1179513"/>
          <p14:tracePt t="12515" x="5589588" y="1179513"/>
          <p14:tracePt t="12532" x="5554663" y="1179513"/>
          <p14:tracePt t="12548" x="5527675" y="1179513"/>
          <p14:tracePt t="12565" x="5518150" y="1179513"/>
          <p14:tracePt t="12582" x="5500688" y="1179513"/>
          <p14:tracePt t="12718" x="5500688" y="1169988"/>
          <p14:tracePt t="12725" x="5510213" y="1169988"/>
          <p14:tracePt t="12741" x="5518150" y="1169988"/>
          <p14:tracePt t="12755" x="5545138" y="1160463"/>
          <p14:tracePt t="12765" x="5599113" y="1160463"/>
          <p14:tracePt t="12782" x="5786438" y="1160463"/>
          <p14:tracePt t="12799" x="5919788" y="1160463"/>
          <p14:tracePt t="12815" x="6099175" y="1160463"/>
          <p14:tracePt t="12832" x="6269038" y="1169988"/>
          <p14:tracePt t="12848" x="6367463" y="1179513"/>
          <p14:tracePt t="12865" x="6483350" y="1179513"/>
          <p14:tracePt t="12882" x="6715125" y="1179513"/>
          <p14:tracePt t="12898" x="6786563" y="1179513"/>
          <p14:tracePt t="12915" x="6831013" y="1179513"/>
          <p14:tracePt t="12932" x="6875463" y="1187450"/>
          <p14:tracePt t="12965" x="6875463" y="1196975"/>
          <p14:tracePt t="13046" x="6875463" y="1204913"/>
          <p14:tracePt t="13717" x="6973888" y="1204913"/>
          <p14:tracePt t="13724" x="7081838" y="1204913"/>
          <p14:tracePt t="13732" x="7188200" y="1204913"/>
          <p14:tracePt t="13749" x="7348538" y="1204913"/>
          <p14:tracePt t="13765" x="7670800" y="1204913"/>
          <p14:tracePt t="13782" x="7769225" y="1204913"/>
          <p14:tracePt t="13799" x="8062913" y="1204913"/>
          <p14:tracePt t="13832" x="8375650" y="1223963"/>
          <p14:tracePt t="13866" x="8518525" y="1241425"/>
          <p14:tracePt t="13899" x="8555038" y="1241425"/>
          <p14:tracePt t="13916" x="8562975" y="1241425"/>
          <p14:tracePt t="13933" x="8582025" y="1241425"/>
          <p14:tracePt t="13949" x="8599488" y="1241425"/>
          <p14:tracePt t="13966" x="8609013" y="1241425"/>
          <p14:tracePt t="13982" x="8616950" y="1241425"/>
          <p14:tracePt t="13999" x="8634413" y="1241425"/>
          <p14:tracePt t="14016" x="8715375" y="1241425"/>
          <p14:tracePt t="14032" x="8769350" y="1241425"/>
          <p14:tracePt t="14049" x="8813800" y="1241425"/>
          <p14:tracePt t="14066" x="8858250" y="1241425"/>
          <p14:tracePt t="14082" x="8929688" y="1241425"/>
          <p14:tracePt t="14099" x="9010650" y="1231900"/>
          <p14:tracePt t="14116" x="9090025" y="1231900"/>
          <p14:tracePt t="14132" x="9144000" y="1231900"/>
          <p14:tracePt t="14150" x="9188450" y="1231900"/>
          <p14:tracePt t="14166" x="9205913" y="1231900"/>
          <p14:tracePt t="14182" x="9224963" y="1231900"/>
          <p14:tracePt t="14199" x="9242425" y="1231900"/>
          <p14:tracePt t="14216" x="9269413" y="1231900"/>
          <p14:tracePt t="14232" x="9323388" y="1231900"/>
          <p14:tracePt t="14249" x="9340850" y="1231900"/>
          <p14:tracePt t="14266" x="9375775" y="1231900"/>
          <p14:tracePt t="14282" x="9394825" y="1231900"/>
          <p14:tracePt t="14299" x="9420225" y="1231900"/>
          <p14:tracePt t="14316" x="9439275" y="1223963"/>
          <p14:tracePt t="14332" x="9447213" y="1223963"/>
          <p14:tracePt t="14381" x="9456738" y="1223963"/>
          <p14:tracePt t="14395" x="9466263" y="1223963"/>
          <p14:tracePt t="14403" x="9474200" y="1223963"/>
          <p14:tracePt t="14416" x="9483725" y="1223963"/>
          <p14:tracePt t="14432" x="9491663" y="1223963"/>
          <p14:tracePt t="14449" x="9501188" y="1223963"/>
          <p14:tracePt t="14466" x="9518650" y="1223963"/>
          <p14:tracePt t="14482" x="9537700" y="1223963"/>
          <p14:tracePt t="14499" x="9563100" y="1223963"/>
          <p14:tracePt t="14532" x="9572625" y="1223963"/>
          <p14:tracePt t="14613" x="9572625" y="1231900"/>
          <p14:tracePt t="14947" x="9474200" y="1258888"/>
          <p14:tracePt t="14954" x="9277350" y="1339850"/>
          <p14:tracePt t="14962" x="8939213" y="1438275"/>
          <p14:tracePt t="14970" x="8751888" y="1536700"/>
          <p14:tracePt t="14983" x="8501063" y="1616075"/>
          <p14:tracePt t="15000" x="7875588" y="1768475"/>
          <p14:tracePt t="15016" x="7483475" y="1884363"/>
          <p14:tracePt t="15050" x="6823075" y="2276475"/>
          <p14:tracePt t="15083" x="6303963" y="2500313"/>
          <p14:tracePt t="15116" x="5956300" y="2786063"/>
          <p14:tracePt t="15133" x="5875338" y="2840038"/>
          <p14:tracePt t="15149" x="5848350" y="2874963"/>
          <p14:tracePt t="15166" x="5786438" y="2973388"/>
          <p14:tracePt t="15183" x="5705475" y="3098800"/>
          <p14:tracePt t="15199" x="5634038" y="3205163"/>
          <p14:tracePt t="15216" x="5537200" y="3276600"/>
          <p14:tracePt t="15233" x="5456238" y="3402013"/>
          <p14:tracePt t="15250" x="5375275" y="3571875"/>
          <p14:tracePt t="15266" x="5295900" y="3670300"/>
          <p14:tracePt t="15283" x="5099050" y="3768725"/>
          <p14:tracePt t="15299" x="5045075" y="3803650"/>
          <p14:tracePt t="15316" x="4991100" y="3875088"/>
          <p14:tracePt t="15333" x="4965700" y="3938588"/>
          <p14:tracePt t="15350" x="4919663" y="4010025"/>
          <p14:tracePt t="15366" x="4911725" y="4037013"/>
          <p14:tracePt t="15383" x="4884738" y="4054475"/>
          <p14:tracePt t="15400" x="4884738" y="4071938"/>
          <p14:tracePt t="15731" x="4875213" y="4071938"/>
          <p14:tracePt t="15761" x="4867275" y="4062413"/>
          <p14:tracePt t="15767" x="4857750" y="4054475"/>
          <p14:tracePt t="15774" x="4848225" y="4044950"/>
          <p14:tracePt t="15783" x="4830763" y="4027488"/>
          <p14:tracePt t="15799" x="4795838" y="3990975"/>
          <p14:tracePt t="15833" x="4741863" y="3911600"/>
          <p14:tracePt t="15866" x="4679950" y="3848100"/>
          <p14:tracePt t="15900" x="4625975" y="3813175"/>
          <p14:tracePt t="15916" x="4581525" y="3795713"/>
          <p14:tracePt t="15933" x="4545013" y="3795713"/>
          <p14:tracePt t="15950" x="4518025" y="3795713"/>
          <p14:tracePt t="15966" x="4491038" y="3795713"/>
          <p14:tracePt t="15983" x="4465638" y="3795713"/>
          <p14:tracePt t="15984" x="4446588" y="3795713"/>
          <p14:tracePt t="16000" x="4394200" y="3803650"/>
          <p14:tracePt t="16016" x="4330700" y="3822700"/>
          <p14:tracePt t="16033" x="4286250" y="3848100"/>
          <p14:tracePt t="16050" x="4241800" y="3894138"/>
          <p14:tracePt t="16066" x="4205288" y="3929063"/>
          <p14:tracePt t="16083" x="4179888" y="3983038"/>
          <p14:tracePt t="16100" x="4143375" y="4017963"/>
          <p14:tracePt t="16116" x="4125913" y="4037013"/>
          <p14:tracePt t="16133" x="4108450" y="4071938"/>
          <p14:tracePt t="16150" x="4089400" y="4108450"/>
          <p14:tracePt t="16166" x="4089400" y="4187825"/>
          <p14:tracePt t="16183" x="4089400" y="4259263"/>
          <p14:tracePt t="16200" x="4098925" y="4330700"/>
          <p14:tracePt t="16216" x="4108450" y="4357688"/>
          <p14:tracePt t="16233" x="4116388" y="4384675"/>
          <p14:tracePt t="16250" x="4133850" y="4402138"/>
          <p14:tracePt t="16266" x="4187825" y="4446588"/>
          <p14:tracePt t="16283" x="4232275" y="4456113"/>
          <p14:tracePt t="16300" x="4268788" y="4473575"/>
          <p14:tracePt t="16316" x="4340225" y="4500563"/>
          <p14:tracePt t="16333" x="4446588" y="4500563"/>
          <p14:tracePt t="16350" x="4483100" y="4483100"/>
          <p14:tracePt t="16366" x="4527550" y="4465638"/>
          <p14:tracePt t="16383" x="4554538" y="4446588"/>
          <p14:tracePt t="16400" x="4589463" y="4429125"/>
          <p14:tracePt t="16416" x="4616450" y="4411663"/>
          <p14:tracePt t="16433" x="4643438" y="4402138"/>
          <p14:tracePt t="16451" x="4652963" y="4394200"/>
          <p14:tracePt t="16466" x="4670425" y="4367213"/>
          <p14:tracePt t="16483" x="4714875" y="4286250"/>
          <p14:tracePt t="16500" x="4724400" y="4251325"/>
          <p14:tracePt t="16516" x="4732338" y="4214813"/>
          <p14:tracePt t="16533" x="4751388" y="4152900"/>
          <p14:tracePt t="16550" x="4759325" y="4098925"/>
          <p14:tracePt t="16566" x="4759325" y="4071938"/>
          <p14:tracePt t="16583" x="4759325" y="4037013"/>
          <p14:tracePt t="16600" x="4759325" y="4010025"/>
          <p14:tracePt t="16616" x="4751388" y="3983038"/>
          <p14:tracePt t="16633" x="4724400" y="3946525"/>
          <p14:tracePt t="16650" x="4687888" y="3902075"/>
          <p14:tracePt t="16666" x="4643438" y="3875088"/>
          <p14:tracePt t="16683" x="4598988" y="3867150"/>
          <p14:tracePt t="16700" x="4537075" y="3840163"/>
          <p14:tracePt t="16716" x="4527550" y="3840163"/>
          <p14:tracePt t="16733" x="4491038" y="3840163"/>
          <p14:tracePt t="16750" x="4456113" y="3857625"/>
          <p14:tracePt t="16766" x="4384675" y="3894138"/>
          <p14:tracePt t="16783" x="4313238" y="3956050"/>
          <p14:tracePt t="16800" x="4259263" y="3990975"/>
          <p14:tracePt t="16817" x="4224338" y="4037013"/>
          <p14:tracePt t="16833" x="4187825" y="4081463"/>
          <p14:tracePt t="16851" x="4179888" y="4098925"/>
          <p14:tracePt t="16867" x="4170363" y="4125913"/>
          <p14:tracePt t="16883" x="4160838" y="4160838"/>
          <p14:tracePt t="16900" x="4160838" y="4232275"/>
          <p14:tracePt t="16916" x="4170363" y="4276725"/>
          <p14:tracePt t="16933" x="4197350" y="4313238"/>
          <p14:tracePt t="16950" x="4232275" y="4340225"/>
          <p14:tracePt t="16967" x="4322763" y="4394200"/>
          <p14:tracePt t="16983" x="4394200" y="4402138"/>
          <p14:tracePt t="17000" x="4446588" y="4411663"/>
          <p14:tracePt t="17017" x="4491038" y="4411663"/>
          <p14:tracePt t="17033" x="4572000" y="4411663"/>
          <p14:tracePt t="17050" x="4751388" y="4394200"/>
          <p14:tracePt t="17067" x="4822825" y="4357688"/>
          <p14:tracePt t="17083" x="4857750" y="4330700"/>
          <p14:tracePt t="17100" x="4894263" y="4268788"/>
          <p14:tracePt t="17116" x="4929188" y="4205288"/>
          <p14:tracePt t="17133" x="4929188" y="4179888"/>
          <p14:tracePt t="17150" x="4929188" y="4160838"/>
          <p14:tracePt t="17167" x="4929188" y="4133850"/>
          <p14:tracePt t="17183" x="4919663" y="4116388"/>
          <p14:tracePt t="17200" x="4911725" y="4098925"/>
          <p14:tracePt t="17217" x="4902200" y="4054475"/>
          <p14:tracePt t="17233" x="4894263" y="3990975"/>
          <p14:tracePt t="17251" x="4884738" y="3911600"/>
          <p14:tracePt t="17267" x="4867275" y="3902075"/>
          <p14:tracePt t="17301" x="4867275" y="3894138"/>
          <p14:tracePt t="17317" x="4857750" y="3894138"/>
          <p14:tracePt t="17334" x="4848225" y="3884613"/>
          <p14:tracePt t="17350" x="4840288" y="3884613"/>
          <p14:tracePt t="17377" x="4840288" y="3875088"/>
          <p14:tracePt t="17414" x="4840288" y="3867150"/>
          <p14:tracePt t="17534" x="4830763" y="3867150"/>
          <p14:tracePt t="17743" x="4822825" y="3875088"/>
          <p14:tracePt t="17781" x="4813300" y="3875088"/>
          <p14:tracePt t="17862" x="4813300" y="3884613"/>
          <p14:tracePt t="17892" x="4803775" y="3884613"/>
          <p14:tracePt t="17900" x="4803775" y="3894138"/>
          <p14:tracePt t="17907" x="4795838" y="3894138"/>
          <p14:tracePt t="17933" x="4795838" y="3902075"/>
          <p14:tracePt t="17967" x="4776788" y="3911600"/>
          <p14:tracePt t="17984" x="4768850" y="3911600"/>
          <p14:tracePt t="18001" x="4751388" y="3911600"/>
          <p14:tracePt t="18017" x="4741863" y="3911600"/>
          <p14:tracePt t="18033" x="4732338" y="3911600"/>
          <p14:tracePt t="18067" x="4724400" y="3911600"/>
          <p14:tracePt t="18084" x="4724400" y="3902075"/>
          <p14:tracePt t="18101" x="4714875" y="3902075"/>
          <p14:tracePt t="18117" x="4705350" y="3902075"/>
          <p14:tracePt t="18134" x="4705350" y="3894138"/>
          <p14:tracePt t="18151" x="4697413" y="3894138"/>
          <p14:tracePt t="18175" x="4697413" y="3884613"/>
          <p14:tracePt t="18220" x="4697413" y="3875088"/>
          <p14:tracePt t="18227" x="4697413" y="3867150"/>
          <p14:tracePt t="18235" x="4697413" y="3857625"/>
          <p14:tracePt t="18257" x="4697413" y="3848100"/>
          <p14:tracePt t="18267" x="4687888" y="3840163"/>
          <p14:tracePt t="18284" x="4679950" y="3840163"/>
          <p14:tracePt t="18301" x="4679950" y="3830638"/>
          <p14:tracePt t="18317" x="4660900" y="3822700"/>
          <p14:tracePt t="18334" x="4652963" y="3822700"/>
          <p14:tracePt t="18350" x="4643438" y="3813175"/>
          <p14:tracePt t="18384" x="4633913" y="3813175"/>
          <p14:tracePt t="18465" x="4625975" y="3813175"/>
          <p14:tracePt t="18503" x="4616450" y="3813175"/>
          <p14:tracePt t="18585" x="4608513" y="3813175"/>
          <p14:tracePt t="18623" x="4608513" y="3822700"/>
          <p14:tracePt t="18644" x="4608513" y="3830638"/>
          <p14:tracePt t="18750" x="4608513" y="3822700"/>
          <p14:tracePt t="18772" x="4608513" y="3813175"/>
          <p14:tracePt t="18779" x="4608513" y="3803650"/>
          <p14:tracePt t="18794" x="4608513" y="3795713"/>
          <p14:tracePt t="18809" x="4608513" y="3786188"/>
          <p14:tracePt t="18862" x="4581525" y="3786188"/>
          <p14:tracePt t="18869" x="4562475" y="3786188"/>
          <p14:tracePt t="18875" x="4554538" y="3786188"/>
          <p14:tracePt t="18884" x="4537075" y="3786188"/>
          <p14:tracePt t="18901" x="4500563" y="3786188"/>
          <p14:tracePt t="18917" x="4465638" y="3786188"/>
          <p14:tracePt t="18934" x="4446588" y="3795713"/>
          <p14:tracePt t="18951" x="4429125" y="3795713"/>
          <p14:tracePt t="18967" x="4419600" y="3795713"/>
          <p14:tracePt t="18984" x="4411663" y="3803650"/>
          <p14:tracePt t="19001" x="4411663" y="3813175"/>
          <p14:tracePt t="19024" x="4402138" y="3822700"/>
          <p14:tracePt t="19070" x="4402138" y="3830638"/>
          <p14:tracePt t="19107" x="4402138" y="3840163"/>
          <p14:tracePt t="19114" x="4402138" y="3848100"/>
          <p14:tracePt t="19122" x="4411663" y="3848100"/>
          <p14:tracePt t="19134" x="4419600" y="3848100"/>
          <p14:tracePt t="19152" x="4438650" y="3867150"/>
          <p14:tracePt t="19167" x="4446588" y="3875088"/>
          <p14:tracePt t="19184" x="4465638" y="3884613"/>
          <p14:tracePt t="19201" x="4473575" y="3884613"/>
          <p14:tracePt t="19217" x="4483100" y="3894138"/>
          <p14:tracePt t="19234" x="4500563" y="3894138"/>
          <p14:tracePt t="19268" x="4510088" y="3894138"/>
          <p14:tracePt t="19284" x="4518025" y="3894138"/>
          <p14:tracePt t="19301" x="4537075" y="3894138"/>
          <p14:tracePt t="19317" x="4545013" y="3884613"/>
          <p14:tracePt t="19334" x="4545013" y="3875088"/>
          <p14:tracePt t="19351" x="4554538" y="3857625"/>
          <p14:tracePt t="19435" x="4554538" y="3848100"/>
          <p14:tracePt t="19457" x="4554538" y="3840163"/>
          <p14:tracePt t="19473" x="4554538" y="3830638"/>
          <p14:tracePt t="19487" x="4554538" y="3822700"/>
          <p14:tracePt t="19502" x="4554538" y="3813175"/>
          <p14:tracePt t="19524" x="4554538" y="3803650"/>
          <p14:tracePt t="19562" x="4554538" y="3795713"/>
          <p14:tracePt t="19569" x="4554538" y="3786188"/>
          <p14:tracePt t="19592" x="4545013" y="3776663"/>
          <p14:tracePt t="19606" x="4545013" y="3759200"/>
          <p14:tracePt t="19622" x="4545013" y="3751263"/>
          <p14:tracePt t="19652" x="4537075" y="3741738"/>
          <p14:tracePt t="19659" x="4527550" y="3741738"/>
          <p14:tracePt t="19673" x="4518025" y="3741738"/>
          <p14:tracePt t="19684" x="4510088" y="3741738"/>
          <p14:tracePt t="19701" x="4500563" y="3741738"/>
          <p14:tracePt t="19718" x="4491038" y="3741738"/>
          <p14:tracePt t="19734" x="4473575" y="3741738"/>
          <p14:tracePt t="19751" x="4446588" y="3741738"/>
          <p14:tracePt t="19767" x="4438650" y="3741738"/>
          <p14:tracePt t="19784" x="4419600" y="3741738"/>
          <p14:tracePt t="19801" x="4402138" y="3741738"/>
          <p14:tracePt t="19817" x="4384675" y="3741738"/>
          <p14:tracePt t="19834" x="4367213" y="3741738"/>
          <p14:tracePt t="19851" x="4357688" y="3741738"/>
          <p14:tracePt t="19868" x="4330700" y="3741738"/>
          <p14:tracePt t="19884" x="4322763" y="3741738"/>
          <p14:tracePt t="19901" x="4303713" y="3751263"/>
          <p14:tracePt t="19917" x="4276725" y="3768725"/>
          <p14:tracePt t="19934" x="4214813" y="3776663"/>
          <p14:tracePt t="19951" x="4197350" y="3795713"/>
          <p14:tracePt t="19968" x="4160838" y="3803650"/>
          <p14:tracePt t="19984" x="4143375" y="3813175"/>
          <p14:tracePt t="20002" x="4116388" y="3848100"/>
          <p14:tracePt t="20018" x="4098925" y="3867150"/>
          <p14:tracePt t="20034" x="4081463" y="3902075"/>
          <p14:tracePt t="20051" x="4071938" y="3938588"/>
          <p14:tracePt t="20068" x="4062413" y="3983038"/>
          <p14:tracePt t="20084" x="4054475" y="4027488"/>
          <p14:tracePt t="20101" x="4037013" y="4054475"/>
          <p14:tracePt t="20118" x="4037013" y="4062413"/>
          <p14:tracePt t="20134" x="4027488" y="4081463"/>
          <p14:tracePt t="20151" x="4017963" y="4098925"/>
          <p14:tracePt t="20168" x="4017963" y="4108450"/>
          <p14:tracePt t="20184" x="4017963" y="4125913"/>
          <p14:tracePt t="20201" x="4017963" y="4143375"/>
          <p14:tracePt t="20218" x="4017963" y="4179888"/>
          <p14:tracePt t="20235" x="4017963" y="4205288"/>
          <p14:tracePt t="20251" x="4017963" y="4241800"/>
          <p14:tracePt t="20268" x="4017963" y="4286250"/>
          <p14:tracePt t="20284" x="4027488" y="4322763"/>
          <p14:tracePt t="20301" x="4037013" y="4348163"/>
          <p14:tracePt t="20318" x="4037013" y="4367213"/>
          <p14:tracePt t="20334" x="4044950" y="4384675"/>
          <p14:tracePt t="20352" x="4062413" y="4402138"/>
          <p14:tracePt t="20368" x="4081463" y="4419600"/>
          <p14:tracePt t="20384" x="4089400" y="4429125"/>
          <p14:tracePt t="20401" x="4116388" y="4446588"/>
          <p14:tracePt t="20418" x="4133850" y="4465638"/>
          <p14:tracePt t="20434" x="4160838" y="4510088"/>
          <p14:tracePt t="20451" x="4187825" y="4518025"/>
          <p14:tracePt t="20468" x="4205288" y="4545013"/>
          <p14:tracePt t="20484" x="4232275" y="4562475"/>
          <p14:tracePt t="20502" x="4259263" y="4572000"/>
          <p14:tracePt t="20518" x="4276725" y="4572000"/>
          <p14:tracePt t="20534" x="4303713" y="4581525"/>
          <p14:tracePt t="20551" x="4322763" y="4581525"/>
          <p14:tracePt t="20568" x="4375150" y="4581525"/>
          <p14:tracePt t="20584" x="4438650" y="4581525"/>
          <p14:tracePt t="20601" x="4500563" y="4581525"/>
          <p14:tracePt t="20618" x="4554538" y="4581525"/>
          <p14:tracePt t="20635" x="4589463" y="4562475"/>
          <p14:tracePt t="20651" x="4633913" y="4537075"/>
          <p14:tracePt t="20668" x="4652963" y="4527550"/>
          <p14:tracePt t="20684" x="4670425" y="4518025"/>
          <p14:tracePt t="20701" x="4697413" y="4500563"/>
          <p14:tracePt t="20718" x="4751388" y="4465638"/>
          <p14:tracePt t="20734" x="4786313" y="4446588"/>
          <p14:tracePt t="20751" x="4822825" y="4429125"/>
          <p14:tracePt t="20768" x="4848225" y="4411663"/>
          <p14:tracePt t="20784" x="4894263" y="4394200"/>
          <p14:tracePt t="20801" x="4911725" y="4375150"/>
          <p14:tracePt t="20818" x="4946650" y="4322763"/>
          <p14:tracePt t="20834" x="4983163" y="4232275"/>
          <p14:tracePt t="20852" x="5027613" y="4098925"/>
          <p14:tracePt t="20868" x="5045075" y="4062413"/>
          <p14:tracePt t="20884" x="5054600" y="4037013"/>
          <p14:tracePt t="20901" x="5062538" y="4017963"/>
          <p14:tracePt t="20918" x="5081588" y="4000500"/>
          <p14:tracePt t="20934" x="5089525" y="3946525"/>
          <p14:tracePt t="20951" x="5089525" y="3884613"/>
          <p14:tracePt t="20968" x="5089525" y="3813175"/>
          <p14:tracePt t="20985" x="5081588" y="3759200"/>
          <p14:tracePt t="20986" x="5072063" y="3741738"/>
          <p14:tracePt t="21001" x="5054600" y="3732213"/>
          <p14:tracePt t="21018" x="5045075" y="3714750"/>
          <p14:tracePt t="21034" x="5018088" y="3705225"/>
          <p14:tracePt t="21051" x="5010150" y="3697288"/>
          <p14:tracePt t="21068" x="4983163" y="3679825"/>
          <p14:tracePt t="21085" x="4946650" y="3652838"/>
          <p14:tracePt t="21101" x="4919663" y="3633788"/>
          <p14:tracePt t="21118" x="4840288" y="3608388"/>
          <p14:tracePt t="21135" x="4751388" y="3581400"/>
          <p14:tracePt t="21151" x="4705350" y="3562350"/>
          <p14:tracePt t="21168" x="4679950" y="3554413"/>
          <p14:tracePt t="21185" x="4643438" y="3544888"/>
          <p14:tracePt t="21202" x="4581525" y="3544888"/>
          <p14:tracePt t="21218" x="4518025" y="3544888"/>
          <p14:tracePt t="21235" x="4465638" y="3544888"/>
          <p14:tracePt t="21251" x="4438650" y="3554413"/>
          <p14:tracePt t="21268" x="4394200" y="3581400"/>
          <p14:tracePt t="21285" x="4375150" y="3598863"/>
          <p14:tracePt t="21301" x="4367213" y="3608388"/>
          <p14:tracePt t="21318" x="4340225" y="3616325"/>
          <p14:tracePt t="21335" x="4330700" y="3625850"/>
          <p14:tracePt t="21351" x="4313238" y="3643313"/>
          <p14:tracePt t="21368" x="4295775" y="3652838"/>
          <p14:tracePt t="21385" x="4286250" y="3652838"/>
          <p14:tracePt t="21401" x="4276725" y="3660775"/>
          <p14:tracePt t="21418" x="4241800" y="3670300"/>
          <p14:tracePt t="21435" x="4224338" y="3670300"/>
          <p14:tracePt t="21451" x="4224338" y="3679825"/>
          <p14:tracePt t="21500" x="4224338" y="3687763"/>
          <p14:tracePt t="21508" x="4214813" y="3697288"/>
          <p14:tracePt t="21518" x="4214813" y="3705225"/>
          <p14:tracePt t="21535" x="4205288" y="3714750"/>
          <p14:tracePt t="21552" x="4170363" y="3741738"/>
          <p14:tracePt t="21568" x="4152900" y="3776663"/>
          <p14:tracePt t="21585" x="4143375" y="3813175"/>
          <p14:tracePt t="21601" x="4125913" y="3840163"/>
          <p14:tracePt t="21618" x="4108450" y="3867150"/>
          <p14:tracePt t="21635" x="4108450" y="3894138"/>
          <p14:tracePt t="21652" x="4098925" y="3902075"/>
          <p14:tracePt t="21668" x="4098925" y="3919538"/>
          <p14:tracePt t="21685" x="4098925" y="3929063"/>
          <p14:tracePt t="21702" x="4098925" y="3938588"/>
          <p14:tracePt t="21718" x="4098925" y="3956050"/>
          <p14:tracePt t="21735" x="4098925" y="3965575"/>
          <p14:tracePt t="21821" x="4251325" y="3919538"/>
          <p14:tracePt t="21835" x="4251325" y="3911600"/>
          <p14:tracePt t="21857" x="4259263" y="3902075"/>
          <p14:tracePt t="21865" x="4276725" y="3894138"/>
          <p14:tracePt t="21873" x="4313238" y="3884613"/>
          <p14:tracePt t="21885" x="4340225" y="3884613"/>
          <p14:tracePt t="21901" x="4384675" y="3884613"/>
          <p14:tracePt t="21918" x="4419600" y="3884613"/>
          <p14:tracePt t="21935" x="4438650" y="3884613"/>
          <p14:tracePt t="22112" x="4438650" y="3875088"/>
          <p14:tracePt t="22164" x="4438650" y="3867150"/>
          <p14:tracePt t="22208" x="4429125" y="3867150"/>
          <p14:tracePt t="22231" x="4419600" y="3867150"/>
          <p14:tracePt t="22238" x="4419600" y="3875088"/>
          <p14:tracePt t="22253" x="4419600" y="3884613"/>
          <p14:tracePt t="22268" x="4419600" y="3894138"/>
          <p14:tracePt t="22275" x="4411663" y="3894138"/>
          <p14:tracePt t="22285" x="4411663" y="3902075"/>
          <p14:tracePt t="22320" x="4402138" y="3902075"/>
          <p14:tracePt t="22417" x="4402138" y="3911600"/>
          <p14:tracePt t="22440" x="4402138" y="3919538"/>
          <p14:tracePt t="22470" x="4402138" y="3929063"/>
          <p14:tracePt t="22492" x="4402138" y="3938588"/>
          <p14:tracePt t="22522" x="4402138" y="3946525"/>
          <p14:tracePt t="22544" x="4402138" y="3956050"/>
          <p14:tracePt t="22559" x="4402138" y="3965575"/>
          <p14:tracePt t="22582" x="4402138" y="3973513"/>
          <p14:tracePt t="22595" x="4402138" y="3983038"/>
          <p14:tracePt t="22603" x="4402138" y="3990975"/>
          <p14:tracePt t="22611" x="4402138" y="4017963"/>
          <p14:tracePt t="22625" x="4402138" y="4027488"/>
          <p14:tracePt t="22635" x="4402138" y="4037013"/>
          <p14:tracePt t="22652" x="4394200" y="4071938"/>
          <p14:tracePt t="22669" x="4394200" y="4081463"/>
          <p14:tracePt t="22685" x="4394200" y="4098925"/>
          <p14:tracePt t="22745" x="4394200" y="4108450"/>
          <p14:tracePt t="22783" x="4394200" y="4116388"/>
          <p14:tracePt t="22797" x="4394200" y="4125913"/>
          <p14:tracePt t="22804" x="4394200" y="4133850"/>
          <p14:tracePt t="22820" x="4394200" y="4143375"/>
          <p14:tracePt t="22834" x="4394200" y="4152900"/>
          <p14:tracePt t="22850" x="4394200" y="4170363"/>
          <p14:tracePt t="22864" x="4394200" y="4179888"/>
          <p14:tracePt t="22872" x="4394200" y="4187825"/>
          <p14:tracePt t="22885" x="4394200" y="4197350"/>
          <p14:tracePt t="22902" x="4394200" y="4205288"/>
          <p14:tracePt t="22918" x="4394200" y="4224338"/>
          <p14:tracePt t="22954" x="4394200" y="4232275"/>
          <p14:tracePt t="23035" x="4402138" y="4232275"/>
          <p14:tracePt t="23043" x="4402138" y="4241800"/>
          <p14:tracePt t="23058" x="4402138" y="4251325"/>
          <p14:tracePt t="23082" x="4411663" y="4259263"/>
          <p14:tracePt t="23134" x="4419600" y="4259263"/>
          <p14:tracePt t="23140" x="4419600" y="4268788"/>
          <p14:tracePt t="23152" x="4438650" y="4268788"/>
          <p14:tracePt t="23169" x="4456113" y="4276725"/>
          <p14:tracePt t="23185" x="4483100" y="4276725"/>
          <p14:tracePt t="23202" x="4518025" y="4276725"/>
          <p14:tracePt t="23219" x="4527550" y="4286250"/>
          <p14:tracePt t="23235" x="4554538" y="4286250"/>
          <p14:tracePt t="23252" x="4572000" y="4295775"/>
          <p14:tracePt t="23269" x="4589463" y="4295775"/>
          <p14:tracePt t="23285" x="4598988" y="4295775"/>
          <p14:tracePt t="23302" x="4616450" y="4295775"/>
          <p14:tracePt t="23319" x="4625975" y="4295775"/>
          <p14:tracePt t="23335" x="4643438" y="4286250"/>
          <p14:tracePt t="23352" x="4670425" y="4286250"/>
          <p14:tracePt t="23369" x="4679950" y="4276725"/>
          <p14:tracePt t="23385" x="4687888" y="4268788"/>
          <p14:tracePt t="23402" x="4697413" y="4259263"/>
          <p14:tracePt t="23419" x="4705350" y="4259263"/>
          <p14:tracePt t="23435" x="4714875" y="4251325"/>
          <p14:tracePt t="23469" x="4724400" y="4251325"/>
          <p14:tracePt t="23485" x="4732338" y="4241800"/>
          <p14:tracePt t="23506" x="4741863" y="4232275"/>
          <p14:tracePt t="23519" x="4741863" y="4224338"/>
          <p14:tracePt t="23535" x="4741863" y="4214813"/>
          <p14:tracePt t="23552" x="4751388" y="4197350"/>
          <p14:tracePt t="23569" x="4751388" y="4187825"/>
          <p14:tracePt t="23585" x="4751388" y="4179888"/>
          <p14:tracePt t="23602" x="4776788" y="4133850"/>
          <p14:tracePt t="23619" x="4776788" y="4098925"/>
          <p14:tracePt t="23635" x="4776788" y="4089400"/>
          <p14:tracePt t="23652" x="4776788" y="4081463"/>
          <p14:tracePt t="23669" x="4776788" y="4071938"/>
          <p14:tracePt t="23685" x="4776788" y="4054475"/>
          <p14:tracePt t="23702" x="4776788" y="4044950"/>
          <p14:tracePt t="23719" x="4768850" y="4037013"/>
          <p14:tracePt t="23736" x="4759325" y="4017963"/>
          <p14:tracePt t="23752" x="4751388" y="3990975"/>
          <p14:tracePt t="23769" x="4751388" y="3965575"/>
          <p14:tracePt t="23785" x="4741863" y="3946525"/>
          <p14:tracePt t="23802" x="4732338" y="3929063"/>
          <p14:tracePt t="23819" x="4724400" y="3911600"/>
          <p14:tracePt t="23835" x="4714875" y="3911600"/>
          <p14:tracePt t="23852" x="4714875" y="3894138"/>
          <p14:tracePt t="23869" x="4705350" y="3884613"/>
          <p14:tracePt t="23885" x="4697413" y="3867150"/>
          <p14:tracePt t="23902" x="4687888" y="3857625"/>
          <p14:tracePt t="23919" x="4687888" y="3848100"/>
          <p14:tracePt t="23935" x="4679950" y="3848100"/>
          <p14:tracePt t="23953" x="4660900" y="3848100"/>
          <p14:tracePt t="23969" x="4652963" y="3848100"/>
          <p14:tracePt t="23985" x="4643438" y="3848100"/>
          <p14:tracePt t="24003" x="4625975" y="3848100"/>
          <p14:tracePt t="24019" x="4589463" y="3857625"/>
          <p14:tracePt t="24035" x="4537075" y="3867150"/>
          <p14:tracePt t="24052" x="4510088" y="3875088"/>
          <p14:tracePt t="24069" x="4473575" y="3884613"/>
          <p14:tracePt t="24086" x="4465638" y="3884613"/>
          <p14:tracePt t="24102" x="4446588" y="3894138"/>
          <p14:tracePt t="24119" x="4438650" y="3894138"/>
          <p14:tracePt t="24135" x="4419600" y="3894138"/>
          <p14:tracePt t="24169" x="4411663" y="3894138"/>
          <p14:tracePt t="24186" x="4402138" y="3894138"/>
          <p14:tracePt t="24202" x="4384675" y="3894138"/>
          <p14:tracePt t="24219" x="4375150" y="3902075"/>
          <p14:tracePt t="24236" x="4357688" y="3902075"/>
          <p14:tracePt t="24253" x="4348163" y="3911600"/>
          <p14:tracePt t="24286" x="4340225" y="3911600"/>
          <p14:tracePt t="24303" x="4340225" y="3919538"/>
          <p14:tracePt t="24319" x="4340225" y="3929063"/>
          <p14:tracePt t="24336" x="4340225" y="3938588"/>
          <p14:tracePt t="24352" x="4330700" y="3946525"/>
          <p14:tracePt t="24370" x="4303713" y="4027488"/>
          <p14:tracePt t="24386" x="4295775" y="4108450"/>
          <p14:tracePt t="24402" x="4295775" y="4152900"/>
          <p14:tracePt t="24419" x="4286250" y="4187825"/>
          <p14:tracePt t="24436" x="4276725" y="4214813"/>
          <p14:tracePt t="24453" x="4276725" y="4232275"/>
          <p14:tracePt t="24469" x="4276725" y="4241800"/>
          <p14:tracePt t="24486" x="4276725" y="4259263"/>
          <p14:tracePt t="24502" x="4276725" y="4268788"/>
          <p14:tracePt t="24504" x="4276725" y="4276725"/>
          <p14:tracePt t="24519" x="4276725" y="4286250"/>
          <p14:tracePt t="24536" x="4295775" y="4286250"/>
          <p14:tracePt t="24552" x="4313238" y="4295775"/>
          <p14:tracePt t="24569" x="4330700" y="4313238"/>
          <p14:tracePt t="24586" x="4375150" y="4330700"/>
          <p14:tracePt t="24602" x="4384675" y="4340225"/>
          <p14:tracePt t="24619" x="4402138" y="4340225"/>
          <p14:tracePt t="24636" x="4429125" y="4340225"/>
          <p14:tracePt t="24653" x="4500563" y="4330700"/>
          <p14:tracePt t="24669" x="4589463" y="4295775"/>
          <p14:tracePt t="24686" x="4670425" y="4276725"/>
          <p14:tracePt t="24702" x="4724400" y="4259263"/>
          <p14:tracePt t="24720" x="4759325" y="4232275"/>
          <p14:tracePt t="24736" x="4795838" y="4224338"/>
          <p14:tracePt t="24752" x="4813300" y="4214813"/>
          <p14:tracePt t="24769" x="4830763" y="4214813"/>
          <p14:tracePt t="24786" x="4830763" y="4205288"/>
          <p14:tracePt t="24802" x="4840288" y="4197350"/>
          <p14:tracePt t="24819" x="4848225" y="4197350"/>
          <p14:tracePt t="24836" x="4857750" y="4187825"/>
          <p14:tracePt t="24853" x="4857750" y="4170363"/>
          <p14:tracePt t="24869" x="4867275" y="4133850"/>
          <p14:tracePt t="24886" x="4867275" y="4081463"/>
          <p14:tracePt t="24903" x="4875213" y="4017963"/>
          <p14:tracePt t="24919" x="4875213" y="3973513"/>
          <p14:tracePt t="24936" x="4875213" y="3956050"/>
          <p14:tracePt t="24953" x="4867275" y="3929063"/>
          <p14:tracePt t="24969" x="4848225" y="3911600"/>
          <p14:tracePt t="24986" x="4840288" y="3902075"/>
          <p14:tracePt t="25003" x="4830763" y="3894138"/>
          <p14:tracePt t="25019" x="4803775" y="3867150"/>
          <p14:tracePt t="25036" x="4786313" y="3848100"/>
          <p14:tracePt t="25053" x="4776788" y="3840163"/>
          <p14:tracePt t="25086" x="4759325" y="3813175"/>
          <p14:tracePt t="25103" x="4732338" y="3795713"/>
          <p14:tracePt t="25120" x="4714875" y="3786188"/>
          <p14:tracePt t="25136" x="4652963" y="3768725"/>
          <p14:tracePt t="25153" x="4562475" y="3751263"/>
          <p14:tracePt t="25170" x="4518025" y="3751263"/>
          <p14:tracePt t="25186" x="4500563" y="3751263"/>
          <p14:tracePt t="25203" x="4491038" y="3751263"/>
          <p14:tracePt t="25220" x="4473575" y="3751263"/>
          <p14:tracePt t="25236" x="4438650" y="3768725"/>
          <p14:tracePt t="25253" x="4402138" y="3768725"/>
          <p14:tracePt t="25269" x="4340225" y="3795713"/>
          <p14:tracePt t="25286" x="4286250" y="3813175"/>
          <p14:tracePt t="25303" x="4224338" y="3840163"/>
          <p14:tracePt t="25319" x="4197350" y="3848100"/>
          <p14:tracePt t="25336" x="4187825" y="3867150"/>
          <p14:tracePt t="25353" x="4170363" y="3875088"/>
          <p14:tracePt t="25369" x="4160838" y="3894138"/>
          <p14:tracePt t="25386" x="4152900" y="3894138"/>
          <p14:tracePt t="25403" x="4152900" y="3902075"/>
          <p14:tracePt t="25419" x="4143375" y="3911600"/>
          <p14:tracePt t="25436" x="4143375" y="3929063"/>
          <p14:tracePt t="25453" x="4133850" y="3938588"/>
          <p14:tracePt t="25469" x="4125913" y="3965575"/>
          <p14:tracePt t="25486" x="4116388" y="4010025"/>
          <p14:tracePt t="25488" x="4116388" y="4027488"/>
          <p14:tracePt t="25503" x="4108450" y="4071938"/>
          <p14:tracePt t="25519" x="4108450" y="4133850"/>
          <p14:tracePt t="25536" x="4108450" y="4152900"/>
          <p14:tracePt t="25553" x="4108450" y="4170363"/>
          <p14:tracePt t="25570" x="4108450" y="4197350"/>
          <p14:tracePt t="25586" x="4116388" y="4214813"/>
          <p14:tracePt t="25603" x="4116388" y="4224338"/>
          <p14:tracePt t="25620" x="4133850" y="4251325"/>
          <p14:tracePt t="25636" x="4160838" y="4268788"/>
          <p14:tracePt t="25653" x="4232275" y="4322763"/>
          <p14:tracePt t="25670" x="4303713" y="4367213"/>
          <p14:tracePt t="25686" x="4367213" y="4411663"/>
          <p14:tracePt t="25703" x="4411663" y="4429125"/>
          <p14:tracePt t="25720" x="4465638" y="4456113"/>
          <p14:tracePt t="25736" x="4483100" y="4465638"/>
          <p14:tracePt t="25753" x="4510088" y="4465638"/>
          <p14:tracePt t="25770" x="4537075" y="4465638"/>
          <p14:tracePt t="25786" x="4625975" y="4465638"/>
          <p14:tracePt t="25803" x="4687888" y="4438650"/>
          <p14:tracePt t="25820" x="4732338" y="4429125"/>
          <p14:tracePt t="25836" x="4786313" y="4402138"/>
          <p14:tracePt t="25853" x="4813300" y="4375150"/>
          <p14:tracePt t="25870" x="4867275" y="4330700"/>
          <p14:tracePt t="25886" x="4911725" y="4286250"/>
          <p14:tracePt t="25903" x="4965700" y="4251325"/>
          <p14:tracePt t="25920" x="5010150" y="4224338"/>
          <p14:tracePt t="25936" x="5037138" y="4205288"/>
          <p14:tracePt t="25953" x="5062538" y="4152900"/>
          <p14:tracePt t="25970" x="5081588" y="4089400"/>
          <p14:tracePt t="25986" x="5081588" y="4010025"/>
          <p14:tracePt t="26003" x="5081588" y="3919538"/>
          <p14:tracePt t="26020" x="5045075" y="3902075"/>
          <p14:tracePt t="26036" x="5010150" y="3884613"/>
          <p14:tracePt t="26053" x="4956175" y="3867150"/>
          <p14:tracePt t="26070" x="4902200" y="3848100"/>
          <p14:tracePt t="26086" x="4875213" y="3840163"/>
          <p14:tracePt t="26103" x="4857750" y="3830638"/>
          <p14:tracePt t="26120" x="4830763" y="3830638"/>
          <p14:tracePt t="26136" x="4768850" y="3822700"/>
          <p14:tracePt t="26153" x="4705350" y="3822700"/>
          <p14:tracePt t="26170" x="4660900" y="3813175"/>
          <p14:tracePt t="26186" x="4625975" y="3803650"/>
          <p14:tracePt t="26203" x="4581525" y="3803650"/>
          <p14:tracePt t="26220" x="4562475" y="3803650"/>
          <p14:tracePt t="26236" x="4537075" y="3803650"/>
          <p14:tracePt t="26253" x="4510088" y="3803650"/>
          <p14:tracePt t="26271" x="4446588" y="3803650"/>
          <p14:tracePt t="26286" x="4402138" y="3803650"/>
          <p14:tracePt t="26303" x="4340225" y="3822700"/>
          <p14:tracePt t="26320" x="4322763" y="3822700"/>
          <p14:tracePt t="26336" x="4313238" y="3830638"/>
          <p14:tracePt t="26353" x="4286250" y="3848100"/>
          <p14:tracePt t="26370" x="4286250" y="3857625"/>
          <p14:tracePt t="26386" x="4276725" y="3857625"/>
          <p14:tracePt t="26403" x="4268788" y="3867150"/>
          <p14:tracePt t="26420" x="4259263" y="3911600"/>
          <p14:tracePt t="26436" x="4251325" y="3956050"/>
          <p14:tracePt t="26453" x="4251325" y="3990975"/>
          <p14:tracePt t="26470" x="4251325" y="4010025"/>
          <p14:tracePt t="26486" x="4251325" y="4017963"/>
          <p14:tracePt t="26592" x="4259263" y="4017963"/>
          <p14:tracePt t="26599" x="4259263" y="4027488"/>
          <p14:tracePt t="26614" x="4268788" y="4037013"/>
          <p14:tracePt t="26622" x="4295775" y="4054475"/>
          <p14:tracePt t="26636" x="4322763" y="4081463"/>
          <p14:tracePt t="26653" x="4429125" y="4152900"/>
          <p14:tracePt t="26670" x="4518025" y="4179888"/>
          <p14:tracePt t="26687" x="4589463" y="4197350"/>
          <p14:tracePt t="26703" x="4679950" y="4224338"/>
          <p14:tracePt t="26720" x="4705350" y="4224338"/>
          <p14:tracePt t="26736" x="4714875" y="4232275"/>
          <p14:tracePt t="26753" x="4741863" y="4232275"/>
          <p14:tracePt t="26771" x="4759325" y="4232275"/>
          <p14:tracePt t="26786" x="4768850" y="4232275"/>
          <p14:tracePt t="27114" x="4768850" y="4160838"/>
          <p14:tracePt t="27121" x="4803775" y="3973513"/>
          <p14:tracePt t="27128" x="4822825" y="3768725"/>
          <p14:tracePt t="27136" x="4822825" y="3732213"/>
          <p14:tracePt t="27171" x="4902200" y="3179763"/>
          <p14:tracePt t="27203" x="4929188" y="2741613"/>
          <p14:tracePt t="27237" x="4875213" y="2616200"/>
          <p14:tracePt t="27253" x="4840288" y="2490788"/>
          <p14:tracePt t="27270" x="4776788" y="2322513"/>
          <p14:tracePt t="27287" x="4751388" y="2286000"/>
          <p14:tracePt t="27303" x="4697413" y="2241550"/>
          <p14:tracePt t="27320" x="4589463" y="2197100"/>
          <p14:tracePt t="27337" x="4429125" y="2098675"/>
          <p14:tracePt t="27353" x="4330700" y="1973263"/>
          <p14:tracePt t="27371" x="4108450" y="1847850"/>
          <p14:tracePt t="27387" x="3894138" y="1795463"/>
          <p14:tracePt t="27403" x="3705225" y="1697038"/>
          <p14:tracePt t="27421" x="3536950" y="1589088"/>
          <p14:tracePt t="27437" x="3438525" y="1536700"/>
          <p14:tracePt t="27453" x="3340100" y="1473200"/>
          <p14:tracePt t="27471" x="3071813" y="1393825"/>
          <p14:tracePt t="27487" x="2955925" y="1374775"/>
          <p14:tracePt t="27503" x="2813050" y="1374775"/>
          <p14:tracePt t="27521" x="2643188" y="1374775"/>
          <p14:tracePt t="27537" x="2571750" y="1374775"/>
          <p14:tracePt t="27554" x="2509838" y="1374775"/>
          <p14:tracePt t="27570" x="2482850" y="1384300"/>
          <p14:tracePt t="27587" x="2438400" y="1393825"/>
          <p14:tracePt t="27603" x="2419350" y="1393825"/>
          <p14:tracePt t="27620" x="2401888" y="1393825"/>
          <p14:tracePt t="27703" x="2411413" y="1393825"/>
          <p14:tracePt t="27732" x="2446338" y="1374775"/>
          <p14:tracePt t="27740" x="2473325" y="1374775"/>
          <p14:tracePt t="27747" x="2490788" y="1366838"/>
          <p14:tracePt t="27754" x="2536825" y="1357313"/>
          <p14:tracePt t="27770" x="2697163" y="1347788"/>
          <p14:tracePt t="27787" x="2884488" y="1339850"/>
          <p14:tracePt t="27804" x="2982913" y="1330325"/>
          <p14:tracePt t="27821" x="3205163" y="1303338"/>
          <p14:tracePt t="27837" x="3411538" y="1295400"/>
          <p14:tracePt t="27853" x="3652838" y="1258888"/>
          <p14:tracePt t="27871" x="3840163" y="1258888"/>
          <p14:tracePt t="27887" x="4010025" y="1241425"/>
          <p14:tracePt t="27904" x="4276725" y="1231900"/>
          <p14:tracePt t="27920" x="4340225" y="1231900"/>
          <p14:tracePt t="27937" x="4411663" y="1241425"/>
          <p14:tracePt t="27954" x="4510088" y="1250950"/>
          <p14:tracePt t="27970" x="4608513" y="1258888"/>
          <p14:tracePt t="27987" x="4670425" y="1268413"/>
          <p14:tracePt t="28004" x="4687888" y="1268413"/>
          <p14:tracePt t="28021" x="4705350" y="1268413"/>
          <p14:tracePt t="28037" x="4714875" y="1268413"/>
          <p14:tracePt t="28388" x="4867275" y="1258888"/>
          <p14:tracePt t="28395" x="5062538" y="1258888"/>
          <p14:tracePt t="28404" x="5116513" y="1250950"/>
          <p14:tracePt t="28421" x="5500688" y="1231900"/>
          <p14:tracePt t="28437" x="5616575" y="1223963"/>
          <p14:tracePt t="28454" x="5732463" y="1214438"/>
          <p14:tracePt t="28470" x="5884863" y="1204913"/>
          <p14:tracePt t="28504" x="5938838" y="1204913"/>
          <p14:tracePt t="28544" x="5946775" y="1204913"/>
          <p14:tracePt t="30073" x="5848350" y="1223963"/>
          <p14:tracePt t="30081" x="5751513" y="1241425"/>
          <p14:tracePt t="30088" x="5688013" y="1258888"/>
          <p14:tracePt t="30104" x="5438775" y="1303338"/>
          <p14:tracePt t="30138" x="4991100" y="1347788"/>
          <p14:tracePt t="30171" x="4537075" y="1374775"/>
          <p14:tracePt t="30204" x="4170363" y="1401763"/>
          <p14:tracePt t="30222" x="3830638" y="1411288"/>
          <p14:tracePt t="30238" x="3751263" y="1419225"/>
          <p14:tracePt t="30254" x="3625850" y="1419225"/>
          <p14:tracePt t="30271" x="3509963" y="1428750"/>
          <p14:tracePt t="30288" x="3419475" y="1438275"/>
          <p14:tracePt t="30304" x="3295650" y="1455738"/>
          <p14:tracePt t="30321" x="3098800" y="1465263"/>
          <p14:tracePt t="30338" x="2965450" y="1490663"/>
          <p14:tracePt t="30354" x="2884488" y="1490663"/>
          <p14:tracePt t="30371" x="2643188" y="1490663"/>
          <p14:tracePt t="30388" x="2554288" y="1500188"/>
          <p14:tracePt t="30404" x="2509838" y="1509713"/>
          <p14:tracePt t="30421" x="2411413" y="1527175"/>
          <p14:tracePt t="30438" x="2286000" y="1554163"/>
          <p14:tracePt t="30454" x="2214563" y="1581150"/>
          <p14:tracePt t="30471" x="2170113" y="1598613"/>
          <p14:tracePt t="30488" x="2152650" y="1608138"/>
          <p14:tracePt t="30505" x="2116138" y="1616075"/>
          <p14:tracePt t="30522" x="2062163" y="1643063"/>
          <p14:tracePt t="30538" x="2044700" y="1660525"/>
          <p14:tracePt t="30554" x="2027238" y="1670050"/>
          <p14:tracePt t="30572" x="2009775" y="1670050"/>
          <p14:tracePt t="30588" x="2009775" y="1679575"/>
          <p14:tracePt t="30706" x="2017713" y="1679575"/>
          <p14:tracePt t="30714" x="2027238" y="1679575"/>
          <p14:tracePt t="30736" x="2036763" y="1679575"/>
          <p14:tracePt t="30752" x="2044700" y="1679575"/>
          <p14:tracePt t="30766" x="2098675" y="1679575"/>
          <p14:tracePt t="30773" x="2116138" y="1679575"/>
          <p14:tracePt t="30788" x="2179638" y="1679575"/>
          <p14:tracePt t="30805" x="2312988" y="1679575"/>
          <p14:tracePt t="30822" x="2446338" y="1687513"/>
          <p14:tracePt t="30838" x="2527300" y="1697038"/>
          <p14:tracePt t="30855" x="2616200" y="1704975"/>
          <p14:tracePt t="30871" x="2776538" y="1714500"/>
          <p14:tracePt t="30888" x="2847975" y="1724025"/>
          <p14:tracePt t="30905" x="2874963" y="1724025"/>
          <p14:tracePt t="30921" x="2894013" y="1731963"/>
          <p14:tracePt t="30938" x="2901950" y="1731963"/>
          <p14:tracePt t="31556" x="2938463" y="1741488"/>
          <p14:tracePt t="31564" x="3000375" y="1741488"/>
          <p14:tracePt t="31572" x="3081338" y="1751013"/>
          <p14:tracePt t="31588" x="3286125" y="1751013"/>
          <p14:tracePt t="31605" x="3419475" y="1751013"/>
          <p14:tracePt t="31622" x="3616325" y="1758950"/>
          <p14:tracePt t="31638" x="3786188" y="1776413"/>
          <p14:tracePt t="31671" x="4133850" y="1847850"/>
          <p14:tracePt t="31705" x="4259263" y="1866900"/>
          <p14:tracePt t="31738" x="4268788" y="1874838"/>
          <p14:tracePt t="32443" x="4303713" y="1874838"/>
          <p14:tracePt t="32452" x="4348163" y="1874838"/>
          <p14:tracePt t="32459" x="4384675" y="1874838"/>
          <p14:tracePt t="32472" x="4446588" y="1874838"/>
          <p14:tracePt t="32489" x="4527550" y="1874838"/>
          <p14:tracePt t="32505" x="4589463" y="1857375"/>
          <p14:tracePt t="32522" x="4679950" y="1839913"/>
          <p14:tracePt t="32539" x="4732338" y="1830388"/>
          <p14:tracePt t="32572" x="4751388" y="1830388"/>
          <p14:tracePt t="34046" x="4867275" y="1822450"/>
          <p14:tracePt t="34054" x="5000625" y="1822450"/>
          <p14:tracePt t="34062" x="5054600" y="1830388"/>
          <p14:tracePt t="34072" x="5160963" y="1830388"/>
          <p14:tracePt t="34089" x="5483225" y="1847850"/>
          <p14:tracePt t="34122" x="5919788" y="1893888"/>
          <p14:tracePt t="34155" x="6089650" y="1893888"/>
          <p14:tracePt t="34189" x="6340475" y="1893888"/>
          <p14:tracePt t="34222" x="6446838" y="1893888"/>
          <p14:tracePt t="34239" x="6545263" y="1893888"/>
          <p14:tracePt t="34256" x="6680200" y="1901825"/>
          <p14:tracePt t="34272" x="6742113" y="1901825"/>
          <p14:tracePt t="34289" x="6786563" y="1911350"/>
          <p14:tracePt t="34306" x="6858000" y="1901825"/>
          <p14:tracePt t="34322" x="6965950" y="1893888"/>
          <p14:tracePt t="34339" x="7045325" y="1874838"/>
          <p14:tracePt t="34356" x="7108825" y="1857375"/>
          <p14:tracePt t="34373" x="7161213" y="1857375"/>
          <p14:tracePt t="34389" x="7251700" y="1857375"/>
          <p14:tracePt t="34406" x="7304088" y="1857375"/>
          <p14:tracePt t="34422" x="7348538" y="1857375"/>
          <p14:tracePt t="34439" x="7367588" y="1857375"/>
          <p14:tracePt t="34472" x="7375525" y="1857375"/>
          <p14:tracePt t="35561" x="7483475" y="1830388"/>
          <p14:tracePt t="35568" x="7589838" y="1822450"/>
          <p14:tracePt t="35575" x="7697788" y="1822450"/>
          <p14:tracePt t="35590" x="7769225" y="1822450"/>
          <p14:tracePt t="35606" x="7840663" y="1822450"/>
          <p14:tracePt t="35623" x="7902575" y="1822450"/>
          <p14:tracePt t="35639" x="7956550" y="1830388"/>
          <p14:tracePt t="35673" x="8018463" y="1857375"/>
          <p14:tracePt t="35706" x="8054975" y="1884363"/>
          <p14:tracePt t="35739" x="8108950" y="1884363"/>
          <p14:tracePt t="35756" x="8116888" y="1884363"/>
          <p14:tracePt t="35792" x="8126413" y="1884363"/>
          <p14:tracePt t="35859" x="8134350" y="1874838"/>
          <p14:tracePt t="35889" x="8143875" y="1874838"/>
          <p14:tracePt t="35903" x="8143875" y="1866900"/>
          <p14:tracePt t="35925" x="8153400" y="1857375"/>
          <p14:tracePt t="35933" x="8153400" y="1847850"/>
          <p14:tracePt t="35963" x="8161338" y="1839913"/>
          <p14:tracePt t="36612" x="8170863" y="1839913"/>
          <p14:tracePt t="36619" x="8188325" y="1830388"/>
          <p14:tracePt t="36626" x="8197850" y="1830388"/>
          <p14:tracePt t="36640" x="8232775" y="1822450"/>
          <p14:tracePt t="36656" x="8277225" y="1812925"/>
          <p14:tracePt t="36673" x="8323263" y="1803400"/>
          <p14:tracePt t="36690" x="8358188" y="1795463"/>
          <p14:tracePt t="36723" x="8439150" y="1768475"/>
          <p14:tracePt t="36756" x="8510588" y="1751013"/>
          <p14:tracePt t="36791" x="8705850" y="1714500"/>
          <p14:tracePt t="36823" x="8786813" y="1697038"/>
          <p14:tracePt t="36840" x="8840788" y="1687513"/>
          <p14:tracePt t="36857" x="8974138" y="1679575"/>
          <p14:tracePt t="36873" x="9055100" y="1679575"/>
          <p14:tracePt t="36890" x="9109075" y="1679575"/>
          <p14:tracePt t="36907" x="9161463" y="1679575"/>
          <p14:tracePt t="36924" x="9224963" y="1679575"/>
          <p14:tracePt t="36940" x="9358313" y="1687513"/>
          <p14:tracePt t="36957" x="9429750" y="1704975"/>
          <p14:tracePt t="36973" x="9483725" y="1714500"/>
          <p14:tracePt t="36990" x="9518650" y="1724025"/>
          <p14:tracePt t="36992" x="9537700" y="1724025"/>
          <p14:tracePt t="37007" x="9572625" y="1731963"/>
          <p14:tracePt t="37023" x="9626600" y="1731963"/>
          <p14:tracePt t="37041" x="9680575" y="1731963"/>
          <p14:tracePt t="37057" x="9742488" y="1741488"/>
          <p14:tracePt t="37073" x="9804400" y="1741488"/>
          <p14:tracePt t="37090" x="9831388" y="1751013"/>
          <p14:tracePt t="37107" x="9875838" y="1751013"/>
          <p14:tracePt t="37123" x="9939338" y="1776413"/>
          <p14:tracePt t="37140" x="10001250" y="1785938"/>
          <p14:tracePt t="37157" x="10090150" y="1785938"/>
          <p14:tracePt t="37173" x="10109200" y="1795463"/>
          <p14:tracePt t="37190" x="10144125" y="1795463"/>
          <p14:tracePt t="37207" x="10153650" y="1803400"/>
          <p14:tracePt t="37223" x="10171113" y="1803400"/>
          <p14:tracePt t="37240" x="10180638" y="1803400"/>
          <p14:tracePt t="37273" x="10188575" y="1803400"/>
          <p14:tracePt t="37291" x="10188575" y="1812925"/>
          <p14:tracePt t="38124" x="10188575" y="1822450"/>
          <p14:tracePt t="38140" x="10180638" y="1830388"/>
          <p14:tracePt t="38147" x="10161588" y="1847850"/>
          <p14:tracePt t="38157" x="10134600" y="1866900"/>
          <p14:tracePt t="38174" x="10028238" y="1919288"/>
          <p14:tracePt t="38191" x="9939338" y="1946275"/>
          <p14:tracePt t="38207" x="9848850" y="1973263"/>
          <p14:tracePt t="38240" x="9599613" y="2017713"/>
          <p14:tracePt t="38274" x="9259888" y="2108200"/>
          <p14:tracePt t="38307" x="8894763" y="2259013"/>
          <p14:tracePt t="38324" x="8626475" y="2366963"/>
          <p14:tracePt t="38341" x="8429625" y="2428875"/>
          <p14:tracePt t="38357" x="8062913" y="2509838"/>
          <p14:tracePt t="38374" x="7920038" y="2571750"/>
          <p14:tracePt t="38391" x="7697788" y="2687638"/>
          <p14:tracePt t="38407" x="7446963" y="2840038"/>
          <p14:tracePt t="38424" x="7348538" y="2894013"/>
          <p14:tracePt t="38441" x="7215188" y="2965450"/>
          <p14:tracePt t="38457" x="7116763" y="2990850"/>
          <p14:tracePt t="38474" x="7054850" y="3017838"/>
          <p14:tracePt t="38491" x="6991350" y="3125788"/>
          <p14:tracePt t="38507" x="6929438" y="3259138"/>
          <p14:tracePt t="38524" x="6867525" y="3348038"/>
          <p14:tracePt t="38541" x="6804025" y="3429000"/>
          <p14:tracePt t="38557" x="6715125" y="3625850"/>
          <p14:tracePt t="38574" x="6680200" y="3741738"/>
          <p14:tracePt t="38590" x="6670675" y="3776663"/>
          <p14:tracePt t="38607" x="6661150" y="3803650"/>
          <p14:tracePt t="38624" x="6661150" y="3822700"/>
          <p14:tracePt t="38974" x="6661150" y="3830638"/>
          <p14:tracePt t="38982" x="6661150" y="3840163"/>
          <p14:tracePt t="38998" x="6661150" y="3848100"/>
          <p14:tracePt t="39007" x="6661150" y="3857625"/>
          <p14:tracePt t="39996" x="6661150" y="3867150"/>
          <p14:tracePt t="40003" x="6670675" y="3867150"/>
          <p14:tracePt t="40026" x="6670675" y="3875088"/>
          <p14:tracePt t="40085" x="6670675" y="3884613"/>
          <p14:tracePt t="40094" x="6670675" y="3894138"/>
          <p14:tracePt t="40191" x="6661150" y="3894138"/>
          <p14:tracePt t="40198" x="6653213" y="3884613"/>
          <p14:tracePt t="40208" x="6653213" y="3875088"/>
          <p14:tracePt t="40241" x="6643688" y="3840163"/>
          <p14:tracePt t="40258" x="6634163" y="3822700"/>
          <p14:tracePt t="40274" x="6626225" y="3813175"/>
          <p14:tracePt t="40291" x="6626225" y="3803650"/>
          <p14:tracePt t="40308" x="6626225" y="3795713"/>
          <p14:tracePt t="40324" x="6616700" y="3795713"/>
          <p14:tracePt t="40704" x="6608763" y="3795713"/>
          <p14:tracePt t="40719" x="6599238" y="3803650"/>
          <p14:tracePt t="40727" x="6589713" y="3813175"/>
          <p14:tracePt t="40733" x="6581775" y="3822700"/>
          <p14:tracePt t="40743" x="6562725" y="3848100"/>
          <p14:tracePt t="40758" x="6554788" y="3867150"/>
          <p14:tracePt t="40774" x="6537325" y="3875088"/>
          <p14:tracePt t="40808" x="6537325" y="3884613"/>
          <p14:tracePt t="40905" x="6537325" y="3894138"/>
          <p14:tracePt t="40913" x="6537325" y="3902075"/>
          <p14:tracePt t="40927" x="6537325" y="3911600"/>
          <p14:tracePt t="40951" x="6527800" y="3911600"/>
          <p14:tracePt t="41032" x="6527800" y="3894138"/>
          <p14:tracePt t="41048" x="6527800" y="3875088"/>
          <p14:tracePt t="41054" x="6518275" y="3875088"/>
          <p14:tracePt t="41063" x="6510338" y="3857625"/>
          <p14:tracePt t="41076" x="6500813" y="3848100"/>
          <p14:tracePt t="41092" x="6491288" y="3848100"/>
          <p14:tracePt t="41108" x="6483350" y="3830638"/>
          <p14:tracePt t="41125" x="6473825" y="3830638"/>
          <p14:tracePt t="41141" x="6456363" y="3830638"/>
          <p14:tracePt t="41158" x="6446838" y="3830638"/>
          <p14:tracePt t="41175" x="6438900" y="3840163"/>
          <p14:tracePt t="41192" x="6438900" y="3848100"/>
          <p14:tracePt t="41208" x="6438900" y="3867150"/>
          <p14:tracePt t="41225" x="6438900" y="3875088"/>
          <p14:tracePt t="41241" x="6438900" y="3902075"/>
          <p14:tracePt t="41258" x="6446838" y="3902075"/>
          <p14:tracePt t="41275" x="6456363" y="3902075"/>
          <p14:tracePt t="41292" x="6465888" y="3902075"/>
          <p14:tracePt t="41308" x="6473825" y="3902075"/>
          <p14:tracePt t="41325" x="6483350" y="3902075"/>
          <p14:tracePt t="41341" x="6491288" y="3902075"/>
          <p14:tracePt t="41375" x="6500813" y="3875088"/>
          <p14:tracePt t="41408" x="6500813" y="3867150"/>
          <p14:tracePt t="41425" x="6491288" y="3857625"/>
          <p14:tracePt t="41442" x="6473825" y="3857625"/>
          <p14:tracePt t="41458" x="6465888" y="3857625"/>
          <p14:tracePt t="41475" x="6446838" y="3867150"/>
          <p14:tracePt t="41491" x="6429375" y="3875088"/>
          <p14:tracePt t="41508" x="6419850" y="3902075"/>
          <p14:tracePt t="41525" x="6419850" y="3919538"/>
          <p14:tracePt t="41542" x="6419850" y="3946525"/>
          <p14:tracePt t="41558" x="6438900" y="3965575"/>
          <p14:tracePt t="41575" x="6465888" y="3973513"/>
          <p14:tracePt t="41591" x="6483350" y="3973513"/>
          <p14:tracePt t="41608" x="6500813" y="3973513"/>
          <p14:tracePt t="41625" x="6518275" y="3973513"/>
          <p14:tracePt t="41642" x="6537325" y="3965575"/>
          <p14:tracePt t="41658" x="6545263" y="3929063"/>
          <p14:tracePt t="41675" x="6545263" y="3902075"/>
          <p14:tracePt t="41691" x="6545263" y="3884613"/>
          <p14:tracePt t="41708" x="6518275" y="3875088"/>
          <p14:tracePt t="41725" x="6491288" y="3867150"/>
          <p14:tracePt t="41742" x="6438900" y="3857625"/>
          <p14:tracePt t="41758" x="6367463" y="3875088"/>
          <p14:tracePt t="41775" x="6357938" y="3894138"/>
          <p14:tracePt t="41792" x="6340475" y="3911600"/>
          <p14:tracePt t="41808" x="6330950" y="3919538"/>
          <p14:tracePt t="41825" x="6330950" y="3929063"/>
          <p14:tracePt t="41842" x="6330950" y="3938588"/>
          <p14:tracePt t="41858" x="6330950" y="3946525"/>
          <p14:tracePt t="41875" x="6340475" y="3965575"/>
          <p14:tracePt t="41891" x="6348413" y="3973513"/>
          <p14:tracePt t="41908" x="6357938" y="3983038"/>
          <p14:tracePt t="41925" x="6367463" y="3983038"/>
          <p14:tracePt t="41942" x="6375400" y="3983038"/>
          <p14:tracePt t="41958" x="6384925" y="3983038"/>
          <p14:tracePt t="41992" x="6394450" y="3983038"/>
          <p14:tracePt t="42008" x="6402388" y="3973513"/>
          <p14:tracePt t="42025" x="6402388" y="3965575"/>
          <p14:tracePt t="42042" x="6394450" y="3956050"/>
          <p14:tracePt t="42058" x="6367463" y="3956050"/>
          <p14:tracePt t="42075" x="6357938" y="3956050"/>
          <p14:tracePt t="42092" x="6340475" y="3965575"/>
          <p14:tracePt t="42108" x="6303963" y="3983038"/>
          <p14:tracePt t="42125" x="6296025" y="4010025"/>
          <p14:tracePt t="42142" x="6296025" y="4017963"/>
          <p14:tracePt t="42158" x="6296025" y="4044950"/>
          <p14:tracePt t="42175" x="6296025" y="4071938"/>
          <p14:tracePt t="42192" x="6296025" y="4108450"/>
          <p14:tracePt t="42208" x="6303963" y="4143375"/>
          <p14:tracePt t="42225" x="6323013" y="4179888"/>
          <p14:tracePt t="42242" x="6323013" y="4197350"/>
          <p14:tracePt t="42258" x="6330950" y="4214813"/>
          <p14:tracePt t="42275" x="6330950" y="4232275"/>
          <p14:tracePt t="42292" x="6348413" y="4259263"/>
          <p14:tracePt t="42308" x="6357938" y="4268788"/>
          <p14:tracePt t="42325" x="6357938" y="4276725"/>
          <p14:tracePt t="42342" x="6367463" y="4276725"/>
          <p14:tracePt t="42359" x="6375400" y="4276725"/>
          <p14:tracePt t="42375" x="6384925" y="4286250"/>
          <p14:tracePt t="42392" x="6394450" y="4303713"/>
          <p14:tracePt t="42408" x="6419850" y="4303713"/>
          <p14:tracePt t="42426" x="6465888" y="4330700"/>
          <p14:tracePt t="42442" x="6483350" y="4330700"/>
          <p14:tracePt t="42458" x="6510338" y="4340225"/>
          <p14:tracePt t="42475" x="6527800" y="4340225"/>
          <p14:tracePt t="42492" x="6545263" y="4340225"/>
          <p14:tracePt t="42493" x="6554788" y="4340225"/>
          <p14:tracePt t="42508" x="6572250" y="4340225"/>
          <p14:tracePt t="42542" x="6581775" y="4340225"/>
          <p14:tracePt t="42561" x="6589713" y="4340225"/>
          <p14:tracePt t="42592" x="6599238" y="4340225"/>
          <p14:tracePt t="42612" x="6599238" y="4330700"/>
          <p14:tracePt t="42627" x="6608763" y="4330700"/>
          <p14:tracePt t="42643" x="6608763" y="4322763"/>
          <p14:tracePt t="42657" x="6616700" y="4303713"/>
          <p14:tracePt t="42664" x="6616700" y="4295775"/>
          <p14:tracePt t="42675" x="6626225" y="4286250"/>
          <p14:tracePt t="42692" x="6626225" y="4268788"/>
          <p14:tracePt t="42709" x="6634163" y="4241800"/>
          <p14:tracePt t="42725" x="6643688" y="4224338"/>
          <p14:tracePt t="42742" x="6653213" y="4205288"/>
          <p14:tracePt t="42759" x="6653213" y="4187825"/>
          <p14:tracePt t="42775" x="6653213" y="4170363"/>
          <p14:tracePt t="42792" x="6653213" y="4160838"/>
          <p14:tracePt t="42808" x="6653213" y="4152900"/>
          <p14:tracePt t="42825" x="6653213" y="4143375"/>
          <p14:tracePt t="42842" x="6653213" y="4133850"/>
          <p14:tracePt t="42859" x="6653213" y="4125913"/>
          <p14:tracePt t="42875" x="6653213" y="4116388"/>
          <p14:tracePt t="42892" x="6643688" y="4108450"/>
          <p14:tracePt t="42909" x="6634163" y="4108450"/>
          <p14:tracePt t="42925" x="6626225" y="4089400"/>
          <p14:tracePt t="42942" x="6608763" y="4081463"/>
          <p14:tracePt t="42959" x="6599238" y="4071938"/>
          <p14:tracePt t="42975" x="6589713" y="4062413"/>
          <p14:tracePt t="42992" x="6581775" y="4054475"/>
          <p14:tracePt t="43009" x="6562725" y="4044950"/>
          <p14:tracePt t="43025" x="6545263" y="4044950"/>
          <p14:tracePt t="43042" x="6527800" y="4044950"/>
          <p14:tracePt t="43059" x="6483350" y="4044950"/>
          <p14:tracePt t="43075" x="6456363" y="4037013"/>
          <p14:tracePt t="43092" x="6411913" y="4037013"/>
          <p14:tracePt t="43109" x="6394450" y="4037013"/>
          <p14:tracePt t="43125" x="6367463" y="4037013"/>
          <p14:tracePt t="43142" x="6357938" y="4037013"/>
          <p14:tracePt t="43159" x="6348413" y="4037013"/>
          <p14:tracePt t="43175" x="6340475" y="4037013"/>
          <p14:tracePt t="43209" x="6323013" y="4037013"/>
          <p14:tracePt t="43225" x="6303963" y="4037013"/>
          <p14:tracePt t="43242" x="6276975" y="4037013"/>
          <p14:tracePt t="43259" x="6232525" y="4054475"/>
          <p14:tracePt t="43275" x="6170613" y="4062413"/>
          <p14:tracePt t="43292" x="6153150" y="4062413"/>
          <p14:tracePt t="43309" x="6134100" y="4062413"/>
          <p14:tracePt t="43325" x="6126163" y="4062413"/>
          <p14:tracePt t="43342" x="6116638" y="4071938"/>
          <p14:tracePt t="43359" x="6108700" y="4081463"/>
          <p14:tracePt t="43375" x="6108700" y="4089400"/>
          <p14:tracePt t="43392" x="6108700" y="4098925"/>
          <p14:tracePt t="43409" x="6108700" y="4108450"/>
          <p14:tracePt t="43425" x="6108700" y="4116388"/>
          <p14:tracePt t="43442" x="6108700" y="4125913"/>
          <p14:tracePt t="43459" x="6116638" y="4152900"/>
          <p14:tracePt t="43476" x="6116638" y="4187825"/>
          <p14:tracePt t="43493" x="6134100" y="4251325"/>
          <p14:tracePt t="43509" x="6143625" y="4286250"/>
          <p14:tracePt t="43525" x="6153150" y="4313238"/>
          <p14:tracePt t="43542" x="6161088" y="4330700"/>
          <p14:tracePt t="43559" x="6197600" y="4348163"/>
          <p14:tracePt t="43575" x="6215063" y="4357688"/>
          <p14:tracePt t="43592" x="6242050" y="4367213"/>
          <p14:tracePt t="43609" x="6259513" y="4375150"/>
          <p14:tracePt t="43626" x="6296025" y="4375150"/>
          <p14:tracePt t="43642" x="6323013" y="4384675"/>
          <p14:tracePt t="43659" x="6340475" y="4402138"/>
          <p14:tracePt t="43675" x="6367463" y="4402138"/>
          <p14:tracePt t="43692" x="6402388" y="4402138"/>
          <p14:tracePt t="43709" x="6465888" y="4402138"/>
          <p14:tracePt t="43725" x="6510338" y="4402138"/>
          <p14:tracePt t="43742" x="6537325" y="4402138"/>
          <p14:tracePt t="43759" x="6554788" y="4402138"/>
          <p14:tracePt t="43775" x="6589713" y="4384675"/>
          <p14:tracePt t="43792" x="6599238" y="4375150"/>
          <p14:tracePt t="43809" x="6608763" y="4375150"/>
          <p14:tracePt t="43826" x="6616700" y="4367213"/>
          <p14:tracePt t="43842" x="6634163" y="4348163"/>
          <p14:tracePt t="43859" x="6680200" y="4313238"/>
          <p14:tracePt t="43876" x="6705600" y="4276725"/>
          <p14:tracePt t="43892" x="6732588" y="4232275"/>
          <p14:tracePt t="43909" x="6751638" y="4152900"/>
          <p14:tracePt t="43926" x="6759575" y="4125913"/>
          <p14:tracePt t="43942" x="6759575" y="4116388"/>
          <p14:tracePt t="43959" x="6759575" y="4108450"/>
          <p14:tracePt t="43976" x="6759575" y="4089400"/>
          <p14:tracePt t="43992" x="6751638" y="4081463"/>
          <p14:tracePt t="44009" x="6732588" y="4071938"/>
          <p14:tracePt t="44026" x="6732588" y="4062413"/>
          <p14:tracePt t="45073" x="6724650" y="4062413"/>
          <p14:tracePt t="45117" x="6715125" y="4062413"/>
          <p14:tracePt t="45974" x="6724650" y="4054475"/>
          <p14:tracePt t="46004" x="6732588" y="4044950"/>
          <p14:tracePt t="46034" x="6732588" y="4027488"/>
          <p14:tracePt t="46042" x="6732588" y="4017963"/>
          <p14:tracePt t="46050" x="6742113" y="4000500"/>
          <p14:tracePt t="46060" x="6742113" y="3990975"/>
          <p14:tracePt t="46093" x="6742113" y="3938588"/>
          <p14:tracePt t="46126" x="6742113" y="3902075"/>
          <p14:tracePt t="46160" x="6742113" y="3884613"/>
          <p14:tracePt t="46193" x="6742113" y="3875088"/>
          <p14:tracePt t="46228" x="6742113" y="3867150"/>
          <p14:tracePt t="46273" x="6742113" y="3848100"/>
          <p14:tracePt t="46332" x="6742113" y="3840163"/>
          <p14:tracePt t="46347" x="6732588" y="3840163"/>
          <p14:tracePt t="46354" x="6732588" y="3830638"/>
          <p14:tracePt t="46377" x="6724650" y="3830638"/>
          <p14:tracePt t="46384" x="6724650" y="3822700"/>
          <p14:tracePt t="46414" x="6715125" y="3822700"/>
          <p14:tracePt t="46436" x="6705600" y="3822700"/>
          <p14:tracePt t="46482" x="6697663" y="3822700"/>
          <p14:tracePt t="46512" x="6688138" y="3822700"/>
          <p14:tracePt t="46542" x="6680200" y="3822700"/>
          <p14:tracePt t="46549" x="6670675" y="3822700"/>
          <p14:tracePt t="46563" x="6661150" y="3822700"/>
          <p14:tracePt t="46578" x="6653213" y="3822700"/>
          <p14:tracePt t="46593" x="6643688" y="3822700"/>
          <p14:tracePt t="46610" x="6634163" y="3822700"/>
          <p14:tracePt t="46626" x="6616700" y="3822700"/>
          <p14:tracePt t="46643" x="6608763" y="3822700"/>
          <p14:tracePt t="46660" x="6589713" y="3813175"/>
          <p14:tracePt t="46677" x="6581775" y="3813175"/>
          <p14:tracePt t="46693" x="6562725" y="3813175"/>
          <p14:tracePt t="46710" x="6554788" y="3813175"/>
          <p14:tracePt t="46727" x="6545263" y="3813175"/>
          <p14:tracePt t="46743" x="6537325" y="3803650"/>
          <p14:tracePt t="46761" x="6527800" y="3803650"/>
          <p14:tracePt t="46777" x="6510338" y="3795713"/>
          <p14:tracePt t="46793" x="6500813" y="3795713"/>
          <p14:tracePt t="46810" x="6491288" y="3786188"/>
          <p14:tracePt t="46846" x="6483350" y="3786188"/>
          <p14:tracePt t="46860" x="6473825" y="3786188"/>
          <p14:tracePt t="46876" x="6465888" y="3786188"/>
          <p14:tracePt t="46893" x="6446838" y="3786188"/>
          <p14:tracePt t="46910" x="6438900" y="3786188"/>
          <p14:tracePt t="46927" x="6429375" y="3786188"/>
          <p14:tracePt t="46943" x="6411913" y="3786188"/>
          <p14:tracePt t="46960" x="6402388" y="3786188"/>
          <p14:tracePt t="46977" x="6394450" y="3786188"/>
          <p14:tracePt t="46993" x="6375400" y="3786188"/>
          <p14:tracePt t="47011" x="6348413" y="3776663"/>
          <p14:tracePt t="47026" x="6340475" y="3776663"/>
          <p14:tracePt t="47043" x="6323013" y="3776663"/>
          <p14:tracePt t="47061" x="6296025" y="3776663"/>
          <p14:tracePt t="47076" x="6286500" y="3776663"/>
          <p14:tracePt t="47093" x="6269038" y="3776663"/>
          <p14:tracePt t="47111" x="6251575" y="3776663"/>
          <p14:tracePt t="47127" x="6242050" y="3776663"/>
          <p14:tracePt t="47143" x="6232525" y="3776663"/>
          <p14:tracePt t="47161" x="6224588" y="3776663"/>
          <p14:tracePt t="47193" x="6215063" y="3776663"/>
          <p14:tracePt t="47210" x="6205538" y="3786188"/>
          <p14:tracePt t="47227" x="6188075" y="3795713"/>
          <p14:tracePt t="47243" x="6170613" y="3795713"/>
          <p14:tracePt t="47260" x="6161088" y="3803650"/>
          <p14:tracePt t="47277" x="6153150" y="3803650"/>
          <p14:tracePt t="47310" x="6134100" y="3813175"/>
          <p14:tracePt t="47327" x="6126163" y="3822700"/>
          <p14:tracePt t="47344" x="6108700" y="3840163"/>
          <p14:tracePt t="47360" x="6099175" y="3857625"/>
          <p14:tracePt t="47377" x="6062663" y="3902075"/>
          <p14:tracePt t="47393" x="6045200" y="3938588"/>
          <p14:tracePt t="47411" x="6037263" y="3973513"/>
          <p14:tracePt t="47427" x="6018213" y="4000500"/>
          <p14:tracePt t="47443" x="6010275" y="4017963"/>
          <p14:tracePt t="47461" x="5991225" y="4027488"/>
          <p14:tracePt t="47477" x="5991225" y="4054475"/>
          <p14:tracePt t="47493" x="5983288" y="4062413"/>
          <p14:tracePt t="47494" x="5983288" y="4071938"/>
          <p14:tracePt t="47511" x="5973763" y="4081463"/>
          <p14:tracePt t="47527" x="5965825" y="4089400"/>
          <p14:tracePt t="47543" x="5956300" y="4098925"/>
          <p14:tracePt t="47561" x="5956300" y="4108450"/>
          <p14:tracePt t="47577" x="5956300" y="4125913"/>
          <p14:tracePt t="47593" x="5956300" y="4143375"/>
          <p14:tracePt t="47610" x="5956300" y="4152900"/>
          <p14:tracePt t="47627" x="5956300" y="4160838"/>
          <p14:tracePt t="47644" x="5946775" y="4179888"/>
          <p14:tracePt t="47661" x="5946775" y="4187825"/>
          <p14:tracePt t="47677" x="5946775" y="4205288"/>
          <p14:tracePt t="47693" x="5946775" y="4214813"/>
          <p14:tracePt t="47711" x="5946775" y="4241800"/>
          <p14:tracePt t="47727" x="5946775" y="4276725"/>
          <p14:tracePt t="47743" x="5946775" y="4295775"/>
          <p14:tracePt t="47760" x="5946775" y="4303713"/>
          <p14:tracePt t="47777" x="5946775" y="4322763"/>
          <p14:tracePt t="47793" x="5946775" y="4330700"/>
          <p14:tracePt t="47810" x="5956300" y="4348163"/>
          <p14:tracePt t="47827" x="5956300" y="4357688"/>
          <p14:tracePt t="47843" x="5965825" y="4367213"/>
          <p14:tracePt t="47861" x="5973763" y="4375150"/>
          <p14:tracePt t="47877" x="5973763" y="4384675"/>
          <p14:tracePt t="47893" x="5983288" y="4394200"/>
          <p14:tracePt t="47911" x="5991225" y="4394200"/>
          <p14:tracePt t="47927" x="5991225" y="4411663"/>
          <p14:tracePt t="47944" x="6000750" y="4429125"/>
          <p14:tracePt t="47960" x="6010275" y="4438650"/>
          <p14:tracePt t="47977" x="6010275" y="4446588"/>
          <p14:tracePt t="47994" x="6027738" y="4456113"/>
          <p14:tracePt t="48017" x="6027738" y="4465638"/>
          <p14:tracePt t="48027" x="6037263" y="4465638"/>
          <p14:tracePt t="48043" x="6037263" y="4473575"/>
          <p14:tracePt t="48060" x="6045200" y="4473575"/>
          <p14:tracePt t="48077" x="6062663" y="4483100"/>
          <p14:tracePt t="48110" x="6081713" y="4491038"/>
          <p14:tracePt t="48127" x="6089650" y="4500563"/>
          <p14:tracePt t="48144" x="6108700" y="4518025"/>
          <p14:tracePt t="48160" x="6126163" y="4518025"/>
          <p14:tracePt t="48177" x="6134100" y="4527550"/>
          <p14:tracePt t="48194" x="6143625" y="4537075"/>
          <p14:tracePt t="48212" x="6161088" y="4545013"/>
          <p14:tracePt t="48244" x="6188075" y="4562475"/>
          <p14:tracePt t="48277" x="6205538" y="4572000"/>
          <p14:tracePt t="48294" x="6215063" y="4572000"/>
          <p14:tracePt t="48311" x="6224588" y="4581525"/>
          <p14:tracePt t="48327" x="6242050" y="4581525"/>
          <p14:tracePt t="48344" x="6251575" y="4581525"/>
          <p14:tracePt t="48361" x="6269038" y="4589463"/>
          <p14:tracePt t="48377" x="6296025" y="4589463"/>
          <p14:tracePt t="48394" x="6303963" y="4589463"/>
          <p14:tracePt t="48411" x="6323013" y="4589463"/>
          <p14:tracePt t="48427" x="6375400" y="4589463"/>
          <p14:tracePt t="48444" x="6411913" y="4589463"/>
          <p14:tracePt t="48461" x="6429375" y="4589463"/>
          <p14:tracePt t="48477" x="6446838" y="4589463"/>
          <p14:tracePt t="48494" x="6465888" y="4589463"/>
          <p14:tracePt t="48511" x="6473825" y="4589463"/>
          <p14:tracePt t="48527" x="6483350" y="4589463"/>
          <p14:tracePt t="48544" x="6491288" y="4589463"/>
          <p14:tracePt t="48561" x="6510338" y="4589463"/>
          <p14:tracePt t="48577" x="6518275" y="4589463"/>
          <p14:tracePt t="48594" x="6537325" y="4589463"/>
          <p14:tracePt t="48611" x="6545263" y="4589463"/>
          <p14:tracePt t="48628" x="6589713" y="4581525"/>
          <p14:tracePt t="48644" x="6616700" y="4581525"/>
          <p14:tracePt t="48660" x="6643688" y="4562475"/>
          <p14:tracePt t="48677" x="6661150" y="4554538"/>
          <p14:tracePt t="48694" x="6688138" y="4554538"/>
          <p14:tracePt t="48711" x="6697663" y="4545013"/>
          <p14:tracePt t="48727" x="6705600" y="4537075"/>
          <p14:tracePt t="48744" x="6715125" y="4527550"/>
          <p14:tracePt t="48761" x="6724650" y="4527550"/>
          <p14:tracePt t="48777" x="6732588" y="4500563"/>
          <p14:tracePt t="48794" x="6751638" y="4491038"/>
          <p14:tracePt t="48811" x="6751638" y="4473575"/>
          <p14:tracePt t="48827" x="6769100" y="4446588"/>
          <p14:tracePt t="48844" x="6769100" y="4429125"/>
          <p14:tracePt t="48861" x="6786563" y="4411663"/>
          <p14:tracePt t="48877" x="6796088" y="4384675"/>
          <p14:tracePt t="48911" x="6804025" y="4367213"/>
          <p14:tracePt t="48927" x="6813550" y="4340225"/>
          <p14:tracePt t="48944" x="6823075" y="4322763"/>
          <p14:tracePt t="48961" x="6823075" y="4313238"/>
          <p14:tracePt t="48977" x="6840538" y="4268788"/>
          <p14:tracePt t="48994" x="6858000" y="4197350"/>
          <p14:tracePt t="49011" x="6867525" y="4160838"/>
          <p14:tracePt t="49027" x="6867525" y="4133850"/>
          <p14:tracePt t="49044" x="6867525" y="4116388"/>
          <p14:tracePt t="49061" x="6867525" y="4081463"/>
          <p14:tracePt t="49077" x="6867525" y="4062413"/>
          <p14:tracePt t="49094" x="6867525" y="4054475"/>
          <p14:tracePt t="49111" x="6867525" y="4044950"/>
          <p14:tracePt t="49127" x="6858000" y="4037013"/>
          <p14:tracePt t="49144" x="6858000" y="4027488"/>
          <p14:tracePt t="49161" x="6840538" y="4017963"/>
          <p14:tracePt t="49177" x="6840538" y="4010025"/>
          <p14:tracePt t="49194" x="6823075" y="3973513"/>
          <p14:tracePt t="49211" x="6813550" y="3973513"/>
          <p14:tracePt t="49227" x="6813550" y="3956050"/>
          <p14:tracePt t="49244" x="6804025" y="3946525"/>
          <p14:tracePt t="49261" x="6796088" y="3919538"/>
          <p14:tracePt t="49277" x="6777038" y="3894138"/>
          <p14:tracePt t="49294" x="6777038" y="3875088"/>
          <p14:tracePt t="49311" x="6769100" y="3857625"/>
          <p14:tracePt t="49328" x="6759575" y="3848100"/>
          <p14:tracePt t="49344" x="6742113" y="3830638"/>
          <p14:tracePt t="49361" x="6732588" y="3822700"/>
          <p14:tracePt t="49378" x="6724650" y="3813175"/>
          <p14:tracePt t="49411" x="6715125" y="3803650"/>
          <p14:tracePt t="49427" x="6705600" y="3803650"/>
          <p14:tracePt t="49444" x="6688138" y="3803650"/>
          <p14:tracePt t="49462" x="6680200" y="3795713"/>
          <p14:tracePt t="49478" x="6661150" y="3795713"/>
          <p14:tracePt t="49494" x="6653213" y="3795713"/>
          <p14:tracePt t="49511" x="6634163" y="3795713"/>
          <p14:tracePt t="49528" x="6626225" y="3795713"/>
          <p14:tracePt t="49544" x="6616700" y="3795713"/>
          <p14:tracePt t="49561" x="6581775" y="3795713"/>
          <p14:tracePt t="49577" x="6562725" y="3795713"/>
          <p14:tracePt t="49594" x="6554788" y="3795713"/>
          <p14:tracePt t="49611" x="6545263" y="3795713"/>
          <p14:tracePt t="49628" x="6518275" y="3795713"/>
          <p14:tracePt t="49644" x="6510338" y="3795713"/>
          <p14:tracePt t="49662" x="6491288" y="3795713"/>
          <p14:tracePt t="49677" x="6483350" y="3795713"/>
          <p14:tracePt t="49739" x="6473825" y="3795713"/>
          <p14:tracePt t="51439" x="6465888" y="3786188"/>
          <p14:tracePt t="51447" x="6446838" y="3776663"/>
          <p14:tracePt t="51453" x="6438900" y="3776663"/>
          <p14:tracePt t="51469" x="6419850" y="3776663"/>
          <p14:tracePt t="51478" x="6402388" y="3768725"/>
          <p14:tracePt t="51495" x="6394450" y="3768725"/>
          <p14:tracePt t="51511" x="6375400" y="3768725"/>
          <p14:tracePt t="51545" x="6323013" y="3768725"/>
          <p14:tracePt t="51579" x="6242050" y="3786188"/>
          <p14:tracePt t="51612" x="6143625" y="3848100"/>
          <p14:tracePt t="51628" x="6126163" y="3875088"/>
          <p14:tracePt t="51645" x="6116638" y="3911600"/>
          <p14:tracePt t="51662" x="6099175" y="3956050"/>
          <p14:tracePt t="51678" x="6081713" y="4054475"/>
          <p14:tracePt t="51695" x="6072188" y="4098925"/>
          <p14:tracePt t="51711" x="6054725" y="4116388"/>
          <p14:tracePt t="51728" x="6054725" y="4125913"/>
          <p14:tracePt t="51745" x="6045200" y="4152900"/>
          <p14:tracePt t="51761" x="6037263" y="4160838"/>
          <p14:tracePt t="51778" x="6037263" y="4179888"/>
          <p14:tracePt t="51795" x="6037263" y="4197350"/>
          <p14:tracePt t="51812" x="6037263" y="4232275"/>
          <p14:tracePt t="51828" x="6037263" y="4276725"/>
          <p14:tracePt t="51845" x="6045200" y="4313238"/>
          <p14:tracePt t="51862" x="6054725" y="4348163"/>
          <p14:tracePt t="51878" x="6062663" y="4375150"/>
          <p14:tracePt t="51895" x="6108700" y="4411663"/>
          <p14:tracePt t="51911" x="6153150" y="4438650"/>
          <p14:tracePt t="51928" x="6215063" y="4446588"/>
          <p14:tracePt t="51945" x="6323013" y="4446588"/>
          <p14:tracePt t="51961" x="6357938" y="4446588"/>
          <p14:tracePt t="51978" x="6402388" y="4446588"/>
          <p14:tracePt t="51995" x="6429375" y="4446588"/>
          <p14:tracePt t="52012" x="6491288" y="4446588"/>
          <p14:tracePt t="52028" x="6545263" y="4429125"/>
          <p14:tracePt t="52045" x="6589713" y="4419600"/>
          <p14:tracePt t="52061" x="6608763" y="4419600"/>
          <p14:tracePt t="52078" x="6643688" y="4402138"/>
          <p14:tracePt t="52095" x="6661150" y="4394200"/>
          <p14:tracePt t="52112" x="6680200" y="4357688"/>
          <p14:tracePt t="52129" x="6697663" y="4340225"/>
          <p14:tracePt t="52145" x="6715125" y="4295775"/>
          <p14:tracePt t="52162" x="6724650" y="4241800"/>
          <p14:tracePt t="52179" x="6732588" y="4187825"/>
          <p14:tracePt t="52195" x="6732588" y="4160838"/>
          <p14:tracePt t="52212" x="6732588" y="4143375"/>
          <p14:tracePt t="52229" x="6732588" y="4108450"/>
          <p14:tracePt t="52245" x="6724650" y="4089400"/>
          <p14:tracePt t="52262" x="6715125" y="4062413"/>
          <p14:tracePt t="52278" x="6697663" y="4017963"/>
          <p14:tracePt t="52295" x="6670675" y="4000500"/>
          <p14:tracePt t="52312" x="6626225" y="3946525"/>
          <p14:tracePt t="52328" x="6599238" y="3919538"/>
          <p14:tracePt t="52345" x="6581775" y="3902075"/>
          <p14:tracePt t="52362" x="6554788" y="3875088"/>
          <p14:tracePt t="52378" x="6510338" y="3857625"/>
          <p14:tracePt t="52395" x="6491288" y="3848100"/>
          <p14:tracePt t="52412" x="6473825" y="3840163"/>
          <p14:tracePt t="52429" x="6456363" y="3840163"/>
          <p14:tracePt t="52445" x="6438900" y="3840163"/>
          <p14:tracePt t="52462" x="6419850" y="3840163"/>
          <p14:tracePt t="52478" x="6384925" y="3840163"/>
          <p14:tracePt t="52495" x="6348413" y="3840163"/>
          <p14:tracePt t="52512" x="6303963" y="3840163"/>
          <p14:tracePt t="52528" x="6269038" y="3848100"/>
          <p14:tracePt t="52545" x="6242050" y="3875088"/>
          <p14:tracePt t="52562" x="6215063" y="3929063"/>
          <p14:tracePt t="52579" x="6180138" y="4010025"/>
          <p14:tracePt t="52595" x="6170613" y="4044950"/>
          <p14:tracePt t="52612" x="6170613" y="4071938"/>
          <p14:tracePt t="52629" x="6161088" y="4089400"/>
          <p14:tracePt t="52645" x="6153150" y="4125913"/>
          <p14:tracePt t="52662" x="6153150" y="4143375"/>
          <p14:tracePt t="52679" x="6153150" y="4160838"/>
          <p14:tracePt t="52695" x="6153150" y="4179888"/>
          <p14:tracePt t="52712" x="6153150" y="4197350"/>
          <p14:tracePt t="52729" x="6153150" y="4232275"/>
          <p14:tracePt t="52745" x="6170613" y="4268788"/>
          <p14:tracePt t="52762" x="6205538" y="4313238"/>
          <p14:tracePt t="52779" x="6242050" y="4357688"/>
          <p14:tracePt t="52795" x="6303963" y="4402138"/>
          <p14:tracePt t="52812" x="6340475" y="4411663"/>
          <p14:tracePt t="52828" x="6375400" y="4411663"/>
          <p14:tracePt t="52845" x="6411913" y="4411663"/>
          <p14:tracePt t="52862" x="6429375" y="4419600"/>
          <p14:tracePt t="52879" x="6465888" y="4419600"/>
          <p14:tracePt t="52895" x="6510338" y="4419600"/>
          <p14:tracePt t="52912" x="6537325" y="4419600"/>
          <p14:tracePt t="52929" x="6562725" y="4419600"/>
          <p14:tracePt t="52945" x="6626225" y="4402138"/>
          <p14:tracePt t="52962" x="6661150" y="4394200"/>
          <p14:tracePt t="52979" x="6680200" y="4367213"/>
          <p14:tracePt t="52995" x="6688138" y="4340225"/>
          <p14:tracePt t="52997" x="6697663" y="4330700"/>
          <p14:tracePt t="53012" x="6705600" y="4286250"/>
          <p14:tracePt t="53029" x="6715125" y="4232275"/>
          <p14:tracePt t="53045" x="6715125" y="4187825"/>
          <p14:tracePt t="53062" x="6715125" y="4143375"/>
          <p14:tracePt t="53079" x="6697663" y="4081463"/>
          <p14:tracePt t="53095" x="6680200" y="4000500"/>
          <p14:tracePt t="53112" x="6680200" y="3965575"/>
          <p14:tracePt t="53129" x="6670675" y="3946525"/>
          <p14:tracePt t="53146" x="6653213" y="3919538"/>
          <p14:tracePt t="53162" x="6626225" y="3894138"/>
          <p14:tracePt t="53179" x="6608763" y="3875088"/>
          <p14:tracePt t="53195" x="6581775" y="3857625"/>
          <p14:tracePt t="53212" x="6537325" y="3830638"/>
          <p14:tracePt t="53229" x="6483350" y="3822700"/>
          <p14:tracePt t="53245" x="6465888" y="3822700"/>
          <p14:tracePt t="53262" x="6446838" y="3813175"/>
          <p14:tracePt t="53279" x="6419850" y="3813175"/>
          <p14:tracePt t="53295" x="6367463" y="3813175"/>
          <p14:tracePt t="53312" x="6340475" y="3822700"/>
          <p14:tracePt t="53329" x="6313488" y="3830638"/>
          <p14:tracePt t="53345" x="6286500" y="3848100"/>
          <p14:tracePt t="53362" x="6242050" y="3884613"/>
          <p14:tracePt t="53379" x="6224588" y="3938588"/>
          <p14:tracePt t="53395" x="6205538" y="3983038"/>
          <p14:tracePt t="53412" x="6197600" y="4010025"/>
          <p14:tracePt t="53429" x="6197600" y="4037013"/>
          <p14:tracePt t="53445" x="6197600" y="4044950"/>
          <p14:tracePt t="53462" x="6197600" y="4062413"/>
          <p14:tracePt t="53479" x="6197600" y="4081463"/>
          <p14:tracePt t="53496" x="6197600" y="4108450"/>
          <p14:tracePt t="53512" x="6215063" y="4152900"/>
          <p14:tracePt t="53529" x="6232525" y="4187825"/>
          <p14:tracePt t="53545" x="6242050" y="4232275"/>
          <p14:tracePt t="53562" x="6251575" y="4251325"/>
          <p14:tracePt t="53579" x="6276975" y="4286250"/>
          <p14:tracePt t="53595" x="6276975" y="4295775"/>
          <p14:tracePt t="53612" x="6286500" y="4295775"/>
          <p14:tracePt t="53629" x="6286500" y="4303713"/>
          <p14:tracePt t="53645" x="6303963" y="4322763"/>
          <p14:tracePt t="53662" x="6313488" y="4330700"/>
          <p14:tracePt t="53679" x="6340475" y="4340225"/>
          <p14:tracePt t="53696" x="6348413" y="4348163"/>
          <p14:tracePt t="53713" x="6375400" y="4348163"/>
          <p14:tracePt t="53729" x="6384925" y="4348163"/>
          <p14:tracePt t="53745" x="6394450" y="4348163"/>
          <p14:tracePt t="53762" x="6402388" y="4348163"/>
          <p14:tracePt t="53779" x="6419850" y="4348163"/>
          <p14:tracePt t="53812" x="6429375" y="4348163"/>
          <p14:tracePt t="53829" x="6438900" y="4348163"/>
          <p14:tracePt t="53845" x="6446838" y="4348163"/>
          <p14:tracePt t="53863" x="6446838" y="4330700"/>
          <p14:tracePt t="53879" x="6456363" y="4303713"/>
          <p14:tracePt t="53896" x="6456363" y="4286250"/>
          <p14:tracePt t="53912" x="6456363" y="4241800"/>
          <p14:tracePt t="53929" x="6456363" y="4170363"/>
          <p14:tracePt t="53946" x="6456363" y="4152900"/>
          <p14:tracePt t="53962" x="6456363" y="4143375"/>
          <p14:tracePt t="53996" x="6438900" y="4143375"/>
          <p14:tracePt t="55114" x="6456363" y="4143375"/>
          <p14:tracePt t="55122" x="6473825" y="4143375"/>
          <p14:tracePt t="55130" x="6500813" y="4143375"/>
          <p14:tracePt t="55146" x="6537325" y="4143375"/>
          <p14:tracePt t="55163" x="6572250" y="4143375"/>
          <p14:tracePt t="55196" x="6581775" y="4143375"/>
          <p14:tracePt t="55230" x="6589713" y="4143375"/>
          <p14:tracePt t="55316" x="6599238" y="4143375"/>
          <p14:tracePt t="55427" x="6599238" y="4152900"/>
          <p14:tracePt t="55524" x="6599238" y="4160838"/>
          <p14:tracePt t="55584" x="6608763" y="4160838"/>
          <p14:tracePt t="61162" x="6643688" y="4160838"/>
          <p14:tracePt t="61169" x="6670675" y="4160838"/>
          <p14:tracePt t="61175" x="6715125" y="4160838"/>
          <p14:tracePt t="61184" x="6742113" y="4160838"/>
          <p14:tracePt t="61198" x="6875463" y="4160838"/>
          <p14:tracePt t="61215" x="7010400" y="4179888"/>
          <p14:tracePt t="61231" x="7108825" y="4197350"/>
          <p14:tracePt t="61248" x="7205663" y="4224338"/>
          <p14:tracePt t="61282" x="7473950" y="4268788"/>
          <p14:tracePt t="61315" x="7589838" y="4295775"/>
          <p14:tracePt t="61348" x="7777163" y="4303713"/>
          <p14:tracePt t="61365" x="7823200" y="4322763"/>
          <p14:tracePt t="61381" x="7848600" y="4330700"/>
          <p14:tracePt t="61398" x="7858125" y="4330700"/>
          <p14:tracePt t="61415" x="7885113" y="4340225"/>
          <p14:tracePt t="61431" x="7894638" y="4340225"/>
          <p14:tracePt t="61448" x="7912100" y="4340225"/>
          <p14:tracePt t="61465" x="7929563" y="4340225"/>
          <p14:tracePt t="61482" x="7974013" y="4340225"/>
          <p14:tracePt t="61498" x="8037513" y="4348163"/>
          <p14:tracePt t="61515" x="8108950" y="4357688"/>
          <p14:tracePt t="61531" x="8170863" y="4367213"/>
          <p14:tracePt t="61548" x="8232775" y="4367213"/>
          <p14:tracePt t="61565" x="8296275" y="4367213"/>
          <p14:tracePt t="61581" x="8313738" y="4367213"/>
          <p14:tracePt t="61691" x="8323263" y="4367213"/>
          <p14:tracePt t="61750" x="8331200" y="4367213"/>
          <p14:tracePt t="61765" x="8331200" y="4357688"/>
          <p14:tracePt t="61781" x="8331200" y="4348163"/>
          <p14:tracePt t="61788" x="8331200" y="4322763"/>
          <p14:tracePt t="61798" x="8331200" y="4303713"/>
          <p14:tracePt t="61815" x="8331200" y="4232275"/>
          <p14:tracePt t="61832" x="8331200" y="4125913"/>
          <p14:tracePt t="61848" x="8331200" y="4062413"/>
          <p14:tracePt t="61865" x="8323263" y="4027488"/>
          <p14:tracePt t="61882" x="8313738" y="3983038"/>
          <p14:tracePt t="61899" x="8304213" y="3929063"/>
          <p14:tracePt t="61915" x="8286750" y="3902075"/>
          <p14:tracePt t="61932" x="8277225" y="3857625"/>
          <p14:tracePt t="61949" x="8259763" y="3830638"/>
          <p14:tracePt t="61965" x="8242300" y="3786188"/>
          <p14:tracePt t="61982" x="8232775" y="3768725"/>
          <p14:tracePt t="61998" x="8215313" y="3768725"/>
          <p14:tracePt t="62015" x="8205788" y="3759200"/>
          <p14:tracePt t="62032" x="8197850" y="3751263"/>
          <p14:tracePt t="62049" x="8180388" y="3732213"/>
          <p14:tracePt t="62065" x="8153400" y="3724275"/>
          <p14:tracePt t="62082" x="8108950" y="3714750"/>
          <p14:tracePt t="62098" x="8045450" y="3714750"/>
          <p14:tracePt t="62115" x="7966075" y="3714750"/>
          <p14:tracePt t="62132" x="7920038" y="3714750"/>
          <p14:tracePt t="62148" x="7912100" y="3724275"/>
          <p14:tracePt t="62165" x="7894638" y="3732213"/>
          <p14:tracePt t="62182" x="7848600" y="3751263"/>
          <p14:tracePt t="62198" x="7804150" y="3776663"/>
          <p14:tracePt t="62215" x="7769225" y="3822700"/>
          <p14:tracePt t="62232" x="7705725" y="3902075"/>
          <p14:tracePt t="62249" x="7670800" y="3938588"/>
          <p14:tracePt t="62265" x="7653338" y="3990975"/>
          <p14:tracePt t="62282" x="7643813" y="4027488"/>
          <p14:tracePt t="62299" x="7634288" y="4044950"/>
          <p14:tracePt t="62315" x="7634288" y="4054475"/>
          <p14:tracePt t="62332" x="7634288" y="4108450"/>
          <p14:tracePt t="62348" x="7634288" y="4152900"/>
          <p14:tracePt t="62365" x="7643813" y="4187825"/>
          <p14:tracePt t="62382" x="7653338" y="4232275"/>
          <p14:tracePt t="62398" x="7670800" y="4276725"/>
          <p14:tracePt t="62415" x="7688263" y="4295775"/>
          <p14:tracePt t="62432" x="7724775" y="4330700"/>
          <p14:tracePt t="62448" x="7759700" y="4348163"/>
          <p14:tracePt t="62465" x="7823200" y="4375150"/>
          <p14:tracePt t="62482" x="7848600" y="4384675"/>
          <p14:tracePt t="62498" x="7894638" y="4402138"/>
          <p14:tracePt t="62515" x="7929563" y="4411663"/>
          <p14:tracePt t="62532" x="8018463" y="4419600"/>
          <p14:tracePt t="62548" x="8081963" y="4419600"/>
          <p14:tracePt t="62565" x="8116888" y="4411663"/>
          <p14:tracePt t="62582" x="8153400" y="4402138"/>
          <p14:tracePt t="62599" x="8170863" y="4394200"/>
          <p14:tracePt t="62615" x="8188325" y="4375150"/>
          <p14:tracePt t="62632" x="8224838" y="4375150"/>
          <p14:tracePt t="62649" x="8242300" y="4357688"/>
          <p14:tracePt t="62665" x="8277225" y="4348163"/>
          <p14:tracePt t="62682" x="8296275" y="4322763"/>
          <p14:tracePt t="62699" x="8323263" y="4303713"/>
          <p14:tracePt t="62715" x="8331200" y="4286250"/>
          <p14:tracePt t="62732" x="8348663" y="4259263"/>
          <p14:tracePt t="62749" x="8348663" y="4224338"/>
          <p14:tracePt t="62765" x="8358188" y="4152900"/>
          <p14:tracePt t="62782" x="8348663" y="4081463"/>
          <p14:tracePt t="62799" x="8323263" y="4044950"/>
          <p14:tracePt t="62815" x="8286750" y="3973513"/>
          <p14:tracePt t="62832" x="8269288" y="3938588"/>
          <p14:tracePt t="62849" x="8242300" y="3911600"/>
          <p14:tracePt t="62865" x="8232775" y="3875088"/>
          <p14:tracePt t="62882" x="8205788" y="3830638"/>
          <p14:tracePt t="62899" x="8161338" y="3768725"/>
          <p14:tracePt t="62915" x="8134350" y="3741738"/>
          <p14:tracePt t="62932" x="8099425" y="3724275"/>
          <p14:tracePt t="62949" x="8081963" y="3724275"/>
          <p14:tracePt t="62965" x="8045450" y="3714750"/>
          <p14:tracePt t="62982" x="8018463" y="3714750"/>
          <p14:tracePt t="62999" x="7974013" y="3714750"/>
          <p14:tracePt t="63015" x="7947025" y="3714750"/>
          <p14:tracePt t="63032" x="7894638" y="3732213"/>
          <p14:tracePt t="63049" x="7858125" y="3776663"/>
          <p14:tracePt t="63065" x="7813675" y="3848100"/>
          <p14:tracePt t="63082" x="7732713" y="3956050"/>
          <p14:tracePt t="63099" x="7680325" y="4037013"/>
          <p14:tracePt t="63115" x="7616825" y="4098925"/>
          <p14:tracePt t="63132" x="7589838" y="4116388"/>
          <p14:tracePt t="63149" x="7589838" y="4152900"/>
          <p14:tracePt t="63166" x="7589838" y="4187825"/>
          <p14:tracePt t="63182" x="7589838" y="4224338"/>
          <p14:tracePt t="63199" x="7589838" y="4232275"/>
          <p14:tracePt t="63215" x="7589838" y="4241800"/>
          <p14:tracePt t="63232" x="7589838" y="4251325"/>
          <p14:tracePt t="63249" x="7589838" y="4268788"/>
          <p14:tracePt t="63265" x="7599363" y="4276725"/>
          <p14:tracePt t="63282" x="7626350" y="4295775"/>
          <p14:tracePt t="63299" x="7634288" y="4303713"/>
          <p14:tracePt t="63315" x="7680325" y="4330700"/>
          <p14:tracePt t="63332" x="7697788" y="4340225"/>
          <p14:tracePt t="63349" x="7724775" y="4367213"/>
          <p14:tracePt t="63365" x="7751763" y="4375150"/>
          <p14:tracePt t="63382" x="7769225" y="4384675"/>
          <p14:tracePt t="63399" x="7813675" y="4384675"/>
          <p14:tracePt t="63415" x="7831138" y="4384675"/>
          <p14:tracePt t="63432" x="7858125" y="4384675"/>
          <p14:tracePt t="63449" x="7867650" y="4384675"/>
          <p14:tracePt t="63482" x="7875588" y="4384675"/>
          <p14:tracePt t="63502" x="7885113" y="4384675"/>
          <p14:tracePt t="63515" x="7894638" y="4384675"/>
          <p14:tracePt t="63532" x="7920038" y="4384675"/>
          <p14:tracePt t="63549" x="7929563" y="4384675"/>
          <p14:tracePt t="63565" x="7939088" y="4384675"/>
          <p14:tracePt t="63606" x="7947025" y="4384675"/>
          <p14:tracePt t="63777" x="7947025" y="4394200"/>
          <p14:tracePt t="63807" x="7947025" y="4402138"/>
          <p14:tracePt t="63830" x="7947025" y="4411663"/>
          <p14:tracePt t="64254" x="7966075" y="4411663"/>
          <p14:tracePt t="64263" x="7983538" y="4411663"/>
          <p14:tracePt t="64271" x="8018463" y="4411663"/>
          <p14:tracePt t="64282" x="8037513" y="4411663"/>
          <p14:tracePt t="64299" x="8089900" y="4411663"/>
          <p14:tracePt t="64316" x="8170863" y="4419600"/>
          <p14:tracePt t="64332" x="8188325" y="4429125"/>
          <p14:tracePt t="64366" x="8232775" y="4429125"/>
          <p14:tracePt t="64399" x="8242300" y="4429125"/>
          <p14:tracePt t="64432" x="8251825" y="4429125"/>
          <p14:tracePt t="64613" x="8251825" y="4438650"/>
          <p14:tracePt t="64627" x="8251825" y="4446588"/>
          <p14:tracePt t="65008" x="8251825" y="4456113"/>
          <p14:tracePt t="65023" x="8242300" y="4465638"/>
          <p14:tracePt t="65045" x="8242300" y="4473575"/>
          <p14:tracePt t="65053" x="8242300" y="4483100"/>
          <p14:tracePt t="65067" x="8242300" y="4491038"/>
          <p14:tracePt t="65097" x="8232775" y="4491038"/>
          <p14:tracePt t="65381" x="8232775" y="4483100"/>
          <p14:tracePt t="65395" x="8232775" y="4473575"/>
          <p14:tracePt t="65418" x="8232775" y="4465638"/>
          <p14:tracePt t="65470" x="8232775" y="4456113"/>
          <p14:tracePt t="65604" x="8232775" y="4465638"/>
          <p14:tracePt t="65619" x="8232775" y="4473575"/>
          <p14:tracePt t="65626" x="8232775" y="4483100"/>
          <p14:tracePt t="65642" x="8232775" y="4491038"/>
          <p14:tracePt t="65657" x="8224838" y="4500563"/>
          <p14:tracePt t="65666" x="8224838" y="4510088"/>
          <p14:tracePt t="65700" x="8224838" y="4518025"/>
          <p14:tracePt t="65733" x="8215313" y="4545013"/>
          <p14:tracePt t="65766" x="8205788" y="4545013"/>
          <p14:tracePt t="65828" x="8197850" y="4545013"/>
          <p14:tracePt t="65880" x="8188325" y="4545013"/>
          <p14:tracePt t="65902" x="8180388" y="4545013"/>
          <p14:tracePt t="65917" x="8170863" y="4537075"/>
          <p14:tracePt t="65940" x="8161338" y="4537075"/>
          <p14:tracePt t="65946" x="8153400" y="4537075"/>
          <p14:tracePt t="65954" x="8143875" y="4537075"/>
          <p14:tracePt t="65970" x="8134350" y="4527550"/>
          <p14:tracePt t="65985" x="8126413" y="4527550"/>
          <p14:tracePt t="66006" x="8116888" y="4527550"/>
          <p14:tracePt t="66016" x="8108950" y="4527550"/>
          <p14:tracePt t="66033" x="8099425" y="4527550"/>
          <p14:tracePt t="66050" x="8081963" y="4527550"/>
          <p14:tracePt t="66066" x="8072438" y="4527550"/>
          <p14:tracePt t="66083" x="8045450" y="4527550"/>
          <p14:tracePt t="66100" x="8037513" y="4527550"/>
          <p14:tracePt t="66116" x="8027988" y="4527550"/>
          <p14:tracePt t="66133" x="8010525" y="4527550"/>
          <p14:tracePt t="66150" x="8001000" y="4527550"/>
          <p14:tracePt t="66186" x="7991475" y="4527550"/>
          <p14:tracePt t="66200" x="7983538" y="4527550"/>
          <p14:tracePt t="66216" x="7974013" y="4527550"/>
          <p14:tracePt t="66238" x="7966075" y="4527550"/>
          <p14:tracePt t="66253" x="7956550" y="4527550"/>
          <p14:tracePt t="66268" x="7947025" y="4527550"/>
          <p14:tracePt t="66304" x="7939088" y="4527550"/>
          <p14:tracePt t="66320" x="7929563" y="4527550"/>
          <p14:tracePt t="66335" x="7920038" y="4527550"/>
          <p14:tracePt t="66350" x="7912100" y="4518025"/>
          <p14:tracePt t="66357" x="7902575" y="4518025"/>
          <p14:tracePt t="66372" x="7894638" y="4518025"/>
          <p14:tracePt t="66383" x="7894638" y="4510088"/>
          <p14:tracePt t="66402" x="7885113" y="4510088"/>
          <p14:tracePt t="66416" x="7875588" y="4510088"/>
          <p14:tracePt t="66433" x="7867650" y="4510088"/>
          <p14:tracePt t="66453" x="7867650" y="4500563"/>
          <p14:tracePt t="66469" x="7848600" y="4500563"/>
          <p14:tracePt t="66484" x="7840663" y="4491038"/>
          <p14:tracePt t="66500" x="7831138" y="4491038"/>
          <p14:tracePt t="66516" x="7823200" y="4491038"/>
          <p14:tracePt t="66533" x="7823200" y="4473575"/>
          <p14:tracePt t="66566" x="7813675" y="4473575"/>
          <p14:tracePt t="66603" x="7804150" y="4473575"/>
          <p14:tracePt t="66611" x="7796213" y="4473575"/>
          <p14:tracePt t="66618" x="7786688" y="4473575"/>
          <p14:tracePt t="66633" x="7777163" y="4473575"/>
          <p14:tracePt t="66650" x="7777163" y="4465638"/>
          <p14:tracePt t="66671" x="7769225" y="4465638"/>
          <p14:tracePt t="66693" x="7769225" y="4456113"/>
          <p14:tracePt t="66708" x="7759700" y="4456113"/>
          <p14:tracePt t="66722" x="7751763" y="4446588"/>
          <p14:tracePt t="66752" x="7742238" y="4446588"/>
          <p14:tracePt t="66760" x="7742238" y="4438650"/>
          <p14:tracePt t="66767" x="7732713" y="4438650"/>
          <p14:tracePt t="66790" x="7724775" y="4438650"/>
          <p14:tracePt t="66812" x="7715250" y="4429125"/>
          <p14:tracePt t="66826" x="7705725" y="4429125"/>
          <p14:tracePt t="66834" x="7697788" y="4429125"/>
          <p14:tracePt t="66850" x="7697788" y="4419600"/>
          <p14:tracePt t="66867" x="7688263" y="4419600"/>
          <p14:tracePt t="66883" x="7688263" y="4411663"/>
          <p14:tracePt t="66923" x="7688263" y="4402138"/>
          <p14:tracePt t="66998" x="7688263" y="4384675"/>
          <p14:tracePt t="67005" x="7680325" y="4384675"/>
          <p14:tracePt t="67021" x="7680325" y="4375150"/>
          <p14:tracePt t="67043" x="7670800" y="4375150"/>
          <p14:tracePt t="67065" x="7670800" y="4367213"/>
          <p14:tracePt t="67095" x="7670800" y="4357688"/>
          <p14:tracePt t="67102" x="7661275" y="4357688"/>
          <p14:tracePt t="67118" x="7653338" y="4357688"/>
          <p14:tracePt t="67140" x="7653338" y="4348163"/>
          <p14:tracePt t="67147" x="7643813" y="4348163"/>
          <p14:tracePt t="67177" x="7634288" y="4348163"/>
          <p14:tracePt t="67214" x="7634288" y="4340225"/>
          <p14:tracePt t="67237" x="7626350" y="4340225"/>
          <p14:tracePt t="67244" x="7626350" y="4330700"/>
          <p14:tracePt t="67252" x="7616825" y="4330700"/>
          <p14:tracePt t="67282" x="7616825" y="4322763"/>
          <p14:tracePt t="67318" x="7608888" y="4313238"/>
          <p14:tracePt t="67355" x="7608888" y="4303713"/>
          <p14:tracePt t="67378" x="7608888" y="4286250"/>
          <p14:tracePt t="67385" x="7589838" y="4286250"/>
          <p14:tracePt t="67393" x="7589838" y="4276725"/>
          <p14:tracePt t="67408" x="7589838" y="4268788"/>
          <p14:tracePt t="67423" x="7581900" y="4268788"/>
          <p14:tracePt t="67433" x="7581900" y="4259263"/>
          <p14:tracePt t="67450" x="7581900" y="4251325"/>
          <p14:tracePt t="67467" x="7572375" y="4241800"/>
          <p14:tracePt t="67483" x="7562850" y="4224338"/>
          <p14:tracePt t="67505" x="7562850" y="4214813"/>
          <p14:tracePt t="67527" x="7562850" y="4205288"/>
          <p14:tracePt t="67535" x="7562850" y="4197350"/>
          <p14:tracePt t="67550" x="7562850" y="4170363"/>
          <p14:tracePt t="67567" x="7554913" y="4152900"/>
          <p14:tracePt t="67600" x="7554913" y="4143375"/>
          <p14:tracePt t="67646" x="7554913" y="4133850"/>
          <p14:tracePt t="67676" x="7537450" y="4125913"/>
          <p14:tracePt t="67722" x="7537450" y="4116388"/>
          <p14:tracePt t="67751" x="7537450" y="4108450"/>
          <p14:tracePt t="67789" x="7537450" y="4098925"/>
          <p14:tracePt t="67818" x="7537450" y="4089400"/>
          <p14:tracePt t="67841" x="7537450" y="4081463"/>
          <p14:tracePt t="67848" x="7537450" y="4071938"/>
          <p14:tracePt t="67863" x="7537450" y="4062413"/>
          <p14:tracePt t="67871" x="7537450" y="4044950"/>
          <p14:tracePt t="67884" x="7545388" y="4044950"/>
          <p14:tracePt t="67901" x="7545388" y="4027488"/>
          <p14:tracePt t="67917" x="7545388" y="4017963"/>
          <p14:tracePt t="67937" x="7554913" y="4017963"/>
          <p14:tracePt t="67967" x="7554913" y="4000500"/>
          <p14:tracePt t="67996" x="7554913" y="3990975"/>
          <p14:tracePt t="68019" x="7562850" y="3983038"/>
          <p14:tracePt t="68026" x="7572375" y="3983038"/>
          <p14:tracePt t="68034" x="7572375" y="3965575"/>
          <p14:tracePt t="68051" x="7581900" y="3946525"/>
          <p14:tracePt t="68067" x="7599363" y="3938588"/>
          <p14:tracePt t="68084" x="7599363" y="3919538"/>
          <p14:tracePt t="68101" x="7616825" y="3894138"/>
          <p14:tracePt t="68117" x="7626350" y="3875088"/>
          <p14:tracePt t="68134" x="7626350" y="3867150"/>
          <p14:tracePt t="68151" x="7634288" y="3867150"/>
          <p14:tracePt t="68167" x="7634288" y="3857625"/>
          <p14:tracePt t="68201" x="7653338" y="3848100"/>
          <p14:tracePt t="68217" x="7653338" y="3840163"/>
          <p14:tracePt t="68251" x="7661275" y="3830638"/>
          <p14:tracePt t="73573" x="7670800" y="3830638"/>
          <p14:tracePt t="73582" x="7670800" y="3822700"/>
          <p14:tracePt t="73589" x="7680325" y="3822700"/>
          <p14:tracePt t="73602" x="7688263" y="3822700"/>
          <p14:tracePt t="73619" x="7715250" y="3803650"/>
          <p14:tracePt t="73635" x="7732713" y="3803650"/>
          <p14:tracePt t="73652" x="7751763" y="3795713"/>
          <p14:tracePt t="73669" x="7777163" y="3776663"/>
          <p14:tracePt t="73702" x="7786688" y="3776663"/>
          <p14:tracePt t="73735" x="7796213" y="3768725"/>
          <p14:tracePt t="73769" x="7804150" y="3768725"/>
          <p14:tracePt t="73802" x="7804150" y="3751263"/>
          <p14:tracePt t="73819" x="7804150" y="3741738"/>
          <p14:tracePt t="73852" x="7804150" y="3724275"/>
          <p14:tracePt t="73869" x="7804150" y="3714750"/>
          <p14:tracePt t="73886" x="7804150" y="3705225"/>
          <p14:tracePt t="73910" x="7804150" y="3697288"/>
          <p14:tracePt t="74006" x="7796213" y="3697288"/>
          <p14:tracePt t="74244" x="7804150" y="3697288"/>
          <p14:tracePt t="74252" x="7813675" y="3697288"/>
          <p14:tracePt t="74267" x="7823200" y="3697288"/>
          <p14:tracePt t="74274" x="7831138" y="3687763"/>
          <p14:tracePt t="74286" x="7840663" y="3687763"/>
          <p14:tracePt t="74302" x="7875588" y="3670300"/>
          <p14:tracePt t="74319" x="7894638" y="3660775"/>
          <p14:tracePt t="74352" x="7920038" y="3652838"/>
          <p14:tracePt t="74386" x="7929563" y="3652838"/>
          <p14:tracePt t="74419" x="7939088" y="3643313"/>
          <p14:tracePt t="74453" x="7947025" y="3643313"/>
          <p14:tracePt t="74476" x="7956550" y="3643313"/>
          <p14:tracePt t="74528" x="7974013" y="3643313"/>
          <p14:tracePt t="74552" x="7983538" y="3643313"/>
          <p14:tracePt t="74565" x="7991475" y="3643313"/>
          <p14:tracePt t="74581" x="8010525" y="3643313"/>
          <p14:tracePt t="74587" x="8027988" y="3633788"/>
          <p14:tracePt t="74603" x="8045450" y="3633788"/>
          <p14:tracePt t="74619" x="8054975" y="3633788"/>
          <p14:tracePt t="74636" x="8081963" y="3633788"/>
          <p14:tracePt t="74653" x="8099425" y="3633788"/>
          <p14:tracePt t="74669" x="8116888" y="3633788"/>
          <p14:tracePt t="74686" x="8153400" y="3633788"/>
          <p14:tracePt t="74702" x="8170863" y="3633788"/>
          <p14:tracePt t="74720" x="8180388" y="3633788"/>
          <p14:tracePt t="74736" x="8197850" y="3633788"/>
          <p14:tracePt t="74769" x="8205788" y="3633788"/>
          <p14:tracePt t="74790" x="8205788" y="3643313"/>
          <p14:tracePt t="74820" x="8205788" y="3652838"/>
          <p14:tracePt t="74826" x="8215313" y="3652838"/>
          <p14:tracePt t="74849" x="8215313" y="3660775"/>
          <p14:tracePt t="74857" x="8224838" y="3660775"/>
          <p14:tracePt t="74879" x="8232775" y="3670300"/>
          <p14:tracePt t="74886" x="8232775" y="3679825"/>
          <p14:tracePt t="74903" x="8242300" y="3687763"/>
          <p14:tracePt t="74920" x="8251825" y="3697288"/>
          <p14:tracePt t="74936" x="8251825" y="3705225"/>
          <p14:tracePt t="74953" x="8259763" y="3714750"/>
          <p14:tracePt t="74969" x="8286750" y="3732213"/>
          <p14:tracePt t="74986" x="8304213" y="3751263"/>
          <p14:tracePt t="75003" x="8313738" y="3759200"/>
          <p14:tracePt t="75020" x="8331200" y="3776663"/>
          <p14:tracePt t="75036" x="8331200" y="3786188"/>
          <p14:tracePt t="75053" x="8348663" y="3786188"/>
          <p14:tracePt t="75071" x="8358188" y="3795713"/>
          <p14:tracePt t="75103" x="8358188" y="3803650"/>
          <p14:tracePt t="75119" x="8358188" y="3813175"/>
          <p14:tracePt t="75136" x="8367713" y="3813175"/>
          <p14:tracePt t="75153" x="8375650" y="3813175"/>
          <p14:tracePt t="75170" x="8385175" y="3822700"/>
          <p14:tracePt t="75186" x="8385175" y="3830638"/>
          <p14:tracePt t="75244" x="8394700" y="3830638"/>
          <p14:tracePt t="75252" x="8394700" y="3840163"/>
          <p14:tracePt t="75266" x="8412163" y="3840163"/>
          <p14:tracePt t="75282" x="8412163" y="3848100"/>
          <p14:tracePt t="75296" x="8420100" y="3848100"/>
          <p14:tracePt t="75312" x="8420100" y="3857625"/>
          <p14:tracePt t="75325" x="8429625" y="3857625"/>
          <p14:tracePt t="75342" x="8439150" y="3875088"/>
          <p14:tracePt t="75363" x="8439150" y="3884613"/>
          <p14:tracePt t="75371" x="8447088" y="3884613"/>
          <p14:tracePt t="75386" x="8447088" y="3902075"/>
          <p14:tracePt t="75403" x="8466138" y="3911600"/>
          <p14:tracePt t="75420" x="8466138" y="3938588"/>
          <p14:tracePt t="75436" x="8474075" y="3956050"/>
          <p14:tracePt t="75453" x="8483600" y="4010025"/>
          <p14:tracePt t="75470" x="8483600" y="4017963"/>
          <p14:tracePt t="75486" x="8491538" y="4044950"/>
          <p14:tracePt t="75503" x="8491538" y="4062413"/>
          <p14:tracePt t="75520" x="8491538" y="4071938"/>
          <p14:tracePt t="75536" x="8491538" y="4089400"/>
          <p14:tracePt t="75553" x="8491538" y="4098925"/>
          <p14:tracePt t="75570" x="8491538" y="4108450"/>
          <p14:tracePt t="75603" x="8491538" y="4125913"/>
          <p14:tracePt t="75620" x="8491538" y="4133850"/>
          <p14:tracePt t="75636" x="8491538" y="4152900"/>
          <p14:tracePt t="75653" x="8491538" y="4170363"/>
          <p14:tracePt t="75671" x="8491538" y="4179888"/>
          <p14:tracePt t="75686" x="8491538" y="4187825"/>
          <p14:tracePt t="75703" x="8491538" y="4214813"/>
          <p14:tracePt t="75720" x="8491538" y="4224338"/>
          <p14:tracePt t="75736" x="8491538" y="4251325"/>
          <p14:tracePt t="75753" x="8491538" y="4268788"/>
          <p14:tracePt t="75770" x="8491538" y="4276725"/>
          <p14:tracePt t="75786" x="8491538" y="4303713"/>
          <p14:tracePt t="75803" x="8483600" y="4330700"/>
          <p14:tracePt t="75820" x="8483600" y="4340225"/>
          <p14:tracePt t="75836" x="8483600" y="4357688"/>
          <p14:tracePt t="75853" x="8474075" y="4375150"/>
          <p14:tracePt t="75871" x="8466138" y="4384675"/>
          <p14:tracePt t="75886" x="8456613" y="4394200"/>
          <p14:tracePt t="75903" x="8447088" y="4402138"/>
          <p14:tracePt t="75920" x="8447088" y="4411663"/>
          <p14:tracePt t="75937" x="8429625" y="4429125"/>
          <p14:tracePt t="75953" x="8429625" y="4438650"/>
          <p14:tracePt t="75969" x="8420100" y="4438650"/>
          <p14:tracePt t="75986" x="8412163" y="4446588"/>
          <p14:tracePt t="76003" x="8402638" y="4446588"/>
          <p14:tracePt t="76026" x="8394700" y="4446588"/>
          <p14:tracePt t="76056" x="8385175" y="4446588"/>
          <p14:tracePt t="76079" x="8375650" y="4446588"/>
          <p14:tracePt t="76109" x="8367713" y="4446588"/>
          <p14:tracePt t="76153" x="8367713" y="4438650"/>
          <p14:tracePt t="76175" x="8367713" y="4419600"/>
          <p14:tracePt t="76198" x="8367713" y="4411663"/>
          <p14:tracePt t="76235" x="8367713" y="4402138"/>
          <p14:tracePt t="76311" x="8375650" y="4394200"/>
          <p14:tracePt t="76317" x="8385175" y="4394200"/>
          <p14:tracePt t="76340" x="8385175" y="4384675"/>
          <p14:tracePt t="76377" x="8394700" y="4384675"/>
          <p14:tracePt t="76392" x="8394700" y="4375150"/>
          <p14:tracePt t="76400" x="8402638" y="4367213"/>
          <p14:tracePt t="76406" x="8402638" y="4357688"/>
          <p14:tracePt t="76420" x="8412163" y="4357688"/>
          <p14:tracePt t="76436" x="8420100" y="4313238"/>
          <p14:tracePt t="76453" x="8429625" y="4286250"/>
          <p14:tracePt t="76470" x="8429625" y="4268788"/>
          <p14:tracePt t="76486" x="8439150" y="4232275"/>
          <p14:tracePt t="76503" x="8447088" y="4205288"/>
          <p14:tracePt t="76520" x="8447088" y="4160838"/>
          <p14:tracePt t="76536" x="8447088" y="4152900"/>
          <p14:tracePt t="76553" x="8447088" y="4143375"/>
          <p14:tracePt t="76570" x="8447088" y="4125913"/>
          <p14:tracePt t="76587" x="8447088" y="4116388"/>
          <p14:tracePt t="76620" x="8447088" y="4108450"/>
          <p14:tracePt t="76637" x="8447088" y="4098925"/>
          <p14:tracePt t="76653" x="8447088" y="4081463"/>
          <p14:tracePt t="76670" x="8447088" y="4071938"/>
          <p14:tracePt t="76686" x="8447088" y="4062413"/>
          <p14:tracePt t="76703" x="8447088" y="4054475"/>
          <p14:tracePt t="76720" x="8447088" y="4044950"/>
          <p14:tracePt t="76737" x="8447088" y="4037013"/>
          <p14:tracePt t="89343" x="8429625" y="4037013"/>
          <p14:tracePt t="89352" x="8412163" y="4037013"/>
          <p14:tracePt t="89358" x="8385175" y="4044950"/>
          <p14:tracePt t="89374" x="8348663" y="4054475"/>
          <p14:tracePt t="89391" x="8296275" y="4062413"/>
          <p14:tracePt t="89408" x="8277225" y="4062413"/>
          <p14:tracePt t="89424" x="8259763" y="4062413"/>
          <p14:tracePt t="89457" x="8232775" y="4081463"/>
          <p14:tracePt t="89491" x="8205788" y="4098925"/>
          <p14:tracePt t="89494" x="8205788" y="4108450"/>
          <p14:tracePt t="89524" x="8180388" y="4125913"/>
          <p14:tracePt t="89541" x="8170863" y="4152900"/>
          <p14:tracePt t="89557" x="8134350" y="4187825"/>
          <p14:tracePt t="89574" x="8081963" y="4241800"/>
          <p14:tracePt t="89591" x="8054975" y="4276725"/>
          <p14:tracePt t="89607" x="8027988" y="4286250"/>
          <p14:tracePt t="89624" x="8018463" y="4295775"/>
          <p14:tracePt t="89642" x="7991475" y="4303713"/>
          <p14:tracePt t="89658" x="7983538" y="4303713"/>
          <p14:tracePt t="89674" x="7966075" y="4313238"/>
          <p14:tracePt t="89691" x="7966075" y="4322763"/>
          <p14:tracePt t="89708" x="7947025" y="4340225"/>
          <p14:tracePt t="89724" x="7939088" y="4340225"/>
          <p14:tracePt t="89741" x="7929563" y="4348163"/>
          <p14:tracePt t="89758" x="7912100" y="4348163"/>
          <p14:tracePt t="89774" x="7902575" y="4357688"/>
          <p14:tracePt t="89843" x="7894638" y="4357688"/>
          <p14:tracePt t="89858" x="7894638" y="4367213"/>
          <p14:tracePt t="101922" x="7848600" y="4313238"/>
          <p14:tracePt t="101930" x="7769225" y="4251325"/>
          <p14:tracePt t="101937" x="7705725" y="4187825"/>
          <p14:tracePt t="101945" x="7653338" y="4143375"/>
          <p14:tracePt t="101962" x="7313613" y="3919538"/>
          <p14:tracePt t="101979" x="7062788" y="3643313"/>
          <p14:tracePt t="101995" x="6796088" y="3490913"/>
          <p14:tracePt t="102028" x="5956300" y="2874963"/>
          <p14:tracePt t="102062" x="5367338" y="2366963"/>
          <p14:tracePt t="102095" x="5081588" y="2259013"/>
          <p14:tracePt t="102112" x="5018088" y="2259013"/>
          <p14:tracePt t="102128" x="4983163" y="2259013"/>
          <p14:tracePt t="102145" x="4965700" y="2259013"/>
          <p14:tracePt t="102362" x="4956175" y="2224088"/>
          <p14:tracePt t="102369" x="4938713" y="2160588"/>
          <p14:tracePt t="102378" x="4919663" y="2009775"/>
          <p14:tracePt t="102395" x="4822825" y="1536700"/>
          <p14:tracePt t="102412" x="4768850" y="1125538"/>
          <p14:tracePt t="102429" x="4724400" y="839788"/>
          <p14:tracePt t="102445" x="4714875" y="687388"/>
          <p14:tracePt t="102462" x="4714875" y="615950"/>
          <p14:tracePt t="102478" x="4705350" y="588963"/>
          <p14:tracePt t="102495" x="4697413" y="571500"/>
          <p14:tracePt t="102496" x="4687888" y="561975"/>
          <p14:tracePt t="102512" x="4660900" y="544513"/>
          <p14:tracePt t="102528" x="4633913" y="509588"/>
          <p14:tracePt t="102545" x="4562475" y="490538"/>
          <p14:tracePt t="102562" x="4518025" y="482600"/>
          <p14:tracePt t="102578" x="4446588" y="473075"/>
          <p14:tracePt t="102595" x="4429125" y="473075"/>
          <p14:tracePt t="102612" x="4384675" y="473075"/>
          <p14:tracePt t="102628" x="4357688" y="473075"/>
          <p14:tracePt t="102645" x="4232275" y="465138"/>
          <p14:tracePt t="102662" x="4160838" y="473075"/>
          <p14:tracePt t="102679" x="4108450" y="490538"/>
          <p14:tracePt t="102695" x="4071938" y="500063"/>
          <p14:tracePt t="102712" x="4027488" y="527050"/>
          <p14:tracePt t="102729" x="4000500" y="561975"/>
          <p14:tracePt t="102745" x="3938588" y="679450"/>
          <p14:tracePt t="102762" x="3902075" y="795338"/>
          <p14:tracePt t="102779" x="3867150" y="866775"/>
          <p14:tracePt t="102795" x="3830638" y="928688"/>
          <p14:tracePt t="102812" x="3786188" y="1017588"/>
          <p14:tracePt t="102829" x="3768725" y="1143000"/>
          <p14:tracePt t="102845" x="3732213" y="1241425"/>
          <p14:tracePt t="102862" x="3724275" y="1312863"/>
          <p14:tracePt t="102879" x="3714750" y="1411288"/>
          <p14:tracePt t="102895" x="3714750" y="1571625"/>
          <p14:tracePt t="102912" x="3724275" y="1652588"/>
          <p14:tracePt t="102929" x="3786188" y="1758950"/>
          <p14:tracePt t="102945" x="3875088" y="1884363"/>
          <p14:tracePt t="102962" x="3973513" y="2071688"/>
          <p14:tracePt t="102979" x="4044950" y="2160588"/>
          <p14:tracePt t="102995" x="4143375" y="2259013"/>
          <p14:tracePt t="102997" x="4232275" y="2330450"/>
          <p14:tracePt t="103012" x="4357688" y="2446338"/>
          <p14:tracePt t="103029" x="4438650" y="2527300"/>
          <p14:tracePt t="103045" x="4491038" y="2554288"/>
          <p14:tracePt t="103063" x="4572000" y="2571750"/>
          <p14:tracePt t="103079" x="4633913" y="2571750"/>
          <p14:tracePt t="103095" x="4697413" y="2554288"/>
          <p14:tracePt t="103112" x="4724400" y="2536825"/>
          <p14:tracePt t="103129" x="4776788" y="2465388"/>
          <p14:tracePt t="103145" x="4840288" y="2259013"/>
          <p14:tracePt t="103162" x="4840288" y="2108200"/>
          <p14:tracePt t="103179" x="4857750" y="1812925"/>
          <p14:tracePt t="103196" x="4822825" y="1679575"/>
          <p14:tracePt t="103212" x="4776788" y="1347788"/>
          <p14:tracePt t="103229" x="4633913" y="1179513"/>
          <p14:tracePt t="103245" x="4545013" y="1081088"/>
          <p14:tracePt t="103262" x="4500563" y="1000125"/>
          <p14:tracePt t="103279" x="4465638" y="973138"/>
          <p14:tracePt t="103340" x="4465638" y="982663"/>
          <p14:tracePt t="104973" x="4456113" y="1017588"/>
          <p14:tracePt t="104979" x="4456113" y="1089025"/>
          <p14:tracePt t="104987" x="4456113" y="1152525"/>
          <p14:tracePt t="104996" x="4456113" y="1214438"/>
          <p14:tracePt t="105013" x="4446588" y="1276350"/>
          <p14:tracePt t="105030" x="4446588" y="1347788"/>
          <p14:tracePt t="105046" x="4465638" y="1527175"/>
          <p14:tracePt t="105079" x="4562475" y="1857375"/>
          <p14:tracePt t="105113" x="4697413" y="2160588"/>
          <p14:tracePt t="105146" x="4759325" y="2241550"/>
          <p14:tracePt t="105163" x="4768850" y="2259013"/>
          <p14:tracePt t="105180" x="4803775" y="2303463"/>
          <p14:tracePt t="105196" x="4911725" y="2500313"/>
          <p14:tracePt t="105213" x="5054600" y="2616200"/>
          <p14:tracePt t="105229" x="5116513" y="2660650"/>
          <p14:tracePt t="105246" x="5187950" y="2751138"/>
          <p14:tracePt t="105263" x="5241925" y="2867025"/>
          <p14:tracePt t="105280" x="5259388" y="2911475"/>
          <p14:tracePt t="105296" x="5276850" y="2928938"/>
          <p14:tracePt t="105313" x="5286375" y="2946400"/>
          <p14:tracePt t="105747" x="5286375" y="2955925"/>
          <p14:tracePt t="105777" x="5295900" y="2955925"/>
          <p14:tracePt t="105814" x="5303838" y="2955925"/>
          <p14:tracePt t="107074" x="5286375" y="2965450"/>
          <p14:tracePt t="107083" x="5224463" y="2965450"/>
          <p14:tracePt t="107090" x="5153025" y="2965450"/>
          <p14:tracePt t="107097" x="5108575" y="2973388"/>
          <p14:tracePt t="107113" x="5037138" y="2973388"/>
          <p14:tracePt t="107147" x="4946650" y="2990850"/>
          <p14:tracePt t="107180" x="4768850" y="3000375"/>
          <p14:tracePt t="107214" x="4705350" y="3000375"/>
          <p14:tracePt t="107231" x="4679950" y="3000375"/>
          <p14:tracePt t="107247" x="4670425" y="3009900"/>
          <p14:tracePt t="107263" x="4652963" y="3009900"/>
          <p14:tracePt t="107280" x="4643438" y="3009900"/>
          <p14:tracePt t="107297" x="4633913" y="3009900"/>
          <p14:tracePt t="107313" x="4598988" y="3017838"/>
          <p14:tracePt t="107331" x="4537075" y="3017838"/>
          <p14:tracePt t="107347" x="4465638" y="3017838"/>
          <p14:tracePt t="107363" x="4411663" y="3017838"/>
          <p14:tracePt t="107381" x="4357688" y="3017838"/>
          <p14:tracePt t="107397" x="4340225" y="3017838"/>
          <p14:tracePt t="107413" x="4313238" y="3017838"/>
          <p14:tracePt t="107431" x="4303713" y="3017838"/>
          <p14:tracePt t="107447" x="4286250" y="3017838"/>
          <p14:tracePt t="107552" x="4295775" y="3017838"/>
          <p14:tracePt t="108774" x="4340225" y="3017838"/>
          <p14:tracePt t="108783" x="4394200" y="3027363"/>
          <p14:tracePt t="108790" x="4419600" y="3027363"/>
          <p14:tracePt t="108797" x="4446588" y="3036888"/>
          <p14:tracePt t="108814" x="4465638" y="3044825"/>
          <p14:tracePt t="108831" x="4491038" y="3044825"/>
          <p14:tracePt t="108848" x="4527550" y="3044825"/>
          <p14:tracePt t="108881" x="4572000" y="3054350"/>
          <p14:tracePt t="108992" x="4581525" y="3054350"/>
          <p14:tracePt t="109013" x="4581525" y="3044825"/>
          <p14:tracePt t="110184" x="4562475" y="3027363"/>
          <p14:tracePt t="110192" x="4527550" y="3027363"/>
          <p14:tracePt t="110199" x="4500563" y="3027363"/>
          <p14:tracePt t="110214" x="4473575" y="3017838"/>
          <p14:tracePt t="110231" x="4429125" y="3017838"/>
          <p14:tracePt t="110248" x="4394200" y="3017838"/>
          <p14:tracePt t="110265" x="4348163" y="3017838"/>
          <p14:tracePt t="110298" x="4313238" y="3017838"/>
          <p14:tracePt t="110331" x="4295775" y="3017838"/>
          <p14:tracePt t="110364" x="4268788" y="3017838"/>
          <p14:tracePt t="110381" x="4259263" y="3017838"/>
          <p14:tracePt t="110398" x="4241800" y="3017838"/>
          <p14:tracePt t="110415" x="4224338" y="3017838"/>
          <p14:tracePt t="110431" x="4205288" y="3017838"/>
          <p14:tracePt t="110448" x="4197350" y="3017838"/>
          <p14:tracePt t="110464" x="4187825" y="3017838"/>
          <p14:tracePt t="110482" x="4179888" y="3017838"/>
          <p14:tracePt t="110498" x="4170363" y="3017838"/>
          <p14:tracePt t="110593" x="4170363" y="3009900"/>
          <p14:tracePt t="110615" x="4179888" y="3009900"/>
          <p14:tracePt t="110653" x="4187825" y="3009900"/>
          <p14:tracePt t="110675" x="4197350" y="3009900"/>
          <p14:tracePt t="110683" x="4214813" y="3009900"/>
          <p14:tracePt t="110691" x="4241800" y="3009900"/>
          <p14:tracePt t="110698" x="4259263" y="3009900"/>
          <p14:tracePt t="110714" x="4313238" y="3009900"/>
          <p14:tracePt t="110732" x="4357688" y="3017838"/>
          <p14:tracePt t="110748" x="4394200" y="3017838"/>
          <p14:tracePt t="110764" x="4419600" y="3017838"/>
          <p14:tracePt t="110782" x="4429125" y="3017838"/>
          <p14:tracePt t="110798" x="4438650" y="3017838"/>
          <p14:tracePt t="110832" x="4446588" y="3017838"/>
          <p14:tracePt t="112718" x="4465638" y="3017838"/>
          <p14:tracePt t="112725" x="4483100" y="3017838"/>
          <p14:tracePt t="112733" x="4510088" y="3017838"/>
          <p14:tracePt t="112749" x="4554538" y="3017838"/>
          <p14:tracePt t="112765" x="4608513" y="3017838"/>
          <p14:tracePt t="112782" x="4679950" y="3017838"/>
          <p14:tracePt t="112799" x="4759325" y="3017838"/>
          <p14:tracePt t="112832" x="4867275" y="3017838"/>
          <p14:tracePt t="112865" x="4956175" y="3017838"/>
          <p14:tracePt t="112899" x="5153025" y="3017838"/>
          <p14:tracePt t="112915" x="5197475" y="3017838"/>
          <p14:tracePt t="112932" x="5259388" y="3017838"/>
          <p14:tracePt t="112949" x="5367338" y="3017838"/>
          <p14:tracePt t="112965" x="5438775" y="3017838"/>
          <p14:tracePt t="112982" x="5473700" y="3009900"/>
          <p14:tracePt t="112999" x="5500688" y="3009900"/>
          <p14:tracePt t="113382" x="5518150" y="3009900"/>
          <p14:tracePt t="113390" x="5545138" y="3009900"/>
          <p14:tracePt t="113399" x="5581650" y="3009900"/>
          <p14:tracePt t="113415" x="5643563" y="3009900"/>
          <p14:tracePt t="113432" x="5741988" y="3009900"/>
          <p14:tracePt t="113449" x="5830888" y="3000375"/>
          <p14:tracePt t="113465" x="5867400" y="3000375"/>
          <p14:tracePt t="113499" x="5973763" y="2990850"/>
          <p14:tracePt t="113503" x="6010275" y="2990850"/>
          <p14:tracePt t="113532" x="6134100" y="2990850"/>
          <p14:tracePt t="113565" x="6197600" y="2990850"/>
          <p14:tracePt t="113582" x="6224588" y="2990850"/>
          <p14:tracePt t="113599" x="6232525" y="2990850"/>
          <p14:tracePt t="114650" x="6259513" y="2990850"/>
          <p14:tracePt t="114656" x="6286500" y="2990850"/>
          <p14:tracePt t="114666" x="6323013" y="2982913"/>
          <p14:tracePt t="114683" x="6438900" y="2965450"/>
          <p14:tracePt t="114699" x="6599238" y="2965450"/>
          <p14:tracePt t="114716" x="6732588" y="2965450"/>
          <p14:tracePt t="114733" x="6894513" y="2965450"/>
          <p14:tracePt t="114749" x="7018338" y="2965450"/>
          <p14:tracePt t="114783" x="7170738" y="2982913"/>
          <p14:tracePt t="114816" x="7242175" y="3009900"/>
          <p14:tracePt t="114850" x="7251700" y="3009900"/>
          <p14:tracePt t="116475" x="7251700" y="3000375"/>
          <p14:tracePt t="116498" x="7251700" y="2990850"/>
          <p14:tracePt t="116543" x="7251700" y="2982913"/>
          <p14:tracePt t="116588" x="7242175" y="2965450"/>
          <p14:tracePt t="116647" x="7242175" y="2955925"/>
          <p14:tracePt t="116872" x="7188200" y="2919413"/>
          <p14:tracePt t="116878" x="7116763" y="2894013"/>
          <p14:tracePt t="116886" x="7018338" y="2867025"/>
          <p14:tracePt t="116901" x="6938963" y="2840038"/>
          <p14:tracePt t="116917" x="6875463" y="2830513"/>
          <p14:tracePt t="116950" x="6545263" y="2822575"/>
          <p14:tracePt t="116983" x="6045200" y="2786063"/>
          <p14:tracePt t="117017" x="5599113" y="2786063"/>
          <p14:tracePt t="117033" x="5394325" y="2786063"/>
          <p14:tracePt t="117050" x="4902200" y="2786063"/>
          <p14:tracePt t="117067" x="4562475" y="2741613"/>
          <p14:tracePt t="117083" x="4438650" y="2732088"/>
          <p14:tracePt t="117100" x="4276725" y="2714625"/>
          <p14:tracePt t="117117" x="4098925" y="2697163"/>
          <p14:tracePt t="117134" x="4062413" y="2670175"/>
          <p14:tracePt t="117151" x="4027488" y="2633663"/>
          <p14:tracePt t="117167" x="4000500" y="2616200"/>
          <p14:tracePt t="117184" x="3938588" y="2544763"/>
          <p14:tracePt t="117200" x="3894138" y="2517775"/>
          <p14:tracePt t="117217" x="3848100" y="2490788"/>
          <p14:tracePt t="117233" x="3813175" y="2482850"/>
          <p14:tracePt t="117250" x="3795713" y="2473325"/>
          <p14:tracePt t="117267" x="3776663" y="2465388"/>
          <p14:tracePt t="117284" x="3759200" y="2455863"/>
          <p14:tracePt t="117300" x="3759200" y="2446338"/>
          <p14:tracePt t="117317" x="3751263" y="2428875"/>
          <p14:tracePt t="117333" x="3741738" y="2374900"/>
          <p14:tracePt t="117351" x="3741738" y="2322513"/>
          <p14:tracePt t="117367" x="3741738" y="2286000"/>
          <p14:tracePt t="117383" x="3741738" y="2251075"/>
          <p14:tracePt t="117400" x="3741738" y="2241550"/>
          <p14:tracePt t="117519" x="3751263" y="2241550"/>
          <p14:tracePt t="117527" x="3776663" y="2241550"/>
          <p14:tracePt t="117534" x="3786188" y="2241550"/>
          <p14:tracePt t="117550" x="3813175" y="2241550"/>
          <p14:tracePt t="117567" x="3857625" y="2241550"/>
          <p14:tracePt t="117583" x="3884613" y="2241550"/>
          <p14:tracePt t="117600" x="3911600" y="2241550"/>
          <p14:tracePt t="117617" x="3946525" y="2251075"/>
          <p14:tracePt t="117633" x="3973513" y="2259013"/>
          <p14:tracePt t="117650" x="4010025" y="2259013"/>
          <p14:tracePt t="117667" x="4071938" y="2268538"/>
          <p14:tracePt t="117684" x="4251325" y="2286000"/>
          <p14:tracePt t="117700" x="4348163" y="2286000"/>
          <p14:tracePt t="117717" x="4402138" y="2286000"/>
          <p14:tracePt t="117733" x="4473575" y="2286000"/>
          <p14:tracePt t="117751" x="4633913" y="2286000"/>
          <p14:tracePt t="117767" x="4724400" y="2295525"/>
          <p14:tracePt t="117784" x="4786313" y="2295525"/>
          <p14:tracePt t="117801" x="4894263" y="2295525"/>
          <p14:tracePt t="117817" x="5000625" y="2295525"/>
          <p14:tracePt t="117834" x="5108575" y="2295525"/>
          <p14:tracePt t="117850" x="5153025" y="2295525"/>
          <p14:tracePt t="117867" x="5160963" y="2295525"/>
          <p14:tracePt t="118205" x="5197475" y="2295525"/>
          <p14:tracePt t="118212" x="5241925" y="2295525"/>
          <p14:tracePt t="118221" x="5295900" y="2295525"/>
          <p14:tracePt t="118234" x="5348288" y="2295525"/>
          <p14:tracePt t="118250" x="5500688" y="2295525"/>
          <p14:tracePt t="118267" x="5554663" y="2295525"/>
          <p14:tracePt t="118284" x="5643563" y="2295525"/>
          <p14:tracePt t="118300" x="5840413" y="2295525"/>
          <p14:tracePt t="118334" x="6072188" y="2303463"/>
          <p14:tracePt t="118367" x="6286500" y="2303463"/>
          <p14:tracePt t="118401" x="6411913" y="2312988"/>
          <p14:tracePt t="118417" x="6456363" y="2312988"/>
          <p14:tracePt t="118434" x="6500813" y="2312988"/>
          <p14:tracePt t="118451" x="6554788" y="2312988"/>
          <p14:tracePt t="118467" x="6626225" y="2322513"/>
          <p14:tracePt t="118484" x="6661150" y="2322513"/>
          <p14:tracePt t="118501" x="6688138" y="2330450"/>
          <p14:tracePt t="118517" x="6759575" y="2330450"/>
          <p14:tracePt t="118534" x="6919913" y="2330450"/>
          <p14:tracePt t="118551" x="7000875" y="2330450"/>
          <p14:tracePt t="118567" x="7054850" y="2330450"/>
          <p14:tracePt t="118584" x="7108825" y="2330450"/>
          <p14:tracePt t="118601" x="7197725" y="2330450"/>
          <p14:tracePt t="118617" x="7251700" y="2330450"/>
          <p14:tracePt t="118634" x="7304088" y="2330450"/>
          <p14:tracePt t="118652" x="7348538" y="2330450"/>
          <p14:tracePt t="118667" x="7385050" y="2330450"/>
          <p14:tracePt t="118684" x="7429500" y="2339975"/>
          <p14:tracePt t="118701" x="7473950" y="2347913"/>
          <p14:tracePt t="118717" x="7562850" y="2357438"/>
          <p14:tracePt t="118734" x="7724775" y="2374900"/>
          <p14:tracePt t="118751" x="7796213" y="2374900"/>
          <p14:tracePt t="118767" x="7912100" y="2374900"/>
          <p14:tracePt t="118784" x="8037513" y="2374900"/>
          <p14:tracePt t="118801" x="8108950" y="2374900"/>
          <p14:tracePt t="118817" x="8153400" y="2384425"/>
          <p14:tracePt t="118834" x="8170863" y="2393950"/>
          <p14:tracePt t="118851" x="8180388" y="2393950"/>
          <p14:tracePt t="118867" x="8197850" y="2393950"/>
          <p14:tracePt t="118884" x="8205788" y="2393950"/>
          <p14:tracePt t="118901" x="8215313" y="2393950"/>
          <p14:tracePt t="118935" x="8215313" y="2401888"/>
          <p14:tracePt t="118965" x="8224838" y="2401888"/>
          <p14:tracePt t="119032" x="8232775" y="2401888"/>
          <p14:tracePt t="119123" x="8242300" y="2401888"/>
          <p14:tracePt t="119160" x="8251825" y="2401888"/>
          <p14:tracePt t="119823" x="8242300" y="2401888"/>
          <p14:tracePt t="119837" x="8232775" y="2401888"/>
          <p14:tracePt t="119853" x="8224838" y="2401888"/>
          <p14:tracePt t="119868" x="8215313" y="2401888"/>
          <p14:tracePt t="119875" x="8161338" y="2393950"/>
          <p14:tracePt t="119884" x="8126413" y="2393950"/>
          <p14:tracePt t="119901" x="7956550" y="2393950"/>
          <p14:tracePt t="119934" x="7634288" y="2366963"/>
          <p14:tracePt t="119968" x="7304088" y="2366963"/>
          <p14:tracePt t="120002" x="6840538" y="2384425"/>
          <p14:tracePt t="120018" x="6643688" y="2393950"/>
          <p14:tracePt t="120034" x="6419850" y="2401888"/>
          <p14:tracePt t="120051" x="6323013" y="2411413"/>
          <p14:tracePt t="120068" x="6072188" y="2411413"/>
          <p14:tracePt t="120084" x="5929313" y="2428875"/>
          <p14:tracePt t="120101" x="5813425" y="2428875"/>
          <p14:tracePt t="120118" x="5626100" y="2446338"/>
          <p14:tracePt t="120134" x="5491163" y="2465388"/>
          <p14:tracePt t="120151" x="5303838" y="2509838"/>
          <p14:tracePt t="120168" x="5133975" y="2544763"/>
          <p14:tracePt t="120184" x="5018088" y="2598738"/>
          <p14:tracePt t="120201" x="4848225" y="2643188"/>
          <p14:tracePt t="120218" x="4714875" y="2687638"/>
          <p14:tracePt t="120234" x="4581525" y="2705100"/>
          <p14:tracePt t="120251" x="4545013" y="2724150"/>
          <p14:tracePt t="120268" x="4465638" y="2759075"/>
          <p14:tracePt t="120285" x="4384675" y="2786063"/>
          <p14:tracePt t="120301" x="4348163" y="2795588"/>
          <p14:tracePt t="120318" x="4322763" y="2813050"/>
          <p14:tracePt t="120334" x="4303713" y="2840038"/>
          <p14:tracePt t="120352" x="4268788" y="2901950"/>
          <p14:tracePt t="120368" x="4268788" y="2919413"/>
          <p14:tracePt t="120384" x="4268788" y="2938463"/>
          <p14:tracePt t="120401" x="4268788" y="2946400"/>
          <p14:tracePt t="120418" x="4268788" y="2955925"/>
          <p14:tracePt t="120456" x="4276725" y="2955925"/>
          <p14:tracePt t="120480" x="4286250" y="2955925"/>
          <p14:tracePt t="120486" x="4295775" y="2955925"/>
          <p14:tracePt t="120509" x="4303713" y="2946400"/>
          <p14:tracePt t="120523" x="4303713" y="2938463"/>
          <p14:tracePt t="120538" x="4313238" y="2938463"/>
          <p14:tracePt t="120561" x="4322763" y="2938463"/>
          <p14:tracePt t="120583" x="4330700" y="2938463"/>
          <p14:tracePt t="120622" x="4330700" y="2928938"/>
          <p14:tracePt t="121232" x="4340225" y="2928938"/>
          <p14:tracePt t="121247" x="4348163" y="2928938"/>
          <p14:tracePt t="121254" x="4357688" y="2928938"/>
          <p14:tracePt t="121261" x="4367213" y="2928938"/>
          <p14:tracePt t="121269" x="4384675" y="2928938"/>
          <p14:tracePt t="121285" x="4411663" y="2928938"/>
          <p14:tracePt t="121302" x="4446588" y="2928938"/>
          <p14:tracePt t="121318" x="4473575" y="2928938"/>
          <p14:tracePt t="121352" x="4679950" y="2928938"/>
          <p14:tracePt t="121385" x="4840288" y="2928938"/>
          <p14:tracePt t="121418" x="5010150" y="2919413"/>
          <p14:tracePt t="121435" x="5108575" y="2911475"/>
          <p14:tracePt t="121452" x="5170488" y="2911475"/>
          <p14:tracePt t="121468" x="5214938" y="2911475"/>
          <p14:tracePt t="121485" x="5303838" y="2911475"/>
          <p14:tracePt t="121502" x="5384800" y="2911475"/>
          <p14:tracePt t="121518" x="5446713" y="2911475"/>
          <p14:tracePt t="121535" x="5500688" y="2911475"/>
          <p14:tracePt t="121552" x="5554663" y="2911475"/>
          <p14:tracePt t="121568" x="5589588" y="2911475"/>
          <p14:tracePt t="121585" x="5653088" y="2911475"/>
          <p14:tracePt t="121602" x="5705475" y="2911475"/>
          <p14:tracePt t="121618" x="5768975" y="2928938"/>
          <p14:tracePt t="121635" x="5840413" y="2938463"/>
          <p14:tracePt t="121652" x="5867400" y="2938463"/>
          <p14:tracePt t="121669" x="5919788" y="2946400"/>
          <p14:tracePt t="121685" x="5983288" y="2955925"/>
          <p14:tracePt t="121702" x="6089650" y="2973388"/>
          <p14:tracePt t="121718" x="6161088" y="2973388"/>
          <p14:tracePt t="121735" x="6205538" y="2973388"/>
          <p14:tracePt t="121752" x="6232525" y="2973388"/>
          <p14:tracePt t="121768" x="6251575" y="2990850"/>
          <p14:tracePt t="121785" x="6269038" y="2990850"/>
          <p14:tracePt t="122157" x="6348413" y="2955925"/>
          <p14:tracePt t="122164" x="6456363" y="2911475"/>
          <p14:tracePt t="122171" x="6545263" y="2884488"/>
          <p14:tracePt t="122185" x="6599238" y="2857500"/>
          <p14:tracePt t="122202" x="6777038" y="2813050"/>
          <p14:tracePt t="122218" x="6919913" y="2795588"/>
          <p14:tracePt t="122235" x="6991350" y="2795588"/>
          <p14:tracePt t="122268" x="7089775" y="2795588"/>
          <p14:tracePt t="122302" x="7161213" y="2795588"/>
          <p14:tracePt t="122335" x="7251700" y="2795588"/>
          <p14:tracePt t="122352" x="7286625" y="2803525"/>
          <p14:tracePt t="122368" x="7323138" y="2822575"/>
          <p14:tracePt t="122385" x="7348538" y="2830513"/>
          <p14:tracePt t="122402" x="7385050" y="2840038"/>
          <p14:tracePt t="122419" x="7473950" y="2847975"/>
          <p14:tracePt t="122435" x="7545388" y="2857500"/>
          <p14:tracePt t="122452" x="7608888" y="2867025"/>
          <p14:tracePt t="122469" x="7661275" y="2884488"/>
          <p14:tracePt t="122485" x="7688263" y="2894013"/>
          <p14:tracePt t="122502" x="7715250" y="2894013"/>
          <p14:tracePt t="122519" x="7732713" y="2901950"/>
          <p14:tracePt t="122535" x="7742238" y="2901950"/>
          <p14:tracePt t="122596" x="7742238" y="2911475"/>
          <p14:tracePt t="123834" x="7751763" y="2911475"/>
          <p14:tracePt t="123842" x="7759700" y="2911475"/>
          <p14:tracePt t="123849" x="7769225" y="2901950"/>
          <p14:tracePt t="123856" x="7786688" y="2901950"/>
          <p14:tracePt t="123869" x="7804150" y="2901950"/>
          <p14:tracePt t="123885" x="7929563" y="2867025"/>
          <p14:tracePt t="123902" x="8062913" y="2867025"/>
          <p14:tracePt t="123919" x="8153400" y="2847975"/>
          <p14:tracePt t="123952" x="8474075" y="2847975"/>
          <p14:tracePt t="123986" x="8929688" y="2840038"/>
          <p14:tracePt t="124020" x="9197975" y="2867025"/>
          <p14:tracePt t="124023" x="9286875" y="2874963"/>
          <p14:tracePt t="124036" x="9394825" y="2884488"/>
          <p14:tracePt t="124052" x="9456738" y="2894013"/>
          <p14:tracePt t="124069" x="9474200" y="2894013"/>
          <p14:tracePt t="124086" x="9483725" y="2894013"/>
          <p14:tracePt t="124102" x="9491663" y="2894013"/>
          <p14:tracePt t="124124" x="9491663" y="2901950"/>
          <p14:tracePt t="124721" x="9491663" y="2911475"/>
          <p14:tracePt t="124848" x="9491663" y="2919413"/>
          <p14:tracePt t="124878" x="9491663" y="2928938"/>
          <p14:tracePt t="124930" x="9491663" y="2938463"/>
          <p14:tracePt t="124960" x="9491663" y="2946400"/>
          <p14:tracePt t="124967" x="9491663" y="2955925"/>
          <p14:tracePt t="125004" x="9491663" y="2965450"/>
          <p14:tracePt t="125063" x="9483725" y="2965450"/>
          <p14:tracePt t="125086" x="9483725" y="2973388"/>
          <p14:tracePt t="125132" x="9483725" y="2982913"/>
          <p14:tracePt t="125161" x="9483725" y="2990850"/>
          <p14:tracePt t="125496" x="9466263" y="3009900"/>
          <p14:tracePt t="125504" x="9439275" y="3062288"/>
          <p14:tracePt t="125512" x="9429750" y="3081338"/>
          <p14:tracePt t="125520" x="9385300" y="3133725"/>
          <p14:tracePt t="125536" x="9296400" y="3205163"/>
          <p14:tracePt t="125553" x="9161463" y="3276600"/>
          <p14:tracePt t="125570" x="9055100" y="3367088"/>
          <p14:tracePt t="125603" x="8616950" y="3732213"/>
          <p14:tracePt t="125636" x="8340725" y="4017963"/>
          <p14:tracePt t="125670" x="7939088" y="4322763"/>
          <p14:tracePt t="125686" x="7705725" y="4589463"/>
          <p14:tracePt t="125703" x="7572375" y="4724400"/>
          <p14:tracePt t="125720" x="7456488" y="4894263"/>
          <p14:tracePt t="125736" x="7367588" y="5054600"/>
          <p14:tracePt t="125753" x="7331075" y="5160963"/>
          <p14:tracePt t="125770" x="7304088" y="5197475"/>
          <p14:tracePt t="125786" x="7232650" y="5357813"/>
          <p14:tracePt t="125803" x="7215188" y="5473700"/>
          <p14:tracePt t="125820" x="7197725" y="5562600"/>
          <p14:tracePt t="125836" x="7188200" y="5589588"/>
          <p14:tracePt t="125854" x="7170738" y="5616575"/>
          <p14:tracePt t="126144" x="7134225" y="5616575"/>
          <p14:tracePt t="126153" x="7045325" y="5616575"/>
          <p14:tracePt t="126160" x="6983413" y="5616575"/>
          <p14:tracePt t="126170" x="6911975" y="5616575"/>
          <p14:tracePt t="126186" x="6759575" y="5589588"/>
          <p14:tracePt t="126203" x="6616700" y="5572125"/>
          <p14:tracePt t="126220" x="6562725" y="5562600"/>
          <p14:tracePt t="126253" x="6545263" y="5562600"/>
          <p14:tracePt t="126286" x="6527800" y="5537200"/>
          <p14:tracePt t="126320" x="6491288" y="5473700"/>
          <p14:tracePt t="126336" x="6483350" y="5446713"/>
          <p14:tracePt t="126353" x="6473825" y="5419725"/>
          <p14:tracePt t="126370" x="6438900" y="5394325"/>
          <p14:tracePt t="126387" x="6411913" y="5348288"/>
          <p14:tracePt t="126403" x="6323013" y="5303838"/>
          <p14:tracePt t="126421" x="6197600" y="5268913"/>
          <p14:tracePt t="126436" x="6134100" y="5251450"/>
          <p14:tracePt t="126453" x="6089650" y="5251450"/>
          <p14:tracePt t="126470" x="6010275" y="5251450"/>
          <p14:tracePt t="126487" x="5946775" y="5251450"/>
          <p14:tracePt t="126503" x="5848350" y="5259388"/>
          <p14:tracePt t="126520" x="5813425" y="5286375"/>
          <p14:tracePt t="126537" x="5795963" y="5313363"/>
          <p14:tracePt t="126553" x="5759450" y="5357813"/>
          <p14:tracePt t="126570" x="5697538" y="5473700"/>
          <p14:tracePt t="126586" x="5661025" y="5537200"/>
          <p14:tracePt t="126603" x="5653088" y="5562600"/>
          <p14:tracePt t="126620" x="5653088" y="5589588"/>
          <p14:tracePt t="126637" x="5653088" y="5653088"/>
          <p14:tracePt t="126653" x="5680075" y="5751513"/>
          <p14:tracePt t="126670" x="5724525" y="5840413"/>
          <p14:tracePt t="126687" x="5751513" y="5894388"/>
          <p14:tracePt t="126703" x="5830888" y="5991225"/>
          <p14:tracePt t="126720" x="5867400" y="6045200"/>
          <p14:tracePt t="126736" x="5875338" y="6081713"/>
          <p14:tracePt t="126753" x="5875338" y="6099175"/>
          <p14:tracePt t="126770" x="5875338" y="6108700"/>
          <p14:tracePt t="126787" x="5875338" y="6126163"/>
          <p14:tracePt t="126803" x="5875338" y="6134100"/>
          <p14:tracePt t="126837" x="5875338" y="6143625"/>
          <p14:tracePt t="126891" x="5875338" y="6153150"/>
          <p14:tracePt t="126913" x="5875338" y="6161088"/>
          <p14:tracePt t="126934" x="5875338" y="6170613"/>
          <p14:tracePt t="126942" x="5875338" y="6180138"/>
          <p14:tracePt t="126950" x="5884863" y="6188075"/>
          <p14:tracePt t="126958" x="5894388" y="6215063"/>
          <p14:tracePt t="126973" x="5894388" y="6224588"/>
          <p14:tracePt t="126987" x="5902325" y="6232525"/>
          <p14:tracePt t="127003" x="5911850" y="6242050"/>
          <p14:tracePt t="127020" x="5911850" y="6251575"/>
          <p14:tracePt t="127037" x="5919788" y="6251575"/>
          <p14:tracePt t="127076" x="5929313" y="6251575"/>
          <p14:tracePt t="127114" x="5938838" y="6251575"/>
          <p14:tracePt t="127652" x="5956300" y="6251575"/>
          <p14:tracePt t="127658" x="5983288" y="6251575"/>
          <p14:tracePt t="127665" x="6010275" y="6242050"/>
          <p14:tracePt t="127673" x="6037263" y="6242050"/>
          <p14:tracePt t="127687" x="6054725" y="6242050"/>
          <p14:tracePt t="127704" x="6108700" y="6242050"/>
          <p14:tracePt t="127720" x="6134100" y="6242050"/>
          <p14:tracePt t="127753" x="6161088" y="6242050"/>
          <p14:tracePt t="127787" x="6170613" y="6242050"/>
          <p14:tracePt t="127837" x="6180138" y="6242050"/>
          <p14:tracePt t="127874" x="6188075" y="6242050"/>
          <p14:tracePt t="128045" x="6188075" y="6232525"/>
          <p14:tracePt t="128061" x="6188075" y="6224588"/>
          <p14:tracePt t="128068" x="6188075" y="6215063"/>
          <p14:tracePt t="128083" x="6188075" y="6197600"/>
          <p14:tracePt t="128090" x="6188075" y="6188075"/>
          <p14:tracePt t="128104" x="6180138" y="6188075"/>
          <p14:tracePt t="128121" x="6170613" y="6153150"/>
          <p14:tracePt t="128137" x="6161088" y="6153150"/>
          <p14:tracePt t="128154" x="6161088" y="6134100"/>
          <p14:tracePt t="128171" x="6153150" y="6108700"/>
          <p14:tracePt t="128187" x="6099175" y="6010275"/>
          <p14:tracePt t="128204" x="6072188" y="5946775"/>
          <p14:tracePt t="128221" x="6054725" y="5875338"/>
          <p14:tracePt t="128237" x="6037263" y="5803900"/>
          <p14:tracePt t="128254" x="6037263" y="5741988"/>
          <p14:tracePt t="128270" x="6037263" y="5715000"/>
          <p14:tracePt t="128287" x="6027738" y="5697538"/>
          <p14:tracePt t="128304" x="6018213" y="5680075"/>
          <p14:tracePt t="128321" x="6018213" y="5661025"/>
          <p14:tracePt t="128337" x="6018213" y="5634038"/>
          <p14:tracePt t="128354" x="6010275" y="5616575"/>
          <p14:tracePt t="128371" x="6010275" y="5589588"/>
          <p14:tracePt t="128387" x="6018213" y="5554663"/>
          <p14:tracePt t="128404" x="6018213" y="5438775"/>
          <p14:tracePt t="128421" x="6018213" y="5375275"/>
          <p14:tracePt t="128437" x="6018213" y="5357813"/>
          <p14:tracePt t="128454" x="6018213" y="5340350"/>
          <p14:tracePt t="128471" x="6018213" y="5322888"/>
          <p14:tracePt t="128487" x="6018213" y="5303838"/>
          <p14:tracePt t="128504" x="6000750" y="5276850"/>
          <p14:tracePt t="128521" x="5973763" y="5214938"/>
          <p14:tracePt t="128537" x="5956300" y="5133975"/>
          <p14:tracePt t="128554" x="5956300" y="5099050"/>
          <p14:tracePt t="128571" x="5956300" y="5089525"/>
          <p14:tracePt t="128587" x="5946775" y="5081588"/>
          <p14:tracePt t="128746" x="5946775" y="5089525"/>
          <p14:tracePt t="128762" x="5946775" y="5099050"/>
          <p14:tracePt t="128769" x="5946775" y="5108575"/>
          <p14:tracePt t="128776" x="5946775" y="5133975"/>
          <p14:tracePt t="128787" x="5946775" y="5153025"/>
          <p14:tracePt t="128804" x="5946775" y="5170488"/>
          <p14:tracePt t="128821" x="5946775" y="5205413"/>
          <p14:tracePt t="128837" x="5956300" y="5251450"/>
          <p14:tracePt t="128854" x="5956300" y="5286375"/>
          <p14:tracePt t="128871" x="5956300" y="5322888"/>
          <p14:tracePt t="128888" x="5965825" y="5411788"/>
          <p14:tracePt t="128904" x="5965825" y="5491163"/>
          <p14:tracePt t="128921" x="5956300" y="5554663"/>
          <p14:tracePt t="128937" x="5946775" y="5599113"/>
          <p14:tracePt t="128954" x="5938838" y="5626100"/>
          <p14:tracePt t="128971" x="5929313" y="5653088"/>
          <p14:tracePt t="128987" x="5919788" y="5670550"/>
          <p14:tracePt t="129004" x="5911850" y="5688013"/>
          <p14:tracePt t="129021" x="5911850" y="5724525"/>
          <p14:tracePt t="129037" x="5884863" y="5813425"/>
          <p14:tracePt t="129054" x="5875338" y="5902325"/>
          <p14:tracePt t="129071" x="5848350" y="5946775"/>
          <p14:tracePt t="129087" x="5840413" y="5983288"/>
          <p14:tracePt t="129104" x="5830888" y="6010275"/>
          <p14:tracePt t="129121" x="5830888" y="6027738"/>
          <p14:tracePt t="129137" x="5830888" y="6062663"/>
          <p14:tracePt t="129154" x="5830888" y="6099175"/>
          <p14:tracePt t="129171" x="5830888" y="6161088"/>
          <p14:tracePt t="129187" x="5830888" y="6197600"/>
          <p14:tracePt t="129204" x="5830888" y="6205538"/>
          <p14:tracePt t="129221" x="5830888" y="6224588"/>
          <p14:tracePt t="129238" x="5830888" y="6232525"/>
          <p14:tracePt t="129254" x="5840413" y="6251575"/>
          <p14:tracePt t="129271" x="5867400" y="6259513"/>
          <p14:tracePt t="129288" x="5867400" y="6269038"/>
          <p14:tracePt t="129304" x="5875338" y="6286500"/>
          <p14:tracePt t="129321" x="5884863" y="6296025"/>
          <p14:tracePt t="129372" x="5894388" y="6296025"/>
          <p14:tracePt t="129387" x="5902325" y="6296025"/>
          <p14:tracePt t="129417" x="5911850" y="6296025"/>
          <p14:tracePt t="129433" x="5919788" y="6296025"/>
          <p14:tracePt t="129455" x="5929313" y="6296025"/>
          <p14:tracePt t="129462" x="5938838" y="6296025"/>
          <p14:tracePt t="129477" x="5946775" y="6296025"/>
          <p14:tracePt t="129488" x="5956300" y="6296025"/>
          <p14:tracePt t="129504" x="5973763" y="6276975"/>
          <p14:tracePt t="129522" x="5983288" y="6269038"/>
          <p14:tracePt t="129537" x="6010275" y="6269038"/>
          <p14:tracePt t="129554" x="6018213" y="6259513"/>
          <p14:tracePt t="129571" x="6027738" y="6232525"/>
          <p14:tracePt t="129588" x="6045200" y="6205538"/>
          <p14:tracePt t="129604" x="6072188" y="6143625"/>
          <p14:tracePt t="129621" x="6081713" y="6108700"/>
          <p14:tracePt t="129638" x="6081713" y="6089650"/>
          <p14:tracePt t="129654" x="6081713" y="6045200"/>
          <p14:tracePt t="129671" x="6081713" y="6037263"/>
          <p14:tracePt t="129688" x="6081713" y="6010275"/>
          <p14:tracePt t="129704" x="6062663" y="5991225"/>
          <p14:tracePt t="129721" x="6054725" y="5956300"/>
          <p14:tracePt t="129738" x="6037263" y="5875338"/>
          <p14:tracePt t="129754" x="6018213" y="5786438"/>
          <p14:tracePt t="129771" x="6018213" y="5724525"/>
          <p14:tracePt t="129788" x="5991225" y="5680075"/>
          <p14:tracePt t="129804" x="5983288" y="5616575"/>
          <p14:tracePt t="129821" x="5973763" y="5581650"/>
          <p14:tracePt t="129838" x="5965825" y="5500688"/>
          <p14:tracePt t="129854" x="5965825" y="5419725"/>
          <p14:tracePt t="129872" x="5965825" y="5330825"/>
          <p14:tracePt t="129888" x="5965825" y="5303838"/>
          <p14:tracePt t="129904" x="5965825" y="5268913"/>
          <p14:tracePt t="129921" x="5965825" y="5232400"/>
          <p14:tracePt t="129938" x="5965825" y="5197475"/>
          <p14:tracePt t="129954" x="5965825" y="5180013"/>
          <p14:tracePt t="129971" x="5965825" y="5170488"/>
          <p14:tracePt t="129988" x="5965825" y="5160963"/>
          <p14:tracePt t="130022" x="5965825" y="5143500"/>
          <p14:tracePt t="130054" x="5965825" y="5133975"/>
          <p14:tracePt t="130071" x="5965825" y="5116513"/>
          <p14:tracePt t="130088" x="5965825" y="5089525"/>
          <p14:tracePt t="130104" x="5965825" y="5081588"/>
          <p14:tracePt t="130185" x="5956300" y="5081588"/>
          <p14:tracePt t="130200" x="5956300" y="5099050"/>
          <p14:tracePt t="130207" x="5956300" y="5126038"/>
          <p14:tracePt t="130214" x="5956300" y="5143500"/>
          <p14:tracePt t="130223" x="5956300" y="5160963"/>
          <p14:tracePt t="130238" x="5956300" y="5224463"/>
          <p14:tracePt t="130255" x="5956300" y="5259388"/>
          <p14:tracePt t="130271" x="5956300" y="5268913"/>
          <p14:tracePt t="130288" x="5956300" y="5313363"/>
          <p14:tracePt t="130304" x="5956300" y="5483225"/>
          <p14:tracePt t="130321" x="5946775" y="5589588"/>
          <p14:tracePt t="130338" x="5929313" y="5670550"/>
          <p14:tracePt t="130354" x="5919788" y="5741988"/>
          <p14:tracePt t="130371" x="5911850" y="5946775"/>
          <p14:tracePt t="130388" x="5911850" y="6027738"/>
          <p14:tracePt t="130404" x="5911850" y="6062663"/>
          <p14:tracePt t="130421" x="5911850" y="6072188"/>
          <p14:tracePt t="130438" x="5911850" y="6081713"/>
          <p14:tracePt t="130774" x="5911850" y="6089650"/>
          <p14:tracePt t="130782" x="5929313" y="6089650"/>
          <p14:tracePt t="130789" x="5938838" y="6099175"/>
          <p14:tracePt t="130805" x="5991225" y="6126163"/>
          <p14:tracePt t="130821" x="6062663" y="6170613"/>
          <p14:tracePt t="130838" x="6099175" y="6188075"/>
          <p14:tracePt t="130871" x="6170613" y="6296025"/>
          <p14:tracePt t="130904" x="6180138" y="6340475"/>
          <p14:tracePt t="130938" x="6180138" y="6357938"/>
          <p14:tracePt t="130997" x="6180138" y="6348413"/>
          <p14:tracePt t="131028" x="6180138" y="6340475"/>
          <p14:tracePt t="131064" x="6180138" y="6330950"/>
          <p14:tracePt t="131124" x="6180138" y="6323013"/>
          <p14:tracePt t="131139" x="6180138" y="6313488"/>
          <p14:tracePt t="131162" x="6180138" y="6296025"/>
          <p14:tracePt t="131170" x="6180138" y="6286500"/>
          <p14:tracePt t="131183" x="6180138" y="6269038"/>
          <p14:tracePt t="131199" x="6180138" y="6259513"/>
          <p14:tracePt t="131206" x="6180138" y="6251575"/>
          <p14:tracePt t="131222" x="6180138" y="6242050"/>
          <p14:tracePt t="131238" x="6180138" y="6232525"/>
          <p14:tracePt t="131259" x="6180138" y="6224588"/>
          <p14:tracePt t="131295" x="6188075" y="6215063"/>
          <p14:tracePt t="131325" x="6188075" y="6205538"/>
          <p14:tracePt t="131407" x="6188075" y="6215063"/>
          <p14:tracePt t="131422" x="6188075" y="6224588"/>
          <p14:tracePt t="131437" x="6188075" y="6232525"/>
          <p14:tracePt t="131444" x="6188075" y="6242050"/>
          <p14:tracePt t="131455" x="6188075" y="6251575"/>
          <p14:tracePt t="131472" x="6188075" y="6259513"/>
          <p14:tracePt t="131488" x="6188075" y="6269038"/>
          <p14:tracePt t="131505" x="6188075" y="6303963"/>
          <p14:tracePt t="131521" x="6180138" y="6313488"/>
          <p14:tracePt t="131538" x="6170613" y="6323013"/>
          <p14:tracePt t="131555" x="6161088" y="6323013"/>
          <p14:tracePt t="131572" x="6143625" y="6323013"/>
          <p14:tracePt t="131588" x="6126163" y="6323013"/>
          <p14:tracePt t="131605" x="6089650" y="6330950"/>
          <p14:tracePt t="131622" x="6045200" y="6348413"/>
          <p14:tracePt t="131638" x="6000750" y="6367463"/>
          <p14:tracePt t="131655" x="5956300" y="6384925"/>
          <p14:tracePt t="131671" x="5929313" y="6394450"/>
          <p14:tracePt t="131689" x="5911850" y="6394450"/>
          <p14:tracePt t="131705" x="5884863" y="6394450"/>
          <p14:tracePt t="131722" x="5857875" y="6394450"/>
          <p14:tracePt t="131738" x="5848350" y="6394450"/>
          <p14:tracePt t="131755" x="5803900" y="6394450"/>
          <p14:tracePt t="131772" x="5759450" y="6394450"/>
          <p14:tracePt t="131788" x="5741988" y="6394450"/>
          <p14:tracePt t="131805" x="5732463" y="6394450"/>
          <p14:tracePt t="131822" x="5715000" y="6394450"/>
          <p14:tracePt t="131923" x="5715000" y="6384925"/>
          <p14:tracePt t="131936" x="5724525" y="6384925"/>
          <p14:tracePt t="131953" x="5732463" y="6384925"/>
          <p14:tracePt t="131966" x="5741988" y="6384925"/>
          <p14:tracePt t="131974" x="5751513" y="6384925"/>
          <p14:tracePt t="131990" x="5759450" y="6384925"/>
          <p14:tracePt t="132019" x="5803900" y="6384925"/>
          <p14:tracePt t="132027" x="5857875" y="6384925"/>
          <p14:tracePt t="132038" x="5884863" y="6384925"/>
          <p14:tracePt t="132055" x="5929313" y="6384925"/>
          <p14:tracePt t="132072" x="5991225" y="6384925"/>
          <p14:tracePt t="132088" x="6045200" y="6384925"/>
          <p14:tracePt t="132105" x="6081713" y="6384925"/>
          <p14:tracePt t="132122" x="6126163" y="6384925"/>
          <p14:tracePt t="132139" x="6153150" y="6384925"/>
          <p14:tracePt t="132155" x="6161088" y="6384925"/>
          <p14:tracePt t="132172" x="6161088" y="6394450"/>
          <p14:tracePt t="132205" x="6170613" y="6394450"/>
          <p14:tracePt t="132281" x="6180138" y="6394450"/>
          <p14:tracePt t="132303" x="6188075" y="6384925"/>
          <p14:tracePt t="132317" x="6188075" y="6375400"/>
          <p14:tracePt t="132333" x="6197600" y="6367463"/>
          <p14:tracePt t="132346" x="6197600" y="6357938"/>
          <p14:tracePt t="132354" x="6197600" y="6348413"/>
          <p14:tracePt t="132406" x="6197600" y="6357938"/>
          <p14:tracePt t="132414" x="6188075" y="6367463"/>
          <p14:tracePt t="132429" x="6170613" y="6375400"/>
          <p14:tracePt t="132438" x="6153150" y="6375400"/>
          <p14:tracePt t="132455" x="6126163" y="6375400"/>
          <p14:tracePt t="132472" x="6099175" y="6375400"/>
          <p14:tracePt t="132489" x="6062663" y="6375400"/>
          <p14:tracePt t="132505" x="6027738" y="6375400"/>
          <p14:tracePt t="132522" x="6010275" y="6375400"/>
          <p14:tracePt t="132539" x="5983288" y="6375400"/>
          <p14:tracePt t="132555" x="5938838" y="6375400"/>
          <p14:tracePt t="132572" x="5902325" y="6375400"/>
          <p14:tracePt t="132589" x="5857875" y="6375400"/>
          <p14:tracePt t="132605" x="5822950" y="6375400"/>
          <p14:tracePt t="132623" x="5751513" y="6375400"/>
          <p14:tracePt t="132639" x="5705475" y="6375400"/>
          <p14:tracePt t="132655" x="5697538" y="6375400"/>
          <p14:tracePt t="132672" x="5680075" y="6375400"/>
          <p14:tracePt t="132689" x="5670550" y="6375400"/>
          <p14:tracePt t="132854" x="5680075" y="6375400"/>
          <p14:tracePt t="132869" x="5688013" y="6375400"/>
          <p14:tracePt t="132899" x="5697538" y="6375400"/>
          <p14:tracePt t="132906" x="5715000" y="6375400"/>
          <p14:tracePt t="132913" x="5751513" y="6375400"/>
          <p14:tracePt t="132922" x="5776913" y="6375400"/>
          <p14:tracePt t="132939" x="5867400" y="6375400"/>
          <p14:tracePt t="132955" x="5929313" y="6375400"/>
          <p14:tracePt t="132972" x="5991225" y="6375400"/>
          <p14:tracePt t="132989" x="6072188" y="6367463"/>
          <p14:tracePt t="133005" x="6116638" y="6367463"/>
          <p14:tracePt t="133022" x="6134100" y="6367463"/>
          <p14:tracePt t="133039" x="6153150" y="6367463"/>
          <p14:tracePt t="133055" x="6170613" y="6367463"/>
          <p14:tracePt t="133089" x="6180138" y="6367463"/>
          <p14:tracePt t="133105" x="6180138" y="6375400"/>
          <p14:tracePt t="133122" x="6188075" y="6375400"/>
          <p14:tracePt t="133139" x="6197600" y="6375400"/>
          <p14:tracePt t="133155" x="6205538" y="6375400"/>
          <p14:tracePt t="133172" x="6215063" y="6375400"/>
          <p14:tracePt t="133189" x="6232525" y="6375400"/>
          <p14:tracePt t="133205" x="6251575" y="6375400"/>
          <p14:tracePt t="133222" x="6259513" y="6375400"/>
          <p14:tracePt t="133494" x="6242050" y="6375400"/>
          <p14:tracePt t="133503" x="6224588" y="6375400"/>
          <p14:tracePt t="133511" x="6188075" y="6375400"/>
          <p14:tracePt t="133522" x="6161088" y="6375400"/>
          <p14:tracePt t="133539" x="6099175" y="6394450"/>
          <p14:tracePt t="133555" x="6045200" y="6394450"/>
          <p14:tracePt t="133572" x="6010275" y="6402388"/>
          <p14:tracePt t="133589" x="5965825" y="6402388"/>
          <p14:tracePt t="133606" x="5938838" y="6402388"/>
          <p14:tracePt t="133622" x="5875338" y="6419850"/>
          <p14:tracePt t="133639" x="5840413" y="6419850"/>
          <p14:tracePt t="133656" x="5803900" y="6419850"/>
          <p14:tracePt t="133672" x="5786438" y="6419850"/>
          <p14:tracePt t="133689" x="5768975" y="6419850"/>
          <p14:tracePt t="133706" x="5759450" y="6419850"/>
          <p14:tracePt t="133739" x="5751513" y="6419850"/>
          <p14:tracePt t="133755" x="5715000" y="6419850"/>
          <p14:tracePt t="133773" x="5697538" y="6429375"/>
          <p14:tracePt t="133789" x="5661025" y="6429375"/>
          <p14:tracePt t="133805" x="5653088" y="6429375"/>
          <p14:tracePt t="133822" x="5634038" y="6429375"/>
          <p14:tracePt t="133883" x="5643563" y="6429375"/>
          <p14:tracePt t="133904" x="5653088" y="6429375"/>
          <p14:tracePt t="133927" x="5661025" y="6429375"/>
          <p14:tracePt t="133943" x="5670550" y="6429375"/>
          <p14:tracePt t="133957" x="5680075" y="6429375"/>
          <p14:tracePt t="133973" x="5688013" y="6429375"/>
          <p14:tracePt t="133980" x="5688013" y="6438900"/>
          <p14:tracePt t="134002" x="5697538" y="6438900"/>
          <p14:tracePt t="134009" x="5705475" y="6438900"/>
          <p14:tracePt t="134022" x="5715000" y="6438900"/>
          <p14:tracePt t="134039" x="5786438" y="6438900"/>
          <p14:tracePt t="134056" x="5830888" y="6438900"/>
          <p14:tracePt t="134072" x="5973763" y="6419850"/>
          <p14:tracePt t="134089" x="6018213" y="6419850"/>
          <p14:tracePt t="134106" x="6062663" y="6419850"/>
          <p14:tracePt t="134123" x="6081713" y="6419850"/>
          <p14:tracePt t="134139" x="6099175" y="6419850"/>
          <p14:tracePt t="134156" x="6108700" y="6419850"/>
          <p14:tracePt t="134173" x="6134100" y="6419850"/>
          <p14:tracePt t="134189" x="6153150" y="6419850"/>
          <p14:tracePt t="134206" x="6180138" y="6419850"/>
          <p14:tracePt t="134223" x="6205538" y="6419850"/>
          <p14:tracePt t="134239" x="6232525" y="6419850"/>
          <p14:tracePt t="134256" x="6286500" y="6419850"/>
          <p14:tracePt t="134273" x="6303963" y="6419850"/>
          <p14:tracePt t="134290" x="6313488" y="6419850"/>
          <p14:tracePt t="134306" x="6323013" y="6419850"/>
          <p14:tracePt t="134339" x="6330950" y="6419850"/>
          <p14:tracePt t="134464" x="6323013" y="6419850"/>
          <p14:tracePt t="134472" x="6313488" y="6419850"/>
          <p14:tracePt t="134486" x="6303963" y="6419850"/>
          <p14:tracePt t="134502" x="6296025" y="6419850"/>
          <p14:tracePt t="134516" x="6276975" y="6419850"/>
          <p14:tracePt t="134523" x="6269038" y="6419850"/>
          <p14:tracePt t="134540" x="6251575" y="6419850"/>
          <p14:tracePt t="134556" x="6232525" y="6419850"/>
          <p14:tracePt t="134572" x="6188075" y="6419850"/>
          <p14:tracePt t="134589" x="6116638" y="6419850"/>
          <p14:tracePt t="134606" x="6062663" y="6419850"/>
          <p14:tracePt t="134623" x="6018213" y="6429375"/>
          <p14:tracePt t="134640" x="5983288" y="6429375"/>
          <p14:tracePt t="134656" x="5911850" y="6429375"/>
          <p14:tracePt t="134673" x="5848350" y="6429375"/>
          <p14:tracePt t="134690" x="5813425" y="6429375"/>
          <p14:tracePt t="134706" x="5776913" y="6429375"/>
          <p14:tracePt t="134723" x="5759450" y="6429375"/>
          <p14:tracePt t="134739" x="5724525" y="6429375"/>
          <p14:tracePt t="134756" x="5705475" y="6429375"/>
          <p14:tracePt t="134773" x="5680075" y="6429375"/>
          <p14:tracePt t="134790" x="5661025" y="6429375"/>
          <p14:tracePt t="134806" x="5626100" y="6429375"/>
          <p14:tracePt t="134823" x="5616575" y="6429375"/>
          <p14:tracePt t="134840" x="5608638" y="6429375"/>
          <p14:tracePt t="134933" x="5616575" y="6429375"/>
          <p14:tracePt t="134949" x="5626100" y="6429375"/>
          <p14:tracePt t="134955" x="5634038" y="6429375"/>
          <p14:tracePt t="134972" x="5643563" y="6438900"/>
          <p14:tracePt t="135002" x="5680075" y="6446838"/>
          <p14:tracePt t="135009" x="5697538" y="6446838"/>
          <p14:tracePt t="135015" x="5732463" y="6446838"/>
          <p14:tracePt t="135023" x="5759450" y="6446838"/>
          <p14:tracePt t="135040" x="5830888" y="6446838"/>
          <p14:tracePt t="135056" x="5929313" y="6456363"/>
          <p14:tracePt t="135073" x="6010275" y="6456363"/>
          <p14:tracePt t="135090" x="6081713" y="6456363"/>
          <p14:tracePt t="135106" x="6108700" y="6456363"/>
          <p14:tracePt t="135123" x="6134100" y="6456363"/>
          <p14:tracePt t="135139" x="6153150" y="6456363"/>
          <p14:tracePt t="135156" x="6170613" y="6456363"/>
          <p14:tracePt t="135173" x="6180138" y="6456363"/>
          <p14:tracePt t="135262" x="6188075" y="6456363"/>
          <p14:tracePt t="135283" x="6197600" y="6456363"/>
          <p14:tracePt t="135336" x="6205538" y="6456363"/>
          <p14:tracePt t="135382" x="6215063" y="6456363"/>
          <p14:tracePt t="138497" x="6205538" y="6456363"/>
          <p14:tracePt t="138504" x="6205538" y="6446838"/>
          <p14:tracePt t="138513" x="6197600" y="6438900"/>
          <p14:tracePt t="138524" x="6188075" y="6419850"/>
          <p14:tracePt t="138541" x="6143625" y="6367463"/>
          <p14:tracePt t="138557" x="6116638" y="6224588"/>
          <p14:tracePt t="138574" x="6108700" y="6197600"/>
          <p14:tracePt t="138607" x="6099175" y="6188075"/>
          <p14:tracePt t="138641" x="6081713" y="6188075"/>
          <p14:tracePt t="138691" x="6072188" y="6188075"/>
          <p14:tracePt t="138713" x="6062663" y="6188075"/>
          <p14:tracePt t="138724" x="6062663" y="6197600"/>
          <p14:tracePt t="138741" x="6054725" y="6197600"/>
          <p14:tracePt t="138757" x="6045200" y="6215063"/>
          <p14:tracePt t="138774" x="6018213" y="6232525"/>
          <p14:tracePt t="138791" x="5946775" y="6259513"/>
          <p14:tracePt t="138807" x="5929313" y="6259513"/>
          <p14:tracePt t="138824" x="5902325" y="6269038"/>
          <p14:tracePt t="138841" x="5884863" y="6276975"/>
          <p14:tracePt t="139362" x="5884863" y="6269038"/>
          <p14:tracePt t="139370" x="5884863" y="6242050"/>
          <p14:tracePt t="139377" x="5884863" y="6205538"/>
          <p14:tracePt t="139391" x="5884863" y="6180138"/>
          <p14:tracePt t="139407" x="5875338" y="6089650"/>
          <p14:tracePt t="139424" x="5867400" y="6045200"/>
          <p14:tracePt t="139441" x="5867400" y="6027738"/>
          <p14:tracePt t="139474" x="5867400" y="5929313"/>
          <p14:tracePt t="139508" x="5867400" y="5830888"/>
          <p14:tracePt t="139541" x="5867400" y="5786438"/>
          <p14:tracePt t="139661" x="5867400" y="5795963"/>
          <p14:tracePt t="139668" x="5867400" y="5803900"/>
          <p14:tracePt t="139675" x="5867400" y="5813425"/>
          <p14:tracePt t="139691" x="5867400" y="5830888"/>
          <p14:tracePt t="139708" x="5867400" y="5840413"/>
          <p14:tracePt t="139724" x="5875338" y="5848350"/>
          <p14:tracePt t="139741" x="5884863" y="5867400"/>
          <p14:tracePt t="139758" x="5946775" y="5911850"/>
          <p14:tracePt t="139774" x="5983288" y="5965825"/>
          <p14:tracePt t="139791" x="6018213" y="5991225"/>
          <p14:tracePt t="139808" x="6045200" y="6027738"/>
          <p14:tracePt t="139824" x="6081713" y="6062663"/>
          <p14:tracePt t="139841" x="6099175" y="6099175"/>
          <p14:tracePt t="139858" x="6108700" y="6126163"/>
          <p14:tracePt t="139874" x="6108700" y="6143625"/>
          <p14:tracePt t="139891" x="6108700" y="6153150"/>
          <p14:tracePt t="139908" x="6108700" y="6161088"/>
          <p14:tracePt t="139944" x="6116638" y="6161088"/>
          <p14:tracePt t="140003" x="6116638" y="6153150"/>
          <p14:tracePt t="140011" x="6134100" y="6134100"/>
          <p14:tracePt t="140018" x="6134100" y="6126163"/>
          <p14:tracePt t="140025" x="6134100" y="6116638"/>
          <p14:tracePt t="140042" x="6134100" y="6108700"/>
          <p14:tracePt t="140063" x="6116638" y="6045200"/>
          <p14:tracePt t="140074" x="6116638" y="6027738"/>
          <p14:tracePt t="140091" x="6089650" y="5911850"/>
          <p14:tracePt t="140108" x="6081713" y="5705475"/>
          <p14:tracePt t="140124" x="6062663" y="5643563"/>
          <p14:tracePt t="140141" x="6045200" y="5608638"/>
          <p14:tracePt t="140158" x="6037263" y="5562600"/>
          <p14:tracePt t="140175" x="6037263" y="5537200"/>
          <p14:tracePt t="140191" x="6037263" y="5518150"/>
          <p14:tracePt t="140208" x="6037263" y="5500688"/>
          <p14:tracePt t="140242" x="6037263" y="5473700"/>
          <p14:tracePt t="140274" x="6037263" y="5465763"/>
          <p14:tracePt t="140332" x="6027738" y="5465763"/>
          <p14:tracePt t="140339" x="6027738" y="5473700"/>
          <p14:tracePt t="140346" x="6027738" y="5491163"/>
          <p14:tracePt t="140358" x="6027738" y="5510213"/>
          <p14:tracePt t="140374" x="6018213" y="5545138"/>
          <p14:tracePt t="140391" x="6018213" y="5572125"/>
          <p14:tracePt t="140408" x="6018213" y="5581650"/>
          <p14:tracePt t="140424" x="6018213" y="5608638"/>
          <p14:tracePt t="140441" x="6018213" y="5643563"/>
          <p14:tracePt t="140458" x="6010275" y="5741988"/>
          <p14:tracePt t="140474" x="5983288" y="5830888"/>
          <p14:tracePt t="140491" x="5965825" y="5875338"/>
          <p14:tracePt t="140508" x="5956300" y="5911850"/>
          <p14:tracePt t="140511" x="5946775" y="5919788"/>
          <p14:tracePt t="140525" x="5938838" y="5929313"/>
          <p14:tracePt t="140541" x="5938838" y="5946775"/>
          <p14:tracePt t="140563" x="5938838" y="5956300"/>
          <p14:tracePt t="140577" x="5938838" y="5965825"/>
          <p14:tracePt t="140592" x="5938838" y="5973763"/>
          <p14:tracePt t="140608" x="5919788" y="5983288"/>
          <p14:tracePt t="140625" x="5919788" y="5991225"/>
          <p14:tracePt t="140696" x="5919788" y="5983288"/>
          <p14:tracePt t="140703" x="5919788" y="5973763"/>
          <p14:tracePt t="140711" x="5919788" y="5965825"/>
          <p14:tracePt t="140726" x="5919788" y="5956300"/>
          <p14:tracePt t="140741" x="5919788" y="5919788"/>
          <p14:tracePt t="140758" x="5919788" y="5840413"/>
          <p14:tracePt t="140774" x="5919788" y="5732463"/>
          <p14:tracePt t="140791" x="5919788" y="5661025"/>
          <p14:tracePt t="140808" x="5902325" y="5608638"/>
          <p14:tracePt t="140825" x="5902325" y="5589588"/>
          <p14:tracePt t="140841" x="5902325" y="5572125"/>
          <p14:tracePt t="140905" x="5902325" y="5581650"/>
          <p14:tracePt t="140927" x="5902325" y="5589588"/>
          <p14:tracePt t="140934" x="5902325" y="5599113"/>
          <p14:tracePt t="140957" x="5929313" y="5599113"/>
          <p14:tracePt t="140964" x="5965825" y="5599113"/>
          <p14:tracePt t="140975" x="6000750" y="5608638"/>
          <p14:tracePt t="140991" x="6062663" y="5616575"/>
          <p14:tracePt t="141008" x="6180138" y="5616575"/>
          <p14:tracePt t="141011" x="6259513" y="5626100"/>
          <p14:tracePt t="141025" x="6348413" y="5626100"/>
          <p14:tracePt t="141042" x="6402388" y="5643563"/>
          <p14:tracePt t="141058" x="6438900" y="5661025"/>
          <p14:tracePt t="141075" x="6473825" y="5680075"/>
          <p14:tracePt t="141091" x="6572250" y="5724525"/>
          <p14:tracePt t="141108" x="6634163" y="5751513"/>
          <p14:tracePt t="141125" x="6680200" y="5751513"/>
          <p14:tracePt t="141142" x="6724650" y="5751513"/>
          <p14:tracePt t="141158" x="6769100" y="5732463"/>
          <p14:tracePt t="141175" x="6804025" y="5705475"/>
          <p14:tracePt t="141191" x="6848475" y="5680075"/>
          <p14:tracePt t="141208" x="6894513" y="5670550"/>
          <p14:tracePt t="141225" x="6956425" y="5653088"/>
          <p14:tracePt t="141241" x="6991350" y="5643563"/>
          <p14:tracePt t="141258" x="7037388" y="5634038"/>
          <p14:tracePt t="141275" x="7062788" y="5634038"/>
          <p14:tracePt t="141293" x="7099300" y="5634038"/>
          <p14:tracePt t="141308" x="7126288" y="5626100"/>
          <p14:tracePt t="141325" x="7170738" y="5599113"/>
          <p14:tracePt t="141342" x="7197725" y="5581650"/>
          <p14:tracePt t="141358" x="7224713" y="5537200"/>
          <p14:tracePt t="141375" x="7259638" y="5384800"/>
          <p14:tracePt t="141392" x="7259638" y="5259388"/>
          <p14:tracePt t="141408" x="7224713" y="5160963"/>
          <p14:tracePt t="141425" x="7188200" y="5062538"/>
          <p14:tracePt t="141441" x="7161213" y="5018088"/>
          <p14:tracePt t="141458" x="7126288" y="4983163"/>
          <p14:tracePt t="141475" x="7108825" y="4983163"/>
          <p14:tracePt t="141492" x="7089775" y="4983163"/>
          <p14:tracePt t="141509" x="7054850" y="4983163"/>
          <p14:tracePt t="141525" x="7018338" y="4983163"/>
          <p14:tracePt t="141542" x="6946900" y="5027613"/>
          <p14:tracePt t="141558" x="6875463" y="5062538"/>
          <p14:tracePt t="141575" x="6796088" y="5099050"/>
          <p14:tracePt t="141592" x="6759575" y="5126038"/>
          <p14:tracePt t="141608" x="6715125" y="5143500"/>
          <p14:tracePt t="141625" x="6680200" y="5170488"/>
          <p14:tracePt t="141642" x="6634163" y="5197475"/>
          <p14:tracePt t="141658" x="6616700" y="5241925"/>
          <p14:tracePt t="141675" x="6616700" y="5313363"/>
          <p14:tracePt t="141692" x="6616700" y="5394325"/>
          <p14:tracePt t="141708" x="6634163" y="5438775"/>
          <p14:tracePt t="141725" x="6680200" y="5491163"/>
          <p14:tracePt t="141742" x="6705600" y="5510213"/>
          <p14:tracePt t="141758" x="6742113" y="5510213"/>
          <p14:tracePt t="141775" x="6796088" y="5518150"/>
          <p14:tracePt t="141792" x="6894513" y="5518150"/>
          <p14:tracePt t="141808" x="6965950" y="5510213"/>
          <p14:tracePt t="141825" x="6983413" y="5491163"/>
          <p14:tracePt t="141842" x="7010400" y="5483225"/>
          <p14:tracePt t="141859" x="7027863" y="5456238"/>
          <p14:tracePt t="141875" x="7054850" y="5384800"/>
          <p14:tracePt t="141892" x="7081838" y="5303838"/>
          <p14:tracePt t="141909" x="7081838" y="5214938"/>
          <p14:tracePt t="141925" x="7054850" y="5143500"/>
          <p14:tracePt t="141942" x="7010400" y="5099050"/>
          <p14:tracePt t="141958" x="6973888" y="5081588"/>
          <p14:tracePt t="141975" x="6938963" y="5081588"/>
          <p14:tracePt t="141992" x="6894513" y="5081588"/>
          <p14:tracePt t="142008" x="6813550" y="5089525"/>
          <p14:tracePt t="142025" x="6777038" y="5108575"/>
          <p14:tracePt t="142042" x="6742113" y="5143500"/>
          <p14:tracePt t="142059" x="6653213" y="5241925"/>
          <p14:tracePt t="142075" x="6500813" y="5483225"/>
          <p14:tracePt t="142092" x="6473825" y="5562600"/>
          <p14:tracePt t="142108" x="6473825" y="5670550"/>
          <p14:tracePt t="142125" x="6491288" y="5867400"/>
          <p14:tracePt t="142142" x="6572250" y="5983288"/>
          <p14:tracePt t="142158" x="6616700" y="6000750"/>
          <p14:tracePt t="142175" x="6653213" y="6010275"/>
          <p14:tracePt t="142192" x="6661150" y="6010275"/>
          <p14:tracePt t="142209" x="6670675" y="6010275"/>
          <p14:tracePt t="142225" x="6680200" y="6010275"/>
          <p14:tracePt t="142293" x="6697663" y="5991225"/>
          <p14:tracePt t="142590" x="6697663" y="5983288"/>
          <p14:tracePt t="142598" x="6688138" y="5973763"/>
          <p14:tracePt t="142609" x="6680200" y="5965825"/>
          <p14:tracePt t="142625" x="6653213" y="5956300"/>
          <p14:tracePt t="142642" x="6589713" y="5911850"/>
          <p14:tracePt t="142659" x="6518275" y="5902325"/>
          <p14:tracePt t="142675" x="6446838" y="5875338"/>
          <p14:tracePt t="142709" x="6313488" y="5867400"/>
          <p14:tracePt t="142742" x="6197600" y="5894388"/>
          <p14:tracePt t="142776" x="5991225" y="5991225"/>
          <p14:tracePt t="142792" x="5938838" y="6027738"/>
          <p14:tracePt t="142809" x="5919788" y="6054725"/>
          <p14:tracePt t="142825" x="5884863" y="6089650"/>
          <p14:tracePt t="142842" x="5857875" y="6108700"/>
          <p14:tracePt t="142859" x="5803900" y="6143625"/>
          <p14:tracePt t="142875" x="5786438" y="6161088"/>
          <p14:tracePt t="142892" x="5768975" y="6161088"/>
          <p14:tracePt t="142971" x="5768975" y="6153150"/>
          <p14:tracePt t="142984" x="5768975" y="6143625"/>
          <p14:tracePt t="142993" x="5768975" y="6126163"/>
          <p14:tracePt t="143000" x="5768975" y="6116638"/>
          <p14:tracePt t="143009" x="5768975" y="6108700"/>
          <p14:tracePt t="143026" x="5776913" y="6045200"/>
          <p14:tracePt t="143042" x="5786438" y="5965825"/>
          <p14:tracePt t="143059" x="5803900" y="5875338"/>
          <p14:tracePt t="143075" x="5803900" y="5830888"/>
          <p14:tracePt t="143092" x="5813425" y="5786438"/>
          <p14:tracePt t="143109" x="5813425" y="5751513"/>
          <p14:tracePt t="143125" x="5830888" y="5688013"/>
          <p14:tracePt t="143142" x="5848350" y="5608638"/>
          <p14:tracePt t="143159" x="5867400" y="5554663"/>
          <p14:tracePt t="143175" x="5875338" y="5510213"/>
          <p14:tracePt t="143192" x="5884863" y="5483225"/>
          <p14:tracePt t="143209" x="5894388" y="5419725"/>
          <p14:tracePt t="143225" x="5919788" y="5375275"/>
          <p14:tracePt t="143242" x="5919788" y="5340350"/>
          <p14:tracePt t="143259" x="5929313" y="5313363"/>
          <p14:tracePt t="143275" x="5929313" y="5303838"/>
          <p14:tracePt t="143351" x="5929313" y="5313363"/>
          <p14:tracePt t="143358" x="5929313" y="5322888"/>
          <p14:tracePt t="143373" x="5929313" y="5330825"/>
          <p14:tracePt t="143387" x="5929313" y="5348288"/>
          <p14:tracePt t="143394" x="5929313" y="5367338"/>
          <p14:tracePt t="143410" x="5929313" y="5402263"/>
          <p14:tracePt t="143425" x="5965825" y="5491163"/>
          <p14:tracePt t="143442" x="6000750" y="5643563"/>
          <p14:tracePt t="143459" x="6010275" y="5759450"/>
          <p14:tracePt t="143476" x="6010275" y="5822950"/>
          <p14:tracePt t="143492" x="6010275" y="5884863"/>
          <p14:tracePt t="143509" x="6010275" y="5919788"/>
          <p14:tracePt t="143526" x="6010275" y="5965825"/>
          <p14:tracePt t="143542" x="6010275" y="6054725"/>
          <p14:tracePt t="143559" x="6010275" y="6143625"/>
          <p14:tracePt t="143576" x="6010275" y="6180138"/>
          <p14:tracePt t="143592" x="6010275" y="6197600"/>
          <p14:tracePt t="143609" x="6010275" y="6215063"/>
          <p14:tracePt t="143625" x="6010275" y="6242050"/>
          <p14:tracePt t="143642" x="6010275" y="6276975"/>
          <p14:tracePt t="143659" x="6010275" y="6286500"/>
          <p14:tracePt t="143676" x="6010275" y="6296025"/>
          <p14:tracePt t="143693" x="6010275" y="6303963"/>
          <p14:tracePt t="143752" x="6018213" y="6303963"/>
          <p14:tracePt t="143768" x="6018213" y="6296025"/>
          <p14:tracePt t="144297" x="6018213" y="6303963"/>
          <p14:tracePt t="144409" x="6018213" y="6313488"/>
          <p14:tracePt t="144513" x="6027738" y="6313488"/>
          <p14:tracePt t="144558" x="6037263" y="6313488"/>
          <p14:tracePt t="144587" x="6045200" y="6296025"/>
          <p14:tracePt t="144602" x="6054725" y="6296025"/>
          <p14:tracePt t="144611" x="6062663" y="6286500"/>
          <p14:tracePt t="144632" x="6072188" y="6276975"/>
          <p14:tracePt t="144659" x="6126163" y="6259513"/>
          <p14:tracePt t="144676" x="6197600" y="6224588"/>
          <p14:tracePt t="144693" x="6259513" y="6205538"/>
          <p14:tracePt t="144710" x="6303963" y="6197600"/>
          <p14:tracePt t="144726" x="6384925" y="6188075"/>
          <p14:tracePt t="144743" x="6473825" y="6161088"/>
          <p14:tracePt t="144759" x="6572250" y="6153150"/>
          <p14:tracePt t="144776" x="6599238" y="6153150"/>
          <p14:tracePt t="144793" x="6634163" y="6143625"/>
          <p14:tracePt t="144809" x="6670675" y="6143625"/>
          <p14:tracePt t="144826" x="6715125" y="6143625"/>
          <p14:tracePt t="144843" x="6742113" y="6143625"/>
          <p14:tracePt t="144859" x="6751638" y="6143625"/>
          <p14:tracePt t="144876" x="6759575" y="6143625"/>
          <p14:tracePt t="144893" x="6769100" y="6143625"/>
          <p14:tracePt t="144926" x="6777038" y="6143625"/>
          <p14:tracePt t="144982" x="6786563" y="6143625"/>
          <p14:tracePt t="145034" x="6796088" y="614362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4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61"/>
    </mc:Choice>
    <mc:Fallback>
      <p:transition spd="slow" advTm="2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2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8"/>
    </mc:Choice>
    <mc:Fallback>
      <p:transition spd="slow" advTm="5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9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3"/>
    </mc:Choice>
    <mc:Fallback>
      <p:transition spd="slow" advTm="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4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8"/>
    </mc:Choice>
    <mc:Fallback>
      <p:transition spd="slow" advTm="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1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60"/>
    </mc:Choice>
    <mc:Fallback>
      <p:transition spd="slow" advTm="4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"/>
    </mc:Choice>
    <mc:Fallback xmlns="">
      <p:transition spd="slow" advTm="3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0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4"/>
    </mc:Choice>
    <mc:Fallback>
      <p:transition spd="slow" advTm="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6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"/>
    </mc:Choice>
    <mc:Fallback>
      <p:transition spd="slow" advTm="2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8"/>
    </mc:Choice>
    <mc:Fallback>
      <p:transition spd="slow" advTm="3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1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1"/>
    </mc:Choice>
    <mc:Fallback>
      <p:transition spd="slow" advTm="1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0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8"/>
    </mc:Choice>
    <mc:Fallback>
      <p:transition spd="slow" advTm="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7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"/>
    </mc:Choice>
    <mc:Fallback>
      <p:transition spd="slow" advTm="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5"/>
    </mc:Choice>
    <mc:Fallback>
      <p:transition spd="slow" advTm="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7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83"/>
    </mc:Choice>
    <mc:Fallback>
      <p:transition spd="slow" advTm="1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0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"/>
    </mc:Choice>
    <mc:Fallback>
      <p:transition spd="slow" advTm="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6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"/>
    </mc:Choice>
    <mc:Fallback>
      <p:transition spd="slow" advTm="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830491" y="744583"/>
            <a:ext cx="378823" cy="22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8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73"/>
    </mc:Choice>
    <mc:Fallback>
      <p:transition spd="slow" advTm="4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62" x="946150" y="5072063"/>
          <p14:tracePt t="5298" x="1071563" y="5054600"/>
          <p14:tracePt t="5304" x="1250950" y="5045075"/>
          <p14:tracePt t="5312" x="1295400" y="5045075"/>
          <p14:tracePt t="5321" x="1517650" y="5018088"/>
          <p14:tracePt t="5338" x="1919288" y="5010150"/>
          <p14:tracePt t="5354" x="2419350" y="4938713"/>
          <p14:tracePt t="5371" x="2874963" y="4867275"/>
          <p14:tracePt t="5404" x="3224213" y="4724400"/>
          <p14:tracePt t="5438" x="3429000" y="4633913"/>
          <p14:tracePt t="5471" x="3465513" y="4616450"/>
          <p14:tracePt t="5559" x="3473450" y="4616450"/>
          <p14:tracePt t="5569" x="3482975" y="4616450"/>
          <p14:tracePt t="5574" x="3490913" y="4616450"/>
          <p14:tracePt t="5588" x="3509963" y="4608513"/>
          <p14:tracePt t="5605" x="3554413" y="4598988"/>
          <p14:tracePt t="5621" x="3625850" y="4554538"/>
          <p14:tracePt t="5638" x="3795713" y="4527550"/>
          <p14:tracePt t="5654" x="3884613" y="4465638"/>
          <p14:tracePt t="5671" x="4133850" y="4286250"/>
          <p14:tracePt t="5688" x="4375150" y="4160838"/>
          <p14:tracePt t="5705" x="4429125" y="4133850"/>
          <p14:tracePt t="5721" x="4465638" y="4125913"/>
          <p14:tracePt t="5738" x="4483100" y="4125913"/>
          <p14:tracePt t="6032" x="4589463" y="4125913"/>
          <p14:tracePt t="6040" x="4697413" y="4133850"/>
          <p14:tracePt t="6049" x="4751388" y="4143375"/>
          <p14:tracePt t="6055" x="4875213" y="4152900"/>
          <p14:tracePt t="6071" x="5072063" y="4170363"/>
          <p14:tracePt t="6105" x="5232400" y="4179888"/>
          <p14:tracePt t="6138" x="5402263" y="4143375"/>
          <p14:tracePt t="6171" x="5510213" y="4108450"/>
          <p14:tracePt t="6188" x="5518150" y="4098925"/>
          <p14:tracePt t="6205" x="5527675" y="4098925"/>
          <p14:tracePt t="6222" x="5527675" y="4089400"/>
          <p14:tracePt t="6238" x="5537200" y="4071938"/>
          <p14:tracePt t="6255" x="5545138" y="4054475"/>
          <p14:tracePt t="6272" x="5581650" y="3990975"/>
          <p14:tracePt t="6288" x="5589588" y="3946525"/>
          <p14:tracePt t="6305" x="5616575" y="3867150"/>
          <p14:tracePt t="6321" x="5626100" y="3822700"/>
          <p14:tracePt t="6338" x="5643563" y="3786188"/>
          <p14:tracePt t="6355" x="5653088" y="3786188"/>
          <p14:tracePt t="6745" x="5661025" y="3768725"/>
          <p14:tracePt t="6753" x="5688013" y="3751263"/>
          <p14:tracePt t="6760" x="5697538" y="3714750"/>
          <p14:tracePt t="6771" x="5705475" y="3714750"/>
          <p14:tracePt t="6788" x="5732463" y="3687763"/>
          <p14:tracePt t="6805" x="5741988" y="3660775"/>
          <p14:tracePt t="6821" x="5759450" y="3633788"/>
          <p14:tracePt t="6855" x="5776913" y="3589338"/>
          <p14:tracePt t="6888" x="5776913" y="3517900"/>
          <p14:tracePt t="6922" x="5776913" y="3509963"/>
          <p14:tracePt t="6938" x="5768975" y="3455988"/>
          <p14:tracePt t="6955" x="5759450" y="3394075"/>
          <p14:tracePt t="6972" x="5751513" y="3375025"/>
          <p14:tracePt t="6988" x="5741988" y="3357563"/>
          <p14:tracePt t="7005" x="5741988" y="3348038"/>
          <p14:tracePt t="7039" x="5732463" y="3348038"/>
          <p14:tracePt t="7346" x="5732463" y="3303588"/>
          <p14:tracePt t="7352" x="5732463" y="3268663"/>
          <p14:tracePt t="7360" x="5732463" y="3251200"/>
          <p14:tracePt t="7372" x="5732463" y="3241675"/>
          <p14:tracePt t="7388" x="5732463" y="3232150"/>
          <p14:tracePt t="7405" x="5732463" y="3179763"/>
          <p14:tracePt t="7422" x="5732463" y="3133725"/>
          <p14:tracePt t="7456" x="5697538" y="3009900"/>
          <p14:tracePt t="7488" x="5688013" y="2928938"/>
          <p14:tracePt t="7539" x="5680075" y="2884488"/>
          <p14:tracePt t="7555" x="5661025" y="2830513"/>
          <p14:tracePt t="7572" x="5653088" y="2813050"/>
          <p14:tracePt t="7609" x="5653088" y="2803525"/>
          <p14:tracePt t="7616" x="5643563" y="2786063"/>
          <p14:tracePt t="7630" x="5643563" y="2768600"/>
          <p14:tracePt t="7639" x="5643563" y="2741613"/>
          <p14:tracePt t="7655" x="5626100" y="2687638"/>
          <p14:tracePt t="7672" x="5616575" y="2571750"/>
          <p14:tracePt t="7689" x="5608638" y="2536825"/>
          <p14:tracePt t="7705" x="5589588" y="2482850"/>
          <p14:tracePt t="7722" x="5581650" y="2455863"/>
          <p14:tracePt t="7738" x="5562600" y="2428875"/>
          <p14:tracePt t="7755" x="5545138" y="2384425"/>
          <p14:tracePt t="7772" x="5500688" y="2276475"/>
          <p14:tracePt t="7789" x="5500688" y="2259013"/>
          <p14:tracePt t="7805" x="5491163" y="2259013"/>
          <p14:tracePt t="7822" x="5491163" y="2241550"/>
          <p14:tracePt t="7838" x="5491163" y="2205038"/>
          <p14:tracePt t="7855" x="5473700" y="2152650"/>
          <p14:tracePt t="7872" x="5456238" y="2133600"/>
          <p14:tracePt t="7888" x="5456238" y="2125663"/>
          <p14:tracePt t="7922" x="5446713" y="2125663"/>
          <p14:tracePt t="7939" x="5438775" y="2116138"/>
          <p14:tracePt t="7955" x="5438775" y="2098675"/>
          <p14:tracePt t="7972" x="5429250" y="2089150"/>
          <p14:tracePt t="8020" x="5438775" y="2089150"/>
          <p14:tracePt t="8336" x="5438775" y="2081213"/>
          <p14:tracePt t="8366" x="5438775" y="2071688"/>
          <p14:tracePt t="8373" x="5438775" y="2062163"/>
          <p14:tracePt t="8380" x="5438775" y="2036763"/>
          <p14:tracePt t="8389" x="5438775" y="2017713"/>
          <p14:tracePt t="8406" x="5438775" y="1990725"/>
          <p14:tracePt t="8439" x="5429250" y="1901825"/>
          <p14:tracePt t="8472" x="5394325" y="1822450"/>
          <p14:tracePt t="8506" x="5330825" y="1776413"/>
          <p14:tracePt t="8522" x="5232400" y="1751013"/>
          <p14:tracePt t="8539" x="5143500" y="1731963"/>
          <p14:tracePt t="8555" x="5116513" y="1714500"/>
          <p14:tracePt t="8572" x="5081588" y="1697038"/>
          <p14:tracePt t="8589" x="5062538" y="1697038"/>
          <p14:tracePt t="8605" x="5045075" y="1679575"/>
          <p14:tracePt t="8622" x="5010150" y="1643063"/>
          <p14:tracePt t="8639" x="4973638" y="1616075"/>
          <p14:tracePt t="8656" x="4929188" y="1598613"/>
          <p14:tracePt t="8672" x="4867275" y="1562100"/>
          <p14:tracePt t="8689" x="4776788" y="1527175"/>
          <p14:tracePt t="8706" x="4732338" y="1509713"/>
          <p14:tracePt t="8722" x="4679950" y="1482725"/>
          <p14:tracePt t="8739" x="4581525" y="1465263"/>
          <p14:tracePt t="8756" x="4483100" y="1455738"/>
          <p14:tracePt t="8772" x="4402138" y="1455738"/>
          <p14:tracePt t="8789" x="4367213" y="1446213"/>
          <p14:tracePt t="8806" x="4322763" y="1438275"/>
          <p14:tracePt t="8822" x="4187825" y="1419225"/>
          <p14:tracePt t="8839" x="4125913" y="1411288"/>
          <p14:tracePt t="8856" x="4054475" y="1411288"/>
          <p14:tracePt t="8872" x="4027488" y="1411288"/>
          <p14:tracePt t="8889" x="4000500" y="1411288"/>
          <p14:tracePt t="8906" x="3929063" y="1411288"/>
          <p14:tracePt t="8922" x="3848100" y="1401763"/>
          <p14:tracePt t="8939" x="3768725" y="1401763"/>
          <p14:tracePt t="8956" x="3705225" y="1401763"/>
          <p14:tracePt t="8973" x="3660775" y="1401763"/>
          <p14:tracePt t="8989" x="3608388" y="1401763"/>
          <p14:tracePt t="9006" x="3527425" y="1401763"/>
          <p14:tracePt t="9022" x="3455988" y="1411288"/>
          <p14:tracePt t="9039" x="3384550" y="1419225"/>
          <p14:tracePt t="9056" x="3322638" y="1428750"/>
          <p14:tracePt t="9072" x="3286125" y="1446213"/>
          <p14:tracePt t="9089" x="3259138" y="1455738"/>
          <p14:tracePt t="9106" x="3205163" y="1473200"/>
          <p14:tracePt t="9122" x="3160713" y="1500188"/>
          <p14:tracePt t="9139" x="3071813" y="1544638"/>
          <p14:tracePt t="9156" x="3036888" y="1571625"/>
          <p14:tracePt t="9172" x="3000375" y="1598613"/>
          <p14:tracePt t="9189" x="2973388" y="1643063"/>
          <p14:tracePt t="9206" x="2938463" y="1679575"/>
          <p14:tracePt t="9222" x="2919413" y="1714500"/>
          <p14:tracePt t="9239" x="2894013" y="1731963"/>
          <p14:tracePt t="9256" x="2874963" y="1751013"/>
          <p14:tracePt t="9273" x="2830513" y="1776413"/>
          <p14:tracePt t="9289" x="2813050" y="1795463"/>
          <p14:tracePt t="9306" x="2803525" y="1803400"/>
          <p14:tracePt t="9322" x="2768600" y="1847850"/>
          <p14:tracePt t="9339" x="2751138" y="1893888"/>
          <p14:tracePt t="9356" x="2724150" y="1965325"/>
          <p14:tracePt t="9372" x="2705100" y="1990725"/>
          <p14:tracePt t="9389" x="2697163" y="2009775"/>
          <p14:tracePt t="9407" x="2687638" y="2027238"/>
          <p14:tracePt t="9423" x="2687638" y="2044700"/>
          <p14:tracePt t="9439" x="2687638" y="2062163"/>
          <p14:tracePt t="9457" x="2687638" y="2071688"/>
          <p14:tracePt t="9472" x="2679700" y="2089150"/>
          <p14:tracePt t="9489" x="2679700" y="2098675"/>
          <p14:tracePt t="9506" x="2679700" y="2116138"/>
          <p14:tracePt t="9522" x="2679700" y="2125663"/>
          <p14:tracePt t="9539" x="2679700" y="2152650"/>
          <p14:tracePt t="9556" x="2687638" y="2187575"/>
          <p14:tracePt t="9573" x="2705100" y="2214563"/>
          <p14:tracePt t="9574" x="2714625" y="2251075"/>
          <p14:tracePt t="9590" x="2724150" y="2268538"/>
          <p14:tracePt t="9606" x="2751138" y="2295525"/>
          <p14:tracePt t="9622" x="2759075" y="2312988"/>
          <p14:tracePt t="9639" x="2776538" y="2330450"/>
          <p14:tracePt t="9657" x="2813050" y="2347913"/>
          <p14:tracePt t="9673" x="2857500" y="2366963"/>
          <p14:tracePt t="9689" x="2884488" y="2384425"/>
          <p14:tracePt t="9706" x="2919413" y="2411413"/>
          <p14:tracePt t="9723" x="2955925" y="2482850"/>
          <p14:tracePt t="9739" x="2990850" y="2517775"/>
          <p14:tracePt t="9756" x="3017838" y="2554288"/>
          <p14:tracePt t="9773" x="3054350" y="2589213"/>
          <p14:tracePt t="9789" x="3108325" y="2616200"/>
          <p14:tracePt t="9806" x="3197225" y="2660650"/>
          <p14:tracePt t="9822" x="3224213" y="2670175"/>
          <p14:tracePt t="9839" x="3259138" y="2679700"/>
          <p14:tracePt t="9856" x="3276600" y="2687638"/>
          <p14:tracePt t="9873" x="3313113" y="2697163"/>
          <p14:tracePt t="9889" x="3384550" y="2724150"/>
          <p14:tracePt t="9906" x="3446463" y="2732088"/>
          <p14:tracePt t="9923" x="3500438" y="2751138"/>
          <p14:tracePt t="9939" x="3554413" y="2759075"/>
          <p14:tracePt t="9956" x="3598863" y="2786063"/>
          <p14:tracePt t="9973" x="3633788" y="2795588"/>
          <p14:tracePt t="9989" x="3670300" y="2803525"/>
          <p14:tracePt t="10006" x="3724275" y="2830513"/>
          <p14:tracePt t="10023" x="3813175" y="2867025"/>
          <p14:tracePt t="10039" x="3875088" y="2874963"/>
          <p14:tracePt t="10056" x="3938588" y="2894013"/>
          <p14:tracePt t="10073" x="3965575" y="2901950"/>
          <p14:tracePt t="10089" x="4017963" y="2919413"/>
          <p14:tracePt t="10107" x="4071938" y="2938463"/>
          <p14:tracePt t="10123" x="4133850" y="2938463"/>
          <p14:tracePt t="10139" x="4179888" y="2938463"/>
          <p14:tracePt t="10156" x="4241800" y="2946400"/>
          <p14:tracePt t="10173" x="4295775" y="2946400"/>
          <p14:tracePt t="10189" x="4357688" y="2946400"/>
          <p14:tracePt t="10206" x="4429125" y="2938463"/>
          <p14:tracePt t="10223" x="4500563" y="2919413"/>
          <p14:tracePt t="10239" x="4572000" y="2911475"/>
          <p14:tracePt t="10256" x="4616450" y="2894013"/>
          <p14:tracePt t="10273" x="4724400" y="2847975"/>
          <p14:tracePt t="10289" x="4822825" y="2786063"/>
          <p14:tracePt t="10306" x="4894263" y="2751138"/>
          <p14:tracePt t="10323" x="4946650" y="2705100"/>
          <p14:tracePt t="10339" x="4965700" y="2697163"/>
          <p14:tracePt t="10356" x="4973638" y="2679700"/>
          <p14:tracePt t="10373" x="4973638" y="2670175"/>
          <p14:tracePt t="10390" x="4991100" y="2652713"/>
          <p14:tracePt t="10406" x="5018088" y="2598738"/>
          <p14:tracePt t="10423" x="5045075" y="2527300"/>
          <p14:tracePt t="10440" x="5089525" y="2446338"/>
          <p14:tracePt t="10456" x="5126038" y="2374900"/>
          <p14:tracePt t="10473" x="5170488" y="2303463"/>
          <p14:tracePt t="10489" x="5180013" y="2286000"/>
          <p14:tracePt t="10506" x="5205413" y="2232025"/>
          <p14:tracePt t="10523" x="5224463" y="2170113"/>
          <p14:tracePt t="10540" x="5224463" y="2098675"/>
          <p14:tracePt t="10556" x="5197475" y="1973263"/>
          <p14:tracePt t="10573" x="5160963" y="1928813"/>
          <p14:tracePt t="10590" x="5099050" y="1857375"/>
          <p14:tracePt t="10606" x="5072063" y="1785938"/>
          <p14:tracePt t="10623" x="5045075" y="1724025"/>
          <p14:tracePt t="10640" x="5045075" y="1704975"/>
          <p14:tracePt t="10657" x="5027613" y="1679575"/>
          <p14:tracePt t="10673" x="5027613" y="1660525"/>
          <p14:tracePt t="10690" x="5010150" y="1643063"/>
          <p14:tracePt t="10706" x="4973638" y="1608138"/>
          <p14:tracePt t="10723" x="4938713" y="1598613"/>
          <p14:tracePt t="10739" x="4911725" y="1589088"/>
          <p14:tracePt t="10756" x="4894263" y="1589088"/>
          <p14:tracePt t="10773" x="4795838" y="1581150"/>
          <p14:tracePt t="10790" x="4759325" y="1571625"/>
          <p14:tracePt t="10807" x="4724400" y="1554163"/>
          <p14:tracePt t="10823" x="4697413" y="1554163"/>
          <p14:tracePt t="10840" x="4670425" y="1554163"/>
          <p14:tracePt t="10857" x="4589463" y="1536700"/>
          <p14:tracePt t="10873" x="4473575" y="1527175"/>
          <p14:tracePt t="10890" x="4411663" y="1527175"/>
          <p14:tracePt t="10906" x="4348163" y="1517650"/>
          <p14:tracePt t="10923" x="4205288" y="1500188"/>
          <p14:tracePt t="10940" x="4108450" y="1473200"/>
          <p14:tracePt t="10956" x="4017963" y="1455738"/>
          <p14:tracePt t="10973" x="3956050" y="1446213"/>
          <p14:tracePt t="10990" x="3867150" y="1428750"/>
          <p14:tracePt t="11006" x="3741738" y="1411288"/>
          <p14:tracePt t="11023" x="3616325" y="1384300"/>
          <p14:tracePt t="11040" x="3544888" y="1374775"/>
          <p14:tracePt t="11056" x="3465513" y="1374775"/>
          <p14:tracePt t="11073" x="3357563" y="1374775"/>
          <p14:tracePt t="11074" x="3295650" y="1374775"/>
          <p14:tracePt t="11089" x="3224213" y="1411288"/>
          <p14:tracePt t="11106" x="3187700" y="1428750"/>
          <p14:tracePt t="11123" x="3116263" y="1465263"/>
          <p14:tracePt t="11140" x="3044825" y="1509713"/>
          <p14:tracePt t="11157" x="2919413" y="1571625"/>
          <p14:tracePt t="11173" x="2847975" y="1608138"/>
          <p14:tracePt t="11190" x="2822575" y="1625600"/>
          <p14:tracePt t="11207" x="2776538" y="1643063"/>
          <p14:tracePt t="11223" x="2724150" y="1679575"/>
          <p14:tracePt t="11240" x="2697163" y="1714500"/>
          <p14:tracePt t="11256" x="2679700" y="1724025"/>
          <p14:tracePt t="11273" x="2670175" y="1731963"/>
          <p14:tracePt t="11290" x="2652713" y="1768475"/>
          <p14:tracePt t="11306" x="2652713" y="1785938"/>
          <p14:tracePt t="11323" x="2643188" y="1830388"/>
          <p14:tracePt t="11340" x="2643188" y="1847850"/>
          <p14:tracePt t="11357" x="2643188" y="1857375"/>
          <p14:tracePt t="11373" x="2643188" y="1893888"/>
          <p14:tracePt t="11390" x="2643188" y="1919288"/>
          <p14:tracePt t="11406" x="2670175" y="1965325"/>
          <p14:tracePt t="11423" x="2687638" y="2054225"/>
          <p14:tracePt t="11440" x="2705100" y="2116138"/>
          <p14:tracePt t="11456" x="2714625" y="2170113"/>
          <p14:tracePt t="11473" x="2751138" y="2224088"/>
          <p14:tracePt t="11490" x="2759075" y="2241550"/>
          <p14:tracePt t="11506" x="2776538" y="2268538"/>
          <p14:tracePt t="11523" x="2822575" y="2312988"/>
          <p14:tracePt t="11540" x="2847975" y="2357438"/>
          <p14:tracePt t="11557" x="2894013" y="2393950"/>
          <p14:tracePt t="11573" x="2955925" y="2482850"/>
          <p14:tracePt t="11590" x="3000375" y="2536825"/>
          <p14:tracePt t="11608" x="3062288" y="2589213"/>
          <p14:tracePt t="11623" x="3098800" y="2608263"/>
          <p14:tracePt t="11640" x="3116263" y="2633663"/>
          <p14:tracePt t="11657" x="3152775" y="2660650"/>
          <p14:tracePt t="11674" x="3251200" y="2732088"/>
          <p14:tracePt t="11690" x="3340100" y="2786063"/>
          <p14:tracePt t="11706" x="3446463" y="2847975"/>
          <p14:tracePt t="11723" x="3509963" y="2874963"/>
          <p14:tracePt t="11740" x="3554413" y="2901950"/>
          <p14:tracePt t="11757" x="3633788" y="2938463"/>
          <p14:tracePt t="11774" x="3768725" y="2965450"/>
          <p14:tracePt t="11790" x="3822700" y="2973388"/>
          <p14:tracePt t="11807" x="3857625" y="2982913"/>
          <p14:tracePt t="11823" x="3894138" y="2982913"/>
          <p14:tracePt t="11840" x="3965575" y="2982913"/>
          <p14:tracePt t="11857" x="4054475" y="2982913"/>
          <p14:tracePt t="11873" x="4143375" y="2982913"/>
          <p14:tracePt t="11890" x="4197350" y="2982913"/>
          <p14:tracePt t="11907" x="4241800" y="2982913"/>
          <p14:tracePt t="11924" x="4348163" y="2982913"/>
          <p14:tracePt t="11940" x="4465638" y="2982913"/>
          <p14:tracePt t="11957" x="4554538" y="2973388"/>
          <p14:tracePt t="11974" x="4616450" y="2946400"/>
          <p14:tracePt t="11990" x="4670425" y="2928938"/>
          <p14:tracePt t="12007" x="4732338" y="2919413"/>
          <p14:tracePt t="12024" x="4803775" y="2901950"/>
          <p14:tracePt t="12040" x="4884738" y="2857500"/>
          <p14:tracePt t="12057" x="4965700" y="2776538"/>
          <p14:tracePt t="12073" x="5037138" y="2714625"/>
          <p14:tracePt t="12090" x="5089525" y="2679700"/>
          <p14:tracePt t="12107" x="5143500" y="2643188"/>
          <p14:tracePt t="12124" x="5180013" y="2616200"/>
          <p14:tracePt t="12140" x="5232400" y="2544763"/>
          <p14:tracePt t="12157" x="5259388" y="2455863"/>
          <p14:tracePt t="12174" x="5259388" y="2366963"/>
          <p14:tracePt t="12190" x="5259388" y="2312988"/>
          <p14:tracePt t="12207" x="5259388" y="2268538"/>
          <p14:tracePt t="12224" x="5259388" y="2224088"/>
          <p14:tracePt t="12240" x="5259388" y="2170113"/>
          <p14:tracePt t="12257" x="5259388" y="2116138"/>
          <p14:tracePt t="12274" x="5259388" y="2062163"/>
          <p14:tracePt t="12290" x="5241925" y="1990725"/>
          <p14:tracePt t="12307" x="5214938" y="1955800"/>
          <p14:tracePt t="12323" x="5153025" y="1919288"/>
          <p14:tracePt t="12340" x="5099050" y="1857375"/>
          <p14:tracePt t="12357" x="5045075" y="1822450"/>
          <p14:tracePt t="12374" x="4983163" y="1751013"/>
          <p14:tracePt t="12390" x="4938713" y="1714500"/>
          <p14:tracePt t="12407" x="4822825" y="1660525"/>
          <p14:tracePt t="12424" x="4732338" y="1625600"/>
          <p14:tracePt t="12440" x="4643438" y="1608138"/>
          <p14:tracePt t="12457" x="4598988" y="1598613"/>
          <p14:tracePt t="12473" x="4500563" y="1581150"/>
          <p14:tracePt t="12490" x="4402138" y="1581150"/>
          <p14:tracePt t="12507" x="4286250" y="1562100"/>
          <p14:tracePt t="12524" x="4179888" y="1554163"/>
          <p14:tracePt t="12540" x="4000500" y="1544638"/>
          <p14:tracePt t="12557" x="3894138" y="1544638"/>
          <p14:tracePt t="12574" x="3822700" y="1536700"/>
          <p14:tracePt t="12575" x="3768725" y="1536700"/>
          <p14:tracePt t="12590" x="3581400" y="1536700"/>
          <p14:tracePt t="12607" x="3438525" y="1536700"/>
          <p14:tracePt t="12624" x="3330575" y="1536700"/>
          <p14:tracePt t="12640" x="3089275" y="1536700"/>
          <p14:tracePt t="12657" x="2965450" y="1536700"/>
          <p14:tracePt t="12674" x="2822575" y="1554163"/>
          <p14:tracePt t="12690" x="2697163" y="1589088"/>
          <p14:tracePt t="12707" x="2616200" y="1616075"/>
          <p14:tracePt t="12724" x="2581275" y="1633538"/>
          <p14:tracePt t="12740" x="2544763" y="1687513"/>
          <p14:tracePt t="12757" x="2509838" y="1758950"/>
          <p14:tracePt t="12774" x="2490788" y="1812925"/>
          <p14:tracePt t="12790" x="2482850" y="1857375"/>
          <p14:tracePt t="12807" x="2455863" y="1893888"/>
          <p14:tracePt t="12824" x="2446338" y="1990725"/>
          <p14:tracePt t="12840" x="2438400" y="2098675"/>
          <p14:tracePt t="12857" x="2438400" y="2197100"/>
          <p14:tracePt t="12874" x="2438400" y="2251075"/>
          <p14:tracePt t="12890" x="2438400" y="2259013"/>
          <p14:tracePt t="12907" x="2446338" y="2286000"/>
          <p14:tracePt t="12924" x="2473325" y="2312988"/>
          <p14:tracePt t="12941" x="2482850" y="2330450"/>
          <p14:tracePt t="12957" x="2509838" y="2384425"/>
          <p14:tracePt t="12974" x="2608263" y="2482850"/>
          <p14:tracePt t="12990" x="2741613" y="2562225"/>
          <p14:tracePt t="13007" x="2847975" y="2616200"/>
          <p14:tracePt t="13024" x="2928938" y="2643188"/>
          <p14:tracePt t="13040" x="3116263" y="2705100"/>
          <p14:tracePt t="13057" x="3259138" y="2741613"/>
          <p14:tracePt t="13074" x="3375025" y="2759075"/>
          <p14:tracePt t="13090" x="3544888" y="2803525"/>
          <p14:tracePt t="13107" x="3697288" y="2822575"/>
          <p14:tracePt t="13124" x="3795713" y="2847975"/>
          <p14:tracePt t="13141" x="3867150" y="2884488"/>
          <p14:tracePt t="13157" x="3956050" y="2901950"/>
          <p14:tracePt t="13174" x="4017963" y="2901950"/>
          <p14:tracePt t="13190" x="4116388" y="2928938"/>
          <p14:tracePt t="13207" x="4152900" y="2946400"/>
          <p14:tracePt t="13224" x="4214813" y="2955925"/>
          <p14:tracePt t="13240" x="4286250" y="2965450"/>
          <p14:tracePt t="13257" x="4394200" y="2973388"/>
          <p14:tracePt t="13274" x="4510088" y="2973388"/>
          <p14:tracePt t="13290" x="4581525" y="2973388"/>
          <p14:tracePt t="13307" x="4751388" y="2955925"/>
          <p14:tracePt t="13324" x="4848225" y="2946400"/>
          <p14:tracePt t="13341" x="4991100" y="2911475"/>
          <p14:tracePt t="13357" x="5153025" y="2867025"/>
          <p14:tracePt t="13374" x="5303838" y="2795588"/>
          <p14:tracePt t="13391" x="5411788" y="2714625"/>
          <p14:tracePt t="13407" x="5527675" y="2633663"/>
          <p14:tracePt t="13424" x="5616575" y="2571750"/>
          <p14:tracePt t="13441" x="5643563" y="2517775"/>
          <p14:tracePt t="13457" x="5670550" y="2438400"/>
          <p14:tracePt t="13474" x="5670550" y="2330450"/>
          <p14:tracePt t="13491" x="5634038" y="2241550"/>
          <p14:tracePt t="13507" x="5599113" y="2205038"/>
          <p14:tracePt t="13524" x="5545138" y="2152650"/>
          <p14:tracePt t="13541" x="5510213" y="2089150"/>
          <p14:tracePt t="13557" x="5491163" y="2054225"/>
          <p14:tracePt t="13574" x="5456238" y="1982788"/>
          <p14:tracePt t="13590" x="5429250" y="1946275"/>
          <p14:tracePt t="13607" x="5402263" y="1919288"/>
          <p14:tracePt t="13624" x="5259388" y="1884363"/>
          <p14:tracePt t="13641" x="5180013" y="1857375"/>
          <p14:tracePt t="13657" x="5116513" y="1822450"/>
          <p14:tracePt t="13674" x="5054600" y="1776413"/>
          <p14:tracePt t="13691" x="4965700" y="1731963"/>
          <p14:tracePt t="13708" x="4795838" y="1660525"/>
          <p14:tracePt t="13724" x="4724400" y="1643063"/>
          <p14:tracePt t="13741" x="4687888" y="1625600"/>
          <p14:tracePt t="13757" x="4537075" y="1581150"/>
          <p14:tracePt t="13774" x="4367213" y="1562100"/>
          <p14:tracePt t="13790" x="4241800" y="1554163"/>
          <p14:tracePt t="13807" x="4089400" y="1536700"/>
          <p14:tracePt t="13824" x="3946525" y="1536700"/>
          <p14:tracePt t="13840" x="3884613" y="1527175"/>
          <p14:tracePt t="13858" x="3759200" y="1527175"/>
          <p14:tracePt t="13874" x="3633788" y="1527175"/>
          <p14:tracePt t="13890" x="3517900" y="1527175"/>
          <p14:tracePt t="13908" x="3429000" y="1536700"/>
          <p14:tracePt t="13924" x="3259138" y="1554163"/>
          <p14:tracePt t="13940" x="3089275" y="1581150"/>
          <p14:tracePt t="13958" x="3017838" y="1608138"/>
          <p14:tracePt t="13974" x="2982913" y="1625600"/>
          <p14:tracePt t="13990" x="2894013" y="1679575"/>
          <p14:tracePt t="14008" x="2776538" y="1758950"/>
          <p14:tracePt t="14024" x="2732088" y="1795463"/>
          <p14:tracePt t="14041" x="2687638" y="1839913"/>
          <p14:tracePt t="14058" x="2670175" y="1857375"/>
          <p14:tracePt t="14074" x="2643188" y="1874838"/>
          <p14:tracePt t="14075" x="2633663" y="1893888"/>
          <p14:tracePt t="14091" x="2625725" y="1919288"/>
          <p14:tracePt t="14107" x="2598738" y="1990725"/>
          <p14:tracePt t="14124" x="2581275" y="2089150"/>
          <p14:tracePt t="14141" x="2571750" y="2160588"/>
          <p14:tracePt t="14157" x="2562225" y="2205038"/>
          <p14:tracePt t="14174" x="2562225" y="2224088"/>
          <p14:tracePt t="14191" x="2562225" y="2241550"/>
          <p14:tracePt t="14207" x="2562225" y="2259013"/>
          <p14:tracePt t="14224" x="2571750" y="2276475"/>
          <p14:tracePt t="14241" x="2589213" y="2330450"/>
          <p14:tracePt t="14257" x="2625725" y="2393950"/>
          <p14:tracePt t="14274" x="2652713" y="2446338"/>
          <p14:tracePt t="14291" x="2687638" y="2482850"/>
          <p14:tracePt t="14308" x="2741613" y="2517775"/>
          <p14:tracePt t="14324" x="2894013" y="2571750"/>
          <p14:tracePt t="14341" x="2938463" y="2598738"/>
          <p14:tracePt t="14357" x="2990850" y="2633663"/>
          <p14:tracePt t="14374" x="3062288" y="2679700"/>
          <p14:tracePt t="14391" x="3179763" y="2751138"/>
          <p14:tracePt t="14407" x="3259138" y="2795588"/>
          <p14:tracePt t="14424" x="3340100" y="2830513"/>
          <p14:tracePt t="14441" x="3394075" y="2857500"/>
          <p14:tracePt t="14457" x="3473450" y="2884488"/>
          <p14:tracePt t="14474" x="3643313" y="2928938"/>
          <p14:tracePt t="14491" x="3705225" y="2946400"/>
          <p14:tracePt t="14507" x="3751263" y="2946400"/>
          <p14:tracePt t="14524" x="3803650" y="2946400"/>
          <p14:tracePt t="14541" x="4010025" y="2946400"/>
          <p14:tracePt t="14558" x="4116388" y="2946400"/>
          <p14:tracePt t="14574" x="4170363" y="2946400"/>
          <p14:tracePt t="14591" x="4232275" y="2946400"/>
          <p14:tracePt t="14607" x="4367213" y="2946400"/>
          <p14:tracePt t="14624" x="4510088" y="2928938"/>
          <p14:tracePt t="14641" x="4589463" y="2901950"/>
          <p14:tracePt t="14658" x="4714875" y="2867025"/>
          <p14:tracePt t="14674" x="4830763" y="2830513"/>
          <p14:tracePt t="14691" x="4929188" y="2786063"/>
          <p14:tracePt t="14708" x="4983163" y="2759075"/>
          <p14:tracePt t="14724" x="5027613" y="2705100"/>
          <p14:tracePt t="14741" x="5072063" y="2670175"/>
          <p14:tracePt t="14758" x="5099050" y="2633663"/>
          <p14:tracePt t="14774" x="5143500" y="2598738"/>
          <p14:tracePt t="14791" x="5153025" y="2571750"/>
          <p14:tracePt t="14808" x="5170488" y="2527300"/>
          <p14:tracePt t="14825" x="5197475" y="2455863"/>
          <p14:tracePt t="14841" x="5197475" y="2330450"/>
          <p14:tracePt t="14858" x="5170488" y="2251075"/>
          <p14:tracePt t="14874" x="5143500" y="2214563"/>
          <p14:tracePt t="14891" x="5108575" y="2170113"/>
          <p14:tracePt t="14908" x="5089525" y="2125663"/>
          <p14:tracePt t="14925" x="5054600" y="2017713"/>
          <p14:tracePt t="14941" x="5010150" y="1938338"/>
          <p14:tracePt t="14958" x="4991100" y="1884363"/>
          <p14:tracePt t="14974" x="4973638" y="1866900"/>
          <p14:tracePt t="14991" x="4929188" y="1822450"/>
          <p14:tracePt t="15008" x="4884738" y="1776413"/>
          <p14:tracePt t="15024" x="4795838" y="1751013"/>
          <p14:tracePt t="15041" x="4687888" y="1704975"/>
          <p14:tracePt t="15058" x="4608513" y="1660525"/>
          <p14:tracePt t="15074" x="4465638" y="1616075"/>
          <p14:tracePt t="15091" x="4286250" y="1589088"/>
          <p14:tracePt t="15108" x="4205288" y="1581150"/>
          <p14:tracePt t="15125" x="4108450" y="1571625"/>
          <p14:tracePt t="15141" x="3902075" y="1571625"/>
          <p14:tracePt t="15158" x="3822700" y="1571625"/>
          <p14:tracePt t="15175" x="3741738" y="1571625"/>
          <p14:tracePt t="15191" x="3571875" y="1571625"/>
          <p14:tracePt t="15208" x="3411538" y="1571625"/>
          <p14:tracePt t="15224" x="3348038" y="1571625"/>
          <p14:tracePt t="15241" x="3268663" y="1589088"/>
          <p14:tracePt t="15258" x="3160713" y="1616075"/>
          <p14:tracePt t="15274" x="3062288" y="1660525"/>
          <p14:tracePt t="15291" x="3000375" y="1697038"/>
          <p14:tracePt t="15308" x="2946400" y="1731963"/>
          <p14:tracePt t="15324" x="2911475" y="1758950"/>
          <p14:tracePt t="15341" x="2857500" y="1803400"/>
          <p14:tracePt t="15358" x="2795588" y="1847850"/>
          <p14:tracePt t="15375" x="2741613" y="1884363"/>
          <p14:tracePt t="15391" x="2714625" y="1928813"/>
          <p14:tracePt t="15408" x="2687638" y="1973263"/>
          <p14:tracePt t="15425" x="2679700" y="2036763"/>
          <p14:tracePt t="15441" x="2670175" y="2062163"/>
          <p14:tracePt t="15458" x="2670175" y="2081213"/>
          <p14:tracePt t="15475" x="2670175" y="2098675"/>
          <p14:tracePt t="15491" x="2670175" y="2116138"/>
          <p14:tracePt t="15508" x="2670175" y="2133600"/>
          <p14:tracePt t="15525" x="2670175" y="2160588"/>
          <p14:tracePt t="15541" x="2679700" y="2205038"/>
          <p14:tracePt t="15558" x="2732088" y="2303463"/>
          <p14:tracePt t="15574" x="2786063" y="2411413"/>
          <p14:tracePt t="15576" x="2803525" y="2438400"/>
          <p14:tracePt t="15591" x="2867025" y="2509838"/>
          <p14:tracePt t="15608" x="2919413" y="2544763"/>
          <p14:tracePt t="15625" x="2973388" y="2581275"/>
          <p14:tracePt t="15641" x="3036888" y="2616200"/>
          <p14:tracePt t="15658" x="3143250" y="2679700"/>
          <p14:tracePt t="15675" x="3348038" y="2768600"/>
          <p14:tracePt t="15691" x="3429000" y="2822575"/>
          <p14:tracePt t="15708" x="3562350" y="2874963"/>
          <p14:tracePt t="15725" x="3697288" y="2901950"/>
          <p14:tracePt t="15741" x="3822700" y="2919413"/>
          <p14:tracePt t="15758" x="3902075" y="2938463"/>
          <p14:tracePt t="15775" x="4037013" y="2955925"/>
          <p14:tracePt t="15791" x="4160838" y="2982913"/>
          <p14:tracePt t="15808" x="4286250" y="2990850"/>
          <p14:tracePt t="15825" x="4429125" y="3009900"/>
          <p14:tracePt t="15841" x="4527550" y="3000375"/>
          <p14:tracePt t="15858" x="4598988" y="2982913"/>
          <p14:tracePt t="15875" x="4625975" y="2982913"/>
          <p14:tracePt t="15891" x="4670425" y="2965450"/>
          <p14:tracePt t="15908" x="4705350" y="2955925"/>
          <p14:tracePt t="15925" x="4732338" y="2938463"/>
          <p14:tracePt t="15941" x="4768850" y="2919413"/>
          <p14:tracePt t="15975" x="4776788" y="2911475"/>
          <p14:tracePt t="16071" x="4786313" y="2911475"/>
          <p14:tracePt t="20964" x="4776788" y="2928938"/>
          <p14:tracePt t="20971" x="4768850" y="2955925"/>
          <p14:tracePt t="20979" x="4768850" y="3009900"/>
          <p14:tracePt t="20993" x="4768850" y="3027363"/>
          <p14:tracePt t="21010" x="4768850" y="3081338"/>
          <p14:tracePt t="21026" x="4768850" y="3098800"/>
          <p14:tracePt t="21043" x="4768850" y="3116263"/>
          <p14:tracePt t="21076" x="4786313" y="3160713"/>
          <p14:tracePt t="21110" x="4848225" y="3224213"/>
          <p14:tracePt t="21144" x="4929188" y="3303588"/>
          <p14:tracePt t="21160" x="4946650" y="3330575"/>
          <p14:tracePt t="21176" x="4965700" y="3348038"/>
          <p14:tracePt t="21193" x="4965700" y="3357563"/>
          <p14:tracePt t="21210" x="4973638" y="3357563"/>
          <p14:tracePt t="21243" x="5000625" y="3313113"/>
          <p14:tracePt t="21260" x="5045075" y="3241675"/>
          <p14:tracePt t="21276" x="5062538" y="3187700"/>
          <p14:tracePt t="21294" x="5089525" y="3116263"/>
          <p14:tracePt t="21310" x="5099050" y="3089275"/>
          <p14:tracePt t="21327" x="5108575" y="3044825"/>
          <p14:tracePt t="21343" x="5116513" y="2946400"/>
          <p14:tracePt t="21360" x="5116513" y="2822575"/>
          <p14:tracePt t="21378" x="5116513" y="2714625"/>
          <p14:tracePt t="21393" x="5108575" y="2660650"/>
          <p14:tracePt t="21410" x="5099050" y="2581275"/>
          <p14:tracePt t="21427" x="5081588" y="2411413"/>
          <p14:tracePt t="21443" x="5045075" y="2295525"/>
          <p14:tracePt t="21460" x="5018088" y="2251075"/>
          <p14:tracePt t="21477" x="4983163" y="2170113"/>
          <p14:tracePt t="21493" x="4919663" y="2071688"/>
          <p14:tracePt t="21510" x="4813300" y="1982788"/>
          <p14:tracePt t="21527" x="4679950" y="1901825"/>
          <p14:tracePt t="21543" x="4473575" y="1847850"/>
          <p14:tracePt t="21560" x="4187825" y="1803400"/>
          <p14:tracePt t="21577" x="4089400" y="1803400"/>
          <p14:tracePt t="21594" x="3803650" y="1776413"/>
          <p14:tracePt t="21610" x="3697288" y="1776413"/>
          <p14:tracePt t="21627" x="3554413" y="1785938"/>
          <p14:tracePt t="21643" x="3402013" y="1839913"/>
          <p14:tracePt t="21660" x="3286125" y="1874838"/>
          <p14:tracePt t="21677" x="3205163" y="1955800"/>
          <p14:tracePt t="21693" x="3187700" y="2027238"/>
          <p14:tracePt t="21710" x="3152775" y="2133600"/>
          <p14:tracePt t="21727" x="3143250" y="2179638"/>
          <p14:tracePt t="21743" x="3133725" y="2224088"/>
          <p14:tracePt t="21760" x="3152775" y="2357438"/>
          <p14:tracePt t="21777" x="3179763" y="2490788"/>
          <p14:tracePt t="21793" x="3197225" y="2581275"/>
          <p14:tracePt t="21810" x="3259138" y="2633663"/>
          <p14:tracePt t="21827" x="3544888" y="2697163"/>
          <p14:tracePt t="21843" x="3652838" y="2732088"/>
          <p14:tracePt t="21860" x="3911600" y="2759075"/>
          <p14:tracePt t="21877" x="4062413" y="2776538"/>
          <p14:tracePt t="21894" x="4187825" y="2803525"/>
          <p14:tracePt t="21910" x="4348163" y="2847975"/>
          <p14:tracePt t="21927" x="4367213" y="2874963"/>
          <p14:tracePt t="21943" x="4394200" y="2894013"/>
          <p14:tracePt t="21960" x="4411663" y="2928938"/>
          <p14:tracePt t="21977" x="4419600" y="3017838"/>
          <p14:tracePt t="21993" x="4394200" y="3214688"/>
          <p14:tracePt t="22010" x="4330700" y="3411538"/>
          <p14:tracePt t="22027" x="4295775" y="3500438"/>
          <p14:tracePt t="22043" x="4224338" y="3705225"/>
          <p14:tracePt t="22060" x="4133850" y="3938588"/>
          <p14:tracePt t="22077" x="4116388" y="4010025"/>
          <p14:tracePt t="22093" x="4108450" y="4133850"/>
          <p14:tracePt t="22110" x="4098925" y="4224338"/>
          <p14:tracePt t="22127" x="4098925" y="4286250"/>
          <p14:tracePt t="22143" x="4098925" y="4313238"/>
          <p14:tracePt t="22160" x="4098925" y="4322763"/>
          <p14:tracePt t="22449" x="4081463" y="4348163"/>
          <p14:tracePt t="22458" x="4071938" y="4375150"/>
          <p14:tracePt t="22465" x="4054475" y="4419600"/>
          <p14:tracePt t="22477" x="4044950" y="4429125"/>
          <p14:tracePt t="22494" x="4010025" y="4473575"/>
          <p14:tracePt t="22510" x="3990975" y="4491038"/>
          <p14:tracePt t="22527" x="3983038" y="4491038"/>
          <p14:tracePt t="22560" x="3956050" y="4500563"/>
          <p14:tracePt t="22594" x="3929063" y="4518025"/>
          <p14:tracePt t="22627" x="3902075" y="4537075"/>
          <p14:tracePt t="22644" x="3894138" y="4554538"/>
          <p14:tracePt t="22660" x="3894138" y="4562475"/>
          <p14:tracePt t="22677" x="3894138" y="4572000"/>
          <p14:tracePt t="22693" x="3894138" y="4598988"/>
          <p14:tracePt t="22710" x="3894138" y="4633913"/>
          <p14:tracePt t="22727" x="3894138" y="4670425"/>
          <p14:tracePt t="22743" x="3894138" y="4714875"/>
          <p14:tracePt t="22760" x="3894138" y="4751388"/>
          <p14:tracePt t="22777" x="3894138" y="4759325"/>
          <p14:tracePt t="22794" x="3894138" y="4776788"/>
          <p14:tracePt t="22810" x="3894138" y="4786313"/>
          <p14:tracePt t="22922" x="3894138" y="4795838"/>
          <p14:tracePt t="22945" x="3894138" y="4813300"/>
          <p14:tracePt t="22974" x="3894138" y="4822825"/>
          <p14:tracePt t="23004" x="3902075" y="4830763"/>
          <p14:tracePt t="23012" x="3902075" y="4840288"/>
          <p14:tracePt t="23029" x="3911600" y="4840288"/>
          <p14:tracePt t="23035" x="3911600" y="4848225"/>
          <p14:tracePt t="23059" x="3919538" y="4848225"/>
          <p14:tracePt t="23072" x="3919538" y="4857750"/>
          <p14:tracePt t="23089" x="3929063" y="4857750"/>
          <p14:tracePt t="23096" x="3929063" y="4867275"/>
          <p14:tracePt t="23110" x="3929063" y="4875213"/>
          <p14:tracePt t="23127" x="3938588" y="4884738"/>
          <p14:tracePt t="23144" x="3938588" y="4894263"/>
          <p14:tracePt t="23160" x="3946525" y="4911725"/>
          <p14:tracePt t="23177" x="3946525" y="4929188"/>
          <p14:tracePt t="23194" x="3956050" y="4938713"/>
          <p14:tracePt t="23210" x="3956050" y="4946650"/>
          <p14:tracePt t="23227" x="3956050" y="4973638"/>
          <p14:tracePt t="23244" x="3965575" y="4991100"/>
          <p14:tracePt t="23260" x="3973513" y="5010150"/>
          <p14:tracePt t="23277" x="3983038" y="5037138"/>
          <p14:tracePt t="23294" x="3983038" y="5045075"/>
          <p14:tracePt t="23310" x="3983038" y="5054600"/>
          <p14:tracePt t="23327" x="3990975" y="5081588"/>
          <p14:tracePt t="23344" x="3990975" y="5089525"/>
          <p14:tracePt t="23360" x="3990975" y="5099050"/>
          <p14:tracePt t="23377" x="3990975" y="5116513"/>
          <p14:tracePt t="23394" x="3990975" y="5133975"/>
          <p14:tracePt t="23410" x="3990975" y="5187950"/>
          <p14:tracePt t="23427" x="3990975" y="5251450"/>
          <p14:tracePt t="23444" x="3990975" y="5295900"/>
          <p14:tracePt t="23460" x="3990975" y="5313363"/>
          <p14:tracePt t="23477" x="3990975" y="5330825"/>
          <p14:tracePt t="23494" x="3990975" y="5348288"/>
          <p14:tracePt t="23510" x="3983038" y="5357813"/>
          <p14:tracePt t="23527" x="3983038" y="5367338"/>
          <p14:tracePt t="23544" x="3973513" y="5384800"/>
          <p14:tracePt t="23560" x="3973513" y="5394325"/>
          <p14:tracePt t="23577" x="3965575" y="5402263"/>
          <p14:tracePt t="23610" x="3965575" y="5411788"/>
          <p14:tracePt t="23627" x="3965575" y="5419725"/>
          <p14:tracePt t="23644" x="3965575" y="5438775"/>
          <p14:tracePt t="23660" x="3965575" y="5456238"/>
          <p14:tracePt t="23678" x="3956050" y="5465763"/>
          <p14:tracePt t="23763" x="3946525" y="5446713"/>
          <p14:tracePt t="23779" x="3946525" y="5438775"/>
          <p14:tracePt t="23786" x="3938588" y="5429250"/>
          <p14:tracePt t="23794" x="3938588" y="5419725"/>
          <p14:tracePt t="23816" x="3929063" y="5411788"/>
          <p14:tracePt t="23839" x="3929063" y="5402263"/>
          <p14:tracePt t="23845" x="3919538" y="5394325"/>
          <p14:tracePt t="23868" x="3911600" y="5384800"/>
          <p14:tracePt t="23877" x="3911600" y="5367338"/>
          <p14:tracePt t="23894" x="3902075" y="5303838"/>
          <p14:tracePt t="23911" x="3894138" y="5259388"/>
          <p14:tracePt t="23928" x="3875088" y="5224463"/>
          <p14:tracePt t="23944" x="3875088" y="5214938"/>
          <p14:tracePt t="23961" x="3875088" y="5205413"/>
          <p14:tracePt t="23977" x="3857625" y="5170488"/>
          <p14:tracePt t="23995" x="3848100" y="5108575"/>
          <p14:tracePt t="24011" x="3840163" y="5089525"/>
          <p14:tracePt t="24027" x="3830638" y="5081588"/>
          <p14:tracePt t="24061" x="3830638" y="5072063"/>
          <p14:tracePt t="24080" x="3830638" y="5062538"/>
          <p14:tracePt t="24094" x="3830638" y="5054600"/>
          <p14:tracePt t="24111" x="3822700" y="5054600"/>
          <p14:tracePt t="24128" x="3822700" y="5045075"/>
          <p14:tracePt t="24144" x="3822700" y="5027613"/>
          <p14:tracePt t="24161" x="3822700" y="5010150"/>
          <p14:tracePt t="24178" x="3822700" y="4983163"/>
          <p14:tracePt t="24194" x="3822700" y="4956175"/>
          <p14:tracePt t="24211" x="3822700" y="4919663"/>
          <p14:tracePt t="24228" x="3822700" y="4894263"/>
          <p14:tracePt t="24244" x="3822700" y="4867275"/>
          <p14:tracePt t="24261" x="3822700" y="4840288"/>
          <p14:tracePt t="24277" x="3830638" y="4830763"/>
          <p14:tracePt t="24294" x="3830638" y="4822825"/>
          <p14:tracePt t="24311" x="3848100" y="4822825"/>
          <p14:tracePt t="24328" x="3875088" y="4813300"/>
          <p14:tracePt t="24344" x="3929063" y="4803775"/>
          <p14:tracePt t="24361" x="4017963" y="4803775"/>
          <p14:tracePt t="24378" x="4089400" y="4795838"/>
          <p14:tracePt t="24394" x="4125913" y="4795838"/>
          <p14:tracePt t="24411" x="4133850" y="4795838"/>
          <p14:tracePt t="24428" x="4143375" y="4795838"/>
          <p14:tracePt t="24477" x="4143375" y="4803775"/>
          <p14:tracePt t="24490" x="4143375" y="4813300"/>
          <p14:tracePt t="24507" x="4143375" y="4822825"/>
          <p14:tracePt t="24520" x="4143375" y="4830763"/>
          <p14:tracePt t="24537" x="4143375" y="4840288"/>
          <p14:tracePt t="24544" x="4143375" y="4857750"/>
          <p14:tracePt t="24561" x="4143375" y="4902200"/>
          <p14:tracePt t="24578" x="4143375" y="4983163"/>
          <p14:tracePt t="24595" x="4133850" y="5054600"/>
          <p14:tracePt t="24611" x="4125913" y="5081588"/>
          <p14:tracePt t="24628" x="4108450" y="5099050"/>
          <p14:tracePt t="24644" x="4089400" y="5116513"/>
          <p14:tracePt t="24661" x="4062413" y="5153025"/>
          <p14:tracePt t="24678" x="4044950" y="5180013"/>
          <p14:tracePt t="24694" x="4010025" y="5241925"/>
          <p14:tracePt t="24711" x="3990975" y="5286375"/>
          <p14:tracePt t="24727" x="3973513" y="5313363"/>
          <p14:tracePt t="24744" x="3956050" y="5348288"/>
          <p14:tracePt t="24761" x="3929063" y="5384800"/>
          <p14:tracePt t="24777" x="3919538" y="5402263"/>
          <p14:tracePt t="24794" x="3911600" y="5429250"/>
          <p14:tracePt t="24811" x="3902075" y="5456238"/>
          <p14:tracePt t="24828" x="3884613" y="5510213"/>
          <p14:tracePt t="24845" x="3875088" y="5545138"/>
          <p14:tracePt t="24861" x="3875088" y="5554663"/>
          <p14:tracePt t="24878" x="3867150" y="5562600"/>
          <p14:tracePt t="24895" x="3867150" y="5572125"/>
          <p14:tracePt t="24949" x="3867150" y="5562600"/>
          <p14:tracePt t="24957" x="3867150" y="5554663"/>
          <p14:tracePt t="24963" x="3867150" y="5545138"/>
          <p14:tracePt t="24978" x="3867150" y="5537200"/>
          <p14:tracePt t="24994" x="3867150" y="5510213"/>
          <p14:tracePt t="25011" x="3867150" y="5491163"/>
          <p14:tracePt t="25028" x="3848100" y="5465763"/>
          <p14:tracePt t="25044" x="3840163" y="5429250"/>
          <p14:tracePt t="25061" x="3830638" y="5367338"/>
          <p14:tracePt t="25078" x="3813175" y="5322888"/>
          <p14:tracePt t="25095" x="3813175" y="5276850"/>
          <p14:tracePt t="25111" x="3813175" y="5232400"/>
          <p14:tracePt t="25128" x="3813175" y="5205413"/>
          <p14:tracePt t="25144" x="3795713" y="5143500"/>
          <p14:tracePt t="25161" x="3786188" y="5108575"/>
          <p14:tracePt t="25178" x="3759200" y="5054600"/>
          <p14:tracePt t="25194" x="3741738" y="4991100"/>
          <p14:tracePt t="25211" x="3724275" y="4946650"/>
          <p14:tracePt t="25228" x="3714750" y="4929188"/>
          <p14:tracePt t="25244" x="3714750" y="4919663"/>
          <p14:tracePt t="25261" x="3714750" y="4902200"/>
          <p14:tracePt t="25339" x="3724275" y="4884738"/>
          <p14:tracePt t="25346" x="3741738" y="4884738"/>
          <p14:tracePt t="25353" x="3768725" y="4875213"/>
          <p14:tracePt t="25361" x="3776663" y="4875213"/>
          <p14:tracePt t="25378" x="3822700" y="4857750"/>
          <p14:tracePt t="25394" x="3840163" y="4840288"/>
          <p14:tracePt t="25411" x="3875088" y="4822825"/>
          <p14:tracePt t="25428" x="3919538" y="4813300"/>
          <p14:tracePt t="25444" x="4010025" y="4813300"/>
          <p14:tracePt t="25461" x="4044950" y="4813300"/>
          <p14:tracePt t="25478" x="4062413" y="4813300"/>
          <p14:tracePt t="25494" x="4081463" y="4822825"/>
          <p14:tracePt t="25511" x="4089400" y="4830763"/>
          <p14:tracePt t="25528" x="4098925" y="4830763"/>
          <p14:tracePt t="25544" x="4108450" y="4830763"/>
          <p14:tracePt t="25561" x="4116388" y="4830763"/>
          <p14:tracePt t="25563" x="4116388" y="4840288"/>
          <p14:tracePt t="25579" x="4125913" y="4848225"/>
          <p14:tracePt t="25594" x="4133850" y="4848225"/>
          <p14:tracePt t="25611" x="4143375" y="4857750"/>
          <p14:tracePt t="25628" x="4160838" y="4867275"/>
          <p14:tracePt t="25644" x="4179888" y="4867275"/>
          <p14:tracePt t="25661" x="4197350" y="4875213"/>
          <p14:tracePt t="25678" x="4197350" y="4884738"/>
          <p14:tracePt t="25711" x="4197350" y="4902200"/>
          <p14:tracePt t="25728" x="4197350" y="4938713"/>
          <p14:tracePt t="25744" x="4179888" y="5037138"/>
          <p14:tracePt t="25761" x="4152900" y="5108575"/>
          <p14:tracePt t="25778" x="4125913" y="5170488"/>
          <p14:tracePt t="25795" x="4089400" y="5268913"/>
          <p14:tracePt t="25811" x="4017963" y="5375275"/>
          <p14:tracePt t="25828" x="3990975" y="5419725"/>
          <p14:tracePt t="25845" x="3965575" y="5446713"/>
          <p14:tracePt t="25861" x="3946525" y="5465763"/>
          <p14:tracePt t="25878" x="3929063" y="5483225"/>
          <p14:tracePt t="25895" x="3919538" y="5500688"/>
          <p14:tracePt t="25911" x="3902075" y="5510213"/>
          <p14:tracePt t="25928" x="3902075" y="5518150"/>
          <p14:tracePt t="26007" x="3894138" y="5510213"/>
          <p14:tracePt t="26030" x="3894138" y="5491163"/>
          <p14:tracePt t="26037" x="3884613" y="5491163"/>
          <p14:tracePt t="26044" x="3884613" y="5483225"/>
          <p14:tracePt t="26062" x="3884613" y="5473700"/>
          <p14:tracePt t="26078" x="3875088" y="5456238"/>
          <p14:tracePt t="26095" x="3867150" y="5429250"/>
          <p14:tracePt t="26111" x="3848100" y="5295900"/>
          <p14:tracePt t="26128" x="3840163" y="5197475"/>
          <p14:tracePt t="26145" x="3822700" y="5133975"/>
          <p14:tracePt t="26161" x="3813175" y="5108575"/>
          <p14:tracePt t="26178" x="3795713" y="5062538"/>
          <p14:tracePt t="26195" x="3786188" y="5018088"/>
          <p14:tracePt t="26211" x="3786188" y="5000625"/>
          <p14:tracePt t="26228" x="3786188" y="4983163"/>
          <p14:tracePt t="26245" x="3786188" y="4973638"/>
          <p14:tracePt t="26291" x="3786188" y="4965700"/>
          <p14:tracePt t="26299" x="3768725" y="4956175"/>
          <p14:tracePt t="26311" x="3768725" y="4946650"/>
          <p14:tracePt t="26328" x="3768725" y="4902200"/>
          <p14:tracePt t="26345" x="3759200" y="4884738"/>
          <p14:tracePt t="26362" x="3759200" y="4875213"/>
          <p14:tracePt t="26378" x="3759200" y="4857750"/>
          <p14:tracePt t="26395" x="3759200" y="4848225"/>
          <p14:tracePt t="26591" x="3776663" y="4848225"/>
          <p14:tracePt t="26607" x="3795713" y="4848225"/>
          <p14:tracePt t="26614" x="3803650" y="4848225"/>
          <p14:tracePt t="26621" x="3813175" y="4848225"/>
          <p14:tracePt t="26644" x="3822700" y="4848225"/>
          <p14:tracePt t="26666" x="3830638" y="4848225"/>
          <p14:tracePt t="26683" x="3840163" y="4857750"/>
          <p14:tracePt t="26711" x="3875088" y="4867275"/>
          <p14:tracePt t="26728" x="3884613" y="4867275"/>
          <p14:tracePt t="26745" x="3884613" y="4875213"/>
          <p14:tracePt t="26761" x="3902075" y="4875213"/>
          <p14:tracePt t="26778" x="3911600" y="4875213"/>
          <p14:tracePt t="26795" x="3929063" y="4875213"/>
          <p14:tracePt t="26812" x="3929063" y="4884738"/>
          <p14:tracePt t="26846" x="3938588" y="4884738"/>
          <p14:tracePt t="26879" x="3938588" y="4894263"/>
          <p14:tracePt t="26884" x="3938588" y="4902200"/>
          <p14:tracePt t="26899" x="3946525" y="4911725"/>
          <p14:tracePt t="26912" x="3956050" y="4911725"/>
          <p14:tracePt t="26929" x="3956050" y="4929188"/>
          <p14:tracePt t="26945" x="3956050" y="4938713"/>
          <p14:tracePt t="26962" x="3956050" y="4946650"/>
          <p14:tracePt t="26978" x="3956050" y="4983163"/>
          <p14:tracePt t="26995" x="3965575" y="5045075"/>
          <p14:tracePt t="27011" x="3956050" y="5126038"/>
          <p14:tracePt t="27028" x="3938588" y="5197475"/>
          <p14:tracePt t="27045" x="3929063" y="5241925"/>
          <p14:tracePt t="27062" x="3919538" y="5276850"/>
          <p14:tracePt t="27063" x="3919538" y="5303838"/>
          <p14:tracePt t="27079" x="3919538" y="5330825"/>
          <p14:tracePt t="27096" x="3919538" y="5340350"/>
          <p14:tracePt t="27111" x="3911600" y="5348288"/>
          <p14:tracePt t="27128" x="3911600" y="5367338"/>
          <p14:tracePt t="27145" x="3911600" y="5375275"/>
          <p14:tracePt t="27185" x="3911600" y="5384800"/>
          <p14:tracePt t="29279" x="4000500" y="5367338"/>
          <p14:tracePt t="29286" x="4054475" y="5348288"/>
          <p14:tracePt t="29296" x="4143375" y="5322888"/>
          <p14:tracePt t="29312" x="4581525" y="5133975"/>
          <p14:tracePt t="29329" x="5126038" y="4946650"/>
          <p14:tracePt t="29346" x="5384800" y="4867275"/>
          <p14:tracePt t="29363" x="5884863" y="4768850"/>
          <p14:tracePt t="29397" x="6537325" y="4491038"/>
          <p14:tracePt t="29429" x="7143750" y="4160838"/>
          <p14:tracePt t="29462" x="7375525" y="3946525"/>
          <p14:tracePt t="29479" x="7419975" y="3929063"/>
          <p14:tracePt t="29496" x="7429500" y="3919538"/>
          <p14:tracePt t="29766" x="7456488" y="3894138"/>
          <p14:tracePt t="29773" x="7581900" y="3795713"/>
          <p14:tracePt t="29780" x="7786688" y="3616325"/>
          <p14:tracePt t="29796" x="8081963" y="3357563"/>
          <p14:tracePt t="29813" x="8205788" y="3224213"/>
          <p14:tracePt t="29829" x="8510588" y="2894013"/>
          <p14:tracePt t="29846" x="8609013" y="2786063"/>
          <p14:tracePt t="29863" x="8653463" y="2714625"/>
          <p14:tracePt t="29879" x="8715375" y="2571750"/>
          <p14:tracePt t="29896" x="8732838" y="2490788"/>
          <p14:tracePt t="29913" x="8732838" y="2455863"/>
          <p14:tracePt t="30239" x="8732838" y="2411413"/>
          <p14:tracePt t="30246" x="8732838" y="2312988"/>
          <p14:tracePt t="30254" x="8732838" y="2205038"/>
          <p14:tracePt t="30263" x="8732838" y="2116138"/>
          <p14:tracePt t="30279" x="8705850" y="2036763"/>
          <p14:tracePt t="30296" x="8680450" y="1946275"/>
          <p14:tracePt t="30313" x="8643938" y="1776413"/>
          <p14:tracePt t="30346" x="8599488" y="1616075"/>
          <p14:tracePt t="30379" x="8582025" y="1562100"/>
          <p14:tracePt t="30413" x="8545513" y="1419225"/>
          <p14:tracePt t="30429" x="8518525" y="1357313"/>
          <p14:tracePt t="30446" x="8483600" y="1322388"/>
          <p14:tracePt t="30463" x="8340725" y="1268413"/>
          <p14:tracePt t="30479" x="8251825" y="1250950"/>
          <p14:tracePt t="30497" x="8215313" y="1214438"/>
          <p14:tracePt t="30513" x="8108950" y="1160463"/>
          <p14:tracePt t="30530" x="7966075" y="1089025"/>
          <p14:tracePt t="30546" x="7867650" y="1017588"/>
          <p14:tracePt t="30563" x="7813675" y="990600"/>
          <p14:tracePt t="30580" x="7786688" y="973138"/>
          <p14:tracePt t="30596" x="7742238" y="955675"/>
          <p14:tracePt t="30613" x="7661275" y="946150"/>
          <p14:tracePt t="30629" x="7608888" y="946150"/>
          <p14:tracePt t="30646" x="7562850" y="946150"/>
          <p14:tracePt t="30663" x="7527925" y="946150"/>
          <p14:tracePt t="30679" x="7483475" y="965200"/>
          <p14:tracePt t="30697" x="7375525" y="1000125"/>
          <p14:tracePt t="30713" x="7259638" y="1017588"/>
          <p14:tracePt t="30729" x="7161213" y="1062038"/>
          <p14:tracePt t="30746" x="7089775" y="1081088"/>
          <p14:tracePt t="30763" x="7054850" y="1098550"/>
          <p14:tracePt t="30780" x="6902450" y="1169988"/>
          <p14:tracePt t="30797" x="6823075" y="1196975"/>
          <p14:tracePt t="30813" x="6769100" y="1204913"/>
          <p14:tracePt t="30830" x="6751638" y="1223963"/>
          <p14:tracePt t="30846" x="6742113" y="1241425"/>
          <p14:tracePt t="30863" x="6715125" y="1268413"/>
          <p14:tracePt t="30880" x="6697663" y="1303338"/>
          <p14:tracePt t="30896" x="6670675" y="1366838"/>
          <p14:tracePt t="30913" x="6643688" y="1419225"/>
          <p14:tracePt t="30930" x="6616700" y="1500188"/>
          <p14:tracePt t="30946" x="6589713" y="1536700"/>
          <p14:tracePt t="30963" x="6572250" y="1562100"/>
          <p14:tracePt t="30980" x="6562725" y="1581150"/>
          <p14:tracePt t="30996" x="6562725" y="1616075"/>
          <p14:tracePt t="31013" x="6562725" y="1643063"/>
          <p14:tracePt t="31030" x="6562725" y="1687513"/>
          <p14:tracePt t="31046" x="6562725" y="1751013"/>
          <p14:tracePt t="31063" x="6562725" y="1812925"/>
          <p14:tracePt t="31064" x="6562725" y="1839913"/>
          <p14:tracePt t="31080" x="6572250" y="1884363"/>
          <p14:tracePt t="31097" x="6581775" y="1911350"/>
          <p14:tracePt t="31113" x="6608763" y="1938338"/>
          <p14:tracePt t="31130" x="6626225" y="2009775"/>
          <p14:tracePt t="31147" x="6643688" y="2071688"/>
          <p14:tracePt t="31163" x="6670675" y="2143125"/>
          <p14:tracePt t="31180" x="6670675" y="2187575"/>
          <p14:tracePt t="31197" x="6697663" y="2214563"/>
          <p14:tracePt t="31213" x="6732588" y="2268538"/>
          <p14:tracePt t="31230" x="6769100" y="2339975"/>
          <p14:tracePt t="31246" x="6813550" y="2465388"/>
          <p14:tracePt t="31263" x="6848475" y="2517775"/>
          <p14:tracePt t="31280" x="6875463" y="2562225"/>
          <p14:tracePt t="31297" x="6929438" y="2608263"/>
          <p14:tracePt t="31313" x="6956425" y="2633663"/>
          <p14:tracePt t="31330" x="6991350" y="2652713"/>
          <p14:tracePt t="31347" x="7027863" y="2705100"/>
          <p14:tracePt t="31363" x="7072313" y="2776538"/>
          <p14:tracePt t="31380" x="7161213" y="2874963"/>
          <p14:tracePt t="31396" x="7232650" y="2928938"/>
          <p14:tracePt t="31413" x="7313613" y="2946400"/>
          <p14:tracePt t="31430" x="7358063" y="2946400"/>
          <p14:tracePt t="31447" x="7412038" y="2965450"/>
          <p14:tracePt t="31463" x="7439025" y="2965450"/>
          <p14:tracePt t="31480" x="7473950" y="2965450"/>
          <p14:tracePt t="31497" x="7527925" y="2965450"/>
          <p14:tracePt t="31513" x="7572375" y="2965450"/>
          <p14:tracePt t="31530" x="7643813" y="2955925"/>
          <p14:tracePt t="31547" x="7688263" y="2946400"/>
          <p14:tracePt t="31563" x="7705725" y="2938463"/>
          <p14:tracePt t="31566" x="7742238" y="2911475"/>
          <p14:tracePt t="31580" x="7751763" y="2894013"/>
          <p14:tracePt t="31597" x="7912100" y="2732088"/>
          <p14:tracePt t="31613" x="8010525" y="2643188"/>
          <p14:tracePt t="31630" x="8072438" y="2589213"/>
          <p14:tracePt t="31646" x="8099425" y="2544763"/>
          <p14:tracePt t="31663" x="8134350" y="2455863"/>
          <p14:tracePt t="31680" x="8170863" y="2259013"/>
          <p14:tracePt t="31697" x="8170863" y="2197100"/>
          <p14:tracePt t="31713" x="8170863" y="2152650"/>
          <p14:tracePt t="31730" x="8170863" y="2071688"/>
          <p14:tracePt t="31747" x="8153400" y="1973263"/>
          <p14:tracePt t="31763" x="8126413" y="1830388"/>
          <p14:tracePt t="31780" x="8116888" y="1785938"/>
          <p14:tracePt t="31797" x="8081963" y="1704975"/>
          <p14:tracePt t="31813" x="8062913" y="1625600"/>
          <p14:tracePt t="31830" x="8037513" y="1536700"/>
          <p14:tracePt t="31847" x="8018463" y="1490663"/>
          <p14:tracePt t="31863" x="7966075" y="1446213"/>
          <p14:tracePt t="31880" x="7894638" y="1401763"/>
          <p14:tracePt t="31897" x="7813675" y="1295400"/>
          <p14:tracePt t="31913" x="7786688" y="1241425"/>
          <p14:tracePt t="31930" x="7759700" y="1214438"/>
          <p14:tracePt t="31947" x="7732713" y="1179513"/>
          <p14:tracePt t="31964" x="7572375" y="1125538"/>
          <p14:tracePt t="31980" x="7473950" y="1089025"/>
          <p14:tracePt t="31997" x="7429500" y="1089025"/>
          <p14:tracePt t="32013" x="7331075" y="1089025"/>
          <p14:tracePt t="32030" x="7197725" y="1089025"/>
          <p14:tracePt t="32047" x="7081838" y="1108075"/>
          <p14:tracePt t="32063" x="7027863" y="1133475"/>
          <p14:tracePt t="32080" x="6929438" y="1204913"/>
          <p14:tracePt t="32097" x="6823075" y="1295400"/>
          <p14:tracePt t="32114" x="6680200" y="1401763"/>
          <p14:tracePt t="32130" x="6643688" y="1446213"/>
          <p14:tracePt t="32147" x="6608763" y="1473200"/>
          <p14:tracePt t="32163" x="6581775" y="1509713"/>
          <p14:tracePt t="32180" x="6537325" y="1589088"/>
          <p14:tracePt t="32197" x="6500813" y="1704975"/>
          <p14:tracePt t="32214" x="6491288" y="1776413"/>
          <p14:tracePt t="32230" x="6491288" y="1822450"/>
          <p14:tracePt t="32247" x="6491288" y="1847850"/>
          <p14:tracePt t="32263" x="6500813" y="1928813"/>
          <p14:tracePt t="32280" x="6527800" y="2108200"/>
          <p14:tracePt t="32297" x="6537325" y="2160588"/>
          <p14:tracePt t="32314" x="6545263" y="2187575"/>
          <p14:tracePt t="32330" x="6562725" y="2224088"/>
          <p14:tracePt t="32347" x="6589713" y="2312988"/>
          <p14:tracePt t="32364" x="6616700" y="2401888"/>
          <p14:tracePt t="32380" x="6653213" y="2500313"/>
          <p14:tracePt t="32397" x="6688138" y="2544763"/>
          <p14:tracePt t="32414" x="6796088" y="2616200"/>
          <p14:tracePt t="32430" x="6840538" y="2670175"/>
          <p14:tracePt t="32447" x="6894513" y="2741613"/>
          <p14:tracePt t="32463" x="6919913" y="2786063"/>
          <p14:tracePt t="32480" x="6956425" y="2830513"/>
          <p14:tracePt t="32497" x="7027863" y="2884488"/>
          <p14:tracePt t="32513" x="7089775" y="2911475"/>
          <p14:tracePt t="32530" x="7188200" y="2911475"/>
          <p14:tracePt t="32547" x="7277100" y="2911475"/>
          <p14:tracePt t="32563" x="7340600" y="2911475"/>
          <p14:tracePt t="32565" x="7385050" y="2894013"/>
          <p14:tracePt t="32580" x="7510463" y="2840038"/>
          <p14:tracePt t="32597" x="7653338" y="2768600"/>
          <p14:tracePt t="32614" x="7751763" y="2679700"/>
          <p14:tracePt t="32630" x="7858125" y="2589213"/>
          <p14:tracePt t="32647" x="7956550" y="2527300"/>
          <p14:tracePt t="32664" x="8089900" y="2419350"/>
          <p14:tracePt t="32680" x="8170863" y="2295525"/>
          <p14:tracePt t="32697" x="8205788" y="2179638"/>
          <p14:tracePt t="32714" x="8232775" y="2108200"/>
          <p14:tracePt t="32730" x="8259763" y="1982788"/>
          <p14:tracePt t="32747" x="8259763" y="1847850"/>
          <p14:tracePt t="32764" x="8259763" y="1741488"/>
          <p14:tracePt t="32780" x="8242300" y="1704975"/>
          <p14:tracePt t="32797" x="8215313" y="1643063"/>
          <p14:tracePt t="32814" x="8161338" y="1536700"/>
          <p14:tracePt t="32830" x="8116888" y="1438275"/>
          <p14:tracePt t="32847" x="8072438" y="1366838"/>
          <p14:tracePt t="32864" x="7947025" y="1303338"/>
          <p14:tracePt t="32880" x="7902575" y="1285875"/>
          <p14:tracePt t="32897" x="7867650" y="1223963"/>
          <p14:tracePt t="32914" x="7813675" y="1152525"/>
          <p14:tracePt t="32930" x="7759700" y="1081088"/>
          <p14:tracePt t="32947" x="7653338" y="1000125"/>
          <p14:tracePt t="32963" x="7527925" y="965200"/>
          <p14:tracePt t="32980" x="7466013" y="955675"/>
          <p14:tracePt t="32997" x="7367588" y="955675"/>
          <p14:tracePt t="33014" x="7170738" y="982663"/>
          <p14:tracePt t="33030" x="7089775" y="1036638"/>
          <p14:tracePt t="33047" x="7018338" y="1108075"/>
          <p14:tracePt t="33064" x="6911975" y="1187450"/>
          <p14:tracePt t="33080" x="6796088" y="1276350"/>
          <p14:tracePt t="33097" x="6715125" y="1330325"/>
          <p14:tracePt t="33114" x="6634163" y="1393825"/>
          <p14:tracePt t="33130" x="6589713" y="1500188"/>
          <p14:tracePt t="33147" x="6545263" y="1608138"/>
          <p14:tracePt t="33164" x="6518275" y="1679575"/>
          <p14:tracePt t="33180" x="6483350" y="1731963"/>
          <p14:tracePt t="33197" x="6473825" y="1758950"/>
          <p14:tracePt t="33214" x="6456363" y="1803400"/>
          <p14:tracePt t="33230" x="6456363" y="1874838"/>
          <p14:tracePt t="33247" x="6456363" y="1938338"/>
          <p14:tracePt t="33264" x="6456363" y="2000250"/>
          <p14:tracePt t="33281" x="6473825" y="2036763"/>
          <p14:tracePt t="33297" x="6500813" y="2062163"/>
          <p14:tracePt t="33314" x="6562725" y="2160588"/>
          <p14:tracePt t="33331" x="6608763" y="2286000"/>
          <p14:tracePt t="33347" x="6634163" y="2366963"/>
          <p14:tracePt t="33364" x="6661150" y="2438400"/>
          <p14:tracePt t="33380" x="6697663" y="2465388"/>
          <p14:tracePt t="33397" x="6777038" y="2562225"/>
          <p14:tracePt t="33414" x="6823075" y="2616200"/>
          <p14:tracePt t="33430" x="6867525" y="2652713"/>
          <p14:tracePt t="33447" x="6894513" y="2687638"/>
          <p14:tracePt t="33464" x="6938963" y="2714625"/>
          <p14:tracePt t="33480" x="6991350" y="2751138"/>
          <p14:tracePt t="33497" x="7018338" y="2759075"/>
          <p14:tracePt t="33514" x="7045325" y="2768600"/>
          <p14:tracePt t="33531" x="7072313" y="2768600"/>
          <p14:tracePt t="33548" x="7089775" y="2776538"/>
          <p14:tracePt t="33564" x="7099300" y="2776538"/>
          <p14:tracePt t="33580" x="7116763" y="2776538"/>
          <p14:tracePt t="33597" x="7143750" y="2776538"/>
          <p14:tracePt t="33614" x="7153275" y="2776538"/>
          <p14:tracePt t="33630" x="7215188" y="2776538"/>
          <p14:tracePt t="33647" x="7251700" y="2776538"/>
          <p14:tracePt t="33664" x="7313613" y="2768600"/>
          <p14:tracePt t="33680" x="7394575" y="2759075"/>
          <p14:tracePt t="33698" x="7483475" y="2724150"/>
          <p14:tracePt t="33714" x="7510463" y="2724150"/>
          <p14:tracePt t="33730" x="7537450" y="2724150"/>
          <p14:tracePt t="33747" x="7554913" y="2705100"/>
          <p14:tracePt t="33764" x="7589838" y="2687638"/>
          <p14:tracePt t="33781" x="7616825" y="2633663"/>
          <p14:tracePt t="33797" x="7680325" y="2581275"/>
          <p14:tracePt t="33814" x="7751763" y="2517775"/>
          <p14:tracePt t="33830" x="7831138" y="2473325"/>
          <p14:tracePt t="33848" x="7902575" y="2411413"/>
          <p14:tracePt t="33864" x="7966075" y="2241550"/>
          <p14:tracePt t="33881" x="8001000" y="2133600"/>
          <p14:tracePt t="33897" x="8018463" y="2071688"/>
          <p14:tracePt t="33914" x="8018463" y="2027238"/>
          <p14:tracePt t="33931" x="8027988" y="1965325"/>
          <p14:tracePt t="33948" x="8037513" y="1884363"/>
          <p14:tracePt t="33964" x="8037513" y="1785938"/>
          <p14:tracePt t="33981" x="8018463" y="1731963"/>
          <p14:tracePt t="33997" x="8010525" y="1697038"/>
          <p14:tracePt t="34014" x="7983538" y="1660525"/>
          <p14:tracePt t="34031" x="7974013" y="1643063"/>
          <p14:tracePt t="34047" x="7974013" y="1633538"/>
          <p14:tracePt t="34064" x="7966075" y="1633538"/>
          <p14:tracePt t="34081" x="7956550" y="1625600"/>
          <p14:tracePt t="34098" x="7929563" y="1608138"/>
          <p14:tracePt t="34114" x="7912100" y="1598613"/>
          <p14:tracePt t="34131" x="7867650" y="1581150"/>
          <p14:tracePt t="34148" x="7848600" y="1581150"/>
          <p14:tracePt t="34164" x="7796213" y="1581150"/>
          <p14:tracePt t="34181" x="7777163" y="1581150"/>
          <p14:tracePt t="34198" x="7742238" y="1581150"/>
          <p14:tracePt t="34214" x="7724775" y="1581150"/>
          <p14:tracePt t="34231" x="7715250" y="1581150"/>
          <p14:tracePt t="34247" x="7705725" y="1581150"/>
          <p14:tracePt t="34613" x="7732713" y="1704975"/>
          <p14:tracePt t="34620" x="7759700" y="1938338"/>
          <p14:tracePt t="34630" x="7777163" y="1982788"/>
          <p14:tracePt t="34635" x="7858125" y="2170113"/>
          <p14:tracePt t="34647" x="7885113" y="2374900"/>
          <p14:tracePt t="34665" x="8001000" y="2840038"/>
          <p14:tracePt t="34698" x="8062913" y="3509963"/>
          <p14:tracePt t="34731" x="8099425" y="4116388"/>
          <p14:tracePt t="34764" x="8143875" y="4537075"/>
          <p14:tracePt t="34781" x="8143875" y="4598988"/>
          <p14:tracePt t="34798" x="8143875" y="4643438"/>
          <p14:tracePt t="34815" x="8153400" y="4679950"/>
          <p14:tracePt t="34831" x="8170863" y="4724400"/>
          <p14:tracePt t="34848" x="8215313" y="4795838"/>
          <p14:tracePt t="34864" x="8224838" y="4840288"/>
          <p14:tracePt t="34881" x="8224838" y="4848225"/>
          <p14:tracePt t="34914" x="8232775" y="4848225"/>
          <p14:tracePt t="34935" x="8232775" y="4840288"/>
          <p14:tracePt t="34948" x="8242300" y="4830763"/>
          <p14:tracePt t="34964" x="8251825" y="4803775"/>
          <p14:tracePt t="34981" x="8251825" y="4776788"/>
          <p14:tracePt t="34998" x="8242300" y="4741863"/>
          <p14:tracePt t="35014" x="8134350" y="4670425"/>
          <p14:tracePt t="35031" x="8037513" y="4589463"/>
          <p14:tracePt t="35048" x="7885113" y="4456113"/>
          <p14:tracePt t="35064" x="7777163" y="4411663"/>
          <p14:tracePt t="35081" x="7724775" y="4411663"/>
          <p14:tracePt t="35098" x="7680325" y="4411663"/>
          <p14:tracePt t="35115" x="7589838" y="4438650"/>
          <p14:tracePt t="35131" x="7446963" y="4518025"/>
          <p14:tracePt t="35148" x="7313613" y="4608513"/>
          <p14:tracePt t="35164" x="7242175" y="4652963"/>
          <p14:tracePt t="35181" x="7126288" y="4741863"/>
          <p14:tracePt t="35198" x="6884988" y="4857750"/>
          <p14:tracePt t="35214" x="6786563" y="4983163"/>
          <p14:tracePt t="35231" x="6751638" y="5081588"/>
          <p14:tracePt t="35248" x="6705600" y="5116513"/>
          <p14:tracePt t="35265" x="6634163" y="5180013"/>
          <p14:tracePt t="35281" x="6581775" y="5251450"/>
          <p14:tracePt t="35298" x="6527800" y="5357813"/>
          <p14:tracePt t="35315" x="6510338" y="5491163"/>
          <p14:tracePt t="35331" x="6510338" y="5554663"/>
          <p14:tracePt t="35348" x="6562725" y="5759450"/>
          <p14:tracePt t="35364" x="6599238" y="5911850"/>
          <p14:tracePt t="35381" x="6634163" y="5973763"/>
          <p14:tracePt t="35398" x="6661150" y="6010275"/>
          <p14:tracePt t="35415" x="6680200" y="6027738"/>
          <p14:tracePt t="35431" x="6715125" y="6045200"/>
          <p14:tracePt t="35448" x="6751638" y="6072188"/>
          <p14:tracePt t="35464" x="6831013" y="6108700"/>
          <p14:tracePt t="35481" x="6956425" y="6143625"/>
          <p14:tracePt t="35498" x="7062788" y="6170613"/>
          <p14:tracePt t="35515" x="7108825" y="6188075"/>
          <p14:tracePt t="35531" x="7143750" y="6197600"/>
          <p14:tracePt t="35548" x="7197725" y="6215063"/>
          <p14:tracePt t="35565" x="7296150" y="6232525"/>
          <p14:tracePt t="35581" x="7358063" y="6232525"/>
          <p14:tracePt t="35598" x="7419975" y="6232525"/>
          <p14:tracePt t="35614" x="7466013" y="6205538"/>
          <p14:tracePt t="35631" x="7527925" y="6180138"/>
          <p14:tracePt t="35648" x="7705725" y="6099175"/>
          <p14:tracePt t="35664" x="7813675" y="6037263"/>
          <p14:tracePt t="35681" x="7894638" y="6000750"/>
          <p14:tracePt t="35698" x="8072438" y="5919788"/>
          <p14:tracePt t="35715" x="8313738" y="5697538"/>
          <p14:tracePt t="35731" x="8429625" y="5545138"/>
          <p14:tracePt t="35748" x="8545513" y="5419725"/>
          <p14:tracePt t="35765" x="8634413" y="5241925"/>
          <p14:tracePt t="35781" x="8670925" y="5143500"/>
          <p14:tracePt t="35799" x="8670925" y="5037138"/>
          <p14:tracePt t="35815" x="8634413" y="4983163"/>
          <p14:tracePt t="35831" x="8582025" y="4911725"/>
          <p14:tracePt t="35848" x="8510588" y="4813300"/>
          <p14:tracePt t="35865" x="8420100" y="4697413"/>
          <p14:tracePt t="35881" x="8340725" y="4625975"/>
          <p14:tracePt t="35898" x="8197850" y="4518025"/>
          <p14:tracePt t="35915" x="8116888" y="4438650"/>
          <p14:tracePt t="35931" x="8072438" y="4384675"/>
          <p14:tracePt t="35948" x="8018463" y="4348163"/>
          <p14:tracePt t="35965" x="7939088" y="4313238"/>
          <p14:tracePt t="35981" x="7751763" y="4295775"/>
          <p14:tracePt t="35998" x="7616825" y="4286250"/>
          <p14:tracePt t="36015" x="7456488" y="4295775"/>
          <p14:tracePt t="36031" x="7269163" y="4348163"/>
          <p14:tracePt t="36048" x="7161213" y="4456113"/>
          <p14:tracePt t="36065" x="7062788" y="4562475"/>
          <p14:tracePt t="36081" x="6938963" y="4643438"/>
          <p14:tracePt t="36099" x="6796088" y="4732338"/>
          <p14:tracePt t="36115" x="6680200" y="4938713"/>
          <p14:tracePt t="36131" x="6616700" y="5062538"/>
          <p14:tracePt t="36148" x="6572250" y="5116513"/>
          <p14:tracePt t="36165" x="6500813" y="5187950"/>
          <p14:tracePt t="36181" x="6473825" y="5214938"/>
          <p14:tracePt t="36198" x="6465888" y="5224463"/>
          <p14:tracePt t="36324" x="6473825" y="5224463"/>
          <p14:tracePt t="36339" x="6483350" y="5232400"/>
          <p14:tracePt t="36347" x="6491288" y="5268913"/>
          <p14:tracePt t="36354" x="6500813" y="5322888"/>
          <p14:tracePt t="36365" x="6510338" y="5367338"/>
          <p14:tracePt t="36382" x="6518275" y="5456238"/>
          <p14:tracePt t="36398" x="6545263" y="5518150"/>
          <p14:tracePt t="36415" x="6562725" y="5608638"/>
          <p14:tracePt t="36431" x="6589713" y="5697538"/>
          <p14:tracePt t="36448" x="6608763" y="5768975"/>
          <p14:tracePt t="36465" x="6634163" y="5822950"/>
          <p14:tracePt t="36481" x="6661150" y="5875338"/>
          <p14:tracePt t="36498" x="6705600" y="5902325"/>
          <p14:tracePt t="36515" x="6796088" y="5973763"/>
          <p14:tracePt t="36532" x="6911975" y="6081713"/>
          <p14:tracePt t="36548" x="7054850" y="6161088"/>
          <p14:tracePt t="36565" x="7108825" y="6197600"/>
          <p14:tracePt t="36581" x="7161213" y="6215063"/>
          <p14:tracePt t="36598" x="7188200" y="6215063"/>
          <p14:tracePt t="36615" x="7215188" y="6215063"/>
          <p14:tracePt t="36632" x="7277100" y="6205538"/>
          <p14:tracePt t="36648" x="7340600" y="6170613"/>
          <p14:tracePt t="36665" x="7385050" y="6116638"/>
          <p14:tracePt t="36682" x="7473950" y="6062663"/>
          <p14:tracePt t="36698" x="7626350" y="5983288"/>
          <p14:tracePt t="36715" x="7680325" y="5965825"/>
          <p14:tracePt t="36732" x="7715250" y="5965825"/>
          <p14:tracePt t="38050" x="7680325" y="5919788"/>
          <p14:tracePt t="38058" x="7626350" y="5840413"/>
          <p14:tracePt t="38065" x="7572375" y="5688013"/>
          <p14:tracePt t="38082" x="7394575" y="5419725"/>
          <p14:tracePt t="38099" x="7010400" y="4884738"/>
          <p14:tracePt t="38115" x="6599238" y="4375150"/>
          <p14:tracePt t="38132" x="5894388" y="3224213"/>
          <p14:tracePt t="38165" x="4786313" y="2098675"/>
          <p14:tracePt t="38199" x="4125913" y="1357313"/>
          <p14:tracePt t="38232" x="3848100" y="874713"/>
          <p14:tracePt t="38249" x="3822700" y="839788"/>
          <p14:tracePt t="38266" x="3813175" y="839788"/>
          <p14:tracePt t="38539" x="3724275" y="812800"/>
          <p14:tracePt t="38545" x="3643313" y="776288"/>
          <p14:tracePt t="38552" x="3544888" y="723900"/>
          <p14:tracePt t="38567" x="3411538" y="687388"/>
          <p14:tracePt t="38569" x="3251200" y="669925"/>
          <p14:tracePt t="38582" x="3108325" y="642938"/>
          <p14:tracePt t="38599" x="2894013" y="608013"/>
          <p14:tracePt t="38616" x="2732088" y="598488"/>
          <p14:tracePt t="38632" x="2643188" y="598488"/>
          <p14:tracePt t="38649" x="2473325" y="571500"/>
          <p14:tracePt t="38666" x="2303463" y="554038"/>
          <p14:tracePt t="38682" x="2251075" y="536575"/>
          <p14:tracePt t="38699" x="2205038" y="527050"/>
          <p14:tracePt t="38716" x="2152650" y="500063"/>
          <p14:tracePt t="38732" x="2044700" y="465138"/>
          <p14:tracePt t="38749" x="1982788" y="446088"/>
          <p14:tracePt t="38766" x="1901825" y="393700"/>
          <p14:tracePt t="38782" x="1857375" y="366713"/>
          <p14:tracePt t="38799" x="1785938" y="322263"/>
          <p14:tracePt t="38816" x="1768475" y="312738"/>
          <p14:tracePt t="38832" x="1751013" y="303213"/>
          <p14:tracePt t="38849" x="1697038" y="295275"/>
          <p14:tracePt t="38866" x="1633538" y="276225"/>
          <p14:tracePt t="38882" x="1562100" y="241300"/>
          <p14:tracePt t="38899" x="1554163" y="241300"/>
          <p14:tracePt t="38916" x="1544638" y="231775"/>
          <p14:tracePt t="38932" x="1527175" y="223838"/>
          <p14:tracePt t="38950" x="1517650" y="223838"/>
          <p14:tracePt t="39817" x="1411288" y="5397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3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3"/>
    </mc:Choice>
    <mc:Fallback>
      <p:transition spd="slow" advTm="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6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3"/>
    </mc:Choice>
    <mc:Fallback>
      <p:transition spd="slow" advTm="3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1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6"/>
    </mc:Choice>
    <mc:Fallback>
      <p:transition spd="slow" advTm="1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9"/>
    </mc:Choice>
    <mc:Fallback>
      <p:transition spd="slow" advTm="8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7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4"/>
    </mc:Choice>
    <mc:Fallback>
      <p:transition spd="slow" advTm="1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6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3"/>
    </mc:Choice>
    <mc:Fallback>
      <p:transition spd="slow" advTm="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65" x="982663" y="5072063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57" y="2196532"/>
            <a:ext cx="3914286" cy="3609524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54" y="-1152"/>
            <a:ext cx="9143999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10" y="3557746"/>
            <a:ext cx="2341103" cy="21588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12" y="3551724"/>
            <a:ext cx="3107103" cy="21648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71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36"/>
    </mc:Choice>
    <mc:Fallback>
      <p:transition spd="slow" advTm="145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3" x="1081088" y="5045075"/>
          <p14:tracePt t="1240" x="1116013" y="5037138"/>
          <p14:tracePt t="1247" x="1223963" y="5018088"/>
          <p14:tracePt t="1260" x="1374775" y="4973638"/>
          <p14:tracePt t="1276" x="1616075" y="4946650"/>
          <p14:tracePt t="1293" x="1893888" y="4902200"/>
          <p14:tracePt t="1309" x="2062163" y="4875213"/>
          <p14:tracePt t="1343" x="2527300" y="4813300"/>
          <p14:tracePt t="1376" x="2847975" y="4724400"/>
          <p14:tracePt t="1410" x="3036888" y="4679950"/>
          <p14:tracePt t="1426" x="3098800" y="4670425"/>
          <p14:tracePt t="1443" x="3152775" y="4670425"/>
          <p14:tracePt t="1460" x="3197225" y="4670425"/>
          <p14:tracePt t="1476" x="3232150" y="4670425"/>
          <p14:tracePt t="1493" x="3259138" y="4670425"/>
          <p14:tracePt t="1526" x="3259138" y="4660900"/>
          <p14:tracePt t="1543" x="3268663" y="4660900"/>
          <p14:tracePt t="1560" x="3268663" y="4652963"/>
          <p14:tracePt t="2119" x="3375025" y="4518025"/>
          <p14:tracePt t="2127" x="3419475" y="4465638"/>
          <p14:tracePt t="2134" x="3509963" y="4384675"/>
          <p14:tracePt t="2143" x="3625850" y="4081463"/>
          <p14:tracePt t="2160" x="3741738" y="3751263"/>
          <p14:tracePt t="2176" x="4000500" y="3143250"/>
          <p14:tracePt t="2193" x="4143375" y="2830513"/>
          <p14:tracePt t="2226" x="4286250" y="1973263"/>
          <p14:tracePt t="2260" x="4276725" y="1758950"/>
          <p14:tracePt t="2293" x="4224338" y="1652588"/>
          <p14:tracePt t="2310" x="4197350" y="1625600"/>
          <p14:tracePt t="2326" x="4089400" y="1598613"/>
          <p14:tracePt t="2343" x="3965575" y="1554163"/>
          <p14:tracePt t="2360" x="3813175" y="1482725"/>
          <p14:tracePt t="2376" x="3670300" y="1374775"/>
          <p14:tracePt t="2393" x="3517900" y="1196975"/>
          <p14:tracePt t="2410" x="3411538" y="1017588"/>
          <p14:tracePt t="2426" x="3340100" y="812800"/>
          <p14:tracePt t="2443" x="3286125" y="598488"/>
          <p14:tracePt t="2460" x="3241675" y="473075"/>
          <p14:tracePt t="2477" x="3214688" y="285750"/>
          <p14:tracePt t="2494" x="3205163" y="258763"/>
          <p14:tracePt t="2880" x="3224213" y="268288"/>
          <p14:tracePt t="2887" x="3286125" y="276225"/>
          <p14:tracePt t="2895" x="3367088" y="285750"/>
          <p14:tracePt t="2910" x="3490913" y="303213"/>
          <p14:tracePt t="2927" x="3571875" y="322263"/>
          <p14:tracePt t="2944" x="3625850" y="339725"/>
          <p14:tracePt t="2960" x="3679825" y="357188"/>
          <p14:tracePt t="2993" x="3875088" y="384175"/>
          <p14:tracePt t="3027" x="3946525" y="393700"/>
          <p14:tracePt t="3060" x="3956050" y="393700"/>
          <p14:tracePt t="3077" x="3965575" y="393700"/>
          <p14:tracePt t="3374" x="4081463" y="411163"/>
          <p14:tracePt t="3379" x="4187825" y="428625"/>
          <p14:tracePt t="3387" x="4438650" y="455613"/>
          <p14:tracePt t="3394" x="4643438" y="465138"/>
          <p14:tracePt t="3410" x="4894263" y="527050"/>
          <p14:tracePt t="3427" x="5153025" y="544513"/>
          <p14:tracePt t="3444" x="5286375" y="571500"/>
          <p14:tracePt t="3460" x="5483225" y="608013"/>
          <p14:tracePt t="3494" x="5688013" y="642938"/>
          <p14:tracePt t="3527" x="5786438" y="660400"/>
          <p14:tracePt t="3577" x="5795963" y="660400"/>
          <p14:tracePt t="4574" x="5786438" y="660400"/>
          <p14:tracePt t="4580" x="5776913" y="660400"/>
          <p14:tracePt t="4596" x="5768975" y="660400"/>
          <p14:tracePt t="4610" x="5751513" y="652463"/>
          <p14:tracePt t="4625" x="5741988" y="652463"/>
          <p14:tracePt t="4634" x="5732463" y="642938"/>
          <p14:tracePt t="4644" x="5715000" y="642938"/>
          <p14:tracePt t="4661" x="5572125" y="633413"/>
          <p14:tracePt t="4694" x="5170488" y="625475"/>
          <p14:tracePt t="4727" x="4652963" y="660400"/>
          <p14:tracePt t="4761" x="4214813" y="785813"/>
          <p14:tracePt t="4777" x="4089400" y="795338"/>
          <p14:tracePt t="4794" x="3990975" y="812800"/>
          <p14:tracePt t="4811" x="3938588" y="812800"/>
          <p14:tracePt t="4827" x="3911600" y="822325"/>
          <p14:tracePt t="4844" x="3894138" y="822325"/>
          <p14:tracePt t="5125" x="3813175" y="830263"/>
          <p14:tracePt t="5133" x="3679825" y="847725"/>
          <p14:tracePt t="5139" x="3465513" y="901700"/>
          <p14:tracePt t="5147" x="3313113" y="946150"/>
          <p14:tracePt t="5162" x="3044825" y="1054100"/>
          <p14:tracePt t="5194" x="2732088" y="1152525"/>
          <p14:tracePt t="5228" x="2571750" y="1204913"/>
          <p14:tracePt t="5230" x="2571750" y="1223963"/>
          <p14:tracePt t="5261" x="2554288" y="1223963"/>
          <p14:tracePt t="5294" x="2562225" y="1223963"/>
          <p14:tracePt t="5311" x="2581275" y="1223963"/>
          <p14:tracePt t="5328" x="2598738" y="1223963"/>
          <p14:tracePt t="5344" x="2705100" y="1241425"/>
          <p14:tracePt t="5361" x="2911475" y="1268413"/>
          <p14:tracePt t="5378" x="3241675" y="1276350"/>
          <p14:tracePt t="5394" x="3536950" y="1295400"/>
          <p14:tracePt t="5411" x="3660775" y="1295400"/>
          <p14:tracePt t="5427" x="3741738" y="1295400"/>
          <p14:tracePt t="5444" x="3867150" y="1295400"/>
          <p14:tracePt t="5461" x="3990975" y="1276350"/>
          <p14:tracePt t="5478" x="4027488" y="1276350"/>
          <p14:tracePt t="5495" x="4044950" y="1276350"/>
          <p14:tracePt t="5511" x="4054475" y="1276350"/>
          <p14:tracePt t="5877" x="4187825" y="1250950"/>
          <p14:tracePt t="5885" x="4367213" y="1241425"/>
          <p14:tracePt t="5894" x="4419600" y="1241425"/>
          <p14:tracePt t="5911" x="4537075" y="1241425"/>
          <p14:tracePt t="5928" x="4724400" y="1241425"/>
          <p14:tracePt t="5945" x="4875213" y="1231900"/>
          <p14:tracePt t="5961" x="4911725" y="1231900"/>
          <p14:tracePt t="5978" x="4965700" y="1223963"/>
          <p14:tracePt t="6011" x="5027613" y="1214438"/>
          <p14:tracePt t="6044" x="5037138" y="1214438"/>
          <p14:tracePt t="6132" x="5045075" y="1196975"/>
          <p14:tracePt t="6185" x="5054600" y="1196975"/>
          <p14:tracePt t="7108" x="4911725" y="1223963"/>
          <p14:tracePt t="7115" x="4724400" y="1330325"/>
          <p14:tracePt t="7125" x="4660900" y="1374775"/>
          <p14:tracePt t="7132" x="4411663" y="1482725"/>
          <p14:tracePt t="7145" x="4160838" y="1571625"/>
          <p14:tracePt t="7178" x="3500438" y="1803400"/>
          <p14:tracePt t="7212" x="2938463" y="2170113"/>
          <p14:tracePt t="7245" x="2446338" y="2322513"/>
          <p14:tracePt t="7262" x="2339975" y="2374900"/>
          <p14:tracePt t="7278" x="2214563" y="2428875"/>
          <p14:tracePt t="7295" x="2125663" y="2490788"/>
          <p14:tracePt t="7312" x="2108200" y="2500313"/>
          <p14:tracePt t="7328" x="2098675" y="2517775"/>
          <p14:tracePt t="7345" x="2098675" y="2527300"/>
          <p14:tracePt t="7362" x="2098675" y="2536825"/>
          <p14:tracePt t="7378" x="2098675" y="2554288"/>
          <p14:tracePt t="7395" x="2143125" y="2589213"/>
          <p14:tracePt t="7412" x="2303463" y="2625725"/>
          <p14:tracePt t="7428" x="2562225" y="2660650"/>
          <p14:tracePt t="7445" x="3295650" y="2724150"/>
          <p14:tracePt t="7462" x="3795713" y="2830513"/>
          <p14:tracePt t="7478" x="4251325" y="2946400"/>
          <p14:tracePt t="7495" x="4402138" y="2973388"/>
          <p14:tracePt t="7512" x="4589463" y="2973388"/>
          <p14:tracePt t="7528" x="4608513" y="2973388"/>
          <p14:tracePt t="7545" x="4608513" y="2965450"/>
          <p14:tracePt t="7585" x="4598988" y="2965450"/>
          <p14:tracePt t="7595" x="4598988" y="2973388"/>
          <p14:tracePt t="7958" x="4608513" y="2973388"/>
          <p14:tracePt t="7966" x="4608513" y="2965450"/>
          <p14:tracePt t="7974" x="4616450" y="2955925"/>
          <p14:tracePt t="7980" x="4625975" y="2928938"/>
          <p14:tracePt t="8012" x="4660900" y="2822575"/>
          <p14:tracePt t="8045" x="4687888" y="2643188"/>
          <p14:tracePt t="8078" x="4687888" y="2536825"/>
          <p14:tracePt t="8095" x="4687888" y="2490788"/>
          <p14:tracePt t="8112" x="4687888" y="2446338"/>
          <p14:tracePt t="8128" x="4679950" y="2438400"/>
          <p14:tracePt t="8189" x="4697413" y="2428875"/>
          <p14:tracePt t="8197" x="4803775" y="2384425"/>
          <p14:tracePt t="8204" x="4857750" y="2374900"/>
          <p14:tracePt t="8212" x="4946650" y="2347913"/>
          <p14:tracePt t="8229" x="5295900" y="2286000"/>
          <p14:tracePt t="8246" x="5465763" y="2251075"/>
          <p14:tracePt t="8262" x="5697538" y="2241550"/>
          <p14:tracePt t="8278" x="5938838" y="2232025"/>
          <p14:tracePt t="8295" x="6134100" y="2232025"/>
          <p14:tracePt t="8312" x="6276975" y="2241550"/>
          <p14:tracePt t="8328" x="6340475" y="2251075"/>
          <p14:tracePt t="8345" x="6411913" y="2268538"/>
          <p14:tracePt t="8362" x="6429375" y="2295525"/>
          <p14:tracePt t="8378" x="6446838" y="2303463"/>
          <p14:tracePt t="8395" x="6446838" y="2312988"/>
          <p14:tracePt t="8412" x="6446838" y="2322513"/>
          <p14:tracePt t="8429" x="6446838" y="2330450"/>
          <p14:tracePt t="8445" x="6446838" y="2339975"/>
          <p14:tracePt t="8462" x="6446838" y="2347913"/>
          <p14:tracePt t="8479" x="6446838" y="2357438"/>
          <p14:tracePt t="8495" x="6446838" y="2374900"/>
          <p14:tracePt t="8529" x="6446838" y="2384425"/>
          <p14:tracePt t="8545" x="6446838" y="2393950"/>
          <p14:tracePt t="8562" x="6446838" y="2411413"/>
          <p14:tracePt t="8578" x="6446838" y="2419350"/>
          <p14:tracePt t="8595" x="6446838" y="2428875"/>
          <p14:tracePt t="8612" x="6446838" y="2446338"/>
          <p14:tracePt t="8682" x="6438900" y="2446338"/>
          <p14:tracePt t="8712" x="6429375" y="2446338"/>
          <p14:tracePt t="9286" x="6323013" y="2482850"/>
          <p14:tracePt t="9295" x="6126163" y="2554288"/>
          <p14:tracePt t="9301" x="5973763" y="2598738"/>
          <p14:tracePt t="9312" x="5830888" y="2633663"/>
          <p14:tracePt t="9329" x="5384800" y="2697163"/>
          <p14:tracePt t="9362" x="4276725" y="2857500"/>
          <p14:tracePt t="9395" x="3670300" y="2955925"/>
          <p14:tracePt t="9429" x="3303588" y="3036888"/>
          <p14:tracePt t="9445" x="3187700" y="3062288"/>
          <p14:tracePt t="9462" x="3125788" y="3062288"/>
          <p14:tracePt t="9479" x="2982913" y="3071813"/>
          <p14:tracePt t="9496" x="2874963" y="3071813"/>
          <p14:tracePt t="9513" x="2776538" y="3081338"/>
          <p14:tracePt t="9529" x="2687638" y="3081338"/>
          <p14:tracePt t="9546" x="2366963" y="3098800"/>
          <p14:tracePt t="9562" x="2259013" y="3098800"/>
          <p14:tracePt t="9579" x="2071688" y="3098800"/>
          <p14:tracePt t="9595" x="1928813" y="3116263"/>
          <p14:tracePt t="9612" x="1857375" y="3125788"/>
          <p14:tracePt t="9629" x="1741488" y="3133725"/>
          <p14:tracePt t="9646" x="1697038" y="3133725"/>
          <p14:tracePt t="9663" x="1670050" y="3133725"/>
          <p14:tracePt t="9679" x="1652588" y="3133725"/>
          <p14:tracePt t="9735" x="1660525" y="3133725"/>
          <p14:tracePt t="9755" x="1670050" y="3133725"/>
          <p14:tracePt t="9771" x="1679575" y="3133725"/>
          <p14:tracePt t="9795" x="1795463" y="3116263"/>
          <p14:tracePt t="9800" x="1812925" y="3116263"/>
          <p14:tracePt t="9812" x="1866900" y="3108325"/>
          <p14:tracePt t="9829" x="2160588" y="3062288"/>
          <p14:tracePt t="9846" x="2589213" y="2982913"/>
          <p14:tracePt t="9863" x="2857500" y="2965450"/>
          <p14:tracePt t="9879" x="2946400" y="2965450"/>
          <p14:tracePt t="9896" x="3044825" y="2965450"/>
          <p14:tracePt t="9913" x="3133725" y="2965450"/>
          <p14:tracePt t="9929" x="3170238" y="2965450"/>
          <p14:tracePt t="9964" x="3179763" y="2965450"/>
          <p14:tracePt t="9979" x="3179763" y="2973388"/>
          <p14:tracePt t="10657" x="3205163" y="2982913"/>
          <p14:tracePt t="10666" x="3251200" y="2990850"/>
          <p14:tracePt t="10674" x="3268663" y="3000375"/>
          <p14:tracePt t="10680" x="3286125" y="3000375"/>
          <p14:tracePt t="10696" x="3348038" y="3000375"/>
          <p14:tracePt t="10713" x="3402013" y="3009900"/>
          <p14:tracePt t="10729" x="3473450" y="3027363"/>
          <p14:tracePt t="10763" x="3544888" y="3044825"/>
          <p14:tracePt t="10796" x="3554413" y="3054350"/>
          <p14:tracePt t="10859" x="3562350" y="3054350"/>
          <p14:tracePt t="10866" x="3571875" y="3054350"/>
          <p14:tracePt t="10880" x="3581400" y="3054350"/>
          <p14:tracePt t="10896" x="3598863" y="3062288"/>
          <p14:tracePt t="10913" x="3705225" y="3081338"/>
          <p14:tracePt t="10930" x="3840163" y="3108325"/>
          <p14:tracePt t="10946" x="3946525" y="3125788"/>
          <p14:tracePt t="10963" x="4010025" y="3133725"/>
          <p14:tracePt t="10979" x="4071938" y="3143250"/>
          <p14:tracePt t="11013" x="4081463" y="3143250"/>
          <p14:tracePt t="11412" x="4116388" y="3143250"/>
          <p14:tracePt t="11419" x="4179888" y="3143250"/>
          <p14:tracePt t="11430" x="4259263" y="3133725"/>
          <p14:tracePt t="11446" x="4483100" y="3098800"/>
          <p14:tracePt t="11463" x="4616450" y="3089275"/>
          <p14:tracePt t="11479" x="4751388" y="3062288"/>
          <p14:tracePt t="11496" x="4867275" y="3054350"/>
          <p14:tracePt t="11530" x="4938713" y="3054350"/>
          <p14:tracePt t="11563" x="4946650" y="3054350"/>
          <p14:tracePt t="12417" x="4938713" y="3054350"/>
          <p14:tracePt t="12425" x="4884738" y="3071813"/>
          <p14:tracePt t="12433" x="4830763" y="3081338"/>
          <p14:tracePt t="12447" x="4616450" y="3116263"/>
          <p14:tracePt t="12464" x="4491038" y="3152775"/>
          <p14:tracePt t="12480" x="4419600" y="3179763"/>
          <p14:tracePt t="12497" x="4286250" y="3205163"/>
          <p14:tracePt t="12530" x="4027488" y="3259138"/>
          <p14:tracePt t="12563" x="3776663" y="3276600"/>
          <p14:tracePt t="12597" x="3633788" y="3286125"/>
          <p14:tracePt t="12613" x="3571875" y="3295650"/>
          <p14:tracePt t="12630" x="3482975" y="3313113"/>
          <p14:tracePt t="12647" x="3402013" y="3322638"/>
          <p14:tracePt t="12664" x="3330575" y="3322638"/>
          <p14:tracePt t="12680" x="3313113" y="3322638"/>
          <p14:tracePt t="12697" x="3276600" y="3322638"/>
          <p14:tracePt t="12714" x="3232150" y="3322638"/>
          <p14:tracePt t="12730" x="3170238" y="3330575"/>
          <p14:tracePt t="12747" x="3116263" y="3330575"/>
          <p14:tracePt t="12763" x="3071813" y="3330575"/>
          <p14:tracePt t="12780" x="3027363" y="3330575"/>
          <p14:tracePt t="12797" x="3000375" y="3340100"/>
          <p14:tracePt t="12814" x="2982913" y="3340100"/>
          <p14:tracePt t="12830" x="2938463" y="3348038"/>
          <p14:tracePt t="12847" x="2911475" y="3348038"/>
          <p14:tracePt t="12863" x="2894013" y="3348038"/>
          <p14:tracePt t="12880" x="2847975" y="3357563"/>
          <p14:tracePt t="12897" x="2822575" y="3357563"/>
          <p14:tracePt t="12913" x="2786063" y="3357563"/>
          <p14:tracePt t="12930" x="2768600" y="3367088"/>
          <p14:tracePt t="12947" x="2741613" y="3375025"/>
          <p14:tracePt t="12963" x="2732088" y="3375025"/>
          <p14:tracePt t="12980" x="2714625" y="3384550"/>
          <p14:tracePt t="12997" x="2705100" y="3384550"/>
          <p14:tracePt t="13014" x="2670175" y="3394075"/>
          <p14:tracePt t="13030" x="2660650" y="3394075"/>
          <p14:tracePt t="13047" x="2633663" y="3402013"/>
          <p14:tracePt t="13064" x="2616200" y="3402013"/>
          <p14:tracePt t="13080" x="2598738" y="3402013"/>
          <p14:tracePt t="13097" x="2562225" y="3411538"/>
          <p14:tracePt t="13114" x="2536825" y="3419475"/>
          <p14:tracePt t="13130" x="2509838" y="3419475"/>
          <p14:tracePt t="13147" x="2490788" y="3419475"/>
          <p14:tracePt t="13164" x="2482850" y="3419475"/>
          <p14:tracePt t="13225" x="2490788" y="3419475"/>
          <p14:tracePt t="13245" x="2554288" y="3419475"/>
          <p14:tracePt t="13254" x="2660650" y="3455988"/>
          <p14:tracePt t="13263" x="2724150" y="3465513"/>
          <p14:tracePt t="13280" x="2857500" y="3465513"/>
          <p14:tracePt t="13297" x="3133725" y="3490913"/>
          <p14:tracePt t="13314" x="3465513" y="3490913"/>
          <p14:tracePt t="13330" x="3776663" y="3473450"/>
          <p14:tracePt t="13347" x="4017963" y="3465513"/>
          <p14:tracePt t="13364" x="4384675" y="3465513"/>
          <p14:tracePt t="13380" x="4670425" y="3465513"/>
          <p14:tracePt t="13397" x="4813300" y="3465513"/>
          <p14:tracePt t="13414" x="5027613" y="3465513"/>
          <p14:tracePt t="13430" x="5133975" y="3465513"/>
          <p14:tracePt t="13447" x="5197475" y="3465513"/>
          <p14:tracePt t="13464" x="5205413" y="3465513"/>
          <p14:tracePt t="13745" x="5330825" y="3465513"/>
          <p14:tracePt t="13754" x="5384800" y="3465513"/>
          <p14:tracePt t="13760" x="5634038" y="3465513"/>
          <p14:tracePt t="13768" x="5884863" y="3473450"/>
          <p14:tracePt t="13780" x="5938838" y="3473450"/>
          <p14:tracePt t="13797" x="6313488" y="3500438"/>
          <p14:tracePt t="13830" x="6581775" y="3527425"/>
          <p14:tracePt t="13864" x="6875463" y="3554413"/>
          <p14:tracePt t="13897" x="7224713" y="3608388"/>
          <p14:tracePt t="13914" x="7277100" y="3616325"/>
          <p14:tracePt t="13931" x="7367588" y="3643313"/>
          <p14:tracePt t="13947" x="7456488" y="3643313"/>
          <p14:tracePt t="13964" x="7518400" y="3652838"/>
          <p14:tracePt t="13981" x="7572375" y="3652838"/>
          <p14:tracePt t="13997" x="7608888" y="3652838"/>
          <p14:tracePt t="14014" x="7643813" y="3652838"/>
          <p14:tracePt t="14030" x="7653338" y="3652838"/>
          <p14:tracePt t="14047" x="7661275" y="3652838"/>
          <p14:tracePt t="14088" x="7661275" y="3660775"/>
          <p14:tracePt t="14975" x="7599363" y="3660775"/>
          <p14:tracePt t="14983" x="7456488" y="3660775"/>
          <p14:tracePt t="14991" x="7323138" y="3660775"/>
          <p14:tracePt t="14998" x="7259638" y="3660775"/>
          <p14:tracePt t="15014" x="6973888" y="3652838"/>
          <p14:tracePt t="15031" x="6742113" y="3652838"/>
          <p14:tracePt t="15047" x="6465888" y="3652838"/>
          <p14:tracePt t="15081" x="5741988" y="3643313"/>
          <p14:tracePt t="15114" x="5322888" y="3616325"/>
          <p14:tracePt t="15147" x="5000625" y="3598863"/>
          <p14:tracePt t="15164" x="4894263" y="3589338"/>
          <p14:tracePt t="15181" x="4822825" y="3581400"/>
          <p14:tracePt t="15197" x="4741863" y="3581400"/>
          <p14:tracePt t="15214" x="4545013" y="3571875"/>
          <p14:tracePt t="15231" x="4446588" y="3571875"/>
          <p14:tracePt t="15247" x="4402138" y="3562350"/>
          <p14:tracePt t="15264" x="4340225" y="3562350"/>
          <p14:tracePt t="15281" x="4251325" y="3562350"/>
          <p14:tracePt t="15297" x="4214813" y="3562350"/>
          <p14:tracePt t="15314" x="4205288" y="3562350"/>
          <p14:tracePt t="15603" x="4179888" y="3562350"/>
          <p14:tracePt t="15610" x="4125913" y="3554413"/>
          <p14:tracePt t="15617" x="4089400" y="3554413"/>
          <p14:tracePt t="15631" x="3919538" y="3536950"/>
          <p14:tracePt t="15648" x="3813175" y="3536950"/>
          <p14:tracePt t="15665" x="3768725" y="3536950"/>
          <p14:tracePt t="15681" x="3724275" y="3536950"/>
          <p14:tracePt t="15698" x="3687763" y="3536950"/>
          <p14:tracePt t="15714" x="3616325" y="3509963"/>
          <p14:tracePt t="15731" x="3554413" y="3509963"/>
          <p14:tracePt t="15748" x="3517900" y="3509963"/>
          <p14:tracePt t="15764" x="3509963" y="3509963"/>
          <p14:tracePt t="15782" x="3500438" y="3509963"/>
          <p14:tracePt t="15815" x="3482975" y="3509963"/>
          <p14:tracePt t="15831" x="3473450" y="3490913"/>
          <p14:tracePt t="15848" x="3455988" y="3490913"/>
          <p14:tracePt t="15865" x="3446463" y="3490913"/>
          <p14:tracePt t="15881" x="3438525" y="3490913"/>
          <p14:tracePt t="15898" x="3419475" y="3490913"/>
          <p14:tracePt t="15931" x="3411538" y="3490913"/>
          <p14:tracePt t="15984" x="3402013" y="3490913"/>
          <p14:tracePt t="17250" x="3402013" y="3482975"/>
          <p14:tracePt t="17257" x="3411538" y="3482975"/>
          <p14:tracePt t="17273" x="3429000" y="3482975"/>
          <p14:tracePt t="17281" x="3438525" y="3482975"/>
          <p14:tracePt t="17298" x="3455988" y="3482975"/>
          <p14:tracePt t="17315" x="3490913" y="3473450"/>
          <p14:tracePt t="17332" x="3536950" y="3473450"/>
          <p14:tracePt t="17365" x="3625850" y="3473450"/>
          <p14:tracePt t="17398" x="3687763" y="3473450"/>
          <p14:tracePt t="17432" x="3768725" y="3473450"/>
          <p14:tracePt t="17448" x="3786188" y="3473450"/>
          <p14:tracePt t="17465" x="3803650" y="3473450"/>
          <p14:tracePt t="17482" x="3857625" y="3473450"/>
          <p14:tracePt t="17498" x="3894138" y="3473450"/>
          <p14:tracePt t="17515" x="3911600" y="3473450"/>
          <p14:tracePt t="17532" x="3919538" y="3473450"/>
          <p14:tracePt t="17548" x="3929063" y="3473450"/>
          <p14:tracePt t="17565" x="3938588" y="3473450"/>
          <p14:tracePt t="17582" x="3946525" y="3482975"/>
          <p14:tracePt t="17598" x="3965575" y="3482975"/>
          <p14:tracePt t="17615" x="4000500" y="3482975"/>
          <p14:tracePt t="17632" x="4027488" y="3482975"/>
          <p14:tracePt t="17648" x="4062413" y="3482975"/>
          <p14:tracePt t="17665" x="4071938" y="3482975"/>
          <p14:tracePt t="17682" x="4081463" y="3482975"/>
          <p14:tracePt t="18272" x="4098925" y="3482975"/>
          <p14:tracePt t="18279" x="4108450" y="3482975"/>
          <p14:tracePt t="18286" x="4133850" y="3482975"/>
          <p14:tracePt t="18298" x="4152900" y="3482975"/>
          <p14:tracePt t="18315" x="4170363" y="3482975"/>
          <p14:tracePt t="18332" x="4197350" y="3482975"/>
          <p14:tracePt t="18365" x="4224338" y="3482975"/>
          <p14:tracePt t="18432" x="4232275" y="3482975"/>
          <p14:tracePt t="18448" x="4259263" y="3482975"/>
          <p14:tracePt t="18465" x="4276725" y="3482975"/>
          <p14:tracePt t="18482" x="4286250" y="3482975"/>
          <p14:tracePt t="18499" x="4295775" y="3482975"/>
          <p14:tracePt t="18515" x="4303713" y="3482975"/>
          <p14:tracePt t="18532" x="4313238" y="3482975"/>
          <p14:tracePt t="18549" x="4313238" y="3490913"/>
          <p14:tracePt t="18615" x="4322763" y="3490913"/>
          <p14:tracePt t="18667" x="4330700" y="3490913"/>
          <p14:tracePt t="18684" x="4340225" y="3490913"/>
          <p14:tracePt t="18712" x="4348163" y="3490913"/>
          <p14:tracePt t="18726" x="4357688" y="3490913"/>
          <p14:tracePt t="18756" x="4367213" y="3490913"/>
          <p14:tracePt t="18772" x="4375150" y="3490913"/>
          <p14:tracePt t="18786" x="4384675" y="3490913"/>
          <p14:tracePt t="18808" x="4394200" y="3490913"/>
          <p14:tracePt t="18838" x="4411663" y="3490913"/>
          <p14:tracePt t="18915" x="4411663" y="3500438"/>
          <p14:tracePt t="18987" x="4411663" y="3509963"/>
          <p14:tracePt t="19010" x="4411663" y="3517900"/>
          <p14:tracePt t="19152" x="4438650" y="3517900"/>
          <p14:tracePt t="19159" x="4473575" y="3517900"/>
          <p14:tracePt t="19166" x="4500563" y="3517900"/>
          <p14:tracePt t="19182" x="4554538" y="3517900"/>
          <p14:tracePt t="19199" x="4589463" y="3517900"/>
          <p14:tracePt t="19216" x="4670425" y="3509963"/>
          <p14:tracePt t="19232" x="4795838" y="3490913"/>
          <p14:tracePt t="19235" x="4840288" y="3482975"/>
          <p14:tracePt t="19249" x="4938713" y="3473450"/>
          <p14:tracePt t="19266" x="4983163" y="3465513"/>
          <p14:tracePt t="19282" x="5037138" y="3455988"/>
          <p14:tracePt t="19299" x="5108575" y="3455988"/>
          <p14:tracePt t="19315" x="5187950" y="3455988"/>
          <p14:tracePt t="19332" x="5224463" y="3455988"/>
          <p14:tracePt t="19349" x="5241925" y="3455988"/>
          <p14:tracePt t="19365" x="5259388" y="3455988"/>
          <p14:tracePt t="19382" x="5268913" y="3455988"/>
          <p14:tracePt t="19399" x="5286375" y="3455988"/>
          <p14:tracePt t="19416" x="5303838" y="3455988"/>
          <p14:tracePt t="19432" x="5322888" y="3455988"/>
          <p14:tracePt t="19449" x="5330825" y="3455988"/>
          <p14:tracePt t="19466" x="5340350" y="3455988"/>
          <p14:tracePt t="19718" x="5348288" y="3455988"/>
          <p14:tracePt t="19725" x="5367338" y="3455988"/>
          <p14:tracePt t="19735" x="5384800" y="3455988"/>
          <p14:tracePt t="19749" x="5419725" y="3455988"/>
          <p14:tracePt t="19782" x="5446713" y="3455988"/>
          <p14:tracePt t="19816" x="5456238" y="3455988"/>
          <p14:tracePt t="19849" x="5465763" y="3465513"/>
          <p14:tracePt t="19897" x="5473700" y="3465513"/>
          <p14:tracePt t="20247" x="5491163" y="3465513"/>
          <p14:tracePt t="20255" x="5510213" y="3455988"/>
          <p14:tracePt t="20263" x="5545138" y="3455988"/>
          <p14:tracePt t="20271" x="5572125" y="3455988"/>
          <p14:tracePt t="20299" x="5688013" y="3455988"/>
          <p14:tracePt t="20333" x="5776913" y="3455988"/>
          <p14:tracePt t="20366" x="5884863" y="3455988"/>
          <p14:tracePt t="20382" x="5946775" y="3455988"/>
          <p14:tracePt t="20399" x="5965825" y="3455988"/>
          <p14:tracePt t="20416" x="5983288" y="3455988"/>
          <p14:tracePt t="20433" x="6000750" y="3455988"/>
          <p14:tracePt t="20449" x="6010275" y="3455988"/>
          <p14:tracePt t="20495" x="6018213" y="3455988"/>
          <p14:tracePt t="20502" x="6018213" y="3446463"/>
          <p14:tracePt t="20516" x="6027738" y="3429000"/>
          <p14:tracePt t="20533" x="6037263" y="3394075"/>
          <p14:tracePt t="20549" x="6037263" y="3375025"/>
          <p14:tracePt t="20566" x="6037263" y="3330575"/>
          <p14:tracePt t="20583" x="6037263" y="3286125"/>
          <p14:tracePt t="20599" x="5965825" y="3232150"/>
          <p14:tracePt t="20616" x="5867400" y="3179763"/>
          <p14:tracePt t="20633" x="5741988" y="3143250"/>
          <p14:tracePt t="20650" x="5616575" y="3125788"/>
          <p14:tracePt t="20666" x="5438775" y="3108325"/>
          <p14:tracePt t="20683" x="5322888" y="3098800"/>
          <p14:tracePt t="20699" x="5251450" y="3089275"/>
          <p14:tracePt t="20716" x="5108575" y="3081338"/>
          <p14:tracePt t="20733" x="4894263" y="3071813"/>
          <p14:tracePt t="20734" x="4830763" y="3062288"/>
          <p14:tracePt t="20749" x="4732338" y="3062288"/>
          <p14:tracePt t="20766" x="4500563" y="3062288"/>
          <p14:tracePt t="20783" x="4394200" y="3062288"/>
          <p14:tracePt t="20799" x="4179888" y="3054350"/>
          <p14:tracePt t="20816" x="4037013" y="3054350"/>
          <p14:tracePt t="20833" x="3938588" y="3054350"/>
          <p14:tracePt t="20849" x="3830638" y="3054350"/>
          <p14:tracePt t="20866" x="3598863" y="3071813"/>
          <p14:tracePt t="20883" x="3536950" y="3071813"/>
          <p14:tracePt t="20899" x="3465513" y="3089275"/>
          <p14:tracePt t="20916" x="3394075" y="3089275"/>
          <p14:tracePt t="20933" x="3303588" y="3108325"/>
          <p14:tracePt t="20949" x="3187700" y="3125788"/>
          <p14:tracePt t="20966" x="3160713" y="3143250"/>
          <p14:tracePt t="20983" x="3125788" y="3152775"/>
          <p14:tracePt t="21000" x="3116263" y="3160713"/>
          <p14:tracePt t="21016" x="3116263" y="3187700"/>
          <p14:tracePt t="21061" x="3125788" y="3197225"/>
          <p14:tracePt t="21067" x="3143250" y="3214688"/>
          <p14:tracePt t="21083" x="3179763" y="3276600"/>
          <p14:tracePt t="21099" x="3340100" y="3446463"/>
          <p14:tracePt t="21116" x="3473450" y="3490913"/>
          <p14:tracePt t="21133" x="3679825" y="3536950"/>
          <p14:tracePt t="21150" x="4108450" y="3608388"/>
          <p14:tracePt t="21166" x="4483100" y="3643313"/>
          <p14:tracePt t="21183" x="4670425" y="3652838"/>
          <p14:tracePt t="21199" x="5054600" y="3643313"/>
          <p14:tracePt t="21216" x="5241925" y="3643313"/>
          <p14:tracePt t="21233" x="5680075" y="3598863"/>
          <p14:tracePt t="21250" x="5840413" y="3598863"/>
          <p14:tracePt t="21266" x="6072188" y="3581400"/>
          <p14:tracePt t="21283" x="6161088" y="3581400"/>
          <p14:tracePt t="21299" x="6411913" y="3562350"/>
          <p14:tracePt t="21316" x="6545263" y="3544888"/>
          <p14:tracePt t="21333" x="6589713" y="3544888"/>
          <p14:tracePt t="21350" x="6634163" y="3536950"/>
          <p14:tracePt t="21366" x="6715125" y="3527425"/>
          <p14:tracePt t="21383" x="6759575" y="3517900"/>
          <p14:tracePt t="21400" x="6786563" y="3517900"/>
          <p14:tracePt t="21416" x="6804025" y="3517900"/>
          <p14:tracePt t="21433" x="6813550" y="3517900"/>
          <p14:tracePt t="21450" x="6831013" y="3509963"/>
          <p14:tracePt t="21466" x="6848475" y="3500438"/>
          <p14:tracePt t="21500" x="6867525" y="3490913"/>
          <p14:tracePt t="21516" x="6875463" y="3473450"/>
          <p14:tracePt t="21533" x="6884988" y="3465513"/>
          <p14:tracePt t="21550" x="6894513" y="3446463"/>
          <p14:tracePt t="21566" x="6902450" y="3438525"/>
          <p14:tracePt t="21583" x="6911975" y="3411538"/>
          <p14:tracePt t="21600" x="6919913" y="3402013"/>
          <p14:tracePt t="21616" x="6919913" y="3394075"/>
          <p14:tracePt t="21633" x="6919913" y="3384550"/>
          <p14:tracePt t="21650" x="6919913" y="3367088"/>
          <p14:tracePt t="21687" x="6919913" y="3357563"/>
          <p14:tracePt t="21814" x="6911975" y="3357563"/>
          <p14:tracePt t="22209" x="6804025" y="3357563"/>
          <p14:tracePt t="22216" x="6705600" y="3357563"/>
          <p14:tracePt t="22225" x="6608763" y="3357563"/>
          <p14:tracePt t="22234" x="6589713" y="3357563"/>
          <p14:tracePt t="22250" x="6394450" y="3357563"/>
          <p14:tracePt t="22266" x="6205538" y="3357563"/>
          <p14:tracePt t="22283" x="6081713" y="3357563"/>
          <p14:tracePt t="22316" x="5680075" y="3357563"/>
          <p14:tracePt t="22350" x="5465763" y="3357563"/>
          <p14:tracePt t="22383" x="5384800" y="3357563"/>
          <p14:tracePt t="22400" x="5357813" y="3357563"/>
          <p14:tracePt t="22417" x="5340350" y="3367088"/>
          <p14:tracePt t="22434" x="5330825" y="3367088"/>
          <p14:tracePt t="22450" x="5322888" y="3367088"/>
          <p14:tracePt t="22467" x="5313363" y="3375025"/>
          <p14:tracePt t="22483" x="5286375" y="3375025"/>
          <p14:tracePt t="22500" x="5251450" y="3375025"/>
          <p14:tracePt t="22516" x="5214938" y="3375025"/>
          <p14:tracePt t="22533" x="5187950" y="3375025"/>
          <p14:tracePt t="22550" x="5153025" y="3375025"/>
          <p14:tracePt t="22567" x="5108575" y="3384550"/>
          <p14:tracePt t="22583" x="5099050" y="3384550"/>
          <p14:tracePt t="22600" x="5089525" y="3384550"/>
          <p14:tracePt t="22617" x="5072063" y="3384550"/>
          <p14:tracePt t="22672" x="5072063" y="3394075"/>
          <p14:tracePt t="22761" x="5072063" y="3402013"/>
          <p14:tracePt t="22827" x="5072063" y="3411538"/>
          <p14:tracePt t="23588" x="5116513" y="3411538"/>
          <p14:tracePt t="23595" x="5205413" y="3411538"/>
          <p14:tracePt t="23604" x="5348288" y="3402013"/>
          <p14:tracePt t="23617" x="5500688" y="3394075"/>
          <p14:tracePt t="23634" x="5803900" y="3394075"/>
          <p14:tracePt t="23650" x="6134100" y="3402013"/>
          <p14:tracePt t="23667" x="6313488" y="3429000"/>
          <p14:tracePt t="23684" x="6572250" y="3465513"/>
          <p14:tracePt t="23717" x="7018338" y="3536950"/>
          <p14:tracePt t="23750" x="7188200" y="3571875"/>
          <p14:tracePt t="23784" x="7323138" y="3598863"/>
          <p14:tracePt t="23800" x="7340600" y="3608388"/>
          <p14:tracePt t="23817" x="7348538" y="3608388"/>
          <p14:tracePt t="23834" x="7358063" y="3616325"/>
          <p14:tracePt t="23894" x="7375525" y="3625850"/>
          <p14:tracePt t="23901" x="7394575" y="3625850"/>
          <p14:tracePt t="23909" x="7419975" y="3625850"/>
          <p14:tracePt t="23917" x="7439025" y="3625850"/>
          <p14:tracePt t="23934" x="7500938" y="3625850"/>
          <p14:tracePt t="23950" x="7634288" y="3616325"/>
          <p14:tracePt t="23967" x="7742238" y="3616325"/>
          <p14:tracePt t="23984" x="7796213" y="3608388"/>
          <p14:tracePt t="24000" x="7804150" y="3608388"/>
          <p14:tracePt t="24017" x="7813675" y="3608388"/>
          <p14:tracePt t="24259" x="7804150" y="3608388"/>
          <p14:tracePt t="24266" x="7796213" y="3608388"/>
          <p14:tracePt t="24275" x="7786688" y="3608388"/>
          <p14:tracePt t="24284" x="7777163" y="3608388"/>
          <p14:tracePt t="24301" x="7759700" y="3598863"/>
          <p14:tracePt t="24317" x="7751763" y="3598863"/>
          <p14:tracePt t="24334" x="7732713" y="3581400"/>
          <p14:tracePt t="24367" x="7705725" y="3571875"/>
          <p14:tracePt t="24401" x="7697788" y="3571875"/>
          <p14:tracePt t="24434" x="7661275" y="3562350"/>
          <p14:tracePt t="24451" x="7653338" y="3562350"/>
          <p14:tracePt t="24467" x="7634288" y="3554413"/>
          <p14:tracePt t="24484" x="7626350" y="3554413"/>
          <p14:tracePt t="24501" x="7626350" y="3544888"/>
          <p14:tracePt t="24517" x="7616825" y="3544888"/>
          <p14:tracePt t="24848" x="7715250" y="3544888"/>
          <p14:tracePt t="24856" x="7813675" y="3544888"/>
          <p14:tracePt t="24864" x="7920038" y="3544888"/>
          <p14:tracePt t="24872" x="7956550" y="3544888"/>
          <p14:tracePt t="24901" x="8224838" y="3536950"/>
          <p14:tracePt t="24934" x="8491538" y="3536950"/>
          <p14:tracePt t="24968" x="8599488" y="3536950"/>
          <p14:tracePt t="25005" x="8599488" y="3544888"/>
          <p14:tracePt t="25057" x="8609013" y="3544888"/>
          <p14:tracePt t="25080" x="8616950" y="3544888"/>
          <p14:tracePt t="25103" x="8634413" y="3544888"/>
          <p14:tracePt t="25109" x="8653463" y="3544888"/>
          <p14:tracePt t="25117" x="8670925" y="3544888"/>
          <p14:tracePt t="25134" x="8715375" y="3554413"/>
          <p14:tracePt t="25152" x="8742363" y="3554413"/>
          <p14:tracePt t="25168" x="8777288" y="3562350"/>
          <p14:tracePt t="25184" x="8804275" y="3562350"/>
          <p14:tracePt t="25201" x="8831263" y="3562350"/>
          <p14:tracePt t="25217" x="8840788" y="3562350"/>
          <p14:tracePt t="25234" x="8848725" y="3562350"/>
          <p14:tracePt t="25236" x="8858250" y="3562350"/>
          <p14:tracePt t="25251" x="8867775" y="3562350"/>
          <p14:tracePt t="25281" x="8875713" y="3562350"/>
          <p14:tracePt t="25295" x="8885238" y="3554413"/>
          <p14:tracePt t="25325" x="8894763" y="3544888"/>
          <p14:tracePt t="25342" x="8902700" y="3544888"/>
          <p14:tracePt t="25407" x="8912225" y="3536950"/>
          <p14:tracePt t="25475" x="8920163" y="3527425"/>
          <p14:tracePt t="25513" x="8929688" y="3527425"/>
          <p14:tracePt t="25526" x="8939213" y="3527425"/>
          <p14:tracePt t="25870" x="8929688" y="3527425"/>
          <p14:tracePt t="25893" x="8920163" y="3527425"/>
          <p14:tracePt t="25944" x="8912225" y="3527425"/>
          <p14:tracePt t="25954" x="8912225" y="3536950"/>
          <p14:tracePt t="33797" x="8875713" y="3536950"/>
          <p14:tracePt t="33806" x="8732838" y="3536950"/>
          <p14:tracePt t="33814" x="8528050" y="3527425"/>
          <p14:tracePt t="33820" x="8313738" y="3527425"/>
          <p14:tracePt t="33837" x="7902575" y="3500438"/>
          <p14:tracePt t="33854" x="7456488" y="3490913"/>
          <p14:tracePt t="33871" x="6938963" y="3465513"/>
          <p14:tracePt t="33904" x="5724525" y="3509963"/>
          <p14:tracePt t="33937" x="5099050" y="3589338"/>
          <p14:tracePt t="33971" x="4687888" y="3643313"/>
          <p14:tracePt t="33987" x="4670425" y="3643313"/>
          <p14:tracePt t="34004" x="4660900" y="3643313"/>
          <p14:tracePt t="34021" x="4652963" y="3643313"/>
          <p14:tracePt t="34297" x="4518025" y="3633788"/>
          <p14:tracePt t="34306" x="4384675" y="3633788"/>
          <p14:tracePt t="34313" x="4340225" y="3633788"/>
          <p14:tracePt t="34320" x="4303713" y="3633788"/>
          <p14:tracePt t="34337" x="4081463" y="3625850"/>
          <p14:tracePt t="34354" x="3894138" y="3625850"/>
          <p14:tracePt t="34371" x="3857625" y="3625850"/>
          <p14:tracePt t="34404" x="3697288" y="3643313"/>
          <p14:tracePt t="34437" x="3608388" y="3670300"/>
          <p14:tracePt t="34471" x="3544888" y="3705225"/>
          <p14:tracePt t="34487" x="3517900" y="3741738"/>
          <p14:tracePt t="34504" x="3482975" y="3822700"/>
          <p14:tracePt t="34521" x="3455988" y="3938588"/>
          <p14:tracePt t="34537" x="3438525" y="3965575"/>
          <p14:tracePt t="34554" x="3419475" y="4000500"/>
          <p14:tracePt t="34571" x="3384550" y="4037013"/>
          <p14:tracePt t="34587" x="3330575" y="4179888"/>
          <p14:tracePt t="34604" x="3303588" y="4295775"/>
          <p14:tracePt t="34621" x="3295650" y="4357688"/>
          <p14:tracePt t="34637" x="3286125" y="4384675"/>
          <p14:tracePt t="34654" x="3286125" y="4419600"/>
          <p14:tracePt t="34671" x="3295650" y="4510088"/>
          <p14:tracePt t="34687" x="3313113" y="4581525"/>
          <p14:tracePt t="34704" x="3340100" y="4643438"/>
          <p14:tracePt t="34721" x="3367088" y="4697413"/>
          <p14:tracePt t="34737" x="3411538" y="4751388"/>
          <p14:tracePt t="34754" x="3446463" y="4795838"/>
          <p14:tracePt t="34771" x="3490913" y="4848225"/>
          <p14:tracePt t="34787" x="3571875" y="4938713"/>
          <p14:tracePt t="34804" x="3652838" y="5010150"/>
          <p14:tracePt t="34821" x="3768725" y="5089525"/>
          <p14:tracePt t="34837" x="3830638" y="5108575"/>
          <p14:tracePt t="34854" x="3884613" y="5126038"/>
          <p14:tracePt t="34871" x="4017963" y="5160963"/>
          <p14:tracePt t="34887" x="4108450" y="5187950"/>
          <p14:tracePt t="34904" x="4187825" y="5205413"/>
          <p14:tracePt t="34921" x="4241800" y="5224463"/>
          <p14:tracePt t="34938" x="4322763" y="5251450"/>
          <p14:tracePt t="34954" x="4357688" y="5251450"/>
          <p14:tracePt t="34971" x="4465638" y="5251450"/>
          <p14:tracePt t="34987" x="4527550" y="5251450"/>
          <p14:tracePt t="35004" x="4554538" y="5251450"/>
          <p14:tracePt t="35021" x="4589463" y="5251450"/>
          <p14:tracePt t="35037" x="4625975" y="5251450"/>
          <p14:tracePt t="35054" x="4679950" y="5232400"/>
          <p14:tracePt t="35071" x="4759325" y="5224463"/>
          <p14:tracePt t="35087" x="4848225" y="5197475"/>
          <p14:tracePt t="35104" x="4867275" y="5197475"/>
          <p14:tracePt t="35121" x="4946650" y="5153025"/>
          <p14:tracePt t="35137" x="5054600" y="5126038"/>
          <p14:tracePt t="35154" x="5170488" y="5062538"/>
          <p14:tracePt t="35171" x="5340350" y="4867275"/>
          <p14:tracePt t="35187" x="5384800" y="4768850"/>
          <p14:tracePt t="35204" x="5429250" y="4679950"/>
          <p14:tracePt t="35222" x="5491163" y="4483100"/>
          <p14:tracePt t="35238" x="5518150" y="4340225"/>
          <p14:tracePt t="35254" x="5510213" y="4286250"/>
          <p14:tracePt t="35271" x="5500688" y="4232275"/>
          <p14:tracePt t="35287" x="5483225" y="4170363"/>
          <p14:tracePt t="35304" x="5456238" y="4027488"/>
          <p14:tracePt t="35321" x="5429250" y="3983038"/>
          <p14:tracePt t="35338" x="5411788" y="3919538"/>
          <p14:tracePt t="35354" x="5375275" y="3848100"/>
          <p14:tracePt t="35371" x="5286375" y="3705225"/>
          <p14:tracePt t="35387" x="5224463" y="3652838"/>
          <p14:tracePt t="35404" x="5126038" y="3598863"/>
          <p14:tracePt t="35421" x="5037138" y="3554413"/>
          <p14:tracePt t="35438" x="4902200" y="3517900"/>
          <p14:tracePt t="35455" x="4687888" y="3482975"/>
          <p14:tracePt t="35471" x="4589463" y="3465513"/>
          <p14:tracePt t="35488" x="4473575" y="3446463"/>
          <p14:tracePt t="35505" x="4251325" y="3438525"/>
          <p14:tracePt t="35521" x="4125913" y="3438525"/>
          <p14:tracePt t="35538" x="4000500" y="3438525"/>
          <p14:tracePt t="35554" x="3830638" y="3446463"/>
          <p14:tracePt t="35571" x="3741738" y="3446463"/>
          <p14:tracePt t="35588" x="3571875" y="3465513"/>
          <p14:tracePt t="35604" x="3429000" y="3482975"/>
          <p14:tracePt t="35621" x="3375025" y="3490913"/>
          <p14:tracePt t="35638" x="3330575" y="3509963"/>
          <p14:tracePt t="35654" x="3259138" y="3571875"/>
          <p14:tracePt t="35671" x="3205163" y="3643313"/>
          <p14:tracePt t="35688" x="3152775" y="3741738"/>
          <p14:tracePt t="35704" x="3098800" y="3813175"/>
          <p14:tracePt t="35721" x="3071813" y="3848100"/>
          <p14:tracePt t="35738" x="3000375" y="4027488"/>
          <p14:tracePt t="35754" x="2982913" y="4197350"/>
          <p14:tracePt t="35771" x="2965450" y="4268788"/>
          <p14:tracePt t="35788" x="2965450" y="4402138"/>
          <p14:tracePt t="35805" x="2973388" y="4545013"/>
          <p14:tracePt t="35821" x="2990850" y="4625975"/>
          <p14:tracePt t="35838" x="3009900" y="4687888"/>
          <p14:tracePt t="35854" x="3054350" y="4732338"/>
          <p14:tracePt t="35871" x="3133725" y="4857750"/>
          <p14:tracePt t="35888" x="3197225" y="4983163"/>
          <p14:tracePt t="35905" x="3241675" y="5045075"/>
          <p14:tracePt t="35921" x="3276600" y="5081588"/>
          <p14:tracePt t="35938" x="3455988" y="5180013"/>
          <p14:tracePt t="35954" x="3652838" y="5232400"/>
          <p14:tracePt t="35972" x="3786188" y="5295900"/>
          <p14:tracePt t="35988" x="3983038" y="5367338"/>
          <p14:tracePt t="36005" x="4160838" y="5411788"/>
          <p14:tracePt t="36021" x="4251325" y="5438775"/>
          <p14:tracePt t="36038" x="4357688" y="5438775"/>
          <p14:tracePt t="36054" x="4491038" y="5438775"/>
          <p14:tracePt t="36072" x="4581525" y="5419725"/>
          <p14:tracePt t="36088" x="4652963" y="5402263"/>
          <p14:tracePt t="36105" x="4724400" y="5394325"/>
          <p14:tracePt t="36121" x="4768850" y="5375275"/>
          <p14:tracePt t="36138" x="4786313" y="5375275"/>
          <p14:tracePt t="36543" x="4830763" y="5375275"/>
          <p14:tracePt t="36549" x="4938713" y="5375275"/>
          <p14:tracePt t="36557" x="5045075" y="5367338"/>
          <p14:tracePt t="36571" x="5160963" y="5367338"/>
          <p14:tracePt t="36588" x="5241925" y="5375275"/>
          <p14:tracePt t="36605" x="5313363" y="5384800"/>
          <p14:tracePt t="36622" x="5394325" y="5394325"/>
          <p14:tracePt t="36655" x="5491163" y="5402263"/>
          <p14:tracePt t="36688" x="5518150" y="5411788"/>
          <p14:tracePt t="37086" x="5518150" y="5402263"/>
          <p14:tracePt t="37115" x="5518150" y="5394325"/>
          <p14:tracePt t="37125" x="5518150" y="5375275"/>
          <p14:tracePt t="37131" x="5537200" y="5357813"/>
          <p14:tracePt t="37138" x="5545138" y="5322888"/>
          <p14:tracePt t="37155" x="5599113" y="5205413"/>
          <p14:tracePt t="37172" x="5626100" y="5089525"/>
          <p14:tracePt t="37205" x="5634038" y="4902200"/>
          <p14:tracePt t="37238" x="5634038" y="4589463"/>
          <p14:tracePt t="37272" x="5616575" y="4429125"/>
          <p14:tracePt t="37288" x="5599113" y="4268788"/>
          <p14:tracePt t="37305" x="5581650" y="4205288"/>
          <p14:tracePt t="37322" x="5554663" y="4170363"/>
          <p14:tracePt t="37338" x="5527675" y="4133850"/>
          <p14:tracePt t="37355" x="5411788" y="4044950"/>
          <p14:tracePt t="37372" x="5348288" y="3990975"/>
          <p14:tracePt t="37388" x="5322888" y="3983038"/>
          <p14:tracePt t="37405" x="5313363" y="3983038"/>
          <p14:tracePt t="37422" x="5303838" y="3983038"/>
          <p14:tracePt t="37438" x="5303838" y="3990975"/>
          <p14:tracePt t="37455" x="5303838" y="4000500"/>
          <p14:tracePt t="37773" x="5286375" y="4010025"/>
          <p14:tracePt t="37780" x="5224463" y="4037013"/>
          <p14:tracePt t="37789" x="5180013" y="4044950"/>
          <p14:tracePt t="37805" x="5010150" y="4098925"/>
          <p14:tracePt t="37822" x="4911725" y="4133850"/>
          <p14:tracePt t="37855" x="4572000" y="4232275"/>
          <p14:tracePt t="37888" x="4411663" y="4286250"/>
          <p14:tracePt t="37922" x="4232275" y="4303713"/>
          <p14:tracePt t="37938" x="4187825" y="4313238"/>
          <p14:tracePt t="37955" x="4143375" y="4322763"/>
          <p14:tracePt t="37972" x="4125913" y="4330700"/>
          <p14:tracePt t="37988" x="4108450" y="4348163"/>
          <p14:tracePt t="38005" x="4098925" y="4348163"/>
          <p14:tracePt t="38022" x="4081463" y="4357688"/>
          <p14:tracePt t="38039" x="4071938" y="4367213"/>
          <p14:tracePt t="38055" x="4054475" y="4402138"/>
          <p14:tracePt t="38072" x="4044950" y="4438650"/>
          <p14:tracePt t="38088" x="4010025" y="4510088"/>
          <p14:tracePt t="38105" x="3973513" y="4589463"/>
          <p14:tracePt t="38122" x="3929063" y="4660900"/>
          <p14:tracePt t="38138" x="3857625" y="4724400"/>
          <p14:tracePt t="38155" x="3813175" y="4751388"/>
          <p14:tracePt t="38172" x="3776663" y="4786313"/>
          <p14:tracePt t="38189" x="3714750" y="4848225"/>
          <p14:tracePt t="38205" x="3679825" y="4884738"/>
          <p14:tracePt t="38222" x="3633788" y="4911725"/>
          <p14:tracePt t="38239" x="3608388" y="4938713"/>
          <p14:tracePt t="38256" x="3571875" y="4938713"/>
          <p14:tracePt t="38272" x="3562350" y="4938713"/>
          <p14:tracePt t="38288" x="3517900" y="4956175"/>
          <p14:tracePt t="38305" x="3490913" y="4973638"/>
          <p14:tracePt t="38322" x="3465513" y="4973638"/>
          <p14:tracePt t="38339" x="3438525" y="4983163"/>
          <p14:tracePt t="38355" x="3411538" y="4991100"/>
          <p14:tracePt t="38372" x="3384550" y="5000625"/>
          <p14:tracePt t="38388" x="3330575" y="5010150"/>
          <p14:tracePt t="38405" x="3303588" y="5018088"/>
          <p14:tracePt t="38422" x="3268663" y="5027613"/>
          <p14:tracePt t="38439" x="3259138" y="5027613"/>
          <p14:tracePt t="38570" x="3268663" y="5027613"/>
          <p14:tracePt t="38577" x="3276600" y="5027613"/>
          <p14:tracePt t="38584" x="3286125" y="5027613"/>
          <p14:tracePt t="38599" x="3295650" y="5027613"/>
          <p14:tracePt t="38623" x="3303588" y="5027613"/>
          <p14:tracePt t="38652" x="3313113" y="5027613"/>
          <p14:tracePt t="38674" x="3322638" y="5027613"/>
          <p14:tracePt t="38696" x="3340100" y="5027613"/>
          <p14:tracePt t="38705" x="3357563" y="5027613"/>
          <p14:tracePt t="38712" x="3367088" y="5027613"/>
          <p14:tracePt t="38722" x="3384550" y="5027613"/>
          <p14:tracePt t="38739" x="3419475" y="5027613"/>
          <p14:tracePt t="38755" x="3482975" y="5027613"/>
          <p14:tracePt t="38772" x="3509963" y="5027613"/>
          <p14:tracePt t="38789" x="3544888" y="5027613"/>
          <p14:tracePt t="38805" x="3562350" y="5027613"/>
          <p14:tracePt t="38822" x="3589338" y="5027613"/>
          <p14:tracePt t="38839" x="3625850" y="5027613"/>
          <p14:tracePt t="38856" x="3643313" y="5027613"/>
          <p14:tracePt t="38872" x="3652838" y="5027613"/>
          <p14:tracePt t="38889" x="3670300" y="5018088"/>
          <p14:tracePt t="38905" x="3697288" y="5000625"/>
          <p14:tracePt t="38922" x="3714750" y="5000625"/>
          <p14:tracePt t="38939" x="3732213" y="4991100"/>
          <p14:tracePt t="38955" x="3759200" y="4991100"/>
          <p14:tracePt t="38973" x="3795713" y="4991100"/>
          <p14:tracePt t="38989" x="3830638" y="4965700"/>
          <p14:tracePt t="39005" x="3875088" y="4965700"/>
          <p14:tracePt t="39022" x="3902075" y="4946650"/>
          <p14:tracePt t="39039" x="3919538" y="4938713"/>
          <p14:tracePt t="39055" x="3938588" y="4929188"/>
          <p14:tracePt t="39072" x="3946525" y="4929188"/>
          <p14:tracePt t="39089" x="3965575" y="4911725"/>
          <p14:tracePt t="39106" x="3990975" y="4894263"/>
          <p14:tracePt t="39122" x="4017963" y="4875213"/>
          <p14:tracePt t="39139" x="4062413" y="4867275"/>
          <p14:tracePt t="39155" x="4089400" y="4848225"/>
          <p14:tracePt t="39172" x="4116388" y="4830763"/>
          <p14:tracePt t="39189" x="4133850" y="4822825"/>
          <p14:tracePt t="39205" x="4143375" y="4813300"/>
          <p14:tracePt t="39241" x="4152900" y="4803775"/>
          <p14:tracePt t="39255" x="4197350" y="4776788"/>
          <p14:tracePt t="39272" x="4214813" y="4768850"/>
          <p14:tracePt t="39289" x="4241800" y="4759325"/>
          <p14:tracePt t="39306" x="4259263" y="4741863"/>
          <p14:tracePt t="39323" x="4268788" y="4732338"/>
          <p14:tracePt t="39339" x="4286250" y="4724400"/>
          <p14:tracePt t="39356" x="4295775" y="4724400"/>
          <p14:tracePt t="39372" x="4313238" y="4714875"/>
          <p14:tracePt t="39389" x="4330700" y="4705350"/>
          <p14:tracePt t="39406" x="4357688" y="4679950"/>
          <p14:tracePt t="39422" x="4384675" y="4660900"/>
          <p14:tracePt t="39439" x="4402138" y="4643438"/>
          <p14:tracePt t="39456" x="4446588" y="4616450"/>
          <p14:tracePt t="39472" x="4500563" y="4589463"/>
          <p14:tracePt t="39489" x="4527550" y="4562475"/>
          <p14:tracePt t="39506" x="4537075" y="4545013"/>
          <p14:tracePt t="39523" x="4554538" y="4537075"/>
          <p14:tracePt t="39539" x="4562475" y="4527550"/>
          <p14:tracePt t="39556" x="4562475" y="4518025"/>
          <p14:tracePt t="39572" x="4581525" y="4491038"/>
          <p14:tracePt t="39589" x="4598988" y="4483100"/>
          <p14:tracePt t="39606" x="4633913" y="4473575"/>
          <p14:tracePt t="39622" x="4660900" y="4465638"/>
          <p14:tracePt t="39639" x="4687888" y="4456113"/>
          <p14:tracePt t="39656" x="4724400" y="4446588"/>
          <p14:tracePt t="39673" x="4759325" y="4429125"/>
          <p14:tracePt t="39689" x="4803775" y="4419600"/>
          <p14:tracePt t="39706" x="4813300" y="4419600"/>
          <p14:tracePt t="39723" x="4830763" y="4411663"/>
          <p14:tracePt t="39739" x="4857750" y="4402138"/>
          <p14:tracePt t="39741" x="4867275" y="4402138"/>
          <p14:tracePt t="39756" x="4884738" y="4394200"/>
          <p14:tracePt t="39773" x="4911725" y="4384675"/>
          <p14:tracePt t="39789" x="4956175" y="4367213"/>
          <p14:tracePt t="39806" x="4991100" y="4367213"/>
          <p14:tracePt t="39823" x="5054600" y="4357688"/>
          <p14:tracePt t="39839" x="5089525" y="4357688"/>
          <p14:tracePt t="39856" x="5108575" y="4357688"/>
          <p14:tracePt t="39873" x="5116513" y="4357688"/>
          <p14:tracePt t="39889" x="5143500" y="4357688"/>
          <p14:tracePt t="39906" x="5153025" y="4348163"/>
          <p14:tracePt t="39923" x="5170488" y="4348163"/>
          <p14:tracePt t="39939" x="5180013" y="4340225"/>
          <p14:tracePt t="39956" x="5232400" y="4322763"/>
          <p14:tracePt t="39972" x="5259388" y="4313238"/>
          <p14:tracePt t="39989" x="5268913" y="4303713"/>
          <p14:tracePt t="40006" x="5276850" y="4303713"/>
          <p14:tracePt t="40039" x="5286375" y="4303713"/>
          <p14:tracePt t="40105" x="5295900" y="4303713"/>
          <p14:tracePt t="40121" x="5303838" y="4303713"/>
          <p14:tracePt t="40135" x="5313363" y="4295775"/>
          <p14:tracePt t="40157" x="5322888" y="4295775"/>
          <p14:tracePt t="40175" x="5322888" y="4286250"/>
          <p14:tracePt t="40187" x="5330825" y="4276725"/>
          <p14:tracePt t="40263" x="5322888" y="4276725"/>
          <p14:tracePt t="40277" x="5313363" y="4276725"/>
          <p14:tracePt t="40293" x="5303838" y="4276725"/>
          <p14:tracePt t="40300" x="5295900" y="4276725"/>
          <p14:tracePt t="40315" x="5286375" y="4276725"/>
          <p14:tracePt t="40329" x="5276850" y="4276725"/>
          <p14:tracePt t="40339" x="5268913" y="4276725"/>
          <p14:tracePt t="40356" x="5241925" y="4286250"/>
          <p14:tracePt t="40373" x="5224463" y="4286250"/>
          <p14:tracePt t="40389" x="5205413" y="4295775"/>
          <p14:tracePt t="40406" x="5180013" y="4303713"/>
          <p14:tracePt t="40423" x="5143500" y="4322763"/>
          <p14:tracePt t="40440" x="5099050" y="4340225"/>
          <p14:tracePt t="40456" x="4973638" y="4367213"/>
          <p14:tracePt t="40473" x="4902200" y="4402138"/>
          <p14:tracePt t="40489" x="4867275" y="4402138"/>
          <p14:tracePt t="40506" x="4840288" y="4419600"/>
          <p14:tracePt t="40523" x="4822825" y="4429125"/>
          <p14:tracePt t="40539" x="4759325" y="4438650"/>
          <p14:tracePt t="40556" x="4724400" y="4446588"/>
          <p14:tracePt t="40573" x="4660900" y="4456113"/>
          <p14:tracePt t="40590" x="4616450" y="4473575"/>
          <p14:tracePt t="40606" x="4554538" y="4483100"/>
          <p14:tracePt t="40623" x="4510088" y="4491038"/>
          <p14:tracePt t="40639" x="4491038" y="4500563"/>
          <p14:tracePt t="40656" x="4456113" y="4518025"/>
          <p14:tracePt t="40673" x="4419600" y="4537075"/>
          <p14:tracePt t="40690" x="4375150" y="4554538"/>
          <p14:tracePt t="40706" x="4322763" y="4581525"/>
          <p14:tracePt t="40723" x="4286250" y="4616450"/>
          <p14:tracePt t="40740" x="4232275" y="4660900"/>
          <p14:tracePt t="40756" x="4205288" y="4687888"/>
          <p14:tracePt t="40773" x="4187825" y="4697413"/>
          <p14:tracePt t="40790" x="4179888" y="4714875"/>
          <p14:tracePt t="40806" x="4170363" y="4732338"/>
          <p14:tracePt t="40823" x="4152900" y="4751388"/>
          <p14:tracePt t="40839" x="4133850" y="4759325"/>
          <p14:tracePt t="40856" x="4116388" y="4776788"/>
          <p14:tracePt t="40873" x="4071938" y="4795838"/>
          <p14:tracePt t="40889" x="4017963" y="4822825"/>
          <p14:tracePt t="40906" x="3990975" y="4840288"/>
          <p14:tracePt t="40923" x="3983038" y="4848225"/>
          <p14:tracePt t="40939" x="3938588" y="4875213"/>
          <p14:tracePt t="40956" x="3919538" y="4911725"/>
          <p14:tracePt t="40973" x="3902075" y="4919663"/>
          <p14:tracePt t="40990" x="3867150" y="4946650"/>
          <p14:tracePt t="41006" x="3822700" y="4983163"/>
          <p14:tracePt t="41023" x="3776663" y="5010150"/>
          <p14:tracePt t="41039" x="3660775" y="5045075"/>
          <p14:tracePt t="41056" x="3633788" y="5062538"/>
          <p14:tracePt t="41073" x="3589338" y="5072063"/>
          <p14:tracePt t="41089" x="3554413" y="5081588"/>
          <p14:tracePt t="41106" x="3517900" y="5089525"/>
          <p14:tracePt t="41123" x="3473450" y="5089525"/>
          <p14:tracePt t="41140" x="3411538" y="5099050"/>
          <p14:tracePt t="41156" x="3375025" y="5108575"/>
          <p14:tracePt t="41173" x="3367088" y="5108575"/>
          <p14:tracePt t="41190" x="3348038" y="5108575"/>
          <p14:tracePt t="41206" x="3340100" y="5108575"/>
          <p14:tracePt t="41240" x="3313113" y="5108575"/>
          <p14:tracePt t="41256" x="3295650" y="5108575"/>
          <p14:tracePt t="41273" x="3286125" y="5108575"/>
          <p14:tracePt t="41290" x="3276600" y="5108575"/>
          <p14:tracePt t="41365" x="3276600" y="5099050"/>
          <p14:tracePt t="41375" x="3295650" y="5089525"/>
          <p14:tracePt t="41821" x="3367088" y="5045075"/>
          <p14:tracePt t="41828" x="3419475" y="5000625"/>
          <p14:tracePt t="41835" x="3446463" y="4983163"/>
          <p14:tracePt t="41845" x="3509963" y="4929188"/>
          <p14:tracePt t="41856" x="3589338" y="4759325"/>
          <p14:tracePt t="41873" x="3652838" y="4608513"/>
          <p14:tracePt t="41890" x="3751263" y="4518025"/>
          <p14:tracePt t="41923" x="3911600" y="4205288"/>
          <p14:tracePt t="41956" x="3956050" y="4044950"/>
          <p14:tracePt t="41990" x="3956050" y="3965575"/>
          <p14:tracePt t="42006" x="3956050" y="3919538"/>
          <p14:tracePt t="42024" x="3956050" y="3848100"/>
          <p14:tracePt t="42040" x="3956050" y="3813175"/>
          <p14:tracePt t="42057" x="3956050" y="3768725"/>
          <p14:tracePt t="42073" x="3956050" y="3741738"/>
          <p14:tracePt t="42090" x="3956050" y="3679825"/>
          <p14:tracePt t="42106" x="3956050" y="3633788"/>
          <p14:tracePt t="42123" x="3965575" y="3571875"/>
          <p14:tracePt t="42140" x="3983038" y="3509963"/>
          <p14:tracePt t="42156" x="3990975" y="3446463"/>
          <p14:tracePt t="42173" x="4010025" y="3411538"/>
          <p14:tracePt t="42190" x="4010025" y="3402013"/>
          <p14:tracePt t="42207" x="4010025" y="3394075"/>
          <p14:tracePt t="42223" x="4010025" y="3384550"/>
          <p14:tracePt t="42240" x="4010025" y="3375025"/>
          <p14:tracePt t="42257" x="4010025" y="3367088"/>
          <p14:tracePt t="42335" x="4000500" y="3367088"/>
          <p14:tracePt t="42343" x="3990975" y="3367088"/>
          <p14:tracePt t="42357" x="3983038" y="3367088"/>
          <p14:tracePt t="42374" x="3973513" y="3367088"/>
          <p14:tracePt t="42380" x="3956050" y="3367088"/>
          <p14:tracePt t="42390" x="3946525" y="3367088"/>
          <p14:tracePt t="42407" x="3919538" y="3357563"/>
          <p14:tracePt t="42424" x="3884613" y="3357563"/>
          <p14:tracePt t="42440" x="3822700" y="3357563"/>
          <p14:tracePt t="42457" x="3786188" y="3357563"/>
          <p14:tracePt t="42473" x="3741738" y="3357563"/>
          <p14:tracePt t="42490" x="3724275" y="3357563"/>
          <p14:tracePt t="42507" x="3679825" y="3348038"/>
          <p14:tracePt t="42523" x="3670300" y="3348038"/>
          <p14:tracePt t="42540" x="3652838" y="3348038"/>
          <p14:tracePt t="42557" x="3643313" y="3348038"/>
          <p14:tracePt t="42573" x="3616325" y="3348038"/>
          <p14:tracePt t="42590" x="3589338" y="3348038"/>
          <p14:tracePt t="42607" x="3581400" y="3348038"/>
          <p14:tracePt t="42623" x="3571875" y="3348038"/>
          <p14:tracePt t="42640" x="3554413" y="3348038"/>
          <p14:tracePt t="42674" x="3544888" y="3357563"/>
          <p14:tracePt t="42690" x="3527425" y="3357563"/>
          <p14:tracePt t="42707" x="3517900" y="3357563"/>
          <p14:tracePt t="42724" x="3509963" y="3357563"/>
          <p14:tracePt t="42740" x="3500438" y="3357563"/>
          <p14:tracePt t="42757" x="3490913" y="3357563"/>
          <p14:tracePt t="42827" x="3482975" y="3357563"/>
          <p14:tracePt t="42834" x="3482975" y="3367088"/>
          <p14:tracePt t="42886" x="3473450" y="3367088"/>
          <p14:tracePt t="42902" x="3473450" y="3375025"/>
          <p14:tracePt t="42939" x="3473450" y="3384550"/>
          <p14:tracePt t="42946" x="3465513" y="3384550"/>
          <p14:tracePt t="42985" x="3465513" y="3394075"/>
          <p14:tracePt t="43006" x="3455988" y="3394075"/>
          <p14:tracePt t="43028" x="3455988" y="3402013"/>
          <p14:tracePt t="43088" x="3455988" y="3411538"/>
          <p14:tracePt t="43997" x="3473450" y="3402013"/>
          <p14:tracePt t="44005" x="3490913" y="3402013"/>
          <p14:tracePt t="44014" x="3509963" y="3402013"/>
          <p14:tracePt t="44024" x="3517900" y="3394075"/>
          <p14:tracePt t="44041" x="3554413" y="3375025"/>
          <p14:tracePt t="44074" x="3724275" y="3313113"/>
          <p14:tracePt t="44107" x="3867150" y="3268663"/>
          <p14:tracePt t="44141" x="3929063" y="3241675"/>
          <p14:tracePt t="44157" x="3956050" y="3241675"/>
          <p14:tracePt t="44174" x="3983038" y="3241675"/>
          <p14:tracePt t="44191" x="4017963" y="3224213"/>
          <p14:tracePt t="44207" x="4081463" y="3214688"/>
          <p14:tracePt t="44224" x="4133850" y="3205163"/>
          <p14:tracePt t="44241" x="4160838" y="3205163"/>
          <p14:tracePt t="44257" x="4205288" y="3197225"/>
          <p14:tracePt t="44274" x="4232275" y="3197225"/>
          <p14:tracePt t="44291" x="4241800" y="3197225"/>
          <p14:tracePt t="44307" x="4276725" y="3197225"/>
          <p14:tracePt t="44324" x="4303713" y="3197225"/>
          <p14:tracePt t="44341" x="4348163" y="3205163"/>
          <p14:tracePt t="44357" x="4384675" y="3214688"/>
          <p14:tracePt t="44374" x="4402138" y="3224213"/>
          <p14:tracePt t="44391" x="4419600" y="3232150"/>
          <p14:tracePt t="44407" x="4446588" y="3232150"/>
          <p14:tracePt t="44424" x="4473575" y="3251200"/>
          <p14:tracePt t="44441" x="4500563" y="3268663"/>
          <p14:tracePt t="44457" x="4518025" y="3286125"/>
          <p14:tracePt t="44474" x="4545013" y="3313113"/>
          <p14:tracePt t="44491" x="4562475" y="3330575"/>
          <p14:tracePt t="44507" x="4572000" y="3340100"/>
          <p14:tracePt t="44524" x="4581525" y="3348038"/>
          <p14:tracePt t="44541" x="4589463" y="3348038"/>
          <p14:tracePt t="44557" x="4616450" y="3357563"/>
          <p14:tracePt t="44574" x="4625975" y="3367088"/>
          <p14:tracePt t="44591" x="4633913" y="3367088"/>
          <p14:tracePt t="44607" x="4643438" y="3375025"/>
          <p14:tracePt t="44624" x="4652963" y="3375025"/>
          <p14:tracePt t="44641" x="4670425" y="3375025"/>
          <p14:tracePt t="44657" x="4679950" y="3375025"/>
          <p14:tracePt t="44674" x="4687888" y="3375025"/>
          <p14:tracePt t="44692" x="4697413" y="3375025"/>
          <p14:tracePt t="44724" x="4705350" y="3375025"/>
          <p14:tracePt t="44744" x="4724400" y="3375025"/>
          <p14:tracePt t="44782" x="4732338" y="3375025"/>
          <p14:tracePt t="44877" x="4732338" y="3384550"/>
          <p14:tracePt t="45004" x="4732338" y="3394075"/>
          <p14:tracePt t="46436" x="4697413" y="3394075"/>
          <p14:tracePt t="46445" x="4598988" y="3402013"/>
          <p14:tracePt t="46451" x="4527550" y="3419475"/>
          <p14:tracePt t="46459" x="4465638" y="3429000"/>
          <p14:tracePt t="46475" x="4394200" y="3455988"/>
          <p14:tracePt t="46492" x="4348163" y="3500438"/>
          <p14:tracePt t="46508" x="4313238" y="3554413"/>
          <p14:tracePt t="46541" x="4276725" y="3625850"/>
          <p14:tracePt t="46575" x="4268788" y="3643313"/>
          <p14:tracePt t="46608" x="4268788" y="3679825"/>
          <p14:tracePt t="46642" x="4268788" y="3687763"/>
          <p14:tracePt t="46684" x="4276725" y="3687763"/>
          <p14:tracePt t="46690" x="4286250" y="3687763"/>
          <p14:tracePt t="46697" x="4313238" y="3687763"/>
          <p14:tracePt t="46708" x="4357688" y="3679825"/>
          <p14:tracePt t="46725" x="4456113" y="3679825"/>
          <p14:tracePt t="46742" x="4714875" y="3643313"/>
          <p14:tracePt t="46758" x="4803775" y="3633788"/>
          <p14:tracePt t="46775" x="4946650" y="3616325"/>
          <p14:tracePt t="46792" x="5081588" y="3598863"/>
          <p14:tracePt t="46808" x="5205413" y="3581400"/>
          <p14:tracePt t="46825" x="5232400" y="3562350"/>
          <p14:tracePt t="46842" x="5259388" y="3562350"/>
          <p14:tracePt t="46858" x="5286375" y="3562350"/>
          <p14:tracePt t="46875" x="5313363" y="3562350"/>
          <p14:tracePt t="46892" x="5322888" y="3562350"/>
          <p14:tracePt t="47212" x="5384800" y="3562350"/>
          <p14:tracePt t="47219" x="5429250" y="3562350"/>
          <p14:tracePt t="47228" x="5491163" y="3554413"/>
          <p14:tracePt t="47242" x="5626100" y="3544888"/>
          <p14:tracePt t="47258" x="5813425" y="3517900"/>
          <p14:tracePt t="47275" x="5919788" y="3500438"/>
          <p14:tracePt t="47292" x="6089650" y="3473450"/>
          <p14:tracePt t="47325" x="6384925" y="3429000"/>
          <p14:tracePt t="47358" x="6634163" y="3402013"/>
          <p14:tracePt t="47392" x="6777038" y="3402013"/>
          <p14:tracePt t="47408" x="6813550" y="3402013"/>
          <p14:tracePt t="47425" x="6840538" y="3402013"/>
          <p14:tracePt t="47442" x="6867525" y="3402013"/>
          <p14:tracePt t="47458" x="6894513" y="3402013"/>
          <p14:tracePt t="47475" x="6902450" y="3402013"/>
          <p14:tracePt t="47492" x="6919913" y="3402013"/>
          <p14:tracePt t="47525" x="6956425" y="3384550"/>
          <p14:tracePt t="47542" x="6991350" y="3375025"/>
          <p14:tracePt t="47558" x="7027863" y="3357563"/>
          <p14:tracePt t="47575" x="7054850" y="3357563"/>
          <p14:tracePt t="47592" x="7081838" y="3340100"/>
          <p14:tracePt t="47608" x="7126288" y="3322638"/>
          <p14:tracePt t="47625" x="7134225" y="3322638"/>
          <p14:tracePt t="47643" x="7143750" y="3313113"/>
          <p14:tracePt t="47682" x="7143750" y="3303588"/>
          <p14:tracePt t="47692" x="7143750" y="3295650"/>
          <p14:tracePt t="47708" x="7143750" y="3286125"/>
          <p14:tracePt t="47726" x="7116763" y="3241675"/>
          <p14:tracePt t="47743" x="7081838" y="3205163"/>
          <p14:tracePt t="47759" x="7054850" y="3170238"/>
          <p14:tracePt t="47775" x="7027863" y="3133725"/>
          <p14:tracePt t="47792" x="6983413" y="3125788"/>
          <p14:tracePt t="47808" x="6858000" y="3098800"/>
          <p14:tracePt t="47825" x="6796088" y="3089275"/>
          <p14:tracePt t="47842" x="6751638" y="3089275"/>
          <p14:tracePt t="47858" x="6715125" y="3089275"/>
          <p14:tracePt t="47875" x="6661150" y="3089275"/>
          <p14:tracePt t="47892" x="6562725" y="3081338"/>
          <p14:tracePt t="47908" x="6491288" y="3081338"/>
          <p14:tracePt t="47925" x="6438900" y="3081338"/>
          <p14:tracePt t="47942" x="6402388" y="3089275"/>
          <p14:tracePt t="47959" x="6357938" y="3116263"/>
          <p14:tracePt t="47975" x="6330950" y="3143250"/>
          <p14:tracePt t="47992" x="6296025" y="3170238"/>
          <p14:tracePt t="48009" x="6242050" y="3214688"/>
          <p14:tracePt t="48025" x="6224588" y="3232150"/>
          <p14:tracePt t="48043" x="6197600" y="3241675"/>
          <p14:tracePt t="48059" x="6180138" y="3259138"/>
          <p14:tracePt t="48075" x="6170613" y="3268663"/>
          <p14:tracePt t="48092" x="6161088" y="3286125"/>
          <p14:tracePt t="48109" x="6161088" y="3322638"/>
          <p14:tracePt t="48125" x="6161088" y="3357563"/>
          <p14:tracePt t="48143" x="6170613" y="3402013"/>
          <p14:tracePt t="48158" x="6224588" y="3473450"/>
          <p14:tracePt t="48175" x="6259513" y="3509963"/>
          <p14:tracePt t="48192" x="6303963" y="3527425"/>
          <p14:tracePt t="48209" x="6313488" y="3536950"/>
          <p14:tracePt t="48225" x="6384925" y="3554413"/>
          <p14:tracePt t="48242" x="6500813" y="3562350"/>
          <p14:tracePt t="48259" x="6589713" y="3562350"/>
          <p14:tracePt t="48275" x="6653213" y="3581400"/>
          <p14:tracePt t="48292" x="6670675" y="3581400"/>
          <p14:tracePt t="48308" x="6724650" y="3581400"/>
          <p14:tracePt t="48325" x="6769100" y="3571875"/>
          <p14:tracePt t="48342" x="6813550" y="3554413"/>
          <p14:tracePt t="48359" x="6867525" y="3544888"/>
          <p14:tracePt t="48375" x="6919913" y="3527425"/>
          <p14:tracePt t="48392" x="6965950" y="3509963"/>
          <p14:tracePt t="48409" x="6991350" y="3465513"/>
          <p14:tracePt t="48425" x="7045325" y="3394075"/>
          <p14:tracePt t="48443" x="7081838" y="3303588"/>
          <p14:tracePt t="48459" x="7089775" y="3259138"/>
          <p14:tracePt t="48475" x="7116763" y="3214688"/>
          <p14:tracePt t="48492" x="7134225" y="3179763"/>
          <p14:tracePt t="48508" x="7143750" y="3133725"/>
          <p14:tracePt t="48525" x="7143750" y="3062288"/>
          <p14:tracePt t="48542" x="7143750" y="3027363"/>
          <p14:tracePt t="48559" x="7134225" y="3009900"/>
          <p14:tracePt t="48576" x="7108825" y="2982913"/>
          <p14:tracePt t="48592" x="7089775" y="2946400"/>
          <p14:tracePt t="48609" x="7062788" y="2928938"/>
          <p14:tracePt t="48625" x="7018338" y="2901950"/>
          <p14:tracePt t="48642" x="6946900" y="2894013"/>
          <p14:tracePt t="48659" x="6831013" y="2894013"/>
          <p14:tracePt t="48675" x="6796088" y="2894013"/>
          <p14:tracePt t="48692" x="6742113" y="2894013"/>
          <p14:tracePt t="48709" x="6715125" y="2894013"/>
          <p14:tracePt t="48725" x="6643688" y="2911475"/>
          <p14:tracePt t="48742" x="6581775" y="2928938"/>
          <p14:tracePt t="48759" x="6537325" y="2938463"/>
          <p14:tracePt t="48775" x="6500813" y="2965450"/>
          <p14:tracePt t="48792" x="6465888" y="2990850"/>
          <p14:tracePt t="48809" x="6411913" y="3081338"/>
          <p14:tracePt t="48825" x="6384925" y="3133725"/>
          <p14:tracePt t="48843" x="6375400" y="3170238"/>
          <p14:tracePt t="48859" x="6340475" y="3224213"/>
          <p14:tracePt t="48875" x="6330950" y="3251200"/>
          <p14:tracePt t="48892" x="6313488" y="3286125"/>
          <p14:tracePt t="48909" x="6313488" y="3322638"/>
          <p14:tracePt t="48925" x="6313488" y="3357563"/>
          <p14:tracePt t="48943" x="6313488" y="3411538"/>
          <p14:tracePt t="48959" x="6313488" y="3446463"/>
          <p14:tracePt t="48975" x="6313488" y="3465513"/>
          <p14:tracePt t="48992" x="6323013" y="3473450"/>
          <p14:tracePt t="49009" x="6330950" y="3500438"/>
          <p14:tracePt t="49025" x="6348413" y="3509963"/>
          <p14:tracePt t="49042" x="6348413" y="3517900"/>
          <p14:tracePt t="49059" x="6375400" y="3527425"/>
          <p14:tracePt t="49075" x="6429375" y="3554413"/>
          <p14:tracePt t="49092" x="6510338" y="3554413"/>
          <p14:tracePt t="49109" x="6581775" y="3562350"/>
          <p14:tracePt t="49126" x="6634163" y="3562350"/>
          <p14:tracePt t="49142" x="6670675" y="3562350"/>
          <p14:tracePt t="49159" x="6705600" y="3562350"/>
          <p14:tracePt t="49176" x="6724650" y="3562350"/>
          <p14:tracePt t="49192" x="6759575" y="3544888"/>
          <p14:tracePt t="49209" x="6804025" y="3527425"/>
          <p14:tracePt t="49226" x="6840538" y="3490913"/>
          <p14:tracePt t="49242" x="6902450" y="3419475"/>
          <p14:tracePt t="49259" x="6946900" y="3295650"/>
          <p14:tracePt t="49276" x="6983413" y="3197225"/>
          <p14:tracePt t="49292" x="6983413" y="3152775"/>
          <p14:tracePt t="49309" x="6983413" y="3071813"/>
          <p14:tracePt t="49326" x="6973888" y="3044825"/>
          <p14:tracePt t="49342" x="6956425" y="3017838"/>
          <p14:tracePt t="49359" x="6919913" y="3009900"/>
          <p14:tracePt t="49376" x="6875463" y="2990850"/>
          <p14:tracePt t="49392" x="6831013" y="2990850"/>
          <p14:tracePt t="49409" x="6786563" y="2990850"/>
          <p14:tracePt t="49426" x="6751638" y="3000375"/>
          <p14:tracePt t="49442" x="6697663" y="3036888"/>
          <p14:tracePt t="49459" x="6661150" y="3062288"/>
          <p14:tracePt t="49476" x="6589713" y="3108325"/>
          <p14:tracePt t="49492" x="6518275" y="3125788"/>
          <p14:tracePt t="49509" x="6465888" y="3152775"/>
          <p14:tracePt t="49526" x="6456363" y="3160713"/>
          <p14:tracePt t="49542" x="6429375" y="3179763"/>
          <p14:tracePt t="49559" x="6419850" y="3187700"/>
          <p14:tracePt t="49576" x="6402388" y="3205163"/>
          <p14:tracePt t="49609" x="6402388" y="3214688"/>
          <p14:tracePt t="49645" x="6402388" y="3224213"/>
          <p14:tracePt t="51149" x="6537325" y="3224213"/>
          <p14:tracePt t="51156" x="6626225" y="3232150"/>
          <p14:tracePt t="51164" x="6688138" y="3241675"/>
          <p14:tracePt t="51176" x="6759575" y="3259138"/>
          <p14:tracePt t="51193" x="6929438" y="3295650"/>
          <p14:tracePt t="51210" x="7072313" y="3348038"/>
          <p14:tracePt t="51226" x="7134225" y="3367088"/>
          <p14:tracePt t="51259" x="7224713" y="3394075"/>
          <p14:tracePt t="51263" x="7232650" y="3394075"/>
          <p14:tracePt t="51293" x="7296150" y="3411538"/>
          <p14:tracePt t="51326" x="7323138" y="3419475"/>
          <p14:tracePt t="51343" x="7323138" y="3429000"/>
          <p14:tracePt t="51360" x="7340600" y="3429000"/>
          <p14:tracePt t="51376" x="7348538" y="3429000"/>
          <p14:tracePt t="51393" x="7367588" y="3429000"/>
          <p14:tracePt t="51410" x="7375525" y="3429000"/>
          <p14:tracePt t="51426" x="7402513" y="3438525"/>
          <p14:tracePt t="51443" x="7429500" y="3438525"/>
          <p14:tracePt t="51460" x="7466013" y="3438525"/>
          <p14:tracePt t="51476" x="7491413" y="3438525"/>
          <p14:tracePt t="51493" x="7500938" y="3438525"/>
          <p14:tracePt t="51526" x="7500938" y="3455988"/>
          <p14:tracePt t="51887" x="7688263" y="3438525"/>
          <p14:tracePt t="51895" x="7939088" y="3429000"/>
          <p14:tracePt t="51903" x="8116888" y="3429000"/>
          <p14:tracePt t="51910" x="8466138" y="3446463"/>
          <p14:tracePt t="51943" x="9109075" y="3482975"/>
          <p14:tracePt t="51976" x="9420225" y="3490913"/>
          <p14:tracePt t="52010" x="9518650" y="3490913"/>
          <p14:tracePt t="52026" x="9528175" y="3500438"/>
          <p14:tracePt t="52066" x="9528175" y="3509963"/>
          <p14:tracePt t="52148" x="9537700" y="3509963"/>
          <p14:tracePt t="52416" x="9528175" y="3509963"/>
          <p14:tracePt t="52424" x="9518650" y="3509963"/>
          <p14:tracePt t="52432" x="9510713" y="3509963"/>
          <p14:tracePt t="52446" x="9501188" y="3509963"/>
          <p14:tracePt t="52476" x="9491663" y="3509963"/>
          <p14:tracePt t="52491" x="9483725" y="3509963"/>
          <p14:tracePt t="52499" x="9466263" y="3509963"/>
          <p14:tracePt t="52526" x="9439275" y="3517900"/>
          <p14:tracePt t="52560" x="9402763" y="3527425"/>
          <p14:tracePt t="52774" x="9402763" y="3536950"/>
          <p14:tracePt t="53326" x="9358313" y="3544888"/>
          <p14:tracePt t="53335" x="9296400" y="3562350"/>
          <p14:tracePt t="53344" x="9259888" y="3571875"/>
          <p14:tracePt t="53361" x="9001125" y="3633788"/>
          <p14:tracePt t="53394" x="8537575" y="3741738"/>
          <p14:tracePt t="53427" x="7875588" y="3884613"/>
          <p14:tracePt t="53461" x="7304088" y="4071938"/>
          <p14:tracePt t="53477" x="6946900" y="4214813"/>
          <p14:tracePt t="53494" x="6643688" y="4303713"/>
          <p14:tracePt t="53510" x="6394450" y="4348163"/>
          <p14:tracePt t="53527" x="5973763" y="4411663"/>
          <p14:tracePt t="53545" x="5626100" y="4429125"/>
          <p14:tracePt t="53560" x="5438775" y="4446588"/>
          <p14:tracePt t="53577" x="5214938" y="4446588"/>
          <p14:tracePt t="53594" x="5099050" y="4456113"/>
          <p14:tracePt t="53610" x="5054600" y="4456113"/>
          <p14:tracePt t="53627" x="5037138" y="4456113"/>
          <p14:tracePt t="53946" x="5037138" y="4446588"/>
          <p14:tracePt t="53955" x="5054600" y="4419600"/>
          <p14:tracePt t="53961" x="5072063" y="4402138"/>
          <p14:tracePt t="53977" x="5126038" y="4348163"/>
          <p14:tracePt t="53994" x="5214938" y="4276725"/>
          <p14:tracePt t="54011" x="5295900" y="4205288"/>
          <p14:tracePt t="54044" x="5394325" y="4089400"/>
          <p14:tracePt t="54077" x="5402263" y="4027488"/>
          <p14:tracePt t="54111" x="5330825" y="3875088"/>
          <p14:tracePt t="54127" x="5197475" y="3768725"/>
          <p14:tracePt t="54144" x="5089525" y="3724275"/>
          <p14:tracePt t="54161" x="5037138" y="3705225"/>
          <p14:tracePt t="54177" x="4884738" y="3697288"/>
          <p14:tracePt t="54194" x="4714875" y="3687763"/>
          <p14:tracePt t="54211" x="4598988" y="3670300"/>
          <p14:tracePt t="54227" x="4384675" y="3652838"/>
          <p14:tracePt t="54244" x="4187825" y="3633788"/>
          <p14:tracePt t="54261" x="4081463" y="3616325"/>
          <p14:tracePt t="54277" x="3894138" y="3616325"/>
          <p14:tracePt t="54294" x="3795713" y="3616325"/>
          <p14:tracePt t="54311" x="3670300" y="3616325"/>
          <p14:tracePt t="54327" x="3527425" y="3616325"/>
          <p14:tracePt t="54344" x="3429000" y="3633788"/>
          <p14:tracePt t="54361" x="3367088" y="3633788"/>
          <p14:tracePt t="54377" x="3295650" y="3660775"/>
          <p14:tracePt t="54394" x="3224213" y="3679825"/>
          <p14:tracePt t="54411" x="3152775" y="3697288"/>
          <p14:tracePt t="54427" x="3108325" y="3724275"/>
          <p14:tracePt t="54444" x="3071813" y="3751263"/>
          <p14:tracePt t="54461" x="3017838" y="3867150"/>
          <p14:tracePt t="54477" x="3000375" y="3956050"/>
          <p14:tracePt t="54494" x="2990850" y="4017963"/>
          <p14:tracePt t="54511" x="2973388" y="4071938"/>
          <p14:tracePt t="54527" x="2965450" y="4251325"/>
          <p14:tracePt t="54544" x="2955925" y="4357688"/>
          <p14:tracePt t="54561" x="2955925" y="4402138"/>
          <p14:tracePt t="54577" x="2955925" y="4429125"/>
          <p14:tracePt t="54594" x="2965450" y="4483100"/>
          <p14:tracePt t="54611" x="2990850" y="4598988"/>
          <p14:tracePt t="54628" x="3009900" y="4705350"/>
          <p14:tracePt t="54644" x="3036888" y="4768850"/>
          <p14:tracePt t="54661" x="3143250" y="4884738"/>
          <p14:tracePt t="54677" x="3241675" y="4973638"/>
          <p14:tracePt t="54694" x="3340100" y="5062538"/>
          <p14:tracePt t="54711" x="3438525" y="5126038"/>
          <p14:tracePt t="54728" x="3714750" y="5153025"/>
          <p14:tracePt t="54744" x="3848100" y="5153025"/>
          <p14:tracePt t="54761" x="4160838" y="5027613"/>
          <p14:tracePt t="54778" x="4303713" y="4919663"/>
          <p14:tracePt t="54794" x="4456113" y="4795838"/>
          <p14:tracePt t="54811" x="4848225" y="4268788"/>
          <p14:tracePt t="54827" x="4894263" y="4133850"/>
          <p14:tracePt t="54844" x="4973638" y="3786188"/>
          <p14:tracePt t="54861" x="4973638" y="3652838"/>
          <p14:tracePt t="54878" x="4991100" y="3286125"/>
          <p14:tracePt t="54894" x="4973638" y="3214688"/>
          <p14:tracePt t="54911" x="4956175" y="3170238"/>
          <p14:tracePt t="54927" x="4919663" y="3125788"/>
          <p14:tracePt t="54944" x="4875213" y="3054350"/>
          <p14:tracePt t="54961" x="4840288" y="2982913"/>
          <p14:tracePt t="54977" x="4822825" y="2901950"/>
          <p14:tracePt t="54994" x="4786313" y="2847975"/>
          <p14:tracePt t="55011" x="4759325" y="2786063"/>
          <p14:tracePt t="55027" x="4732338" y="2751138"/>
          <p14:tracePt t="55044" x="4714875" y="2732088"/>
          <p14:tracePt t="55061" x="4714875" y="2714625"/>
          <p14:tracePt t="55077" x="4697413" y="2679700"/>
          <p14:tracePt t="55094" x="4687888" y="2608263"/>
          <p14:tracePt t="55111" x="4660900" y="2554288"/>
          <p14:tracePt t="55127" x="4643438" y="2527300"/>
          <p14:tracePt t="55144" x="4625975" y="2509838"/>
          <p14:tracePt t="55161" x="4589463" y="2473325"/>
          <p14:tracePt t="55178" x="4562475" y="2446338"/>
          <p14:tracePt t="55194" x="4527550" y="2411413"/>
          <p14:tracePt t="55211" x="4500563" y="2366963"/>
          <p14:tracePt t="55228" x="4456113" y="2312988"/>
          <p14:tracePt t="55244" x="4429125" y="2286000"/>
          <p14:tracePt t="55261" x="4394200" y="2259013"/>
          <p14:tracePt t="55278" x="4375150" y="2241550"/>
          <p14:tracePt t="55295" x="4367213" y="2232025"/>
          <p14:tracePt t="55311" x="4357688" y="2232025"/>
          <p14:tracePt t="55328" x="4348163" y="2232025"/>
          <p14:tracePt t="55362" x="4348163" y="2241550"/>
          <p14:tracePt t="55378" x="4348163" y="2276475"/>
          <p14:tracePt t="55394" x="4348163" y="2295525"/>
          <p14:tracePt t="55411" x="4348163" y="2312988"/>
          <p14:tracePt t="55428" x="4357688" y="2322513"/>
          <p14:tracePt t="55444" x="4357688" y="2330450"/>
          <p14:tracePt t="55461" x="4367213" y="2339975"/>
          <p14:tracePt t="55483" x="4375150" y="2339975"/>
          <p14:tracePt t="55497" x="4384675" y="2339975"/>
          <p14:tracePt t="55518" x="4394200" y="2339975"/>
          <p14:tracePt t="55534" x="4411663" y="2339975"/>
          <p14:tracePt t="55544" x="4411663" y="2330450"/>
          <p14:tracePt t="55561" x="4419600" y="2322513"/>
          <p14:tracePt t="55578" x="4446588" y="2276475"/>
          <p14:tracePt t="55594" x="4446588" y="2241550"/>
          <p14:tracePt t="55611" x="4446588" y="2232025"/>
          <p14:tracePt t="55628" x="4438650" y="2224088"/>
          <p14:tracePt t="55661" x="4429125" y="2224088"/>
          <p14:tracePt t="55678" x="4419600" y="2224088"/>
          <p14:tracePt t="55694" x="4411663" y="2232025"/>
          <p14:tracePt t="55712" x="4394200" y="2286000"/>
          <p14:tracePt t="55728" x="4384675" y="2393950"/>
          <p14:tracePt t="55744" x="4384675" y="2428875"/>
          <p14:tracePt t="55762" x="4384675" y="2455863"/>
          <p14:tracePt t="55778" x="4384675" y="2465388"/>
          <p14:tracePt t="55795" x="4384675" y="2473325"/>
          <p14:tracePt t="55811" x="4394200" y="2473325"/>
          <p14:tracePt t="55828" x="4402138" y="2473325"/>
          <p14:tracePt t="55844" x="4411663" y="2473325"/>
          <p14:tracePt t="55862" x="4429125" y="2465388"/>
          <p14:tracePt t="55878" x="4446588" y="2455863"/>
          <p14:tracePt t="55894" x="4456113" y="2428875"/>
          <p14:tracePt t="55911" x="4465638" y="2401888"/>
          <p14:tracePt t="55928" x="4465638" y="2339975"/>
          <p14:tracePt t="55945" x="4465638" y="2322513"/>
          <p14:tracePt t="55961" x="4438650" y="2286000"/>
          <p14:tracePt t="55978" x="4429125" y="2286000"/>
          <p14:tracePt t="55994" x="4411663" y="2286000"/>
          <p14:tracePt t="56011" x="4384675" y="2286000"/>
          <p14:tracePt t="56028" x="4375150" y="2286000"/>
          <p14:tracePt t="56045" x="4348163" y="2330450"/>
          <p14:tracePt t="56061" x="4322763" y="2366963"/>
          <p14:tracePt t="56078" x="4322763" y="2419350"/>
          <p14:tracePt t="56095" x="4322763" y="2438400"/>
          <p14:tracePt t="56111" x="4322763" y="2455863"/>
          <p14:tracePt t="56128" x="4330700" y="2465388"/>
          <p14:tracePt t="56144" x="4340225" y="2473325"/>
          <p14:tracePt t="56161" x="4357688" y="2473325"/>
          <p14:tracePt t="56178" x="4367213" y="2473325"/>
          <p14:tracePt t="56194" x="4375150" y="2473325"/>
          <p14:tracePt t="56212" x="4394200" y="2455863"/>
          <p14:tracePt t="56228" x="4402138" y="2438400"/>
          <p14:tracePt t="56245" x="4419600" y="2419350"/>
          <p14:tracePt t="56262" x="4438650" y="2366963"/>
          <p14:tracePt t="56278" x="4438650" y="2295525"/>
          <p14:tracePt t="56295" x="4429125" y="2241550"/>
          <p14:tracePt t="56312" x="4419600" y="2224088"/>
          <p14:tracePt t="56328" x="4402138" y="2224088"/>
          <p14:tracePt t="56344" x="4394200" y="2224088"/>
          <p14:tracePt t="56361" x="4367213" y="2224088"/>
          <p14:tracePt t="56378" x="4348163" y="2232025"/>
          <p14:tracePt t="56395" x="4330700" y="2276475"/>
          <p14:tracePt t="56411" x="4322763" y="2322513"/>
          <p14:tracePt t="56428" x="4322763" y="2384425"/>
          <p14:tracePt t="56445" x="4322763" y="2419350"/>
          <p14:tracePt t="56461" x="4322763" y="2438400"/>
          <p14:tracePt t="56478" x="4330700" y="2446338"/>
          <p14:tracePt t="56495" x="4348163" y="2446338"/>
          <p14:tracePt t="56512" x="4357688" y="2446338"/>
          <p14:tracePt t="56528" x="4384675" y="2446338"/>
          <p14:tracePt t="56545" x="4394200" y="2446338"/>
          <p14:tracePt t="56562" x="4402138" y="2446338"/>
          <p14:tracePt t="56578" x="4411663" y="2419350"/>
          <p14:tracePt t="56595" x="4429125" y="2401888"/>
          <p14:tracePt t="56612" x="4438650" y="2357438"/>
          <p14:tracePt t="56628" x="4438650" y="2347913"/>
          <p14:tracePt t="56645" x="4419600" y="2251075"/>
          <p14:tracePt t="56662" x="4402138" y="2232025"/>
          <p14:tracePt t="56678" x="4394200" y="2232025"/>
          <p14:tracePt t="56695" x="4384675" y="2232025"/>
          <p14:tracePt t="56713" x="4367213" y="2232025"/>
          <p14:tracePt t="56728" x="4348163" y="2268538"/>
          <p14:tracePt t="56745" x="4340225" y="2312988"/>
          <p14:tracePt t="56762" x="4340225" y="2357438"/>
          <p14:tracePt t="56778" x="4340225" y="2401888"/>
          <p14:tracePt t="56795" x="4348163" y="2428875"/>
          <p14:tracePt t="56811" x="4357688" y="2428875"/>
          <p14:tracePt t="56828" x="4367213" y="2438400"/>
          <p14:tracePt t="56845" x="4384675" y="2438400"/>
          <p14:tracePt t="56861" x="4394200" y="2438400"/>
          <p14:tracePt t="56895" x="4411663" y="2411413"/>
          <p14:tracePt t="56912" x="4429125" y="2393950"/>
          <p14:tracePt t="56928" x="4429125" y="2347913"/>
          <p14:tracePt t="56945" x="4429125" y="2322513"/>
          <p14:tracePt t="56962" x="4411663" y="2295525"/>
          <p14:tracePt t="56978" x="4402138" y="2286000"/>
          <p14:tracePt t="56995" x="4384675" y="2276475"/>
          <p14:tracePt t="57012" x="4375150" y="2276475"/>
          <p14:tracePt t="57028" x="4357688" y="2276475"/>
          <p14:tracePt t="57045" x="4348163" y="2312988"/>
          <p14:tracePt t="57062" x="4348163" y="2374900"/>
          <p14:tracePt t="57078" x="4348163" y="2393950"/>
          <p14:tracePt t="57095" x="4348163" y="2401888"/>
          <p14:tracePt t="57112" x="4348163" y="2428875"/>
          <p14:tracePt t="57128" x="4367213" y="2438400"/>
          <p14:tracePt t="57145" x="4375150" y="2438400"/>
          <p14:tracePt t="57162" x="4384675" y="2438400"/>
          <p14:tracePt t="57178" x="4394200" y="2428875"/>
          <p14:tracePt t="57195" x="4402138" y="2419350"/>
          <p14:tracePt t="57213" x="4419600" y="2384425"/>
          <p14:tracePt t="57228" x="4429125" y="2347913"/>
          <p14:tracePt t="57245" x="4429125" y="2322513"/>
          <p14:tracePt t="57262" x="4411663" y="2295525"/>
          <p14:tracePt t="57278" x="4394200" y="2286000"/>
          <p14:tracePt t="57295" x="4384675" y="2286000"/>
          <p14:tracePt t="57312" x="4375150" y="2295525"/>
          <p14:tracePt t="57328" x="4348163" y="2330450"/>
          <p14:tracePt t="57345" x="4348163" y="2366963"/>
          <p14:tracePt t="57362" x="4367213" y="2401888"/>
          <p14:tracePt t="57378" x="4367213" y="2419350"/>
          <p14:tracePt t="57395" x="4375150" y="2428875"/>
          <p14:tracePt t="57413" x="4384675" y="2428875"/>
          <p14:tracePt t="57428" x="4394200" y="2428875"/>
          <p14:tracePt t="57445" x="4402138" y="2428875"/>
          <p14:tracePt t="57462" x="4411663" y="2428875"/>
          <p14:tracePt t="57478" x="4419600" y="2401888"/>
          <p14:tracePt t="57495" x="4419600" y="2366963"/>
          <p14:tracePt t="57512" x="4419600" y="2339975"/>
          <p14:tracePt t="57528" x="4402138" y="2322513"/>
          <p14:tracePt t="57545" x="4384675" y="2312988"/>
          <p14:tracePt t="57563" x="4375150" y="2312988"/>
          <p14:tracePt t="57578" x="4357688" y="2312988"/>
          <p14:tracePt t="57595" x="4348163" y="2347913"/>
          <p14:tracePt t="57612" x="4348163" y="2374900"/>
          <p14:tracePt t="57628" x="4367213" y="2411413"/>
          <p14:tracePt t="57645" x="4367213" y="2419350"/>
          <p14:tracePt t="57662" x="4384675" y="2419350"/>
          <p14:tracePt t="57800" x="4394200" y="2411413"/>
          <p14:tracePt t="57860" x="4545013" y="2357438"/>
          <p14:tracePt t="57867" x="4562475" y="2357438"/>
          <p14:tracePt t="57878" x="4598988" y="2357438"/>
          <p14:tracePt t="57895" x="4625975" y="2357438"/>
          <p14:tracePt t="57912" x="4687888" y="2357438"/>
          <p14:tracePt t="57929" x="4714875" y="2357438"/>
          <p14:tracePt t="57945" x="4768850" y="2357438"/>
          <p14:tracePt t="57962" x="4803775" y="2357438"/>
          <p14:tracePt t="57978" x="4830763" y="2366963"/>
          <p14:tracePt t="57995" x="4875213" y="2366963"/>
          <p14:tracePt t="58012" x="4902200" y="2366963"/>
          <p14:tracePt t="58028" x="4929188" y="2366963"/>
          <p14:tracePt t="58046" x="4956175" y="2366963"/>
          <p14:tracePt t="58062" x="4991100" y="2374900"/>
          <p14:tracePt t="58079" x="5000625" y="2384425"/>
          <p14:tracePt t="58112" x="5010150" y="2384425"/>
          <p14:tracePt t="58129" x="5018088" y="2401888"/>
          <p14:tracePt t="58145" x="5027613" y="2401888"/>
          <p14:tracePt t="58162" x="5027613" y="2411413"/>
          <p14:tracePt t="58195" x="5037138" y="2411413"/>
          <p14:tracePt t="58217" x="5045075" y="2411413"/>
          <p14:tracePt t="58229" x="5054600" y="2419350"/>
          <p14:tracePt t="58245" x="5062538" y="2428875"/>
          <p14:tracePt t="58262" x="5081588" y="2428875"/>
          <p14:tracePt t="58279" x="5089525" y="2428875"/>
          <p14:tracePt t="58295" x="5099050" y="2428875"/>
          <p14:tracePt t="58324" x="5108575" y="2428875"/>
          <p14:tracePt t="58366" x="5108575" y="2438400"/>
          <p14:tracePt t="58747" x="5160963" y="2536825"/>
          <p14:tracePt t="58755" x="5268913" y="2813050"/>
          <p14:tracePt t="58764" x="5295900" y="2911475"/>
          <p14:tracePt t="58779" x="5402263" y="3081338"/>
          <p14:tracePt t="58795" x="5545138" y="3465513"/>
          <p14:tracePt t="58813" x="5643563" y="3643313"/>
          <p14:tracePt t="58829" x="5705475" y="3894138"/>
          <p14:tracePt t="58862" x="5715000" y="4027488"/>
          <p14:tracePt t="58895" x="5680075" y="4187825"/>
          <p14:tracePt t="58929" x="5608638" y="4330700"/>
          <p14:tracePt t="58946" x="5581650" y="4367213"/>
          <p14:tracePt t="58962" x="5572125" y="4375150"/>
          <p14:tracePt t="58979" x="5562600" y="4384675"/>
          <p14:tracePt t="59012" x="5545138" y="4384675"/>
          <p14:tracePt t="59085" x="5537200" y="4384675"/>
          <p14:tracePt t="59127" x="5537200" y="4375150"/>
          <p14:tracePt t="59135" x="5527675" y="4375150"/>
          <p14:tracePt t="59144" x="5527675" y="4357688"/>
          <p14:tracePt t="59150" x="5527675" y="4340225"/>
          <p14:tracePt t="59163" x="5527675" y="4330700"/>
          <p14:tracePt t="59179" x="5483225" y="4251325"/>
          <p14:tracePt t="59196" x="5465763" y="4179888"/>
          <p14:tracePt t="59212" x="5446713" y="4116388"/>
          <p14:tracePt t="59229" x="5419725" y="4089400"/>
          <p14:tracePt t="59246" x="5367338" y="4044950"/>
          <p14:tracePt t="59262" x="5303838" y="4027488"/>
          <p14:tracePt t="59279" x="5259388" y="4000500"/>
          <p14:tracePt t="59295" x="5187950" y="3983038"/>
          <p14:tracePt t="59313" x="5143500" y="3956050"/>
          <p14:tracePt t="59329" x="4983163" y="3884613"/>
          <p14:tracePt t="59345" x="4813300" y="3822700"/>
          <p14:tracePt t="59362" x="4705350" y="3786188"/>
          <p14:tracePt t="59379" x="4581525" y="3732213"/>
          <p14:tracePt t="59395" x="4375150" y="3697288"/>
          <p14:tracePt t="59413" x="4303713" y="3679825"/>
          <p14:tracePt t="59429" x="4241800" y="3679825"/>
          <p14:tracePt t="59446" x="4133850" y="3679825"/>
          <p14:tracePt t="59463" x="4010025" y="3679825"/>
          <p14:tracePt t="59479" x="3894138" y="3687763"/>
          <p14:tracePt t="59496" x="3848100" y="3714750"/>
          <p14:tracePt t="59513" x="3776663" y="3759200"/>
          <p14:tracePt t="59529" x="3643313" y="3884613"/>
          <p14:tracePt t="59546" x="3562350" y="3956050"/>
          <p14:tracePt t="59563" x="3517900" y="4000500"/>
          <p14:tracePt t="59579" x="3490913" y="4044950"/>
          <p14:tracePt t="59596" x="3455988" y="4089400"/>
          <p14:tracePt t="59613" x="3411538" y="4224338"/>
          <p14:tracePt t="59629" x="3384550" y="4303713"/>
          <p14:tracePt t="59646" x="3384550" y="4340225"/>
          <p14:tracePt t="59663" x="3357563" y="4384675"/>
          <p14:tracePt t="59679" x="3340100" y="4429125"/>
          <p14:tracePt t="59696" x="3322638" y="4510088"/>
          <p14:tracePt t="59713" x="3313113" y="4608513"/>
          <p14:tracePt t="59729" x="3295650" y="4697413"/>
          <p14:tracePt t="59746" x="3295650" y="4751388"/>
          <p14:tracePt t="59762" x="3295650" y="4776788"/>
          <p14:tracePt t="59779" x="3295650" y="4813300"/>
          <p14:tracePt t="59796" x="3303588" y="4875213"/>
          <p14:tracePt t="59813" x="3340100" y="4973638"/>
          <p14:tracePt t="59829" x="3375025" y="5054600"/>
          <p14:tracePt t="59846" x="3402013" y="5081588"/>
          <p14:tracePt t="59863" x="3411538" y="5116513"/>
          <p14:tracePt t="59879" x="3446463" y="5143500"/>
          <p14:tracePt t="59896" x="3500438" y="5205413"/>
          <p14:tracePt t="59913" x="3554413" y="5259388"/>
          <p14:tracePt t="59929" x="3643313" y="5313363"/>
          <p14:tracePt t="59946" x="3724275" y="5384800"/>
          <p14:tracePt t="59963" x="3803650" y="5429250"/>
          <p14:tracePt t="59979" x="3938588" y="5465763"/>
          <p14:tracePt t="59996" x="4037013" y="5483225"/>
          <p14:tracePt t="60013" x="4125913" y="5483225"/>
          <p14:tracePt t="60029" x="4197350" y="5500688"/>
          <p14:tracePt t="60046" x="4268788" y="5500688"/>
          <p14:tracePt t="60063" x="4394200" y="5500688"/>
          <p14:tracePt t="60079" x="4483100" y="5500688"/>
          <p14:tracePt t="60096" x="4562475" y="5500688"/>
          <p14:tracePt t="60113" x="4608513" y="5491163"/>
          <p14:tracePt t="60129" x="4660900" y="5483225"/>
          <p14:tracePt t="60146" x="4751388" y="5465763"/>
          <p14:tracePt t="60163" x="4830763" y="5446713"/>
          <p14:tracePt t="60179" x="4902200" y="5411788"/>
          <p14:tracePt t="60196" x="4929188" y="5384800"/>
          <p14:tracePt t="60213" x="4965700" y="5340350"/>
          <p14:tracePt t="60229" x="5027613" y="5259388"/>
          <p14:tracePt t="60246" x="5099050" y="5197475"/>
          <p14:tracePt t="60263" x="5143500" y="5170488"/>
          <p14:tracePt t="60279" x="5160963" y="5160963"/>
          <p14:tracePt t="60296" x="5170488" y="5133975"/>
          <p14:tracePt t="60313" x="5197475" y="5099050"/>
          <p14:tracePt t="60329" x="5232400" y="4983163"/>
          <p14:tracePt t="60346" x="5251450" y="4894263"/>
          <p14:tracePt t="60363" x="5268913" y="4822825"/>
          <p14:tracePt t="60379" x="5276850" y="4786313"/>
          <p14:tracePt t="60396" x="5276850" y="4705350"/>
          <p14:tracePt t="60413" x="5286375" y="4616450"/>
          <p14:tracePt t="60429" x="5286375" y="4562475"/>
          <p14:tracePt t="60446" x="5286375" y="4527550"/>
          <p14:tracePt t="60463" x="5286375" y="4491038"/>
          <p14:tracePt t="60479" x="5276850" y="4456113"/>
          <p14:tracePt t="60496" x="5259388" y="4438650"/>
          <p14:tracePt t="60513" x="5241925" y="4367213"/>
          <p14:tracePt t="60529" x="5205413" y="4259263"/>
          <p14:tracePt t="60546" x="5187950" y="4232275"/>
          <p14:tracePt t="60563" x="5160963" y="4187825"/>
          <p14:tracePt t="60579" x="5133975" y="4170363"/>
          <p14:tracePt t="60596" x="5062538" y="4125913"/>
          <p14:tracePt t="60613" x="5027613" y="4098925"/>
          <p14:tracePt t="60629" x="4983163" y="4089400"/>
          <p14:tracePt t="60646" x="4965700" y="4081463"/>
          <p14:tracePt t="60663" x="4919663" y="4062413"/>
          <p14:tracePt t="60679" x="4786313" y="4044950"/>
          <p14:tracePt t="60696" x="4705350" y="4037013"/>
          <p14:tracePt t="60713" x="4652963" y="4037013"/>
          <p14:tracePt t="60730" x="4581525" y="4010025"/>
          <p14:tracePt t="60746" x="4537075" y="4010025"/>
          <p14:tracePt t="60763" x="4446588" y="3983038"/>
          <p14:tracePt t="60780" x="4357688" y="3983038"/>
          <p14:tracePt t="60796" x="4295775" y="3965575"/>
          <p14:tracePt t="60813" x="4187825" y="3965575"/>
          <p14:tracePt t="60829" x="4062413" y="3956050"/>
          <p14:tracePt t="60846" x="3938588" y="3956050"/>
          <p14:tracePt t="60863" x="3884613" y="3956050"/>
          <p14:tracePt t="60879" x="3776663" y="3956050"/>
          <p14:tracePt t="60896" x="3679825" y="3956050"/>
          <p14:tracePt t="60913" x="3608388" y="3965575"/>
          <p14:tracePt t="60930" x="3562350" y="3983038"/>
          <p14:tracePt t="60946" x="3527425" y="4010025"/>
          <p14:tracePt t="60963" x="3482975" y="4027488"/>
          <p14:tracePt t="60980" x="3473450" y="4044950"/>
          <p14:tracePt t="60996" x="3455988" y="4054475"/>
          <p14:tracePt t="61013" x="3446463" y="4062413"/>
          <p14:tracePt t="61096" x="3438525" y="4062413"/>
          <p14:tracePt t="61991" x="3446463" y="4037013"/>
          <p14:tracePt t="61998" x="3482975" y="3973513"/>
          <p14:tracePt t="62013" x="3554413" y="3884613"/>
          <p14:tracePt t="62030" x="3705225" y="3786188"/>
          <p14:tracePt t="62046" x="3822700" y="3687763"/>
          <p14:tracePt t="62063" x="3919538" y="3517900"/>
          <p14:tracePt t="62096" x="4037013" y="3268663"/>
          <p14:tracePt t="62130" x="4214813" y="2919413"/>
          <p14:tracePt t="62164" x="4330700" y="2643188"/>
          <p14:tracePt t="62180" x="4348163" y="2554288"/>
          <p14:tracePt t="62196" x="4348163" y="2536825"/>
          <p14:tracePt t="62214" x="4348163" y="2527300"/>
          <p14:tracePt t="62230" x="4348163" y="2517775"/>
          <p14:tracePt t="62274" x="4348163" y="2509838"/>
          <p14:tracePt t="62289" x="4348163" y="2500313"/>
          <p14:tracePt t="62296" x="4357688" y="2490788"/>
          <p14:tracePt t="62313" x="4367213" y="2465388"/>
          <p14:tracePt t="62330" x="4394200" y="2384425"/>
          <p14:tracePt t="62347" x="4446588" y="2259013"/>
          <p14:tracePt t="62364" x="4500563" y="2160588"/>
          <p14:tracePt t="62380" x="4545013" y="2071688"/>
          <p14:tracePt t="62396" x="4545013" y="2054225"/>
          <p14:tracePt t="62438" x="4527550" y="2054225"/>
          <p14:tracePt t="62483" x="4518025" y="2054225"/>
          <p14:tracePt t="62491" x="4518025" y="2062163"/>
          <p14:tracePt t="62515" x="4518025" y="2071688"/>
          <p14:tracePt t="62535" x="4518025" y="2081213"/>
          <p14:tracePt t="62550" x="4518025" y="2098675"/>
          <p14:tracePt t="62565" x="4510088" y="2108200"/>
          <p14:tracePt t="62579" x="4510088" y="2116138"/>
          <p14:tracePt t="62595" x="4510088" y="2133600"/>
          <p14:tracePt t="62603" x="4510088" y="2160588"/>
          <p14:tracePt t="62613" x="4510088" y="2179638"/>
          <p14:tracePt t="62630" x="4500563" y="2224088"/>
          <p14:tracePt t="62647" x="4491038" y="2259013"/>
          <p14:tracePt t="62663" x="4491038" y="2276475"/>
          <p14:tracePt t="62680" x="4483100" y="2286000"/>
          <p14:tracePt t="62697" x="4483100" y="2295525"/>
          <p14:tracePt t="62714" x="4483100" y="2312988"/>
          <p14:tracePt t="62730" x="4483100" y="2330450"/>
          <p14:tracePt t="62747" x="4483100" y="2339975"/>
          <p14:tracePt t="62788" x="4483100" y="2347913"/>
          <p14:tracePt t="62818" x="4483100" y="2357438"/>
          <p14:tracePt t="62841" x="4483100" y="2366963"/>
          <p14:tracePt t="62848" x="4483100" y="2374900"/>
          <p14:tracePt t="62865" x="4473575" y="2384425"/>
          <p14:tracePt t="62945" x="4473575" y="2393950"/>
          <p14:tracePt t="64757" x="4483100" y="2393950"/>
          <p14:tracePt t="64765" x="4510088" y="2393950"/>
          <p14:tracePt t="64773" x="4545013" y="2393950"/>
          <p14:tracePt t="64781" x="4581525" y="2393950"/>
          <p14:tracePt t="64797" x="4625975" y="2393950"/>
          <p14:tracePt t="64814" x="4670425" y="2393950"/>
          <p14:tracePt t="64832" x="4768850" y="2393950"/>
          <p14:tracePt t="64864" x="4983163" y="2393950"/>
          <p14:tracePt t="64897" x="5099050" y="2384425"/>
          <p14:tracePt t="64931" x="5286375" y="2384425"/>
          <p14:tracePt t="64947" x="5340350" y="2384425"/>
          <p14:tracePt t="64964" x="5375275" y="2384425"/>
          <p14:tracePt t="64981" x="5473700" y="2384425"/>
          <p14:tracePt t="64997" x="5581650" y="2384425"/>
          <p14:tracePt t="65014" x="5697538" y="2401888"/>
          <p14:tracePt t="65031" x="5768975" y="2419350"/>
          <p14:tracePt t="65048" x="5848350" y="2428875"/>
          <p14:tracePt t="65064" x="6027738" y="2438400"/>
          <p14:tracePt t="65081" x="6108700" y="2446338"/>
          <p14:tracePt t="65097" x="6161088" y="2465388"/>
          <p14:tracePt t="65114" x="6205538" y="2473325"/>
          <p14:tracePt t="65131" x="6276975" y="2482850"/>
          <p14:tracePt t="65147" x="6313488" y="2490788"/>
          <p14:tracePt t="65164" x="6348413" y="2490788"/>
          <p14:tracePt t="65181" x="6357938" y="2490788"/>
          <p14:tracePt t="65198" x="6367463" y="2500313"/>
          <p14:tracePt t="65231" x="6375400" y="2500313"/>
          <p14:tracePt t="65309" x="6375400" y="2509838"/>
          <p14:tracePt t="65607" x="6375400" y="2517775"/>
          <p14:tracePt t="65637" x="6375400" y="2527300"/>
          <p14:tracePt t="65653" x="6375400" y="2536825"/>
          <p14:tracePt t="65719" x="6375400" y="2544763"/>
          <p14:tracePt t="66047" x="6375400" y="2536825"/>
          <p14:tracePt t="66123" x="6375400" y="2527300"/>
          <p14:tracePt t="69060" x="6259513" y="2517775"/>
          <p14:tracePt t="69068" x="6205538" y="2517775"/>
          <p14:tracePt t="69075" x="6108700" y="2509838"/>
          <p14:tracePt t="69085" x="6054725" y="2500313"/>
          <p14:tracePt t="69099" x="5946775" y="2482850"/>
          <p14:tracePt t="69115" x="5724525" y="2419350"/>
          <p14:tracePt t="69149" x="5438775" y="2393950"/>
          <p14:tracePt t="69182" x="5143500" y="2393950"/>
          <p14:tracePt t="69216" x="4875213" y="2401888"/>
          <p14:tracePt t="69233" x="4751388" y="2401888"/>
          <p14:tracePt t="69249" x="4714875" y="2401888"/>
          <p14:tracePt t="69266" x="4652963" y="2401888"/>
          <p14:tracePt t="69283" x="4608513" y="2401888"/>
          <p14:tracePt t="69299" x="4510088" y="2393950"/>
          <p14:tracePt t="69316" x="4456113" y="2393950"/>
          <p14:tracePt t="69332" x="4394200" y="2393950"/>
          <p14:tracePt t="69349" x="4330700" y="2393950"/>
          <p14:tracePt t="69366" x="4224338" y="2393950"/>
          <p14:tracePt t="69382" x="4187825" y="2393950"/>
          <p14:tracePt t="69399" x="4179888" y="2393950"/>
          <p14:tracePt t="69416" x="4170363" y="2393950"/>
          <p14:tracePt t="69537" x="4179888" y="2393950"/>
          <p14:tracePt t="69544" x="4187825" y="2393950"/>
          <p14:tracePt t="69567" x="4197350" y="2393950"/>
          <p14:tracePt t="69574" x="4205288" y="2393950"/>
          <p14:tracePt t="69589" x="4214813" y="2401888"/>
          <p14:tracePt t="69599" x="4224338" y="2401888"/>
          <p14:tracePt t="69616" x="4232275" y="2401888"/>
          <p14:tracePt t="69635" x="4241800" y="2401888"/>
          <p14:tracePt t="69649" x="4268788" y="2401888"/>
          <p14:tracePt t="69666" x="4286250" y="2411413"/>
          <p14:tracePt t="69682" x="4295775" y="2419350"/>
          <p14:tracePt t="69699" x="4303713" y="2419350"/>
          <p14:tracePt t="69716" x="4322763" y="2428875"/>
          <p14:tracePt t="69733" x="4330700" y="2438400"/>
          <p14:tracePt t="69775" x="4340225" y="2438400"/>
          <p14:tracePt t="69805" x="4348163" y="2438400"/>
          <p14:tracePt t="69815" x="4348163" y="2446338"/>
          <p14:tracePt t="69821" x="4357688" y="2446338"/>
          <p14:tracePt t="69845" x="4367213" y="2446338"/>
          <p14:tracePt t="69881" x="4375150" y="2446338"/>
          <p14:tracePt t="69947" x="4375150" y="2455863"/>
          <p14:tracePt t="70433" x="4384675" y="2455863"/>
          <p14:tracePt t="70440" x="4394200" y="2455863"/>
          <p14:tracePt t="70449" x="4411663" y="2455863"/>
          <p14:tracePt t="70466" x="4456113" y="2446338"/>
          <p14:tracePt t="70483" x="4545013" y="2428875"/>
          <p14:tracePt t="70499" x="4751388" y="2428875"/>
          <p14:tracePt t="70516" x="4919663" y="2401888"/>
          <p14:tracePt t="70549" x="5322888" y="2374900"/>
          <p14:tracePt t="70583" x="5840413" y="2357438"/>
          <p14:tracePt t="70616" x="6215063" y="2401888"/>
          <p14:tracePt t="70633" x="6286500" y="2419350"/>
          <p14:tracePt t="70650" x="6446838" y="2446338"/>
          <p14:tracePt t="70666" x="6527800" y="2473325"/>
          <p14:tracePt t="70683" x="6554788" y="2482850"/>
          <p14:tracePt t="70700" x="6572250" y="2490788"/>
          <p14:tracePt t="71105" x="6661150" y="2536825"/>
          <p14:tracePt t="71111" x="6724650" y="2581275"/>
          <p14:tracePt t="71118" x="6902450" y="2679700"/>
          <p14:tracePt t="71133" x="6965950" y="2776538"/>
          <p14:tracePt t="71149" x="7242175" y="3027363"/>
          <p14:tracePt t="71166" x="7537450" y="3259138"/>
          <p14:tracePt t="71183" x="7732713" y="3544888"/>
          <p14:tracePt t="71216" x="8143875" y="4000500"/>
          <p14:tracePt t="71250" x="8269288" y="4179888"/>
          <p14:tracePt t="71283" x="8402638" y="4375150"/>
          <p14:tracePt t="71300" x="8420100" y="4419600"/>
          <p14:tracePt t="71316" x="8447088" y="4456113"/>
          <p14:tracePt t="71333" x="8474075" y="4483100"/>
          <p14:tracePt t="71350" x="8501063" y="4545013"/>
          <p14:tracePt t="71366" x="8518525" y="4581525"/>
          <p14:tracePt t="71383" x="8545513" y="4679950"/>
          <p14:tracePt t="71400" x="8545513" y="4714875"/>
          <p14:tracePt t="71416" x="8572500" y="4803775"/>
          <p14:tracePt t="71433" x="8609013" y="4848225"/>
          <p14:tracePt t="71450" x="8643938" y="4902200"/>
          <p14:tracePt t="71466" x="8680450" y="4938713"/>
          <p14:tracePt t="71483" x="8688388" y="4965700"/>
          <p14:tracePt t="71500" x="8715375" y="4991100"/>
          <p14:tracePt t="71516" x="8724900" y="5000625"/>
          <p14:tracePt t="71533" x="8732838" y="5000625"/>
          <p14:tracePt t="71603" x="8742363" y="5000625"/>
          <p14:tracePt t="72818" x="8769350" y="5010150"/>
          <p14:tracePt t="72825" x="8813800" y="5010150"/>
          <p14:tracePt t="72834" x="8848725" y="5018088"/>
          <p14:tracePt t="72850" x="8939213" y="5018088"/>
          <p14:tracePt t="72867" x="8991600" y="5018088"/>
          <p14:tracePt t="72884" x="9018588" y="5018088"/>
          <p14:tracePt t="72900" x="9037638" y="5018088"/>
          <p14:tracePt t="72933" x="9063038" y="4991100"/>
          <p14:tracePt t="73000" x="9099550" y="4902200"/>
          <p14:tracePt t="73017" x="9126538" y="4840288"/>
          <p14:tracePt t="73034" x="9126538" y="4830763"/>
          <p14:tracePt t="73087" x="9117013" y="4830763"/>
          <p14:tracePt t="73094" x="9109075" y="4830763"/>
          <p14:tracePt t="73102" x="9099550" y="4830763"/>
          <p14:tracePt t="73117" x="9082088" y="4830763"/>
          <p14:tracePt t="73133" x="9001125" y="4830763"/>
          <p14:tracePt t="73150" x="8929688" y="4830763"/>
          <p14:tracePt t="73167" x="8867775" y="4830763"/>
          <p14:tracePt t="73184" x="8786813" y="4830763"/>
          <p14:tracePt t="73200" x="8759825" y="4830763"/>
          <p14:tracePt t="73217" x="8697913" y="4822825"/>
          <p14:tracePt t="73233" x="8634413" y="4822825"/>
          <p14:tracePt t="73250" x="8545513" y="4822825"/>
          <p14:tracePt t="73267" x="8510588" y="4822825"/>
          <p14:tracePt t="73284" x="8483600" y="4822825"/>
          <p14:tracePt t="73300" x="8456613" y="4822825"/>
          <p14:tracePt t="73317" x="8402638" y="4813300"/>
          <p14:tracePt t="73334" x="8340725" y="4786313"/>
          <p14:tracePt t="73350" x="8313738" y="4786313"/>
          <p14:tracePt t="73367" x="8286750" y="4786313"/>
          <p14:tracePt t="73384" x="8277225" y="4786313"/>
          <p14:tracePt t="73400" x="8242300" y="4786313"/>
          <p14:tracePt t="73417" x="8232775" y="4786313"/>
          <p14:tracePt t="73434" x="8224838" y="4786313"/>
          <p14:tracePt t="73450" x="8205788" y="4795838"/>
          <p14:tracePt t="73467" x="8188325" y="4813300"/>
          <p14:tracePt t="73484" x="8180388" y="4822825"/>
          <p14:tracePt t="73500" x="8170863" y="4830763"/>
          <p14:tracePt t="73517" x="8153400" y="4857750"/>
          <p14:tracePt t="73534" x="8143875" y="4884738"/>
          <p14:tracePt t="73550" x="8116888" y="4911725"/>
          <p14:tracePt t="73567" x="8108950" y="4911725"/>
          <p14:tracePt t="73584" x="8089900" y="4911725"/>
          <p14:tracePt t="73601" x="8054975" y="4875213"/>
          <p14:tracePt t="73617" x="8045450" y="4867275"/>
          <p14:tracePt t="73634" x="8027988" y="4840288"/>
          <p14:tracePt t="73650" x="8010525" y="4813300"/>
          <p14:tracePt t="73667" x="7991475" y="4759325"/>
          <p14:tracePt t="73684" x="7966075" y="4652963"/>
          <p14:tracePt t="73700" x="7920038" y="4572000"/>
          <p14:tracePt t="73717" x="7902575" y="4554538"/>
          <p14:tracePt t="73750" x="7902575" y="4537075"/>
          <p14:tracePt t="73767" x="7894638" y="4537075"/>
          <p14:tracePt t="73784" x="7894638" y="4527550"/>
          <p14:tracePt t="73800" x="7875588" y="4527550"/>
          <p14:tracePt t="73817" x="7867650" y="4527550"/>
          <p14:tracePt t="73834" x="7858125" y="4527550"/>
          <p14:tracePt t="73850" x="7848600" y="4518025"/>
          <p14:tracePt t="73867" x="7813675" y="4510088"/>
          <p14:tracePt t="73884" x="7786688" y="4510088"/>
          <p14:tracePt t="73901" x="7724775" y="4500563"/>
          <p14:tracePt t="73917" x="7688263" y="4500563"/>
          <p14:tracePt t="73934" x="7670800" y="4500563"/>
          <p14:tracePt t="73950" x="7653338" y="4500563"/>
          <p14:tracePt t="73967" x="7634288" y="4500563"/>
          <p14:tracePt t="74048" x="7634288" y="4510088"/>
          <p14:tracePt t="74056" x="7643813" y="4510088"/>
          <p14:tracePt t="74064" x="7653338" y="4510088"/>
          <p14:tracePt t="74071" x="7661275" y="4518025"/>
          <p14:tracePt t="74094" x="7697788" y="4562475"/>
          <p14:tracePt t="74102" x="7732713" y="4633913"/>
          <p14:tracePt t="74117" x="7786688" y="4751388"/>
          <p14:tracePt t="74134" x="7823200" y="4786313"/>
          <p14:tracePt t="74151" x="7858125" y="4857750"/>
          <p14:tracePt t="74167" x="7956550" y="5108575"/>
          <p14:tracePt t="74185" x="7991475" y="5205413"/>
          <p14:tracePt t="74201" x="8018463" y="5259388"/>
          <p14:tracePt t="74217" x="8072438" y="5340350"/>
          <p14:tracePt t="74234" x="8134350" y="5456238"/>
          <p14:tracePt t="74251" x="8161338" y="5599113"/>
          <p14:tracePt t="74267" x="8180388" y="5643563"/>
          <p14:tracePt t="74284" x="8180388" y="5653088"/>
          <p14:tracePt t="74302" x="8188325" y="5688013"/>
          <p14:tracePt t="74317" x="8188325" y="5715000"/>
          <p14:tracePt t="74334" x="8188325" y="5741988"/>
          <p14:tracePt t="74351" x="8188325" y="5776913"/>
          <p14:tracePt t="74367" x="8180388" y="5786438"/>
          <p14:tracePt t="74384" x="8180388" y="5795963"/>
          <p14:tracePt t="74482" x="8180388" y="5786438"/>
          <p14:tracePt t="74495" x="8180388" y="5776913"/>
          <p14:tracePt t="74503" x="8180388" y="5751513"/>
          <p14:tracePt t="74518" x="8180388" y="5741988"/>
          <p14:tracePt t="74535" x="8180388" y="5715000"/>
          <p14:tracePt t="74551" x="8161338" y="5688013"/>
          <p14:tracePt t="74567" x="8126413" y="5643563"/>
          <p14:tracePt t="74584" x="8062913" y="5527675"/>
          <p14:tracePt t="74601" x="8018463" y="5357813"/>
          <p14:tracePt t="74617" x="8001000" y="5286375"/>
          <p14:tracePt t="74634" x="7983538" y="5259388"/>
          <p14:tracePt t="74651" x="7966075" y="5187950"/>
          <p14:tracePt t="74667" x="7956550" y="5010150"/>
          <p14:tracePt t="74684" x="7929563" y="4911725"/>
          <p14:tracePt t="74701" x="7912100" y="4867275"/>
          <p14:tracePt t="74717" x="7894638" y="4830763"/>
          <p14:tracePt t="74734" x="7885113" y="4803775"/>
          <p14:tracePt t="74751" x="7867650" y="4759325"/>
          <p14:tracePt t="74767" x="7848600" y="4714875"/>
          <p14:tracePt t="74784" x="7831138" y="4660900"/>
          <p14:tracePt t="74801" x="7823200" y="4625975"/>
          <p14:tracePt t="74817" x="7804150" y="4598988"/>
          <p14:tracePt t="74834" x="7796213" y="4589463"/>
          <p14:tracePt t="74851" x="7786688" y="4589463"/>
          <p14:tracePt t="74867" x="7777163" y="4572000"/>
          <p14:tracePt t="74884" x="7732713" y="4537075"/>
          <p14:tracePt t="74901" x="7715250" y="4510088"/>
          <p14:tracePt t="74917" x="7688263" y="4483100"/>
          <p14:tracePt t="74934" x="7680325" y="4456113"/>
          <p14:tracePt t="74951" x="7670800" y="4438650"/>
          <p14:tracePt t="75011" x="7670800" y="4446588"/>
          <p14:tracePt t="75018" x="7670800" y="4456113"/>
          <p14:tracePt t="75025" x="7670800" y="4465638"/>
          <p14:tracePt t="75035" x="7670800" y="4473575"/>
          <p14:tracePt t="75051" x="7670800" y="4491038"/>
          <p14:tracePt t="75068" x="7670800" y="4537075"/>
          <p14:tracePt t="75085" x="7715250" y="4724400"/>
          <p14:tracePt t="75101" x="7724775" y="4875213"/>
          <p14:tracePt t="75117" x="7751763" y="4956175"/>
          <p14:tracePt t="75134" x="7786688" y="5062538"/>
          <p14:tracePt t="75151" x="7823200" y="5241925"/>
          <p14:tracePt t="75168" x="7867650" y="5384800"/>
          <p14:tracePt t="75184" x="7885113" y="5419725"/>
          <p14:tracePt t="75201" x="7912100" y="5491163"/>
          <p14:tracePt t="75218" x="7939088" y="5589588"/>
          <p14:tracePt t="75234" x="7947025" y="5680075"/>
          <p14:tracePt t="75251" x="7956550" y="5705475"/>
          <p14:tracePt t="75268" x="7956550" y="5715000"/>
          <p14:tracePt t="75284" x="7956550" y="5724525"/>
          <p14:tracePt t="75302" x="7956550" y="5732463"/>
          <p14:tracePt t="75317" x="7956550" y="5741988"/>
          <p14:tracePt t="75375" x="7966075" y="5741988"/>
          <p14:tracePt t="75547" x="7983538" y="5741988"/>
          <p14:tracePt t="75569" x="7983538" y="5732463"/>
          <p14:tracePt t="75594" x="7983538" y="5724525"/>
          <p14:tracePt t="75623" x="7991475" y="5715000"/>
          <p14:tracePt t="75652" x="7991475" y="5705475"/>
          <p14:tracePt t="75719" x="7991475" y="5697538"/>
          <p14:tracePt t="76509" x="8010525" y="5688013"/>
          <p14:tracePt t="76516" x="8037513" y="5688013"/>
          <p14:tracePt t="76524" x="8072438" y="5680075"/>
          <p14:tracePt t="76535" x="8108950" y="5670550"/>
          <p14:tracePt t="76552" x="8197850" y="5661025"/>
          <p14:tracePt t="76568" x="8313738" y="5661025"/>
          <p14:tracePt t="76585" x="8412163" y="5643563"/>
          <p14:tracePt t="76618" x="8491538" y="5599113"/>
          <p14:tracePt t="76651" x="8562975" y="5572125"/>
          <p14:tracePt t="76685" x="8616950" y="5537200"/>
          <p14:tracePt t="76701" x="8653463" y="5518150"/>
          <p14:tracePt t="76718" x="8688388" y="5473700"/>
          <p14:tracePt t="76735" x="8715375" y="5446713"/>
          <p14:tracePt t="76752" x="8732838" y="5429250"/>
          <p14:tracePt t="76768" x="8751888" y="5411788"/>
          <p14:tracePt t="76785" x="8786813" y="5367338"/>
          <p14:tracePt t="76801" x="8831263" y="5340350"/>
          <p14:tracePt t="76818" x="8848725" y="5322888"/>
          <p14:tracePt t="76835" x="8875713" y="5295900"/>
          <p14:tracePt t="76852" x="8885238" y="5286375"/>
          <p14:tracePt t="76949" x="8894763" y="5276850"/>
          <p14:tracePt t="76972" x="8894763" y="5268913"/>
          <p14:tracePt t="77016" x="8894763" y="5259388"/>
          <p14:tracePt t="77121" x="8902700" y="5251450"/>
          <p14:tracePt t="77128" x="8902700" y="5232400"/>
          <p14:tracePt t="77145" x="8912225" y="5214938"/>
          <p14:tracePt t="77157" x="8920163" y="5205413"/>
          <p14:tracePt t="77175" x="8920163" y="5197475"/>
          <p14:tracePt t="77615" x="8929688" y="5180013"/>
          <p14:tracePt t="77621" x="8939213" y="5153025"/>
          <p14:tracePt t="77627" x="8947150" y="5126038"/>
          <p14:tracePt t="77635" x="8947150" y="5116513"/>
          <p14:tracePt t="77652" x="8947150" y="5108575"/>
          <p14:tracePt t="77668" x="8947150" y="5089525"/>
          <p14:tracePt t="77685" x="8947150" y="5072063"/>
          <p14:tracePt t="77702" x="8947150" y="5054600"/>
          <p14:tracePt t="77735" x="8912225" y="5010150"/>
          <p14:tracePt t="77768" x="8894763" y="5000625"/>
          <p14:tracePt t="77769" x="8885238" y="5000625"/>
          <p14:tracePt t="77802" x="8867775" y="4991100"/>
          <p14:tracePt t="77818" x="8848725" y="4973638"/>
          <p14:tracePt t="77835" x="8831263" y="4956175"/>
          <p14:tracePt t="77853" x="8777288" y="4938713"/>
          <p14:tracePt t="77868" x="8724900" y="4929188"/>
          <p14:tracePt t="77885" x="8661400" y="4902200"/>
          <p14:tracePt t="77902" x="8626475" y="4884738"/>
          <p14:tracePt t="77918" x="8572500" y="4857750"/>
          <p14:tracePt t="77935" x="8545513" y="4830763"/>
          <p14:tracePt t="77952" x="8528050" y="4822825"/>
          <p14:tracePt t="77968" x="8510588" y="4803775"/>
          <p14:tracePt t="77985" x="8466138" y="4786313"/>
          <p14:tracePt t="78002" x="8429625" y="4768850"/>
          <p14:tracePt t="78019" x="8385175" y="4741863"/>
          <p14:tracePt t="78035" x="8340725" y="4732338"/>
          <p14:tracePt t="78053" x="8313738" y="4724400"/>
          <p14:tracePt t="78068" x="8304213" y="4724400"/>
          <p14:tracePt t="78085" x="8286750" y="4724400"/>
          <p14:tracePt t="78102" x="8277225" y="4724400"/>
          <p14:tracePt t="78119" x="8259763" y="4724400"/>
          <p14:tracePt t="78135" x="8242300" y="4724400"/>
          <p14:tracePt t="78152" x="8232775" y="4724400"/>
          <p14:tracePt t="78169" x="8215313" y="4732338"/>
          <p14:tracePt t="78186" x="8170863" y="4751388"/>
          <p14:tracePt t="78203" x="8099425" y="4776788"/>
          <p14:tracePt t="78219" x="8072438" y="4786313"/>
          <p14:tracePt t="78235" x="8045450" y="4795838"/>
          <p14:tracePt t="78252" x="8027988" y="4795838"/>
          <p14:tracePt t="78269" x="8018463" y="4813300"/>
          <p14:tracePt t="78285" x="8001000" y="4830763"/>
          <p14:tracePt t="78302" x="7991475" y="4840288"/>
          <p14:tracePt t="78319" x="7974013" y="4848225"/>
          <p14:tracePt t="78335" x="7966075" y="4857750"/>
          <p14:tracePt t="78352" x="7929563" y="4875213"/>
          <p14:tracePt t="78369" x="7920038" y="4894263"/>
          <p14:tracePt t="78385" x="7912100" y="4902200"/>
          <p14:tracePt t="78419" x="7912100" y="4911725"/>
          <p14:tracePt t="78470" x="7920038" y="4911725"/>
          <p14:tracePt t="78501" x="7929563" y="4919663"/>
          <p14:tracePt t="78515" x="7939088" y="4929188"/>
          <p14:tracePt t="78523" x="7956550" y="4946650"/>
          <p14:tracePt t="78535" x="7956550" y="4956175"/>
          <p14:tracePt t="78553" x="7983538" y="4983163"/>
          <p14:tracePt t="78569" x="8018463" y="5010150"/>
          <p14:tracePt t="78585" x="8089900" y="5037138"/>
          <p14:tracePt t="78602" x="8180388" y="5062538"/>
          <p14:tracePt t="78619" x="8251825" y="5099050"/>
          <p14:tracePt t="78635" x="8323263" y="5126038"/>
          <p14:tracePt t="78652" x="8340725" y="5133975"/>
          <p14:tracePt t="78669" x="8394700" y="5153025"/>
          <p14:tracePt t="78686" x="8412163" y="5170488"/>
          <p14:tracePt t="78703" x="8456613" y="5187950"/>
          <p14:tracePt t="78719" x="8474075" y="5197475"/>
          <p14:tracePt t="78735" x="8510588" y="5205413"/>
          <p14:tracePt t="78752" x="8528050" y="5214938"/>
          <p14:tracePt t="78769" x="8555038" y="5224463"/>
          <p14:tracePt t="78786" x="8572500" y="5232400"/>
          <p14:tracePt t="78802" x="8589963" y="5232400"/>
          <p14:tracePt t="78819" x="8599488" y="5232400"/>
          <p14:tracePt t="78835" x="8626475" y="5232400"/>
          <p14:tracePt t="78852" x="8634413" y="5232400"/>
          <p14:tracePt t="78869" x="8643938" y="5232400"/>
          <p14:tracePt t="78885" x="8688388" y="5214938"/>
          <p14:tracePt t="78902" x="8724900" y="5170488"/>
          <p14:tracePt t="78919" x="8867775" y="5062538"/>
          <p14:tracePt t="78936" x="8929688" y="5027613"/>
          <p14:tracePt t="78952" x="8956675" y="5000625"/>
          <p14:tracePt t="78969" x="8974138" y="4983163"/>
          <p14:tracePt t="78986" x="8983663" y="4973638"/>
          <p14:tracePt t="79002" x="8983663" y="4965700"/>
          <p14:tracePt t="79037" x="8966200" y="4946650"/>
          <p14:tracePt t="79052" x="8902700" y="4929188"/>
          <p14:tracePt t="79069" x="8742363" y="4884738"/>
          <p14:tracePt t="79086" x="8643938" y="4884738"/>
          <p14:tracePt t="79102" x="8599488" y="4867275"/>
          <p14:tracePt t="79119" x="8447088" y="4848225"/>
          <p14:tracePt t="79135" x="8269288" y="4813300"/>
          <p14:tracePt t="79152" x="8161338" y="4768850"/>
          <p14:tracePt t="79169" x="7823200" y="4660900"/>
          <p14:tracePt t="79185" x="7653338" y="4633913"/>
          <p14:tracePt t="79203" x="7269163" y="4562475"/>
          <p14:tracePt t="79219" x="7143750" y="4537075"/>
          <p14:tracePt t="79236" x="6848475" y="4438650"/>
          <p14:tracePt t="79252" x="6643688" y="4348163"/>
          <p14:tracePt t="79269" x="6224588" y="4116388"/>
          <p14:tracePt t="79286" x="6099175" y="4071938"/>
          <p14:tracePt t="79302" x="5911850" y="4017963"/>
          <p14:tracePt t="79319" x="5741988" y="3973513"/>
          <p14:tracePt t="79336" x="5599113" y="3911600"/>
          <p14:tracePt t="79352" x="5473700" y="3857625"/>
          <p14:tracePt t="79369" x="5367338" y="3822700"/>
          <p14:tracePt t="79386" x="5295900" y="3795713"/>
          <p14:tracePt t="79403" x="5251450" y="3776663"/>
          <p14:tracePt t="79419" x="5205413" y="3768725"/>
          <p14:tracePt t="79436" x="5126038" y="3751263"/>
          <p14:tracePt t="79453" x="5062538" y="3732213"/>
          <p14:tracePt t="79469" x="4956175" y="3687763"/>
          <p14:tracePt t="79486" x="4911725" y="3643313"/>
          <p14:tracePt t="79503" x="4875213" y="3616325"/>
          <p14:tracePt t="79519" x="4822825" y="3554413"/>
          <p14:tracePt t="79536" x="4768850" y="3500438"/>
          <p14:tracePt t="79553" x="4741863" y="3490913"/>
          <p14:tracePt t="79569" x="4705350" y="3473450"/>
          <p14:tracePt t="79586" x="4670425" y="3465513"/>
          <p14:tracePt t="79603" x="4598988" y="3446463"/>
          <p14:tracePt t="79619" x="4537075" y="3446463"/>
          <p14:tracePt t="79636" x="4500563" y="3446463"/>
          <p14:tracePt t="79653" x="4456113" y="3438525"/>
          <p14:tracePt t="79669" x="4419600" y="3429000"/>
          <p14:tracePt t="79686" x="4375150" y="3402013"/>
          <p14:tracePt t="79702" x="4340225" y="3394075"/>
          <p14:tracePt t="79719" x="4313238" y="3375025"/>
          <p14:tracePt t="79736" x="4276725" y="3367088"/>
          <p14:tracePt t="79753" x="4224338" y="3357563"/>
          <p14:tracePt t="79769" x="4143375" y="3348038"/>
          <p14:tracePt t="79786" x="4081463" y="3348038"/>
          <p14:tracePt t="79803" x="4017963" y="3348038"/>
          <p14:tracePt t="79819" x="3983038" y="3348038"/>
          <p14:tracePt t="79836" x="3902075" y="3348038"/>
          <p14:tracePt t="79852" x="3857625" y="3348038"/>
          <p14:tracePt t="79869" x="3813175" y="3348038"/>
          <p14:tracePt t="79886" x="3803650" y="3348038"/>
          <p14:tracePt t="79903" x="3795713" y="3357563"/>
          <p14:tracePt t="80260" x="3768725" y="3357563"/>
          <p14:tracePt t="80267" x="3751263" y="3367088"/>
          <p14:tracePt t="80274" x="3705225" y="3375025"/>
          <p14:tracePt t="80286" x="3679825" y="3375025"/>
          <p14:tracePt t="80303" x="3633788" y="3394075"/>
          <p14:tracePt t="80319" x="3608388" y="3419475"/>
          <p14:tracePt t="80369" x="3625850" y="3429000"/>
          <p14:tracePt t="80403" x="3670300" y="3438525"/>
          <p14:tracePt t="80436" x="3803650" y="3490913"/>
          <p14:tracePt t="80453" x="3830638" y="3490913"/>
          <p14:tracePt t="80469" x="3884613" y="3500438"/>
          <p14:tracePt t="80486" x="3919538" y="3509963"/>
          <p14:tracePt t="80503" x="3946525" y="3509963"/>
          <p14:tracePt t="80520" x="3965575" y="3509963"/>
          <p14:tracePt t="80536" x="3990975" y="3509963"/>
          <p14:tracePt t="80553" x="4010025" y="3509963"/>
          <p14:tracePt t="80569" x="4037013" y="3509963"/>
          <p14:tracePt t="80586" x="4062413" y="3509963"/>
          <p14:tracePt t="80603" x="4098925" y="3500438"/>
          <p14:tracePt t="80619" x="4133850" y="3473450"/>
          <p14:tracePt t="80636" x="4152900" y="3465513"/>
          <p14:tracePt t="80653" x="4160838" y="3455988"/>
          <p14:tracePt t="80686" x="4160838" y="3446463"/>
          <p14:tracePt t="80715" x="4160838" y="3438525"/>
          <p14:tracePt t="80730" x="4160838" y="3419475"/>
          <p14:tracePt t="80737" x="4143375" y="3419475"/>
          <p14:tracePt t="80753" x="4133850" y="3411538"/>
          <p14:tracePt t="80769" x="4125913" y="3411538"/>
          <p14:tracePt t="80786" x="4108450" y="3402013"/>
          <p14:tracePt t="80803" x="4054475" y="3384550"/>
          <p14:tracePt t="80820" x="3956050" y="3375025"/>
          <p14:tracePt t="80836" x="3867150" y="3375025"/>
          <p14:tracePt t="80853" x="3822700" y="3375025"/>
          <p14:tracePt t="80870" x="3786188" y="3375025"/>
          <p14:tracePt t="80886" x="3768725" y="3375025"/>
          <p14:tracePt t="80903" x="3768725" y="3384550"/>
          <p14:tracePt t="80936" x="3768725" y="3394075"/>
          <p14:tracePt t="80955" x="3768725" y="3402013"/>
          <p14:tracePt t="80970" x="3786188" y="3411538"/>
          <p14:tracePt t="80986" x="3822700" y="3411538"/>
          <p14:tracePt t="81003" x="3875088" y="3429000"/>
          <p14:tracePt t="81020" x="3919538" y="3429000"/>
          <p14:tracePt t="81036" x="3965575" y="3429000"/>
          <p14:tracePt t="81053" x="3983038" y="3419475"/>
          <p14:tracePt t="81070" x="3990975" y="3411538"/>
          <p14:tracePt t="81086" x="4000500" y="3402013"/>
          <p14:tracePt t="81103" x="4010025" y="3402013"/>
          <p14:tracePt t="81120" x="4017963" y="3394075"/>
          <p14:tracePt t="81385" x="4071938" y="3394075"/>
          <p14:tracePt t="81394" x="4152900" y="3402013"/>
          <p14:tracePt t="81403" x="4205288" y="3411538"/>
          <p14:tracePt t="81420" x="4268788" y="3411538"/>
          <p14:tracePt t="81437" x="4303713" y="3411538"/>
          <p14:tracePt t="81453" x="4419600" y="3411538"/>
          <p14:tracePt t="81470" x="4500563" y="3429000"/>
          <p14:tracePt t="81503" x="4554538" y="3429000"/>
          <p14:tracePt t="81536" x="4562475" y="3429000"/>
          <p14:tracePt t="81570" x="4562475" y="3438525"/>
          <p14:tracePt t="81616" x="4572000" y="3438525"/>
          <p14:tracePt t="81639" x="4572000" y="3455988"/>
          <p14:tracePt t="81655" x="4581525" y="3455988"/>
          <p14:tracePt t="81765" x="4589463" y="3455988"/>
          <p14:tracePt t="82615" x="4589463" y="3465513"/>
          <p14:tracePt t="82631" x="4589463" y="3473450"/>
          <p14:tracePt t="82787" x="4598988" y="3473450"/>
          <p14:tracePt t="82893" x="4608513" y="3473450"/>
          <p14:tracePt t="83615" x="4616450" y="3473450"/>
          <p14:tracePt t="83623" x="4633913" y="3473450"/>
          <p14:tracePt t="83630" x="4643438" y="3473450"/>
          <p14:tracePt t="83637" x="4670425" y="3465513"/>
          <p14:tracePt t="83654" x="4714875" y="3455988"/>
          <p14:tracePt t="83670" x="4776788" y="3455988"/>
          <p14:tracePt t="83687" x="4822825" y="3455988"/>
          <p14:tracePt t="83721" x="4894263" y="3455988"/>
          <p14:tracePt t="83754" x="4911725" y="3455988"/>
          <p14:tracePt t="83787" x="4919663" y="3455988"/>
          <p14:tracePt t="83804" x="4929188" y="3455988"/>
          <p14:tracePt t="83821" x="4938713" y="3455988"/>
          <p14:tracePt t="83838" x="4946650" y="3455988"/>
          <p14:tracePt t="83854" x="4956175" y="3455988"/>
          <p14:tracePt t="83871" x="4983163" y="3455988"/>
          <p14:tracePt t="83887" x="5010150" y="3455988"/>
          <p14:tracePt t="83904" x="5037138" y="3455988"/>
          <p14:tracePt t="83921" x="5054600" y="3455988"/>
          <p14:tracePt t="83937" x="5099050" y="3455988"/>
          <p14:tracePt t="83954" x="5116513" y="3455988"/>
          <p14:tracePt t="83971" x="5133975" y="3455988"/>
          <p14:tracePt t="83987" x="5153025" y="3455988"/>
          <p14:tracePt t="84004" x="5160963" y="3455988"/>
          <p14:tracePt t="84020" x="5170488" y="3455988"/>
          <p14:tracePt t="84495" x="5160963" y="3455988"/>
          <p14:tracePt t="84525" x="5153025" y="3455988"/>
          <p14:tracePt t="84547" x="5143500" y="3455988"/>
          <p14:tracePt t="84563" x="5143500" y="3446463"/>
          <p14:tracePt t="84569" x="5133975" y="3446463"/>
          <p14:tracePt t="84576" x="5126038" y="3438525"/>
          <p14:tracePt t="84604" x="5081588" y="3438525"/>
          <p14:tracePt t="84637" x="4983163" y="3429000"/>
          <p14:tracePt t="84671" x="4795838" y="3429000"/>
          <p14:tracePt t="84687" x="4714875" y="3429000"/>
          <p14:tracePt t="84705" x="4643438" y="3429000"/>
          <p14:tracePt t="84721" x="4633913" y="3429000"/>
          <p14:tracePt t="84737" x="4625975" y="3429000"/>
          <p14:tracePt t="84754" x="4608513" y="3438525"/>
          <p14:tracePt t="84801" x="4608513" y="3446463"/>
          <p14:tracePt t="84837" x="4608513" y="3455988"/>
          <p14:tracePt t="84905" x="4643438" y="3455988"/>
          <p14:tracePt t="84915" x="4705350" y="3455988"/>
          <p14:tracePt t="84921" x="4813300" y="3455988"/>
          <p14:tracePt t="84937" x="4946650" y="3446463"/>
          <p14:tracePt t="84954" x="5010150" y="3446463"/>
          <p14:tracePt t="84971" x="5099050" y="3438525"/>
          <p14:tracePt t="84987" x="5205413" y="3438525"/>
          <p14:tracePt t="85004" x="5232400" y="3429000"/>
          <p14:tracePt t="85021" x="5259388" y="3429000"/>
          <p14:tracePt t="85037" x="5268913" y="3429000"/>
          <p14:tracePt t="85092" x="5276850" y="3429000"/>
          <p14:tracePt t="85473" x="5241925" y="3419475"/>
          <p14:tracePt t="85480" x="5214938" y="3419475"/>
          <p14:tracePt t="85487" x="5180013" y="3419475"/>
          <p14:tracePt t="85504" x="5133975" y="3419475"/>
          <p14:tracePt t="85521" x="5108575" y="3411538"/>
          <p14:tracePt t="85538" x="5045075" y="3411538"/>
          <p14:tracePt t="85554" x="5010150" y="3411538"/>
          <p14:tracePt t="85588" x="4929188" y="3411538"/>
          <p14:tracePt t="85621" x="4830763" y="3411538"/>
          <p14:tracePt t="85654" x="4786313" y="3411538"/>
          <p14:tracePt t="85671" x="4759325" y="3411538"/>
          <p14:tracePt t="85688" x="4741863" y="3411538"/>
          <p14:tracePt t="85704" x="4732338" y="3411538"/>
          <p14:tracePt t="85721" x="4714875" y="3411538"/>
          <p14:tracePt t="85738" x="4705350" y="3411538"/>
          <p14:tracePt t="85755" x="4660900" y="3419475"/>
          <p14:tracePt t="85771" x="4625975" y="3438525"/>
          <p14:tracePt t="85788" x="4608513" y="3438525"/>
          <p14:tracePt t="85804" x="4598988" y="3438525"/>
          <p14:tracePt t="85821" x="4589463" y="3438525"/>
          <p14:tracePt t="85972" x="4598988" y="3438525"/>
          <p14:tracePt t="85986" x="4608513" y="3438525"/>
          <p14:tracePt t="85995" x="4616450" y="3438525"/>
          <p14:tracePt t="86015" x="4625975" y="3438525"/>
          <p14:tracePt t="86031" x="4633913" y="3438525"/>
          <p14:tracePt t="86068" x="4687888" y="3419475"/>
          <p14:tracePt t="86075" x="4705350" y="3419475"/>
          <p14:tracePt t="86084" x="4732338" y="3419475"/>
          <p14:tracePt t="86091" x="4751388" y="3419475"/>
          <p14:tracePt t="86105" x="4776788" y="3419475"/>
          <p14:tracePt t="86121" x="4813300" y="3419475"/>
          <p14:tracePt t="86138" x="4848225" y="3419475"/>
          <p14:tracePt t="86155" x="4875213" y="3419475"/>
          <p14:tracePt t="86172" x="4884738" y="3419475"/>
          <p14:tracePt t="86188" x="4902200" y="3429000"/>
          <p14:tracePt t="86205" x="4919663" y="3438525"/>
          <p14:tracePt t="86238" x="4919663" y="3446463"/>
          <p14:tracePt t="86255" x="4919663" y="3455988"/>
          <p14:tracePt t="86276" x="4919663" y="3465513"/>
          <p14:tracePt t="86366" x="4929188" y="3465513"/>
          <p14:tracePt t="86792" x="4938713" y="3455988"/>
          <p14:tracePt t="87455" x="4946650" y="3455988"/>
          <p14:tracePt t="87524" x="4956175" y="3455988"/>
          <p14:tracePt t="87530" x="4965700" y="3455988"/>
          <p14:tracePt t="87544" x="5018088" y="3465513"/>
          <p14:tracePt t="87555" x="5045075" y="3473450"/>
          <p14:tracePt t="87588" x="5214938" y="3490913"/>
          <p14:tracePt t="87622" x="5357813" y="3509963"/>
          <p14:tracePt t="87655" x="5473700" y="3517900"/>
          <p14:tracePt t="87672" x="5510213" y="3517900"/>
          <p14:tracePt t="87688" x="5545138" y="3517900"/>
          <p14:tracePt t="87705" x="5581650" y="3517900"/>
          <p14:tracePt t="87722" x="5599113" y="3517900"/>
          <p14:tracePt t="87738" x="5643563" y="3517900"/>
          <p14:tracePt t="87755" x="5670550" y="3517900"/>
          <p14:tracePt t="87772" x="5715000" y="3517900"/>
          <p14:tracePt t="87788" x="5732463" y="3517900"/>
          <p14:tracePt t="87805" x="5795963" y="3509963"/>
          <p14:tracePt t="87822" x="5840413" y="3500438"/>
          <p14:tracePt t="87838" x="5875338" y="3500438"/>
          <p14:tracePt t="87855" x="5902325" y="3490913"/>
          <p14:tracePt t="87872" x="5919788" y="3482975"/>
          <p14:tracePt t="87889" x="5929313" y="3473450"/>
          <p14:tracePt t="87905" x="5938838" y="3465513"/>
          <p14:tracePt t="87939" x="5946775" y="3455988"/>
          <p14:tracePt t="87955" x="5946775" y="3446463"/>
          <p14:tracePt t="87972" x="5946775" y="3419475"/>
          <p14:tracePt t="87988" x="5938838" y="3357563"/>
          <p14:tracePt t="88005" x="5911850" y="3313113"/>
          <p14:tracePt t="88023" x="5848350" y="3259138"/>
          <p14:tracePt t="88039" x="5786438" y="3232150"/>
          <p14:tracePt t="88055" x="5715000" y="3224213"/>
          <p14:tracePt t="88072" x="5661025" y="3205163"/>
          <p14:tracePt t="88088" x="5562600" y="3170238"/>
          <p14:tracePt t="88105" x="5456238" y="3143250"/>
          <p14:tracePt t="88122" x="5268913" y="3098800"/>
          <p14:tracePt t="88139" x="5187950" y="3081338"/>
          <p14:tracePt t="88155" x="5126038" y="3062288"/>
          <p14:tracePt t="88173" x="4973638" y="3054350"/>
          <p14:tracePt t="88189" x="4902200" y="3054350"/>
          <p14:tracePt t="88205" x="4848225" y="3054350"/>
          <p14:tracePt t="88223" x="4768850" y="3054350"/>
          <p14:tracePt t="88239" x="4660900" y="3044825"/>
          <p14:tracePt t="88255" x="4527550" y="3044825"/>
          <p14:tracePt t="88272" x="4473575" y="3044825"/>
          <p14:tracePt t="88289" x="4394200" y="3044825"/>
          <p14:tracePt t="88305" x="4241800" y="3044825"/>
          <p14:tracePt t="88322" x="4116388" y="3044825"/>
          <p14:tracePt t="88338" x="4062413" y="3044825"/>
          <p14:tracePt t="88355" x="4017963" y="3044825"/>
          <p14:tracePt t="88372" x="3929063" y="3044825"/>
          <p14:tracePt t="88389" x="3795713" y="3044825"/>
          <p14:tracePt t="88405" x="3732213" y="3054350"/>
          <p14:tracePt t="88422" x="3697288" y="3062288"/>
          <p14:tracePt t="88439" x="3660775" y="3071813"/>
          <p14:tracePt t="88455" x="3598863" y="3098800"/>
          <p14:tracePt t="88473" x="3527425" y="3125788"/>
          <p14:tracePt t="88489" x="3465513" y="3133725"/>
          <p14:tracePt t="88506" x="3402013" y="3170238"/>
          <p14:tracePt t="88522" x="3357563" y="3179763"/>
          <p14:tracePt t="88539" x="3348038" y="3187700"/>
          <p14:tracePt t="88555" x="3330575" y="3197225"/>
          <p14:tracePt t="88572" x="3322638" y="3205163"/>
          <p14:tracePt t="88589" x="3303588" y="3232150"/>
          <p14:tracePt t="88605" x="3295650" y="3241675"/>
          <p14:tracePt t="88622" x="3276600" y="3251200"/>
          <p14:tracePt t="88639" x="3268663" y="3259138"/>
          <p14:tracePt t="88655" x="3259138" y="3286125"/>
          <p14:tracePt t="88672" x="3259138" y="3295650"/>
          <p14:tracePt t="88689" x="3259138" y="3303588"/>
          <p14:tracePt t="88705" x="3259138" y="3322638"/>
          <p14:tracePt t="88723" x="3286125" y="3375025"/>
          <p14:tracePt t="88739" x="3303588" y="3419475"/>
          <p14:tracePt t="88755" x="3322638" y="3465513"/>
          <p14:tracePt t="88772" x="3340100" y="3490913"/>
          <p14:tracePt t="88789" x="3411538" y="3536950"/>
          <p14:tracePt t="88805" x="3482975" y="3562350"/>
          <p14:tracePt t="88822" x="3562350" y="3589338"/>
          <p14:tracePt t="88839" x="3643313" y="3616325"/>
          <p14:tracePt t="88855" x="3705225" y="3643313"/>
          <p14:tracePt t="88872" x="3830638" y="3660775"/>
          <p14:tracePt t="88889" x="3965575" y="3670300"/>
          <p14:tracePt t="88905" x="4062413" y="3687763"/>
          <p14:tracePt t="88922" x="4160838" y="3687763"/>
          <p14:tracePt t="88939" x="4375150" y="3687763"/>
          <p14:tracePt t="88955" x="4473575" y="3687763"/>
          <p14:tracePt t="88972" x="4554538" y="3687763"/>
          <p14:tracePt t="88989" x="4705350" y="3660775"/>
          <p14:tracePt t="89005" x="4884738" y="3660775"/>
          <p14:tracePt t="89022" x="4946650" y="3652838"/>
          <p14:tracePt t="89039" x="5045075" y="3643313"/>
          <p14:tracePt t="89056" x="5180013" y="3633788"/>
          <p14:tracePt t="89073" x="5276850" y="3625850"/>
          <p14:tracePt t="89089" x="5384800" y="3625850"/>
          <p14:tracePt t="89105" x="5510213" y="3625850"/>
          <p14:tracePt t="89122" x="5608638" y="3625850"/>
          <p14:tracePt t="89139" x="5661025" y="3625850"/>
          <p14:tracePt t="89156" x="5732463" y="3625850"/>
          <p14:tracePt t="89172" x="5795963" y="3625850"/>
          <p14:tracePt t="89189" x="5867400" y="3625850"/>
          <p14:tracePt t="89206" x="5929313" y="3625850"/>
          <p14:tracePt t="89222" x="5956300" y="3625850"/>
          <p14:tracePt t="89239" x="6000750" y="3616325"/>
          <p14:tracePt t="89255" x="6010275" y="3616325"/>
          <p14:tracePt t="89273" x="6027738" y="3608388"/>
          <p14:tracePt t="89289" x="6037263" y="3598863"/>
          <p14:tracePt t="89305" x="6054725" y="3589338"/>
          <p14:tracePt t="89339" x="6072188" y="3581400"/>
          <p14:tracePt t="89356" x="6089650" y="3581400"/>
          <p14:tracePt t="89372" x="6126163" y="3571875"/>
          <p14:tracePt t="89389" x="6143625" y="3562350"/>
          <p14:tracePt t="89406" x="6180138" y="3554413"/>
          <p14:tracePt t="89422" x="6197600" y="3554413"/>
          <p14:tracePt t="89439" x="6224588" y="3536950"/>
          <p14:tracePt t="89456" x="6242050" y="3536950"/>
          <p14:tracePt t="89472" x="6269038" y="3536950"/>
          <p14:tracePt t="89489" x="6296025" y="3527425"/>
          <p14:tracePt t="89506" x="6357938" y="3509963"/>
          <p14:tracePt t="89522" x="6411913" y="3490913"/>
          <p14:tracePt t="89539" x="6446838" y="3482975"/>
          <p14:tracePt t="89556" x="6491288" y="3473450"/>
          <p14:tracePt t="89572" x="6510338" y="3473450"/>
          <p14:tracePt t="89589" x="6554788" y="3473450"/>
          <p14:tracePt t="89606" x="6572250" y="3465513"/>
          <p14:tracePt t="89622" x="6581775" y="3465513"/>
          <p14:tracePt t="89639" x="6589713" y="3465513"/>
          <p14:tracePt t="89656" x="6608763" y="3455988"/>
          <p14:tracePt t="89673" x="6616700" y="3446463"/>
          <p14:tracePt t="89689" x="6634163" y="3411538"/>
          <p14:tracePt t="89706" x="6653213" y="3367088"/>
          <p14:tracePt t="89723" x="6661150" y="3276600"/>
          <p14:tracePt t="89739" x="6661150" y="3241675"/>
          <p14:tracePt t="89756" x="6653213" y="3197225"/>
          <p14:tracePt t="89773" x="6643688" y="3152775"/>
          <p14:tracePt t="89789" x="6634163" y="3133725"/>
          <p14:tracePt t="89806" x="6626225" y="3133725"/>
          <p14:tracePt t="89823" x="6608763" y="3133725"/>
          <p14:tracePt t="89839" x="6599238" y="3133725"/>
          <p14:tracePt t="89856" x="6545263" y="3170238"/>
          <p14:tracePt t="89872" x="6500813" y="3187700"/>
          <p14:tracePt t="89889" x="6456363" y="3205163"/>
          <p14:tracePt t="89906" x="6429375" y="3232150"/>
          <p14:tracePt t="89923" x="6394450" y="3251200"/>
          <p14:tracePt t="89939" x="6384925" y="3295650"/>
          <p14:tracePt t="89956" x="6384925" y="3394075"/>
          <p14:tracePt t="89973" x="6394450" y="3446463"/>
          <p14:tracePt t="89990" x="6446838" y="3490913"/>
          <p14:tracePt t="90006" x="6500813" y="3527425"/>
          <p14:tracePt t="90023" x="6562725" y="3527425"/>
          <p14:tracePt t="90039" x="6680200" y="3527425"/>
          <p14:tracePt t="90056" x="6911975" y="3465513"/>
          <p14:tracePt t="90073" x="6973888" y="3429000"/>
          <p14:tracePt t="90089" x="7000875" y="3367088"/>
          <p14:tracePt t="90106" x="7037388" y="3232150"/>
          <p14:tracePt t="90123" x="7037388" y="3187700"/>
          <p14:tracePt t="90139" x="6938963" y="3116263"/>
          <p14:tracePt t="90156" x="6884988" y="3098800"/>
          <p14:tracePt t="90173" x="6823075" y="3098800"/>
          <p14:tracePt t="90189" x="6796088" y="3108325"/>
          <p14:tracePt t="90206" x="6786563" y="3108325"/>
          <p14:tracePt t="90223" x="6786563" y="3116263"/>
          <p14:tracePt t="90646" x="6831013" y="3170238"/>
          <p14:tracePt t="90654" x="6973888" y="3286125"/>
          <p14:tracePt t="90662" x="7099300" y="3375025"/>
          <p14:tracePt t="90673" x="7188200" y="3446463"/>
          <p14:tracePt t="90689" x="7304088" y="3509963"/>
          <p14:tracePt t="90706" x="7626350" y="3660775"/>
          <p14:tracePt t="90723" x="7796213" y="3848100"/>
          <p14:tracePt t="90756" x="8224838" y="4187825"/>
          <p14:tracePt t="90789" x="8466138" y="4491038"/>
          <p14:tracePt t="90823" x="8510588" y="4527550"/>
          <p14:tracePt t="90856" x="8518525" y="4527550"/>
          <p14:tracePt t="90873" x="8518525" y="4537075"/>
          <p14:tracePt t="90889" x="8518525" y="4545013"/>
          <p14:tracePt t="90907" x="8518525" y="4554538"/>
          <p14:tracePt t="90929" x="8518525" y="4562475"/>
          <p14:tracePt t="90945" x="8518525" y="4581525"/>
          <p14:tracePt t="90956" x="8518525" y="4598988"/>
          <p14:tracePt t="90973" x="8510588" y="4660900"/>
          <p14:tracePt t="90990" x="8501063" y="4724400"/>
          <p14:tracePt t="91006" x="8491538" y="4768850"/>
          <p14:tracePt t="91023" x="8491538" y="4795838"/>
          <p14:tracePt t="91040" x="8491538" y="4813300"/>
          <p14:tracePt t="91056" x="8491538" y="4840288"/>
          <p14:tracePt t="91073" x="8483600" y="4848225"/>
          <p14:tracePt t="91090" x="8474075" y="4867275"/>
          <p14:tracePt t="91106" x="8474075" y="4875213"/>
          <p14:tracePt t="91123" x="8474075" y="4884738"/>
          <p14:tracePt t="91168" x="8466138" y="4902200"/>
          <p14:tracePt t="91184" x="8456613" y="4911725"/>
          <p14:tracePt t="91197" x="8447088" y="4919663"/>
          <p14:tracePt t="91206" x="8447088" y="4929188"/>
          <p14:tracePt t="91223" x="8429625" y="4938713"/>
          <p14:tracePt t="91240" x="8420100" y="4965700"/>
          <p14:tracePt t="91257" x="8412163" y="4983163"/>
          <p14:tracePt t="91290" x="8402638" y="5000625"/>
          <p14:tracePt t="91306" x="8394700" y="5018088"/>
          <p14:tracePt t="91323" x="8385175" y="5027613"/>
          <p14:tracePt t="91340" x="8367713" y="5037138"/>
          <p14:tracePt t="91356" x="8358188" y="5054600"/>
          <p14:tracePt t="91373" x="8348663" y="5062538"/>
          <p14:tracePt t="91390" x="8340725" y="5081588"/>
          <p14:tracePt t="91406" x="8286750" y="5133975"/>
          <p14:tracePt t="91423" x="8197850" y="5232400"/>
          <p14:tracePt t="91440" x="8099425" y="5330825"/>
          <p14:tracePt t="91456" x="8037513" y="5419725"/>
          <p14:tracePt t="91474" x="7991475" y="5456238"/>
          <p14:tracePt t="91490" x="7974013" y="5473700"/>
          <p14:tracePt t="91506" x="7956550" y="5483225"/>
          <p14:tracePt t="91523" x="7929563" y="5491163"/>
          <p14:tracePt t="91540" x="7912100" y="5510213"/>
          <p14:tracePt t="91556" x="7894638" y="5510213"/>
          <p14:tracePt t="91573" x="7875588" y="5510213"/>
          <p14:tracePt t="91786" x="7902575" y="5483225"/>
          <p14:tracePt t="91794" x="7947025" y="5446713"/>
          <p14:tracePt t="91802" x="7974013" y="5419725"/>
          <p14:tracePt t="91809" x="8001000" y="5394325"/>
          <p14:tracePt t="91823" x="8027988" y="5384800"/>
          <p14:tracePt t="91840" x="8054975" y="5357813"/>
          <p14:tracePt t="91873" x="8081963" y="5330825"/>
          <p14:tracePt t="91944" x="8089900" y="5322888"/>
          <p14:tracePt t="91956" x="8089900" y="5313363"/>
          <p14:tracePt t="91973" x="8108950" y="5276850"/>
          <p14:tracePt t="91990" x="8126413" y="5214938"/>
          <p14:tracePt t="92006" x="8143875" y="5180013"/>
          <p14:tracePt t="92023" x="8153400" y="5133975"/>
          <p14:tracePt t="92040" x="8188325" y="5072063"/>
          <p14:tracePt t="92057" x="8215313" y="5054600"/>
          <p14:tracePt t="92073" x="8251825" y="5027613"/>
          <p14:tracePt t="92107" x="8259763" y="5027613"/>
          <p14:tracePt t="92190" x="8259763" y="5018088"/>
          <p14:tracePt t="92242" x="8259763" y="5010150"/>
          <p14:tracePt t="92249" x="8259763" y="5000625"/>
          <p14:tracePt t="92257" x="8232775" y="4991100"/>
          <p14:tracePt t="92273" x="8170863" y="4973638"/>
          <p14:tracePt t="92290" x="8126413" y="4965700"/>
          <p14:tracePt t="92307" x="8054975" y="4946650"/>
          <p14:tracePt t="92324" x="7929563" y="4946650"/>
          <p14:tracePt t="92340" x="7769225" y="4938713"/>
          <p14:tracePt t="92356" x="7724775" y="4929188"/>
          <p14:tracePt t="92373" x="7680325" y="4911725"/>
          <p14:tracePt t="92390" x="7653338" y="4911725"/>
          <p14:tracePt t="92407" x="7643813" y="4911725"/>
          <p14:tracePt t="92481" x="7724775" y="4911725"/>
          <p14:tracePt t="92487" x="7759700" y="4919663"/>
          <p14:tracePt t="92495" x="7912100" y="4919663"/>
          <p14:tracePt t="92507" x="7991475" y="4929188"/>
          <p14:tracePt t="92524" x="8099425" y="4929188"/>
          <p14:tracePt t="92540" x="8205788" y="4929188"/>
          <p14:tracePt t="92557" x="8286750" y="4929188"/>
          <p14:tracePt t="92573" x="8348663" y="4929188"/>
          <p14:tracePt t="92590" x="8367713" y="4929188"/>
          <p14:tracePt t="93629" x="8375650" y="4929188"/>
          <p14:tracePt t="93636" x="8385175" y="4929188"/>
          <p14:tracePt t="93644" x="8394700" y="4929188"/>
          <p14:tracePt t="93657" x="8402638" y="4929188"/>
          <p14:tracePt t="93676" x="8402638" y="4938713"/>
          <p14:tracePt t="93726" x="8412163" y="4938713"/>
          <p14:tracePt t="93785" x="8420100" y="4938713"/>
          <p14:tracePt t="94448" x="8420100" y="4919663"/>
          <p14:tracePt t="94456" x="8420100" y="4902200"/>
          <p14:tracePt t="94464" x="8420100" y="4875213"/>
          <p14:tracePt t="94474" x="8420100" y="4867275"/>
          <p14:tracePt t="94491" x="8420100" y="4830763"/>
          <p14:tracePt t="94508" x="8420100" y="4776788"/>
          <p14:tracePt t="94524" x="8412163" y="4741863"/>
          <p14:tracePt t="94557" x="8412163" y="4670425"/>
          <p14:tracePt t="94591" x="8412163" y="4527550"/>
          <p14:tracePt t="94624" x="8420100" y="4411663"/>
          <p14:tracePt t="94641" x="8420100" y="4384675"/>
          <p14:tracePt t="94657" x="8420100" y="4348163"/>
          <p14:tracePt t="94674" x="8420100" y="4330700"/>
          <p14:tracePt t="94691" x="8420100" y="4303713"/>
          <p14:tracePt t="94707" x="8420100" y="4259263"/>
          <p14:tracePt t="94724" x="8439150" y="4187825"/>
          <p14:tracePt t="94741" x="8439150" y="4152900"/>
          <p14:tracePt t="94757" x="8439150" y="4125913"/>
          <p14:tracePt t="94774" x="8439150" y="4108450"/>
          <p14:tracePt t="94792" x="8447088" y="4062413"/>
          <p14:tracePt t="94807" x="8456613" y="4017963"/>
          <p14:tracePt t="94824" x="8474075" y="3973513"/>
          <p14:tracePt t="94841" x="8483600" y="3919538"/>
          <p14:tracePt t="94857" x="8501063" y="3884613"/>
          <p14:tracePt t="94874" x="8510588" y="3857625"/>
          <p14:tracePt t="94891" x="8518525" y="3830638"/>
          <p14:tracePt t="94907" x="8518525" y="3822700"/>
          <p14:tracePt t="94924" x="8528050" y="3822700"/>
          <p14:tracePt t="94941" x="8528050" y="3813175"/>
          <p14:tracePt t="95025" x="8528050" y="3803650"/>
          <p14:tracePt t="95246" x="8528050" y="3813175"/>
          <p14:tracePt t="95262" x="8518525" y="3813175"/>
          <p14:tracePt t="95269" x="8518525" y="3822700"/>
          <p14:tracePt t="95277" x="8491538" y="3830638"/>
          <p14:tracePt t="95291" x="8447088" y="3848100"/>
          <p14:tracePt t="95307" x="8358188" y="3875088"/>
          <p14:tracePt t="95324" x="8188325" y="3911600"/>
          <p14:tracePt t="95358" x="7947025" y="4000500"/>
          <p14:tracePt t="95391" x="7545388" y="4062413"/>
          <p14:tracePt t="95425" x="7367588" y="4071938"/>
          <p14:tracePt t="95441" x="7232650" y="4098925"/>
          <p14:tracePt t="95458" x="7188200" y="4098925"/>
          <p14:tracePt t="95474" x="7143750" y="4098925"/>
          <p14:tracePt t="95491" x="7108825" y="4098925"/>
          <p14:tracePt t="95508" x="7027863" y="4098925"/>
          <p14:tracePt t="95524" x="6983413" y="4098925"/>
          <p14:tracePt t="95541" x="6919913" y="4098925"/>
          <p14:tracePt t="95558" x="6875463" y="4098925"/>
          <p14:tracePt t="95575" x="6840538" y="4098925"/>
          <p14:tracePt t="95591" x="6796088" y="4098925"/>
          <p14:tracePt t="95608" x="6751638" y="4098925"/>
          <p14:tracePt t="95625" x="6643688" y="4098925"/>
          <p14:tracePt t="95642" x="6562725" y="4098925"/>
          <p14:tracePt t="95658" x="6518275" y="4098925"/>
          <p14:tracePt t="95674" x="6483350" y="4098925"/>
          <p14:tracePt t="95691" x="6465888" y="4098925"/>
          <p14:tracePt t="95708" x="6438900" y="4098925"/>
          <p14:tracePt t="95725" x="6429375" y="4098925"/>
          <p14:tracePt t="95741" x="6419850" y="4098925"/>
          <p14:tracePt t="95792" x="6419850" y="4089400"/>
          <p14:tracePt t="95835" x="6419850" y="4081463"/>
          <p14:tracePt t="95875" x="6419850" y="4071938"/>
          <p14:tracePt t="95881" x="6419850" y="4062413"/>
          <p14:tracePt t="95895" x="6429375" y="4062413"/>
          <p14:tracePt t="95911" x="6429375" y="4054475"/>
          <p14:tracePt t="95925" x="6438900" y="4054475"/>
          <p14:tracePt t="95947" x="6446838" y="4054475"/>
          <p14:tracePt t="95964" x="6465888" y="4054475"/>
          <p14:tracePt t="95975" x="6473825" y="4054475"/>
          <p14:tracePt t="95991" x="6500813" y="4037013"/>
          <p14:tracePt t="96008" x="6626225" y="4017963"/>
          <p14:tracePt t="96024" x="6724650" y="4000500"/>
          <p14:tracePt t="96041" x="6813550" y="3990975"/>
          <p14:tracePt t="96058" x="6867525" y="3983038"/>
          <p14:tracePt t="96075" x="6991350" y="3956050"/>
          <p14:tracePt t="96091" x="7099300" y="3956050"/>
          <p14:tracePt t="96108" x="7180263" y="3946525"/>
          <p14:tracePt t="96125" x="7224713" y="3938588"/>
          <p14:tracePt t="96142" x="7323138" y="3938588"/>
          <p14:tracePt t="96158" x="7402513" y="3929063"/>
          <p14:tracePt t="96175" x="7500938" y="3929063"/>
          <p14:tracePt t="96192" x="7572375" y="3919538"/>
          <p14:tracePt t="96208" x="7670800" y="3911600"/>
          <p14:tracePt t="96225" x="7894638" y="3875088"/>
          <p14:tracePt t="96242" x="7956550" y="3867150"/>
          <p14:tracePt t="96258" x="8001000" y="3867150"/>
          <p14:tracePt t="96275" x="8081963" y="3867150"/>
          <p14:tracePt t="96291" x="8153400" y="3867150"/>
          <p14:tracePt t="96308" x="8242300" y="3867150"/>
          <p14:tracePt t="96325" x="8296275" y="3857625"/>
          <p14:tracePt t="96342" x="8348663" y="3857625"/>
          <p14:tracePt t="96358" x="8412163" y="3857625"/>
          <p14:tracePt t="96375" x="8474075" y="3867150"/>
          <p14:tracePt t="96392" x="8537575" y="3867150"/>
          <p14:tracePt t="96408" x="8572500" y="3867150"/>
          <p14:tracePt t="96425" x="8616950" y="3867150"/>
          <p14:tracePt t="96441" x="8634413" y="3867150"/>
          <p14:tracePt t="96458" x="8643938" y="3867150"/>
          <p14:tracePt t="96475" x="8653463" y="3867150"/>
          <p14:tracePt t="96574" x="8661400" y="3867150"/>
          <p14:tracePt t="96665" x="8661400" y="3857625"/>
          <p14:tracePt t="96701" x="8661400" y="3848100"/>
          <p14:tracePt t="96715" x="8653463" y="3848100"/>
          <p14:tracePt t="96754" x="8643938" y="3848100"/>
          <p14:tracePt t="96761" x="8634413" y="3840163"/>
          <p14:tracePt t="96767" x="8626475" y="3840163"/>
          <p14:tracePt t="96790" x="8616950" y="3840163"/>
          <p14:tracePt t="96805" x="8609013" y="3840163"/>
          <p14:tracePt t="96820" x="8599488" y="3840163"/>
          <p14:tracePt t="96827" x="8572500" y="3822700"/>
          <p14:tracePt t="96842" x="8555038" y="3813175"/>
          <p14:tracePt t="96858" x="8491538" y="3803650"/>
          <p14:tracePt t="96875" x="8474075" y="3803650"/>
          <p14:tracePt t="96892" x="8456613" y="3803650"/>
          <p14:tracePt t="96908" x="8447088" y="3803650"/>
          <p14:tracePt t="96925" x="8439150" y="3803650"/>
          <p14:tracePt t="96958" x="8429625" y="3803650"/>
          <p14:tracePt t="97028" x="8420100" y="3803650"/>
          <p14:tracePt t="97126" x="8429625" y="3803650"/>
          <p14:tracePt t="97141" x="8447088" y="3803650"/>
          <p14:tracePt t="97156" x="8466138" y="3803650"/>
          <p14:tracePt t="97165" x="8474075" y="3803650"/>
          <p14:tracePt t="97177" x="8483600" y="3803650"/>
          <p14:tracePt t="97193" x="8491538" y="3803650"/>
          <p14:tracePt t="97208" x="8501063" y="3803650"/>
          <p14:tracePt t="97225" x="8518525" y="3803650"/>
          <p14:tracePt t="97313" x="8518525" y="3795713"/>
          <p14:tracePt t="97334" x="8510588" y="3795713"/>
          <p14:tracePt t="97343" x="8501063" y="3795713"/>
          <p14:tracePt t="97350" x="8491538" y="3786188"/>
          <p14:tracePt t="97364" x="8483600" y="3786188"/>
          <p14:tracePt t="97375" x="8474075" y="3786188"/>
          <p14:tracePt t="97392" x="8456613" y="3795713"/>
          <p14:tracePt t="97408" x="8447088" y="3803650"/>
          <p14:tracePt t="97442" x="8447088" y="3813175"/>
          <p14:tracePt t="97458" x="8447088" y="3822700"/>
          <p14:tracePt t="97475" x="8447088" y="3830638"/>
          <p14:tracePt t="97492" x="8447088" y="3840163"/>
          <p14:tracePt t="97508" x="8466138" y="3840163"/>
          <p14:tracePt t="97525" x="8474075" y="3840163"/>
          <p14:tracePt t="97558" x="8491538" y="3840163"/>
          <p14:tracePt t="97575" x="8510588" y="3840163"/>
          <p14:tracePt t="97592" x="8528050" y="3813175"/>
          <p14:tracePt t="97647" x="8528050" y="3803650"/>
          <p14:tracePt t="97664" x="8518525" y="3803650"/>
          <p14:tracePt t="97671" x="8510588" y="3803650"/>
          <p14:tracePt t="97685" x="8501063" y="3803650"/>
          <p14:tracePt t="97700" x="8483600" y="3795713"/>
          <p14:tracePt t="97715" x="8474075" y="3795713"/>
          <p14:tracePt t="97725" x="8466138" y="3795713"/>
          <p14:tracePt t="97742" x="8456613" y="3795713"/>
          <p14:tracePt t="97759" x="8447088" y="3795713"/>
          <p14:tracePt t="97775" x="8439150" y="3795713"/>
          <p14:tracePt t="97796" x="8439150" y="3803650"/>
          <p14:tracePt t="97812" x="8439150" y="3822700"/>
          <p14:tracePt t="97826" x="8439150" y="3830638"/>
          <p14:tracePt t="97842" x="8456613" y="3840163"/>
          <p14:tracePt t="97858" x="8466138" y="3848100"/>
          <p14:tracePt t="97875" x="8474075" y="3848100"/>
          <p14:tracePt t="97892" x="8483600" y="3848100"/>
          <p14:tracePt t="97909" x="8501063" y="3848100"/>
          <p14:tracePt t="97925" x="8510588" y="3840163"/>
          <p14:tracePt t="97942" x="8510588" y="3830638"/>
          <p14:tracePt t="97959" x="8510588" y="3813175"/>
          <p14:tracePt t="97975" x="8510588" y="3803650"/>
          <p14:tracePt t="97992" x="8491538" y="3795713"/>
          <p14:tracePt t="98008" x="8483600" y="3795713"/>
          <p14:tracePt t="98025" x="8456613" y="3786188"/>
          <p14:tracePt t="98042" x="8447088" y="3786188"/>
          <p14:tracePt t="98058" x="8429625" y="3786188"/>
          <p14:tracePt t="98092" x="8429625" y="3795713"/>
          <p14:tracePt t="98109" x="8429625" y="3803650"/>
          <p14:tracePt t="98125" x="8439150" y="3822700"/>
          <p14:tracePt t="98142" x="8439150" y="3830638"/>
          <p14:tracePt t="98158" x="8447088" y="3848100"/>
          <p14:tracePt t="98175" x="8456613" y="3857625"/>
          <p14:tracePt t="98192" x="8474075" y="3857625"/>
          <p14:tracePt t="98225" x="8483600" y="3857625"/>
          <p14:tracePt t="98242" x="8491538" y="3848100"/>
          <p14:tracePt t="98259" x="8501063" y="3840163"/>
          <p14:tracePt t="98275" x="8501063" y="3830638"/>
          <p14:tracePt t="98292" x="8501063" y="3813175"/>
          <p14:tracePt t="98309" x="8501063" y="3803650"/>
          <p14:tracePt t="98334" x="8491538" y="3803650"/>
          <p14:tracePt t="98348" x="8483600" y="3803650"/>
          <p14:tracePt t="98364" x="8474075" y="3803650"/>
          <p14:tracePt t="98375" x="8466138" y="3803650"/>
          <p14:tracePt t="98392" x="8456613" y="3803650"/>
          <p14:tracePt t="98409" x="8447088" y="3803650"/>
          <p14:tracePt t="98431" x="8447088" y="3822700"/>
          <p14:tracePt t="98446" x="8447088" y="3830638"/>
          <p14:tracePt t="98461" x="8447088" y="3848100"/>
          <p14:tracePt t="98475" x="8447088" y="3857625"/>
          <p14:tracePt t="98492" x="8466138" y="3857625"/>
          <p14:tracePt t="98509" x="8474075" y="3857625"/>
          <p14:tracePt t="98525" x="8483600" y="3857625"/>
          <p14:tracePt t="98543" x="8491538" y="3848100"/>
          <p14:tracePt t="98559" x="8501063" y="3848100"/>
          <p14:tracePt t="98575" x="8501063" y="3830638"/>
          <p14:tracePt t="98609" x="8501063" y="3813175"/>
          <p14:tracePt t="98625" x="8491538" y="3813175"/>
          <p14:tracePt t="98642" x="8483600" y="3803650"/>
          <p14:tracePt t="98659" x="8474075" y="3803650"/>
          <p14:tracePt t="98676" x="8456613" y="3803650"/>
          <p14:tracePt t="98692" x="8447088" y="3803650"/>
          <p14:tracePt t="98728" x="8447088" y="3822700"/>
          <p14:tracePt t="98744" x="8447088" y="3830638"/>
          <p14:tracePt t="98759" x="8447088" y="3840163"/>
          <p14:tracePt t="98775" x="8456613" y="3857625"/>
          <p14:tracePt t="98805" x="8466138" y="3857625"/>
          <p14:tracePt t="98818" x="8474075" y="3857625"/>
          <p14:tracePt t="98847" x="8474075" y="3848100"/>
          <p14:tracePt t="98871" x="8474075" y="3840163"/>
          <p14:tracePt t="98893" x="8474075" y="3830638"/>
          <p14:tracePt t="98907" x="8466138" y="3830638"/>
          <p14:tracePt t="101593" x="8466138" y="3840163"/>
          <p14:tracePt t="101601" x="8466138" y="3848100"/>
          <p14:tracePt t="101610" x="8474075" y="3867150"/>
          <p14:tracePt t="101626" x="8474075" y="3884613"/>
          <p14:tracePt t="101643" x="8483600" y="3902075"/>
          <p14:tracePt t="101660" x="8483600" y="3919538"/>
          <p14:tracePt t="101927" x="8483600" y="3911600"/>
          <p14:tracePt t="101944" x="8483600" y="3894138"/>
          <p14:tracePt t="101957" x="8483600" y="3884613"/>
          <p14:tracePt t="101965" x="8483600" y="3875088"/>
          <p14:tracePt t="101980" x="8483600" y="3867150"/>
          <p14:tracePt t="101993" x="8483600" y="3857625"/>
          <p14:tracePt t="102010" x="8483600" y="3848100"/>
          <p14:tracePt t="102026" x="8483600" y="3840163"/>
          <p14:tracePt t="102054" x="8483600" y="3830638"/>
          <p14:tracePt t="102063" x="8483600" y="3822700"/>
          <p14:tracePt t="102084" x="8501063" y="3813175"/>
          <p14:tracePt t="102093" x="8501063" y="3803650"/>
          <p14:tracePt t="102110" x="8501063" y="3795713"/>
          <p14:tracePt t="103875" x="8483600" y="3795713"/>
          <p14:tracePt t="103882" x="8439150" y="3795713"/>
          <p14:tracePt t="103889" x="8420100" y="3795713"/>
          <p14:tracePt t="103897" x="8375650" y="3795713"/>
          <p14:tracePt t="103911" x="8358188" y="3795713"/>
          <p14:tracePt t="103927" x="8277225" y="3795713"/>
          <p14:tracePt t="103944" x="8242300" y="3803650"/>
          <p14:tracePt t="103977" x="8170863" y="3830638"/>
          <p14:tracePt t="104011" x="8081963" y="3902075"/>
          <p14:tracePt t="104044" x="8037513" y="3956050"/>
          <p14:tracePt t="104061" x="8018463" y="3973513"/>
          <p14:tracePt t="104077" x="8010525" y="3990975"/>
          <p14:tracePt t="104094" x="7991475" y="4010025"/>
          <p14:tracePt t="104111" x="7974013" y="4017963"/>
          <p14:tracePt t="104127" x="7974013" y="4044950"/>
          <p14:tracePt t="104144" x="7966075" y="4071938"/>
          <p14:tracePt t="104161" x="7956550" y="4098925"/>
          <p14:tracePt t="104177" x="7947025" y="4116388"/>
          <p14:tracePt t="104194" x="7947025" y="4125913"/>
          <p14:tracePt t="104211" x="7939088" y="4152900"/>
          <p14:tracePt t="104227" x="7929563" y="4160838"/>
          <p14:tracePt t="104244" x="7920038" y="4170363"/>
          <p14:tracePt t="104261" x="7920038" y="4187825"/>
          <p14:tracePt t="104382" x="7920038" y="4179888"/>
          <p14:tracePt t="104388" x="7920038" y="4170363"/>
          <p14:tracePt t="104396" x="7920038" y="4160838"/>
          <p14:tracePt t="104411" x="7920038" y="4143375"/>
          <p14:tracePt t="104427" x="7939088" y="4089400"/>
          <p14:tracePt t="104444" x="7956550" y="4054475"/>
          <p14:tracePt t="104461" x="8001000" y="4017963"/>
          <p14:tracePt t="104478" x="8116888" y="3965575"/>
          <p14:tracePt t="104494" x="8134350" y="3956050"/>
          <p14:tracePt t="104511" x="8205788" y="3929063"/>
          <p14:tracePt t="104527" x="8242300" y="3919538"/>
          <p14:tracePt t="104544" x="8259763" y="3911600"/>
          <p14:tracePt t="104561" x="8313738" y="3911600"/>
          <p14:tracePt t="104577" x="8358188" y="3911600"/>
          <p14:tracePt t="104594" x="8394700" y="3911600"/>
          <p14:tracePt t="104611" x="8439150" y="3911600"/>
          <p14:tracePt t="104628" x="8491538" y="3929063"/>
          <p14:tracePt t="104644" x="8518525" y="3938588"/>
          <p14:tracePt t="104661" x="8528050" y="3938588"/>
          <p14:tracePt t="104677" x="8545513" y="3946525"/>
          <p14:tracePt t="104695" x="8589963" y="3965575"/>
          <p14:tracePt t="104711" x="8626475" y="3973513"/>
          <p14:tracePt t="104727" x="8661400" y="3983038"/>
          <p14:tracePt t="104744" x="8697913" y="4000500"/>
          <p14:tracePt t="104762" x="8742363" y="4017963"/>
          <p14:tracePt t="104777" x="8786813" y="4027488"/>
          <p14:tracePt t="104794" x="8813800" y="4054475"/>
          <p14:tracePt t="104811" x="8831263" y="4081463"/>
          <p14:tracePt t="104828" x="8858250" y="4108450"/>
          <p14:tracePt t="104844" x="8885238" y="4160838"/>
          <p14:tracePt t="104861" x="8920163" y="4205288"/>
          <p14:tracePt t="104877" x="8939213" y="4241800"/>
          <p14:tracePt t="104894" x="8947150" y="4268788"/>
          <p14:tracePt t="104911" x="8956675" y="4295775"/>
          <p14:tracePt t="104927" x="8966200" y="4313238"/>
          <p14:tracePt t="104944" x="8966200" y="4322763"/>
          <p14:tracePt t="105031" x="8956675" y="4322763"/>
          <p14:tracePt t="105045" x="8947150" y="4322763"/>
          <p14:tracePt t="105054" x="8929688" y="4313238"/>
          <p14:tracePt t="105061" x="8920163" y="4295775"/>
          <p14:tracePt t="105078" x="8912225" y="4286250"/>
          <p14:tracePt t="105094" x="8885238" y="4251325"/>
          <p14:tracePt t="105111" x="8867775" y="4224338"/>
          <p14:tracePt t="105128" x="8823325" y="4205288"/>
          <p14:tracePt t="105144" x="8796338" y="4187825"/>
          <p14:tracePt t="105161" x="8751888" y="4179888"/>
          <p14:tracePt t="105178" x="8705850" y="4179888"/>
          <p14:tracePt t="105194" x="8653463" y="4179888"/>
          <p14:tracePt t="105211" x="8626475" y="4205288"/>
          <p14:tracePt t="105228" x="8599488" y="4224338"/>
          <p14:tracePt t="105244" x="8589963" y="4232275"/>
          <p14:tracePt t="105261" x="8582025" y="4251325"/>
          <p14:tracePt t="105278" x="8572500" y="4268788"/>
          <p14:tracePt t="105295" x="8555038" y="4276725"/>
          <p14:tracePt t="105311" x="8545513" y="4286250"/>
          <p14:tracePt t="105328" x="8537575" y="4286250"/>
          <p14:tracePt t="105344" x="8537575" y="4295775"/>
          <p14:tracePt t="105378" x="8528050" y="4295775"/>
          <p14:tracePt t="105425" x="8528050" y="4276725"/>
          <p14:tracePt t="105435" x="8528050" y="4251325"/>
          <p14:tracePt t="105440" x="8528050" y="4205288"/>
          <p14:tracePt t="105447" x="8537575" y="4152900"/>
          <p14:tracePt t="105461" x="8537575" y="4116388"/>
          <p14:tracePt t="105478" x="8537575" y="4037013"/>
          <p14:tracePt t="105494" x="8537575" y="4000500"/>
          <p14:tracePt t="105511" x="8518525" y="3983038"/>
          <p14:tracePt t="105528" x="8491538" y="3973513"/>
          <p14:tracePt t="105544" x="8420100" y="3946525"/>
          <p14:tracePt t="105561" x="8358188" y="3938588"/>
          <p14:tracePt t="105578" x="8323263" y="3938588"/>
          <p14:tracePt t="105594" x="8277225" y="3938588"/>
          <p14:tracePt t="105612" x="8170863" y="3938588"/>
          <p14:tracePt t="105628" x="7991475" y="3956050"/>
          <p14:tracePt t="105644" x="7947025" y="3956050"/>
          <p14:tracePt t="105662" x="7929563" y="3956050"/>
          <p14:tracePt t="105678" x="7894638" y="3956050"/>
          <p14:tracePt t="105694" x="7858125" y="3965575"/>
          <p14:tracePt t="105711" x="7840663" y="3973513"/>
          <p14:tracePt t="105728" x="7823200" y="3973513"/>
          <p14:tracePt t="105798" x="7831138" y="3973513"/>
          <p14:tracePt t="105821" x="7840663" y="3973513"/>
          <p14:tracePt t="105835" x="7867650" y="3965575"/>
          <p14:tracePt t="105845" x="7885113" y="3965575"/>
          <p14:tracePt t="105851" x="7902575" y="3946525"/>
          <p14:tracePt t="105861" x="7929563" y="3938588"/>
          <p14:tracePt t="105878" x="8045450" y="3902075"/>
          <p14:tracePt t="105895" x="8269288" y="3830638"/>
          <p14:tracePt t="105911" x="8385175" y="3795713"/>
          <p14:tracePt t="105928" x="8491538" y="3795713"/>
          <p14:tracePt t="105945" x="8582025" y="3786188"/>
          <p14:tracePt t="105962" x="8643938" y="3795713"/>
          <p14:tracePt t="105978" x="8661400" y="3803650"/>
          <p14:tracePt t="105994" x="8670925" y="3813175"/>
          <p14:tracePt t="106012" x="8670925" y="3822700"/>
          <p14:tracePt t="106028" x="8680450" y="3830638"/>
          <p14:tracePt t="106045" x="8688388" y="3848100"/>
          <p14:tracePt t="106061" x="8697913" y="3857625"/>
          <p14:tracePt t="106078" x="8705850" y="3867150"/>
          <p14:tracePt t="106095" x="8732838" y="3894138"/>
          <p14:tracePt t="106112" x="8769350" y="3929063"/>
          <p14:tracePt t="106128" x="8804275" y="3973513"/>
          <p14:tracePt t="106145" x="8823325" y="4000500"/>
          <p14:tracePt t="106162" x="8840788" y="4037013"/>
          <p14:tracePt t="106178" x="8858250" y="4062413"/>
          <p14:tracePt t="106195" x="8867775" y="4098925"/>
          <p14:tracePt t="106211" x="8867775" y="4116388"/>
          <p14:tracePt t="106228" x="8867775" y="4125913"/>
          <p14:tracePt t="106345" x="8867775" y="4116388"/>
          <p14:tracePt t="106351" x="8867775" y="4108450"/>
          <p14:tracePt t="106365" x="8867775" y="4098925"/>
          <p14:tracePt t="106378" x="8848725" y="4089400"/>
          <p14:tracePt t="106395" x="8751888" y="4071938"/>
          <p14:tracePt t="106412" x="8705850" y="4081463"/>
          <p14:tracePt t="106428" x="8680450" y="4108450"/>
          <p14:tracePt t="106445" x="8643938" y="4125913"/>
          <p14:tracePt t="106462" x="8572500" y="4170363"/>
          <p14:tracePt t="106478" x="8537575" y="4179888"/>
          <p14:tracePt t="106495" x="8483600" y="4197350"/>
          <p14:tracePt t="106512" x="8447088" y="4205288"/>
          <p14:tracePt t="106528" x="8429625" y="4214813"/>
          <p14:tracePt t="106545" x="8412163" y="4241800"/>
          <p14:tracePt t="106562" x="8394700" y="4251325"/>
          <p14:tracePt t="106578" x="8394700" y="4259263"/>
          <p14:tracePt t="106595" x="8394700" y="4268788"/>
          <p14:tracePt t="106628" x="8394700" y="4286250"/>
          <p14:tracePt t="106655" x="8402638" y="4295775"/>
          <p14:tracePt t="106695" x="8412163" y="4295775"/>
          <p14:tracePt t="106715" x="8420100" y="4295775"/>
          <p14:tracePt t="106725" x="8429625" y="4295775"/>
          <p14:tracePt t="106730" x="8447088" y="4276725"/>
          <p14:tracePt t="106745" x="8501063" y="4268788"/>
          <p14:tracePt t="106762" x="8572500" y="4251325"/>
          <p14:tracePt t="106778" x="8626475" y="4241800"/>
          <p14:tracePt t="106795" x="8643938" y="4241800"/>
          <p14:tracePt t="106811" x="8661400" y="4232275"/>
          <p14:tracePt t="106828" x="8688388" y="4232275"/>
          <p14:tracePt t="106845" x="8697913" y="4232275"/>
          <p14:tracePt t="106862" x="8705850" y="4232275"/>
          <p14:tracePt t="106992" x="8705850" y="4241800"/>
          <p14:tracePt t="107014" x="8705850" y="4251325"/>
          <p14:tracePt t="107028" x="8705850" y="4259263"/>
          <p14:tracePt t="107035" x="8705850" y="4286250"/>
          <p14:tracePt t="107045" x="8705850" y="4303713"/>
          <p14:tracePt t="107062" x="8688388" y="4367213"/>
          <p14:tracePt t="107078" x="8670925" y="4438650"/>
          <p14:tracePt t="107095" x="8661400" y="4518025"/>
          <p14:tracePt t="107113" x="8643938" y="4598988"/>
          <p14:tracePt t="107128" x="8634413" y="4697413"/>
          <p14:tracePt t="107145" x="8609013" y="4776788"/>
          <p14:tracePt t="107163" x="8599488" y="4830763"/>
          <p14:tracePt t="107178" x="8599488" y="4857750"/>
          <p14:tracePt t="107195" x="8589963" y="4875213"/>
          <p14:tracePt t="107212" x="8582025" y="4884738"/>
          <p14:tracePt t="107228" x="8572500" y="4894263"/>
          <p14:tracePt t="107245" x="8562975" y="4919663"/>
          <p14:tracePt t="107304" x="8555038" y="4919663"/>
          <p14:tracePt t="107314" x="8555038" y="4929188"/>
          <p14:tracePt t="107326" x="8545513" y="4938713"/>
          <p14:tracePt t="107334" x="8545513" y="4946650"/>
          <p14:tracePt t="107349" x="8545513" y="4956175"/>
          <p14:tracePt t="107362" x="8545513" y="4965700"/>
          <p14:tracePt t="107378" x="8537575" y="4965700"/>
          <p14:tracePt t="107395" x="8528050" y="4973638"/>
          <p14:tracePt t="107412" x="8518525" y="4983163"/>
          <p14:tracePt t="107428" x="8510588" y="4991100"/>
          <p14:tracePt t="107445" x="8501063" y="5000625"/>
          <p14:tracePt t="107462" x="8466138" y="5045075"/>
          <p14:tracePt t="107478" x="8456613" y="5062538"/>
          <p14:tracePt t="107495" x="8447088" y="5089525"/>
          <p14:tracePt t="107512" x="8439150" y="5099050"/>
          <p14:tracePt t="107604" x="8439150" y="5081588"/>
          <p14:tracePt t="107617" x="8439150" y="5062538"/>
          <p14:tracePt t="107625" x="8439150" y="5054600"/>
          <p14:tracePt t="107640" x="8439150" y="5045075"/>
          <p14:tracePt t="107664" x="8439150" y="5037138"/>
          <p14:tracePt t="107723" x="8439150" y="5027613"/>
          <p14:tracePt t="107729" x="8439150" y="5018088"/>
          <p14:tracePt t="107753" x="8439150" y="5010150"/>
          <p14:tracePt t="107766" x="8439150" y="5000625"/>
          <p14:tracePt t="107781" x="8439150" y="4991100"/>
          <p14:tracePt t="107789" x="8439150" y="4938713"/>
          <p14:tracePt t="107796" x="8439150" y="4902200"/>
          <p14:tracePt t="107812" x="8429625" y="4751388"/>
          <p14:tracePt t="107828" x="8447088" y="4527550"/>
          <p14:tracePt t="107845" x="8447088" y="4438650"/>
          <p14:tracePt t="107862" x="8483600" y="4251325"/>
          <p14:tracePt t="107879" x="8555038" y="4017963"/>
          <p14:tracePt t="107895" x="8555038" y="3956050"/>
          <p14:tracePt t="107912" x="8562975" y="3911600"/>
          <p14:tracePt t="107928" x="8562975" y="3822700"/>
          <p14:tracePt t="107945" x="8572500" y="3776663"/>
          <p14:tracePt t="108065" x="8572500" y="3786188"/>
          <p14:tracePt t="108110" x="8572500" y="3795713"/>
          <p14:tracePt t="108513" x="8501063" y="3795713"/>
          <p14:tracePt t="108520" x="8251825" y="3795713"/>
          <p14:tracePt t="108529" x="8037513" y="3795713"/>
          <p14:tracePt t="108545" x="7688263" y="3795713"/>
          <p14:tracePt t="108562" x="7348538" y="3795713"/>
          <p14:tracePt t="108579" x="6848475" y="3732213"/>
          <p14:tracePt t="108595" x="6134100" y="3509963"/>
          <p14:tracePt t="108629" x="5224463" y="3286125"/>
          <p14:tracePt t="108662" x="4938713" y="3259138"/>
          <p14:tracePt t="108695" x="4875213" y="3259138"/>
          <p14:tracePt t="108712" x="4803775" y="3251200"/>
          <p14:tracePt t="108729" x="4633913" y="3251200"/>
          <p14:tracePt t="108745" x="4598988" y="3241675"/>
          <p14:tracePt t="108762" x="4527550" y="3241675"/>
          <p14:tracePt t="108779" x="4402138" y="3241675"/>
          <p14:tracePt t="108781" x="4340225" y="3241675"/>
          <p14:tracePt t="108795" x="4224338" y="3241675"/>
          <p14:tracePt t="108812" x="4187825" y="3241675"/>
          <p14:tracePt t="108829" x="4081463" y="3241675"/>
          <p14:tracePt t="108845" x="3956050" y="3241675"/>
          <p14:tracePt t="108862" x="3875088" y="3241675"/>
          <p14:tracePt t="108879" x="3803650" y="3232150"/>
          <p14:tracePt t="108895" x="3759200" y="3224213"/>
          <p14:tracePt t="108912" x="3714750" y="3214688"/>
          <p14:tracePt t="108929" x="3652838" y="3214688"/>
          <p14:tracePt t="108945" x="3608388" y="3214688"/>
          <p14:tracePt t="108962" x="3598863" y="3214688"/>
          <p14:tracePt t="108979" x="3581400" y="3214688"/>
          <p14:tracePt t="109026" x="3581400" y="3224213"/>
          <p14:tracePt t="109056" x="3581400" y="3232150"/>
          <p14:tracePt t="109065" x="3589338" y="3232150"/>
          <p14:tracePt t="109079" x="3598863" y="3232150"/>
          <p14:tracePt t="109094" x="3608388" y="3232150"/>
          <p14:tracePt t="109109" x="3616325" y="3232150"/>
          <p14:tracePt t="109116" x="3625850" y="3232150"/>
          <p14:tracePt t="109131" x="3643313" y="3251200"/>
          <p14:tracePt t="109146" x="3652838" y="3251200"/>
          <p14:tracePt t="109163" x="3697288" y="3259138"/>
          <p14:tracePt t="109179" x="3724275" y="3268663"/>
          <p14:tracePt t="109196" x="3741738" y="3268663"/>
          <p14:tracePt t="109212" x="3786188" y="3276600"/>
          <p14:tracePt t="109229" x="3911600" y="3276600"/>
          <p14:tracePt t="109246" x="4044950" y="3276600"/>
          <p14:tracePt t="109262" x="4116388" y="3276600"/>
          <p14:tracePt t="109279" x="4241800" y="3286125"/>
          <p14:tracePt t="109280" x="4313238" y="3286125"/>
          <p14:tracePt t="109296" x="4473575" y="3286125"/>
          <p14:tracePt t="109313" x="4562475" y="3295650"/>
          <p14:tracePt t="109329" x="4687888" y="3295650"/>
          <p14:tracePt t="109346" x="4822825" y="3303588"/>
          <p14:tracePt t="109363" x="4919663" y="3340100"/>
          <p14:tracePt t="109379" x="5018088" y="3357563"/>
          <p14:tracePt t="109396" x="5108575" y="3375025"/>
          <p14:tracePt t="109413" x="5187950" y="3384550"/>
          <p14:tracePt t="109429" x="5268913" y="3411538"/>
          <p14:tracePt t="109446" x="5295900" y="3419475"/>
          <p14:tracePt t="109462" x="5330825" y="3429000"/>
          <p14:tracePt t="109479" x="5340350" y="3438525"/>
          <p14:tracePt t="109526" x="5348288" y="3438525"/>
          <p14:tracePt t="110004" x="5429250" y="3419475"/>
          <p14:tracePt t="110013" x="5456238" y="3419475"/>
          <p14:tracePt t="110019" x="5510213" y="3411538"/>
          <p14:tracePt t="110029" x="5616575" y="3394075"/>
          <p14:tracePt t="110046" x="5848350" y="3330575"/>
          <p14:tracePt t="110063" x="5919788" y="3330575"/>
          <p14:tracePt t="110079" x="6126163" y="3322638"/>
          <p14:tracePt t="110113" x="6269038" y="3322638"/>
          <p14:tracePt t="110146" x="6340475" y="3322638"/>
          <p14:tracePt t="110179" x="6456363" y="3357563"/>
          <p14:tracePt t="110196" x="6491288" y="3384550"/>
          <p14:tracePt t="110213" x="6537325" y="3402013"/>
          <p14:tracePt t="110229" x="6581775" y="3429000"/>
          <p14:tracePt t="110246" x="6608763" y="3446463"/>
          <p14:tracePt t="110263" x="6616700" y="3455988"/>
          <p14:tracePt t="110279" x="6643688" y="3465513"/>
          <p14:tracePt t="110281" x="6661150" y="3473450"/>
          <p14:tracePt t="110296" x="6680200" y="3482975"/>
          <p14:tracePt t="110313" x="6705600" y="3482975"/>
          <p14:tracePt t="110329" x="6724650" y="3482975"/>
          <p14:tracePt t="110346" x="6724650" y="3490913"/>
          <p14:tracePt t="110379" x="6732588" y="3490913"/>
          <p14:tracePt t="110541" x="6724650" y="3490913"/>
          <p14:tracePt t="110683" x="6724650" y="3482975"/>
          <p14:tracePt t="110794" x="6715125" y="3482975"/>
          <p14:tracePt t="111606" x="6732588" y="3482975"/>
          <p14:tracePt t="111614" x="6777038" y="3482975"/>
          <p14:tracePt t="111623" x="6796088" y="3482975"/>
          <p14:tracePt t="111630" x="6823075" y="3482975"/>
          <p14:tracePt t="111646" x="6858000" y="3473450"/>
          <p14:tracePt t="111663" x="6884988" y="3473450"/>
          <p14:tracePt t="111680" x="6919913" y="3465513"/>
          <p14:tracePt t="111713" x="6991350" y="3465513"/>
          <p14:tracePt t="111746" x="7072313" y="3465513"/>
          <p14:tracePt t="111780" x="7126288" y="3465513"/>
          <p14:tracePt t="111796" x="7143750" y="3465513"/>
          <p14:tracePt t="111813" x="7153275" y="3465513"/>
          <p14:tracePt t="111830" x="7161213" y="3465513"/>
          <p14:tracePt t="111846" x="7180263" y="3465513"/>
          <p14:tracePt t="111863" x="7188200" y="3465513"/>
          <p14:tracePt t="111880" x="7205663" y="3465513"/>
          <p14:tracePt t="111896" x="7215188" y="3465513"/>
          <p14:tracePt t="111913" x="7224713" y="3465513"/>
          <p14:tracePt t="111930" x="7269163" y="3473450"/>
          <p14:tracePt t="111947" x="7304088" y="3473450"/>
          <p14:tracePt t="111963" x="7348538" y="3473450"/>
          <p14:tracePt t="111980" x="7419975" y="3473450"/>
          <p14:tracePt t="111997" x="7446963" y="3482975"/>
          <p14:tracePt t="112013" x="7473950" y="3482975"/>
          <p14:tracePt t="112030" x="7483475" y="3482975"/>
          <p14:tracePt t="112047" x="7491413" y="3490913"/>
          <p14:tracePt t="112092" x="7491413" y="3500438"/>
          <p14:tracePt t="112509" x="7510463" y="3509963"/>
          <p14:tracePt t="112516" x="7527925" y="3536950"/>
          <p14:tracePt t="112524" x="7537450" y="3544888"/>
          <p14:tracePt t="112533" x="7572375" y="3571875"/>
          <p14:tracePt t="112547" x="7599363" y="3589338"/>
          <p14:tracePt t="112563" x="7661275" y="3608388"/>
          <p14:tracePt t="112580" x="7697788" y="3625850"/>
          <p14:tracePt t="112614" x="7777163" y="3643313"/>
          <p14:tracePt t="112647" x="7875588" y="3643313"/>
          <p14:tracePt t="112681" x="8018463" y="3643313"/>
          <p14:tracePt t="112697" x="8054975" y="3643313"/>
          <p14:tracePt t="112714" x="8072438" y="3643313"/>
          <p14:tracePt t="112730" x="8099425" y="3643313"/>
          <p14:tracePt t="112747" x="8126413" y="3643313"/>
          <p14:tracePt t="112780" x="8170863" y="3643313"/>
          <p14:tracePt t="112797" x="8205788" y="3643313"/>
          <p14:tracePt t="112814" x="8232775" y="3643313"/>
          <p14:tracePt t="112830" x="8259763" y="3625850"/>
          <p14:tracePt t="112847" x="8277225" y="3616325"/>
          <p14:tracePt t="112863" x="8286750" y="3616325"/>
          <p14:tracePt t="112880" x="8296275" y="3616325"/>
          <p14:tracePt t="112986" x="8304213" y="3608388"/>
          <p14:tracePt t="113008" x="8304213" y="3598863"/>
          <p14:tracePt t="113046" x="8313738" y="3598863"/>
          <p14:tracePt t="113150" x="8313738" y="3589338"/>
          <p14:tracePt t="113187" x="8313738" y="3581400"/>
          <p14:tracePt t="113204" x="8313738" y="3571875"/>
          <p14:tracePt t="113225" x="8313738" y="3562350"/>
          <p14:tracePt t="113263" x="8313738" y="3554413"/>
          <p14:tracePt t="113307" x="8340725" y="3554413"/>
          <p14:tracePt t="113315" x="8358188" y="3554413"/>
          <p14:tracePt t="113323" x="8375650" y="3554413"/>
          <p14:tracePt t="113330" x="8420100" y="3554413"/>
          <p14:tracePt t="113347" x="8537575" y="3554413"/>
          <p14:tracePt t="113364" x="8680450" y="3544888"/>
          <p14:tracePt t="113381" x="8813800" y="3527425"/>
          <p14:tracePt t="113397" x="8885238" y="3509963"/>
          <p14:tracePt t="113414" x="8974138" y="3500438"/>
          <p14:tracePt t="113430" x="9010650" y="3500438"/>
          <p14:tracePt t="113447" x="9045575" y="3500438"/>
          <p14:tracePt t="113464" x="9055100" y="3500438"/>
          <p14:tracePt t="113497" x="9063038" y="3500438"/>
          <p14:tracePt t="113717" x="9072563" y="3500438"/>
          <p14:tracePt t="113942" x="9072563" y="3517900"/>
          <p14:tracePt t="113948" x="9063038" y="3581400"/>
          <p14:tracePt t="113955" x="9045575" y="3652838"/>
          <p14:tracePt t="113965" x="9028113" y="3687763"/>
          <p14:tracePt t="113981" x="8974138" y="3795713"/>
          <p14:tracePt t="113997" x="8929688" y="4108450"/>
          <p14:tracePt t="114014" x="8920163" y="4251325"/>
          <p14:tracePt t="114047" x="8894763" y="4643438"/>
          <p14:tracePt t="114081" x="8885238" y="4705350"/>
          <p14:tracePt t="114114" x="8875713" y="4741863"/>
          <p14:tracePt t="114131" x="8867775" y="4751388"/>
          <p14:tracePt t="114147" x="8858250" y="4768850"/>
          <p14:tracePt t="114164" x="8831263" y="4813300"/>
          <p14:tracePt t="114181" x="8813800" y="4867275"/>
          <p14:tracePt t="114197" x="8777288" y="4894263"/>
          <p14:tracePt t="114214" x="8759825" y="4938713"/>
          <p14:tracePt t="114231" x="8742363" y="4965700"/>
          <p14:tracePt t="114247" x="8688388" y="5010150"/>
          <p14:tracePt t="114264" x="8661400" y="5045075"/>
          <p14:tracePt t="114281" x="8609013" y="5089525"/>
          <p14:tracePt t="114284" x="8582025" y="5116513"/>
          <p14:tracePt t="114297" x="8555038" y="5143500"/>
          <p14:tracePt t="114314" x="8518525" y="5187950"/>
          <p14:tracePt t="114331" x="8501063" y="5205413"/>
          <p14:tracePt t="114347" x="8491538" y="5214938"/>
          <p14:tracePt t="114441" x="8491538" y="5205413"/>
          <p14:tracePt t="114448" x="8491538" y="5197475"/>
          <p14:tracePt t="114465" x="8491538" y="5187950"/>
          <p14:tracePt t="114477" x="8491538" y="5170488"/>
          <p14:tracePt t="114494" x="8491538" y="5153025"/>
          <p14:tracePt t="114501" x="8491538" y="5143500"/>
          <p14:tracePt t="114514" x="8491538" y="5126038"/>
          <p14:tracePt t="114531" x="8483600" y="5081588"/>
          <p14:tracePt t="114547" x="8483600" y="5062538"/>
          <p14:tracePt t="114564" x="8474075" y="5054600"/>
          <p14:tracePt t="114581" x="8474075" y="5045075"/>
          <p14:tracePt t="114597" x="8474075" y="5027613"/>
          <p14:tracePt t="114631" x="8466138" y="5018088"/>
          <p14:tracePt t="114665" x="8447088" y="5018088"/>
          <p14:tracePt t="114746" x="8439150" y="5018088"/>
          <p14:tracePt t="114851" x="8466138" y="5018088"/>
          <p14:tracePt t="114857" x="8474075" y="5018088"/>
          <p14:tracePt t="114865" x="8491538" y="5018088"/>
          <p14:tracePt t="114881" x="8528050" y="5018088"/>
          <p14:tracePt t="114897" x="8582025" y="5018088"/>
          <p14:tracePt t="114914" x="8626475" y="5010150"/>
          <p14:tracePt t="114932" x="8653463" y="5010150"/>
          <p14:tracePt t="114947" x="8688388" y="4991100"/>
          <p14:tracePt t="114964" x="8715375" y="4991100"/>
          <p14:tracePt t="114981" x="8732838" y="4973638"/>
          <p14:tracePt t="114998" x="8751888" y="4956175"/>
          <p14:tracePt t="115014" x="8769350" y="4938713"/>
          <p14:tracePt t="115031" x="8777288" y="4929188"/>
          <p14:tracePt t="115048" x="8777288" y="4911725"/>
          <p14:tracePt t="115064" x="8777288" y="4894263"/>
          <p14:tracePt t="115081" x="8777288" y="4848225"/>
          <p14:tracePt t="115097" x="8769350" y="4813300"/>
          <p14:tracePt t="115114" x="8759825" y="4795838"/>
          <p14:tracePt t="115131" x="8732838" y="4776788"/>
          <p14:tracePt t="115148" x="8715375" y="4759325"/>
          <p14:tracePt t="115164" x="8653463" y="4751388"/>
          <p14:tracePt t="115181" x="8572500" y="4732338"/>
          <p14:tracePt t="115198" x="8528050" y="4732338"/>
          <p14:tracePt t="115214" x="8483600" y="4732338"/>
          <p14:tracePt t="115231" x="8429625" y="4732338"/>
          <p14:tracePt t="115248" x="8412163" y="4741863"/>
          <p14:tracePt t="115264" x="8358188" y="4741863"/>
          <p14:tracePt t="115281" x="8331200" y="4741863"/>
          <p14:tracePt t="115283" x="8304213" y="4741863"/>
          <p14:tracePt t="115298" x="8277225" y="4741863"/>
          <p14:tracePt t="115314" x="8232775" y="4751388"/>
          <p14:tracePt t="115331" x="8215313" y="4751388"/>
          <p14:tracePt t="115348" x="8188325" y="4759325"/>
          <p14:tracePt t="115365" x="8161338" y="4759325"/>
          <p14:tracePt t="115381" x="8153400" y="4759325"/>
          <p14:tracePt t="115398" x="8143875" y="4768850"/>
          <p14:tracePt t="115414" x="8134350" y="4768850"/>
          <p14:tracePt t="115432" x="8116888" y="4795838"/>
          <p14:tracePt t="115448" x="8099425" y="4803775"/>
          <p14:tracePt t="115464" x="8089900" y="4830763"/>
          <p14:tracePt t="115481" x="8081963" y="4857750"/>
          <p14:tracePt t="115498" x="8054975" y="4902200"/>
          <p14:tracePt t="115514" x="8037513" y="4946650"/>
          <p14:tracePt t="115531" x="8027988" y="4965700"/>
          <p14:tracePt t="115548" x="8027988" y="4983163"/>
          <p14:tracePt t="115564" x="8027988" y="4991100"/>
          <p14:tracePt t="115582" x="8027988" y="5010150"/>
          <p14:tracePt t="115598" x="8027988" y="5018088"/>
          <p14:tracePt t="115614" x="8027988" y="5037138"/>
          <p14:tracePt t="115631" x="8027988" y="5054600"/>
          <p14:tracePt t="115648" x="8027988" y="5062538"/>
          <p14:tracePt t="115665" x="8037513" y="5072063"/>
          <p14:tracePt t="115681" x="8054975" y="5089525"/>
          <p14:tracePt t="115698" x="8072438" y="5099050"/>
          <p14:tracePt t="115715" x="8089900" y="5108575"/>
          <p14:tracePt t="115731" x="8108950" y="5108575"/>
          <p14:tracePt t="115748" x="8134350" y="5116513"/>
          <p14:tracePt t="115765" x="8153400" y="5116513"/>
          <p14:tracePt t="115782" x="8215313" y="5126038"/>
          <p14:tracePt t="115798" x="8251825" y="5126038"/>
          <p14:tracePt t="115815" x="8296275" y="5133975"/>
          <p14:tracePt t="115831" x="8331200" y="5133975"/>
          <p14:tracePt t="115848" x="8358188" y="5153025"/>
          <p14:tracePt t="115864" x="8394700" y="5160963"/>
          <p14:tracePt t="115881" x="8402638" y="5160963"/>
          <p14:tracePt t="115898" x="8429625" y="5160963"/>
          <p14:tracePt t="115915" x="8456613" y="5160963"/>
          <p14:tracePt t="115932" x="8501063" y="5160963"/>
          <p14:tracePt t="115948" x="8537575" y="5153025"/>
          <p14:tracePt t="115965" x="8572500" y="5133975"/>
          <p14:tracePt t="115981" x="8609013" y="5116513"/>
          <p14:tracePt t="115998" x="8634413" y="5108575"/>
          <p14:tracePt t="116014" x="8670925" y="5072063"/>
          <p14:tracePt t="116032" x="8688388" y="5062538"/>
          <p14:tracePt t="116048" x="8697913" y="5054600"/>
          <p14:tracePt t="116065" x="8697913" y="5045075"/>
          <p14:tracePt t="116081" x="8715375" y="5027613"/>
          <p14:tracePt t="116098" x="8715375" y="5010150"/>
          <p14:tracePt t="116115" x="8715375" y="5000625"/>
          <p14:tracePt t="116133" x="8715375" y="4983163"/>
          <p14:tracePt t="116148" x="8715375" y="4919663"/>
          <p14:tracePt t="116165" x="8705850" y="4867275"/>
          <p14:tracePt t="116182" x="8680450" y="4840288"/>
          <p14:tracePt t="116198" x="8643938" y="4813300"/>
          <p14:tracePt t="116215" x="8589963" y="4803775"/>
          <p14:tracePt t="116231" x="8528050" y="4795838"/>
          <p14:tracePt t="116248" x="8483600" y="4795838"/>
          <p14:tracePt t="116265" x="8439150" y="4795838"/>
          <p14:tracePt t="116282" x="8420100" y="4795838"/>
          <p14:tracePt t="116298" x="8394700" y="4795838"/>
          <p14:tracePt t="116314" x="8385175" y="4795838"/>
          <p14:tracePt t="116331" x="8348663" y="4795838"/>
          <p14:tracePt t="116348" x="8323263" y="4795838"/>
          <p14:tracePt t="116365" x="8269288" y="4795838"/>
          <p14:tracePt t="116381" x="8242300" y="4795838"/>
          <p14:tracePt t="116398" x="8205788" y="4803775"/>
          <p14:tracePt t="116415" x="8188325" y="4813300"/>
          <p14:tracePt t="116432" x="8161338" y="4840288"/>
          <p14:tracePt t="116448" x="8153400" y="4867275"/>
          <p14:tracePt t="116465" x="8134350" y="4902200"/>
          <p14:tracePt t="116481" x="8126413" y="4929188"/>
          <p14:tracePt t="116498" x="8116888" y="4956175"/>
          <p14:tracePt t="116515" x="8116888" y="4973638"/>
          <p14:tracePt t="116532" x="8116888" y="4983163"/>
          <p14:tracePt t="116548" x="8116888" y="4991100"/>
          <p14:tracePt t="116565" x="8116888" y="5018088"/>
          <p14:tracePt t="116598" x="8116888" y="5027613"/>
          <p14:tracePt t="116615" x="8116888" y="5037138"/>
          <p14:tracePt t="116633" x="8126413" y="5072063"/>
          <p14:tracePt t="116648" x="8153400" y="5089525"/>
          <p14:tracePt t="116665" x="8197850" y="5108575"/>
          <p14:tracePt t="116682" x="8259763" y="5133975"/>
          <p14:tracePt t="116698" x="8296275" y="5143500"/>
          <p14:tracePt t="116715" x="8375650" y="5143500"/>
          <p14:tracePt t="116732" x="8402638" y="5143500"/>
          <p14:tracePt t="116748" x="8420100" y="5143500"/>
          <p14:tracePt t="116765" x="8456613" y="5143500"/>
          <p14:tracePt t="116782" x="8510588" y="5143500"/>
          <p14:tracePt t="116798" x="8528050" y="5143500"/>
          <p14:tracePt t="116815" x="8545513" y="5143500"/>
          <p14:tracePt t="116832" x="8572500" y="5116513"/>
          <p14:tracePt t="116848" x="8589963" y="5116513"/>
          <p14:tracePt t="116865" x="8599488" y="5108575"/>
          <p14:tracePt t="116882" x="8609013" y="5108575"/>
          <p14:tracePt t="116915" x="8616950" y="5099050"/>
          <p14:tracePt t="116932" x="8626475" y="5099050"/>
          <p14:tracePt t="116948" x="8626475" y="5089525"/>
          <p14:tracePt t="116965" x="8626475" y="5081588"/>
          <p14:tracePt t="116983" x="8626475" y="5072063"/>
          <p14:tracePt t="116998" x="8626475" y="5054600"/>
          <p14:tracePt t="117015" x="8626475" y="5045075"/>
          <p14:tracePt t="117032" x="8626475" y="5037138"/>
          <p14:tracePt t="117662" x="8626475" y="5027613"/>
          <p14:tracePt t="117782" x="8626475" y="5018088"/>
          <p14:tracePt t="118385" x="8616950" y="5018088"/>
          <p14:tracePt t="118394" x="8609013" y="5018088"/>
          <p14:tracePt t="118407" x="8599488" y="5018088"/>
          <p14:tracePt t="119012" x="8599488" y="5010150"/>
          <p14:tracePt t="119018" x="8599488" y="4991100"/>
          <p14:tracePt t="119026" x="8599488" y="4983163"/>
          <p14:tracePt t="119035" x="8599488" y="4973638"/>
          <p14:tracePt t="119049" x="8599488" y="4938713"/>
          <p14:tracePt t="119065" x="8599488" y="4902200"/>
          <p14:tracePt t="119082" x="8599488" y="4830763"/>
          <p14:tracePt t="119115" x="8599488" y="4697413"/>
          <p14:tracePt t="119149" x="8599488" y="4643438"/>
          <p14:tracePt t="119183" x="8589963" y="4537075"/>
          <p14:tracePt t="119199" x="8589963" y="4473575"/>
          <p14:tracePt t="119215" x="8589963" y="4429125"/>
          <p14:tracePt t="119233" x="8589963" y="4394200"/>
          <p14:tracePt t="119249" x="8589963" y="4348163"/>
          <p14:tracePt t="119266" x="8589963" y="4330700"/>
          <p14:tracePt t="119282" x="8589963" y="4295775"/>
          <p14:tracePt t="119299" x="8589963" y="4251325"/>
          <p14:tracePt t="119316" x="8589963" y="4187825"/>
          <p14:tracePt t="119332" x="8589963" y="4125913"/>
          <p14:tracePt t="119349" x="8589963" y="4098925"/>
          <p14:tracePt t="119366" x="8589963" y="4081463"/>
          <p14:tracePt t="119383" x="8589963" y="4062413"/>
          <p14:tracePt t="119399" x="8589963" y="4044950"/>
          <p14:tracePt t="119416" x="8589963" y="4027488"/>
          <p14:tracePt t="119488" x="8589963" y="4017963"/>
          <p14:tracePt t="119518" x="8589963" y="4010025"/>
          <p14:tracePt t="119541" x="8599488" y="4010025"/>
          <p14:tracePt t="121106" x="8589963" y="4010025"/>
          <p14:tracePt t="121114" x="8572500" y="4010025"/>
          <p14:tracePt t="121122" x="8518525" y="4010025"/>
          <p14:tracePt t="121133" x="8483600" y="4010025"/>
          <p14:tracePt t="121150" x="8394700" y="4010025"/>
          <p14:tracePt t="121166" x="8296275" y="4017963"/>
          <p14:tracePt t="121183" x="8224838" y="4027488"/>
          <p14:tracePt t="121216" x="7956550" y="4037013"/>
          <p14:tracePt t="121250" x="7634288" y="4054475"/>
          <p14:tracePt t="121283" x="7446963" y="4071938"/>
          <p14:tracePt t="121287" x="7429500" y="4081463"/>
          <p14:tracePt t="121300" x="7358063" y="4089400"/>
          <p14:tracePt t="121316" x="7259638" y="4108450"/>
          <p14:tracePt t="121333" x="7161213" y="4125913"/>
          <p14:tracePt t="121350" x="7116763" y="4125913"/>
          <p14:tracePt t="121367" x="7081838" y="4133850"/>
          <p14:tracePt t="121383" x="7045325" y="4152900"/>
          <p14:tracePt t="121400" x="7027863" y="4170363"/>
          <p14:tracePt t="121416" x="6973888" y="4170363"/>
          <p14:tracePt t="121434" x="6894513" y="4197350"/>
          <p14:tracePt t="121450" x="6831013" y="4197350"/>
          <p14:tracePt t="121466" x="6786563" y="4214813"/>
          <p14:tracePt t="121483" x="6769100" y="4224338"/>
          <p14:tracePt t="121500" x="6751638" y="4224338"/>
          <p14:tracePt t="121516" x="6732588" y="4224338"/>
          <p14:tracePt t="121533" x="6724650" y="4224338"/>
          <p14:tracePt t="121550" x="6715125" y="4224338"/>
          <p14:tracePt t="121583" x="6705600" y="4224338"/>
          <p14:tracePt t="121605" x="6697663" y="4224338"/>
          <p14:tracePt t="121616" x="6688138" y="4224338"/>
          <p14:tracePt t="121633" x="6680200" y="4224338"/>
          <p14:tracePt t="121650" x="6670675" y="4224338"/>
          <p14:tracePt t="121666" x="6661150" y="4224338"/>
          <p14:tracePt t="121764" x="6661150" y="4214813"/>
          <p14:tracePt t="121800" x="6661150" y="4205288"/>
          <p14:tracePt t="121837" x="6653213" y="4205288"/>
          <p14:tracePt t="122382" x="6643688" y="4205288"/>
          <p14:tracePt t="122418" x="6643688" y="4197350"/>
          <p14:tracePt t="122470" x="6634163" y="4197350"/>
          <p14:tracePt t="122487" x="6634163" y="4187825"/>
          <p14:tracePt t="122525" x="6626225" y="4179888"/>
          <p14:tracePt t="122567" x="6616700" y="4179888"/>
          <p14:tracePt t="122985" x="6616700" y="4187825"/>
          <p14:tracePt t="123007" x="6626225" y="4187825"/>
          <p14:tracePt t="123030" x="6626225" y="4197350"/>
          <p14:tracePt t="123037" x="6634163" y="4197350"/>
          <p14:tracePt t="123053" x="6643688" y="4205288"/>
          <p14:tracePt t="123060" x="6643688" y="4214813"/>
          <p14:tracePt t="123067" x="6661150" y="4214813"/>
          <p14:tracePt t="123084" x="6670675" y="4224338"/>
          <p14:tracePt t="123117" x="6680200" y="4224338"/>
          <p14:tracePt t="123150" x="6732588" y="4241800"/>
          <p14:tracePt t="123184" x="6796088" y="4241800"/>
          <p14:tracePt t="123201" x="6848475" y="4241800"/>
          <p14:tracePt t="123217" x="6938963" y="4241800"/>
          <p14:tracePt t="123234" x="7000875" y="4241800"/>
          <p14:tracePt t="123250" x="7054850" y="4241800"/>
          <p14:tracePt t="123267" x="7116763" y="4241800"/>
          <p14:tracePt t="123284" x="7313613" y="4241800"/>
          <p14:tracePt t="123301" x="7412038" y="4251325"/>
          <p14:tracePt t="123317" x="7483475" y="4251325"/>
          <p14:tracePt t="123334" x="7599363" y="4251325"/>
          <p14:tracePt t="123351" x="7813675" y="4251325"/>
          <p14:tracePt t="123367" x="7912100" y="4251325"/>
          <p14:tracePt t="123384" x="8027988" y="4268788"/>
          <p14:tracePt t="123401" x="8170863" y="4286250"/>
          <p14:tracePt t="123417" x="8286750" y="4303713"/>
          <p14:tracePt t="123434" x="8340725" y="4303713"/>
          <p14:tracePt t="123450" x="8420100" y="4303713"/>
          <p14:tracePt t="123467" x="8501063" y="4303713"/>
          <p14:tracePt t="123484" x="8572500" y="4303713"/>
          <p14:tracePt t="123500" x="8634413" y="4295775"/>
          <p14:tracePt t="123517" x="8653463" y="4295775"/>
          <p14:tracePt t="123534" x="8688388" y="4295775"/>
          <p14:tracePt t="123550" x="8732838" y="4286250"/>
          <p14:tracePt t="123567" x="8777288" y="4286250"/>
          <p14:tracePt t="123584" x="8804275" y="4268788"/>
          <p14:tracePt t="123600" x="8831263" y="4268788"/>
          <p14:tracePt t="123617" x="8848725" y="4268788"/>
          <p14:tracePt t="123634" x="8858250" y="4259263"/>
          <p14:tracePt t="123651" x="8867775" y="4259263"/>
          <p14:tracePt t="123667" x="8867775" y="4251325"/>
          <p14:tracePt t="123684" x="8885238" y="4251325"/>
          <p14:tracePt t="123701" x="8902700" y="4232275"/>
          <p14:tracePt t="123717" x="8912225" y="4214813"/>
          <p14:tracePt t="123734" x="8920163" y="4197350"/>
          <p14:tracePt t="123751" x="8920163" y="4179888"/>
          <p14:tracePt t="123767" x="8929688" y="4152900"/>
          <p14:tracePt t="123784" x="8929688" y="4143375"/>
          <p14:tracePt t="123800" x="8929688" y="4133850"/>
          <p14:tracePt t="123817" x="8929688" y="4116388"/>
          <p14:tracePt t="123834" x="8929688" y="4089400"/>
          <p14:tracePt t="123851" x="8920163" y="4054475"/>
          <p14:tracePt t="123867" x="8902700" y="4017963"/>
          <p14:tracePt t="123884" x="8867775" y="4000500"/>
          <p14:tracePt t="123901" x="8831263" y="3973513"/>
          <p14:tracePt t="123917" x="8732838" y="3929063"/>
          <p14:tracePt t="123934" x="8705850" y="3919538"/>
          <p14:tracePt t="123950" x="8609013" y="3830638"/>
          <p14:tracePt t="123967" x="8474075" y="3751263"/>
          <p14:tracePt t="123984" x="8286750" y="3697288"/>
          <p14:tracePt t="124001" x="8251825" y="3687763"/>
          <p14:tracePt t="124017" x="8232775" y="3687763"/>
          <p14:tracePt t="124034" x="8215313" y="3687763"/>
          <p14:tracePt t="124051" x="8170863" y="3687763"/>
          <p14:tracePt t="124067" x="8126413" y="3687763"/>
          <p14:tracePt t="124084" x="8081963" y="3687763"/>
          <p14:tracePt t="124101" x="8018463" y="3697288"/>
          <p14:tracePt t="124117" x="7983538" y="3705225"/>
          <p14:tracePt t="124134" x="7939088" y="3732213"/>
          <p14:tracePt t="124151" x="7912100" y="3751263"/>
          <p14:tracePt t="124167" x="7894638" y="3768725"/>
          <p14:tracePt t="124184" x="7867650" y="3803650"/>
          <p14:tracePt t="124201" x="7848600" y="3840163"/>
          <p14:tracePt t="124217" x="7840663" y="3884613"/>
          <p14:tracePt t="124234" x="7831138" y="3929063"/>
          <p14:tracePt t="124251" x="7813675" y="3965575"/>
          <p14:tracePt t="124267" x="7804150" y="4017963"/>
          <p14:tracePt t="124284" x="7804150" y="4062413"/>
          <p14:tracePt t="124301" x="7804150" y="4125913"/>
          <p14:tracePt t="124317" x="7804150" y="4205288"/>
          <p14:tracePt t="124334" x="7823200" y="4268788"/>
          <p14:tracePt t="124351" x="7848600" y="4313238"/>
          <p14:tracePt t="124367" x="7867650" y="4348163"/>
          <p14:tracePt t="124384" x="7920038" y="4367213"/>
          <p14:tracePt t="124401" x="7983538" y="4394200"/>
          <p14:tracePt t="124417" x="8242300" y="4438650"/>
          <p14:tracePt t="124434" x="8331200" y="4446588"/>
          <p14:tracePt t="124451" x="8402638" y="4446588"/>
          <p14:tracePt t="124468" x="8483600" y="4446588"/>
          <p14:tracePt t="124484" x="8599488" y="4446588"/>
          <p14:tracePt t="124501" x="8643938" y="4429125"/>
          <p14:tracePt t="124517" x="8680450" y="4429125"/>
          <p14:tracePt t="124534" x="8715375" y="4411663"/>
          <p14:tracePt t="124551" x="8777288" y="4402138"/>
          <p14:tracePt t="124567" x="8831263" y="4394200"/>
          <p14:tracePt t="124584" x="8867775" y="4384675"/>
          <p14:tracePt t="124601" x="8894763" y="4384675"/>
          <p14:tracePt t="124617" x="8912225" y="4375150"/>
          <p14:tracePt t="124634" x="8939213" y="4367213"/>
          <p14:tracePt t="124651" x="8947150" y="4357688"/>
          <p14:tracePt t="124667" x="8956675" y="4340225"/>
          <p14:tracePt t="124684" x="8974138" y="4303713"/>
          <p14:tracePt t="124701" x="8991600" y="4205288"/>
          <p14:tracePt t="124717" x="9001125" y="4125913"/>
          <p14:tracePt t="124734" x="9001125" y="4071938"/>
          <p14:tracePt t="124751" x="9001125" y="4044950"/>
          <p14:tracePt t="124768" x="8974138" y="3990975"/>
          <p14:tracePt t="124784" x="8956675" y="3956050"/>
          <p14:tracePt t="124801" x="8929688" y="3911600"/>
          <p14:tracePt t="124817" x="8885238" y="3894138"/>
          <p14:tracePt t="124834" x="8796338" y="3848100"/>
          <p14:tracePt t="124851" x="8724900" y="3830638"/>
          <p14:tracePt t="124867" x="8680450" y="3813175"/>
          <p14:tracePt t="124884" x="8643938" y="3786188"/>
          <p14:tracePt t="124901" x="8572500" y="3768725"/>
          <p14:tracePt t="124917" x="8491538" y="3759200"/>
          <p14:tracePt t="124934" x="8420100" y="3759200"/>
          <p14:tracePt t="124951" x="8385175" y="3759200"/>
          <p14:tracePt t="124968" x="8340725" y="3759200"/>
          <p14:tracePt t="124984" x="8286750" y="3776663"/>
          <p14:tracePt t="125001" x="8251825" y="3803650"/>
          <p14:tracePt t="125018" x="8180388" y="3830638"/>
          <p14:tracePt t="125034" x="8116888" y="3875088"/>
          <p14:tracePt t="125051" x="8018463" y="3946525"/>
          <p14:tracePt t="125068" x="7983538" y="3983038"/>
          <p14:tracePt t="125084" x="7956550" y="4010025"/>
          <p14:tracePt t="125102" x="7929563" y="4027488"/>
          <p14:tracePt t="125118" x="7894638" y="4089400"/>
          <p14:tracePt t="125134" x="7831138" y="4205288"/>
          <p14:tracePt t="125151" x="7823200" y="4276725"/>
          <p14:tracePt t="125168" x="7823200" y="4322763"/>
          <p14:tracePt t="125184" x="7823200" y="4348163"/>
          <p14:tracePt t="125201" x="7823200" y="4367213"/>
          <p14:tracePt t="125218" x="7875588" y="4411663"/>
          <p14:tracePt t="125234" x="7920038" y="4456113"/>
          <p14:tracePt t="125251" x="7966075" y="4518025"/>
          <p14:tracePt t="125268" x="8054975" y="4589463"/>
          <p14:tracePt t="125284" x="8153400" y="4633913"/>
          <p14:tracePt t="125301" x="8251825" y="4652963"/>
          <p14:tracePt t="125318" x="8348663" y="4660900"/>
          <p14:tracePt t="125334" x="8518525" y="4660900"/>
          <p14:tracePt t="125351" x="8616950" y="4660900"/>
          <p14:tracePt t="125368" x="8680450" y="4660900"/>
          <p14:tracePt t="125384" x="8705850" y="4660900"/>
          <p14:tracePt t="125401" x="8786813" y="4643438"/>
          <p14:tracePt t="125418" x="8848725" y="4616450"/>
          <p14:tracePt t="125434" x="8894763" y="4598988"/>
          <p14:tracePt t="125451" x="8929688" y="4589463"/>
          <p14:tracePt t="125468" x="8947150" y="4572000"/>
          <p14:tracePt t="125485" x="8966200" y="4554538"/>
          <p14:tracePt t="125501" x="8983663" y="4537075"/>
          <p14:tracePt t="125518" x="9001125" y="4518025"/>
          <p14:tracePt t="125535" x="9010650" y="4500563"/>
          <p14:tracePt t="125551" x="9010650" y="4491038"/>
          <p14:tracePt t="125568" x="9010650" y="4483100"/>
          <p14:tracePt t="125603" x="9018588" y="4473575"/>
          <p14:tracePt t="125692" x="9018588" y="4465638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4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26"/>
    </mc:Choice>
    <mc:Fallback>
      <p:transition spd="slow" advTm="41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67" x="8939213" y="4446588"/>
          <p14:tracePt t="3375" x="8858250" y="4429125"/>
          <p14:tracePt t="3381" x="8769350" y="4402138"/>
          <p14:tracePt t="3390" x="8742363" y="4394200"/>
          <p14:tracePt t="3406" x="8491538" y="4268788"/>
          <p14:tracePt t="3423" x="8286750" y="4205288"/>
          <p14:tracePt t="3439" x="7991475" y="4089400"/>
          <p14:tracePt t="3473" x="7304088" y="3983038"/>
          <p14:tracePt t="3506" x="6715125" y="3938588"/>
          <p14:tracePt t="3540" x="6180138" y="3911600"/>
          <p14:tracePt t="3556" x="6000750" y="3911600"/>
          <p14:tracePt t="3573" x="5848350" y="3911600"/>
          <p14:tracePt t="3575" x="5786438" y="3911600"/>
          <p14:tracePt t="3590" x="5768975" y="3911600"/>
          <p14:tracePt t="3607" x="5741988" y="3911600"/>
          <p14:tracePt t="3881" x="5643563" y="3911600"/>
          <p14:tracePt t="3890" x="5608638" y="3919538"/>
          <p14:tracePt t="3897" x="5419725" y="3929063"/>
          <p14:tracePt t="3906" x="5180013" y="3946525"/>
          <p14:tracePt t="3923" x="4911725" y="3965575"/>
          <p14:tracePt t="3940" x="4456113" y="3983038"/>
          <p14:tracePt t="3973" x="3822700" y="3990975"/>
          <p14:tracePt t="4007" x="3438525" y="3990975"/>
          <p14:tracePt t="4040" x="3108325" y="4010025"/>
          <p14:tracePt t="4056" x="3062288" y="4017963"/>
          <p14:tracePt t="4073" x="3027363" y="4017963"/>
          <p14:tracePt t="4075" x="3027363" y="4027488"/>
          <p14:tracePt t="4090" x="3017838" y="4027488"/>
          <p14:tracePt t="4107" x="3009900" y="4027488"/>
          <p14:tracePt t="4140" x="2990850" y="4027488"/>
          <p14:tracePt t="4157" x="2946400" y="4037013"/>
          <p14:tracePt t="4173" x="2847975" y="4054475"/>
          <p14:tracePt t="4190" x="2732088" y="4071938"/>
          <p14:tracePt t="4207" x="2660650" y="4071938"/>
          <p14:tracePt t="4223" x="2581275" y="4089400"/>
          <p14:tracePt t="4240" x="2509838" y="4089400"/>
          <p14:tracePt t="4257" x="2500313" y="4089400"/>
          <p14:tracePt t="4273" x="2490788" y="4089400"/>
          <p14:tracePt t="4367" x="2490788" y="4081463"/>
          <p14:tracePt t="4374" x="2500313" y="4081463"/>
          <p14:tracePt t="4381" x="2500313" y="4071938"/>
          <p14:tracePt t="4390" x="2517775" y="4071938"/>
          <p14:tracePt t="4407" x="2643188" y="4044950"/>
          <p14:tracePt t="4423" x="2724150" y="4044950"/>
          <p14:tracePt t="4440" x="3027363" y="4037013"/>
          <p14:tracePt t="4457" x="3170238" y="4044950"/>
          <p14:tracePt t="4473" x="3384550" y="4044950"/>
          <p14:tracePt t="4490" x="3500438" y="4054475"/>
          <p14:tracePt t="4507" x="3589338" y="4054475"/>
          <p14:tracePt t="4523" x="3813175" y="4054475"/>
          <p14:tracePt t="4540" x="3911600" y="4062413"/>
          <p14:tracePt t="4557" x="3973513" y="4081463"/>
          <p14:tracePt t="4573" x="4017963" y="4089400"/>
          <p14:tracePt t="4575" x="4037013" y="4098925"/>
          <p14:tracePt t="4590" x="4071938" y="4108450"/>
          <p14:tracePt t="4607" x="4089400" y="4108450"/>
          <p14:tracePt t="5389" x="4081463" y="4108450"/>
          <p14:tracePt t="5396" x="4027488" y="4108450"/>
          <p14:tracePt t="5407" x="3983038" y="4108450"/>
          <p14:tracePt t="5424" x="3813175" y="4108450"/>
          <p14:tracePt t="5440" x="3714750" y="4108450"/>
          <p14:tracePt t="5457" x="3670300" y="4108450"/>
          <p14:tracePt t="5474" x="3608388" y="4108450"/>
          <p14:tracePt t="5508" x="3500438" y="4116388"/>
          <p14:tracePt t="5540" x="3482975" y="4125913"/>
          <p14:tracePt t="5590" x="3490913" y="4125913"/>
          <p14:tracePt t="5608" x="3633788" y="4125913"/>
          <p14:tracePt t="5624" x="3732213" y="4125913"/>
          <p14:tracePt t="5640" x="4010025" y="4133850"/>
          <p14:tracePt t="5657" x="4251325" y="4143375"/>
          <p14:tracePt t="5674" x="4473575" y="4152900"/>
          <p14:tracePt t="5691" x="4589463" y="4152900"/>
          <p14:tracePt t="5709" x="4652963" y="4152900"/>
          <p14:tracePt t="5724" x="4670425" y="4152900"/>
          <p14:tracePt t="5740" x="4679950" y="4152900"/>
          <p14:tracePt t="5757" x="4687888" y="4152900"/>
          <p14:tracePt t="7162" x="4660900" y="4152900"/>
          <p14:tracePt t="7170" x="4562475" y="4152900"/>
          <p14:tracePt t="7178" x="4446588" y="4160838"/>
          <p14:tracePt t="7191" x="4375150" y="4187825"/>
          <p14:tracePt t="7208" x="4205288" y="4205288"/>
          <p14:tracePt t="7224" x="4089400" y="4232275"/>
          <p14:tracePt t="7241" x="3938588" y="4241800"/>
          <p14:tracePt t="7274" x="3714750" y="4259263"/>
          <p14:tracePt t="7308" x="3446463" y="4268788"/>
          <p14:tracePt t="7341" x="3322638" y="4268788"/>
          <p14:tracePt t="7358" x="3224213" y="4268788"/>
          <p14:tracePt t="7374" x="3160713" y="4268788"/>
          <p14:tracePt t="7391" x="3116263" y="4259263"/>
          <p14:tracePt t="7409" x="3081338" y="4259263"/>
          <p14:tracePt t="7424" x="3062288" y="4259263"/>
          <p14:tracePt t="7441" x="3044825" y="4259263"/>
          <p14:tracePt t="7458" x="3036888" y="4259263"/>
          <p14:tracePt t="7474" x="3027363" y="4251325"/>
          <p14:tracePt t="7543" x="3027363" y="4232275"/>
          <p14:tracePt t="8036" x="3036888" y="4232275"/>
          <p14:tracePt t="8043" x="3044825" y="4232275"/>
          <p14:tracePt t="8050" x="3054350" y="4232275"/>
          <p14:tracePt t="8066" x="3062288" y="4232275"/>
          <p14:tracePt t="8074" x="3071813" y="4232275"/>
          <p14:tracePt t="8091" x="3098800" y="4232275"/>
          <p14:tracePt t="8108" x="3152775" y="4232275"/>
          <p14:tracePt t="8141" x="3268663" y="4232275"/>
          <p14:tracePt t="8175" x="3303588" y="4232275"/>
          <p14:tracePt t="9057" x="3340100" y="4251325"/>
          <p14:tracePt t="9064" x="3402013" y="4268788"/>
          <p14:tracePt t="9075" x="3455988" y="4276725"/>
          <p14:tracePt t="9091" x="3554413" y="4295775"/>
          <p14:tracePt t="9108" x="3633788" y="4330700"/>
          <p14:tracePt t="9125" x="3902075" y="4357688"/>
          <p14:tracePt t="9141" x="3990975" y="4375150"/>
          <p14:tracePt t="9175" x="4224338" y="4419600"/>
          <p14:tracePt t="9208" x="4384675" y="4429125"/>
          <p14:tracePt t="9241" x="4411663" y="4438650"/>
          <p14:tracePt t="9646" x="4438650" y="4446588"/>
          <p14:tracePt t="9653" x="4465638" y="4446588"/>
          <p14:tracePt t="9661" x="4500563" y="4456113"/>
          <p14:tracePt t="9675" x="4527550" y="4456113"/>
          <p14:tracePt t="9692" x="4608513" y="4465638"/>
          <p14:tracePt t="9725" x="4616450" y="4465638"/>
          <p14:tracePt t="9758" x="4616450" y="4473575"/>
          <p14:tracePt t="9792" x="4537075" y="4465638"/>
          <p14:tracePt t="9809" x="4465638" y="4456113"/>
          <p14:tracePt t="9825" x="4027488" y="4394200"/>
          <p14:tracePt t="9842" x="3670300" y="4303713"/>
          <p14:tracePt t="9859" x="3357563" y="4224338"/>
          <p14:tracePt t="9875" x="3241675" y="4197350"/>
          <p14:tracePt t="9892" x="3116263" y="4205288"/>
          <p14:tracePt t="9908" x="3071813" y="4224338"/>
          <p14:tracePt t="9925" x="3044825" y="4241800"/>
          <p14:tracePt t="9942" x="3027363" y="4268788"/>
          <p14:tracePt t="9958" x="3017838" y="4276725"/>
          <p14:tracePt t="9975" x="3000375" y="4286250"/>
          <p14:tracePt t="10011" x="3000375" y="4295775"/>
          <p14:tracePt t="10123" x="3009900" y="4295775"/>
          <p14:tracePt t="10130" x="3036888" y="4295775"/>
          <p14:tracePt t="10139" x="3089275" y="4303713"/>
          <p14:tracePt t="10146" x="3133725" y="4303713"/>
          <p14:tracePt t="10158" x="3224213" y="4322763"/>
          <p14:tracePt t="10175" x="3384550" y="4357688"/>
          <p14:tracePt t="10192" x="3679825" y="4384675"/>
          <p14:tracePt t="10209" x="3795713" y="4394200"/>
          <p14:tracePt t="10225" x="4010025" y="4402138"/>
          <p14:tracePt t="10242" x="4259263" y="4429125"/>
          <p14:tracePt t="10259" x="4313238" y="4446588"/>
          <p14:tracePt t="10275" x="4340225" y="4446588"/>
          <p14:tracePt t="10292" x="4348163" y="4456113"/>
          <p14:tracePt t="10309" x="4357688" y="4456113"/>
          <p14:tracePt t="10325" x="4357688" y="4465638"/>
          <p14:tracePt t="10359" x="4367213" y="4465638"/>
          <p14:tracePt t="10630" x="4357688" y="4465638"/>
          <p14:tracePt t="10690" x="4348163" y="4465638"/>
          <p14:tracePt t="17394" x="4303713" y="4465638"/>
          <p14:tracePt t="17401" x="4187825" y="4456113"/>
          <p14:tracePt t="17411" x="4089400" y="4456113"/>
          <p14:tracePt t="17428" x="3956050" y="4456113"/>
          <p14:tracePt t="17444" x="3929063" y="4446588"/>
          <p14:tracePt t="17461" x="3813175" y="4446588"/>
          <p14:tracePt t="17478" x="3768725" y="4446588"/>
          <p14:tracePt t="17511" x="3714750" y="4446588"/>
          <p14:tracePt t="17544" x="3697288" y="4446588"/>
          <p14:tracePt t="17603" x="3724275" y="4446588"/>
          <p14:tracePt t="17611" x="3803650" y="4446588"/>
          <p14:tracePt t="17628" x="3956050" y="4438650"/>
          <p14:tracePt t="17644" x="4081463" y="4438650"/>
          <p14:tracePt t="17661" x="4268788" y="4438650"/>
          <p14:tracePt t="17678" x="4384675" y="4438650"/>
          <p14:tracePt t="17694" x="4419600" y="4438650"/>
          <p14:tracePt t="17711" x="4456113" y="4438650"/>
          <p14:tracePt t="17728" x="4483100" y="4438650"/>
          <p14:tracePt t="18065" x="4608513" y="4438650"/>
          <p14:tracePt t="18072" x="4732338" y="4429125"/>
          <p14:tracePt t="18080" x="4822825" y="4429125"/>
          <p14:tracePt t="18095" x="4867275" y="4429125"/>
          <p14:tracePt t="18111" x="5072063" y="4429125"/>
          <p14:tracePt t="18129" x="5214938" y="4429125"/>
          <p14:tracePt t="18144" x="5276850" y="4429125"/>
          <p14:tracePt t="18178" x="5537200" y="4429125"/>
          <p14:tracePt t="18211" x="5688013" y="4429125"/>
          <p14:tracePt t="18245" x="5911850" y="4438650"/>
          <p14:tracePt t="18261" x="5983288" y="4438650"/>
          <p14:tracePt t="18278" x="6027738" y="4438650"/>
          <p14:tracePt t="18295" x="6072188" y="4438650"/>
          <p14:tracePt t="18311" x="6134100" y="4438650"/>
          <p14:tracePt t="18328" x="6180138" y="4438650"/>
          <p14:tracePt t="18345" x="6215063" y="4438650"/>
          <p14:tracePt t="18361" x="6242050" y="4438650"/>
          <p14:tracePt t="18378" x="6276975" y="4438650"/>
          <p14:tracePt t="18395" x="6323013" y="4429125"/>
          <p14:tracePt t="18411" x="6340475" y="4429125"/>
          <p14:tracePt t="18428" x="6348413" y="4429125"/>
          <p14:tracePt t="18445" x="6357938" y="4429125"/>
          <p14:tracePt t="18461" x="6367463" y="4429125"/>
          <p14:tracePt t="18478" x="6384925" y="4429125"/>
          <p14:tracePt t="18495" x="6402388" y="4429125"/>
          <p14:tracePt t="18511" x="6429375" y="4429125"/>
          <p14:tracePt t="18528" x="6465888" y="4429125"/>
          <p14:tracePt t="18545" x="6491288" y="4429125"/>
          <p14:tracePt t="25650" x="6537325" y="4303713"/>
          <p14:tracePt t="25658" x="6616700" y="4152900"/>
          <p14:tracePt t="25665" x="6626225" y="4108450"/>
          <p14:tracePt t="25680" x="6973888" y="3517900"/>
          <p14:tracePt t="25714" x="7385050" y="2571750"/>
          <p14:tracePt t="25747" x="8010525" y="1214438"/>
          <p14:tracePt t="25780" x="8170863" y="866775"/>
          <p14:tracePt t="25797" x="8188325" y="785813"/>
          <p14:tracePt t="26082" x="8197850" y="768350"/>
          <p14:tracePt t="26090" x="8197850" y="750888"/>
          <p14:tracePt t="26105" x="8197850" y="741363"/>
          <p14:tracePt t="26120" x="8188325" y="741363"/>
          <p14:tracePt t="26135" x="8170863" y="723900"/>
          <p14:tracePt t="26148" x="8126413" y="714375"/>
          <p14:tracePt t="26164" x="8010525" y="714375"/>
          <p14:tracePt t="26197" x="7786688" y="714375"/>
          <p14:tracePt t="26230" x="7537450" y="731838"/>
          <p14:tracePt t="26264" x="7232650" y="758825"/>
          <p14:tracePt t="26281" x="7153275" y="758825"/>
          <p14:tracePt t="26298" x="7108825" y="768350"/>
          <p14:tracePt t="26314" x="7089775" y="768350"/>
          <p14:tracePt t="26331" x="7062788" y="768350"/>
          <p14:tracePt t="26347" x="7054850" y="768350"/>
          <p14:tracePt t="26364" x="7045325" y="768350"/>
          <p14:tracePt t="26381" x="7045325" y="758825"/>
          <p14:tracePt t="26414" x="7045325" y="750888"/>
          <p14:tracePt t="26440" x="7045325" y="741363"/>
          <p14:tracePt t="26462" x="7045325" y="731838"/>
          <p14:tracePt t="26731" x="7045325" y="741363"/>
          <p14:tracePt t="26770" x="7045325" y="750888"/>
          <p14:tracePt t="26791" x="7045325" y="758825"/>
          <p14:tracePt t="27201" x="7037388" y="758825"/>
          <p14:tracePt t="27209" x="7018338" y="758825"/>
          <p14:tracePt t="27217" x="6991350" y="758825"/>
          <p14:tracePt t="27231" x="6946900" y="758825"/>
          <p14:tracePt t="27248" x="6929438" y="758825"/>
          <p14:tracePt t="27264" x="6919913" y="758825"/>
          <p14:tracePt t="27380" x="6911975" y="758825"/>
          <p14:tracePt t="27404" x="6902450" y="758825"/>
          <p14:tracePt t="27507" x="6894513" y="758825"/>
          <p14:tracePt t="27514" x="6884988" y="750888"/>
          <p14:tracePt t="27521" x="6858000" y="741363"/>
          <p14:tracePt t="27531" x="6848475" y="741363"/>
          <p14:tracePt t="27548" x="6804025" y="723900"/>
          <p14:tracePt t="27564" x="6786563" y="704850"/>
          <p14:tracePt t="27581" x="6732588" y="696913"/>
          <p14:tracePt t="27599" x="6688138" y="687388"/>
          <p14:tracePt t="27614" x="6643688" y="687388"/>
          <p14:tracePt t="27631" x="6581775" y="669925"/>
          <p14:tracePt t="27648" x="6510338" y="660400"/>
          <p14:tracePt t="27664" x="6429375" y="633413"/>
          <p14:tracePt t="27681" x="6348413" y="625475"/>
          <p14:tracePt t="27698" x="6276975" y="615950"/>
          <p14:tracePt t="27715" x="6215063" y="615950"/>
          <p14:tracePt t="27731" x="6170613" y="615950"/>
          <p14:tracePt t="27748" x="6161088" y="615950"/>
          <p14:tracePt t="27764" x="6153150" y="615950"/>
          <p14:tracePt t="27828" x="6170613" y="615950"/>
          <p14:tracePt t="27834" x="6197600" y="615950"/>
          <p14:tracePt t="27842" x="6330950" y="615950"/>
          <p14:tracePt t="27850" x="6375400" y="615950"/>
          <p14:tracePt t="27864" x="6465888" y="625475"/>
          <p14:tracePt t="27881" x="6634163" y="625475"/>
          <p14:tracePt t="27898" x="6786563" y="633413"/>
          <p14:tracePt t="27914" x="6858000" y="633413"/>
          <p14:tracePt t="27931" x="6911975" y="633413"/>
          <p14:tracePt t="27948" x="6946900" y="633413"/>
          <p14:tracePt t="27964" x="6965950" y="633413"/>
          <p14:tracePt t="28589" x="6956425" y="633413"/>
          <p14:tracePt t="28603" x="6946900" y="633413"/>
          <p14:tracePt t="28626" x="6938963" y="633413"/>
          <p14:tracePt t="28640" x="6919913" y="633413"/>
          <p14:tracePt t="28649" x="6911975" y="633413"/>
          <p14:tracePt t="28656" x="6902450" y="633413"/>
          <p14:tracePt t="28665" x="6894513" y="633413"/>
          <p14:tracePt t="28681" x="6875463" y="633413"/>
          <p14:tracePt t="28715" x="6848475" y="633413"/>
          <p14:tracePt t="28748" x="6848475" y="625475"/>
          <p14:tracePt t="28782" x="6884988" y="615950"/>
          <p14:tracePt t="28798" x="6919913" y="608013"/>
          <p14:tracePt t="28815" x="6973888" y="608013"/>
          <p14:tracePt t="28832" x="6991350" y="608013"/>
          <p14:tracePt t="28848" x="7010400" y="615950"/>
          <p14:tracePt t="28865" x="7027863" y="615950"/>
          <p14:tracePt t="28898" x="7037388" y="625475"/>
          <p14:tracePt t="28931" x="7045325" y="633413"/>
          <p14:tracePt t="29072" x="7045325" y="625475"/>
          <p14:tracePt t="29095" x="7037388" y="608013"/>
          <p14:tracePt t="29102" x="7027863" y="608013"/>
          <p14:tracePt t="29110" x="7000875" y="581025"/>
          <p14:tracePt t="29118" x="6983413" y="571500"/>
          <p14:tracePt t="29132" x="6884988" y="536575"/>
          <p14:tracePt t="29148" x="6777038" y="490538"/>
          <p14:tracePt t="29165" x="6688138" y="473075"/>
          <p14:tracePt t="29182" x="6643688" y="455613"/>
          <p14:tracePt t="29199" x="6562725" y="428625"/>
          <p14:tracePt t="29215" x="6456363" y="419100"/>
          <p14:tracePt t="29232" x="6348413" y="419100"/>
          <p14:tracePt t="29248" x="6296025" y="411163"/>
          <p14:tracePt t="29265" x="6251575" y="411163"/>
          <p14:tracePt t="29282" x="6188075" y="411163"/>
          <p14:tracePt t="29298" x="6126163" y="411163"/>
          <p14:tracePt t="29315" x="6089650" y="411163"/>
          <p14:tracePt t="29332" x="6037263" y="411163"/>
          <p14:tracePt t="29349" x="6000750" y="411163"/>
          <p14:tracePt t="29365" x="5991225" y="411163"/>
          <p14:tracePt t="29401" x="5991225" y="428625"/>
          <p14:tracePt t="29529" x="6000750" y="428625"/>
          <p14:tracePt t="29535" x="6010275" y="428625"/>
          <p14:tracePt t="29542" x="6018213" y="428625"/>
          <p14:tracePt t="29558" x="6027738" y="438150"/>
          <p14:tracePt t="29572" x="6037263" y="438150"/>
          <p14:tracePt t="29588" x="6037263" y="446088"/>
          <p14:tracePt t="29598" x="6045200" y="446088"/>
          <p14:tracePt t="29615" x="6054725" y="446088"/>
          <p14:tracePt t="29632" x="6062663" y="446088"/>
          <p14:tracePt t="29648" x="6081713" y="455613"/>
          <p14:tracePt t="29665" x="6081713" y="465138"/>
          <p14:tracePt t="29682" x="6089650" y="473075"/>
          <p14:tracePt t="29698" x="6116638" y="490538"/>
          <p14:tracePt t="29715" x="6126163" y="500063"/>
          <p14:tracePt t="29732" x="6134100" y="517525"/>
          <p14:tracePt t="29748" x="6134100" y="527050"/>
          <p14:tracePt t="29765" x="6143625" y="544513"/>
          <p14:tracePt t="29782" x="6143625" y="554038"/>
          <p14:tracePt t="29798" x="6153150" y="561975"/>
          <p14:tracePt t="29833" x="6161088" y="561975"/>
          <p14:tracePt t="29863" x="6170613" y="561975"/>
          <p14:tracePt t="29945" x="6180138" y="561975"/>
          <p14:tracePt t="29952" x="6197600" y="561975"/>
          <p14:tracePt t="29960" x="6232525" y="554038"/>
          <p14:tracePt t="29969" x="6286500" y="536575"/>
          <p14:tracePt t="29982" x="6348413" y="527050"/>
          <p14:tracePt t="29999" x="6545263" y="500063"/>
          <p14:tracePt t="30015" x="6608763" y="490538"/>
          <p14:tracePt t="30032" x="6680200" y="490538"/>
          <p14:tracePt t="30050" x="6831013" y="482600"/>
          <p14:tracePt t="30065" x="6929438" y="482600"/>
          <p14:tracePt t="30082" x="6991350" y="490538"/>
          <p14:tracePt t="30099" x="7161213" y="527050"/>
          <p14:tracePt t="30115" x="7331075" y="571500"/>
          <p14:tracePt t="30132" x="7527925" y="615950"/>
          <p14:tracePt t="30148" x="7616825" y="633413"/>
          <p14:tracePt t="30165" x="7697788" y="633413"/>
          <p14:tracePt t="30182" x="7742238" y="642938"/>
          <p14:tracePt t="30199" x="7751763" y="642938"/>
          <p14:tracePt t="30215" x="7769225" y="642938"/>
          <p14:tracePt t="30350" x="7777163" y="642938"/>
          <p14:tracePt t="30362" x="7777163" y="633413"/>
          <p14:tracePt t="30370" x="7786688" y="625475"/>
          <p14:tracePt t="30382" x="7804150" y="608013"/>
          <p14:tracePt t="30399" x="7831138" y="544513"/>
          <p14:tracePt t="30416" x="7875588" y="465138"/>
          <p14:tracePt t="30432" x="7875588" y="438150"/>
          <p14:tracePt t="30449" x="7885113" y="428625"/>
          <p14:tracePt t="30465" x="7885113" y="411163"/>
          <p14:tracePt t="30482" x="7885113" y="374650"/>
          <p14:tracePt t="30499" x="7858125" y="339725"/>
          <p14:tracePt t="30515" x="7831138" y="303213"/>
          <p14:tracePt t="30532" x="7796213" y="268288"/>
          <p14:tracePt t="30549" x="7751763" y="250825"/>
          <p14:tracePt t="30565" x="7697788" y="223838"/>
          <p14:tracePt t="30582" x="7626350" y="196850"/>
          <p14:tracePt t="30599" x="7562850" y="179388"/>
          <p14:tracePt t="30616" x="7527925" y="179388"/>
          <p14:tracePt t="30632" x="7473950" y="179388"/>
          <p14:tracePt t="30649" x="7446963" y="179388"/>
          <p14:tracePt t="30665" x="7419975" y="179388"/>
          <p14:tracePt t="30682" x="7394575" y="187325"/>
          <p14:tracePt t="30699" x="7348538" y="214313"/>
          <p14:tracePt t="30715" x="7296150" y="250825"/>
          <p14:tracePt t="30732" x="7242175" y="295275"/>
          <p14:tracePt t="30749" x="7215188" y="322263"/>
          <p14:tracePt t="30765" x="7188200" y="339725"/>
          <p14:tracePt t="30782" x="7180263" y="357188"/>
          <p14:tracePt t="30799" x="7170738" y="374650"/>
          <p14:tracePt t="30815" x="7170738" y="384175"/>
          <p14:tracePt t="30832" x="7170738" y="438150"/>
          <p14:tracePt t="30849" x="7161213" y="465138"/>
          <p14:tracePt t="30866" x="7161213" y="482600"/>
          <p14:tracePt t="30882" x="7161213" y="490538"/>
          <p14:tracePt t="30899" x="7161213" y="509588"/>
          <p14:tracePt t="30916" x="7161213" y="536575"/>
          <p14:tracePt t="30932" x="7161213" y="554038"/>
          <p14:tracePt t="30949" x="7197725" y="581025"/>
          <p14:tracePt t="30966" x="7313613" y="633413"/>
          <p14:tracePt t="30982" x="7412038" y="642938"/>
          <p14:tracePt t="30999" x="7473950" y="652463"/>
          <p14:tracePt t="31016" x="7510463" y="660400"/>
          <p14:tracePt t="31032" x="7545388" y="660400"/>
          <p14:tracePt t="31049" x="7599363" y="660400"/>
          <p14:tracePt t="31065" x="7653338" y="652463"/>
          <p14:tracePt t="31082" x="7724775" y="615950"/>
          <p14:tracePt t="31099" x="7769225" y="588963"/>
          <p14:tracePt t="31116" x="7831138" y="490538"/>
          <p14:tracePt t="31132" x="7875588" y="401638"/>
          <p14:tracePt t="31149" x="7912100" y="312738"/>
          <p14:tracePt t="31166" x="7920038" y="231775"/>
          <p14:tracePt t="31182" x="7920038" y="71438"/>
          <p14:tracePt t="31199" x="7902575" y="0"/>
          <p14:tracePt t="31216" x="7885113" y="0"/>
          <p14:tracePt t="31232" x="7858125" y="0"/>
          <p14:tracePt t="31249" x="7840663" y="0"/>
          <p14:tracePt t="31266" x="7769225" y="0"/>
          <p14:tracePt t="31282" x="7697788" y="0"/>
          <p14:tracePt t="31299" x="7626350" y="0"/>
          <p14:tracePt t="31316" x="7581900" y="0"/>
          <p14:tracePt t="31332" x="7518400" y="26988"/>
          <p14:tracePt t="31349" x="7439025" y="53975"/>
          <p14:tracePt t="31366" x="7331075" y="88900"/>
          <p14:tracePt t="31382" x="7286625" y="125413"/>
          <p14:tracePt t="31399" x="7224713" y="187325"/>
          <p14:tracePt t="31416" x="7180263" y="250825"/>
          <p14:tracePt t="31432" x="7161213" y="295275"/>
          <p14:tracePt t="31449" x="7143750" y="312738"/>
          <p14:tracePt t="31466" x="7116763" y="366713"/>
          <p14:tracePt t="31482" x="7089775" y="428625"/>
          <p14:tracePt t="31499" x="7081838" y="544513"/>
          <p14:tracePt t="31516" x="7081838" y="608013"/>
          <p14:tracePt t="31533" x="7081838" y="669925"/>
          <p14:tracePt t="31549" x="7089775" y="704850"/>
          <p14:tracePt t="31566" x="7116763" y="731838"/>
          <p14:tracePt t="31582" x="7143750" y="768350"/>
          <p14:tracePt t="31599" x="7197725" y="795338"/>
          <p14:tracePt t="31616" x="7367588" y="803275"/>
          <p14:tracePt t="31632" x="7473950" y="803275"/>
          <p14:tracePt t="31649" x="7527925" y="795338"/>
          <p14:tracePt t="31666" x="7562850" y="785813"/>
          <p14:tracePt t="31682" x="7634288" y="731838"/>
          <p14:tracePt t="31699" x="7705725" y="704850"/>
          <p14:tracePt t="31716" x="7742238" y="642938"/>
          <p14:tracePt t="31732" x="7804150" y="527050"/>
          <p14:tracePt t="31749" x="7813675" y="384175"/>
          <p14:tracePt t="31766" x="7777163" y="276225"/>
          <p14:tracePt t="31782" x="7732713" y="241300"/>
          <p14:tracePt t="31799" x="7688263" y="214313"/>
          <p14:tracePt t="31816" x="7643813" y="187325"/>
          <p14:tracePt t="31832" x="7599363" y="169863"/>
          <p14:tracePt t="31849" x="7554913" y="169863"/>
          <p14:tracePt t="31866" x="7491413" y="169863"/>
          <p14:tracePt t="31883" x="7402513" y="179388"/>
          <p14:tracePt t="31899" x="7323138" y="187325"/>
          <p14:tracePt t="31916" x="7277100" y="204788"/>
          <p14:tracePt t="31933" x="7251700" y="223838"/>
          <p14:tracePt t="31949" x="7232650" y="241300"/>
          <p14:tracePt t="31966" x="7197725" y="276225"/>
          <p14:tracePt t="31983" x="7188200" y="295275"/>
          <p14:tracePt t="31999" x="7161213" y="330200"/>
          <p14:tracePt t="32016" x="7161213" y="393700"/>
          <p14:tracePt t="32032" x="7170738" y="482600"/>
          <p14:tracePt t="32049" x="7180263" y="517525"/>
          <p14:tracePt t="32066" x="7197725" y="544513"/>
          <p14:tracePt t="32083" x="7224713" y="571500"/>
          <p14:tracePt t="32099" x="7277100" y="598488"/>
          <p14:tracePt t="32116" x="7439025" y="615950"/>
          <p14:tracePt t="32133" x="7518400" y="615950"/>
          <p14:tracePt t="32149" x="7554913" y="615950"/>
          <p14:tracePt t="32166" x="7572375" y="615950"/>
          <p14:tracePt t="32182" x="7616825" y="608013"/>
          <p14:tracePt t="32199" x="7643813" y="581025"/>
          <p14:tracePt t="32216" x="7670800" y="554038"/>
          <p14:tracePt t="32233" x="7697788" y="490538"/>
          <p14:tracePt t="32249" x="7732713" y="339725"/>
          <p14:tracePt t="32266" x="7697788" y="268288"/>
          <p14:tracePt t="32283" x="7670800" y="241300"/>
          <p14:tracePt t="32299" x="7634288" y="196850"/>
          <p14:tracePt t="32316" x="7608888" y="187325"/>
          <p14:tracePt t="32332" x="7589838" y="179388"/>
          <p14:tracePt t="32349" x="7581900" y="179388"/>
          <p14:tracePt t="32366" x="7572375" y="179388"/>
          <p14:tracePt t="32383" x="7562850" y="179388"/>
          <p14:tracePt t="32399" x="7562850" y="187325"/>
          <p14:tracePt t="32416" x="7562850" y="196850"/>
          <p14:tracePt t="32449" x="7562850" y="204788"/>
          <p14:tracePt t="32466" x="7562850" y="214313"/>
          <p14:tracePt t="32548" x="7554913" y="214313"/>
          <p14:tracePt t="32608" x="7554913" y="223838"/>
          <p14:tracePt t="33577" x="7545388" y="223838"/>
          <p14:tracePt t="33599" x="7537450" y="231775"/>
          <p14:tracePt t="33613" x="7527925" y="241300"/>
          <p14:tracePt t="33621" x="7510463" y="241300"/>
          <p14:tracePt t="33633" x="7500938" y="241300"/>
          <p14:tracePt t="33650" x="7466013" y="241300"/>
          <p14:tracePt t="33667" x="7412038" y="241300"/>
          <p14:tracePt t="33700" x="7323138" y="258763"/>
          <p14:tracePt t="33733" x="7215188" y="295275"/>
          <p14:tracePt t="33766" x="7054850" y="322263"/>
          <p14:tracePt t="33800" x="6938963" y="339725"/>
          <p14:tracePt t="33817" x="6894513" y="366713"/>
          <p14:tracePt t="33833" x="6848475" y="366713"/>
          <p14:tracePt t="33850" x="6786563" y="384175"/>
          <p14:tracePt t="33867" x="6697663" y="393700"/>
          <p14:tracePt t="33883" x="6608763" y="411163"/>
          <p14:tracePt t="33900" x="6562725" y="438150"/>
          <p14:tracePt t="33917" x="6491288" y="455613"/>
          <p14:tracePt t="33933" x="6384925" y="482600"/>
          <p14:tracePt t="33950" x="6269038" y="517525"/>
          <p14:tracePt t="33967" x="6232525" y="536575"/>
          <p14:tracePt t="33983" x="6205538" y="544513"/>
          <p14:tracePt t="34000" x="6188075" y="554038"/>
          <p14:tracePt t="34017" x="6153150" y="581025"/>
          <p14:tracePt t="34033" x="6134100" y="581025"/>
          <p14:tracePt t="34050" x="6116638" y="588963"/>
          <p14:tracePt t="34067" x="6108700" y="588963"/>
          <p14:tracePt t="34083" x="6089650" y="588963"/>
          <p14:tracePt t="34100" x="6081713" y="588963"/>
          <p14:tracePt t="34180" x="6099175" y="588963"/>
          <p14:tracePt t="34889" x="6232525" y="527050"/>
          <p14:tracePt t="34897" x="6384925" y="482600"/>
          <p14:tracePt t="34904" x="6572250" y="438150"/>
          <p14:tracePt t="34917" x="6626225" y="428625"/>
          <p14:tracePt t="34933" x="6884988" y="357188"/>
          <p14:tracePt t="34950" x="7000875" y="339725"/>
          <p14:tracePt t="34967" x="7072313" y="330200"/>
          <p14:tracePt t="34983" x="7143750" y="322263"/>
          <p14:tracePt t="35018" x="7473950" y="285750"/>
          <p14:tracePt t="35050" x="7572375" y="285750"/>
          <p14:tracePt t="35083" x="7724775" y="303213"/>
          <p14:tracePt t="35100" x="7769225" y="303213"/>
          <p14:tracePt t="35117" x="7804150" y="312738"/>
          <p14:tracePt t="35134" x="7840663" y="330200"/>
          <p14:tracePt t="35150" x="7912100" y="366713"/>
          <p14:tracePt t="35168" x="7956550" y="401638"/>
          <p14:tracePt t="35184" x="7991475" y="419100"/>
          <p14:tracePt t="35200" x="8027988" y="446088"/>
          <p14:tracePt t="35218" x="8037513" y="473075"/>
          <p14:tracePt t="35234" x="8037513" y="482600"/>
          <p14:tracePt t="35250" x="8037513" y="490538"/>
          <p14:tracePt t="35267" x="8037513" y="500063"/>
          <p14:tracePt t="35284" x="7848600" y="581025"/>
          <p14:tracePt t="35300" x="7732713" y="608013"/>
          <p14:tracePt t="35317" x="7456488" y="625475"/>
          <p14:tracePt t="35334" x="7340600" y="625475"/>
          <p14:tracePt t="35350" x="7089775" y="625475"/>
          <p14:tracePt t="35367" x="6875463" y="625475"/>
          <p14:tracePt t="35384" x="6697663" y="625475"/>
          <p14:tracePt t="35400" x="6537325" y="615950"/>
          <p14:tracePt t="35417" x="6473825" y="615950"/>
          <p14:tracePt t="35434" x="6251575" y="615950"/>
          <p14:tracePt t="35450" x="6108700" y="615950"/>
          <p14:tracePt t="35467" x="6037263" y="608013"/>
          <p14:tracePt t="35484" x="6000750" y="598488"/>
          <p14:tracePt t="35500" x="5973763" y="598488"/>
          <p14:tracePt t="35517" x="5965825" y="598488"/>
          <p14:tracePt t="35628" x="5983288" y="598488"/>
          <p14:tracePt t="35635" x="6000750" y="588963"/>
          <p14:tracePt t="35642" x="6045200" y="588963"/>
          <p14:tracePt t="35650" x="6205538" y="581025"/>
          <p14:tracePt t="35668" x="6491288" y="571500"/>
          <p14:tracePt t="35684" x="6911975" y="571500"/>
          <p14:tracePt t="35700" x="7188200" y="581025"/>
          <p14:tracePt t="35717" x="7680325" y="608013"/>
          <p14:tracePt t="35734" x="8018463" y="633413"/>
          <p14:tracePt t="35751" x="8180388" y="642938"/>
          <p14:tracePt t="35767" x="8259763" y="642938"/>
          <p14:tracePt t="35784" x="8456613" y="652463"/>
          <p14:tracePt t="35800" x="8518525" y="652463"/>
          <p14:tracePt t="35817" x="8555038" y="660400"/>
          <p14:tracePt t="35834" x="8562975" y="669925"/>
          <p14:tracePt t="35851" x="8572500" y="669925"/>
          <p14:tracePt t="35884" x="8572500" y="679450"/>
          <p14:tracePt t="35903" x="8582025" y="679450"/>
          <p14:tracePt t="35918" x="8599488" y="687388"/>
          <p14:tracePt t="35934" x="8626475" y="696913"/>
          <p14:tracePt t="35951" x="8653463" y="704850"/>
          <p14:tracePt t="35968" x="8688388" y="704850"/>
          <p14:tracePt t="35984" x="8724900" y="704850"/>
          <p14:tracePt t="36001" x="8769350" y="704850"/>
          <p14:tracePt t="36017" x="8813800" y="704850"/>
          <p14:tracePt t="36034" x="8840788" y="723900"/>
          <p14:tracePt t="36051" x="8875713" y="723900"/>
          <p14:tracePt t="36068" x="8902700" y="731838"/>
          <p14:tracePt t="36084" x="8947150" y="741363"/>
          <p14:tracePt t="36100" x="8983663" y="741363"/>
          <p14:tracePt t="36117" x="9028113" y="741363"/>
          <p14:tracePt t="36134" x="9090025" y="731838"/>
          <p14:tracePt t="36150" x="9134475" y="714375"/>
          <p14:tracePt t="36168" x="9153525" y="696913"/>
          <p14:tracePt t="36184" x="9170988" y="669925"/>
          <p14:tracePt t="36201" x="9205913" y="615950"/>
          <p14:tracePt t="36218" x="9232900" y="571500"/>
          <p14:tracePt t="36234" x="9242425" y="517525"/>
          <p14:tracePt t="36251" x="9242425" y="438150"/>
          <p14:tracePt t="36269" x="9224963" y="366713"/>
          <p14:tracePt t="36284" x="9205913" y="339725"/>
          <p14:tracePt t="36301" x="9170988" y="312738"/>
          <p14:tracePt t="36318" x="9055100" y="303213"/>
          <p14:tracePt t="36334" x="8939213" y="295275"/>
          <p14:tracePt t="36351" x="8858250" y="295275"/>
          <p14:tracePt t="36367" x="8823325" y="295275"/>
          <p14:tracePt t="36384" x="8742363" y="322263"/>
          <p14:tracePt t="36401" x="8634413" y="347663"/>
          <p14:tracePt t="36418" x="8572500" y="374650"/>
          <p14:tracePt t="36434" x="8491538" y="482600"/>
          <p14:tracePt t="36451" x="8466138" y="517525"/>
          <p14:tracePt t="36468" x="8447088" y="561975"/>
          <p14:tracePt t="36484" x="8447088" y="581025"/>
          <p14:tracePt t="36501" x="8447088" y="598488"/>
          <p14:tracePt t="36517" x="8456613" y="625475"/>
          <p14:tracePt t="36534" x="8491538" y="652463"/>
          <p14:tracePt t="36551" x="8589963" y="696913"/>
          <p14:tracePt t="36568" x="8670925" y="704850"/>
          <p14:tracePt t="36584" x="8724900" y="723900"/>
          <p14:tracePt t="36601" x="8777288" y="731838"/>
          <p14:tracePt t="36618" x="8786813" y="731838"/>
          <p14:tracePt t="36634" x="8813800" y="731838"/>
          <p14:tracePt t="36651" x="8858250" y="714375"/>
          <p14:tracePt t="36668" x="8902700" y="704850"/>
          <p14:tracePt t="36684" x="8947150" y="679450"/>
          <p14:tracePt t="36701" x="9001125" y="615950"/>
          <p14:tracePt t="36717" x="9063038" y="509588"/>
          <p14:tracePt t="36734" x="9082088" y="374650"/>
          <p14:tracePt t="36751" x="9082088" y="303213"/>
          <p14:tracePt t="36768" x="9082088" y="276225"/>
          <p14:tracePt t="36784" x="9045575" y="250825"/>
          <p14:tracePt t="36801" x="8983663" y="231775"/>
          <p14:tracePt t="36817" x="8902700" y="204788"/>
          <p14:tracePt t="36835" x="8823325" y="187325"/>
          <p14:tracePt t="36851" x="8786813" y="196850"/>
          <p14:tracePt t="36868" x="8732838" y="214313"/>
          <p14:tracePt t="36884" x="8661400" y="231775"/>
          <p14:tracePt t="36901" x="8609013" y="250825"/>
          <p14:tracePt t="36918" x="8572500" y="295275"/>
          <p14:tracePt t="36934" x="8555038" y="366713"/>
          <p14:tracePt t="36951" x="8555038" y="509588"/>
          <p14:tracePt t="36968" x="8555038" y="581025"/>
          <p14:tracePt t="36984" x="8634413" y="687388"/>
          <p14:tracePt t="37001" x="8705850" y="776288"/>
          <p14:tracePt t="37018" x="8769350" y="822325"/>
          <p14:tracePt t="37034" x="8813800" y="847725"/>
          <p14:tracePt t="37051" x="8831263" y="847725"/>
          <p14:tracePt t="37068" x="8902700" y="830263"/>
          <p14:tracePt t="37084" x="8983663" y="768350"/>
          <p14:tracePt t="37101" x="9055100" y="714375"/>
          <p14:tracePt t="37118" x="9099550" y="669925"/>
          <p14:tracePt t="37134" x="9144000" y="581025"/>
          <p14:tracePt t="37151" x="9144000" y="500063"/>
          <p14:tracePt t="37168" x="9144000" y="438150"/>
          <p14:tracePt t="37184" x="9144000" y="366713"/>
          <p14:tracePt t="37201" x="9072563" y="330200"/>
          <p14:tracePt t="37218" x="8983663" y="303213"/>
          <p14:tracePt t="37234" x="8902700" y="295275"/>
          <p14:tracePt t="37251" x="8848725" y="295275"/>
          <p14:tracePt t="37269" x="8705850" y="330200"/>
          <p14:tracePt t="37284" x="8616950" y="357188"/>
          <p14:tracePt t="37301" x="8562975" y="393700"/>
          <p14:tracePt t="37318" x="8528050" y="446088"/>
          <p14:tracePt t="37334" x="8491538" y="571500"/>
          <p14:tracePt t="37351" x="8491538" y="615950"/>
          <p14:tracePt t="37368" x="8528050" y="731838"/>
          <p14:tracePt t="37384" x="8643938" y="893763"/>
          <p14:tracePt t="37401" x="8769350" y="982663"/>
          <p14:tracePt t="37418" x="8831263" y="990600"/>
          <p14:tracePt t="37434" x="8974138" y="973138"/>
          <p14:tracePt t="37451" x="9109075" y="893763"/>
          <p14:tracePt t="37468" x="9215438" y="803275"/>
          <p14:tracePt t="37484" x="9304338" y="660400"/>
          <p14:tracePt t="37501" x="9323388" y="608013"/>
          <p14:tracePt t="37518" x="9323388" y="554038"/>
          <p14:tracePt t="37534" x="9313863" y="509588"/>
          <p14:tracePt t="37551" x="9277350" y="465138"/>
          <p14:tracePt t="37568" x="9180513" y="428625"/>
          <p14:tracePt t="37584" x="9018588" y="393700"/>
          <p14:tracePt t="37601" x="8939213" y="384175"/>
          <p14:tracePt t="37602" x="8912225" y="384175"/>
          <p14:tracePt t="37618" x="8840788" y="384175"/>
          <p14:tracePt t="37634" x="8724900" y="411163"/>
          <p14:tracePt t="37651" x="8626475" y="428625"/>
          <p14:tracePt t="37668" x="8582025" y="455613"/>
          <p14:tracePt t="37685" x="8555038" y="490538"/>
          <p14:tracePt t="37701" x="8510588" y="554038"/>
          <p14:tracePt t="37718" x="8501063" y="581025"/>
          <p14:tracePt t="37735" x="8501063" y="615950"/>
          <p14:tracePt t="37751" x="8501063" y="642938"/>
          <p14:tracePt t="37768" x="8555038" y="714375"/>
          <p14:tracePt t="37784" x="8626475" y="768350"/>
          <p14:tracePt t="37801" x="8688388" y="795338"/>
          <p14:tracePt t="37818" x="8759825" y="795338"/>
          <p14:tracePt t="37834" x="8831263" y="776288"/>
          <p14:tracePt t="37851" x="8875713" y="750888"/>
          <p14:tracePt t="37869" x="8956675" y="687388"/>
          <p14:tracePt t="37885" x="9018588" y="633413"/>
          <p14:tracePt t="37901" x="9063038" y="554038"/>
          <p14:tracePt t="37918" x="9090025" y="490538"/>
          <p14:tracePt t="37934" x="9090025" y="438150"/>
          <p14:tracePt t="37951" x="9082088" y="419100"/>
          <p14:tracePt t="37969" x="9045575" y="411163"/>
          <p14:tracePt t="37984" x="9028113" y="401638"/>
          <p14:tracePt t="38001" x="9018588" y="401638"/>
          <p14:tracePt t="38018" x="9010650" y="401638"/>
          <p14:tracePt t="38035" x="9010650" y="411163"/>
          <p14:tracePt t="38051" x="9010650" y="419100"/>
          <p14:tracePt t="38069" x="9018588" y="419100"/>
          <p14:tracePt t="38401" x="9072563" y="598488"/>
          <p14:tracePt t="38409" x="9144000" y="847725"/>
          <p14:tracePt t="38418" x="9180513" y="919163"/>
          <p14:tracePt t="38435" x="9412288" y="1411288"/>
          <p14:tracePt t="38451" x="9518650" y="1616075"/>
          <p14:tracePt t="38468" x="9572625" y="1901825"/>
          <p14:tracePt t="38485" x="9599613" y="2000250"/>
          <p14:tracePt t="38518" x="9626600" y="2366963"/>
          <p14:tracePt t="38551" x="9661525" y="2822575"/>
          <p14:tracePt t="38585" x="9653588" y="3027363"/>
          <p14:tracePt t="38601" x="9609138" y="3187700"/>
          <p14:tracePt t="38603" x="9590088" y="3268663"/>
          <p14:tracePt t="38618" x="9555163" y="3394075"/>
          <p14:tracePt t="38635" x="9528175" y="3509963"/>
          <p14:tracePt t="38651" x="9466263" y="3776663"/>
          <p14:tracePt t="38668" x="9420225" y="3911600"/>
          <p14:tracePt t="38685" x="9358313" y="4170363"/>
          <p14:tracePt t="38701" x="9340850" y="4268788"/>
          <p14:tracePt t="38718" x="9304338" y="4394200"/>
          <p14:tracePt t="38735" x="9277350" y="4545013"/>
          <p14:tracePt t="38751" x="9259888" y="4652963"/>
          <p14:tracePt t="38769" x="9259888" y="4697413"/>
          <p14:tracePt t="38785" x="9259888" y="4732338"/>
          <p14:tracePt t="38802" x="9259888" y="4759325"/>
          <p14:tracePt t="38819" x="9259888" y="4768850"/>
          <p14:tracePt t="38835" x="9259888" y="4776788"/>
          <p14:tracePt t="38851" x="9259888" y="4786313"/>
          <p14:tracePt t="38885" x="9259888" y="4803775"/>
          <p14:tracePt t="38901" x="9259888" y="4813300"/>
          <p14:tracePt t="38918" x="9259888" y="4822825"/>
          <p14:tracePt t="38935" x="9259888" y="4830763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90"/>
    </mc:Choice>
    <mc:Fallback>
      <p:transition spd="slow" advTm="18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97" x="9170988" y="4840288"/>
          <p14:tracePt t="4105" x="9037638" y="4840288"/>
          <p14:tracePt t="4112" x="8875713" y="4830763"/>
          <p14:tracePt t="4128" x="8518525" y="4786313"/>
          <p14:tracePt t="4145" x="8126413" y="4768850"/>
          <p14:tracePt t="4161" x="7545388" y="4741863"/>
          <p14:tracePt t="4178" x="6956425" y="4697413"/>
          <p14:tracePt t="4179" x="6823075" y="4697413"/>
          <p14:tracePt t="4194" x="6259513" y="4687888"/>
          <p14:tracePt t="4228" x="5429250" y="4687888"/>
          <p14:tracePt t="4261" x="4562475" y="4732338"/>
          <p14:tracePt t="4294" x="4224338" y="4768850"/>
          <p14:tracePt t="4311" x="4089400" y="4795838"/>
          <p14:tracePt t="4328" x="4000500" y="4830763"/>
          <p14:tracePt t="4345" x="3857625" y="4857750"/>
          <p14:tracePt t="4361" x="3687763" y="4867275"/>
          <p14:tracePt t="4378" x="3589338" y="4875213"/>
          <p14:tracePt t="4394" x="3429000" y="4894263"/>
          <p14:tracePt t="4411" x="3224213" y="4902200"/>
          <p14:tracePt t="4428" x="3152775" y="4902200"/>
          <p14:tracePt t="4445" x="3071813" y="4902200"/>
          <p14:tracePt t="4462" x="2840038" y="4938713"/>
          <p14:tracePt t="4478" x="2714625" y="4965700"/>
          <p14:tracePt t="4494" x="2589213" y="5000625"/>
          <p14:tracePt t="4511" x="2490788" y="5010150"/>
          <p14:tracePt t="4528" x="2446338" y="5027613"/>
          <p14:tracePt t="4545" x="2428875" y="5045075"/>
          <p14:tracePt t="4561" x="2428875" y="5062538"/>
          <p14:tracePt t="4578" x="2428875" y="5072063"/>
          <p14:tracePt t="4595" x="2428875" y="5081588"/>
          <p14:tracePt t="4611" x="2473325" y="5143500"/>
          <p14:tracePt t="4628" x="2562225" y="5241925"/>
          <p14:tracePt t="4645" x="2697163" y="5330825"/>
          <p14:tracePt t="4661" x="2867025" y="5402263"/>
          <p14:tracePt t="4678" x="3187700" y="5438775"/>
          <p14:tracePt t="4679" x="3232150" y="5438775"/>
          <p14:tracePt t="4694" x="3446463" y="5429250"/>
          <p14:tracePt t="4711" x="3633788" y="5419725"/>
          <p14:tracePt t="4728" x="3705225" y="5375275"/>
          <p14:tracePt t="4745" x="3786188" y="5348288"/>
          <p14:tracePt t="4761" x="3894138" y="5340350"/>
          <p14:tracePt t="4778" x="3938588" y="5340350"/>
          <p14:tracePt t="4795" x="3973513" y="5340350"/>
          <p14:tracePt t="4811" x="3983038" y="5348288"/>
          <p14:tracePt t="4828" x="4000500" y="5357813"/>
          <p14:tracePt t="4845" x="4000500" y="5375275"/>
          <p14:tracePt t="4878" x="4010025" y="5375275"/>
          <p14:tracePt t="5237" x="4116388" y="5375275"/>
          <p14:tracePt t="5246" x="4205288" y="5375275"/>
          <p14:tracePt t="5253" x="4286250" y="5375275"/>
          <p14:tracePt t="5261" x="4322763" y="5375275"/>
          <p14:tracePt t="5278" x="4483100" y="5375275"/>
          <p14:tracePt t="5295" x="4687888" y="5375275"/>
          <p14:tracePt t="5328" x="5010150" y="5411788"/>
          <p14:tracePt t="5362" x="5197475" y="5419725"/>
          <p14:tracePt t="5395" x="5251450" y="5429250"/>
          <p14:tracePt t="5775" x="5367338" y="5429250"/>
          <p14:tracePt t="5783" x="5527675" y="5411788"/>
          <p14:tracePt t="5789" x="5680075" y="5411788"/>
          <p14:tracePt t="5797" x="5705475" y="5411788"/>
          <p14:tracePt t="5812" x="5956300" y="5419725"/>
          <p14:tracePt t="5828" x="6116638" y="5429250"/>
          <p14:tracePt t="5845" x="6215063" y="5429250"/>
          <p14:tracePt t="5878" x="6500813" y="5429250"/>
          <p14:tracePt t="5912" x="6581775" y="5429250"/>
          <p14:tracePt t="6021" x="6527800" y="5429250"/>
          <p14:tracePt t="6028" x="6375400" y="5429250"/>
          <p14:tracePt t="6035" x="6303963" y="5429250"/>
          <p14:tracePt t="6045" x="6188075" y="5429250"/>
          <p14:tracePt t="6062" x="6108700" y="5419725"/>
          <p14:tracePt t="6078" x="5894388" y="5411788"/>
          <p14:tracePt t="6095" x="5653088" y="5384800"/>
          <p14:tracePt t="6112" x="5394325" y="5357813"/>
          <p14:tracePt t="6128" x="5241925" y="5357813"/>
          <p14:tracePt t="6145" x="5160963" y="5340350"/>
          <p14:tracePt t="6162" x="5045075" y="5340350"/>
          <p14:tracePt t="6178" x="5018088" y="5340350"/>
          <p14:tracePt t="6195" x="5010150" y="5340350"/>
          <p14:tracePt t="6216" x="5010150" y="5348288"/>
          <p14:tracePt t="6229" x="5037138" y="5348288"/>
          <p14:tracePt t="6245" x="5232400" y="5348288"/>
          <p14:tracePt t="6262" x="5626100" y="5340350"/>
          <p14:tracePt t="6278" x="5965825" y="5357813"/>
          <p14:tracePt t="6295" x="6438900" y="5394325"/>
          <p14:tracePt t="6312" x="7099300" y="5446713"/>
          <p14:tracePt t="6328" x="7402513" y="5465763"/>
          <p14:tracePt t="6345" x="7562850" y="5491163"/>
          <p14:tracePt t="6362" x="7732713" y="5510213"/>
          <p14:tracePt t="6378" x="7848600" y="5527675"/>
          <p14:tracePt t="6412" x="7848600" y="5537200"/>
          <p14:tracePt t="6438" x="7840663" y="5537200"/>
          <p14:tracePt t="6775" x="7769225" y="5537200"/>
          <p14:tracePt t="6782" x="7643813" y="5537200"/>
          <p14:tracePt t="6788" x="7545388" y="5518150"/>
          <p14:tracePt t="6796" x="7500938" y="5518150"/>
          <p14:tracePt t="6812" x="7259638" y="5500688"/>
          <p14:tracePt t="6828" x="7037388" y="5500688"/>
          <p14:tracePt t="6845" x="6929438" y="5510213"/>
          <p14:tracePt t="6879" x="6537325" y="5537200"/>
          <p14:tracePt t="6912" x="6375400" y="5527675"/>
          <p14:tracePt t="6945" x="6232525" y="5510213"/>
          <p14:tracePt t="6962" x="6188075" y="5510213"/>
          <p14:tracePt t="6979" x="6170613" y="5510213"/>
          <p14:tracePt t="6996" x="6153150" y="5500688"/>
          <p14:tracePt t="7012" x="6134100" y="5500688"/>
          <p14:tracePt t="7029" x="6126163" y="5491163"/>
          <p14:tracePt t="7046" x="6116638" y="5491163"/>
          <p14:tracePt t="7062" x="6108700" y="5491163"/>
          <p14:tracePt t="7079" x="6081713" y="5465763"/>
          <p14:tracePt t="7096" x="6027738" y="5446713"/>
          <p14:tracePt t="7112" x="6000750" y="5438775"/>
          <p14:tracePt t="7129" x="5946775" y="5419725"/>
          <p14:tracePt t="7145" x="5911850" y="5411788"/>
          <p14:tracePt t="7162" x="5840413" y="5384800"/>
          <p14:tracePt t="7179" x="5776913" y="5375275"/>
          <p14:tracePt t="7196" x="5724525" y="5367338"/>
          <p14:tracePt t="7212" x="5653088" y="5357813"/>
          <p14:tracePt t="7229" x="5616575" y="5348288"/>
          <p14:tracePt t="7246" x="5608638" y="5348288"/>
          <p14:tracePt t="7288" x="5608638" y="5340350"/>
          <p14:tracePt t="7311" x="5616575" y="5340350"/>
          <p14:tracePt t="7318" x="5643563" y="5340350"/>
          <p14:tracePt t="7329" x="5653088" y="5340350"/>
          <p14:tracePt t="7346" x="5813425" y="5340350"/>
          <p14:tracePt t="7362" x="5938838" y="5340350"/>
          <p14:tracePt t="7379" x="6153150" y="5340350"/>
          <p14:tracePt t="7396" x="6303963" y="5340350"/>
          <p14:tracePt t="7412" x="6438900" y="5340350"/>
          <p14:tracePt t="7429" x="6643688" y="5340350"/>
          <p14:tracePt t="7446" x="6840538" y="5340350"/>
          <p14:tracePt t="7462" x="7116763" y="5340350"/>
          <p14:tracePt t="7479" x="7232650" y="5340350"/>
          <p14:tracePt t="7495" x="7402513" y="5357813"/>
          <p14:tracePt t="7512" x="7643813" y="5375275"/>
          <p14:tracePt t="7529" x="7732713" y="5384800"/>
          <p14:tracePt t="7546" x="7848600" y="5394325"/>
          <p14:tracePt t="7562" x="7974013" y="5394325"/>
          <p14:tracePt t="7579" x="8062913" y="5394325"/>
          <p14:tracePt t="7596" x="8108950" y="5394325"/>
          <p14:tracePt t="7612" x="8188325" y="5394325"/>
          <p14:tracePt t="7629" x="8296275" y="5394325"/>
          <p14:tracePt t="7646" x="8394700" y="5394325"/>
          <p14:tracePt t="7662" x="8439150" y="5394325"/>
          <p14:tracePt t="7679" x="8483600" y="5394325"/>
          <p14:tracePt t="7696" x="8545513" y="5394325"/>
          <p14:tracePt t="7713" x="8705850" y="5394325"/>
          <p14:tracePt t="7729" x="8777288" y="5394325"/>
          <p14:tracePt t="7746" x="8823325" y="5394325"/>
          <p14:tracePt t="7762" x="8885238" y="5394325"/>
          <p14:tracePt t="7779" x="9010650" y="5384800"/>
          <p14:tracePt t="7796" x="9134475" y="5367338"/>
          <p14:tracePt t="7812" x="9170988" y="5367338"/>
          <p14:tracePt t="7829" x="9197975" y="5367338"/>
          <p14:tracePt t="7846" x="9242425" y="5357813"/>
          <p14:tracePt t="7862" x="9304338" y="5340350"/>
          <p14:tracePt t="7879" x="9348788" y="5340350"/>
          <p14:tracePt t="7896" x="9358313" y="5340350"/>
          <p14:tracePt t="7912" x="9394825" y="5340350"/>
          <p14:tracePt t="7945" x="9412288" y="5340350"/>
          <p14:tracePt t="7962" x="9420225" y="5340350"/>
          <p14:tracePt t="8005" x="9420225" y="5330825"/>
          <p14:tracePt t="8042" x="9429750" y="5330825"/>
          <p14:tracePt t="8056" x="9439275" y="5322888"/>
          <p14:tracePt t="8072" x="9439275" y="5303838"/>
          <p14:tracePt t="8078" x="9439275" y="5259388"/>
          <p14:tracePt t="8086" x="9439275" y="5232400"/>
          <p14:tracePt t="8096" x="9420225" y="5197475"/>
          <p14:tracePt t="8112" x="9385300" y="5126038"/>
          <p14:tracePt t="8129" x="9323388" y="5072063"/>
          <p14:tracePt t="8146" x="9232900" y="5037138"/>
          <p14:tracePt t="8162" x="9215438" y="5027613"/>
          <p14:tracePt t="8179" x="9205913" y="5018088"/>
          <p14:tracePt t="8196" x="9188450" y="5018088"/>
          <p14:tracePt t="8213" x="9180513" y="5018088"/>
          <p14:tracePt t="8229" x="9170988" y="5018088"/>
          <p14:tracePt t="8246" x="9170988" y="5010150"/>
          <p14:tracePt t="8263" x="9153525" y="5010150"/>
          <p14:tracePt t="8279" x="9144000" y="5010150"/>
          <p14:tracePt t="8296" x="9134475" y="5010150"/>
          <p14:tracePt t="8312" x="9117013" y="5018088"/>
          <p14:tracePt t="8329" x="9117013" y="5027613"/>
          <p14:tracePt t="8346" x="9117013" y="5037138"/>
          <p14:tracePt t="8362" x="9109075" y="5072063"/>
          <p14:tracePt t="8379" x="9090025" y="5160963"/>
          <p14:tracePt t="8396" x="9082088" y="5224463"/>
          <p14:tracePt t="8413" x="9082088" y="5268913"/>
          <p14:tracePt t="8429" x="9082088" y="5313363"/>
          <p14:tracePt t="8446" x="9082088" y="5357813"/>
          <p14:tracePt t="8462" x="9090025" y="5438775"/>
          <p14:tracePt t="8479" x="9090025" y="5483225"/>
          <p14:tracePt t="8496" x="9090025" y="5518150"/>
          <p14:tracePt t="8513" x="9099550" y="5537200"/>
          <p14:tracePt t="8529" x="9109075" y="5545138"/>
          <p14:tracePt t="8546" x="9117013" y="5554663"/>
          <p14:tracePt t="8563" x="9126538" y="5554663"/>
          <p14:tracePt t="8579" x="9153525" y="5554663"/>
          <p14:tracePt t="8596" x="9170988" y="5554663"/>
          <p14:tracePt t="8613" x="9197975" y="5554663"/>
          <p14:tracePt t="8629" x="9242425" y="5554663"/>
          <p14:tracePt t="8646" x="9296400" y="5537200"/>
          <p14:tracePt t="8663" x="9340850" y="5500688"/>
          <p14:tracePt t="8679" x="9394825" y="5402263"/>
          <p14:tracePt t="8696" x="9439275" y="5303838"/>
          <p14:tracePt t="8713" x="9447213" y="5241925"/>
          <p14:tracePt t="8729" x="9447213" y="5197475"/>
          <p14:tracePt t="8746" x="9447213" y="5170488"/>
          <p14:tracePt t="8763" x="9447213" y="5133975"/>
          <p14:tracePt t="8779" x="9420225" y="5089525"/>
          <p14:tracePt t="8796" x="9402763" y="5062538"/>
          <p14:tracePt t="8813" x="9367838" y="5027613"/>
          <p14:tracePt t="8829" x="9296400" y="4991100"/>
          <p14:tracePt t="8846" x="9224963" y="4965700"/>
          <p14:tracePt t="8863" x="9197975" y="4965700"/>
          <p14:tracePt t="8879" x="9188450" y="4965700"/>
          <p14:tracePt t="8896" x="9153525" y="4965700"/>
          <p14:tracePt t="8913" x="9126538" y="4973638"/>
          <p14:tracePt t="8929" x="9090025" y="5010150"/>
          <p14:tracePt t="8946" x="9063038" y="5037138"/>
          <p14:tracePt t="8963" x="9028113" y="5081588"/>
          <p14:tracePt t="8979" x="8991600" y="5153025"/>
          <p14:tracePt t="8996" x="8974138" y="5205413"/>
          <p14:tracePt t="9013" x="8974138" y="5232400"/>
          <p14:tracePt t="9029" x="8974138" y="5259388"/>
          <p14:tracePt t="9046" x="8983663" y="5303838"/>
          <p14:tracePt t="9063" x="9018588" y="5429250"/>
          <p14:tracePt t="9079" x="9063038" y="5473700"/>
          <p14:tracePt t="9096" x="9109075" y="5500688"/>
          <p14:tracePt t="9113" x="9144000" y="5518150"/>
          <p14:tracePt t="9129" x="9188450" y="5537200"/>
          <p14:tracePt t="9146" x="9224963" y="5537200"/>
          <p14:tracePt t="9163" x="9269413" y="5537200"/>
          <p14:tracePt t="9180" x="9331325" y="5527675"/>
          <p14:tracePt t="9197" x="9420225" y="5483225"/>
          <p14:tracePt t="9213" x="9466263" y="5438775"/>
          <p14:tracePt t="9229" x="9501188" y="5322888"/>
          <p14:tracePt t="9246" x="9510713" y="5241925"/>
          <p14:tracePt t="9263" x="9510713" y="5205413"/>
          <p14:tracePt t="9279" x="9474200" y="5116513"/>
          <p14:tracePt t="9296" x="9439275" y="5081588"/>
          <p14:tracePt t="9313" x="9412288" y="5054600"/>
          <p14:tracePt t="9329" x="9340850" y="5010150"/>
          <p14:tracePt t="9346" x="9277350" y="5000625"/>
          <p14:tracePt t="9363" x="9259888" y="5000625"/>
          <p14:tracePt t="9379" x="9251950" y="5000625"/>
          <p14:tracePt t="9396" x="9232900" y="5000625"/>
          <p14:tracePt t="9413" x="9232900" y="5010150"/>
          <p14:tracePt t="9429" x="9232900" y="5027613"/>
          <p14:tracePt t="9446" x="9215438" y="5062538"/>
          <p14:tracePt t="9463" x="9215438" y="5108575"/>
          <p14:tracePt t="9480" x="9197975" y="5153025"/>
          <p14:tracePt t="9496" x="9188450" y="5187950"/>
          <p14:tracePt t="9513" x="9180513" y="5232400"/>
          <p14:tracePt t="9529" x="9180513" y="5313363"/>
          <p14:tracePt t="9547" x="9180513" y="5411788"/>
          <p14:tracePt t="9563" x="9180513" y="5446713"/>
          <p14:tracePt t="9579" x="9180513" y="5456238"/>
          <p14:tracePt t="9614" x="9188450" y="5456238"/>
          <p14:tracePt t="9629" x="9205913" y="5456238"/>
          <p14:tracePt t="9646" x="9215438" y="5456238"/>
          <p14:tracePt t="9663" x="9232900" y="5429250"/>
          <p14:tracePt t="9680" x="9269413" y="5384800"/>
          <p14:tracePt t="9681" x="9286875" y="5322888"/>
          <p14:tracePt t="9696" x="9286875" y="5232400"/>
          <p14:tracePt t="9713" x="9286875" y="5180013"/>
          <p14:tracePt t="9730" x="9251950" y="5143500"/>
          <p14:tracePt t="9746" x="9242425" y="5116513"/>
          <p14:tracePt t="9763" x="9232900" y="5116513"/>
          <p14:tracePt t="10211" x="9117013" y="5108575"/>
          <p14:tracePt t="10219" x="8974138" y="5108575"/>
          <p14:tracePt t="10226" x="8875713" y="5108575"/>
          <p14:tracePt t="10233" x="8786813" y="5108575"/>
          <p14:tracePt t="10246" x="8572500" y="5108575"/>
          <p14:tracePt t="10264" x="7939088" y="5108575"/>
          <p14:tracePt t="10280" x="7554913" y="5108575"/>
          <p14:tracePt t="10314" x="6581775" y="5153025"/>
          <p14:tracePt t="10346" x="5572125" y="5170488"/>
          <p14:tracePt t="10380" x="5143500" y="5143500"/>
          <p14:tracePt t="10397" x="4830763" y="5133975"/>
          <p14:tracePt t="10414" x="4786313" y="5133975"/>
          <p14:tracePt t="10430" x="4643438" y="5133975"/>
          <p14:tracePt t="10447" x="4456113" y="5133975"/>
          <p14:tracePt t="10463" x="4375150" y="5133975"/>
          <p14:tracePt t="10480" x="4143375" y="5143500"/>
          <p14:tracePt t="10496" x="4000500" y="5143500"/>
          <p14:tracePt t="10514" x="3902075" y="5153025"/>
          <p14:tracePt t="10530" x="3705225" y="5153025"/>
          <p14:tracePt t="10546" x="3536950" y="5153025"/>
          <p14:tracePt t="10564" x="3429000" y="5153025"/>
          <p14:tracePt t="10580" x="3232150" y="5153025"/>
          <p14:tracePt t="10597" x="3116263" y="5160963"/>
          <p14:tracePt t="10614" x="3027363" y="5160963"/>
          <p14:tracePt t="10630" x="2982913" y="5160963"/>
          <p14:tracePt t="10647" x="2965450" y="5170488"/>
          <p14:tracePt t="10664" x="2955925" y="5170488"/>
          <p14:tracePt t="10680" x="2955925" y="5187950"/>
          <p14:tracePt t="10697" x="2973388" y="5187950"/>
          <p14:tracePt t="10713" x="2982913" y="5197475"/>
          <p14:tracePt t="10730" x="3009900" y="5224463"/>
          <p14:tracePt t="10747" x="3081338" y="5286375"/>
          <p14:tracePt t="10764" x="3411538" y="5411788"/>
          <p14:tracePt t="10780" x="3544888" y="5456238"/>
          <p14:tracePt t="10797" x="3776663" y="5473700"/>
          <p14:tracePt t="10814" x="3919538" y="5473700"/>
          <p14:tracePt t="10830" x="3990975" y="5473700"/>
          <p14:tracePt t="10847" x="4027488" y="5473700"/>
          <p14:tracePt t="10864" x="4054475" y="5473700"/>
          <p14:tracePt t="10880" x="4062413" y="5473700"/>
          <p14:tracePt t="10942" x="4071938" y="5473700"/>
          <p14:tracePt t="11456" x="4108450" y="5456238"/>
          <p14:tracePt t="11465" x="4160838" y="5419725"/>
          <p14:tracePt t="11471" x="4187825" y="5384800"/>
          <p14:tracePt t="11480" x="4214813" y="5367338"/>
          <p14:tracePt t="11497" x="4268788" y="5268913"/>
          <p14:tracePt t="11514" x="4322763" y="5170488"/>
          <p14:tracePt t="11530" x="4340225" y="5037138"/>
          <p14:tracePt t="11547" x="4357688" y="5000625"/>
          <p14:tracePt t="11580" x="4367213" y="4884738"/>
          <p14:tracePt t="11614" x="4375150" y="4660900"/>
          <p14:tracePt t="11647" x="4375150" y="4598988"/>
          <p14:tracePt t="11664" x="4375150" y="4589463"/>
          <p14:tracePt t="11680" x="4375150" y="4562475"/>
          <p14:tracePt t="11697" x="4375150" y="4545013"/>
          <p14:tracePt t="11714" x="4375150" y="4537075"/>
          <p14:tracePt t="11730" x="4375150" y="4527550"/>
          <p14:tracePt t="11747" x="4375150" y="4510088"/>
          <p14:tracePt t="11815" x="4375150" y="4500563"/>
          <p14:tracePt t="11822" x="4375150" y="4491038"/>
          <p14:tracePt t="11836" x="4375150" y="4483100"/>
          <p14:tracePt t="11847" x="4384675" y="4465638"/>
          <p14:tracePt t="11864" x="4402138" y="4446588"/>
          <p14:tracePt t="11881" x="4402138" y="4419600"/>
          <p14:tracePt t="11897" x="4402138" y="4411663"/>
          <p14:tracePt t="12999" x="4438650" y="4411663"/>
          <p14:tracePt t="13007" x="4500563" y="4419600"/>
          <p14:tracePt t="13015" x="4633913" y="4446588"/>
          <p14:tracePt t="13031" x="4830763" y="4483100"/>
          <p14:tracePt t="13047" x="4894263" y="4510088"/>
          <p14:tracePt t="13064" x="5072063" y="4537075"/>
          <p14:tracePt t="13081" x="5259388" y="4554538"/>
          <p14:tracePt t="13114" x="5429250" y="4581525"/>
          <p14:tracePt t="13147" x="5491163" y="4581525"/>
          <p14:tracePt t="13181" x="5500688" y="4581525"/>
          <p14:tracePt t="13745" x="5510213" y="4581525"/>
          <p14:tracePt t="13783" x="5518150" y="4581525"/>
          <p14:tracePt t="13805" x="5518150" y="4589463"/>
          <p14:tracePt t="13849" x="5518150" y="4598988"/>
          <p14:tracePt t="13887" x="5518150" y="4608513"/>
          <p14:tracePt t="13917" x="5500688" y="4608513"/>
          <p14:tracePt t="13925" x="5438775" y="4608513"/>
          <p14:tracePt t="13932" x="5303838" y="4616450"/>
          <p14:tracePt t="13948" x="5170488" y="4633913"/>
          <p14:tracePt t="13964" x="5072063" y="4643438"/>
          <p14:tracePt t="13981" x="4857750" y="4670425"/>
          <p14:tracePt t="13998" x="4741863" y="4687888"/>
          <p14:tracePt t="14014" x="4518025" y="4697413"/>
          <p14:tracePt t="14031" x="4330700" y="4714875"/>
          <p14:tracePt t="14048" x="4268788" y="4724400"/>
          <p14:tracePt t="14064" x="4152900" y="4732338"/>
          <p14:tracePt t="14081" x="3946525" y="4751388"/>
          <p14:tracePt t="14098" x="3894138" y="4776788"/>
          <p14:tracePt t="14115" x="3867150" y="4786313"/>
          <p14:tracePt t="14131" x="3857625" y="4795838"/>
          <p14:tracePt t="14165" x="3875088" y="4795838"/>
          <p14:tracePt t="14181" x="4081463" y="4813300"/>
          <p14:tracePt t="14198" x="4295775" y="4857750"/>
          <p14:tracePt t="14215" x="4795838" y="4902200"/>
          <p14:tracePt t="14231" x="5295900" y="4938713"/>
          <p14:tracePt t="14248" x="5465763" y="4938713"/>
          <p14:tracePt t="14265" x="5795963" y="4938713"/>
          <p14:tracePt t="14282" x="5983288" y="4946650"/>
          <p14:tracePt t="14298" x="6153150" y="4946650"/>
          <p14:tracePt t="14314" x="6251575" y="4938713"/>
          <p14:tracePt t="14331" x="6303963" y="4929188"/>
          <p14:tracePt t="14348" x="6313488" y="4919663"/>
          <p14:tracePt t="14425" x="6313488" y="4929188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2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79"/>
    </mc:Choice>
    <mc:Fallback>
      <p:transition spd="slow" advTm="31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1" x="6323013" y="4875213"/>
          <p14:tracePt t="1439" x="6348413" y="4813300"/>
          <p14:tracePt t="1447" x="6402388" y="4751388"/>
          <p14:tracePt t="1460" x="6438900" y="4705350"/>
          <p14:tracePt t="1477" x="6813550" y="4251325"/>
          <p14:tracePt t="1493" x="7099300" y="4062413"/>
          <p14:tracePt t="1510" x="7491413" y="3660775"/>
          <p14:tracePt t="1528" x="7848600" y="3429000"/>
          <p14:tracePt t="1560" x="8385175" y="3009900"/>
          <p14:tracePt t="1593" x="8456613" y="2884488"/>
          <p14:tracePt t="1626" x="8474075" y="2571750"/>
          <p14:tracePt t="1643" x="8456613" y="2500313"/>
          <p14:tracePt t="1660" x="8429625" y="2393950"/>
          <p14:tracePt t="1677" x="8412163" y="2197100"/>
          <p14:tracePt t="1693" x="8340725" y="2036763"/>
          <p14:tracePt t="1710" x="8259763" y="1928813"/>
          <p14:tracePt t="1726" x="8180388" y="1731963"/>
          <p14:tracePt t="1743" x="8116888" y="1625600"/>
          <p14:tracePt t="1760" x="8018463" y="1473200"/>
          <p14:tracePt t="1776" x="7966075" y="1285875"/>
          <p14:tracePt t="1793" x="7858125" y="1179513"/>
          <p14:tracePt t="1810" x="7688263" y="1116013"/>
          <p14:tracePt t="1827" x="7518400" y="1071563"/>
          <p14:tracePt t="1843" x="7259638" y="1062038"/>
          <p14:tracePt t="1860" x="7099300" y="1062038"/>
          <p14:tracePt t="1877" x="6823075" y="1062038"/>
          <p14:tracePt t="1894" x="6510338" y="1062038"/>
          <p14:tracePt t="1910" x="6224588" y="1054100"/>
          <p14:tracePt t="1927" x="6108700" y="1054100"/>
          <p14:tracePt t="1943" x="5965825" y="1044575"/>
          <p14:tracePt t="1960" x="5848350" y="1044575"/>
          <p14:tracePt t="1977" x="5751513" y="1054100"/>
          <p14:tracePt t="1993" x="5715000" y="1062038"/>
          <p14:tracePt t="2010" x="5626100" y="1081088"/>
          <p14:tracePt t="2027" x="5554663" y="1089025"/>
          <p14:tracePt t="2043" x="5446713" y="1089025"/>
          <p14:tracePt t="2060" x="5419725" y="1098550"/>
          <p14:tracePt t="2077" x="5375275" y="1108075"/>
          <p14:tracePt t="2093" x="5348288" y="1116013"/>
          <p14:tracePt t="2110" x="5276850" y="1143000"/>
          <p14:tracePt t="2127" x="5170488" y="1179513"/>
          <p14:tracePt t="2143" x="5116513" y="1214438"/>
          <p14:tracePt t="2160" x="5072063" y="1241425"/>
          <p14:tracePt t="2177" x="5018088" y="1303338"/>
          <p14:tracePt t="2193" x="5000625" y="1347788"/>
          <p14:tracePt t="2210" x="4965700" y="1393825"/>
          <p14:tracePt t="2227" x="4929188" y="1428750"/>
          <p14:tracePt t="2243" x="4875213" y="1473200"/>
          <p14:tracePt t="2260" x="4786313" y="1589088"/>
          <p14:tracePt t="2276" x="4751388" y="1670050"/>
          <p14:tracePt t="2293" x="4732338" y="1731963"/>
          <p14:tracePt t="2310" x="4724400" y="1768475"/>
          <p14:tracePt t="2327" x="4724400" y="1785938"/>
          <p14:tracePt t="2343" x="4741863" y="1822450"/>
          <p14:tracePt t="2360" x="4786313" y="1847850"/>
          <p14:tracePt t="2377" x="4875213" y="1928813"/>
          <p14:tracePt t="2393" x="5010150" y="2044700"/>
          <p14:tracePt t="2410" x="5133975" y="2116138"/>
          <p14:tracePt t="2427" x="5367338" y="2170113"/>
          <p14:tracePt t="2443" x="5473700" y="2187575"/>
          <p14:tracePt t="2460" x="5732463" y="2205038"/>
          <p14:tracePt t="2477" x="5857875" y="2205038"/>
          <p14:tracePt t="2493" x="5946775" y="2205038"/>
          <p14:tracePt t="2510" x="6134100" y="2205038"/>
          <p14:tracePt t="2528" x="6330950" y="2205038"/>
          <p14:tracePt t="2543" x="6473825" y="2205038"/>
          <p14:tracePt t="2560" x="6634163" y="2205038"/>
          <p14:tracePt t="2577" x="6742113" y="2205038"/>
          <p14:tracePt t="2593" x="6813550" y="2205038"/>
          <p14:tracePt t="2610" x="7081838" y="2214563"/>
          <p14:tracePt t="2627" x="7153275" y="2214563"/>
          <p14:tracePt t="2643" x="7224713" y="2205038"/>
          <p14:tracePt t="2660" x="7304088" y="2205038"/>
          <p14:tracePt t="2677" x="7367588" y="2179638"/>
          <p14:tracePt t="2693" x="7402513" y="2152650"/>
          <p14:tracePt t="2710" x="7439025" y="2098675"/>
          <p14:tracePt t="2727" x="7456488" y="2027238"/>
          <p14:tracePt t="2743" x="7473950" y="1990725"/>
          <p14:tracePt t="2760" x="7473950" y="1946275"/>
          <p14:tracePt t="2777" x="7473950" y="1928813"/>
          <p14:tracePt t="2793" x="7473950" y="1893888"/>
          <p14:tracePt t="2810" x="7473950" y="1822450"/>
          <p14:tracePt t="2827" x="7456488" y="1724025"/>
          <p14:tracePt t="2843" x="7419975" y="1633538"/>
          <p14:tracePt t="2860" x="7375525" y="1571625"/>
          <p14:tracePt t="2877" x="7286625" y="1517650"/>
          <p14:tracePt t="2893" x="7188200" y="1455738"/>
          <p14:tracePt t="2910" x="7116763" y="1401763"/>
          <p14:tracePt t="2927" x="6919913" y="1312863"/>
          <p14:tracePt t="2943" x="6786563" y="1276350"/>
          <p14:tracePt t="2960" x="6510338" y="1204913"/>
          <p14:tracePt t="2977" x="6340475" y="1204913"/>
          <p14:tracePt t="2993" x="6242050" y="1204913"/>
          <p14:tracePt t="3010" x="6045200" y="1196975"/>
          <p14:tracePt t="3027" x="5911850" y="1196975"/>
          <p14:tracePt t="3043" x="5759450" y="1214438"/>
          <p14:tracePt t="3060" x="5572125" y="1241425"/>
          <p14:tracePt t="3077" x="5456238" y="1285875"/>
          <p14:tracePt t="3094" x="5357813" y="1347788"/>
          <p14:tracePt t="3110" x="5251450" y="1401763"/>
          <p14:tracePt t="3127" x="5153025" y="1455738"/>
          <p14:tracePt t="3143" x="5089525" y="1473200"/>
          <p14:tracePt t="3160" x="5054600" y="1500188"/>
          <p14:tracePt t="3178" x="5018088" y="1536700"/>
          <p14:tracePt t="3193" x="5010150" y="1554163"/>
          <p14:tracePt t="3210" x="5000625" y="1571625"/>
          <p14:tracePt t="3227" x="5000625" y="1598613"/>
          <p14:tracePt t="3244" x="5000625" y="1660525"/>
          <p14:tracePt t="3260" x="5000625" y="1741488"/>
          <p14:tracePt t="3277" x="5000625" y="1776413"/>
          <p14:tracePt t="3293" x="5010150" y="1803400"/>
          <p14:tracePt t="3310" x="5081588" y="1866900"/>
          <p14:tracePt t="3327" x="5259388" y="1955800"/>
          <p14:tracePt t="3343" x="5429250" y="2036763"/>
          <p14:tracePt t="3360" x="5688013" y="2071688"/>
          <p14:tracePt t="3377" x="6000750" y="2125663"/>
          <p14:tracePt t="3394" x="6537325" y="2133600"/>
          <p14:tracePt t="3410" x="6831013" y="2098675"/>
          <p14:tracePt t="3427" x="7072313" y="2071688"/>
          <p14:tracePt t="3444" x="7215188" y="2044700"/>
          <p14:tracePt t="3460" x="7304088" y="2027238"/>
          <p14:tracePt t="3915" x="7277100" y="2081213"/>
          <p14:tracePt t="3922" x="7180263" y="2268538"/>
          <p14:tracePt t="3930" x="7054850" y="2544763"/>
          <p14:tracePt t="3944" x="6983413" y="2697163"/>
          <p14:tracePt t="3960" x="6804025" y="3081338"/>
          <p14:tracePt t="3977" x="6759575" y="3241675"/>
          <p14:tracePt t="3994" x="6643688" y="3429000"/>
          <p14:tracePt t="4027" x="6375400" y="3867150"/>
          <p14:tracePt t="4060" x="6286500" y="4160838"/>
          <p14:tracePt t="4094" x="6251575" y="4232275"/>
          <p14:tracePt t="4110" x="6251575" y="4241800"/>
          <p14:tracePt t="4127" x="6251575" y="4251325"/>
          <p14:tracePt t="4144" x="6251575" y="4259263"/>
          <p14:tracePt t="4265" x="6251575" y="4251325"/>
          <p14:tracePt t="4272" x="6251575" y="4241800"/>
          <p14:tracePt t="4280" x="6251575" y="4224338"/>
          <p14:tracePt t="4294" x="6232525" y="4205288"/>
          <p14:tracePt t="4310" x="6232525" y="4160838"/>
          <p14:tracePt t="4327" x="6232525" y="4081463"/>
          <p14:tracePt t="4344" x="6205538" y="3983038"/>
          <p14:tracePt t="4361" x="6161088" y="3911600"/>
          <p14:tracePt t="4377" x="6089650" y="3813175"/>
          <p14:tracePt t="4394" x="6045200" y="3732213"/>
          <p14:tracePt t="4411" x="5983288" y="3643313"/>
          <p14:tracePt t="4428" x="5956300" y="3581400"/>
          <p14:tracePt t="4444" x="5902325" y="3490913"/>
          <p14:tracePt t="4461" x="5822950" y="3429000"/>
          <p14:tracePt t="4477" x="5697538" y="3322638"/>
          <p14:tracePt t="4494" x="5581650" y="3224213"/>
          <p14:tracePt t="4511" x="5491163" y="3125788"/>
          <p14:tracePt t="4527" x="5367338" y="3036888"/>
          <p14:tracePt t="4544" x="5259388" y="2965450"/>
          <p14:tracePt t="4561" x="5160963" y="2884488"/>
          <p14:tracePt t="4577" x="5099050" y="2786063"/>
          <p14:tracePt t="4594" x="5027613" y="2687638"/>
          <p14:tracePt t="4611" x="4919663" y="2643188"/>
          <p14:tracePt t="4627" x="4776788" y="2608263"/>
          <p14:tracePt t="4644" x="4714875" y="2598738"/>
          <p14:tracePt t="4661" x="4625975" y="2571750"/>
          <p14:tracePt t="4677" x="4527550" y="2544763"/>
          <p14:tracePt t="4694" x="4402138" y="2527300"/>
          <p14:tracePt t="4711" x="4303713" y="2517775"/>
          <p14:tracePt t="4727" x="4268788" y="2517775"/>
          <p14:tracePt t="4744" x="4125913" y="2536825"/>
          <p14:tracePt t="4761" x="3990975" y="2562225"/>
          <p14:tracePt t="4778" x="3919538" y="2581275"/>
          <p14:tracePt t="4794" x="3795713" y="2643188"/>
          <p14:tracePt t="4811" x="3697288" y="2670175"/>
          <p14:tracePt t="4828" x="3581400" y="2724150"/>
          <p14:tracePt t="4844" x="3500438" y="2759075"/>
          <p14:tracePt t="4861" x="3455988" y="2813050"/>
          <p14:tracePt t="4877" x="3322638" y="2928938"/>
          <p14:tracePt t="4894" x="3251200" y="2982913"/>
          <p14:tracePt t="4911" x="3197225" y="3009900"/>
          <p14:tracePt t="4927" x="3133725" y="3054350"/>
          <p14:tracePt t="4944" x="3044825" y="3170238"/>
          <p14:tracePt t="4961" x="3009900" y="3276600"/>
          <p14:tracePt t="4977" x="2973388" y="3367088"/>
          <p14:tracePt t="4994" x="2938463" y="3438525"/>
          <p14:tracePt t="4997" x="2928938" y="3473450"/>
          <p14:tracePt t="5011" x="2884488" y="3562350"/>
          <p14:tracePt t="5028" x="2874963" y="3697288"/>
          <p14:tracePt t="5044" x="2857500" y="3795713"/>
          <p14:tracePt t="5061" x="2857500" y="3840163"/>
          <p14:tracePt t="5078" x="2857500" y="3973513"/>
          <p14:tracePt t="5094" x="2867025" y="4071938"/>
          <p14:tracePt t="5111" x="2884488" y="4170363"/>
          <p14:tracePt t="5128" x="2894013" y="4214813"/>
          <p14:tracePt t="5144" x="2938463" y="4276725"/>
          <p14:tracePt t="5161" x="2973388" y="4322763"/>
          <p14:tracePt t="5177" x="3000375" y="4394200"/>
          <p14:tracePt t="5194" x="3036888" y="4465638"/>
          <p14:tracePt t="5211" x="3098800" y="4537075"/>
          <p14:tracePt t="5228" x="3241675" y="4608513"/>
          <p14:tracePt t="5244" x="3348038" y="4643438"/>
          <p14:tracePt t="5261" x="3411538" y="4679950"/>
          <p14:tracePt t="5278" x="3490913" y="4741863"/>
          <p14:tracePt t="5294" x="3705225" y="4902200"/>
          <p14:tracePt t="5311" x="3795713" y="4965700"/>
          <p14:tracePt t="5327" x="3884613" y="5010150"/>
          <p14:tracePt t="5344" x="3983038" y="5027613"/>
          <p14:tracePt t="5361" x="4133850" y="5045075"/>
          <p14:tracePt t="5378" x="4197350" y="5062538"/>
          <p14:tracePt t="5394" x="4232275" y="5072063"/>
          <p14:tracePt t="5411" x="4295775" y="5081588"/>
          <p14:tracePt t="5428" x="4402138" y="5108575"/>
          <p14:tracePt t="5444" x="4572000" y="5116513"/>
          <p14:tracePt t="5461" x="4616450" y="5126038"/>
          <p14:tracePt t="5478" x="4679950" y="5133975"/>
          <p14:tracePt t="5495" x="4830763" y="5153025"/>
          <p14:tracePt t="5511" x="4929188" y="5153025"/>
          <p14:tracePt t="5528" x="5010150" y="5153025"/>
          <p14:tracePt t="5544" x="5180013" y="5143500"/>
          <p14:tracePt t="5561" x="5348288" y="5116513"/>
          <p14:tracePt t="5578" x="5491163" y="5062538"/>
          <p14:tracePt t="5594" x="5616575" y="5037138"/>
          <p14:tracePt t="5611" x="5732463" y="4991100"/>
          <p14:tracePt t="5628" x="5803900" y="4973638"/>
          <p14:tracePt t="5644" x="5911850" y="4813300"/>
          <p14:tracePt t="5661" x="5965825" y="4705350"/>
          <p14:tracePt t="5678" x="5991225" y="4616450"/>
          <p14:tracePt t="5694" x="6054725" y="4438650"/>
          <p14:tracePt t="5711" x="6134100" y="4152900"/>
          <p14:tracePt t="5728" x="6143625" y="4044950"/>
          <p14:tracePt t="5744" x="6180138" y="3857625"/>
          <p14:tracePt t="5761" x="6188075" y="3741738"/>
          <p14:tracePt t="5778" x="6188075" y="3625850"/>
          <p14:tracePt t="5794" x="6215063" y="3465513"/>
          <p14:tracePt t="5811" x="6232525" y="3295650"/>
          <p14:tracePt t="5828" x="6251575" y="3205163"/>
          <p14:tracePt t="5844" x="6276975" y="3081338"/>
          <p14:tracePt t="5861" x="6330950" y="2857500"/>
          <p14:tracePt t="5878" x="6375400" y="2751138"/>
          <p14:tracePt t="5894" x="6465888" y="2517775"/>
          <p14:tracePt t="5911" x="6572250" y="2312988"/>
          <p14:tracePt t="5928" x="6732588" y="2027238"/>
          <p14:tracePt t="5944" x="6769100" y="1874838"/>
          <p14:tracePt t="5961" x="6786563" y="1822450"/>
          <p14:tracePt t="5978" x="6796088" y="1785938"/>
          <p14:tracePt t="5995" x="6804025" y="1776413"/>
          <p14:tracePt t="6018" x="6804025" y="1758950"/>
          <p14:tracePt t="6048" x="6804025" y="1751013"/>
          <p14:tracePt t="6062" x="6804025" y="1741488"/>
          <p14:tracePt t="6114" x="6804025" y="1731963"/>
          <p14:tracePt t="6166" x="6796088" y="1731963"/>
          <p14:tracePt t="6174" x="6786563" y="1741488"/>
          <p14:tracePt t="6181" x="6724650" y="1785938"/>
          <p14:tracePt t="6194" x="6661150" y="1812925"/>
          <p14:tracePt t="6211" x="6419850" y="1946275"/>
          <p14:tracePt t="6228" x="6303963" y="2116138"/>
          <p14:tracePt t="6244" x="6161088" y="2251075"/>
          <p14:tracePt t="6261" x="6010275" y="2312988"/>
          <p14:tracePt t="6278" x="5840413" y="2536825"/>
          <p14:tracePt t="6294" x="5697538" y="2705100"/>
          <p14:tracePt t="6311" x="5545138" y="2795588"/>
          <p14:tracePt t="6328" x="5483225" y="2847975"/>
          <p14:tracePt t="6345" x="5402263" y="2955925"/>
          <p14:tracePt t="6361" x="5251450" y="3125788"/>
          <p14:tracePt t="6378" x="5143500" y="3214688"/>
          <p14:tracePt t="6395" x="5089525" y="3241675"/>
          <p14:tracePt t="6411" x="5037138" y="3295650"/>
          <p14:tracePt t="6428" x="4911725" y="3446463"/>
          <p14:tracePt t="6445" x="4813300" y="3536950"/>
          <p14:tracePt t="6461" x="4741863" y="3589338"/>
          <p14:tracePt t="6478" x="4660900" y="3633788"/>
          <p14:tracePt t="6495" x="4589463" y="3697288"/>
          <p14:tracePt t="6511" x="4545013" y="3732213"/>
          <p14:tracePt t="6528" x="4473575" y="3786188"/>
          <p14:tracePt t="6545" x="4429125" y="3822700"/>
          <p14:tracePt t="6561" x="4384675" y="3867150"/>
          <p14:tracePt t="6578" x="4375150" y="3884613"/>
          <p14:tracePt t="6621" x="4384675" y="3884613"/>
          <p14:tracePt t="6637" x="4402138" y="3884613"/>
          <p14:tracePt t="6645" x="4411663" y="3875088"/>
          <p14:tracePt t="6661" x="4419600" y="3867150"/>
          <p14:tracePt t="6678" x="4500563" y="3795713"/>
          <p14:tracePt t="6695" x="4670425" y="3625850"/>
          <p14:tracePt t="6711" x="4991100" y="3357563"/>
          <p14:tracePt t="6728" x="5241925" y="2973388"/>
          <p14:tracePt t="6745" x="5375275" y="2822575"/>
          <p14:tracePt t="6761" x="5653088" y="2411413"/>
          <p14:tracePt t="6778" x="5786438" y="2276475"/>
          <p14:tracePt t="6795" x="5884863" y="2098675"/>
          <p14:tracePt t="6811" x="5983288" y="1973263"/>
          <p14:tracePt t="6828" x="6072188" y="1893888"/>
          <p14:tracePt t="6845" x="6153150" y="1839913"/>
          <p14:tracePt t="6861" x="6170613" y="1830388"/>
          <p14:tracePt t="6878" x="6180138" y="1822450"/>
          <p14:tracePt t="6895" x="6188075" y="1812925"/>
          <p14:tracePt t="6912" x="6205538" y="1803400"/>
          <p14:tracePt t="6928" x="6215063" y="1795463"/>
          <p14:tracePt t="6945" x="6215063" y="1785938"/>
          <p14:tracePt t="6961" x="6215063" y="1768475"/>
          <p14:tracePt t="7016" x="6215063" y="1776413"/>
          <p14:tracePt t="7031" x="6215063" y="1785938"/>
          <p14:tracePt t="7039" x="6215063" y="1795463"/>
          <p14:tracePt t="7053" x="6215063" y="1812925"/>
          <p14:tracePt t="7061" x="6205538" y="1830388"/>
          <p14:tracePt t="7078" x="6153150" y="1874838"/>
          <p14:tracePt t="7095" x="5973763" y="2044700"/>
          <p14:tracePt t="7112" x="5795963" y="2330450"/>
          <p14:tracePt t="7128" x="5572125" y="2598738"/>
          <p14:tracePt t="7145" x="5303838" y="2946400"/>
          <p14:tracePt t="7161" x="5205413" y="3054350"/>
          <p14:tracePt t="7178" x="5054600" y="3357563"/>
          <p14:tracePt t="7195" x="4857750" y="3562350"/>
          <p14:tracePt t="7211" x="4759325" y="3679825"/>
          <p14:tracePt t="7228" x="4697413" y="3894138"/>
          <p14:tracePt t="7245" x="4660900" y="3965575"/>
          <p14:tracePt t="7262" x="4652963" y="4000500"/>
          <p14:tracePt t="7278" x="4633913" y="4027488"/>
          <p14:tracePt t="7612" x="4660900" y="4010025"/>
          <p14:tracePt t="7620" x="4724400" y="3938588"/>
          <p14:tracePt t="7628" x="4830763" y="3884613"/>
          <p14:tracePt t="7645" x="4938713" y="3822700"/>
          <p14:tracePt t="7662" x="5027613" y="3732213"/>
          <p14:tracePt t="7695" x="5295900" y="3313113"/>
          <p14:tracePt t="7729" x="5429250" y="3044825"/>
          <p14:tracePt t="7762" x="5438775" y="2894013"/>
          <p14:tracePt t="7778" x="5411788" y="2840038"/>
          <p14:tracePt t="7795" x="5367338" y="2759075"/>
          <p14:tracePt t="7812" x="5286375" y="2660650"/>
          <p14:tracePt t="7828" x="5197475" y="2598738"/>
          <p14:tracePt t="7845" x="5072063" y="2527300"/>
          <p14:tracePt t="7862" x="4857750" y="2465388"/>
          <p14:tracePt t="7878" x="4705350" y="2438400"/>
          <p14:tracePt t="7896" x="4465638" y="2330450"/>
          <p14:tracePt t="7912" x="4322763" y="2303463"/>
          <p14:tracePt t="7929" x="4251325" y="2276475"/>
          <p14:tracePt t="7945" x="4152900" y="2259013"/>
          <p14:tracePt t="7962" x="3965575" y="2268538"/>
          <p14:tracePt t="7979" x="3803650" y="2339975"/>
          <p14:tracePt t="7995" x="3724275" y="2401888"/>
          <p14:tracePt t="8012" x="3616325" y="2446338"/>
          <p14:tracePt t="8029" x="3490913" y="2509838"/>
          <p14:tracePt t="8045" x="3357563" y="2697163"/>
          <p14:tracePt t="8062" x="3286125" y="2847975"/>
          <p14:tracePt t="8079" x="3224213" y="2919413"/>
          <p14:tracePt t="8095" x="3116263" y="3036888"/>
          <p14:tracePt t="8112" x="3000375" y="3340100"/>
          <p14:tracePt t="8128" x="2973388" y="3411538"/>
          <p14:tracePt t="8145" x="2938463" y="3554413"/>
          <p14:tracePt t="8162" x="2928938" y="3732213"/>
          <p14:tracePt t="8179" x="2928938" y="3830638"/>
          <p14:tracePt t="8195" x="2928938" y="3884613"/>
          <p14:tracePt t="8212" x="2973388" y="3973513"/>
          <p14:tracePt t="8229" x="3017838" y="4081463"/>
          <p14:tracePt t="8246" x="3081338" y="4160838"/>
          <p14:tracePt t="8262" x="3224213" y="4268788"/>
          <p14:tracePt t="8278" x="3295650" y="4340225"/>
          <p14:tracePt t="8295" x="3384550" y="4419600"/>
          <p14:tracePt t="8312" x="3554413" y="4527550"/>
          <p14:tracePt t="8329" x="3732213" y="4633913"/>
          <p14:tracePt t="8345" x="3875088" y="4679950"/>
          <p14:tracePt t="8362" x="4017963" y="4697413"/>
          <p14:tracePt t="8379" x="4108450" y="4705350"/>
          <p14:tracePt t="8395" x="4224338" y="4732338"/>
          <p14:tracePt t="8412" x="4357688" y="4732338"/>
          <p14:tracePt t="8429" x="4500563" y="4732338"/>
          <p14:tracePt t="8445" x="4598988" y="4732338"/>
          <p14:tracePt t="8462" x="4705350" y="4714875"/>
          <p14:tracePt t="8479" x="4911725" y="4687888"/>
          <p14:tracePt t="8495" x="4991100" y="4670425"/>
          <p14:tracePt t="8512" x="5099050" y="4633913"/>
          <p14:tracePt t="8529" x="5303838" y="4537075"/>
          <p14:tracePt t="8545" x="5402263" y="4456113"/>
          <p14:tracePt t="8562" x="5473700" y="4367213"/>
          <p14:tracePt t="8579" x="5537200" y="4303713"/>
          <p14:tracePt t="8595" x="5599113" y="4232275"/>
          <p14:tracePt t="8612" x="5715000" y="3956050"/>
          <p14:tracePt t="8629" x="5715000" y="3840163"/>
          <p14:tracePt t="8645" x="5661025" y="3732213"/>
          <p14:tracePt t="8662" x="5599113" y="3571875"/>
          <p14:tracePt t="8679" x="5510213" y="3446463"/>
          <p14:tracePt t="8695" x="5483225" y="3419475"/>
          <p14:tracePt t="8712" x="5438775" y="3411538"/>
          <p14:tracePt t="8729" x="5295900" y="3384550"/>
          <p14:tracePt t="8746" x="5143500" y="3375025"/>
          <p14:tracePt t="8762" x="5116513" y="3375025"/>
          <p14:tracePt t="8779" x="5099050" y="3375025"/>
          <p14:tracePt t="8813" x="5108575" y="3375025"/>
          <p14:tracePt t="9127" x="5205413" y="3268663"/>
          <p14:tracePt t="9134" x="5276850" y="3179763"/>
          <p14:tracePt t="9145" x="5348288" y="3116263"/>
          <p14:tracePt t="9162" x="5402263" y="3044825"/>
          <p14:tracePt t="9179" x="5456238" y="2786063"/>
          <p14:tracePt t="9196" x="5456238" y="2714625"/>
          <p14:tracePt t="9212" x="5483225" y="2670175"/>
          <p14:tracePt t="9246" x="5483225" y="2482850"/>
          <p14:tracePt t="9279" x="5483225" y="2384425"/>
          <p14:tracePt t="9312" x="5456238" y="2312988"/>
          <p14:tracePt t="9329" x="5446713" y="2268538"/>
          <p14:tracePt t="9345" x="5411788" y="2197100"/>
          <p14:tracePt t="9362" x="5357813" y="2125663"/>
          <p14:tracePt t="9379" x="5295900" y="2044700"/>
          <p14:tracePt t="9396" x="5268913" y="2027238"/>
          <p14:tracePt t="9412" x="5268913" y="2009775"/>
          <p14:tracePt t="9448" x="5259388" y="2009775"/>
          <p14:tracePt t="9469" x="5251450" y="2009775"/>
          <p14:tracePt t="9484" x="5251450" y="2017713"/>
          <p14:tracePt t="9496" x="5251450" y="2027238"/>
          <p14:tracePt t="9512" x="5251450" y="2062163"/>
          <p14:tracePt t="9529" x="5251450" y="2098675"/>
          <p14:tracePt t="9546" x="5268913" y="2224088"/>
          <p14:tracePt t="9562" x="5295900" y="2330450"/>
          <p14:tracePt t="9579" x="5313363" y="2660650"/>
          <p14:tracePt t="9596" x="5375275" y="3071813"/>
          <p14:tracePt t="9612" x="5375275" y="3340100"/>
          <p14:tracePt t="9629" x="5384800" y="3419475"/>
          <p14:tracePt t="9646" x="5384800" y="3490913"/>
          <p14:tracePt t="9663" x="5384800" y="3554413"/>
          <p14:tracePt t="9679" x="5384800" y="3652838"/>
          <p14:tracePt t="9696" x="5384800" y="3679825"/>
          <p14:tracePt t="9712" x="5384800" y="3697288"/>
          <p14:tracePt t="9729" x="5384800" y="3705225"/>
          <p14:tracePt t="9746" x="5384800" y="3714750"/>
          <p14:tracePt t="9798" x="5394325" y="3705225"/>
          <p14:tracePt t="9805" x="5411788" y="3670300"/>
          <p14:tracePt t="9812" x="5456238" y="3589338"/>
          <p14:tracePt t="9829" x="5500688" y="3348038"/>
          <p14:tracePt t="9846" x="5518150" y="3232150"/>
          <p14:tracePt t="9862" x="5562600" y="2884488"/>
          <p14:tracePt t="9879" x="5545138" y="2724150"/>
          <p14:tracePt t="9896" x="5545138" y="2581275"/>
          <p14:tracePt t="9912" x="5545138" y="2411413"/>
          <p14:tracePt t="9929" x="5545138" y="2339975"/>
          <p14:tracePt t="9946" x="5545138" y="2098675"/>
          <p14:tracePt t="9962" x="5537200" y="1982788"/>
          <p14:tracePt t="9979" x="5527675" y="1911350"/>
          <p14:tracePt t="9996" x="5510213" y="1884363"/>
          <p14:tracePt t="9999" x="5510213" y="1874838"/>
          <p14:tracePt t="10012" x="5483225" y="1857375"/>
          <p14:tracePt t="10029" x="5473700" y="1847850"/>
          <p14:tracePt t="10096" x="5491163" y="1839913"/>
          <p14:tracePt t="10104" x="5510213" y="1830388"/>
          <p14:tracePt t="10112" x="5537200" y="1822450"/>
          <p14:tracePt t="10129" x="5697538" y="1812925"/>
          <p14:tracePt t="10146" x="5894388" y="1785938"/>
          <p14:tracePt t="10162" x="6153150" y="1758950"/>
          <p14:tracePt t="10179" x="6394450" y="1751013"/>
          <p14:tracePt t="10196" x="6545263" y="1751013"/>
          <p14:tracePt t="10212" x="6742113" y="1751013"/>
          <p14:tracePt t="10229" x="6831013" y="1758950"/>
          <p14:tracePt t="10246" x="6867525" y="1768475"/>
          <p14:tracePt t="10263" x="6894513" y="1785938"/>
          <p14:tracePt t="10296" x="6902450" y="1795463"/>
          <p14:tracePt t="10349" x="6902450" y="1803400"/>
          <p14:tracePt t="10387" x="6902450" y="1812925"/>
          <p14:tracePt t="10394" x="6894513" y="1822450"/>
          <p14:tracePt t="10401" x="6804025" y="1847850"/>
          <p14:tracePt t="10412" x="6599238" y="1884363"/>
          <p14:tracePt t="10429" x="6375400" y="1919288"/>
          <p14:tracePt t="10446" x="5867400" y="2143125"/>
          <p14:tracePt t="10463" x="5661025" y="2322513"/>
          <p14:tracePt t="10480" x="5276850" y="2473325"/>
          <p14:tracePt t="10496" x="5160963" y="2571750"/>
          <p14:tracePt t="10498" x="4965700" y="2724150"/>
          <p14:tracePt t="10513" x="4705350" y="3017838"/>
          <p14:tracePt t="10529" x="4589463" y="3160713"/>
          <p14:tracePt t="10546" x="4456113" y="3482975"/>
          <p14:tracePt t="10563" x="4402138" y="3598863"/>
          <p14:tracePt t="10580" x="4367213" y="3867150"/>
          <p14:tracePt t="10596" x="4375150" y="4000500"/>
          <p14:tracePt t="10613" x="4429125" y="4044950"/>
          <p14:tracePt t="10630" x="4473575" y="4089400"/>
          <p14:tracePt t="10647" x="4518025" y="4143375"/>
          <p14:tracePt t="10663" x="4562475" y="4205288"/>
          <p14:tracePt t="10679" x="4572000" y="4214813"/>
          <p14:tracePt t="10696" x="4581525" y="4214813"/>
          <p14:tracePt t="10729" x="4598988" y="4214813"/>
          <p14:tracePt t="10746" x="4652963" y="4170363"/>
          <p14:tracePt t="10763" x="4776788" y="4108450"/>
          <p14:tracePt t="10779" x="4867275" y="4044950"/>
          <p14:tracePt t="10796" x="4965700" y="3965575"/>
          <p14:tracePt t="10813" x="5276850" y="3697288"/>
          <p14:tracePt t="10829" x="5375275" y="3571875"/>
          <p14:tracePt t="10846" x="5438775" y="3490913"/>
          <p14:tracePt t="10863" x="5643563" y="3214688"/>
          <p14:tracePt t="10879" x="5759450" y="3054350"/>
          <p14:tracePt t="10896" x="5884863" y="2874963"/>
          <p14:tracePt t="10913" x="6037263" y="2616200"/>
          <p14:tracePt t="10930" x="6313488" y="2411413"/>
          <p14:tracePt t="10946" x="6411913" y="2276475"/>
          <p14:tracePt t="10963" x="6527800" y="2152650"/>
          <p14:tracePt t="10980" x="6670675" y="2062163"/>
          <p14:tracePt t="10996" x="6769100" y="2036763"/>
          <p14:tracePt t="10999" x="6786563" y="2027238"/>
          <p14:tracePt t="11013" x="6848475" y="2000250"/>
          <p14:tracePt t="11029" x="6938963" y="1955800"/>
          <p14:tracePt t="11046" x="7054850" y="1893888"/>
          <p14:tracePt t="11063" x="7134225" y="1857375"/>
          <p14:tracePt t="11079" x="7188200" y="1830388"/>
          <p14:tracePt t="11097" x="7215188" y="1785938"/>
          <p14:tracePt t="11113" x="7269163" y="1758950"/>
          <p14:tracePt t="11130" x="7340600" y="1724025"/>
          <p14:tracePt t="11147" x="7456488" y="1679575"/>
          <p14:tracePt t="11163" x="7518400" y="1652588"/>
          <p14:tracePt t="11180" x="7554913" y="1643063"/>
          <p14:tracePt t="11196" x="7572375" y="1633538"/>
          <p14:tracePt t="11213" x="7581900" y="1633538"/>
          <p14:tracePt t="11631" x="7572375" y="1697038"/>
          <p14:tracePt t="11639" x="7545388" y="1758950"/>
          <p14:tracePt t="11647" x="7500938" y="1830388"/>
          <p14:tracePt t="11663" x="7446963" y="1901825"/>
          <p14:tracePt t="11680" x="7331075" y="2098675"/>
          <p14:tracePt t="11696" x="7242175" y="2295525"/>
          <p14:tracePt t="11713" x="7089775" y="2465388"/>
          <p14:tracePt t="11746" x="6796088" y="2857500"/>
          <p14:tracePt t="11780" x="6545263" y="3081338"/>
          <p14:tracePt t="11813" x="6419850" y="3197225"/>
          <p14:tracePt t="11830" x="6411913" y="3205163"/>
          <p14:tracePt t="11847" x="6402388" y="3205163"/>
          <p14:tracePt t="11880" x="6402388" y="3170238"/>
          <p14:tracePt t="11896" x="6402388" y="3143250"/>
          <p14:tracePt t="11913" x="6402388" y="3081338"/>
          <p14:tracePt t="11930" x="6402388" y="3017838"/>
          <p14:tracePt t="11947" x="6375400" y="2965450"/>
          <p14:tracePt t="11963" x="6357938" y="2911475"/>
          <p14:tracePt t="11980" x="6330950" y="2847975"/>
          <p14:tracePt t="11997" x="6242050" y="2732088"/>
          <p14:tracePt t="12013" x="6126163" y="2679700"/>
          <p14:tracePt t="12030" x="6037263" y="2643188"/>
          <p14:tracePt t="12047" x="5991225" y="2616200"/>
          <p14:tracePt t="12063" x="5902325" y="2581275"/>
          <p14:tracePt t="12080" x="5680075" y="2482850"/>
          <p14:tracePt t="12098" x="5599113" y="2455863"/>
          <p14:tracePt t="12113" x="5510213" y="2374900"/>
          <p14:tracePt t="12130" x="5322888" y="2276475"/>
          <p14:tracePt t="12147" x="5187950" y="2224088"/>
          <p14:tracePt t="12163" x="5126038" y="2205038"/>
          <p14:tracePt t="12180" x="4991100" y="2170113"/>
          <p14:tracePt t="12197" x="4840288" y="2160588"/>
          <p14:tracePt t="12213" x="4697413" y="2143125"/>
          <p14:tracePt t="12230" x="4589463" y="2133600"/>
          <p14:tracePt t="12247" x="4411663" y="2133600"/>
          <p14:tracePt t="12263" x="4313238" y="2133600"/>
          <p14:tracePt t="12280" x="4187825" y="2152650"/>
          <p14:tracePt t="12297" x="4062413" y="2170113"/>
          <p14:tracePt t="12313" x="3938588" y="2197100"/>
          <p14:tracePt t="12330" x="3902075" y="2224088"/>
          <p14:tracePt t="12347" x="3848100" y="2268538"/>
          <p14:tracePt t="12363" x="3759200" y="2366963"/>
          <p14:tracePt t="12380" x="3705225" y="2438400"/>
          <p14:tracePt t="12397" x="3633788" y="2517775"/>
          <p14:tracePt t="12413" x="3544888" y="2625725"/>
          <p14:tracePt t="12430" x="3500438" y="2751138"/>
          <p14:tracePt t="12447" x="3455988" y="2874963"/>
          <p14:tracePt t="12463" x="3446463" y="2946400"/>
          <p14:tracePt t="12480" x="3429000" y="2982913"/>
          <p14:tracePt t="12497" x="3394075" y="3054350"/>
          <p14:tracePt t="12513" x="3357563" y="3170238"/>
          <p14:tracePt t="12530" x="3330575" y="3276600"/>
          <p14:tracePt t="12547" x="3303588" y="3348038"/>
          <p14:tracePt t="12563" x="3295650" y="3411538"/>
          <p14:tracePt t="12580" x="3295650" y="3455988"/>
          <p14:tracePt t="12597" x="3295650" y="3544888"/>
          <p14:tracePt t="12613" x="3295650" y="3616325"/>
          <p14:tracePt t="12630" x="3295650" y="3705225"/>
          <p14:tracePt t="12647" x="3303588" y="3751263"/>
          <p14:tracePt t="12663" x="3340100" y="3830638"/>
          <p14:tracePt t="12680" x="3357563" y="3956050"/>
          <p14:tracePt t="12697" x="3375025" y="4037013"/>
          <p14:tracePt t="12713" x="3402013" y="4108450"/>
          <p14:tracePt t="12730" x="3419475" y="4152900"/>
          <p14:tracePt t="12747" x="3455988" y="4259263"/>
          <p14:tracePt t="12764" x="3544888" y="4419600"/>
          <p14:tracePt t="12780" x="3670300" y="4545013"/>
          <p14:tracePt t="12797" x="3786188" y="4625975"/>
          <p14:tracePt t="12813" x="3875088" y="4724400"/>
          <p14:tracePt t="12830" x="3983038" y="4848225"/>
          <p14:tracePt t="12848" x="4187825" y="4973638"/>
          <p14:tracePt t="12863" x="4286250" y="5027613"/>
          <p14:tracePt t="12880" x="4402138" y="5062538"/>
          <p14:tracePt t="12897" x="4537075" y="5089525"/>
          <p14:tracePt t="12913" x="4697413" y="5089525"/>
          <p14:tracePt t="12930" x="4840288" y="5081588"/>
          <p14:tracePt t="12947" x="5054600" y="5027613"/>
          <p14:tracePt t="12964" x="5170488" y="5010150"/>
          <p14:tracePt t="12980" x="5330825" y="4965700"/>
          <p14:tracePt t="12998" x="5429250" y="4929188"/>
          <p14:tracePt t="13014" x="5527675" y="4830763"/>
          <p14:tracePt t="13030" x="5608638" y="4679950"/>
          <p14:tracePt t="13047" x="5661025" y="4572000"/>
          <p14:tracePt t="13063" x="5751513" y="4286250"/>
          <p14:tracePt t="13080" x="5786438" y="4125913"/>
          <p14:tracePt t="13097" x="5803900" y="4000500"/>
          <p14:tracePt t="13114" x="5848350" y="3759200"/>
          <p14:tracePt t="13130" x="5830888" y="3589338"/>
          <p14:tracePt t="13148" x="5813425" y="3394075"/>
          <p14:tracePt t="13163" x="5776913" y="3224213"/>
          <p14:tracePt t="13180" x="5705475" y="3133725"/>
          <p14:tracePt t="13197" x="5616575" y="2955925"/>
          <p14:tracePt t="13213" x="5527675" y="2822575"/>
          <p14:tracePt t="13230" x="5357813" y="2714625"/>
          <p14:tracePt t="13247" x="5251450" y="2643188"/>
          <p14:tracePt t="13264" x="5143500" y="2490788"/>
          <p14:tracePt t="13280" x="4991100" y="2322513"/>
          <p14:tracePt t="13297" x="4894263" y="2268538"/>
          <p14:tracePt t="13314" x="4857750" y="2241550"/>
          <p14:tracePt t="13331" x="4724400" y="2205038"/>
          <p14:tracePt t="13347" x="4510088" y="2187575"/>
          <p14:tracePt t="13364" x="4384675" y="2187575"/>
          <p14:tracePt t="13380" x="4313238" y="2187575"/>
          <p14:tracePt t="13397" x="4205288" y="2187575"/>
          <p14:tracePt t="13413" x="4017963" y="2241550"/>
          <p14:tracePt t="13430" x="3946525" y="2259013"/>
          <p14:tracePt t="13447" x="3857625" y="2303463"/>
          <p14:tracePt t="13464" x="3732213" y="2419350"/>
          <p14:tracePt t="13480" x="3571875" y="2608263"/>
          <p14:tracePt t="13497" x="3527425" y="2643188"/>
          <p14:tracePt t="13514" x="3473450" y="2724150"/>
          <p14:tracePt t="13530" x="3384550" y="2867025"/>
          <p14:tracePt t="13547" x="3313113" y="3000375"/>
          <p14:tracePt t="13564" x="3259138" y="3108325"/>
          <p14:tracePt t="13580" x="3241675" y="3152775"/>
          <p14:tracePt t="13597" x="3214688" y="3276600"/>
          <p14:tracePt t="13614" x="3214688" y="3455988"/>
          <p14:tracePt t="13630" x="3214688" y="3527425"/>
          <p14:tracePt t="13647" x="3232150" y="3589338"/>
          <p14:tracePt t="13664" x="3286125" y="3697288"/>
          <p14:tracePt t="13680" x="3348038" y="3857625"/>
          <p14:tracePt t="13698" x="3446463" y="3956050"/>
          <p14:tracePt t="13714" x="3527425" y="4098925"/>
          <p14:tracePt t="13730" x="3616325" y="4232275"/>
          <p14:tracePt t="13747" x="3732213" y="4357688"/>
          <p14:tracePt t="13764" x="3875088" y="4438650"/>
          <p14:tracePt t="13780" x="3973513" y="4518025"/>
          <p14:tracePt t="13798" x="4125913" y="4616450"/>
          <p14:tracePt t="13814" x="4295775" y="4705350"/>
          <p14:tracePt t="13831" x="4473575" y="4786313"/>
          <p14:tracePt t="13847" x="4670425" y="4803775"/>
          <p14:tracePt t="13864" x="4776788" y="4813300"/>
          <p14:tracePt t="13880" x="4875213" y="4813300"/>
          <p14:tracePt t="13898" x="5133975" y="4768850"/>
          <p14:tracePt t="13914" x="5259388" y="4697413"/>
          <p14:tracePt t="13930" x="5357813" y="4608513"/>
          <p14:tracePt t="13947" x="5491163" y="4510088"/>
          <p14:tracePt t="13964" x="5562600" y="4429125"/>
          <p14:tracePt t="13980" x="5697538" y="4224338"/>
          <p14:tracePt t="13997" x="5759450" y="4027488"/>
          <p14:tracePt t="14014" x="5786438" y="3938588"/>
          <p14:tracePt t="14030" x="5795963" y="3803650"/>
          <p14:tracePt t="14047" x="5795963" y="3598863"/>
          <p14:tracePt t="14064" x="5776913" y="3517900"/>
          <p14:tracePt t="14080" x="5732463" y="3394075"/>
          <p14:tracePt t="14097" x="5680075" y="3241675"/>
          <p14:tracePt t="14114" x="5554663" y="3116263"/>
          <p14:tracePt t="14130" x="5456238" y="3081338"/>
          <p14:tracePt t="14147" x="5384800" y="3044825"/>
          <p14:tracePt t="14164" x="5348288" y="3000375"/>
          <p14:tracePt t="14181" x="5187950" y="2874963"/>
          <p14:tracePt t="14197" x="5081588" y="2795588"/>
          <p14:tracePt t="14214" x="4983163" y="2741613"/>
          <p14:tracePt t="14230" x="4911725" y="2705100"/>
          <p14:tracePt t="14247" x="4786313" y="2687638"/>
          <p14:tracePt t="14264" x="4616450" y="2679700"/>
          <p14:tracePt t="14280" x="4554538" y="2679700"/>
          <p14:tracePt t="14297" x="4510088" y="2679700"/>
          <p14:tracePt t="14314" x="4429125" y="2679700"/>
          <p14:tracePt t="14330" x="4276725" y="2697163"/>
          <p14:tracePt t="14347" x="4214813" y="2724150"/>
          <p14:tracePt t="14364" x="4160838" y="2768600"/>
          <p14:tracePt t="14381" x="4098925" y="2840038"/>
          <p14:tracePt t="14398" x="4027488" y="2928938"/>
          <p14:tracePt t="14414" x="3875088" y="3027363"/>
          <p14:tracePt t="14431" x="3803650" y="3071813"/>
          <p14:tracePt t="14447" x="3768725" y="3108325"/>
          <p14:tracePt t="14464" x="3697288" y="3187700"/>
          <p14:tracePt t="14481" x="3643313" y="3268663"/>
          <p14:tracePt t="14497" x="3571875" y="3375025"/>
          <p14:tracePt t="14514" x="3544888" y="3419475"/>
          <p14:tracePt t="14531" x="3500438" y="3490913"/>
          <p14:tracePt t="14547" x="3473450" y="3527425"/>
          <p14:tracePt t="14564" x="3446463" y="3660775"/>
          <p14:tracePt t="14581" x="3438525" y="3786188"/>
          <p14:tracePt t="14598" x="3438525" y="3830638"/>
          <p14:tracePt t="14614" x="3438525" y="3929063"/>
          <p14:tracePt t="14631" x="3438525" y="4037013"/>
          <p14:tracePt t="14647" x="3465513" y="4116388"/>
          <p14:tracePt t="14664" x="3482975" y="4170363"/>
          <p14:tracePt t="14681" x="3554413" y="4224338"/>
          <p14:tracePt t="14697" x="3625850" y="4276725"/>
          <p14:tracePt t="14714" x="3679825" y="4322763"/>
          <p14:tracePt t="14731" x="3714750" y="4402138"/>
          <p14:tracePt t="14748" x="3848100" y="4518025"/>
          <p14:tracePt t="14764" x="4071938" y="4608513"/>
          <p14:tracePt t="14781" x="4170363" y="4652963"/>
          <p14:tracePt t="14797" x="4313238" y="4679950"/>
          <p14:tracePt t="14814" x="4510088" y="4697413"/>
          <p14:tracePt t="14831" x="4625975" y="4714875"/>
          <p14:tracePt t="14848" x="4776788" y="4705350"/>
          <p14:tracePt t="14864" x="4911725" y="4687888"/>
          <p14:tracePt t="14881" x="4983163" y="4670425"/>
          <p14:tracePt t="14898" x="5054600" y="4652963"/>
          <p14:tracePt t="14914" x="5108575" y="4633913"/>
          <p14:tracePt t="14931" x="5187950" y="4572000"/>
          <p14:tracePt t="14948" x="5330825" y="4419600"/>
          <p14:tracePt t="14964" x="5438775" y="4251325"/>
          <p14:tracePt t="14981" x="5473700" y="4160838"/>
          <p14:tracePt t="14997" x="5545138" y="4027488"/>
          <p14:tracePt t="15014" x="5589588" y="3911600"/>
          <p14:tracePt t="15031" x="5599113" y="3705225"/>
          <p14:tracePt t="15048" x="5589588" y="3509963"/>
          <p14:tracePt t="15064" x="5545138" y="3402013"/>
          <p14:tracePt t="15081" x="5491163" y="3322638"/>
          <p14:tracePt t="15098" x="5402263" y="3160713"/>
          <p14:tracePt t="15114" x="5322888" y="3036888"/>
          <p14:tracePt t="15131" x="5116513" y="2911475"/>
          <p14:tracePt t="15148" x="4983163" y="2822575"/>
          <p14:tracePt t="15164" x="4652963" y="2616200"/>
          <p14:tracePt t="15181" x="4483100" y="2554288"/>
          <p14:tracePt t="15197" x="4419600" y="2527300"/>
          <p14:tracePt t="15214" x="4384675" y="2527300"/>
          <p14:tracePt t="15231" x="4330700" y="2554288"/>
          <p14:tracePt t="15247" x="4295775" y="2571750"/>
          <p14:tracePt t="15264" x="4286250" y="2581275"/>
          <p14:tracePt t="15281" x="4286250" y="2598738"/>
          <p14:tracePt t="15297" x="4286250" y="2608263"/>
          <p14:tracePt t="15314" x="4286250" y="2616200"/>
          <p14:tracePt t="16500" x="4375150" y="2616200"/>
          <p14:tracePt t="16508" x="4537075" y="2608263"/>
          <p14:tracePt t="16515" x="4687888" y="2608263"/>
          <p14:tracePt t="16531" x="5000625" y="2608263"/>
          <p14:tracePt t="16548" x="5313363" y="2625725"/>
          <p14:tracePt t="16565" x="5670550" y="2652713"/>
          <p14:tracePt t="16581" x="5786438" y="2660650"/>
          <p14:tracePt t="16615" x="5894388" y="2652713"/>
          <p14:tracePt t="16649" x="5919788" y="2633663"/>
          <p14:tracePt t="16681" x="6000750" y="2616200"/>
          <p14:tracePt t="16698" x="6037263" y="2598738"/>
          <p14:tracePt t="16715" x="6081713" y="2581275"/>
          <p14:tracePt t="16731" x="6153150" y="2554288"/>
          <p14:tracePt t="16748" x="6286500" y="2517775"/>
          <p14:tracePt t="16765" x="6438900" y="2446338"/>
          <p14:tracePt t="16781" x="6527800" y="2419350"/>
          <p14:tracePt t="16798" x="6616700" y="2322513"/>
          <p14:tracePt t="16815" x="6697663" y="2241550"/>
          <p14:tracePt t="16831" x="6759575" y="2197100"/>
          <p14:tracePt t="16848" x="6786563" y="2160588"/>
          <p14:tracePt t="16865" x="6804025" y="2133600"/>
          <p14:tracePt t="16881" x="6813550" y="2108200"/>
          <p14:tracePt t="16978" x="6823075" y="2108200"/>
          <p14:tracePt t="17320" x="6973888" y="2170113"/>
          <p14:tracePt t="17328" x="7153275" y="2232025"/>
          <p14:tracePt t="17335" x="7180263" y="2259013"/>
          <p14:tracePt t="17348" x="7304088" y="2339975"/>
          <p14:tracePt t="17365" x="7653338" y="2679700"/>
          <p14:tracePt t="17381" x="7751763" y="2786063"/>
          <p14:tracePt t="17398" x="7929563" y="2982913"/>
          <p14:tracePt t="17432" x="8251825" y="3411538"/>
          <p14:tracePt t="17465" x="8375650" y="3670300"/>
          <p14:tracePt t="17498" x="8456613" y="3751263"/>
          <p14:tracePt t="17499" x="8466138" y="3768725"/>
          <p14:tracePt t="17515" x="8491538" y="3795713"/>
          <p14:tracePt t="17532" x="8510588" y="3822700"/>
          <p14:tracePt t="17548" x="8537575" y="3867150"/>
          <p14:tracePt t="17565" x="8572500" y="3929063"/>
          <p14:tracePt t="17582" x="8582025" y="3983038"/>
          <p14:tracePt t="17598" x="8599488" y="4027488"/>
          <p14:tracePt t="17615" x="8634413" y="4054475"/>
          <p14:tracePt t="17632" x="8653463" y="4081463"/>
          <p14:tracePt t="17648" x="8705850" y="4116388"/>
          <p14:tracePt t="17665" x="8742363" y="4143375"/>
          <p14:tracePt t="17682" x="8786813" y="4179888"/>
          <p14:tracePt t="17698" x="8823325" y="4187825"/>
          <p14:tracePt t="17715" x="8867775" y="4197350"/>
          <p14:tracePt t="17732" x="8920163" y="4197350"/>
          <p14:tracePt t="17748" x="8991600" y="4143375"/>
          <p14:tracePt t="17765" x="9090025" y="4071938"/>
          <p14:tracePt t="17782" x="9259888" y="3759200"/>
          <p14:tracePt t="17799" x="9296400" y="3490913"/>
          <p14:tracePt t="17815" x="9323388" y="3125788"/>
          <p14:tracePt t="17832" x="9323388" y="2965450"/>
          <p14:tracePt t="17849" x="9269413" y="2660650"/>
          <p14:tracePt t="17865" x="9215438" y="2598738"/>
          <p14:tracePt t="17882" x="9144000" y="2554288"/>
          <p14:tracePt t="17899" x="9099550" y="2536825"/>
          <p14:tracePt t="17915" x="9037638" y="2500313"/>
          <p14:tracePt t="17932" x="8732838" y="2401888"/>
          <p14:tracePt t="17949" x="8572500" y="2357438"/>
          <p14:tracePt t="17965" x="8375650" y="2276475"/>
          <p14:tracePt t="17982" x="8143875" y="2259013"/>
          <p14:tracePt t="17999" x="7894638" y="2251075"/>
          <p14:tracePt t="18015" x="7697788" y="2268538"/>
          <p14:tracePt t="18032" x="7608888" y="2312988"/>
          <p14:tracePt t="18048" x="7491413" y="2357438"/>
          <p14:tracePt t="18065" x="7215188" y="2465388"/>
          <p14:tracePt t="18082" x="7116763" y="2527300"/>
          <p14:tracePt t="18099" x="6956425" y="2598738"/>
          <p14:tracePt t="18115" x="6823075" y="2724150"/>
          <p14:tracePt t="18132" x="6688138" y="2946400"/>
          <p14:tracePt t="18149" x="6634163" y="3071813"/>
          <p14:tracePt t="18165" x="6608763" y="3322638"/>
          <p14:tracePt t="18182" x="6608763" y="3465513"/>
          <p14:tracePt t="18198" x="6616700" y="3660775"/>
          <p14:tracePt t="18215" x="6653213" y="3884613"/>
          <p14:tracePt t="18232" x="6670675" y="3929063"/>
          <p14:tracePt t="18249" x="6759575" y="4062413"/>
          <p14:tracePt t="18265" x="6848475" y="4232275"/>
          <p14:tracePt t="18282" x="7000875" y="4402138"/>
          <p14:tracePt t="18299" x="7099300" y="4527550"/>
          <p14:tracePt t="18315" x="7180263" y="4660900"/>
          <p14:tracePt t="18332" x="7269163" y="4776788"/>
          <p14:tracePt t="18349" x="7429500" y="4867275"/>
          <p14:tracePt t="18365" x="7483475" y="4894263"/>
          <p14:tracePt t="18382" x="7537450" y="4938713"/>
          <p14:tracePt t="18398" x="7616825" y="4973638"/>
          <p14:tracePt t="18415" x="7724775" y="5000625"/>
          <p14:tracePt t="18432" x="7875588" y="5018088"/>
          <p14:tracePt t="18449" x="7974013" y="5018088"/>
          <p14:tracePt t="18465" x="8170863" y="5037138"/>
          <p14:tracePt t="18482" x="8394700" y="5062538"/>
          <p14:tracePt t="18499" x="8609013" y="5010150"/>
          <p14:tracePt t="18515" x="8715375" y="4956175"/>
          <p14:tracePt t="18532" x="8831263" y="4830763"/>
          <p14:tracePt t="18549" x="8875713" y="4768850"/>
          <p14:tracePt t="18566" x="8956675" y="4598988"/>
          <p14:tracePt t="18582" x="8974138" y="4446588"/>
          <p14:tracePt t="18599" x="8991600" y="4340225"/>
          <p14:tracePt t="18615" x="9018588" y="4170363"/>
          <p14:tracePt t="18632" x="9018588" y="3965575"/>
          <p14:tracePt t="18649" x="9018588" y="3830638"/>
          <p14:tracePt t="18665" x="9018588" y="3697288"/>
          <p14:tracePt t="18682" x="9001125" y="3608388"/>
          <p14:tracePt t="18699" x="8974138" y="3527425"/>
          <p14:tracePt t="18715" x="8885238" y="3276600"/>
          <p14:tracePt t="18732" x="8751888" y="3044825"/>
          <p14:tracePt t="18749" x="8609013" y="2938463"/>
          <p14:tracePt t="18766" x="8474075" y="2803525"/>
          <p14:tracePt t="18782" x="8429625" y="2759075"/>
          <p14:tracePt t="18799" x="8331200" y="2705100"/>
          <p14:tracePt t="18815" x="8161338" y="2679700"/>
          <p14:tracePt t="18832" x="8054975" y="2679700"/>
          <p14:tracePt t="18849" x="7875588" y="2697163"/>
          <p14:tracePt t="18865" x="7705725" y="2759075"/>
          <p14:tracePt t="18882" x="7616825" y="2840038"/>
          <p14:tracePt t="18899" x="7510463" y="2946400"/>
          <p14:tracePt t="18915" x="7331075" y="3044825"/>
          <p14:tracePt t="18932" x="7232650" y="3152775"/>
          <p14:tracePt t="18949" x="7161213" y="3330575"/>
          <p14:tracePt t="18965" x="7134225" y="3419475"/>
          <p14:tracePt t="18982" x="7099300" y="3660775"/>
          <p14:tracePt t="18999" x="7099300" y="3857625"/>
          <p14:tracePt t="19015" x="7108825" y="3973513"/>
          <p14:tracePt t="19032" x="7205663" y="4295775"/>
          <p14:tracePt t="19049" x="7358063" y="4510088"/>
          <p14:tracePt t="19066" x="7466013" y="4633913"/>
          <p14:tracePt t="19082" x="7537450" y="4714875"/>
          <p14:tracePt t="19099" x="7599363" y="4768850"/>
          <p14:tracePt t="19116" x="7688263" y="4786313"/>
          <p14:tracePt t="19132" x="7939088" y="4776788"/>
          <p14:tracePt t="19149" x="8126413" y="4705350"/>
          <p14:tracePt t="19166" x="8715375" y="4625975"/>
          <p14:tracePt t="19182" x="9215438" y="4572000"/>
          <p14:tracePt t="19199" x="9501188" y="4429125"/>
          <p14:tracePt t="19216" x="9680575" y="4251325"/>
          <p14:tracePt t="19232" x="9725025" y="4179888"/>
          <p14:tracePt t="19249" x="9759950" y="4010025"/>
          <p14:tracePt t="19266" x="9786938" y="3714750"/>
          <p14:tracePt t="19282" x="9742488" y="3517900"/>
          <p14:tracePt t="19299" x="9671050" y="3313113"/>
          <p14:tracePt t="19316" x="9572625" y="3108325"/>
          <p14:tracePt t="19332" x="9491663" y="2901950"/>
          <p14:tracePt t="19349" x="9412288" y="2857500"/>
          <p14:tracePt t="19366" x="9313863" y="2813050"/>
          <p14:tracePt t="19382" x="9197975" y="2751138"/>
          <p14:tracePt t="19399" x="9134475" y="2714625"/>
          <p14:tracePt t="19416" x="8769350" y="2643188"/>
          <p14:tracePt t="19432" x="8653463" y="2660650"/>
          <p14:tracePt t="19449" x="8439150" y="2732088"/>
          <p14:tracePt t="19466" x="8259763" y="2803525"/>
          <p14:tracePt t="19482" x="8081963" y="2884488"/>
          <p14:tracePt t="19499" x="7894638" y="2938463"/>
          <p14:tracePt t="19516" x="7777163" y="3000375"/>
          <p14:tracePt t="19532" x="7661275" y="3143250"/>
          <p14:tracePt t="19549" x="7518400" y="3295650"/>
          <p14:tracePt t="19566" x="7446963" y="3375025"/>
          <p14:tracePt t="19582" x="7394575" y="3571875"/>
          <p14:tracePt t="19599" x="7375525" y="3724275"/>
          <p14:tracePt t="19616" x="7375525" y="3884613"/>
          <p14:tracePt t="19632" x="7412038" y="4116388"/>
          <p14:tracePt t="19649" x="7483475" y="4232275"/>
          <p14:tracePt t="19666" x="7626350" y="4402138"/>
          <p14:tracePt t="19682" x="7724775" y="4598988"/>
          <p14:tracePt t="19699" x="7991475" y="4795838"/>
          <p14:tracePt t="19716" x="8089900" y="4867275"/>
          <p14:tracePt t="19732" x="8161338" y="4919663"/>
          <p14:tracePt t="19749" x="8269288" y="4956175"/>
          <p14:tracePt t="19766" x="8483600" y="4938713"/>
          <p14:tracePt t="19782" x="8724900" y="4768850"/>
          <p14:tracePt t="19799" x="8786813" y="4724400"/>
          <p14:tracePt t="19816" x="8823325" y="4679950"/>
          <p14:tracePt t="19832" x="8894763" y="4518025"/>
          <p14:tracePt t="19849" x="8912225" y="4419600"/>
          <p14:tracePt t="19866" x="8912225" y="4322763"/>
          <p14:tracePt t="19882" x="8912225" y="4286250"/>
          <p14:tracePt t="19899" x="8894763" y="4241800"/>
          <p14:tracePt t="19916" x="8885238" y="4205288"/>
          <p14:tracePt t="19932" x="8858250" y="4125913"/>
          <p14:tracePt t="19949" x="8840788" y="4027488"/>
          <p14:tracePt t="19966" x="8823325" y="3965575"/>
          <p14:tracePt t="19982" x="8777288" y="3867150"/>
          <p14:tracePt t="19999" x="8769350" y="3768725"/>
          <p14:tracePt t="20017" x="8742363" y="3633788"/>
          <p14:tracePt t="20032" x="8724900" y="3571875"/>
          <p14:tracePt t="20049" x="8680450" y="3473450"/>
          <p14:tracePt t="20066" x="8616950" y="3348038"/>
          <p14:tracePt t="20082" x="8562975" y="3268663"/>
          <p14:tracePt t="20099" x="8466138" y="3205163"/>
          <p14:tracePt t="20116" x="8348663" y="3160713"/>
          <p14:tracePt t="20132" x="8242300" y="3143250"/>
          <p14:tracePt t="20149" x="8037513" y="3143250"/>
          <p14:tracePt t="20166" x="7912100" y="3143250"/>
          <p14:tracePt t="20182" x="7670800" y="3160713"/>
          <p14:tracePt t="20199" x="7545388" y="3197225"/>
          <p14:tracePt t="20216" x="7473950" y="3232150"/>
          <p14:tracePt t="20232" x="7412038" y="3286125"/>
          <p14:tracePt t="20249" x="7313613" y="3384550"/>
          <p14:tracePt t="20266" x="7224713" y="3482975"/>
          <p14:tracePt t="20283" x="7188200" y="3527425"/>
          <p14:tracePt t="20299" x="7134225" y="3633788"/>
          <p14:tracePt t="20316" x="7126288" y="3822700"/>
          <p14:tracePt t="20332" x="7116763" y="3990975"/>
          <p14:tracePt t="20349" x="7153275" y="4232275"/>
          <p14:tracePt t="20367" x="7197725" y="4411663"/>
          <p14:tracePt t="20383" x="7277100" y="4518025"/>
          <p14:tracePt t="20399" x="7419975" y="4776788"/>
          <p14:tracePt t="20416" x="7491413" y="4857750"/>
          <p14:tracePt t="20433" x="7616825" y="4938713"/>
          <p14:tracePt t="20449" x="7759700" y="5010150"/>
          <p14:tracePt t="20467" x="7912100" y="5108575"/>
          <p14:tracePt t="20483" x="8001000" y="5153025"/>
          <p14:tracePt t="20499" x="8170863" y="5160963"/>
          <p14:tracePt t="20517" x="8331200" y="5126038"/>
          <p14:tracePt t="20533" x="8626475" y="4919663"/>
          <p14:tracePt t="20549" x="8732838" y="4803775"/>
          <p14:tracePt t="20566" x="8840788" y="4633913"/>
          <p14:tracePt t="20583" x="8939213" y="4384675"/>
          <p14:tracePt t="20599" x="8966200" y="4259263"/>
          <p14:tracePt t="20616" x="8991600" y="4010025"/>
          <p14:tracePt t="20633" x="8974138" y="3902075"/>
          <p14:tracePt t="20649" x="8939213" y="3724275"/>
          <p14:tracePt t="20667" x="8848725" y="3527425"/>
          <p14:tracePt t="20683" x="8769350" y="3455988"/>
          <p14:tracePt t="20699" x="8634413" y="3340100"/>
          <p14:tracePt t="20717" x="8483600" y="3160713"/>
          <p14:tracePt t="20733" x="8402638" y="3081338"/>
          <p14:tracePt t="20749" x="8205788" y="3009900"/>
          <p14:tracePt t="20766" x="8089900" y="3000375"/>
          <p14:tracePt t="20783" x="8027988" y="3000375"/>
          <p14:tracePt t="20800" x="7858125" y="3036888"/>
          <p14:tracePt t="20817" x="7670800" y="3116263"/>
          <p14:tracePt t="20833" x="7581900" y="3224213"/>
          <p14:tracePt t="20849" x="7491413" y="3330575"/>
          <p14:tracePt t="20866" x="7429500" y="3402013"/>
          <p14:tracePt t="20883" x="7304088" y="3643313"/>
          <p14:tracePt t="20899" x="7277100" y="3884613"/>
          <p14:tracePt t="20917" x="7277100" y="3983038"/>
          <p14:tracePt t="20933" x="7304088" y="4197350"/>
          <p14:tracePt t="20950" x="7412038" y="4375150"/>
          <p14:tracePt t="20967" x="7510463" y="4465638"/>
          <p14:tracePt t="20983" x="7697788" y="4616450"/>
          <p14:tracePt t="20999" x="7939088" y="4724400"/>
          <p14:tracePt t="21017" x="8081963" y="4768850"/>
          <p14:tracePt t="21033" x="8313738" y="4759325"/>
          <p14:tracePt t="21049" x="8939213" y="4608513"/>
          <p14:tracePt t="21067" x="9099550" y="4518025"/>
          <p14:tracePt t="21083" x="9296400" y="4276725"/>
          <p14:tracePt t="21100" x="9394825" y="4160838"/>
          <p14:tracePt t="21117" x="9491663" y="3894138"/>
          <p14:tracePt t="21133" x="9491663" y="3751263"/>
          <p14:tracePt t="21150" x="9456738" y="3581400"/>
          <p14:tracePt t="21167" x="9367838" y="3367088"/>
          <p14:tracePt t="21183" x="9323388" y="3303588"/>
          <p14:tracePt t="21200" x="9296400" y="3251200"/>
          <p14:tracePt t="21216" x="9269413" y="3232150"/>
          <p14:tracePt t="21233" x="9259888" y="3232150"/>
          <p14:tracePt t="21600" x="9224963" y="3214688"/>
          <p14:tracePt t="21607" x="9170988" y="3187700"/>
          <p14:tracePt t="21617" x="9126538" y="3143250"/>
          <p14:tracePt t="21633" x="8966200" y="3062288"/>
          <p14:tracePt t="21650" x="8831263" y="2965450"/>
          <p14:tracePt t="21667" x="8732838" y="2911475"/>
          <p14:tracePt t="21683" x="8697913" y="2874963"/>
          <p14:tracePt t="21718" x="8491538" y="2768600"/>
          <p14:tracePt t="21750" x="8394700" y="2625725"/>
          <p14:tracePt t="21783" x="8348663" y="2562225"/>
          <p14:tracePt t="21800" x="8340725" y="2544763"/>
          <p14:tracePt t="21817" x="8313738" y="2509838"/>
          <p14:tracePt t="21833" x="8277225" y="2446338"/>
          <p14:tracePt t="21850" x="8232775" y="2322513"/>
          <p14:tracePt t="21867" x="8143875" y="2160588"/>
          <p14:tracePt t="21883" x="8081963" y="2116138"/>
          <p14:tracePt t="21900" x="8045450" y="2081213"/>
          <p14:tracePt t="21916" x="8018463" y="2036763"/>
          <p14:tracePt t="21933" x="7983538" y="1982788"/>
          <p14:tracePt t="21950" x="7912100" y="1884363"/>
          <p14:tracePt t="21967" x="7840663" y="1830388"/>
          <p14:tracePt t="21983" x="7796213" y="1812925"/>
          <p14:tracePt t="22000" x="7769225" y="1795463"/>
          <p14:tracePt t="22001" x="7759700" y="1795463"/>
          <p14:tracePt t="22018" x="7732713" y="1785938"/>
          <p14:tracePt t="22033" x="7724775" y="1785938"/>
          <p14:tracePt t="22067" x="7715250" y="1776413"/>
          <p14:tracePt t="22083" x="7697788" y="1776413"/>
          <p14:tracePt t="22100" x="7688263" y="1768475"/>
          <p14:tracePt t="22133" x="7680325" y="1758950"/>
          <p14:tracePt t="22150" x="7670800" y="1751013"/>
          <p14:tracePt t="22167" x="7661275" y="1731963"/>
          <p14:tracePt t="22183" x="7653338" y="1731963"/>
          <p14:tracePt t="22218" x="7653338" y="1724025"/>
          <p14:tracePt t="22233" x="7653338" y="1714500"/>
          <p14:tracePt t="23665" x="7705725" y="1751013"/>
          <p14:tracePt t="23672" x="7759700" y="1795463"/>
          <p14:tracePt t="23679" x="7823200" y="1839913"/>
          <p14:tracePt t="23688" x="7912100" y="1911350"/>
          <p14:tracePt t="23700" x="7939088" y="1928813"/>
          <p14:tracePt t="23717" x="8045450" y="2116138"/>
          <p14:tracePt t="23734" x="8116888" y="2179638"/>
          <p14:tracePt t="23767" x="8340725" y="2330450"/>
          <p14:tracePt t="23800" x="8466138" y="2554288"/>
          <p14:tracePt t="23834" x="8491538" y="2633663"/>
          <p14:tracePt t="23850" x="8528050" y="2679700"/>
          <p14:tracePt t="23868" x="8572500" y="2776538"/>
          <p14:tracePt t="23884" x="8609013" y="2857500"/>
          <p14:tracePt t="23900" x="8643938" y="2938463"/>
          <p14:tracePt t="23917" x="8653463" y="2982913"/>
          <p14:tracePt t="23934" x="8688388" y="3108325"/>
          <p14:tracePt t="23950" x="8724900" y="3241675"/>
          <p14:tracePt t="23967" x="8732838" y="3348038"/>
          <p14:tracePt t="23984" x="8769350" y="3394075"/>
          <p14:tracePt t="24000" x="8804275" y="3482975"/>
          <p14:tracePt t="24017" x="8831263" y="3562350"/>
          <p14:tracePt t="24034" x="8840788" y="3608388"/>
          <p14:tracePt t="24050" x="8848725" y="3633788"/>
          <p14:tracePt t="24068" x="8867775" y="3652838"/>
          <p14:tracePt t="24084" x="8875713" y="3652838"/>
          <p14:tracePt t="24100" x="8894763" y="3652838"/>
          <p14:tracePt t="24134" x="8902700" y="3652838"/>
          <p14:tracePt t="24157" x="8912225" y="3652838"/>
          <p14:tracePt t="24171" x="8929688" y="3643313"/>
          <p14:tracePt t="24184" x="8947150" y="3616325"/>
          <p14:tracePt t="24201" x="8983663" y="3490913"/>
          <p14:tracePt t="24217" x="8983663" y="3411538"/>
          <p14:tracePt t="24234" x="8920163" y="3286125"/>
          <p14:tracePt t="24250" x="8823325" y="3108325"/>
          <p14:tracePt t="24267" x="8751888" y="3000375"/>
          <p14:tracePt t="24284" x="8510588" y="2901950"/>
          <p14:tracePt t="24300" x="8331200" y="2867025"/>
          <p14:tracePt t="24317" x="8224838" y="2840038"/>
          <p14:tracePt t="24334" x="7991475" y="2840038"/>
          <p14:tracePt t="24351" x="7848600" y="2894013"/>
          <p14:tracePt t="24367" x="7705725" y="2946400"/>
          <p14:tracePt t="24384" x="7572375" y="3009900"/>
          <p14:tracePt t="24400" x="7446963" y="3179763"/>
          <p14:tracePt t="24418" x="7394575" y="3375025"/>
          <p14:tracePt t="24434" x="7385050" y="3589338"/>
          <p14:tracePt t="24451" x="7385050" y="3848100"/>
          <p14:tracePt t="24468" x="7412038" y="4098925"/>
          <p14:tracePt t="24484" x="7429500" y="4402138"/>
          <p14:tracePt t="24501" x="7500938" y="4554538"/>
          <p14:tracePt t="24517" x="7572375" y="4697413"/>
          <p14:tracePt t="24534" x="7653338" y="4786313"/>
          <p14:tracePt t="24551" x="7697788" y="4803775"/>
          <p14:tracePt t="24568" x="7769225" y="4813300"/>
          <p14:tracePt t="24584" x="7983538" y="4786313"/>
          <p14:tracePt t="24601" x="8161338" y="4776788"/>
          <p14:tracePt t="24617" x="8796338" y="4776788"/>
          <p14:tracePt t="24634" x="9037638" y="4732338"/>
          <p14:tracePt t="24651" x="9144000" y="4679950"/>
          <p14:tracePt t="24667" x="9242425" y="4589463"/>
          <p14:tracePt t="24684" x="9358313" y="4313238"/>
          <p14:tracePt t="24701" x="9394825" y="3973513"/>
          <p14:tracePt t="24718" x="9358313" y="3786188"/>
          <p14:tracePt t="24734" x="9259888" y="3517900"/>
          <p14:tracePt t="24751" x="9161463" y="3375025"/>
          <p14:tracePt t="24768" x="9063038" y="3224213"/>
          <p14:tracePt t="24784" x="8983663" y="3108325"/>
          <p14:tracePt t="24801" x="8813800" y="2965450"/>
          <p14:tracePt t="24818" x="8697913" y="2911475"/>
          <p14:tracePt t="24834" x="8420100" y="2874963"/>
          <p14:tracePt t="24851" x="8269288" y="2874963"/>
          <p14:tracePt t="24867" x="8108950" y="2901950"/>
          <p14:tracePt t="24884" x="7912100" y="2946400"/>
          <p14:tracePt t="24901" x="7796213" y="2990850"/>
          <p14:tracePt t="24918" x="7697788" y="3116263"/>
          <p14:tracePt t="24934" x="7616825" y="3241675"/>
          <p14:tracePt t="24951" x="7562850" y="3313113"/>
          <p14:tracePt t="24968" x="7518400" y="3455988"/>
          <p14:tracePt t="24984" x="7491413" y="3732213"/>
          <p14:tracePt t="25001" x="7527925" y="3848100"/>
          <p14:tracePt t="25018" x="7626350" y="4098925"/>
          <p14:tracePt t="25034" x="7680325" y="4251325"/>
          <p14:tracePt t="25051" x="7831138" y="4500563"/>
          <p14:tracePt t="25067" x="7929563" y="4633913"/>
          <p14:tracePt t="25084" x="8062913" y="4714875"/>
          <p14:tracePt t="25101" x="8153400" y="4724400"/>
          <p14:tracePt t="25118" x="8224838" y="4724400"/>
          <p14:tracePt t="25134" x="8528050" y="4652963"/>
          <p14:tracePt t="25151" x="8634413" y="4625975"/>
          <p14:tracePt t="25168" x="8858250" y="4518025"/>
          <p14:tracePt t="25184" x="9028113" y="4411663"/>
          <p14:tracePt t="25201" x="9170988" y="4170363"/>
          <p14:tracePt t="25218" x="9180513" y="3956050"/>
          <p14:tracePt t="25234" x="9144000" y="3724275"/>
          <p14:tracePt t="25251" x="9028113" y="3473450"/>
          <p14:tracePt t="25268" x="8902700" y="3330575"/>
          <p14:tracePt t="25284" x="8777288" y="3224213"/>
          <p14:tracePt t="25301" x="8609013" y="3152775"/>
          <p14:tracePt t="25317" x="8456613" y="3125788"/>
          <p14:tracePt t="25334" x="8331200" y="3125788"/>
          <p14:tracePt t="25351" x="8205788" y="3170238"/>
          <p14:tracePt t="25368" x="8062913" y="3224213"/>
          <p14:tracePt t="25384" x="8018463" y="3241675"/>
          <p14:tracePt t="25401" x="7947025" y="3348038"/>
          <p14:tracePt t="25418" x="7920038" y="3490913"/>
          <p14:tracePt t="25434" x="7885113" y="3616325"/>
          <p14:tracePt t="25451" x="7867650" y="3714750"/>
          <p14:tracePt t="25468" x="7867650" y="3929063"/>
          <p14:tracePt t="25484" x="7867650" y="4062413"/>
          <p14:tracePt t="25501" x="7867650" y="4108450"/>
          <p14:tracePt t="25518" x="7867650" y="4125913"/>
          <p14:tracePt t="27601" x="7875588" y="4116388"/>
          <p14:tracePt t="27608" x="7894638" y="4098925"/>
          <p14:tracePt t="27618" x="7902575" y="4071938"/>
          <p14:tracePt t="27635" x="7947025" y="3946525"/>
          <p14:tracePt t="27652" x="7974013" y="3705225"/>
          <p14:tracePt t="27669" x="7974013" y="3482975"/>
          <p14:tracePt t="27685" x="7983538" y="3268663"/>
          <p14:tracePt t="27718" x="7920038" y="3081338"/>
          <p14:tracePt t="27752" x="7589838" y="2679700"/>
          <p14:tracePt t="27785" x="7286625" y="2509838"/>
          <p14:tracePt t="27802" x="7161213" y="2465388"/>
          <p14:tracePt t="27819" x="7072313" y="2428875"/>
          <p14:tracePt t="27835" x="6911975" y="2419350"/>
          <p14:tracePt t="27852" x="6724650" y="2401888"/>
          <p14:tracePt t="27868" x="6599238" y="2384425"/>
          <p14:tracePt t="27885" x="6330950" y="2276475"/>
          <p14:tracePt t="27902" x="6232525" y="2232025"/>
          <p14:tracePt t="27919" x="6197600" y="2214563"/>
          <p14:tracePt t="27935" x="6161088" y="2187575"/>
          <p14:tracePt t="27952" x="6134100" y="2143125"/>
          <p14:tracePt t="27969" x="6134100" y="2116138"/>
          <p14:tracePt t="27985" x="6134100" y="2089150"/>
          <p14:tracePt t="28002" x="6197600" y="2054225"/>
          <p14:tracePt t="28003" x="6313488" y="1973263"/>
          <p14:tracePt t="28019" x="6670675" y="1884363"/>
          <p14:tracePt t="28035" x="6867525" y="1893888"/>
          <p14:tracePt t="28052" x="7224713" y="1901825"/>
          <p14:tracePt t="28069" x="7348538" y="1946275"/>
          <p14:tracePt t="28085" x="7581900" y="2036763"/>
          <p14:tracePt t="28102" x="7732713" y="2125663"/>
          <p14:tracePt t="28118" x="7831138" y="2179638"/>
          <p14:tracePt t="28135" x="7939088" y="2251075"/>
          <p14:tracePt t="28152" x="8081963" y="2446338"/>
          <p14:tracePt t="28169" x="8180388" y="2776538"/>
          <p14:tracePt t="28185" x="8215313" y="3133725"/>
          <p14:tracePt t="28202" x="8232775" y="3330575"/>
          <p14:tracePt t="28219" x="8259763" y="3822700"/>
          <p14:tracePt t="28235" x="8296275" y="4268788"/>
          <p14:tracePt t="28252" x="8323263" y="4446588"/>
          <p14:tracePt t="28269" x="8358188" y="4616450"/>
          <p14:tracePt t="28285" x="8375650" y="4776788"/>
          <p14:tracePt t="28302" x="8385175" y="5027613"/>
          <p14:tracePt t="28319" x="8385175" y="5126038"/>
          <p14:tracePt t="28335" x="8439150" y="5394325"/>
          <p14:tracePt t="28352" x="8483600" y="5554663"/>
          <p14:tracePt t="28369" x="8528050" y="5795963"/>
          <p14:tracePt t="28385" x="8528050" y="5822950"/>
          <p14:tracePt t="28402" x="8528050" y="5840413"/>
          <p14:tracePt t="28418" x="8537575" y="5848350"/>
          <p14:tracePt t="28435" x="8537575" y="5857875"/>
          <p14:tracePt t="28452" x="8545513" y="5867400"/>
          <p14:tracePt t="28469" x="8589963" y="5894388"/>
          <p14:tracePt t="28485" x="8626475" y="5929313"/>
          <p14:tracePt t="28502" x="8670925" y="5965825"/>
          <p14:tracePt t="28503" x="8715375" y="5983288"/>
          <p14:tracePt t="28519" x="8751888" y="5983288"/>
          <p14:tracePt t="28535" x="8796338" y="5983288"/>
          <p14:tracePt t="28552" x="8831263" y="5973763"/>
          <p14:tracePt t="28569" x="8867775" y="5946775"/>
          <p14:tracePt t="28585" x="8974138" y="5919788"/>
          <p14:tracePt t="28602" x="9018588" y="5919788"/>
          <p14:tracePt t="28619" x="9197975" y="5946775"/>
          <p14:tracePt t="28635" x="9242425" y="5973763"/>
          <p14:tracePt t="28652" x="9296400" y="5973763"/>
          <p14:tracePt t="28669" x="9323388" y="5973763"/>
          <p14:tracePt t="28705" x="9331325" y="5973763"/>
          <p14:tracePt t="28719" x="9331325" y="5983288"/>
          <p14:tracePt t="28735" x="9340850" y="5991225"/>
          <p14:tracePt t="28831" x="9340850" y="6000750"/>
          <p14:tracePt t="28839" x="9340850" y="6010275"/>
          <p14:tracePt t="29339" x="9358313" y="6010275"/>
          <p14:tracePt t="29347" x="9375775" y="6000750"/>
          <p14:tracePt t="29353" x="9420225" y="5983288"/>
          <p14:tracePt t="29369" x="9510713" y="5973763"/>
          <p14:tracePt t="29385" x="9545638" y="5973763"/>
          <p14:tracePt t="29402" x="9555163" y="5973763"/>
          <p14:tracePt t="29466" x="9563100" y="5973763"/>
          <p14:tracePt t="29489" x="9572625" y="5973763"/>
          <p14:tracePt t="29519" x="9590088" y="5965825"/>
          <p14:tracePt t="29536" x="9599613" y="5946775"/>
          <p14:tracePt t="29552" x="9609138" y="5946775"/>
          <p14:tracePt t="29569" x="9626600" y="5938838"/>
          <p14:tracePt t="29586" x="9626600" y="59293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6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49"/>
    </mc:Choice>
    <mc:Fallback>
      <p:transition spd="slow" advTm="5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62" x="946150" y="5045075"/>
          <p14:tracePt t="4616" x="1000125" y="4919663"/>
          <p14:tracePt t="4623" x="1062038" y="4848225"/>
          <p14:tracePt t="4629" x="1268413" y="4724400"/>
          <p14:tracePt t="4637" x="1347788" y="4652963"/>
          <p14:tracePt t="4670" x="1990725" y="4125913"/>
          <p14:tracePt t="4704" x="2759075" y="3732213"/>
          <p14:tracePt t="4737" x="3465513" y="3536950"/>
          <p14:tracePt t="4754" x="3795713" y="3500438"/>
          <p14:tracePt t="4770" x="4081463" y="3490913"/>
          <p14:tracePt t="4787" x="4429125" y="3482975"/>
          <p14:tracePt t="4804" x="4786313" y="3490913"/>
          <p14:tracePt t="4820" x="4919663" y="3509963"/>
          <p14:tracePt t="4837" x="5276850" y="3527425"/>
          <p14:tracePt t="4854" x="5537200" y="3581400"/>
          <p14:tracePt t="4870" x="5732463" y="3625850"/>
          <p14:tracePt t="4887" x="5857875" y="3697288"/>
          <p14:tracePt t="4904" x="6081713" y="3840163"/>
          <p14:tracePt t="4920" x="6224588" y="3911600"/>
          <p14:tracePt t="4937" x="6303963" y="3946525"/>
          <p14:tracePt t="4953" x="6384925" y="3983038"/>
          <p14:tracePt t="4970" x="6518275" y="4037013"/>
          <p14:tracePt t="4987" x="6545263" y="4054475"/>
          <p14:tracePt t="5004" x="6562725" y="4062413"/>
          <p14:tracePt t="5046" x="6562725" y="4071938"/>
          <p14:tracePt t="7904" x="6589713" y="4071938"/>
          <p14:tracePt t="7911" x="6670675" y="4062413"/>
          <p14:tracePt t="7921" x="6732588" y="4044950"/>
          <p14:tracePt t="7938" x="6867525" y="4017963"/>
          <p14:tracePt t="7955" x="6938963" y="4017963"/>
          <p14:tracePt t="7971" x="7099300" y="4027488"/>
          <p14:tracePt t="7988" x="7269163" y="4037013"/>
          <p14:tracePt t="8005" x="7358063" y="4037013"/>
          <p14:tracePt t="8038" x="7751763" y="4062413"/>
          <p14:tracePt t="8071" x="7947025" y="4098925"/>
          <p14:tracePt t="8105" x="8232775" y="4133850"/>
          <p14:tracePt t="8121" x="8340725" y="4143375"/>
          <p14:tracePt t="8138" x="8537575" y="4143375"/>
          <p14:tracePt t="8154" x="8661400" y="4098925"/>
          <p14:tracePt t="8171" x="8902700" y="4037013"/>
          <p14:tracePt t="8188" x="9037638" y="3973513"/>
          <p14:tracePt t="8205" x="9197975" y="3741738"/>
          <p14:tracePt t="8221" x="9277350" y="3581400"/>
          <p14:tracePt t="8238" x="9466263" y="3205163"/>
          <p14:tracePt t="8255" x="9510713" y="3081338"/>
          <p14:tracePt t="8271" x="9599613" y="2884488"/>
          <p14:tracePt t="8288" x="9644063" y="2571750"/>
          <p14:tracePt t="8305" x="9626600" y="2187575"/>
          <p14:tracePt t="8321" x="9572625" y="1973263"/>
          <p14:tracePt t="8338" x="9429750" y="1847850"/>
          <p14:tracePt t="8355" x="9259888" y="1660525"/>
          <p14:tracePt t="8371" x="8929688" y="1446213"/>
          <p14:tracePt t="8388" x="8705850" y="1374775"/>
          <p14:tracePt t="8405" x="8313738" y="1214438"/>
          <p14:tracePt t="8421" x="7894638" y="1027113"/>
          <p14:tracePt t="8438" x="7277100" y="928688"/>
          <p14:tracePt t="8455" x="6875463" y="938213"/>
          <p14:tracePt t="8471" x="6562725" y="1009650"/>
          <p14:tracePt t="8488" x="6180138" y="1116013"/>
          <p14:tracePt t="8505" x="5661025" y="1303338"/>
          <p14:tracePt t="8521" x="5054600" y="1482725"/>
          <p14:tracePt t="8538" x="4786313" y="1625600"/>
          <p14:tracePt t="8555" x="4402138" y="1822450"/>
          <p14:tracePt t="8571" x="4044950" y="1982788"/>
          <p14:tracePt t="8588" x="3768725" y="2081213"/>
          <p14:tracePt t="8605" x="3625850" y="2232025"/>
          <p14:tracePt t="8621" x="3438525" y="2393950"/>
          <p14:tracePt t="8638" x="3286125" y="2544763"/>
          <p14:tracePt t="8655" x="3224213" y="2660650"/>
          <p14:tracePt t="8671" x="3152775" y="2830513"/>
          <p14:tracePt t="8688" x="3098800" y="2946400"/>
          <p14:tracePt t="8705" x="3062288" y="3081338"/>
          <p14:tracePt t="8721" x="3054350" y="3419475"/>
          <p14:tracePt t="8738" x="3062288" y="3581400"/>
          <p14:tracePt t="8755" x="3160713" y="3902075"/>
          <p14:tracePt t="8772" x="3214688" y="4000500"/>
          <p14:tracePt t="8788" x="3411538" y="4500563"/>
          <p14:tracePt t="8805" x="3562350" y="4633913"/>
          <p14:tracePt t="8821" x="3786188" y="5000625"/>
          <p14:tracePt t="8838" x="3867150" y="5108575"/>
          <p14:tracePt t="8855" x="4340225" y="5411788"/>
          <p14:tracePt t="8871" x="4545013" y="5545138"/>
          <p14:tracePt t="8888" x="4902200" y="5634038"/>
          <p14:tracePt t="8905" x="5099050" y="5661025"/>
          <p14:tracePt t="8921" x="5446713" y="5626100"/>
          <p14:tracePt t="8938" x="5759450" y="5527675"/>
          <p14:tracePt t="8955" x="6027738" y="5446713"/>
          <p14:tracePt t="8972" x="6438900" y="5276850"/>
          <p14:tracePt t="8988" x="6823075" y="5143500"/>
          <p14:tracePt t="9005" x="7180263" y="5045075"/>
          <p14:tracePt t="9021" x="7367588" y="4894263"/>
          <p14:tracePt t="9038" x="7751763" y="4660900"/>
          <p14:tracePt t="9055" x="7947025" y="4518025"/>
          <p14:tracePt t="9071" x="8188325" y="4313238"/>
          <p14:tracePt t="9088" x="8313738" y="4125913"/>
          <p14:tracePt t="9105" x="8348663" y="4081463"/>
          <p14:tracePt t="9122" x="8402638" y="3875088"/>
          <p14:tracePt t="9138" x="8447088" y="3786188"/>
          <p14:tracePt t="9155" x="8456613" y="3705225"/>
          <p14:tracePt t="9172" x="8466138" y="3679825"/>
          <p14:tracePt t="9188" x="8483600" y="3652838"/>
          <p14:tracePt t="9205" x="8491538" y="3652838"/>
          <p14:tracePt t="9255" x="8483600" y="3652838"/>
          <p14:tracePt t="15780" x="8447088" y="3536950"/>
          <p14:tracePt t="15788" x="8420100" y="3473450"/>
          <p14:tracePt t="15796" x="8331200" y="3357563"/>
          <p14:tracePt t="15807" x="8232775" y="3286125"/>
          <p14:tracePt t="15824" x="7983538" y="2867025"/>
          <p14:tracePt t="15841" x="7188200" y="1866900"/>
          <p14:tracePt t="15857" x="6545263" y="1268413"/>
          <p14:tracePt t="15890" x="5303838" y="303213"/>
          <p14:tracePt t="15924" x="4062413" y="0"/>
          <p14:tracePt t="15957" x="3714750" y="0"/>
          <p14:tracePt t="16190" x="3589338" y="36513"/>
          <p14:tracePt t="16198" x="3490913" y="98425"/>
          <p14:tracePt t="16207" x="3429000" y="125413"/>
          <p14:tracePt t="16224" x="2938463" y="231775"/>
          <p14:tracePt t="16241" x="2643188" y="366713"/>
          <p14:tracePt t="16274" x="2108200" y="660400"/>
          <p14:tracePt t="16307" x="1982788" y="704850"/>
          <p14:tracePt t="16341" x="1911350" y="741363"/>
          <p14:tracePt t="16357" x="1884363" y="758825"/>
          <p14:tracePt t="16374" x="1866900" y="768350"/>
          <p14:tracePt t="16391" x="1847850" y="776288"/>
          <p14:tracePt t="16407" x="1830388" y="776288"/>
          <p14:tracePt t="16425" x="1822450" y="776288"/>
          <p14:tracePt t="16441" x="1812925" y="776288"/>
          <p14:tracePt t="16474" x="1812925" y="785813"/>
          <p14:tracePt t="16491" x="1822450" y="893763"/>
          <p14:tracePt t="16507" x="1839913" y="990600"/>
          <p14:tracePt t="16524" x="1874838" y="1044575"/>
          <p14:tracePt t="16541" x="1955800" y="1160463"/>
          <p14:tracePt t="16557" x="2081213" y="1322388"/>
          <p14:tracePt t="16574" x="2241550" y="1419225"/>
          <p14:tracePt t="16591" x="2339975" y="1465263"/>
          <p14:tracePt t="16608" x="2598738" y="1500188"/>
          <p14:tracePt t="16624" x="2901950" y="1536700"/>
          <p14:tracePt t="16641" x="3224213" y="1571625"/>
          <p14:tracePt t="16657" x="3340100" y="1608138"/>
          <p14:tracePt t="16675" x="3500438" y="1608138"/>
          <p14:tracePt t="16691" x="3705225" y="1616075"/>
          <p14:tracePt t="16707" x="3776663" y="1608138"/>
          <p14:tracePt t="16724" x="3902075" y="1581150"/>
          <p14:tracePt t="16741" x="4044950" y="1554163"/>
          <p14:tracePt t="16757" x="4143375" y="1527175"/>
          <p14:tracePt t="16774" x="4214813" y="1500188"/>
          <p14:tracePt t="16791" x="4303713" y="1473200"/>
          <p14:tracePt t="16807" x="4357688" y="1465263"/>
          <p14:tracePt t="16824" x="4419600" y="1438275"/>
          <p14:tracePt t="16841" x="4446588" y="1419225"/>
          <p14:tracePt t="16857" x="4465638" y="1393825"/>
          <p14:tracePt t="16874" x="4483100" y="1384300"/>
          <p14:tracePt t="16891" x="4491038" y="1366838"/>
          <p14:tracePt t="16907" x="4510088" y="1347788"/>
          <p14:tracePt t="16924" x="4518025" y="1312863"/>
          <p14:tracePt t="16941" x="4545013" y="1276350"/>
          <p14:tracePt t="16958" x="4581525" y="1231900"/>
          <p14:tracePt t="16974" x="4616450" y="1196975"/>
          <p14:tracePt t="16991" x="4660900" y="1143000"/>
          <p14:tracePt t="17007" x="4714875" y="1081088"/>
          <p14:tracePt t="17024" x="4732338" y="1054100"/>
          <p14:tracePt t="17086" x="4732338" y="1062038"/>
          <p14:tracePt t="17093" x="4732338" y="1071563"/>
          <p14:tracePt t="17108" x="4724400" y="1089025"/>
          <p14:tracePt t="17115" x="4679950" y="1116013"/>
          <p14:tracePt t="17124" x="4608513" y="1143000"/>
          <p14:tracePt t="17141" x="4527550" y="1187450"/>
          <p14:tracePt t="17157" x="4375150" y="1214438"/>
          <p14:tracePt t="17175" x="4000500" y="1231900"/>
          <p14:tracePt t="17191" x="3741738" y="1223963"/>
          <p14:tracePt t="17208" x="3544888" y="1214438"/>
          <p14:tracePt t="17224" x="3482975" y="1204913"/>
          <p14:tracePt t="17241" x="3322638" y="1160463"/>
          <p14:tracePt t="17258" x="3241675" y="1108075"/>
          <p14:tracePt t="17274" x="3205163" y="1054100"/>
          <p14:tracePt t="17291" x="3197225" y="1036638"/>
          <p14:tracePt t="17308" x="3187700" y="1036638"/>
          <p14:tracePt t="17376" x="3187700" y="1044575"/>
          <p14:tracePt t="17391" x="3214688" y="1098550"/>
          <p14:tracePt t="17398" x="3251200" y="1143000"/>
          <p14:tracePt t="17408" x="3313113" y="1196975"/>
          <p14:tracePt t="17424" x="3482975" y="1303338"/>
          <p14:tracePt t="17441" x="3608388" y="1438275"/>
          <p14:tracePt t="17458" x="3946525" y="1616075"/>
          <p14:tracePt t="17475" x="4027488" y="1616075"/>
          <p14:tracePt t="17491" x="4071938" y="1625600"/>
          <p14:tracePt t="17508" x="4081463" y="1625600"/>
          <p14:tracePt t="17548" x="4081463" y="1633538"/>
          <p14:tracePt t="21016" x="4214813" y="1633538"/>
          <p14:tracePt t="21023" x="4500563" y="1633538"/>
          <p14:tracePt t="21032" x="4652963" y="1643063"/>
          <p14:tracePt t="21042" x="4848225" y="1679575"/>
          <p14:tracePt t="21059" x="5348288" y="1874838"/>
          <p14:tracePt t="21060" x="5438775" y="1946275"/>
          <p14:tracePt t="21076" x="5688013" y="2054225"/>
          <p14:tracePt t="21092" x="6153150" y="2179638"/>
          <p14:tracePt t="21109" x="6500813" y="2241550"/>
          <p14:tracePt t="21143" x="6946900" y="2393950"/>
          <p14:tracePt t="21176" x="7099300" y="2500313"/>
          <p14:tracePt t="21209" x="7313613" y="2581275"/>
          <p14:tracePt t="21226" x="7323138" y="2581275"/>
          <p14:tracePt t="21242" x="7358063" y="2598738"/>
          <p14:tracePt t="21259" x="7375525" y="2598738"/>
          <p14:tracePt t="21276" x="7385050" y="2608263"/>
          <p14:tracePt t="21316" x="7385050" y="2616200"/>
          <p14:tracePt t="21330" x="7394575" y="2625725"/>
          <p14:tracePt t="21345" x="7394575" y="2633663"/>
          <p14:tracePt t="21359" x="7394575" y="2643188"/>
          <p14:tracePt t="21375" x="7394575" y="2670175"/>
          <p14:tracePt t="21392" x="7394575" y="2679700"/>
          <p14:tracePt t="21762" x="7304088" y="2670175"/>
          <p14:tracePt t="21769" x="7170738" y="2643188"/>
          <p14:tracePt t="21777" x="7072313" y="2633663"/>
          <p14:tracePt t="21792" x="6840538" y="2571750"/>
          <p14:tracePt t="21809" x="6465888" y="2527300"/>
          <p14:tracePt t="21826" x="6134100" y="2446338"/>
          <p14:tracePt t="21843" x="5822950" y="2393950"/>
          <p14:tracePt t="21876" x="5126038" y="2303463"/>
          <p14:tracePt t="21909" x="4813300" y="2276475"/>
          <p14:tracePt t="21943" x="4537075" y="2232025"/>
          <p14:tracePt t="21959" x="4411663" y="2224088"/>
          <p14:tracePt t="21976" x="4313238" y="2214563"/>
          <p14:tracePt t="21993" x="4116388" y="2214563"/>
          <p14:tracePt t="22009" x="4054475" y="2205038"/>
          <p14:tracePt t="22026" x="4010025" y="2205038"/>
          <p14:tracePt t="22043" x="3919538" y="2205038"/>
          <p14:tracePt t="22059" x="3633788" y="2214563"/>
          <p14:tracePt t="22076" x="3473450" y="2232025"/>
          <p14:tracePt t="22093" x="3224213" y="2276475"/>
          <p14:tracePt t="22109" x="3081338" y="2303463"/>
          <p14:tracePt t="22126" x="2982913" y="2330450"/>
          <p14:tracePt t="22143" x="2911475" y="2339975"/>
          <p14:tracePt t="22508" x="2965450" y="2347913"/>
          <p14:tracePt t="22518" x="3081338" y="2357438"/>
          <p14:tracePt t="22522" x="3116263" y="2366963"/>
          <p14:tracePt t="22530" x="3224213" y="2374900"/>
          <p14:tracePt t="22543" x="3313113" y="2384425"/>
          <p14:tracePt t="22559" x="3554413" y="2446338"/>
          <p14:tracePt t="22576" x="3633788" y="2465388"/>
          <p14:tracePt t="22609" x="3822700" y="2536825"/>
          <p14:tracePt t="22643" x="3857625" y="2554288"/>
          <p14:tracePt t="22676" x="3857625" y="2562225"/>
          <p14:tracePt t="22746" x="3813175" y="2536825"/>
          <p14:tracePt t="22754" x="3660775" y="2455863"/>
          <p14:tracePt t="22761" x="3633788" y="2428875"/>
          <p14:tracePt t="22776" x="3536950" y="2303463"/>
          <p14:tracePt t="22793" x="3482975" y="2251075"/>
          <p14:tracePt t="22809" x="3411538" y="2205038"/>
          <p14:tracePt t="22826" x="3367088" y="2133600"/>
          <p14:tracePt t="22843" x="3303588" y="1965325"/>
          <p14:tracePt t="22859" x="3286125" y="1919288"/>
          <p14:tracePt t="22876" x="3276600" y="1893888"/>
          <p14:tracePt t="22893" x="3259138" y="1884363"/>
          <p14:tracePt t="22910" x="3251200" y="1874838"/>
          <p14:tracePt t="22927" x="3224213" y="1847850"/>
          <p14:tracePt t="22943" x="3197225" y="1830388"/>
          <p14:tracePt t="22959" x="3179763" y="1822450"/>
          <p14:tracePt t="22977" x="3160713" y="1812925"/>
          <p14:tracePt t="22993" x="3036888" y="1795463"/>
          <p14:tracePt t="23009" x="2938463" y="1795463"/>
          <p14:tracePt t="23026" x="2874963" y="1795463"/>
          <p14:tracePt t="23043" x="2830513" y="1795463"/>
          <p14:tracePt t="23060" x="2732088" y="1795463"/>
          <p14:tracePt t="23076" x="2705100" y="1795463"/>
          <p14:tracePt t="23093" x="2697163" y="1795463"/>
          <p14:tracePt t="23128" x="2714625" y="1795463"/>
          <p14:tracePt t="23143" x="2732088" y="1795463"/>
          <p14:tracePt t="23160" x="2803525" y="1795463"/>
          <p14:tracePt t="23177" x="2894013" y="1803400"/>
          <p14:tracePt t="23193" x="3098800" y="1839913"/>
          <p14:tracePt t="23210" x="3160713" y="1847850"/>
          <p14:tracePt t="23227" x="3197225" y="1893888"/>
          <p14:tracePt t="23243" x="3232150" y="1973263"/>
          <p14:tracePt t="23260" x="3295650" y="2071688"/>
          <p14:tracePt t="23277" x="3465513" y="2241550"/>
          <p14:tracePt t="23293" x="3581400" y="2330450"/>
          <p14:tracePt t="23310" x="3670300" y="2490788"/>
          <p14:tracePt t="23327" x="3705225" y="2625725"/>
          <p14:tracePt t="23343" x="3768725" y="2724150"/>
          <p14:tracePt t="23360" x="3822700" y="2830513"/>
          <p14:tracePt t="23377" x="3875088" y="2990850"/>
          <p14:tracePt t="23393" x="3902075" y="3116263"/>
          <p14:tracePt t="23410" x="3919538" y="3197225"/>
          <p14:tracePt t="23426" x="3946525" y="3313113"/>
          <p14:tracePt t="23443" x="3965575" y="3419475"/>
          <p14:tracePt t="23460" x="4000500" y="3490913"/>
          <p14:tracePt t="23477" x="4054475" y="3544888"/>
          <p14:tracePt t="23493" x="4133850" y="3598863"/>
          <p14:tracePt t="23510" x="4268788" y="3660775"/>
          <p14:tracePt t="23527" x="4375150" y="3741738"/>
          <p14:tracePt t="23544" x="4500563" y="3875088"/>
          <p14:tracePt t="23560" x="4589463" y="3965575"/>
          <p14:tracePt t="23576" x="4741863" y="4027488"/>
          <p14:tracePt t="23593" x="4848225" y="4160838"/>
          <p14:tracePt t="23610" x="4911725" y="4286250"/>
          <p14:tracePt t="23627" x="4946650" y="4384675"/>
          <p14:tracePt t="23643" x="4965700" y="4419600"/>
          <p14:tracePt t="23660" x="4991100" y="4456113"/>
          <p14:tracePt t="23677" x="5000625" y="4527550"/>
          <p14:tracePt t="23693" x="5000625" y="4687888"/>
          <p14:tracePt t="23710" x="5000625" y="4759325"/>
          <p14:tracePt t="23727" x="5000625" y="4795838"/>
          <p14:tracePt t="23743" x="5000625" y="4830763"/>
          <p14:tracePt t="23760" x="4973638" y="4938713"/>
          <p14:tracePt t="23777" x="4973638" y="5000625"/>
          <p14:tracePt t="23793" x="4965700" y="5062538"/>
          <p14:tracePt t="23810" x="4965700" y="5108575"/>
          <p14:tracePt t="23827" x="4965700" y="5143500"/>
          <p14:tracePt t="23844" x="4973638" y="5160963"/>
          <p14:tracePt t="23860" x="4973638" y="5180013"/>
          <p14:tracePt t="23876" x="4983163" y="5180013"/>
          <p14:tracePt t="23893" x="4991100" y="5180013"/>
          <p14:tracePt t="23927" x="5027613" y="5170488"/>
          <p14:tracePt t="23943" x="5089525" y="5143500"/>
          <p14:tracePt t="23960" x="5153025" y="5081588"/>
          <p14:tracePt t="23977" x="5251450" y="4867275"/>
          <p14:tracePt t="23993" x="5259388" y="4776788"/>
          <p14:tracePt t="24010" x="5259388" y="4732338"/>
          <p14:tracePt t="24027" x="5259388" y="4697413"/>
          <p14:tracePt t="24044" x="5251450" y="4643438"/>
          <p14:tracePt t="24060" x="5241925" y="4608513"/>
          <p14:tracePt t="24076" x="5224463" y="4554538"/>
          <p14:tracePt t="24093" x="5214938" y="4500563"/>
          <p14:tracePt t="24110" x="5160963" y="4419600"/>
          <p14:tracePt t="24127" x="5126038" y="4384675"/>
          <p14:tracePt t="24143" x="5037138" y="4303713"/>
          <p14:tracePt t="24160" x="4991100" y="4224338"/>
          <p14:tracePt t="24177" x="4973638" y="4179888"/>
          <p14:tracePt t="24193" x="4946650" y="4143375"/>
          <p14:tracePt t="24210" x="4919663" y="4098925"/>
          <p14:tracePt t="24227" x="4803775" y="4054475"/>
          <p14:tracePt t="24244" x="4670425" y="4010025"/>
          <p14:tracePt t="24260" x="4581525" y="3990975"/>
          <p14:tracePt t="24277" x="4545013" y="3973513"/>
          <p14:tracePt t="24294" x="4500563" y="3946525"/>
          <p14:tracePt t="24310" x="4446588" y="3894138"/>
          <p14:tracePt t="24327" x="4303713" y="3732213"/>
          <p14:tracePt t="24343" x="4251325" y="3652838"/>
          <p14:tracePt t="24360" x="4197350" y="3581400"/>
          <p14:tracePt t="24377" x="4152900" y="3429000"/>
          <p14:tracePt t="24394" x="4108450" y="3251200"/>
          <p14:tracePt t="24410" x="4081463" y="3205163"/>
          <p14:tracePt t="24427" x="4044950" y="3170238"/>
          <p14:tracePt t="24444" x="4010025" y="3108325"/>
          <p14:tracePt t="24460" x="3946525" y="2973388"/>
          <p14:tracePt t="24477" x="3929063" y="2786063"/>
          <p14:tracePt t="24494" x="3919538" y="2741613"/>
          <p14:tracePt t="24510" x="3919538" y="2714625"/>
          <p14:tracePt t="24527" x="3938588" y="2660650"/>
          <p14:tracePt t="24544" x="3983038" y="2571750"/>
          <p14:tracePt t="24560" x="4027488" y="2517775"/>
          <p14:tracePt t="24577" x="4081463" y="2465388"/>
          <p14:tracePt t="24593" x="4108450" y="2438400"/>
          <p14:tracePt t="24610" x="4133850" y="2401888"/>
          <p14:tracePt t="24627" x="4179888" y="2366963"/>
          <p14:tracePt t="24644" x="4224338" y="2303463"/>
          <p14:tracePt t="24660" x="4276725" y="2241550"/>
          <p14:tracePt t="24677" x="4330700" y="2152650"/>
          <p14:tracePt t="24694" x="4348163" y="2108200"/>
          <p14:tracePt t="24710" x="4348163" y="2089150"/>
          <p14:tracePt t="24727" x="4348163" y="2081213"/>
          <p14:tracePt t="24744" x="4330700" y="2062163"/>
          <p14:tracePt t="24760" x="4259263" y="2036763"/>
          <p14:tracePt t="24777" x="4224338" y="2027238"/>
          <p14:tracePt t="24794" x="4170363" y="1973263"/>
          <p14:tracePt t="24810" x="3946525" y="1874838"/>
          <p14:tracePt t="24827" x="3652838" y="1768475"/>
          <p14:tracePt t="24844" x="3348038" y="1714500"/>
          <p14:tracePt t="24860" x="3224213" y="1704975"/>
          <p14:tracePt t="24877" x="3160713" y="1704975"/>
          <p14:tracePt t="24894" x="3081338" y="1704975"/>
          <p14:tracePt t="24910" x="3009900" y="1741488"/>
          <p14:tracePt t="24927" x="2973388" y="1776413"/>
          <p14:tracePt t="24944" x="2911475" y="1857375"/>
          <p14:tracePt t="24960" x="2884488" y="1893888"/>
          <p14:tracePt t="24977" x="2867025" y="1946275"/>
          <p14:tracePt t="24994" x="2847975" y="1965325"/>
          <p14:tracePt t="25010" x="2847975" y="2000250"/>
          <p14:tracePt t="25027" x="2847975" y="2044700"/>
          <p14:tracePt t="25044" x="2857500" y="2133600"/>
          <p14:tracePt t="25060" x="2867025" y="2170113"/>
          <p14:tracePt t="25077" x="2884488" y="2214563"/>
          <p14:tracePt t="25094" x="2946400" y="2268538"/>
          <p14:tracePt t="25110" x="3071813" y="2339975"/>
          <p14:tracePt t="25127" x="3179763" y="2401888"/>
          <p14:tracePt t="25144" x="3241675" y="2509838"/>
          <p14:tracePt t="25160" x="3286125" y="2589213"/>
          <p14:tracePt t="25177" x="3330575" y="2660650"/>
          <p14:tracePt t="25194" x="3357563" y="2679700"/>
          <p14:tracePt t="25210" x="3367088" y="2697163"/>
          <p14:tracePt t="25227" x="3375025" y="2714625"/>
          <p14:tracePt t="25245" x="3384550" y="2741613"/>
          <p14:tracePt t="25260" x="3402013" y="2795588"/>
          <p14:tracePt t="25277" x="3411538" y="2857500"/>
          <p14:tracePt t="25294" x="3411538" y="2928938"/>
          <p14:tracePt t="25310" x="3411538" y="2965450"/>
          <p14:tracePt t="25327" x="3411538" y="2990850"/>
          <p14:tracePt t="25344" x="3402013" y="3009900"/>
          <p14:tracePt t="25360" x="3394075" y="3017838"/>
          <p14:tracePt t="25377" x="3357563" y="3027363"/>
          <p14:tracePt t="25394" x="3259138" y="3071813"/>
          <p14:tracePt t="25410" x="3205163" y="3108325"/>
          <p14:tracePt t="25427" x="3081338" y="3187700"/>
          <p14:tracePt t="25444" x="2990850" y="3241675"/>
          <p14:tracePt t="25460" x="2911475" y="3313113"/>
          <p14:tracePt t="25477" x="2874963" y="3340100"/>
          <p14:tracePt t="25494" x="2847975" y="3367088"/>
          <p14:tracePt t="25511" x="2803525" y="3394075"/>
          <p14:tracePt t="25527" x="2759075" y="3411538"/>
          <p14:tracePt t="25544" x="2724150" y="3438525"/>
          <p14:tracePt t="25561" x="2714625" y="3446463"/>
          <p14:tracePt t="25588" x="2714625" y="3455988"/>
          <p14:tracePt t="25598" x="2714625" y="3465513"/>
          <p14:tracePt t="25610" x="2786063" y="3554413"/>
          <p14:tracePt t="25627" x="2857500" y="3643313"/>
          <p14:tracePt t="25644" x="2955925" y="3732213"/>
          <p14:tracePt t="25660" x="3268663" y="3786188"/>
          <p14:tracePt t="25677" x="3616325" y="3803650"/>
          <p14:tracePt t="25694" x="3965575" y="3803650"/>
          <p14:tracePt t="25710" x="4276725" y="3786188"/>
          <p14:tracePt t="25727" x="4465638" y="3786188"/>
          <p14:tracePt t="25744" x="4795838" y="3732213"/>
          <p14:tracePt t="25761" x="4857750" y="3714750"/>
          <p14:tracePt t="25777" x="4875213" y="3714750"/>
          <p14:tracePt t="25794" x="4884738" y="3714750"/>
          <p14:tracePt t="26043" x="5037138" y="3705225"/>
          <p14:tracePt t="26050" x="5116513" y="3705225"/>
          <p14:tracePt t="26061" x="5268913" y="3705225"/>
          <p14:tracePt t="26077" x="5589588" y="3714750"/>
          <p14:tracePt t="26094" x="5715000" y="3724275"/>
          <p14:tracePt t="26110" x="6037263" y="3741738"/>
          <p14:tracePt t="26144" x="6143625" y="3751263"/>
          <p14:tracePt t="26177" x="6429375" y="3759200"/>
          <p14:tracePt t="26211" x="6491288" y="3759200"/>
          <p14:tracePt t="26228" x="6500813" y="3759200"/>
          <p14:tracePt t="26244" x="6510338" y="3759200"/>
          <p14:tracePt t="26261" x="6537325" y="3732213"/>
          <p14:tracePt t="26277" x="6581775" y="3616325"/>
          <p14:tracePt t="26294" x="6643688" y="3438525"/>
          <p14:tracePt t="26311" x="6705600" y="3276600"/>
          <p14:tracePt t="26327" x="6751638" y="3054350"/>
          <p14:tracePt t="26344" x="6786563" y="2928938"/>
          <p14:tracePt t="26361" x="6804025" y="2867025"/>
          <p14:tracePt t="26377" x="6840538" y="2759075"/>
          <p14:tracePt t="26394" x="6840538" y="2714625"/>
          <p14:tracePt t="26411" x="6840538" y="2670175"/>
          <p14:tracePt t="26427" x="6840538" y="2616200"/>
          <p14:tracePt t="26444" x="6840538" y="2562225"/>
          <p14:tracePt t="26461" x="6777038" y="2509838"/>
          <p14:tracePt t="26477" x="6688138" y="2473325"/>
          <p14:tracePt t="26494" x="6589713" y="2384425"/>
          <p14:tracePt t="26511" x="6518275" y="2276475"/>
          <p14:tracePt t="26527" x="6394450" y="2152650"/>
          <p14:tracePt t="26544" x="6215063" y="2071688"/>
          <p14:tracePt t="26561" x="6116638" y="2036763"/>
          <p14:tracePt t="26577" x="6027738" y="1955800"/>
          <p14:tracePt t="26594" x="5776913" y="1830388"/>
          <p14:tracePt t="26611" x="5653088" y="1776413"/>
          <p14:tracePt t="26627" x="5527675" y="1741488"/>
          <p14:tracePt t="26645" x="5313363" y="1714500"/>
          <p14:tracePt t="26661" x="5126038" y="1697038"/>
          <p14:tracePt t="26678" x="4911725" y="1697038"/>
          <p14:tracePt t="26694" x="4759325" y="1697038"/>
          <p14:tracePt t="26711" x="4652963" y="1697038"/>
          <p14:tracePt t="26728" x="4384675" y="1741488"/>
          <p14:tracePt t="26744" x="4286250" y="1795463"/>
          <p14:tracePt t="26761" x="4170363" y="1901825"/>
          <p14:tracePt t="26777" x="4027488" y="2000250"/>
          <p14:tracePt t="26794" x="3911600" y="2071688"/>
          <p14:tracePt t="26811" x="3840163" y="2133600"/>
          <p14:tracePt t="26827" x="3751263" y="2259013"/>
          <p14:tracePt t="26844" x="3643313" y="2393950"/>
          <p14:tracePt t="26861" x="3554413" y="2482850"/>
          <p14:tracePt t="26878" x="3482975" y="2544763"/>
          <p14:tracePt t="26894" x="3438525" y="2616200"/>
          <p14:tracePt t="26911" x="3419475" y="2714625"/>
          <p14:tracePt t="26928" x="3419475" y="2786063"/>
          <p14:tracePt t="26944" x="3419475" y="2822575"/>
          <p14:tracePt t="26961" x="3429000" y="2874963"/>
          <p14:tracePt t="26978" x="3500438" y="2919413"/>
          <p14:tracePt t="26995" x="3679825" y="3044825"/>
          <p14:tracePt t="27011" x="3857625" y="3187700"/>
          <p14:tracePt t="27028" x="4384675" y="3340100"/>
          <p14:tracePt t="27044" x="4687888" y="3394075"/>
          <p14:tracePt t="27061" x="5045075" y="3438525"/>
          <p14:tracePt t="27077" x="5303838" y="3509963"/>
          <p14:tracePt t="27094" x="5518150" y="3625850"/>
          <p14:tracePt t="27111" x="5634038" y="3687763"/>
          <p14:tracePt t="27128" x="5741988" y="3732213"/>
          <p14:tracePt t="27144" x="5803900" y="3751263"/>
          <p14:tracePt t="27161" x="5840413" y="3751263"/>
          <p14:tracePt t="27429" x="5956300" y="3741738"/>
          <p14:tracePt t="27437" x="6205538" y="3732213"/>
          <p14:tracePt t="27446" x="6446838" y="3714750"/>
          <p14:tracePt t="27461" x="6823075" y="3705225"/>
          <p14:tracePt t="27478" x="7153275" y="3705225"/>
          <p14:tracePt t="27511" x="8242300" y="3608388"/>
          <p14:tracePt t="27544" x="8885238" y="3589338"/>
          <p14:tracePt t="27578" x="9277350" y="3581400"/>
          <p14:tracePt t="27579" x="9331325" y="3562350"/>
          <p14:tracePt t="27611" x="9491663" y="3394075"/>
          <p14:tracePt t="27628" x="9537700" y="3295650"/>
          <p14:tracePt t="27645" x="9563100" y="3125788"/>
          <p14:tracePt t="27661" x="9563100" y="2911475"/>
          <p14:tracePt t="27678" x="9545638" y="2847975"/>
          <p14:tracePt t="27695" x="9510713" y="2759075"/>
          <p14:tracePt t="27711" x="9483725" y="2697163"/>
          <p14:tracePt t="27728" x="9456738" y="2625725"/>
          <p14:tracePt t="27744" x="9439275" y="2581275"/>
          <p14:tracePt t="27761" x="9394825" y="2517775"/>
          <p14:tracePt t="27778" x="9224963" y="2411413"/>
          <p14:tracePt t="27795" x="8966200" y="2251075"/>
          <p14:tracePt t="27811" x="8510588" y="2009775"/>
          <p14:tracePt t="27828" x="8161338" y="1955800"/>
          <p14:tracePt t="27844" x="7670800" y="1901825"/>
          <p14:tracePt t="27861" x="7045325" y="1893888"/>
          <p14:tracePt t="27878" x="6697663" y="1884363"/>
          <p14:tracePt t="27895" x="6419850" y="1884363"/>
          <p14:tracePt t="27911" x="5973763" y="1901825"/>
          <p14:tracePt t="27928" x="5830888" y="1928813"/>
          <p14:tracePt t="27944" x="5491163" y="1955800"/>
          <p14:tracePt t="27961" x="5419725" y="1973263"/>
          <p14:tracePt t="27978" x="5313363" y="2000250"/>
          <p14:tracePt t="27994" x="5205413" y="2036763"/>
          <p14:tracePt t="28011" x="5062538" y="2089150"/>
          <p14:tracePt t="28028" x="4973638" y="2179638"/>
          <p14:tracePt t="28045" x="4857750" y="2286000"/>
          <p14:tracePt t="28061" x="4714875" y="2366963"/>
          <p14:tracePt t="28078" x="4545013" y="2527300"/>
          <p14:tracePt t="28095" x="4483100" y="2697163"/>
          <p14:tracePt t="28111" x="4429125" y="2786063"/>
          <p14:tracePt t="28128" x="4357688" y="2884488"/>
          <p14:tracePt t="28145" x="4241800" y="3205163"/>
          <p14:tracePt t="28161" x="4224338" y="3251200"/>
          <p14:tracePt t="28178" x="4160838" y="3357563"/>
          <p14:tracePt t="28195" x="4152900" y="3562350"/>
          <p14:tracePt t="28212" x="4133850" y="3697288"/>
          <p14:tracePt t="28228" x="4143375" y="3768725"/>
          <p14:tracePt t="28245" x="4170363" y="3884613"/>
          <p14:tracePt t="28261" x="4214813" y="3965575"/>
          <p14:tracePt t="28278" x="4259263" y="4037013"/>
          <p14:tracePt t="28295" x="4375150" y="4098925"/>
          <p14:tracePt t="28311" x="4438650" y="4125913"/>
          <p14:tracePt t="28328" x="4491038" y="4170363"/>
          <p14:tracePt t="28345" x="4545013" y="4197350"/>
          <p14:tracePt t="28362" x="4562475" y="4224338"/>
          <p14:tracePt t="28480" x="4572000" y="4224338"/>
          <p14:tracePt t="28488" x="4581525" y="4224338"/>
          <p14:tracePt t="28527" x="4581525" y="4214813"/>
          <p14:tracePt t="28570" x="4581525" y="4205288"/>
          <p14:tracePt t="28593" x="4581525" y="4187825"/>
          <p14:tracePt t="28608" x="4581525" y="4179888"/>
          <p14:tracePt t="28616" x="4589463" y="4170363"/>
          <p14:tracePt t="28628" x="4598988" y="4143375"/>
          <p14:tracePt t="28645" x="4724400" y="4037013"/>
          <p14:tracePt t="28661" x="4911725" y="3732213"/>
          <p14:tracePt t="28678" x="4973638" y="3660775"/>
          <p14:tracePt t="28695" x="5072063" y="3589338"/>
          <p14:tracePt t="28712" x="5187950" y="3455988"/>
          <p14:tracePt t="28728" x="5224463" y="3402013"/>
          <p14:tracePt t="28745" x="5232400" y="3348038"/>
          <p14:tracePt t="28762" x="5232400" y="3340100"/>
          <p14:tracePt t="28778" x="5224463" y="3295650"/>
          <p14:tracePt t="28795" x="5153025" y="3268663"/>
          <p14:tracePt t="28812" x="5062538" y="3241675"/>
          <p14:tracePt t="28828" x="5010150" y="3224213"/>
          <p14:tracePt t="28845" x="4965700" y="3205163"/>
          <p14:tracePt t="28862" x="4759325" y="3152775"/>
          <p14:tracePt t="28878" x="4581525" y="3133725"/>
          <p14:tracePt t="28895" x="4483100" y="3152775"/>
          <p14:tracePt t="28912" x="4438650" y="3170238"/>
          <p14:tracePt t="29159" x="4384675" y="3179763"/>
          <p14:tracePt t="29167" x="4322763" y="3187700"/>
          <p14:tracePt t="29175" x="4232275" y="3197225"/>
          <p14:tracePt t="29181" x="4027488" y="3224213"/>
          <p14:tracePt t="29195" x="3875088" y="3232150"/>
          <p14:tracePt t="29212" x="3465513" y="3276600"/>
          <p14:tracePt t="29245" x="2990850" y="3303588"/>
          <p14:tracePt t="29278" x="2741613" y="3348038"/>
          <p14:tracePt t="29312" x="2625725" y="3357563"/>
          <p14:tracePt t="29328" x="2608263" y="3357563"/>
          <p14:tracePt t="29345" x="2598738" y="3357563"/>
          <p14:tracePt t="29362" x="2598738" y="3348038"/>
          <p14:tracePt t="29378" x="2608263" y="3330575"/>
          <p14:tracePt t="29395" x="2759075" y="3268663"/>
          <p14:tracePt t="29412" x="2955925" y="3179763"/>
          <p14:tracePt t="29428" x="3411538" y="2973388"/>
          <p14:tracePt t="29445" x="3830638" y="2795588"/>
          <p14:tracePt t="29462" x="4062413" y="2724150"/>
          <p14:tracePt t="29479" x="4411663" y="2652713"/>
          <p14:tracePt t="29495" x="4687888" y="2625725"/>
          <p14:tracePt t="29512" x="4929188" y="2616200"/>
          <p14:tracePt t="29528" x="5010150" y="2616200"/>
          <p14:tracePt t="29545" x="5180013" y="2625725"/>
          <p14:tracePt t="29562" x="5394325" y="2660650"/>
          <p14:tracePt t="29578" x="5465763" y="2705100"/>
          <p14:tracePt t="29595" x="5527675" y="2768600"/>
          <p14:tracePt t="29612" x="5608638" y="2847975"/>
          <p14:tracePt t="29629" x="5670550" y="2911475"/>
          <p14:tracePt t="29645" x="5697538" y="2938463"/>
          <p14:tracePt t="29928" x="5840413" y="2938463"/>
          <p14:tracePt t="29937" x="5946775" y="2938463"/>
          <p14:tracePt t="29945" x="6027738" y="2938463"/>
          <p14:tracePt t="29962" x="6340475" y="2919413"/>
          <p14:tracePt t="29979" x="6411913" y="2911475"/>
          <p14:tracePt t="30012" x="6769100" y="2803525"/>
          <p14:tracePt t="30046" x="6983413" y="2741613"/>
          <p14:tracePt t="30078" x="7412038" y="2732088"/>
          <p14:tracePt t="30112" x="7769225" y="2822575"/>
          <p14:tracePt t="30128" x="8045450" y="2894013"/>
          <p14:tracePt t="30145" x="8197850" y="2928938"/>
          <p14:tracePt t="30162" x="8286750" y="2955925"/>
          <p14:tracePt t="30178" x="8474075" y="3000375"/>
          <p14:tracePt t="30196" x="8653463" y="3054350"/>
          <p14:tracePt t="30212" x="8715375" y="3081338"/>
          <p14:tracePt t="30228" x="8796338" y="3125788"/>
          <p14:tracePt t="30245" x="8875713" y="3133725"/>
          <p14:tracePt t="30262" x="8956675" y="3133725"/>
          <p14:tracePt t="30279" x="9001125" y="3125788"/>
          <p14:tracePt t="30296" x="9028113" y="3116263"/>
          <p14:tracePt t="30312" x="9045575" y="3108325"/>
          <p14:tracePt t="30599" x="9099550" y="3108325"/>
          <p14:tracePt t="30606" x="9215438" y="3108325"/>
          <p14:tracePt t="30613" x="9420225" y="3116263"/>
          <p14:tracePt t="30629" x="9661525" y="3143250"/>
          <p14:tracePt t="30645" x="9929813" y="3179763"/>
          <p14:tracePt t="30662" x="10099675" y="3205163"/>
          <p14:tracePt t="30696" x="10331450" y="3251200"/>
          <p14:tracePt t="30729" x="10510838" y="3286125"/>
          <p14:tracePt t="30762" x="10545763" y="3286125"/>
          <p14:tracePt t="30830" x="10563225" y="3276600"/>
          <p14:tracePt t="30837" x="10572750" y="3276600"/>
          <p14:tracePt t="30845" x="10582275" y="3268663"/>
          <p14:tracePt t="30862" x="10634663" y="3241675"/>
          <p14:tracePt t="30879" x="10698163" y="3197225"/>
          <p14:tracePt t="30896" x="10760075" y="3170238"/>
          <p14:tracePt t="30912" x="10841038" y="3125788"/>
          <p14:tracePt t="30929" x="10868025" y="3116263"/>
          <p14:tracePt t="30946" x="10875963" y="3108325"/>
          <p14:tracePt t="30962" x="10885488" y="3108325"/>
          <p14:tracePt t="31068" x="10885488" y="3098800"/>
          <p14:tracePt t="31076" x="10885488" y="3089275"/>
          <p14:tracePt t="31091" x="10885488" y="3081338"/>
          <p14:tracePt t="31202" x="10875963" y="3081338"/>
          <p14:tracePt t="31210" x="10875963" y="3089275"/>
          <p14:tracePt t="31217" x="10848975" y="3098800"/>
          <p14:tracePt t="31229" x="10831513" y="3108325"/>
          <p14:tracePt t="31246" x="10752138" y="3116263"/>
          <p14:tracePt t="31262" x="10609263" y="3152775"/>
          <p14:tracePt t="31279" x="10563225" y="3170238"/>
          <p14:tracePt t="31296" x="10528300" y="3179763"/>
          <p14:tracePt t="31312" x="10456863" y="3197225"/>
          <p14:tracePt t="31329" x="10348913" y="3197225"/>
          <p14:tracePt t="31346" x="10287000" y="3197225"/>
          <p14:tracePt t="31362" x="10242550" y="3197225"/>
          <p14:tracePt t="31379" x="10215563" y="3179763"/>
          <p14:tracePt t="31396" x="10161588" y="3160713"/>
          <p14:tracePt t="31412" x="9947275" y="3089275"/>
          <p14:tracePt t="31429" x="9867900" y="3044825"/>
          <p14:tracePt t="31446" x="9804400" y="3009900"/>
          <p14:tracePt t="31463" x="9769475" y="2982913"/>
          <p14:tracePt t="31479" x="9725025" y="2955925"/>
          <p14:tracePt t="31496" x="9680575" y="2928938"/>
          <p14:tracePt t="31512" x="9609138" y="2901950"/>
          <p14:tracePt t="31529" x="9563100" y="2884488"/>
          <p14:tracePt t="31546" x="9491663" y="2857500"/>
          <p14:tracePt t="31562" x="9466263" y="2847975"/>
          <p14:tracePt t="31579" x="9439275" y="2840038"/>
          <p14:tracePt t="31596" x="9402763" y="2830513"/>
          <p14:tracePt t="31612" x="9331325" y="2822575"/>
          <p14:tracePt t="31629" x="9286875" y="2822575"/>
          <p14:tracePt t="31646" x="9215438" y="2822575"/>
          <p14:tracePt t="31663" x="9170988" y="2822575"/>
          <p14:tracePt t="31679" x="9144000" y="2822575"/>
          <p14:tracePt t="31696" x="9134475" y="2822575"/>
          <p14:tracePt t="31713" x="9109075" y="2822575"/>
          <p14:tracePt t="31729" x="9072563" y="2822575"/>
          <p14:tracePt t="31746" x="9055100" y="2822575"/>
          <p14:tracePt t="31762" x="8974138" y="2813050"/>
          <p14:tracePt t="31779" x="8912225" y="2813050"/>
          <p14:tracePt t="31796" x="8885238" y="2813050"/>
          <p14:tracePt t="31812" x="8858250" y="2813050"/>
          <p14:tracePt t="31829" x="8840788" y="2813050"/>
          <p14:tracePt t="31846" x="8804275" y="2813050"/>
          <p14:tracePt t="31863" x="8759825" y="2813050"/>
          <p14:tracePt t="31879" x="8688388" y="2803525"/>
          <p14:tracePt t="31897" x="8582025" y="2803525"/>
          <p14:tracePt t="31913" x="8537575" y="2803525"/>
          <p14:tracePt t="31929" x="8518525" y="2803525"/>
          <p14:tracePt t="31946" x="8501063" y="2803525"/>
          <p14:tracePt t="31963" x="8491538" y="2803525"/>
          <p14:tracePt t="32269" x="8420100" y="2803525"/>
          <p14:tracePt t="32277" x="8286750" y="2803525"/>
          <p14:tracePt t="32284" x="8170863" y="2803525"/>
          <p14:tracePt t="32296" x="8108950" y="2803525"/>
          <p14:tracePt t="32313" x="7840663" y="2768600"/>
          <p14:tracePt t="32329" x="7402513" y="2751138"/>
          <p14:tracePt t="32346" x="7089775" y="2741613"/>
          <p14:tracePt t="32364" x="6894513" y="2751138"/>
          <p14:tracePt t="32396" x="6205538" y="2813050"/>
          <p14:tracePt t="32429" x="5813425" y="2822575"/>
          <p14:tracePt t="32463" x="5518150" y="2822575"/>
          <p14:tracePt t="32479" x="5375275" y="2822575"/>
          <p14:tracePt t="32496" x="5205413" y="2822575"/>
          <p14:tracePt t="32513" x="5126038" y="2822575"/>
          <p14:tracePt t="32529" x="5027613" y="2822575"/>
          <p14:tracePt t="32546" x="4929188" y="2822575"/>
          <p14:tracePt t="32563" x="4902200" y="2822575"/>
          <p14:tracePt t="32579" x="4894263" y="2822575"/>
          <p14:tracePt t="32597" x="4875213" y="2822575"/>
          <p14:tracePt t="32613" x="4813300" y="2847975"/>
          <p14:tracePt t="32630" x="4776788" y="2894013"/>
          <p14:tracePt t="32646" x="4633913" y="2946400"/>
          <p14:tracePt t="32663" x="4510088" y="2990850"/>
          <p14:tracePt t="32679" x="4384675" y="3027363"/>
          <p14:tracePt t="32696" x="4322763" y="3044825"/>
          <p14:tracePt t="32713" x="4205288" y="3071813"/>
          <p14:tracePt t="32729" x="4108450" y="3098800"/>
          <p14:tracePt t="32746" x="4017963" y="3133725"/>
          <p14:tracePt t="32763" x="3929063" y="3170238"/>
          <p14:tracePt t="32779" x="3848100" y="3197225"/>
          <p14:tracePt t="32796" x="3776663" y="3224213"/>
          <p14:tracePt t="32813" x="3759200" y="3224213"/>
          <p14:tracePt t="33141" x="3687763" y="3224213"/>
          <p14:tracePt t="33149" x="3589338" y="3224213"/>
          <p14:tracePt t="33157" x="3554413" y="3224213"/>
          <p14:tracePt t="33165" x="3455988" y="3224213"/>
          <p14:tracePt t="33180" x="3232150" y="3224213"/>
          <p14:tracePt t="33213" x="3036888" y="3224213"/>
          <p14:tracePt t="33246" x="2847975" y="3241675"/>
          <p14:tracePt t="33280" x="2803525" y="3268663"/>
          <p14:tracePt t="33296" x="2786063" y="3286125"/>
          <p14:tracePt t="33313" x="2759075" y="3313113"/>
          <p14:tracePt t="33330" x="2759075" y="3348038"/>
          <p14:tracePt t="33347" x="2768600" y="3367088"/>
          <p14:tracePt t="33363" x="2776538" y="3411538"/>
          <p14:tracePt t="33380" x="2911475" y="3500438"/>
          <p14:tracePt t="33397" x="3044825" y="3517900"/>
          <p14:tracePt t="33413" x="3116263" y="3527425"/>
          <p14:tracePt t="33939" x="3116263" y="3490913"/>
          <p14:tracePt t="33947" x="3108325" y="3303588"/>
          <p14:tracePt t="33955" x="3108325" y="3081338"/>
          <p14:tracePt t="33963" x="3098800" y="2928938"/>
          <p14:tracePt t="33980" x="3062288" y="2633663"/>
          <p14:tracePt t="33997" x="3009900" y="2322513"/>
          <p14:tracePt t="34015" x="2928938" y="1830388"/>
          <p14:tracePt t="34046" x="2857500" y="1643063"/>
          <p14:tracePt t="34080" x="2847975" y="1544638"/>
          <p14:tracePt t="34113" x="2830513" y="1554163"/>
          <p14:tracePt t="34130" x="2813050" y="1616075"/>
          <p14:tracePt t="34147" x="2751138" y="1724025"/>
          <p14:tracePt t="34163" x="2670175" y="2054225"/>
          <p14:tracePt t="34180" x="2633663" y="2232025"/>
          <p14:tracePt t="34197" x="2633663" y="2419350"/>
          <p14:tracePt t="34213" x="2625725" y="2697163"/>
          <p14:tracePt t="34230" x="2625725" y="2982913"/>
          <p14:tracePt t="34247" x="2625725" y="3205163"/>
          <p14:tracePt t="34263" x="2633663" y="3276600"/>
          <p14:tracePt t="34280" x="2670175" y="3322638"/>
          <p14:tracePt t="34297" x="2679700" y="3330575"/>
          <p14:tracePt t="34314" x="2751138" y="3268663"/>
          <p14:tracePt t="34330" x="3062288" y="2803525"/>
          <p14:tracePt t="34347" x="3224213" y="2446338"/>
          <p14:tracePt t="34364" x="3482975" y="1847850"/>
          <p14:tracePt t="34380" x="3813175" y="1276350"/>
          <p14:tracePt t="34397" x="3902075" y="1179513"/>
          <p14:tracePt t="34414" x="4037013" y="1133475"/>
          <p14:tracePt t="34430" x="4160838" y="1133475"/>
          <p14:tracePt t="34447" x="4232275" y="1143000"/>
          <p14:tracePt t="34463" x="4322763" y="1295400"/>
          <p14:tracePt t="34480" x="4446588" y="1670050"/>
          <p14:tracePt t="34497" x="4473575" y="1901825"/>
          <p14:tracePt t="34514" x="4438650" y="2438400"/>
          <p14:tracePt t="34530" x="4313238" y="2955925"/>
          <p14:tracePt t="34547" x="4232275" y="3357563"/>
          <p14:tracePt t="34563" x="4224338" y="3581400"/>
          <p14:tracePt t="34580" x="4224338" y="3983038"/>
          <p14:tracePt t="34597" x="4251325" y="4089400"/>
          <p14:tracePt t="34614" x="4330700" y="4152900"/>
          <p14:tracePt t="34630" x="4456113" y="4179888"/>
          <p14:tracePt t="34647" x="4581525" y="4152900"/>
          <p14:tracePt t="34664" x="4902200" y="3867150"/>
          <p14:tracePt t="34680" x="5259388" y="3330575"/>
          <p14:tracePt t="34697" x="5446713" y="2776538"/>
          <p14:tracePt t="34713" x="5527675" y="2652713"/>
          <p14:tracePt t="34730" x="5608638" y="2527300"/>
          <p14:tracePt t="34763" x="5608638" y="2544763"/>
          <p14:tracePt t="34780" x="5626100" y="2571750"/>
          <p14:tracePt t="34797" x="5697538" y="3054350"/>
          <p14:tracePt t="34813" x="5688013" y="3303588"/>
          <p14:tracePt t="34830" x="5634038" y="3768725"/>
          <p14:tracePt t="34847" x="5572125" y="4037013"/>
          <p14:tracePt t="34864" x="5500688" y="4322763"/>
          <p14:tracePt t="34880" x="5483225" y="4367213"/>
          <p14:tracePt t="34897" x="5483225" y="4429125"/>
          <p14:tracePt t="34914" x="5483225" y="4473575"/>
          <p14:tracePt t="34930" x="5527675" y="4510088"/>
          <p14:tracePt t="34947" x="5705475" y="4510088"/>
          <p14:tracePt t="34963" x="6010275" y="4241800"/>
          <p14:tracePt t="34980" x="6473825" y="3724275"/>
          <p14:tracePt t="34997" x="6751638" y="3187700"/>
          <p14:tracePt t="35014" x="7215188" y="2116138"/>
          <p14:tracePt t="35030" x="7242175" y="1893888"/>
          <p14:tracePt t="35047" x="7251700" y="1884363"/>
          <p14:tracePt t="35080" x="7537450" y="2044700"/>
          <p14:tracePt t="35097" x="7823200" y="2544763"/>
          <p14:tracePt t="35114" x="7920038" y="3160713"/>
          <p14:tracePt t="35130" x="8027988" y="3571875"/>
          <p14:tracePt t="35147" x="8045450" y="3902075"/>
          <p14:tracePt t="35164" x="8062913" y="4224338"/>
          <p14:tracePt t="35180" x="8062913" y="4295775"/>
          <p14:tracePt t="35197" x="8062913" y="4313238"/>
          <p14:tracePt t="35238" x="8072438" y="4303713"/>
          <p14:tracePt t="35247" x="8116888" y="4251325"/>
          <p14:tracePt t="35264" x="8375650" y="3946525"/>
          <p14:tracePt t="35280" x="8599488" y="3786188"/>
          <p14:tracePt t="35297" x="9010650" y="3357563"/>
          <p14:tracePt t="35314" x="9090025" y="3303588"/>
          <p14:tracePt t="35331" x="9197975" y="3268663"/>
          <p14:tracePt t="35347" x="9224963" y="3268663"/>
          <p14:tracePt t="35364" x="9232900" y="3268663"/>
          <p14:tracePt t="35380" x="9232900" y="3286125"/>
          <p14:tracePt t="35397" x="9251950" y="3465513"/>
          <p14:tracePt t="35414" x="9215438" y="3687763"/>
          <p14:tracePt t="35430" x="9090025" y="4071938"/>
          <p14:tracePt t="35447" x="9037638" y="4179888"/>
          <p14:tracePt t="35464" x="9018588" y="4197350"/>
          <p14:tracePt t="35497" x="9010650" y="4197350"/>
          <p14:tracePt t="35514" x="9001125" y="4179888"/>
          <p14:tracePt t="35530" x="9001125" y="4152900"/>
          <p14:tracePt t="35547" x="9001125" y="4116388"/>
          <p14:tracePt t="35564" x="9045575" y="3894138"/>
          <p14:tracePt t="39689" x="9117013" y="3894138"/>
          <p14:tracePt t="39697" x="9197975" y="3884613"/>
          <p14:tracePt t="39705" x="9259888" y="3884613"/>
          <p14:tracePt t="39715" x="9340850" y="3857625"/>
          <p14:tracePt t="39732" x="9582150" y="3751263"/>
          <p14:tracePt t="39748" x="9885363" y="3429000"/>
          <p14:tracePt t="39765" x="10072688" y="3170238"/>
          <p14:tracePt t="39782" x="10287000" y="2786063"/>
          <p14:tracePt t="39816" x="10412413" y="2232025"/>
          <p14:tracePt t="39849" x="10277475" y="1731963"/>
          <p14:tracePt t="39882" x="9796463" y="1347788"/>
          <p14:tracePt t="39899" x="9153525" y="1071563"/>
          <p14:tracePt t="39915" x="8572500" y="1000125"/>
          <p14:tracePt t="39932" x="7939088" y="874713"/>
          <p14:tracePt t="39949" x="7412038" y="776288"/>
          <p14:tracePt t="39965" x="6545263" y="750888"/>
          <p14:tracePt t="39982" x="6126163" y="847725"/>
          <p14:tracePt t="39998" x="5724525" y="928688"/>
          <p14:tracePt t="40015" x="5259388" y="1017588"/>
          <p14:tracePt t="40032" x="4946650" y="1152525"/>
          <p14:tracePt t="40049" x="4527550" y="1455738"/>
          <p14:tracePt t="40065" x="4322763" y="1598613"/>
          <p14:tracePt t="40082" x="4143375" y="1795463"/>
          <p14:tracePt t="40099" x="4000500" y="2116138"/>
          <p14:tracePt t="40115" x="3894138" y="2339975"/>
          <p14:tracePt t="40132" x="3813175" y="2633663"/>
          <p14:tracePt t="40148" x="3768725" y="2759075"/>
          <p14:tracePt t="40166" x="3732213" y="3044825"/>
          <p14:tracePt t="40182" x="3724275" y="3197225"/>
          <p14:tracePt t="40199" x="3813175" y="3455988"/>
          <p14:tracePt t="40215" x="3902075" y="3581400"/>
          <p14:tracePt t="40232" x="4027488" y="3660775"/>
          <p14:tracePt t="40249" x="4562475" y="4054475"/>
          <p14:tracePt t="40265" x="4867275" y="4214813"/>
          <p14:tracePt t="40282" x="5108575" y="4330700"/>
          <p14:tracePt t="40299" x="5259388" y="4554538"/>
          <p14:tracePt t="40316" x="5438775" y="4697413"/>
          <p14:tracePt t="40332" x="5616575" y="4732338"/>
          <p14:tracePt t="40349" x="5688013" y="4732338"/>
          <p14:tracePt t="40366" x="5822950" y="4724400"/>
          <p14:tracePt t="40382" x="6000750" y="4633913"/>
          <p14:tracePt t="40399" x="6170613" y="4384675"/>
          <p14:tracePt t="40415" x="6537325" y="4197350"/>
          <p14:tracePt t="40432" x="6680200" y="4108450"/>
          <p14:tracePt t="40449" x="7037388" y="3884613"/>
          <p14:tracePt t="40466" x="7180263" y="3813175"/>
          <p14:tracePt t="40482" x="7367588" y="3732213"/>
          <p14:tracePt t="40499" x="7466013" y="3705225"/>
          <p14:tracePt t="40515" x="7500938" y="3697288"/>
          <p14:tracePt t="42257" x="7545388" y="3679825"/>
          <p14:tracePt t="42262" x="7581900" y="3670300"/>
          <p14:tracePt t="42270" x="7670800" y="3643313"/>
          <p14:tracePt t="42283" x="7813675" y="3589338"/>
          <p14:tracePt t="42299" x="8045450" y="3455988"/>
          <p14:tracePt t="42316" x="8197850" y="3295650"/>
          <p14:tracePt t="42333" x="8304213" y="3197225"/>
          <p14:tracePt t="42366" x="8420100" y="2965450"/>
          <p14:tracePt t="42399" x="8348663" y="2795588"/>
          <p14:tracePt t="42433" x="8018463" y="2490788"/>
          <p14:tracePt t="42449" x="7634288" y="2286000"/>
          <p14:tracePt t="42466" x="7510463" y="2259013"/>
          <p14:tracePt t="42483" x="7197725" y="2214563"/>
          <p14:tracePt t="42499" x="7062788" y="2187575"/>
          <p14:tracePt t="42516" x="6562725" y="2089150"/>
          <p14:tracePt t="42533" x="6205538" y="1990725"/>
          <p14:tracePt t="42549" x="5875338" y="1965325"/>
          <p14:tracePt t="42566" x="5491163" y="1955800"/>
          <p14:tracePt t="42583" x="5303838" y="2027238"/>
          <p14:tracePt t="42600" x="5153025" y="2098675"/>
          <p14:tracePt t="42616" x="4991100" y="2170113"/>
          <p14:tracePt t="42633" x="4911725" y="2251075"/>
          <p14:tracePt t="42649" x="4660900" y="2652713"/>
          <p14:tracePt t="42666" x="4616450" y="2724150"/>
          <p14:tracePt t="42683" x="4527550" y="2946400"/>
          <p14:tracePt t="42699" x="4456113" y="3152775"/>
          <p14:tracePt t="42717" x="4419600" y="3384550"/>
          <p14:tracePt t="42733" x="4411663" y="3670300"/>
          <p14:tracePt t="42749" x="4411663" y="3741738"/>
          <p14:tracePt t="42766" x="4456113" y="4037013"/>
          <p14:tracePt t="42784" x="4598988" y="4214813"/>
          <p14:tracePt t="42799" x="4776788" y="4340225"/>
          <p14:tracePt t="42816" x="4919663" y="4562475"/>
          <p14:tracePt t="42833" x="5303838" y="4724400"/>
          <p14:tracePt t="42849" x="5510213" y="4857750"/>
          <p14:tracePt t="42866" x="6054725" y="5205413"/>
          <p14:tracePt t="42883" x="6456363" y="5251450"/>
          <p14:tracePt t="42899" x="6688138" y="5251450"/>
          <p14:tracePt t="42916" x="7116763" y="5224463"/>
          <p14:tracePt t="42933" x="7456488" y="5143500"/>
          <p14:tracePt t="42949" x="7705725" y="5027613"/>
          <p14:tracePt t="42966" x="7929563" y="4875213"/>
          <p14:tracePt t="42983" x="8143875" y="4786313"/>
          <p14:tracePt t="43000" x="8232775" y="4714875"/>
          <p14:tracePt t="43016" x="8466138" y="4313238"/>
          <p14:tracePt t="43033" x="8582025" y="4116388"/>
          <p14:tracePt t="43050" x="8705850" y="3705225"/>
          <p14:tracePt t="43068" x="8705850" y="3205163"/>
          <p14:tracePt t="43083" x="8643938" y="3027363"/>
          <p14:tracePt t="43100" x="8447088" y="2544763"/>
          <p14:tracePt t="43116" x="8323263" y="2401888"/>
          <p14:tracePt t="43133" x="8170863" y="1982788"/>
          <p14:tracePt t="43149" x="7732713" y="1731963"/>
          <p14:tracePt t="43166" x="7500938" y="1544638"/>
          <p14:tracePt t="43183" x="7205663" y="1455738"/>
          <p14:tracePt t="43200" x="6938963" y="1401763"/>
          <p14:tracePt t="43216" x="6500813" y="1393825"/>
          <p14:tracePt t="43233" x="6126163" y="1438275"/>
          <p14:tracePt t="43250" x="5911850" y="1509713"/>
          <p14:tracePt t="43266" x="5589588" y="1608138"/>
          <p14:tracePt t="43283" x="5473700" y="1652588"/>
          <p14:tracePt t="43300" x="5072063" y="1758950"/>
          <p14:tracePt t="43316" x="4911725" y="1812925"/>
          <p14:tracePt t="43333" x="4670425" y="1901825"/>
          <p14:tracePt t="43350" x="4537075" y="2000250"/>
          <p14:tracePt t="43366" x="4348163" y="2160588"/>
          <p14:tracePt t="43383" x="4241800" y="2241550"/>
          <p14:tracePt t="43400" x="4170363" y="2295525"/>
          <p14:tracePt t="43416" x="4116388" y="2330450"/>
          <p14:tracePt t="43433" x="4017963" y="2544763"/>
          <p14:tracePt t="43450" x="3965575" y="2679700"/>
          <p14:tracePt t="43466" x="3929063" y="2732088"/>
          <p14:tracePt t="43483" x="3902075" y="2830513"/>
          <p14:tracePt t="43500" x="3867150" y="3027363"/>
          <p14:tracePt t="43517" x="3857625" y="3098800"/>
          <p14:tracePt t="43533" x="3857625" y="3152775"/>
          <p14:tracePt t="43550" x="3875088" y="3303588"/>
          <p14:tracePt t="43552" x="3902075" y="3375025"/>
          <p14:tracePt t="43567" x="3929063" y="3465513"/>
          <p14:tracePt t="43583" x="4000500" y="3571875"/>
          <p14:tracePt t="43600" x="4089400" y="3759200"/>
          <p14:tracePt t="43617" x="4187825" y="4000500"/>
          <p14:tracePt t="43633" x="4446588" y="4197350"/>
          <p14:tracePt t="43650" x="4625975" y="4446588"/>
          <p14:tracePt t="43666" x="5037138" y="4598988"/>
          <p14:tracePt t="43683" x="5232400" y="4687888"/>
          <p14:tracePt t="43700" x="5581650" y="4857750"/>
          <p14:tracePt t="43717" x="5724525" y="5000625"/>
          <p14:tracePt t="43733" x="5776913" y="5037138"/>
          <p14:tracePt t="43750" x="5786438" y="5045075"/>
          <p14:tracePt t="47102" x="5803900" y="5037138"/>
          <p14:tracePt t="47109" x="5822950" y="5000625"/>
          <p14:tracePt t="47118" x="5946775" y="4902200"/>
          <p14:tracePt t="47134" x="6286500" y="4537075"/>
          <p14:tracePt t="47151" x="6357938" y="4438650"/>
          <p14:tracePt t="47168" x="6562725" y="4268788"/>
          <p14:tracePt t="47184" x="6884988" y="3990975"/>
          <p14:tracePt t="47218" x="7286625" y="3867150"/>
          <p14:tracePt t="47251" x="7751763" y="3840163"/>
          <p14:tracePt t="47285" x="7974013" y="3848100"/>
          <p14:tracePt t="47301" x="8161338" y="3857625"/>
          <p14:tracePt t="47318" x="8232775" y="3884613"/>
          <p14:tracePt t="47334" x="8358188" y="3956050"/>
          <p14:tracePt t="47351" x="8447088" y="4062413"/>
          <p14:tracePt t="47368" x="8555038" y="4205288"/>
          <p14:tracePt t="47384" x="8589963" y="4251325"/>
          <p14:tracePt t="47401" x="8643938" y="4357688"/>
          <p14:tracePt t="47418" x="8697913" y="4483100"/>
          <p14:tracePt t="47434" x="8697913" y="4581525"/>
          <p14:tracePt t="47451" x="8705850" y="4625975"/>
          <p14:tracePt t="47468" x="8715375" y="4652963"/>
          <p14:tracePt t="47501" x="8715375" y="4660900"/>
          <p14:tracePt t="47518" x="8715375" y="4670425"/>
          <p14:tracePt t="47572" x="8715375" y="4679950"/>
          <p14:tracePt t="47595" x="8715375" y="4687888"/>
          <p14:tracePt t="47602" x="8697913" y="4697413"/>
          <p14:tracePt t="47609" x="8670925" y="4714875"/>
          <p14:tracePt t="47618" x="8653463" y="4724400"/>
          <p14:tracePt t="47634" x="8518525" y="4803775"/>
          <p14:tracePt t="47651" x="8375650" y="4902200"/>
          <p14:tracePt t="47668" x="8304213" y="4946650"/>
          <p14:tracePt t="47684" x="8197850" y="4991100"/>
          <p14:tracePt t="47701" x="8027988" y="5000625"/>
          <p14:tracePt t="47718" x="7902575" y="5000625"/>
          <p14:tracePt t="47735" x="7831138" y="5000625"/>
          <p14:tracePt t="47751" x="7340600" y="4768850"/>
          <p14:tracePt t="47768" x="7045325" y="4562475"/>
          <p14:tracePt t="47785" x="6688138" y="4473575"/>
          <p14:tracePt t="47801" x="6242050" y="4116388"/>
          <p14:tracePt t="47818" x="5776913" y="3768725"/>
          <p14:tracePt t="47835" x="5259388" y="3224213"/>
          <p14:tracePt t="47851" x="4795838" y="2901950"/>
          <p14:tracePt t="47868" x="4268788" y="2339975"/>
          <p14:tracePt t="47885" x="3652838" y="2017713"/>
          <p14:tracePt t="47901" x="2938463" y="1625600"/>
          <p14:tracePt t="47918" x="2527300" y="1544638"/>
          <p14:tracePt t="48238" x="2500313" y="1527175"/>
          <p14:tracePt t="48242" x="2482850" y="1509713"/>
          <p14:tracePt t="48251" x="2473325" y="1500188"/>
          <p14:tracePt t="48268" x="2446338" y="1482725"/>
          <p14:tracePt t="48285" x="2438400" y="1473200"/>
          <p14:tracePt t="48302" x="2419350" y="1465263"/>
          <p14:tracePt t="48335" x="2268538" y="1384300"/>
          <p14:tracePt t="48368" x="2143125" y="1258888"/>
          <p14:tracePt t="48401" x="2116138" y="1231900"/>
          <p14:tracePt t="48496" x="2116138" y="1223963"/>
          <p14:tracePt t="48534" x="2116138" y="1214438"/>
          <p14:tracePt t="48541" x="2108200" y="1204913"/>
          <p14:tracePt t="48571" x="2108200" y="1196975"/>
          <p14:tracePt t="48660" x="2108200" y="1187450"/>
          <p14:tracePt t="48667" x="2108200" y="1179513"/>
          <p14:tracePt t="48677" x="2098675" y="1169988"/>
          <p14:tracePt t="48685" x="2081213" y="1143000"/>
          <p14:tracePt t="48701" x="2054225" y="1116013"/>
          <p14:tracePt t="48718" x="2009775" y="1089025"/>
          <p14:tracePt t="48735" x="1973263" y="1044575"/>
          <p14:tracePt t="48751" x="1928813" y="982663"/>
          <p14:tracePt t="48768" x="1901825" y="911225"/>
          <p14:tracePt t="48785" x="1839913" y="812800"/>
          <p14:tracePt t="48802" x="1785938" y="741363"/>
          <p14:tracePt t="48818" x="1758950" y="704850"/>
          <p14:tracePt t="48835" x="1751013" y="660400"/>
          <p14:tracePt t="48852" x="1741488" y="615950"/>
          <p14:tracePt t="48868" x="1731963" y="581025"/>
          <p14:tracePt t="48885" x="1724025" y="509588"/>
          <p14:tracePt t="48902" x="1714500" y="465138"/>
          <p14:tracePt t="48918" x="1704975" y="446088"/>
          <p14:tracePt t="48935" x="1697038" y="428625"/>
          <p14:tracePt t="48952" x="1679575" y="411163"/>
          <p14:tracePt t="48968" x="1660525" y="393700"/>
          <p14:tracePt t="48985" x="1643063" y="357188"/>
          <p14:tracePt t="49002" x="1625600" y="330200"/>
          <p14:tracePt t="49018" x="1571625" y="241300"/>
          <p14:tracePt t="49035" x="1544638" y="196850"/>
          <p14:tracePt t="49052" x="1517650" y="169863"/>
          <p14:tracePt t="50538" x="1428750" y="98425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0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21"/>
    </mc:Choice>
    <mc:Fallback>
      <p:transition spd="slow" advTm="67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82" x="9644063" y="5830888"/>
          <p14:tracePt t="4989" x="9644063" y="5741988"/>
          <p14:tracePt t="4995" x="9634538" y="5634038"/>
          <p14:tracePt t="5009" x="9609138" y="5608638"/>
          <p14:tracePt t="5026" x="9518650" y="5367338"/>
          <p14:tracePt t="5042" x="9456738" y="5241925"/>
          <p14:tracePt t="5059" x="9331325" y="5160963"/>
          <p14:tracePt t="5092" x="9072563" y="5099050"/>
          <p14:tracePt t="5125" x="8599488" y="5062538"/>
          <p14:tracePt t="5159" x="8205788" y="5045075"/>
          <p14:tracePt t="5176" x="8062913" y="5037138"/>
          <p14:tracePt t="5193" x="7867650" y="5037138"/>
          <p14:tracePt t="5209" x="7742238" y="5054600"/>
          <p14:tracePt t="5226" x="7634288" y="5062538"/>
          <p14:tracePt t="5243" x="7375525" y="5081588"/>
          <p14:tracePt t="5259" x="7304088" y="5081588"/>
          <p14:tracePt t="5276" x="7286625" y="5081588"/>
          <p14:tracePt t="5293" x="7277100" y="5081588"/>
          <p14:tracePt t="5346" x="7277100" y="5099050"/>
          <p14:tracePt t="5362" x="7296150" y="5099050"/>
          <p14:tracePt t="5369" x="7340600" y="5099050"/>
          <p14:tracePt t="5376" x="7429500" y="5116513"/>
          <p14:tracePt t="5393" x="7537450" y="5126038"/>
          <p14:tracePt t="5409" x="7599363" y="5143500"/>
          <p14:tracePt t="5426" x="7661275" y="5153025"/>
          <p14:tracePt t="5443" x="7769225" y="5187950"/>
          <p14:tracePt t="5459" x="7885113" y="5224463"/>
          <p14:tracePt t="5476" x="7991475" y="5232400"/>
          <p14:tracePt t="5492" x="8037513" y="5241925"/>
          <p14:tracePt t="5509" x="8153400" y="5268913"/>
          <p14:tracePt t="5526" x="8232775" y="5268913"/>
          <p14:tracePt t="5542" x="8296275" y="5268913"/>
          <p14:tracePt t="5576" x="8304213" y="5268913"/>
          <p14:tracePt t="5683" x="8412163" y="5322888"/>
          <p14:tracePt t="5696" x="8420100" y="5340350"/>
          <p14:tracePt t="5712" x="8429625" y="5348288"/>
          <p14:tracePt t="5743" x="8429625" y="5357813"/>
          <p14:tracePt t="5794" x="8439150" y="5357813"/>
          <p14:tracePt t="5824" x="8447088" y="5357813"/>
          <p14:tracePt t="5838" x="8447088" y="5348288"/>
          <p14:tracePt t="5845" x="8447088" y="5322888"/>
          <p14:tracePt t="5853" x="8447088" y="5313363"/>
          <p14:tracePt t="5868" x="8447088" y="5303838"/>
          <p14:tracePt t="5876" x="8447088" y="5286375"/>
          <p14:tracePt t="5893" x="8466138" y="5214938"/>
          <p14:tracePt t="5909" x="8466138" y="5160963"/>
          <p14:tracePt t="5926" x="8466138" y="5099050"/>
          <p14:tracePt t="5943" x="8466138" y="4946650"/>
          <p14:tracePt t="5959" x="8456613" y="4911725"/>
          <p14:tracePt t="5976" x="8429625" y="4875213"/>
          <p14:tracePt t="5993" x="8402638" y="4857750"/>
          <p14:tracePt t="6010" x="8269288" y="4803775"/>
          <p14:tracePt t="6026" x="8134350" y="4786313"/>
          <p14:tracePt t="6043" x="8072438" y="4786313"/>
          <p14:tracePt t="6059" x="7920038" y="4768850"/>
          <p14:tracePt t="6076" x="7661275" y="4741863"/>
          <p14:tracePt t="6093" x="7545388" y="4714875"/>
          <p14:tracePt t="6109" x="7277100" y="4679950"/>
          <p14:tracePt t="6126" x="7116763" y="4643438"/>
          <p14:tracePt t="6143" x="6732588" y="4581525"/>
          <p14:tracePt t="6159" x="6634163" y="4562475"/>
          <p14:tracePt t="6176" x="6545263" y="4545013"/>
          <p14:tracePt t="6193" x="6446838" y="4545013"/>
          <p14:tracePt t="6210" x="6367463" y="4562475"/>
          <p14:tracePt t="6226" x="6276975" y="4581525"/>
          <p14:tracePt t="6243" x="6215063" y="4608513"/>
          <p14:tracePt t="6260" x="6153150" y="4633913"/>
          <p14:tracePt t="6276" x="6081713" y="4660900"/>
          <p14:tracePt t="6293" x="5965825" y="4687888"/>
          <p14:tracePt t="6309" x="5919788" y="4714875"/>
          <p14:tracePt t="6326" x="5857875" y="4741863"/>
          <p14:tracePt t="6343" x="5759450" y="4786313"/>
          <p14:tracePt t="6360" x="5626100" y="4840288"/>
          <p14:tracePt t="6376" x="5554663" y="4919663"/>
          <p14:tracePt t="6393" x="5473700" y="5010150"/>
          <p14:tracePt t="6410" x="5384800" y="5089525"/>
          <p14:tracePt t="6426" x="5268913" y="5153025"/>
          <p14:tracePt t="6443" x="5224463" y="5160963"/>
          <p14:tracePt t="6460" x="5197475" y="5180013"/>
          <p14:tracePt t="6476" x="5187950" y="5187950"/>
          <p14:tracePt t="6493" x="5160963" y="5205413"/>
          <p14:tracePt t="6509" x="5143500" y="5224463"/>
          <p14:tracePt t="6526" x="5133975" y="5241925"/>
          <p14:tracePt t="6543" x="5133975" y="5268913"/>
          <p14:tracePt t="6560" x="5133975" y="5303838"/>
          <p14:tracePt t="6576" x="5133975" y="5367338"/>
          <p14:tracePt t="6593" x="5153025" y="5411788"/>
          <p14:tracePt t="6610" x="5187950" y="5465763"/>
          <p14:tracePt t="6626" x="5259388" y="5510213"/>
          <p14:tracePt t="6643" x="5394325" y="5608638"/>
          <p14:tracePt t="6660" x="5510213" y="5724525"/>
          <p14:tracePt t="6676" x="5680075" y="5803900"/>
          <p14:tracePt t="6693" x="5867400" y="5840413"/>
          <p14:tracePt t="6710" x="5946775" y="5857875"/>
          <p14:tracePt t="6726" x="6018213" y="5857875"/>
          <p14:tracePt t="6743" x="6116638" y="5857875"/>
          <p14:tracePt t="6760" x="6259513" y="5857875"/>
          <p14:tracePt t="6776" x="6330950" y="5857875"/>
          <p14:tracePt t="6794" x="6518275" y="5857875"/>
          <p14:tracePt t="6809" x="6688138" y="5857875"/>
          <p14:tracePt t="6826" x="6759575" y="5857875"/>
          <p14:tracePt t="6843" x="6919913" y="5857875"/>
          <p14:tracePt t="6860" x="7161213" y="5857875"/>
          <p14:tracePt t="6876" x="7251700" y="5857875"/>
          <p14:tracePt t="6893" x="7394575" y="5857875"/>
          <p14:tracePt t="6910" x="7518400" y="5840413"/>
          <p14:tracePt t="6926" x="7634288" y="5830888"/>
          <p14:tracePt t="6943" x="7705725" y="5803900"/>
          <p14:tracePt t="6960" x="7804150" y="5768975"/>
          <p14:tracePt t="6976" x="7885113" y="5724525"/>
          <p14:tracePt t="6993" x="7939088" y="5680075"/>
          <p14:tracePt t="7010" x="7974013" y="5608638"/>
          <p14:tracePt t="7026" x="7991475" y="5562600"/>
          <p14:tracePt t="7043" x="8010525" y="5537200"/>
          <p14:tracePt t="7060" x="8027988" y="5465763"/>
          <p14:tracePt t="7076" x="8045450" y="5357813"/>
          <p14:tracePt t="7093" x="8054975" y="5268913"/>
          <p14:tracePt t="7110" x="8054975" y="5197475"/>
          <p14:tracePt t="7126" x="8054975" y="5143500"/>
          <p14:tracePt t="7143" x="8018463" y="5027613"/>
          <p14:tracePt t="7160" x="7974013" y="4929188"/>
          <p14:tracePt t="7176" x="7939088" y="4857750"/>
          <p14:tracePt t="7193" x="7804150" y="4776788"/>
          <p14:tracePt t="7210" x="7697788" y="4741863"/>
          <p14:tracePt t="7226" x="7537450" y="4679950"/>
          <p14:tracePt t="7243" x="7323138" y="4625975"/>
          <p14:tracePt t="7260" x="7197725" y="4572000"/>
          <p14:tracePt t="7277" x="6956425" y="4473575"/>
          <p14:tracePt t="7293" x="6759575" y="4438650"/>
          <p14:tracePt t="7310" x="6661150" y="4411663"/>
          <p14:tracePt t="7326" x="6473825" y="4411663"/>
          <p14:tracePt t="7343" x="6286500" y="4429125"/>
          <p14:tracePt t="7360" x="6197600" y="4456113"/>
          <p14:tracePt t="7377" x="6045200" y="4537075"/>
          <p14:tracePt t="7393" x="5894388" y="4616450"/>
          <p14:tracePt t="7410" x="5786438" y="4670425"/>
          <p14:tracePt t="7426" x="5589588" y="4759325"/>
          <p14:tracePt t="7443" x="5483225" y="4822825"/>
          <p14:tracePt t="7460" x="5411788" y="4902200"/>
          <p14:tracePt t="7477" x="5357813" y="5000625"/>
          <p14:tracePt t="7493" x="5303838" y="5089525"/>
          <p14:tracePt t="7510" x="5286375" y="5116513"/>
          <p14:tracePt t="7526" x="5268913" y="5133975"/>
          <p14:tracePt t="7543" x="5259388" y="5153025"/>
          <p14:tracePt t="7561" x="5251450" y="5197475"/>
          <p14:tracePt t="7576" x="5259388" y="5286375"/>
          <p14:tracePt t="7593" x="5295900" y="5402263"/>
          <p14:tracePt t="7610" x="5313363" y="5473700"/>
          <p14:tracePt t="7627" x="5367338" y="5572125"/>
          <p14:tracePt t="7643" x="5465763" y="5670550"/>
          <p14:tracePt t="7660" x="5697538" y="5786438"/>
          <p14:tracePt t="7677" x="5830888" y="5830888"/>
          <p14:tracePt t="7693" x="6099175" y="5857875"/>
          <p14:tracePt t="7710" x="6465888" y="5875338"/>
          <p14:tracePt t="7727" x="6777038" y="5875338"/>
          <p14:tracePt t="7743" x="6965950" y="5875338"/>
          <p14:tracePt t="7760" x="7259638" y="5875338"/>
          <p14:tracePt t="7777" x="7510463" y="5875338"/>
          <p14:tracePt t="7793" x="7715250" y="5848350"/>
          <p14:tracePt t="7810" x="7804150" y="5840413"/>
          <p14:tracePt t="7827" x="7912100" y="5813425"/>
          <p14:tracePt t="7844" x="8089900" y="5741988"/>
          <p14:tracePt t="7860" x="8143875" y="5705475"/>
          <p14:tracePt t="7877" x="8170863" y="5670550"/>
          <p14:tracePt t="7893" x="8188325" y="5634038"/>
          <p14:tracePt t="7910" x="8197850" y="5616575"/>
          <p14:tracePt t="7927" x="8197850" y="5599113"/>
          <p14:tracePt t="7943" x="8197850" y="5562600"/>
          <p14:tracePt t="7960" x="8197850" y="5483225"/>
          <p14:tracePt t="7977" x="8170863" y="5348288"/>
          <p14:tracePt t="7994" x="8134350" y="5268913"/>
          <p14:tracePt t="8010" x="8054975" y="5205413"/>
          <p14:tracePt t="8027" x="7929563" y="5153025"/>
          <p14:tracePt t="8043" x="7858125" y="5133975"/>
          <p14:tracePt t="8060" x="7661275" y="5010150"/>
          <p14:tracePt t="8077" x="7456488" y="4902200"/>
          <p14:tracePt t="8093" x="7296150" y="4813300"/>
          <p14:tracePt t="8110" x="6983413" y="4732338"/>
          <p14:tracePt t="8127" x="6796088" y="4714875"/>
          <p14:tracePt t="8144" x="6634163" y="4714875"/>
          <p14:tracePt t="8161" x="6491288" y="4714875"/>
          <p14:tracePt t="8177" x="6419850" y="4714875"/>
          <p14:tracePt t="8194" x="6313488" y="4751388"/>
          <p14:tracePt t="8210" x="6188075" y="4786313"/>
          <p14:tracePt t="8227" x="6062663" y="4840288"/>
          <p14:tracePt t="8243" x="5965825" y="4911725"/>
          <p14:tracePt t="8261" x="5867400" y="5010150"/>
          <p14:tracePt t="8277" x="5715000" y="5116513"/>
          <p14:tracePt t="8293" x="5670550" y="5143500"/>
          <p14:tracePt t="8310" x="5634038" y="5197475"/>
          <p14:tracePt t="8327" x="5599113" y="5286375"/>
          <p14:tracePt t="8344" x="5599113" y="5411788"/>
          <p14:tracePt t="8361" x="5599113" y="5456238"/>
          <p14:tracePt t="8377" x="5616575" y="5500688"/>
          <p14:tracePt t="8394" x="5875338" y="5616575"/>
          <p14:tracePt t="8411" x="6402388" y="5759450"/>
          <p14:tracePt t="8427" x="6732588" y="5803900"/>
          <p14:tracePt t="8444" x="7037388" y="5795963"/>
          <p14:tracePt t="8460" x="7188200" y="5768975"/>
          <p14:tracePt t="8477" x="7375525" y="5670550"/>
          <p14:tracePt t="8493" x="7446963" y="5643563"/>
          <p14:tracePt t="8510" x="7473950" y="5626100"/>
          <p14:tracePt t="8994" x="7518400" y="5589588"/>
          <p14:tracePt t="9000" x="7608888" y="5527675"/>
          <p14:tracePt t="9011" x="7661275" y="5438775"/>
          <p14:tracePt t="9027" x="7769225" y="5276850"/>
          <p14:tracePt t="9044" x="7991475" y="5116513"/>
          <p14:tracePt t="9061" x="8116888" y="5037138"/>
          <p14:tracePt t="9077" x="8251825" y="4894263"/>
          <p14:tracePt t="9111" x="8474075" y="4679950"/>
          <p14:tracePt t="9144" x="8589963" y="4375150"/>
          <p14:tracePt t="9177" x="8616950" y="4259263"/>
          <p14:tracePt t="9194" x="8616950" y="4232275"/>
          <p14:tracePt t="9211" x="8616950" y="4224338"/>
          <p14:tracePt t="9227" x="8609013" y="4205288"/>
          <p14:tracePt t="9244" x="8599488" y="4160838"/>
          <p14:tracePt t="9261" x="8589963" y="4081463"/>
          <p14:tracePt t="9277" x="8582025" y="4010025"/>
          <p14:tracePt t="9294" x="8572500" y="3956050"/>
          <p14:tracePt t="9311" x="8555038" y="3929063"/>
          <p14:tracePt t="9327" x="8545513" y="3867150"/>
          <p14:tracePt t="9344" x="8545513" y="3803650"/>
          <p14:tracePt t="9361" x="8555038" y="3724275"/>
          <p14:tracePt t="9377" x="8555038" y="3670300"/>
          <p14:tracePt t="9394" x="8555038" y="3652838"/>
          <p14:tracePt t="9411" x="8555038" y="3643313"/>
          <p14:tracePt t="9446" x="8545513" y="3643313"/>
          <p14:tracePt t="9760" x="8501063" y="3633788"/>
          <p14:tracePt t="9767" x="8447088" y="3625850"/>
          <p14:tracePt t="9777" x="8331200" y="3589338"/>
          <p14:tracePt t="9794" x="8010525" y="3490913"/>
          <p14:tracePt t="9811" x="7894638" y="3402013"/>
          <p14:tracePt t="9827" x="7439025" y="3170238"/>
          <p14:tracePt t="9844" x="7215188" y="3044825"/>
          <p14:tracePt t="9877" x="6527800" y="2473325"/>
          <p14:tracePt t="9911" x="5830888" y="1893888"/>
          <p14:tracePt t="9944" x="5473700" y="1670050"/>
          <p14:tracePt t="9961" x="5340350" y="1517650"/>
          <p14:tracePt t="9977" x="5143500" y="1401763"/>
          <p14:tracePt t="9994" x="5089525" y="1347788"/>
          <p14:tracePt t="10011" x="5010150" y="1285875"/>
          <p14:tracePt t="10028" x="4902200" y="1152525"/>
          <p14:tracePt t="10044" x="4813300" y="1089025"/>
          <p14:tracePt t="10061" x="4759325" y="1036638"/>
          <p14:tracePt t="10077" x="4724400" y="1000125"/>
          <p14:tracePt t="10094" x="4697413" y="955675"/>
          <p14:tracePt t="10111" x="4633913" y="866775"/>
          <p14:tracePt t="10127" x="4608513" y="822325"/>
          <p14:tracePt t="10144" x="4581525" y="803275"/>
          <p14:tracePt t="10161" x="4554538" y="776288"/>
          <p14:tracePt t="10177" x="4537075" y="768350"/>
          <p14:tracePt t="10211" x="4527550" y="768350"/>
          <p14:tracePt t="10230" x="4518025" y="768350"/>
          <p14:tracePt t="10244" x="4500563" y="758825"/>
          <p14:tracePt t="10261" x="4491038" y="758825"/>
          <p14:tracePt t="10277" x="4473575" y="758825"/>
          <p14:tracePt t="10294" x="4456113" y="750888"/>
          <p14:tracePt t="10311" x="4438650" y="741363"/>
          <p14:tracePt t="10328" x="4419600" y="704850"/>
          <p14:tracePt t="10344" x="4394200" y="687388"/>
          <p14:tracePt t="10361" x="4384675" y="669925"/>
          <p14:tracePt t="10378" x="4367213" y="652463"/>
          <p14:tracePt t="10394" x="4367213" y="633413"/>
          <p14:tracePt t="10411" x="4357688" y="615950"/>
          <p14:tracePt t="10428" x="4348163" y="608013"/>
          <p14:tracePt t="10444" x="4348163" y="598488"/>
          <p14:tracePt t="10573" x="4348163" y="608013"/>
          <p14:tracePt t="11222" x="4419600" y="704850"/>
          <p14:tracePt t="11229" x="4518025" y="874713"/>
          <p14:tracePt t="11236" x="4589463" y="946150"/>
          <p14:tracePt t="11244" x="4786313" y="1054100"/>
          <p14:tracePt t="11261" x="5143500" y="1374775"/>
          <p14:tracePt t="11278" x="5473700" y="1652588"/>
          <p14:tracePt t="11294" x="5786438" y="1776413"/>
          <p14:tracePt t="11328" x="6643688" y="2295525"/>
          <p14:tracePt t="11361" x="7134225" y="2652713"/>
          <p14:tracePt t="11394" x="7742238" y="3009900"/>
          <p14:tracePt t="11411" x="7920038" y="3160713"/>
          <p14:tracePt t="11428" x="8018463" y="3276600"/>
          <p14:tracePt t="11444" x="8251825" y="3402013"/>
          <p14:tracePt t="11461" x="8348663" y="3465513"/>
          <p14:tracePt t="11478" x="8420100" y="3517900"/>
          <p14:tracePt t="11495" x="8466138" y="3554413"/>
          <p14:tracePt t="11511" x="8501063" y="3589338"/>
          <p14:tracePt t="11528" x="8582025" y="3643313"/>
          <p14:tracePt t="11545" x="8643938" y="3679825"/>
          <p14:tracePt t="11561" x="8688388" y="3697288"/>
          <p14:tracePt t="11578" x="8724900" y="3714750"/>
          <p14:tracePt t="11595" x="8769350" y="3741738"/>
          <p14:tracePt t="11611" x="8786813" y="3759200"/>
          <p14:tracePt t="11628" x="8804275" y="3776663"/>
          <p14:tracePt t="11661" x="8813800" y="3786188"/>
          <p14:tracePt t="11678" x="8813800" y="3795713"/>
          <p14:tracePt t="11694" x="8813800" y="3803650"/>
          <p14:tracePt t="11711" x="8813800" y="3813175"/>
          <p14:tracePt t="11728" x="8751888" y="3902075"/>
          <p14:tracePt t="11745" x="8661400" y="3983038"/>
          <p14:tracePt t="11761" x="8572500" y="4044950"/>
          <p14:tracePt t="11778" x="8491538" y="4081463"/>
          <p14:tracePt t="11795" x="8412163" y="4116388"/>
          <p14:tracePt t="11811" x="8358188" y="4133850"/>
          <p14:tracePt t="11828" x="8259763" y="4160838"/>
          <p14:tracePt t="11845" x="8134350" y="4187825"/>
          <p14:tracePt t="11861" x="8089900" y="4197350"/>
          <p14:tracePt t="11878" x="8037513" y="4214813"/>
          <p14:tracePt t="11895" x="8027988" y="4224338"/>
          <p14:tracePt t="11912" x="8010525" y="4224338"/>
          <p14:tracePt t="11984" x="8018463" y="4224338"/>
          <p14:tracePt t="11989" x="8027988" y="4224338"/>
          <p14:tracePt t="11996" x="8054975" y="4224338"/>
          <p14:tracePt t="12011" x="8099425" y="4224338"/>
          <p14:tracePt t="12028" x="8296275" y="4187825"/>
          <p14:tracePt t="12045" x="8394700" y="4152900"/>
          <p14:tracePt t="12061" x="8439150" y="4133850"/>
          <p14:tracePt t="12078" x="8510588" y="4054475"/>
          <p14:tracePt t="12095" x="8589963" y="3938588"/>
          <p14:tracePt t="12111" x="8626475" y="3813175"/>
          <p14:tracePt t="12128" x="8616950" y="3751263"/>
          <p14:tracePt t="12145" x="8562975" y="3679825"/>
          <p14:tracePt t="12161" x="8510588" y="3633788"/>
          <p14:tracePt t="12178" x="8456613" y="3562350"/>
          <p14:tracePt t="12195" x="8402638" y="3482975"/>
          <p14:tracePt t="12212" x="8304213" y="3429000"/>
          <p14:tracePt t="12228" x="8126413" y="3330575"/>
          <p14:tracePt t="12245" x="8054975" y="3313113"/>
          <p14:tracePt t="12262" x="7956550" y="3268663"/>
          <p14:tracePt t="12278" x="7786688" y="3232150"/>
          <p14:tracePt t="12295" x="7626350" y="3179763"/>
          <p14:tracePt t="12312" x="7500938" y="3133725"/>
          <p14:tracePt t="12328" x="7304088" y="3098800"/>
          <p14:tracePt t="12345" x="7180263" y="3062288"/>
          <p14:tracePt t="12362" x="7037388" y="3027363"/>
          <p14:tracePt t="12378" x="6759575" y="3009900"/>
          <p14:tracePt t="12395" x="6653213" y="3000375"/>
          <p14:tracePt t="12411" x="6429375" y="3000375"/>
          <p14:tracePt t="12429" x="6232525" y="3000375"/>
          <p14:tracePt t="12445" x="6000750" y="3017838"/>
          <p14:tracePt t="12462" x="5840413" y="3054350"/>
          <p14:tracePt t="12478" x="5653088" y="3108325"/>
          <p14:tracePt t="12495" x="5465763" y="3152775"/>
          <p14:tracePt t="12512" x="5367338" y="3205163"/>
          <p14:tracePt t="12528" x="5295900" y="3232150"/>
          <p14:tracePt t="12545" x="5259388" y="3259138"/>
          <p14:tracePt t="12562" x="5241925" y="3276600"/>
          <p14:tracePt t="12578" x="5232400" y="3313113"/>
          <p14:tracePt t="12595" x="5232400" y="3348038"/>
          <p14:tracePt t="12612" x="5241925" y="3446463"/>
          <p14:tracePt t="12628" x="5295900" y="3589338"/>
          <p14:tracePt t="12645" x="5348288" y="3679825"/>
          <p14:tracePt t="12662" x="5456238" y="3786188"/>
          <p14:tracePt t="12678" x="5661025" y="3956050"/>
          <p14:tracePt t="12695" x="5803900" y="4027488"/>
          <p14:tracePt t="12712" x="6089650" y="4071938"/>
          <p14:tracePt t="12728" x="6429375" y="4071938"/>
          <p14:tracePt t="12745" x="6751638" y="4037013"/>
          <p14:tracePt t="12761" x="6919913" y="4000500"/>
          <p14:tracePt t="12778" x="7161213" y="3946525"/>
          <p14:tracePt t="12795" x="7348538" y="3884613"/>
          <p14:tracePt t="12812" x="7545388" y="3857625"/>
          <p14:tracePt t="12828" x="7688263" y="3840163"/>
          <p14:tracePt t="12845" x="7751763" y="3813175"/>
          <p14:tracePt t="12862" x="7786688" y="3813175"/>
          <p14:tracePt t="12878" x="7840663" y="3803650"/>
          <p14:tracePt t="12895" x="7885113" y="3803650"/>
          <p14:tracePt t="12912" x="7902575" y="3795713"/>
          <p14:tracePt t="12928" x="7912100" y="3795713"/>
          <p14:tracePt t="12945" x="7929563" y="3776663"/>
          <p14:tracePt t="12962" x="7929563" y="3759200"/>
          <p14:tracePt t="12979" x="7929563" y="3732213"/>
          <p14:tracePt t="12995" x="7885113" y="3660775"/>
          <p14:tracePt t="13012" x="7742238" y="3490913"/>
          <p14:tracePt t="13028" x="7680325" y="3419475"/>
          <p14:tracePt t="13045" x="7483475" y="3357563"/>
          <p14:tracePt t="13062" x="7269163" y="3313113"/>
          <p14:tracePt t="13078" x="6973888" y="3276600"/>
          <p14:tracePt t="13095" x="6777038" y="3276600"/>
          <p14:tracePt t="13112" x="6608763" y="3276600"/>
          <p14:tracePt t="13128" x="6394450" y="3276600"/>
          <p14:tracePt t="13145" x="6276975" y="3303588"/>
          <p14:tracePt t="13162" x="6205538" y="3322638"/>
          <p14:tracePt t="13179" x="6170613" y="3340100"/>
          <p14:tracePt t="13195" x="6161088" y="3348038"/>
          <p14:tracePt t="13212" x="6161088" y="3357563"/>
          <p14:tracePt t="13228" x="6170613" y="3384550"/>
          <p14:tracePt t="13245" x="6215063" y="3438525"/>
          <p14:tracePt t="13262" x="6276975" y="3554413"/>
          <p14:tracePt t="13279" x="6589713" y="3697288"/>
          <p14:tracePt t="13295" x="6769100" y="3751263"/>
          <p14:tracePt t="13312" x="6946900" y="3830638"/>
          <p14:tracePt t="13329" x="7099300" y="3911600"/>
          <p14:tracePt t="13345" x="7205663" y="3956050"/>
          <p14:tracePt t="13362" x="7232650" y="3965575"/>
          <p14:tracePt t="13378" x="7251700" y="3973513"/>
          <p14:tracePt t="13395" x="7269163" y="3983038"/>
          <p14:tracePt t="13412" x="7277100" y="3983038"/>
          <p14:tracePt t="13429" x="7304088" y="4017963"/>
          <p14:tracePt t="13445" x="7331075" y="4037013"/>
          <p14:tracePt t="13462" x="7358063" y="4044950"/>
          <p14:tracePt t="13479" x="7375525" y="4071938"/>
          <p14:tracePt t="13495" x="7402513" y="4098925"/>
          <p14:tracePt t="13512" x="7429500" y="4170363"/>
          <p14:tracePt t="13528" x="7439025" y="4251325"/>
          <p14:tracePt t="13545" x="7439025" y="4322763"/>
          <p14:tracePt t="13562" x="7439025" y="4367213"/>
          <p14:tracePt t="13578" x="7439025" y="4384675"/>
          <p14:tracePt t="13595" x="7429500" y="4402138"/>
          <p14:tracePt t="13612" x="7419975" y="4438650"/>
          <p14:tracePt t="13629" x="7394575" y="4465638"/>
          <p14:tracePt t="13645" x="7367588" y="4518025"/>
          <p14:tracePt t="13662" x="7358063" y="4537075"/>
          <p14:tracePt t="13679" x="7358063" y="4554538"/>
          <p14:tracePt t="13712" x="7358063" y="4545013"/>
          <p14:tracePt t="13729" x="7358063" y="4518025"/>
          <p14:tracePt t="13745" x="7348538" y="4438650"/>
          <p14:tracePt t="13762" x="7348538" y="4303713"/>
          <p14:tracePt t="13779" x="7340600" y="4098925"/>
          <p14:tracePt t="13795" x="7340600" y="4037013"/>
          <p14:tracePt t="13812" x="7323138" y="4017963"/>
          <p14:tracePt t="13829" x="7323138" y="4010025"/>
          <p14:tracePt t="13845" x="7323138" y="4000500"/>
          <p14:tracePt t="14278" x="7323138" y="3965575"/>
          <p14:tracePt t="14285" x="7323138" y="3902075"/>
          <p14:tracePt t="14295" x="7323138" y="3848100"/>
          <p14:tracePt t="14312" x="7296150" y="3786188"/>
          <p14:tracePt t="14329" x="7269163" y="3724275"/>
          <p14:tracePt t="14345" x="7205663" y="3616325"/>
          <p14:tracePt t="14362" x="7180263" y="3562350"/>
          <p14:tracePt t="14395" x="7153275" y="3490913"/>
          <p14:tracePt t="14429" x="7134225" y="3446463"/>
          <p14:tracePt t="14462" x="7108825" y="3411538"/>
          <p14:tracePt t="14479" x="7108825" y="3402013"/>
          <p14:tracePt t="14496" x="7099300" y="3394075"/>
          <p14:tracePt t="14622" x="7099300" y="3402013"/>
          <p14:tracePt t="14711" x="7099300" y="3411538"/>
          <p14:tracePt t="14777" x="7099300" y="3419475"/>
          <p14:tracePt t="14814" x="7099300" y="3429000"/>
          <p14:tracePt t="14882" x="7099300" y="3438525"/>
          <p14:tracePt t="14964" x="7099300" y="3446463"/>
          <p14:tracePt t="15023" x="7099300" y="3455988"/>
          <p14:tracePt t="15122" x="7099300" y="3465513"/>
          <p14:tracePt t="15344" x="7099300" y="3482975"/>
          <p14:tracePt t="15353" x="7099300" y="3536950"/>
          <p14:tracePt t="15359" x="7108825" y="3554413"/>
          <p14:tracePt t="15366" x="7108825" y="3608388"/>
          <p14:tracePt t="15379" x="7108825" y="3625850"/>
          <p14:tracePt t="15396" x="7116763" y="3660775"/>
          <p14:tracePt t="15413" x="7134225" y="3724275"/>
          <p14:tracePt t="15446" x="7153275" y="3786188"/>
          <p14:tracePt t="15479" x="7161213" y="3830638"/>
          <p14:tracePt t="15513" x="7180263" y="3902075"/>
          <p14:tracePt t="15529" x="7188200" y="3919538"/>
          <p14:tracePt t="15531" x="7197725" y="3938588"/>
          <p14:tracePt t="15546" x="7197725" y="3956050"/>
          <p14:tracePt t="15563" x="7215188" y="3973513"/>
          <p14:tracePt t="15579" x="7224713" y="4000500"/>
          <p14:tracePt t="15596" x="7251700" y="4044950"/>
          <p14:tracePt t="15613" x="7286625" y="4152900"/>
          <p14:tracePt t="15629" x="7296150" y="4205288"/>
          <p14:tracePt t="15646" x="7304088" y="4224338"/>
          <p14:tracePt t="15663" x="7304088" y="4241800"/>
          <p14:tracePt t="15679" x="7304088" y="4251325"/>
          <p14:tracePt t="15724" x="7313613" y="4232275"/>
          <p14:tracePt t="15754" x="7313613" y="4224338"/>
          <p14:tracePt t="15776" x="7313613" y="4214813"/>
          <p14:tracePt t="15784" x="7313613" y="4205288"/>
          <p14:tracePt t="15829" x="7313613" y="4197350"/>
          <p14:tracePt t="16007" x="7313613" y="4205288"/>
          <p14:tracePt t="16023" x="7313613" y="4214813"/>
          <p14:tracePt t="16030" x="7304088" y="4214813"/>
          <p14:tracePt t="16060" x="7304088" y="4224338"/>
          <p14:tracePt t="16090" x="7304088" y="4232275"/>
          <p14:tracePt t="16104" x="7304088" y="4241800"/>
          <p14:tracePt t="16127" x="7304088" y="4251325"/>
          <p14:tracePt t="16143" x="7304088" y="4259263"/>
          <p14:tracePt t="16276" x="7304088" y="4268788"/>
          <p14:tracePt t="16322" x="7304088" y="4276725"/>
          <p14:tracePt t="16329" x="7304088" y="4286250"/>
          <p14:tracePt t="16336" x="7304088" y="4295775"/>
          <p14:tracePt t="16346" x="7313613" y="4295775"/>
          <p14:tracePt t="16363" x="7323138" y="4303713"/>
          <p14:tracePt t="16380" x="7323138" y="4322763"/>
          <p14:tracePt t="16413" x="7323138" y="4330700"/>
          <p14:tracePt t="16888" x="7331075" y="4295775"/>
          <p14:tracePt t="16895" x="7331075" y="4232275"/>
          <p14:tracePt t="16903" x="7331075" y="4197350"/>
          <p14:tracePt t="16913" x="7323138" y="4160838"/>
          <p14:tracePt t="16930" x="7286625" y="4027488"/>
          <p14:tracePt t="16946" x="7242175" y="3840163"/>
          <p14:tracePt t="16963" x="7188200" y="3751263"/>
          <p14:tracePt t="16996" x="7116763" y="3660775"/>
          <p14:tracePt t="17030" x="7072313" y="3571875"/>
          <p14:tracePt t="17063" x="7045325" y="3517900"/>
          <p14:tracePt t="17080" x="7010400" y="3482975"/>
          <p14:tracePt t="17096" x="6983413" y="3446463"/>
          <p14:tracePt t="17113" x="6965950" y="3429000"/>
          <p14:tracePt t="17130" x="6956425" y="3419475"/>
          <p14:tracePt t="17146" x="6946900" y="3384550"/>
          <p14:tracePt t="17163" x="6929438" y="3322638"/>
          <p14:tracePt t="17180" x="6919913" y="3259138"/>
          <p14:tracePt t="17197" x="6902450" y="3170238"/>
          <p14:tracePt t="17213" x="6884988" y="3116263"/>
          <p14:tracePt t="17230" x="6867525" y="3071813"/>
          <p14:tracePt t="17246" x="6858000" y="3027363"/>
          <p14:tracePt t="17263" x="6848475" y="2973388"/>
          <p14:tracePt t="17280" x="6840538" y="2911475"/>
          <p14:tracePt t="17296" x="6840538" y="2857500"/>
          <p14:tracePt t="17313" x="6831013" y="2795588"/>
          <p14:tracePt t="17330" x="6823075" y="2759075"/>
          <p14:tracePt t="17346" x="6813550" y="2741613"/>
          <p14:tracePt t="17363" x="6813550" y="2732088"/>
          <p14:tracePt t="17380" x="6804025" y="2732088"/>
          <p14:tracePt t="17494" x="6804025" y="2741613"/>
          <p14:tracePt t="17499" x="6804025" y="2751138"/>
          <p14:tracePt t="17514" x="6804025" y="2795588"/>
          <p14:tracePt t="17523" x="6804025" y="2911475"/>
          <p14:tracePt t="17530" x="6804025" y="3000375"/>
          <p14:tracePt t="17547" x="6804025" y="3152775"/>
          <p14:tracePt t="17563" x="6804025" y="3259138"/>
          <p14:tracePt t="17580" x="6804025" y="3455988"/>
          <p14:tracePt t="17596" x="6804025" y="3598863"/>
          <p14:tracePt t="17613" x="6804025" y="3625850"/>
          <p14:tracePt t="17630" x="6804025" y="3714750"/>
          <p14:tracePt t="17646" x="6804025" y="3803650"/>
          <p14:tracePt t="17663" x="6804025" y="3867150"/>
          <p14:tracePt t="17680" x="6804025" y="3894138"/>
          <p14:tracePt t="17696" x="6804025" y="3911600"/>
          <p14:tracePt t="17713" x="6804025" y="3919538"/>
          <p14:tracePt t="17730" x="6804025" y="3938588"/>
          <p14:tracePt t="17746" x="6804025" y="3946525"/>
          <p14:tracePt t="18446" x="6813550" y="4044950"/>
          <p14:tracePt t="18454" x="6813550" y="4197350"/>
          <p14:tracePt t="18463" x="6813550" y="4340225"/>
          <p14:tracePt t="18481" x="6796088" y="4456113"/>
          <p14:tracePt t="18497" x="6680200" y="4660900"/>
          <p14:tracePt t="18514" x="6589713" y="4768850"/>
          <p14:tracePt t="18531" x="6518275" y="4822825"/>
          <p14:tracePt t="18563" x="6242050" y="4902200"/>
          <p14:tracePt t="18597" x="5929313" y="4956175"/>
          <p14:tracePt t="18630" x="5634038" y="4946650"/>
          <p14:tracePt t="18647" x="5394325" y="4911725"/>
          <p14:tracePt t="18664" x="5241925" y="4875213"/>
          <p14:tracePt t="18681" x="5153025" y="4848225"/>
          <p14:tracePt t="18697" x="4965700" y="4822825"/>
          <p14:tracePt t="18714" x="4741863" y="4732338"/>
          <p14:tracePt t="18731" x="4581525" y="4652963"/>
          <p14:tracePt t="18747" x="4446588" y="4616450"/>
          <p14:tracePt t="18764" x="4375150" y="4589463"/>
          <p14:tracePt t="18781" x="4313238" y="4589463"/>
          <p14:tracePt t="18797" x="4251325" y="4589463"/>
          <p14:tracePt t="18814" x="4152900" y="4589463"/>
          <p14:tracePt t="18830" x="4071938" y="4581525"/>
          <p14:tracePt t="18847" x="4017963" y="4572000"/>
          <p14:tracePt t="18864" x="3983038" y="4562475"/>
          <p14:tracePt t="18880" x="3973513" y="4554538"/>
          <p14:tracePt t="18914" x="3973513" y="4537075"/>
          <p14:tracePt t="18930" x="3973513" y="4527550"/>
          <p14:tracePt t="18947" x="4027488" y="4446588"/>
          <p14:tracePt t="18964" x="4224338" y="4232275"/>
          <p14:tracePt t="18981" x="4384675" y="4098925"/>
          <p14:tracePt t="18997" x="4456113" y="4044950"/>
          <p14:tracePt t="19014" x="4625975" y="3983038"/>
          <p14:tracePt t="19031" x="4714875" y="3973513"/>
          <p14:tracePt t="19047" x="4751388" y="3973513"/>
          <p14:tracePt t="19064" x="4768850" y="3973513"/>
          <p14:tracePt t="19341" x="4751388" y="3990975"/>
          <p14:tracePt t="19348" x="4705350" y="4010025"/>
          <p14:tracePt t="19355" x="4697413" y="4037013"/>
          <p14:tracePt t="19364" x="4660900" y="4062413"/>
          <p14:tracePt t="19380" x="4589463" y="4170363"/>
          <p14:tracePt t="19397" x="4545013" y="4224338"/>
          <p14:tracePt t="19414" x="4438650" y="4286250"/>
          <p14:tracePt t="19447" x="4303713" y="4348163"/>
          <p14:tracePt t="19481" x="4232275" y="4394200"/>
          <p14:tracePt t="19514" x="4044950" y="4510088"/>
          <p14:tracePt t="19531" x="3983038" y="4581525"/>
          <p14:tracePt t="19547" x="3911600" y="4633913"/>
          <p14:tracePt t="19564" x="3857625" y="4679950"/>
          <p14:tracePt t="19581" x="3803650" y="4705350"/>
          <p14:tracePt t="19597" x="3768725" y="4724400"/>
          <p14:tracePt t="19614" x="3697288" y="4751388"/>
          <p14:tracePt t="19631" x="3643313" y="4786313"/>
          <p14:tracePt t="19647" x="3581400" y="4830763"/>
          <p14:tracePt t="19664" x="3554413" y="4857750"/>
          <p14:tracePt t="19681" x="3527425" y="4884738"/>
          <p14:tracePt t="19698" x="3500438" y="4929188"/>
          <p14:tracePt t="19714" x="3482975" y="4946650"/>
          <p14:tracePt t="19731" x="3455988" y="4973638"/>
          <p14:tracePt t="19747" x="3446463" y="4983163"/>
          <p14:tracePt t="19764" x="3438525" y="4991100"/>
          <p14:tracePt t="19915" x="3438525" y="4983163"/>
          <p14:tracePt t="19930" x="3438525" y="4973638"/>
          <p14:tracePt t="19937" x="3446463" y="4965700"/>
          <p14:tracePt t="19947" x="3455988" y="4956175"/>
          <p14:tracePt t="19964" x="3482975" y="4956175"/>
          <p14:tracePt t="19997" x="3875088" y="4697413"/>
          <p14:tracePt t="20014" x="4232275" y="4545013"/>
          <p14:tracePt t="20031" x="4795838" y="4375150"/>
          <p14:tracePt t="20047" x="5081588" y="4143375"/>
          <p14:tracePt t="20064" x="5384800" y="3956050"/>
          <p14:tracePt t="20081" x="5411788" y="3938588"/>
          <p14:tracePt t="20097" x="5429250" y="3929063"/>
          <p14:tracePt t="20324" x="5402263" y="3929063"/>
          <p14:tracePt t="20334" x="5348288" y="3929063"/>
          <p14:tracePt t="20340" x="5303838" y="3938588"/>
          <p14:tracePt t="20347" x="5276850" y="3938588"/>
          <p14:tracePt t="20364" x="5214938" y="3946525"/>
          <p14:tracePt t="20381" x="5187950" y="3956050"/>
          <p14:tracePt t="20414" x="5160963" y="3956050"/>
          <p14:tracePt t="20481" x="5160963" y="3965575"/>
          <p14:tracePt t="20675" x="5180013" y="3965575"/>
          <p14:tracePt t="20684" x="5197475" y="3965575"/>
          <p14:tracePt t="20690" x="5205413" y="3973513"/>
          <p14:tracePt t="20697" x="5214938" y="3973513"/>
          <p14:tracePt t="20714" x="5224463" y="3973513"/>
          <p14:tracePt t="20750" x="5232400" y="3973513"/>
          <p14:tracePt t="20773" x="5241925" y="3973513"/>
          <p14:tracePt t="20797" x="5259388" y="3973513"/>
          <p14:tracePt t="20831" x="5348288" y="3990975"/>
          <p14:tracePt t="20848" x="5419725" y="4000500"/>
          <p14:tracePt t="20864" x="5510213" y="4027488"/>
          <p14:tracePt t="20881" x="5626100" y="4044950"/>
          <p14:tracePt t="20898" x="5724525" y="4071938"/>
          <p14:tracePt t="20914" x="5848350" y="4116388"/>
          <p14:tracePt t="20931" x="5983288" y="4143375"/>
          <p14:tracePt t="20948" x="6116638" y="4205288"/>
          <p14:tracePt t="20964" x="6215063" y="4224338"/>
          <p14:tracePt t="20981" x="6348413" y="4259263"/>
          <p14:tracePt t="20998" x="6491288" y="4286250"/>
          <p14:tracePt t="21014" x="6562725" y="4295775"/>
          <p14:tracePt t="21031" x="6616700" y="4303713"/>
          <p14:tracePt t="21048" x="6705600" y="4303713"/>
          <p14:tracePt t="21064" x="6796088" y="4313238"/>
          <p14:tracePt t="21081" x="6858000" y="4322763"/>
          <p14:tracePt t="21098" x="6911975" y="4330700"/>
          <p14:tracePt t="21114" x="6973888" y="4330700"/>
          <p14:tracePt t="21131" x="7027863" y="4357688"/>
          <p14:tracePt t="21148" x="7143750" y="4367213"/>
          <p14:tracePt t="21164" x="7224713" y="4375150"/>
          <p14:tracePt t="21181" x="7296150" y="4384675"/>
          <p14:tracePt t="21198" x="7358063" y="4411663"/>
          <p14:tracePt t="21214" x="7412038" y="4429125"/>
          <p14:tracePt t="21231" x="7483475" y="4446588"/>
          <p14:tracePt t="21248" x="7545388" y="4465638"/>
          <p14:tracePt t="21264" x="7634288" y="4491038"/>
          <p14:tracePt t="21281" x="7661275" y="4510088"/>
          <p14:tracePt t="21298" x="7715250" y="4518025"/>
          <p14:tracePt t="21315" x="7769225" y="4527550"/>
          <p14:tracePt t="21331" x="7823200" y="4545013"/>
          <p14:tracePt t="21348" x="7966075" y="4572000"/>
          <p14:tracePt t="21364" x="8027988" y="4598988"/>
          <p14:tracePt t="21381" x="8134350" y="4625975"/>
          <p14:tracePt t="21398" x="8331200" y="4660900"/>
          <p14:tracePt t="21414" x="8394700" y="4660900"/>
          <p14:tracePt t="21431" x="8439150" y="4660900"/>
          <p14:tracePt t="21448" x="8456613" y="4670425"/>
          <p14:tracePt t="21465" x="8491538" y="4670425"/>
          <p14:tracePt t="21481" x="8518525" y="4670425"/>
          <p14:tracePt t="21498" x="8555038" y="4670425"/>
          <p14:tracePt t="21515" x="8572500" y="4670425"/>
          <p14:tracePt t="21531" x="8582025" y="4670425"/>
          <p14:tracePt t="21548" x="8599488" y="4670425"/>
          <p14:tracePt t="21577" x="8609013" y="4670425"/>
          <p14:tracePt t="21599" x="8616950" y="4670425"/>
          <p14:tracePt t="21614" x="8626475" y="4670425"/>
          <p14:tracePt t="21623" x="8634413" y="4670425"/>
          <p14:tracePt t="21644" x="8643938" y="4670425"/>
          <p14:tracePt t="21659" x="8653463" y="4679950"/>
          <p14:tracePt t="21861" x="8653463" y="4687888"/>
          <p14:tracePt t="22553" x="8555038" y="4670425"/>
          <p14:tracePt t="22562" x="8474075" y="4660900"/>
          <p14:tracePt t="22569" x="8358188" y="4633913"/>
          <p14:tracePt t="22581" x="8215313" y="4581525"/>
          <p14:tracePt t="22598" x="7804150" y="4465638"/>
          <p14:tracePt t="22615" x="7385050" y="4402138"/>
          <p14:tracePt t="22631" x="7027863" y="4313238"/>
          <p14:tracePt t="22665" x="6027738" y="4000500"/>
          <p14:tracePt t="22698" x="5330825" y="3867150"/>
          <p14:tracePt t="22732" x="4857750" y="3795713"/>
          <p14:tracePt t="22748" x="4616450" y="3776663"/>
          <p14:tracePt t="22765" x="4537075" y="3768725"/>
          <p14:tracePt t="22782" x="4491038" y="3759200"/>
          <p14:tracePt t="22798" x="4456113" y="3751263"/>
          <p14:tracePt t="22815" x="4411663" y="3741738"/>
          <p14:tracePt t="22832" x="4402138" y="3741738"/>
          <p14:tracePt t="22848" x="4384675" y="3741738"/>
          <p14:tracePt t="22882" x="4375150" y="3741738"/>
          <p14:tracePt t="22898" x="4276725" y="3741738"/>
          <p14:tracePt t="22915" x="4187825" y="3741738"/>
          <p14:tracePt t="22932" x="4152900" y="3741738"/>
          <p14:tracePt t="22948" x="4133850" y="3741738"/>
          <p14:tracePt t="22965" x="4125913" y="3741738"/>
          <p14:tracePt t="23063" x="4143375" y="3741738"/>
          <p14:tracePt t="23068" x="4179888" y="3741738"/>
          <p14:tracePt t="23075" x="4286250" y="3741738"/>
          <p14:tracePt t="23084" x="4429125" y="3741738"/>
          <p14:tracePt t="23098" x="4562475" y="3751263"/>
          <p14:tracePt t="23115" x="4732338" y="3776663"/>
          <p14:tracePt t="23132" x="4894263" y="3786188"/>
          <p14:tracePt t="23148" x="4965700" y="3795713"/>
          <p14:tracePt t="23165" x="4991100" y="3803650"/>
          <p14:tracePt t="23203" x="5000625" y="3803650"/>
          <p14:tracePt t="23254" x="5000625" y="3795713"/>
          <p14:tracePt t="23263" x="5000625" y="3776663"/>
          <p14:tracePt t="23277" x="5000625" y="3660775"/>
          <p14:tracePt t="23284" x="5000625" y="3625850"/>
          <p14:tracePt t="23299" x="4983163" y="3490913"/>
          <p14:tracePt t="23315" x="4965700" y="3402013"/>
          <p14:tracePt t="23332" x="4956175" y="3241675"/>
          <p14:tracePt t="23349" x="4929188" y="3081338"/>
          <p14:tracePt t="23365" x="4911725" y="2955925"/>
          <p14:tracePt t="23382" x="4902200" y="2741613"/>
          <p14:tracePt t="23399" x="4902200" y="2465388"/>
          <p14:tracePt t="23415" x="4894263" y="2251075"/>
          <p14:tracePt t="23432" x="4894263" y="2125663"/>
          <p14:tracePt t="23448" x="4875213" y="1990725"/>
          <p14:tracePt t="23465" x="4848225" y="1938338"/>
          <p14:tracePt t="23482" x="4840288" y="1901825"/>
          <p14:tracePt t="23499" x="4830763" y="1866900"/>
          <p14:tracePt t="23515" x="4822825" y="1857375"/>
          <p14:tracePt t="25006" x="4946650" y="1946275"/>
          <p14:tracePt t="25014" x="5089525" y="2098675"/>
          <p14:tracePt t="25022" x="5241925" y="2303463"/>
          <p14:tracePt t="25033" x="5286375" y="2366963"/>
          <p14:tracePt t="25049" x="5572125" y="2571750"/>
          <p14:tracePt t="25066" x="5830888" y="2901950"/>
          <p14:tracePt t="25082" x="5973763" y="3054350"/>
          <p14:tracePt t="25099" x="6188075" y="3340100"/>
          <p14:tracePt t="25132" x="6500813" y="3803650"/>
          <p14:tracePt t="25166" x="6894513" y="4348163"/>
          <p14:tracePt t="25199" x="7045325" y="4545013"/>
          <p14:tracePt t="25216" x="7116763" y="4581525"/>
          <p14:tracePt t="25232" x="7161213" y="4598988"/>
          <p14:tracePt t="25249" x="7188200" y="4643438"/>
          <p14:tracePt t="25266" x="7232650" y="4714875"/>
          <p14:tracePt t="25283" x="7491413" y="5018088"/>
          <p14:tracePt t="25299" x="7643813" y="5268913"/>
          <p14:tracePt t="25316" x="7670800" y="5340350"/>
          <p14:tracePt t="25333" x="7670800" y="5357813"/>
          <p14:tracePt t="25349" x="7670800" y="5375275"/>
          <p14:tracePt t="25387" x="7670800" y="5384800"/>
          <p14:tracePt t="25737" x="7759700" y="5394325"/>
          <p14:tracePt t="25745" x="7912100" y="5419725"/>
          <p14:tracePt t="25752" x="7966075" y="5429250"/>
          <p14:tracePt t="25766" x="8010525" y="5438775"/>
          <p14:tracePt t="25783" x="8170863" y="5456238"/>
          <p14:tracePt t="25799" x="8304213" y="5473700"/>
          <p14:tracePt t="25816" x="8367713" y="5491163"/>
          <p14:tracePt t="25849" x="8402638" y="5510213"/>
          <p14:tracePt t="26155" x="8402638" y="5518150"/>
          <p14:tracePt t="26171" x="8402638" y="5527675"/>
          <p14:tracePt t="26237" x="8402638" y="5537200"/>
          <p14:tracePt t="27699" x="8375650" y="5527675"/>
          <p14:tracePt t="27705" x="8224838" y="5510213"/>
          <p14:tracePt t="27717" x="8108950" y="5491163"/>
          <p14:tracePt t="27733" x="7991475" y="5483225"/>
          <p14:tracePt t="27750" x="7759700" y="5473700"/>
          <p14:tracePt t="27767" x="7653338" y="5473700"/>
          <p14:tracePt t="27783" x="7572375" y="5473700"/>
          <p14:tracePt t="27801" x="7537450" y="5473700"/>
          <p14:tracePt t="27833" x="7375525" y="5473700"/>
          <p14:tracePt t="27867" x="7296150" y="5456238"/>
          <p14:tracePt t="27900" x="7259638" y="5446713"/>
          <p14:tracePt t="27916" x="7251700" y="5446713"/>
          <p14:tracePt t="27933" x="7242175" y="5438775"/>
          <p14:tracePt t="27950" x="7224713" y="5438775"/>
          <p14:tracePt t="27967" x="7134225" y="5402263"/>
          <p14:tracePt t="27983" x="7037388" y="5384800"/>
          <p14:tracePt t="28000" x="6983413" y="5375275"/>
          <p14:tracePt t="28017" x="6946900" y="5367338"/>
          <p14:tracePt t="28033" x="6929438" y="5357813"/>
          <p14:tracePt t="28034" x="6919913" y="5357813"/>
          <p14:tracePt t="28050" x="6884988" y="5340350"/>
          <p14:tracePt t="28067" x="6867525" y="5330825"/>
          <p14:tracePt t="28083" x="6858000" y="5313363"/>
          <p14:tracePt t="28101" x="6840538" y="5313363"/>
          <p14:tracePt t="28117" x="6840538" y="5303838"/>
          <p14:tracePt t="28168" x="6840538" y="5295900"/>
          <p14:tracePt t="28184" x="6831013" y="5295900"/>
          <p14:tracePt t="28191" x="6831013" y="5286375"/>
          <p14:tracePt t="28200" x="6823075" y="5276850"/>
          <p14:tracePt t="28217" x="6813550" y="5268913"/>
          <p14:tracePt t="28233" x="6796088" y="5259388"/>
          <p14:tracePt t="28250" x="6786563" y="5251450"/>
          <p14:tracePt t="28267" x="6777038" y="5232400"/>
          <p14:tracePt t="28283" x="6769100" y="5214938"/>
          <p14:tracePt t="28300" x="6751638" y="5205413"/>
          <p14:tracePt t="28317" x="6732588" y="5197475"/>
          <p14:tracePt t="28333" x="6724650" y="5197475"/>
          <p14:tracePt t="28350" x="6715125" y="5197475"/>
          <p14:tracePt t="28367" x="6705600" y="5197475"/>
          <p14:tracePt t="28384" x="6680200" y="5187950"/>
          <p14:tracePt t="28400" x="6670675" y="5187950"/>
          <p14:tracePt t="28417" x="6661150" y="5180013"/>
          <p14:tracePt t="28434" x="6653213" y="5180013"/>
          <p14:tracePt t="28450" x="6634163" y="5180013"/>
          <p14:tracePt t="28467" x="6616700" y="5180013"/>
          <p14:tracePt t="28483" x="6608763" y="5180013"/>
          <p14:tracePt t="28501" x="6599238" y="5180013"/>
          <p14:tracePt t="28517" x="6589713" y="5187950"/>
          <p14:tracePt t="28533" x="6581775" y="5205413"/>
          <p14:tracePt t="28550" x="6581775" y="5214938"/>
          <p14:tracePt t="28567" x="6581775" y="5224463"/>
          <p14:tracePt t="28584" x="6572250" y="5241925"/>
          <p14:tracePt t="28600" x="6572250" y="5259388"/>
          <p14:tracePt t="28617" x="6572250" y="5276850"/>
          <p14:tracePt t="28634" x="6572250" y="5295900"/>
          <p14:tracePt t="28650" x="6572250" y="5322888"/>
          <p14:tracePt t="28667" x="6581775" y="5384800"/>
          <p14:tracePt t="28684" x="6608763" y="5429250"/>
          <p14:tracePt t="28701" x="6626225" y="5456238"/>
          <p14:tracePt t="28717" x="6653213" y="5483225"/>
          <p14:tracePt t="28734" x="6705600" y="5510213"/>
          <p14:tracePt t="28750" x="6867525" y="5537200"/>
          <p14:tracePt t="28767" x="6965950" y="5545138"/>
          <p14:tracePt t="28784" x="7037388" y="5554663"/>
          <p14:tracePt t="28800" x="7099300" y="5562600"/>
          <p14:tracePt t="28817" x="7170738" y="5572125"/>
          <p14:tracePt t="28833" x="7205663" y="5581650"/>
          <p14:tracePt t="28850" x="7232650" y="5581650"/>
          <p14:tracePt t="28867" x="7242175" y="5581650"/>
          <p14:tracePt t="28884" x="7269163" y="5599113"/>
          <p14:tracePt t="28901" x="7286625" y="5599113"/>
          <p14:tracePt t="28917" x="7296150" y="5608638"/>
          <p14:tracePt t="28933" x="7323138" y="5616575"/>
          <p14:tracePt t="28951" x="7340600" y="5626100"/>
          <p14:tracePt t="28967" x="7367588" y="5634038"/>
          <p14:tracePt t="28984" x="7385050" y="5653088"/>
          <p14:tracePt t="29001" x="7394575" y="5661025"/>
          <p14:tracePt t="29017" x="7412038" y="5670550"/>
          <p14:tracePt t="29050" x="7419975" y="5680075"/>
          <p14:tracePt t="29067" x="7419975" y="5688013"/>
          <p14:tracePt t="29084" x="7429500" y="5688013"/>
          <p14:tracePt t="29100" x="7429500" y="5705475"/>
          <p14:tracePt t="29134" x="7429500" y="5724525"/>
          <p14:tracePt t="29167" x="7429500" y="5741988"/>
          <p14:tracePt t="29184" x="7412038" y="5759450"/>
          <p14:tracePt t="29201" x="7402513" y="5768975"/>
          <p14:tracePt t="29217" x="7394575" y="5776913"/>
          <p14:tracePt t="29234" x="7385050" y="5776913"/>
          <p14:tracePt t="29251" x="7375525" y="5776913"/>
          <p14:tracePt t="29294" x="7367588" y="5776913"/>
          <p14:tracePt t="29303" x="7367588" y="5786438"/>
          <p14:tracePt t="29354" x="7367588" y="5795963"/>
          <p14:tracePt t="29421" x="7367588" y="5813425"/>
          <p14:tracePt t="29428" x="7375525" y="5822950"/>
          <p14:tracePt t="29436" x="7375525" y="5830888"/>
          <p14:tracePt t="29451" x="7402513" y="5848350"/>
          <p14:tracePt t="29467" x="7483475" y="5894388"/>
          <p14:tracePt t="29484" x="7599363" y="5938838"/>
          <p14:tracePt t="29501" x="7680325" y="5946775"/>
          <p14:tracePt t="29517" x="7732713" y="5946775"/>
          <p14:tracePt t="29551" x="7742238" y="5946775"/>
          <p14:tracePt t="29607" x="7742238" y="5938838"/>
          <p14:tracePt t="29614" x="7715250" y="5919788"/>
          <p14:tracePt t="29624" x="7661275" y="5902325"/>
          <p14:tracePt t="29634" x="7562850" y="5884863"/>
          <p14:tracePt t="29651" x="7286625" y="5857875"/>
          <p14:tracePt t="29667" x="7081838" y="5830888"/>
          <p14:tracePt t="29684" x="6831013" y="5830888"/>
          <p14:tracePt t="29701" x="6670675" y="5830888"/>
          <p14:tracePt t="29717" x="6367463" y="5822950"/>
          <p14:tracePt t="29734" x="6251575" y="5813425"/>
          <p14:tracePt t="29751" x="6205538" y="5813425"/>
          <p14:tracePt t="29767" x="6197600" y="5813425"/>
          <p14:tracePt t="29853" x="6215063" y="5813425"/>
          <p14:tracePt t="29861" x="6251575" y="5813425"/>
          <p14:tracePt t="29868" x="6286500" y="5813425"/>
          <p14:tracePt t="29884" x="6518275" y="5830888"/>
          <p14:tracePt t="29901" x="6670675" y="5848350"/>
          <p14:tracePt t="29917" x="6813550" y="5894388"/>
          <p14:tracePt t="29935" x="7054850" y="5902325"/>
          <p14:tracePt t="29951" x="7197725" y="5911850"/>
          <p14:tracePt t="29967" x="7313613" y="5911850"/>
          <p14:tracePt t="29984" x="7439025" y="5911850"/>
          <p14:tracePt t="30001" x="7527925" y="5911850"/>
          <p14:tracePt t="30017" x="7608888" y="5884863"/>
          <p14:tracePt t="30034" x="7661275" y="5867400"/>
          <p14:tracePt t="30052" x="7724775" y="5840413"/>
          <p14:tracePt t="30067" x="7823200" y="5786438"/>
          <p14:tracePt t="30084" x="7902575" y="5705475"/>
          <p14:tracePt t="30101" x="7929563" y="5634038"/>
          <p14:tracePt t="30117" x="7966075" y="5572125"/>
          <p14:tracePt t="30134" x="7983538" y="5545138"/>
          <p14:tracePt t="30151" x="8010525" y="5510213"/>
          <p14:tracePt t="30167" x="8037513" y="5456238"/>
          <p14:tracePt t="30184" x="8054975" y="5411788"/>
          <p14:tracePt t="30201" x="8062913" y="5348288"/>
          <p14:tracePt t="30218" x="8062913" y="5276850"/>
          <p14:tracePt t="30234" x="8054975" y="5232400"/>
          <p14:tracePt t="30251" x="8045450" y="5205413"/>
          <p14:tracePt t="30267" x="8018463" y="5170488"/>
          <p14:tracePt t="30284" x="8001000" y="5143500"/>
          <p14:tracePt t="30301" x="7966075" y="5072063"/>
          <p14:tracePt t="30317" x="7920038" y="5000625"/>
          <p14:tracePt t="30334" x="7823200" y="4911725"/>
          <p14:tracePt t="30351" x="7661275" y="4840288"/>
          <p14:tracePt t="30367" x="7572375" y="4813300"/>
          <p14:tracePt t="30384" x="7500938" y="4803775"/>
          <p14:tracePt t="30402" x="7375525" y="4795838"/>
          <p14:tracePt t="30418" x="7232650" y="4795838"/>
          <p14:tracePt t="30434" x="7099300" y="4795838"/>
          <p14:tracePt t="30451" x="6867525" y="4795838"/>
          <p14:tracePt t="30468" x="6759575" y="4795838"/>
          <p14:tracePt t="30484" x="6634163" y="4795838"/>
          <p14:tracePt t="30501" x="6456363" y="4795838"/>
          <p14:tracePt t="30517" x="6313488" y="4803775"/>
          <p14:tracePt t="30534" x="6215063" y="4813300"/>
          <p14:tracePt t="30552" x="6081713" y="4822825"/>
          <p14:tracePt t="30567" x="5946775" y="4840288"/>
          <p14:tracePt t="30584" x="5857875" y="4857750"/>
          <p14:tracePt t="30601" x="5822950" y="4875213"/>
          <p14:tracePt t="30617" x="5776913" y="4894263"/>
          <p14:tracePt t="30634" x="5724525" y="4911725"/>
          <p14:tracePt t="30651" x="5670550" y="4956175"/>
          <p14:tracePt t="30668" x="5643563" y="5010150"/>
          <p14:tracePt t="30684" x="5616575" y="5062538"/>
          <p14:tracePt t="30701" x="5581650" y="5116513"/>
          <p14:tracePt t="30717" x="5562600" y="5180013"/>
          <p14:tracePt t="30734" x="5545138" y="5259388"/>
          <p14:tracePt t="30751" x="5527675" y="5340350"/>
          <p14:tracePt t="30768" x="5527675" y="5429250"/>
          <p14:tracePt t="30784" x="5527675" y="5465763"/>
          <p14:tracePt t="30801" x="5527675" y="5500688"/>
          <p14:tracePt t="30818" x="5537200" y="5518150"/>
          <p14:tracePt t="30834" x="5572125" y="5572125"/>
          <p14:tracePt t="30851" x="5680075" y="5661025"/>
          <p14:tracePt t="30867" x="5902325" y="5803900"/>
          <p14:tracePt t="30884" x="6027738" y="5884863"/>
          <p14:tracePt t="30901" x="6251575" y="5919788"/>
          <p14:tracePt t="30918" x="6402388" y="5965825"/>
          <p14:tracePt t="30934" x="6697663" y="6018213"/>
          <p14:tracePt t="30951" x="6786563" y="6037263"/>
          <p14:tracePt t="30968" x="6840538" y="6045200"/>
          <p14:tracePt t="30984" x="6858000" y="6045200"/>
          <p14:tracePt t="31002" x="6929438" y="6045200"/>
          <p14:tracePt t="31018" x="6991350" y="6037263"/>
          <p14:tracePt t="31034" x="7062788" y="6027738"/>
          <p14:tracePt t="31051" x="7116763" y="6018213"/>
          <p14:tracePt t="31068" x="7180263" y="6000750"/>
          <p14:tracePt t="31084" x="7205663" y="6000750"/>
          <p14:tracePt t="31101" x="7232650" y="6000750"/>
          <p14:tracePt t="31118" x="7242175" y="5991225"/>
          <p14:tracePt t="31135" x="7251700" y="5991225"/>
          <p14:tracePt t="31471" x="7269163" y="5983288"/>
          <p14:tracePt t="31478" x="7296150" y="5965825"/>
          <p14:tracePt t="31485" x="7331075" y="5956300"/>
          <p14:tracePt t="31502" x="7367588" y="5919788"/>
          <p14:tracePt t="31518" x="7402513" y="5902325"/>
          <p14:tracePt t="31535" x="7419975" y="5894388"/>
          <p14:tracePt t="31551" x="7429500" y="5884863"/>
          <p14:tracePt t="31584" x="7466013" y="5830888"/>
          <p14:tracePt t="31618" x="7483475" y="5759450"/>
          <p14:tracePt t="31651" x="7491413" y="5715000"/>
          <p14:tracePt t="31668" x="7491413" y="5705475"/>
          <p14:tracePt t="31769" x="7491413" y="5715000"/>
          <p14:tracePt t="31776" x="7483475" y="5715000"/>
          <p14:tracePt t="31785" x="7483475" y="5724525"/>
          <p14:tracePt t="31801" x="7456488" y="5751513"/>
          <p14:tracePt t="31818" x="7331075" y="5795963"/>
          <p14:tracePt t="31835" x="7197725" y="5813425"/>
          <p14:tracePt t="31852" x="7072313" y="5848350"/>
          <p14:tracePt t="31868" x="6894513" y="5848350"/>
          <p14:tracePt t="31884" x="6724650" y="5848350"/>
          <p14:tracePt t="31901" x="6653213" y="5840413"/>
          <p14:tracePt t="31918" x="6545263" y="5822950"/>
          <p14:tracePt t="31934" x="6527800" y="5822950"/>
          <p14:tracePt t="31951" x="6510338" y="5822950"/>
          <p14:tracePt t="31985" x="6527800" y="5822950"/>
          <p14:tracePt t="32001" x="6537325" y="5822950"/>
          <p14:tracePt t="32018" x="6562725" y="5822950"/>
          <p14:tracePt t="32035" x="6634163" y="5822950"/>
          <p14:tracePt t="32052" x="6769100" y="5813425"/>
          <p14:tracePt t="32068" x="7027863" y="5776913"/>
          <p14:tracePt t="32085" x="7188200" y="5724525"/>
          <p14:tracePt t="32101" x="7412038" y="5670550"/>
          <p14:tracePt t="32118" x="7500938" y="5608638"/>
          <p14:tracePt t="32135" x="7634288" y="5537200"/>
          <p14:tracePt t="32151" x="7732713" y="5500688"/>
          <p14:tracePt t="32168" x="7813675" y="5446713"/>
          <p14:tracePt t="32185" x="7858125" y="5384800"/>
          <p14:tracePt t="32202" x="7912100" y="5303838"/>
          <p14:tracePt t="32218" x="7939088" y="5224463"/>
          <p14:tracePt t="32235" x="7947025" y="5197475"/>
          <p14:tracePt t="32251" x="7956550" y="5153025"/>
          <p14:tracePt t="32268" x="7966075" y="5072063"/>
          <p14:tracePt t="32285" x="7983538" y="5010150"/>
          <p14:tracePt t="32302" x="7974013" y="4929188"/>
          <p14:tracePt t="32318" x="7956550" y="4857750"/>
          <p14:tracePt t="32335" x="7920038" y="4803775"/>
          <p14:tracePt t="32352" x="7742238" y="4732338"/>
          <p14:tracePt t="32368" x="7572375" y="4687888"/>
          <p14:tracePt t="32385" x="7510463" y="4660900"/>
          <p14:tracePt t="32401" x="7367588" y="4633913"/>
          <p14:tracePt t="32418" x="7143750" y="4598988"/>
          <p14:tracePt t="32435" x="7037388" y="4572000"/>
          <p14:tracePt t="32452" x="6823075" y="4554538"/>
          <p14:tracePt t="32468" x="6670675" y="4518025"/>
          <p14:tracePt t="32485" x="6419850" y="4491038"/>
          <p14:tracePt t="32501" x="6276975" y="4491038"/>
          <p14:tracePt t="32518" x="6197600" y="4483100"/>
          <p14:tracePt t="32535" x="6072188" y="4483100"/>
          <p14:tracePt t="32536" x="6010275" y="4483100"/>
          <p14:tracePt t="32552" x="5938838" y="4491038"/>
          <p14:tracePt t="32568" x="5822950" y="4518025"/>
          <p14:tracePt t="32585" x="5759450" y="4545013"/>
          <p14:tracePt t="32602" x="5715000" y="4554538"/>
          <p14:tracePt t="32618" x="5653088" y="4581525"/>
          <p14:tracePt t="32635" x="5554663" y="4652963"/>
          <p14:tracePt t="32652" x="5500688" y="4705350"/>
          <p14:tracePt t="32668" x="5473700" y="4732338"/>
          <p14:tracePt t="32685" x="5446713" y="4759325"/>
          <p14:tracePt t="32702" x="5429250" y="4795838"/>
          <p14:tracePt t="32718" x="5394325" y="4965700"/>
          <p14:tracePt t="32735" x="5384800" y="5072063"/>
          <p14:tracePt t="32752" x="5375275" y="5116513"/>
          <p14:tracePt t="32768" x="5375275" y="5197475"/>
          <p14:tracePt t="32785" x="5394325" y="5286375"/>
          <p14:tracePt t="32802" x="5411788" y="5375275"/>
          <p14:tracePt t="32818" x="5446713" y="5446713"/>
          <p14:tracePt t="32835" x="5562600" y="5527675"/>
          <p14:tracePt t="32852" x="5724525" y="5616575"/>
          <p14:tracePt t="32868" x="5848350" y="5688013"/>
          <p14:tracePt t="32885" x="6045200" y="5786438"/>
          <p14:tracePt t="32902" x="6269038" y="5867400"/>
          <p14:tracePt t="32918" x="6626225" y="5902325"/>
          <p14:tracePt t="32935" x="6804025" y="5919788"/>
          <p14:tracePt t="32952" x="6956425" y="5946775"/>
          <p14:tracePt t="32969" x="7153275" y="5956300"/>
          <p14:tracePt t="32985" x="7224713" y="5956300"/>
          <p14:tracePt t="33002" x="7269163" y="5956300"/>
          <p14:tracePt t="33018" x="7323138" y="5956300"/>
          <p14:tracePt t="33035" x="7367588" y="5956300"/>
          <p14:tracePt t="33052" x="7419975" y="5938838"/>
          <p14:tracePt t="33068" x="7439025" y="5938838"/>
          <p14:tracePt t="33085" x="7483475" y="5919788"/>
          <p14:tracePt t="33102" x="7510463" y="5894388"/>
          <p14:tracePt t="33119" x="7572375" y="5813425"/>
          <p14:tracePt t="33135" x="7643813" y="5751513"/>
          <p14:tracePt t="33152" x="7751763" y="5661025"/>
          <p14:tracePt t="33168" x="7875588" y="5599113"/>
          <p14:tracePt t="33185" x="7974013" y="5491163"/>
          <p14:tracePt t="33202" x="8027988" y="5322888"/>
          <p14:tracePt t="33218" x="8054975" y="5232400"/>
          <p14:tracePt t="33235" x="8054975" y="5180013"/>
          <p14:tracePt t="33252" x="8045450" y="5099050"/>
          <p14:tracePt t="33269" x="8018463" y="5018088"/>
          <p14:tracePt t="33285" x="7983538" y="4929188"/>
          <p14:tracePt t="33302" x="7894638" y="4848225"/>
          <p14:tracePt t="33319" x="7661275" y="4776788"/>
          <p14:tracePt t="33335" x="7412038" y="4687888"/>
          <p14:tracePt t="33352" x="7099300" y="4616450"/>
          <p14:tracePt t="33369" x="6929438" y="4598988"/>
          <p14:tracePt t="33385" x="6688138" y="4598988"/>
          <p14:tracePt t="33402" x="6589713" y="4598988"/>
          <p14:tracePt t="33418" x="6259513" y="4670425"/>
          <p14:tracePt t="33435" x="6134100" y="4705350"/>
          <p14:tracePt t="33452" x="6027738" y="4732338"/>
          <p14:tracePt t="33469" x="5795963" y="4776788"/>
          <p14:tracePt t="33485" x="5724525" y="4813300"/>
          <p14:tracePt t="33502" x="5680075" y="4848225"/>
          <p14:tracePt t="33519" x="5643563" y="4884738"/>
          <p14:tracePt t="33535" x="5572125" y="5000625"/>
          <p14:tracePt t="33552" x="5545138" y="5062538"/>
          <p14:tracePt t="33569" x="5537200" y="5099050"/>
          <p14:tracePt t="33585" x="5537200" y="5143500"/>
          <p14:tracePt t="33602" x="5545138" y="5322888"/>
          <p14:tracePt t="33619" x="5581650" y="5446713"/>
          <p14:tracePt t="33635" x="5626100" y="5500688"/>
          <p14:tracePt t="33652" x="5705475" y="5599113"/>
          <p14:tracePt t="33669" x="5965825" y="5786438"/>
          <p14:tracePt t="33685" x="6276975" y="5929313"/>
          <p14:tracePt t="33702" x="6680200" y="5965825"/>
          <p14:tracePt t="33719" x="6848475" y="5965825"/>
          <p14:tracePt t="33735" x="7062788" y="5956300"/>
          <p14:tracePt t="33752" x="7180263" y="5919788"/>
          <p14:tracePt t="33769" x="7269163" y="5875338"/>
          <p14:tracePt t="33785" x="7340600" y="5848350"/>
          <p14:tracePt t="33802" x="7419975" y="5840413"/>
          <p14:tracePt t="33819" x="7466013" y="5840413"/>
          <p14:tracePt t="33835" x="7483475" y="5840413"/>
          <p14:tracePt t="33932" x="7483475" y="5848350"/>
          <p14:tracePt t="33975" x="7491413" y="5848350"/>
          <p14:tracePt t="33983" x="7518400" y="5848350"/>
          <p14:tracePt t="33991" x="7545388" y="5840413"/>
          <p14:tracePt t="34002" x="7616825" y="5795963"/>
          <p14:tracePt t="34019" x="7840663" y="5741988"/>
          <p14:tracePt t="34021" x="7875588" y="5732463"/>
          <p14:tracePt t="34035" x="8001000" y="5680075"/>
          <p14:tracePt t="34052" x="8081963" y="5653088"/>
          <p14:tracePt t="34069" x="8161338" y="5616575"/>
          <p14:tracePt t="34085" x="8232775" y="5589588"/>
          <p14:tracePt t="34102" x="8259763" y="5572125"/>
          <p14:tracePt t="34119" x="8296275" y="5510213"/>
          <p14:tracePt t="34135" x="8313738" y="5456238"/>
          <p14:tracePt t="34152" x="8331200" y="5394325"/>
          <p14:tracePt t="34169" x="8340725" y="5322888"/>
          <p14:tracePt t="34185" x="8340725" y="5251450"/>
          <p14:tracePt t="34202" x="8340725" y="5170488"/>
          <p14:tracePt t="34219" x="8323263" y="5072063"/>
          <p14:tracePt t="34236" x="8259763" y="4929188"/>
          <p14:tracePt t="34252" x="8242300" y="4902200"/>
          <p14:tracePt t="34269" x="8099425" y="4848225"/>
          <p14:tracePt t="34285" x="8027988" y="4830763"/>
          <p14:tracePt t="34302" x="7920038" y="4795838"/>
          <p14:tracePt t="34319" x="7616825" y="4759325"/>
          <p14:tracePt t="34335" x="7473950" y="4732338"/>
          <p14:tracePt t="34352" x="7242175" y="4732338"/>
          <p14:tracePt t="34369" x="7126288" y="4732338"/>
          <p14:tracePt t="34385" x="6867525" y="4751388"/>
          <p14:tracePt t="34402" x="6732588" y="4768850"/>
          <p14:tracePt t="34419" x="6643688" y="4786313"/>
          <p14:tracePt t="34435" x="6518275" y="4803775"/>
          <p14:tracePt t="34453" x="6286500" y="4830763"/>
          <p14:tracePt t="34469" x="6251575" y="4848225"/>
          <p14:tracePt t="34486" x="6205538" y="4867275"/>
          <p14:tracePt t="34502" x="6153150" y="4875213"/>
          <p14:tracePt t="34519" x="6089650" y="4919663"/>
          <p14:tracePt t="34536" x="6054725" y="4965700"/>
          <p14:tracePt t="34552" x="6000750" y="5054600"/>
          <p14:tracePt t="34569" x="5983288" y="5099050"/>
          <p14:tracePt t="34585" x="5965825" y="5160963"/>
          <p14:tracePt t="34602" x="5965825" y="5180013"/>
          <p14:tracePt t="34619" x="5956300" y="5224463"/>
          <p14:tracePt t="34635" x="5956300" y="5303838"/>
          <p14:tracePt t="34652" x="5973763" y="5438775"/>
          <p14:tracePt t="34669" x="6010275" y="5545138"/>
          <p14:tracePt t="34685" x="6054725" y="5581650"/>
          <p14:tracePt t="34702" x="6108700" y="5634038"/>
          <p14:tracePt t="34719" x="6170613" y="5705475"/>
          <p14:tracePt t="34736" x="6276975" y="5813425"/>
          <p14:tracePt t="34752" x="6500813" y="5894388"/>
          <p14:tracePt t="34769" x="6697663" y="5929313"/>
          <p14:tracePt t="34786" x="6894513" y="5983288"/>
          <p14:tracePt t="34803" x="7045325" y="6000750"/>
          <p14:tracePt t="34819" x="7170738" y="6010275"/>
          <p14:tracePt t="34836" x="7224713" y="6010275"/>
          <p14:tracePt t="34852" x="7286625" y="6010275"/>
          <p14:tracePt t="34870" x="7402513" y="5983288"/>
          <p14:tracePt t="34886" x="7466013" y="5965825"/>
          <p14:tracePt t="34903" x="7500938" y="5938838"/>
          <p14:tracePt t="34919" x="7518400" y="5929313"/>
          <p14:tracePt t="34936" x="7537450" y="5902325"/>
          <p14:tracePt t="34953" x="7616825" y="5867400"/>
          <p14:tracePt t="34969" x="7688263" y="5813425"/>
          <p14:tracePt t="34986" x="7759700" y="5786438"/>
          <p14:tracePt t="35002" x="7796213" y="5759450"/>
          <p14:tracePt t="35019" x="7848600" y="5724525"/>
          <p14:tracePt t="35036" x="7885113" y="5688013"/>
          <p14:tracePt t="35053" x="7939088" y="5661025"/>
          <p14:tracePt t="35069" x="8018463" y="5589588"/>
          <p14:tracePt t="35086" x="8126413" y="5491163"/>
          <p14:tracePt t="35103" x="8242300" y="5384800"/>
          <p14:tracePt t="35119" x="8286750" y="5303838"/>
          <p14:tracePt t="35136" x="8304213" y="5268913"/>
          <p14:tracePt t="35153" x="8331200" y="5232400"/>
          <p14:tracePt t="35623" x="8304213" y="5232400"/>
          <p14:tracePt t="35631" x="8259763" y="5232400"/>
          <p14:tracePt t="35639" x="8242300" y="5232400"/>
          <p14:tracePt t="35653" x="8188325" y="5232400"/>
          <p14:tracePt t="35669" x="8126413" y="5241925"/>
          <p14:tracePt t="35686" x="8089900" y="5259388"/>
          <p14:tracePt t="35703" x="8018463" y="5303838"/>
          <p14:tracePt t="35736" x="7777163" y="5438775"/>
          <p14:tracePt t="35769" x="7670800" y="5562600"/>
          <p14:tracePt t="35803" x="7562850" y="5616575"/>
          <p14:tracePt t="35819" x="7491413" y="5634038"/>
          <p14:tracePt t="35836" x="7456488" y="5653088"/>
          <p14:tracePt t="35853" x="7412038" y="5653088"/>
          <p14:tracePt t="35869" x="7394575" y="5653088"/>
          <p14:tracePt t="35886" x="7375525" y="5653088"/>
          <p14:tracePt t="35903" x="7367588" y="5653088"/>
          <p14:tracePt t="35919" x="7358063" y="5653088"/>
          <p14:tracePt t="35936" x="7331075" y="5653088"/>
          <p14:tracePt t="35953" x="7313613" y="5643563"/>
          <p14:tracePt t="35969" x="7269163" y="5634038"/>
          <p14:tracePt t="35986" x="7197725" y="5608638"/>
          <p14:tracePt t="36003" x="7108825" y="5572125"/>
          <p14:tracePt t="36020" x="7062788" y="5554663"/>
          <p14:tracePt t="36036" x="7018338" y="5537200"/>
          <p14:tracePt t="36053" x="6983413" y="5518150"/>
          <p14:tracePt t="36070" x="6956425" y="5491163"/>
          <p14:tracePt t="36086" x="6902450" y="5456238"/>
          <p14:tracePt t="36103" x="6875463" y="5438775"/>
          <p14:tracePt t="36120" x="6867525" y="5419725"/>
          <p14:tracePt t="36136" x="6848475" y="5402263"/>
          <p14:tracePt t="36153" x="6823075" y="5384800"/>
          <p14:tracePt t="36169" x="6804025" y="5367338"/>
          <p14:tracePt t="36186" x="6796088" y="5340350"/>
          <p14:tracePt t="36203" x="6777038" y="5330825"/>
          <p14:tracePt t="36220" x="6759575" y="5313363"/>
          <p14:tracePt t="36236" x="6759575" y="5295900"/>
          <p14:tracePt t="36253" x="6759575" y="5276850"/>
          <p14:tracePt t="36270" x="6759575" y="5232400"/>
          <p14:tracePt t="36286" x="6759575" y="5160963"/>
          <p14:tracePt t="36303" x="6759575" y="5143500"/>
          <p14:tracePt t="36319" x="6759575" y="5133975"/>
          <p14:tracePt t="36474" x="6759575" y="5126038"/>
          <p14:tracePt t="36482" x="6751638" y="5126038"/>
          <p14:tracePt t="36533" x="6742113" y="5126038"/>
          <p14:tracePt t="36547" x="6732588" y="5126038"/>
          <p14:tracePt t="36555" x="6724650" y="5126038"/>
          <p14:tracePt t="36572" x="6715125" y="5126038"/>
          <p14:tracePt t="36584" x="6697663" y="5126038"/>
          <p14:tracePt t="36592" x="6670675" y="5126038"/>
          <p14:tracePt t="36603" x="6653213" y="5116513"/>
          <p14:tracePt t="36620" x="6589713" y="5108575"/>
          <p14:tracePt t="36637" x="6510338" y="5108575"/>
          <p14:tracePt t="36653" x="6491288" y="5108575"/>
          <p14:tracePt t="36670" x="6465888" y="5126038"/>
          <p14:tracePt t="36686" x="6456363" y="5133975"/>
          <p14:tracePt t="36703" x="6446838" y="5133975"/>
          <p14:tracePt t="36720" x="6446838" y="5143500"/>
          <p14:tracePt t="36832" x="6446838" y="5153025"/>
          <p14:tracePt t="36875" x="6456363" y="5153025"/>
          <p14:tracePt t="36892" x="6465888" y="5153025"/>
          <p14:tracePt t="36899" x="6473825" y="5153025"/>
          <p14:tracePt t="36913" x="6491288" y="5153025"/>
          <p14:tracePt t="36928" x="6500813" y="5153025"/>
          <p14:tracePt t="36936" x="6518275" y="5153025"/>
          <p14:tracePt t="36953" x="6545263" y="5143500"/>
          <p14:tracePt t="36970" x="6572250" y="5143500"/>
          <p14:tracePt t="36987" x="6599238" y="5133975"/>
          <p14:tracePt t="37004" x="6634163" y="5116513"/>
          <p14:tracePt t="37020" x="6661150" y="5108575"/>
          <p14:tracePt t="37036" x="6670675" y="5108575"/>
          <p14:tracePt t="37064" x="6680200" y="5108575"/>
          <p14:tracePt t="37107" x="6688138" y="5108575"/>
          <p14:tracePt t="37184" x="6697663" y="5099050"/>
          <p14:tracePt t="37204" x="6697663" y="5089525"/>
          <p14:tracePt t="37249" x="6688138" y="5089525"/>
          <p14:tracePt t="37264" x="6688138" y="5099050"/>
          <p14:tracePt t="37271" x="6680200" y="5099050"/>
          <p14:tracePt t="37285" x="6670675" y="5108575"/>
          <p14:tracePt t="37293" x="6661150" y="5108575"/>
          <p14:tracePt t="37303" x="6643688" y="5108575"/>
          <p14:tracePt t="37320" x="6626225" y="5126038"/>
          <p14:tracePt t="37337" x="6608763" y="5126038"/>
          <p14:tracePt t="37353" x="6589713" y="5126038"/>
          <p14:tracePt t="37370" x="6572250" y="5126038"/>
          <p14:tracePt t="37387" x="6562725" y="5133975"/>
          <p14:tracePt t="37420" x="6554788" y="5143500"/>
          <p14:tracePt t="37444" x="6554788" y="5153025"/>
          <p14:tracePt t="37540" x="6562725" y="5153025"/>
          <p14:tracePt t="37546" x="6572250" y="5153025"/>
          <p14:tracePt t="37554" x="6589713" y="5153025"/>
          <p14:tracePt t="37570" x="6608763" y="5143500"/>
          <p14:tracePt t="37586" x="6626225" y="5133975"/>
          <p14:tracePt t="37603" x="6634163" y="5126038"/>
          <p14:tracePt t="37620" x="6643688" y="5116513"/>
          <p14:tracePt t="37636" x="6653213" y="5108575"/>
          <p14:tracePt t="37653" x="6661150" y="5108575"/>
          <p14:tracePt t="37670" x="6670675" y="5108575"/>
          <p14:tracePt t="37686" x="6680200" y="5108575"/>
          <p14:tracePt t="37703" x="6680200" y="5099050"/>
          <p14:tracePt t="37720" x="6688138" y="5099050"/>
          <p14:tracePt t="37737" x="6688138" y="5089525"/>
          <p14:tracePt t="37753" x="6688138" y="5081588"/>
          <p14:tracePt t="37771" x="6688138" y="5072063"/>
          <p14:tracePt t="37808" x="6680200" y="5062538"/>
          <p14:tracePt t="37820" x="6670675" y="5062538"/>
          <p14:tracePt t="37837" x="6661150" y="5062538"/>
          <p14:tracePt t="37853" x="6653213" y="5062538"/>
          <p14:tracePt t="37870" x="6634163" y="5062538"/>
          <p14:tracePt t="37887" x="6626225" y="5062538"/>
          <p14:tracePt t="37904" x="6616700" y="5062538"/>
          <p14:tracePt t="37921" x="6554788" y="5072063"/>
          <p14:tracePt t="37937" x="6510338" y="5072063"/>
          <p14:tracePt t="37954" x="6465888" y="5081588"/>
          <p14:tracePt t="37970" x="6438900" y="5089525"/>
          <p14:tracePt t="37987" x="6394450" y="5099050"/>
          <p14:tracePt t="38003" x="6367463" y="5116513"/>
          <p14:tracePt t="38020" x="6340475" y="5116513"/>
          <p14:tracePt t="38037" x="6323013" y="5133975"/>
          <p14:tracePt t="38054" x="6303963" y="5143500"/>
          <p14:tracePt t="38070" x="6296025" y="5153025"/>
          <p14:tracePt t="38087" x="6276975" y="5160963"/>
          <p14:tracePt t="38103" x="6269038" y="5160963"/>
          <p14:tracePt t="38121" x="6251575" y="5187950"/>
          <p14:tracePt t="38137" x="6232525" y="5205413"/>
          <p14:tracePt t="38153" x="6215063" y="5224463"/>
          <p14:tracePt t="38170" x="6215063" y="5232400"/>
          <p14:tracePt t="38187" x="6215063" y="5241925"/>
          <p14:tracePt t="38204" x="6215063" y="5251450"/>
          <p14:tracePt t="38221" x="6215063" y="5259388"/>
          <p14:tracePt t="38255" x="6215063" y="5268913"/>
          <p14:tracePt t="38277" x="6224588" y="5268913"/>
          <p14:tracePt t="38300" x="6232525" y="5268913"/>
          <p14:tracePt t="38307" x="6242050" y="5268913"/>
          <p14:tracePt t="38314" x="6251575" y="5268913"/>
          <p14:tracePt t="38344" x="6259513" y="5268913"/>
          <p14:tracePt t="38384" x="6269038" y="5268913"/>
          <p14:tracePt t="38404" x="6276975" y="5268913"/>
          <p14:tracePt t="38413" x="6286500" y="5268913"/>
          <p14:tracePt t="38420" x="6296025" y="5268913"/>
          <p14:tracePt t="38437" x="6330950" y="5268913"/>
          <p14:tracePt t="38453" x="6367463" y="5276850"/>
          <p14:tracePt t="38470" x="6394450" y="5286375"/>
          <p14:tracePt t="38487" x="6411913" y="5286375"/>
          <p14:tracePt t="38504" x="6419850" y="5286375"/>
          <p14:tracePt t="38520" x="6429375" y="5295900"/>
          <p14:tracePt t="38537" x="6438900" y="5295900"/>
          <p14:tracePt t="38553" x="6465888" y="5295900"/>
          <p14:tracePt t="38570" x="6473825" y="5295900"/>
          <p14:tracePt t="38587" x="6483350" y="5295900"/>
          <p14:tracePt t="38604" x="6500813" y="5295900"/>
          <p14:tracePt t="38620" x="6527800" y="5295900"/>
          <p14:tracePt t="38637" x="6545263" y="5303838"/>
          <p14:tracePt t="38653" x="6572250" y="5303838"/>
          <p14:tracePt t="38671" x="6581775" y="5303838"/>
          <p14:tracePt t="38687" x="6589713" y="5303838"/>
          <p14:tracePt t="38704" x="6608763" y="5303838"/>
          <p14:tracePt t="38721" x="6616700" y="5303838"/>
          <p14:tracePt t="38737" x="6626225" y="5303838"/>
          <p14:tracePt t="38754" x="6643688" y="5303838"/>
          <p14:tracePt t="38770" x="6653213" y="5303838"/>
          <p14:tracePt t="38787" x="6670675" y="5303838"/>
          <p14:tracePt t="38804" x="6688138" y="5303838"/>
          <p14:tracePt t="38821" x="6697663" y="5303838"/>
          <p14:tracePt t="38837" x="6732588" y="5303838"/>
          <p14:tracePt t="38854" x="6742113" y="5303838"/>
          <p14:tracePt t="38871" x="6751638" y="5303838"/>
          <p14:tracePt t="38904" x="6777038" y="5303838"/>
          <p14:tracePt t="38920" x="6796088" y="5303838"/>
          <p14:tracePt t="38937" x="6813550" y="5303838"/>
          <p14:tracePt t="38954" x="6831013" y="5303838"/>
          <p14:tracePt t="38972" x="6858000" y="5295900"/>
          <p14:tracePt t="39004" x="6875463" y="5295900"/>
          <p14:tracePt t="39020" x="6884988" y="5286375"/>
          <p14:tracePt t="39037" x="6902450" y="5276850"/>
          <p14:tracePt t="39054" x="6911975" y="5276850"/>
          <p14:tracePt t="39087" x="6911975" y="5268913"/>
          <p14:tracePt t="39104" x="6919913" y="5268913"/>
          <p14:tracePt t="39121" x="6919913" y="5259388"/>
          <p14:tracePt t="39143" x="6919913" y="5251450"/>
          <p14:tracePt t="39157" x="6919913" y="5241925"/>
          <p14:tracePt t="39170" x="6919913" y="5232400"/>
          <p14:tracePt t="39187" x="6919913" y="5224463"/>
          <p14:tracePt t="39210" x="6919913" y="5214938"/>
          <p14:tracePt t="39220" x="6919913" y="5205413"/>
          <p14:tracePt t="39237" x="6919913" y="5197475"/>
          <p14:tracePt t="39254" x="6919913" y="5180013"/>
          <p14:tracePt t="39287" x="6919913" y="5170488"/>
          <p14:tracePt t="39322" x="6911975" y="5170488"/>
          <p14:tracePt t="39336" x="6911975" y="5160963"/>
          <p14:tracePt t="39365" x="6902450" y="5160963"/>
          <p14:tracePt t="39382" x="6894513" y="5160963"/>
          <p14:tracePt t="39395" x="6884988" y="5160963"/>
          <p14:tracePt t="39411" x="6875463" y="5160963"/>
          <p14:tracePt t="39433" x="6867525" y="5160963"/>
          <p14:tracePt t="39447" x="6858000" y="5160963"/>
          <p14:tracePt t="39455" x="6848475" y="5160963"/>
          <p14:tracePt t="39463" x="6840538" y="5160963"/>
          <p14:tracePt t="39485" x="6831013" y="5160963"/>
          <p14:tracePt t="39493" x="6823075" y="5160963"/>
          <p14:tracePt t="39514" x="6813550" y="5170488"/>
          <p14:tracePt t="39544" x="6804025" y="5180013"/>
          <p14:tracePt t="39634" x="6796088" y="5180013"/>
          <p14:tracePt t="40054" x="6804025" y="5187950"/>
          <p14:tracePt t="40066" x="6804025" y="5197475"/>
          <p14:tracePt t="40074" x="6804025" y="5205413"/>
          <p14:tracePt t="40087" x="6813550" y="5214938"/>
          <p14:tracePt t="40104" x="6831013" y="5224463"/>
          <p14:tracePt t="40121" x="6831013" y="5232400"/>
          <p14:tracePt t="40137" x="6831013" y="5241925"/>
          <p14:tracePt t="40171" x="6831013" y="5259388"/>
          <p14:tracePt t="40204" x="6823075" y="5259388"/>
          <p14:tracePt t="40238" x="6804025" y="5259388"/>
          <p14:tracePt t="40254" x="6786563" y="5259388"/>
          <p14:tracePt t="40271" x="6777038" y="5259388"/>
          <p14:tracePt t="40287" x="6769100" y="5259388"/>
          <p14:tracePt t="40304" x="6751638" y="5259388"/>
          <p14:tracePt t="40321" x="6715125" y="5259388"/>
          <p14:tracePt t="40337" x="6688138" y="5259388"/>
          <p14:tracePt t="40354" x="6653213" y="5259388"/>
          <p14:tracePt t="40371" x="6626225" y="5241925"/>
          <p14:tracePt t="40388" x="6589713" y="5241925"/>
          <p14:tracePt t="40404" x="6581775" y="5241925"/>
          <p14:tracePt t="40421" x="6572250" y="5224463"/>
          <p14:tracePt t="40438" x="6562725" y="5214938"/>
          <p14:tracePt t="40454" x="6527800" y="5187950"/>
          <p14:tracePt t="40471" x="6510338" y="5170488"/>
          <p14:tracePt t="40487" x="6500813" y="5160963"/>
          <p14:tracePt t="40504" x="6483350" y="5153025"/>
          <p14:tracePt t="40521" x="6473825" y="5133975"/>
          <p14:tracePt t="40538" x="6465888" y="5116513"/>
          <p14:tracePt t="40554" x="6446838" y="5116513"/>
          <p14:tracePt t="40571" x="6438900" y="5108575"/>
          <p14:tracePt t="40588" x="6419850" y="5108575"/>
          <p14:tracePt t="40604" x="6411913" y="5099050"/>
          <p14:tracePt t="40621" x="6402388" y="5099050"/>
          <p14:tracePt t="40638" x="6394450" y="5099050"/>
          <p14:tracePt t="40654" x="6375400" y="5089525"/>
          <p14:tracePt t="40672" x="6375400" y="5081588"/>
          <p14:tracePt t="40688" x="6367463" y="5081588"/>
          <p14:tracePt t="40721" x="6357938" y="5081588"/>
          <p14:tracePt t="40745" x="6357938" y="5072063"/>
          <p14:tracePt t="40843" x="6357938" y="5062538"/>
          <p14:tracePt t="40850" x="6357938" y="5054600"/>
          <p14:tracePt t="40880" x="6357938" y="5045075"/>
          <p14:tracePt t="40886" x="6357938" y="5037138"/>
          <p14:tracePt t="40924" x="6348413" y="5037138"/>
          <p14:tracePt t="40963" x="6340475" y="5037138"/>
          <p14:tracePt t="40984" x="6323013" y="5037138"/>
          <p14:tracePt t="40999" x="6313488" y="5037138"/>
          <p14:tracePt t="41006" x="6313488" y="5045075"/>
          <p14:tracePt t="41024" x="6303963" y="5045075"/>
          <p14:tracePt t="41029" x="6296025" y="5045075"/>
          <p14:tracePt t="41038" x="6296025" y="5054600"/>
          <p14:tracePt t="41054" x="6286500" y="5054600"/>
          <p14:tracePt t="41071" x="6269038" y="5054600"/>
          <p14:tracePt t="41088" x="6251575" y="5062538"/>
          <p14:tracePt t="41104" x="6232525" y="5062538"/>
          <p14:tracePt t="41121" x="6215063" y="5081588"/>
          <p14:tracePt t="41138" x="6188075" y="5099050"/>
          <p14:tracePt t="41155" x="6170613" y="5108575"/>
          <p14:tracePt t="41171" x="6161088" y="5108575"/>
          <p14:tracePt t="41188" x="6143625" y="5126038"/>
          <p14:tracePt t="41204" x="6134100" y="5133975"/>
          <p14:tracePt t="41221" x="6134100" y="5143500"/>
          <p14:tracePt t="41238" x="6134100" y="5160963"/>
          <p14:tracePt t="41255" x="6134100" y="5170488"/>
          <p14:tracePt t="41271" x="6126163" y="5180013"/>
          <p14:tracePt t="41288" x="6126163" y="5187950"/>
          <p14:tracePt t="41304" x="6126163" y="5205413"/>
          <p14:tracePt t="41321" x="6126163" y="5214938"/>
          <p14:tracePt t="41338" x="6126163" y="5232400"/>
          <p14:tracePt t="41354" x="6126163" y="5241925"/>
          <p14:tracePt t="41371" x="6126163" y="5259388"/>
          <p14:tracePt t="41461" x="6126163" y="5268913"/>
          <p14:tracePt t="41491" x="6134100" y="5276850"/>
          <p14:tracePt t="41514" x="6143625" y="5276850"/>
          <p14:tracePt t="41521" x="6153150" y="5286375"/>
          <p14:tracePt t="41544" x="6161088" y="5286375"/>
          <p14:tracePt t="41550" x="6170613" y="5295900"/>
          <p14:tracePt t="41565" x="6180138" y="5295900"/>
          <p14:tracePt t="41581" x="6188075" y="5295900"/>
          <p14:tracePt t="41595" x="6197600" y="5295900"/>
          <p14:tracePt t="41605" x="6197600" y="5303838"/>
          <p14:tracePt t="41621" x="6224588" y="5303838"/>
          <p14:tracePt t="41638" x="6232525" y="5303838"/>
          <p14:tracePt t="41654" x="6259513" y="5303838"/>
          <p14:tracePt t="41671" x="6296025" y="5303838"/>
          <p14:tracePt t="41688" x="6303963" y="5303838"/>
          <p14:tracePt t="41705" x="6313488" y="5303838"/>
          <p14:tracePt t="41738" x="6340475" y="5303838"/>
          <p14:tracePt t="41755" x="6348413" y="5303838"/>
          <p14:tracePt t="41771" x="6357938" y="5313363"/>
          <p14:tracePt t="41788" x="6375400" y="5313363"/>
          <p14:tracePt t="41805" x="6394450" y="5313363"/>
          <p14:tracePt t="41821" x="6402388" y="5313363"/>
          <p14:tracePt t="41838" x="6419850" y="5313363"/>
          <p14:tracePt t="41855" x="6446838" y="5313363"/>
          <p14:tracePt t="41871" x="6473825" y="5313363"/>
          <p14:tracePt t="41888" x="6500813" y="5322888"/>
          <p14:tracePt t="41905" x="6510338" y="5322888"/>
          <p14:tracePt t="41921" x="6527800" y="5322888"/>
          <p14:tracePt t="41938" x="6562725" y="5322888"/>
          <p14:tracePt t="41955" x="6572250" y="5322888"/>
          <p14:tracePt t="41972" x="6589713" y="5322888"/>
          <p14:tracePt t="41989" x="6608763" y="5322888"/>
          <p14:tracePt t="42005" x="6616700" y="5322888"/>
          <p14:tracePt t="42021" x="6626225" y="5322888"/>
          <p14:tracePt t="42038" x="6634163" y="5322888"/>
          <p14:tracePt t="42055" x="6670675" y="5322888"/>
          <p14:tracePt t="42072" x="6680200" y="5322888"/>
          <p14:tracePt t="42088" x="6724650" y="5322888"/>
          <p14:tracePt t="42105" x="6759575" y="5322888"/>
          <p14:tracePt t="42122" x="6786563" y="5322888"/>
          <p14:tracePt t="42138" x="6823075" y="5322888"/>
          <p14:tracePt t="42155" x="6848475" y="5322888"/>
          <p14:tracePt t="42172" x="6867525" y="5322888"/>
          <p14:tracePt t="42188" x="6875463" y="5322888"/>
          <p14:tracePt t="42205" x="6894513" y="5322888"/>
          <p14:tracePt t="42221" x="6902450" y="5322888"/>
          <p14:tracePt t="42238" x="6911975" y="5313363"/>
          <p14:tracePt t="42255" x="6929438" y="5313363"/>
          <p14:tracePt t="42272" x="6938963" y="5303838"/>
          <p14:tracePt t="42288" x="6956425" y="5303838"/>
          <p14:tracePt t="42305" x="6965950" y="5303838"/>
          <p14:tracePt t="42321" x="6973888" y="5303838"/>
          <p14:tracePt t="42338" x="6991350" y="5295900"/>
          <p14:tracePt t="42355" x="7010400" y="5295900"/>
          <p14:tracePt t="42372" x="7018338" y="5295900"/>
          <p14:tracePt t="42388" x="7037388" y="5286375"/>
          <p14:tracePt t="42405" x="7054850" y="5276850"/>
          <p14:tracePt t="42422" x="7072313" y="5276850"/>
          <p14:tracePt t="42438" x="7081838" y="5268913"/>
          <p14:tracePt t="42472" x="7089775" y="5268913"/>
          <p14:tracePt t="42488" x="7099300" y="5268913"/>
          <p14:tracePt t="42505" x="7108825" y="5259388"/>
          <p14:tracePt t="42527" x="7116763" y="5241925"/>
          <p14:tracePt t="42550" x="7126288" y="5232400"/>
          <p14:tracePt t="42557" x="7134225" y="5224463"/>
          <p14:tracePt t="42572" x="7134225" y="5214938"/>
          <p14:tracePt t="42588" x="7134225" y="5187950"/>
          <p14:tracePt t="42605" x="7134225" y="5180013"/>
          <p14:tracePt t="42622" x="7134225" y="5160963"/>
          <p14:tracePt t="42638" x="7134225" y="5153025"/>
          <p14:tracePt t="42655" x="7134225" y="5133975"/>
          <p14:tracePt t="42671" x="7134225" y="5116513"/>
          <p14:tracePt t="42688" x="7134225" y="5099050"/>
          <p14:tracePt t="42705" x="7134225" y="5072063"/>
          <p14:tracePt t="42722" x="7134225" y="5062538"/>
          <p14:tracePt t="42738" x="7126288" y="5062538"/>
          <p14:tracePt t="42755" x="7116763" y="5054600"/>
          <p14:tracePt t="42772" x="7108825" y="5054600"/>
          <p14:tracePt t="42788" x="7089775" y="5045075"/>
          <p14:tracePt t="42805" x="7081838" y="5045075"/>
          <p14:tracePt t="42822" x="7062788" y="5037138"/>
          <p14:tracePt t="42838" x="7037388" y="5027613"/>
          <p14:tracePt t="42855" x="7010400" y="5027613"/>
          <p14:tracePt t="42872" x="6983413" y="5027613"/>
          <p14:tracePt t="42888" x="6973888" y="5027613"/>
          <p14:tracePt t="42905" x="6946900" y="5018088"/>
          <p14:tracePt t="42922" x="6929438" y="5018088"/>
          <p14:tracePt t="42938" x="6902450" y="5018088"/>
          <p14:tracePt t="42955" x="6875463" y="5018088"/>
          <p14:tracePt t="42972" x="6848475" y="5018088"/>
          <p14:tracePt t="42989" x="6823075" y="5018088"/>
          <p14:tracePt t="43005" x="6804025" y="5018088"/>
          <p14:tracePt t="43022" x="6759575" y="5018088"/>
          <p14:tracePt t="43038" x="6742113" y="5018088"/>
          <p14:tracePt t="43055" x="6724650" y="5018088"/>
          <p14:tracePt t="43072" x="6697663" y="5018088"/>
          <p14:tracePt t="43088" x="6680200" y="5018088"/>
          <p14:tracePt t="43105" x="6670675" y="5018088"/>
          <p14:tracePt t="43122" x="6661150" y="5018088"/>
          <p14:tracePt t="43138" x="6634163" y="5018088"/>
          <p14:tracePt t="43155" x="6626225" y="5018088"/>
          <p14:tracePt t="43172" x="6608763" y="5018088"/>
          <p14:tracePt t="43189" x="6572250" y="5018088"/>
          <p14:tracePt t="43205" x="6554788" y="5018088"/>
          <p14:tracePt t="43222" x="6518275" y="5018088"/>
          <p14:tracePt t="43238" x="6491288" y="5018088"/>
          <p14:tracePt t="43255" x="6473825" y="5018088"/>
          <p14:tracePt t="43272" x="6465888" y="5018088"/>
          <p14:tracePt t="43289" x="6446838" y="5018088"/>
          <p14:tracePt t="43305" x="6438900" y="5018088"/>
          <p14:tracePt t="43363" x="6429375" y="5018088"/>
          <p14:tracePt t="43534" x="6419850" y="5018088"/>
          <p14:tracePt t="43541" x="6411913" y="5018088"/>
          <p14:tracePt t="43549" x="6394450" y="5018088"/>
          <p14:tracePt t="43556" x="6384925" y="5010150"/>
          <p14:tracePt t="43572" x="6375400" y="5010150"/>
          <p14:tracePt t="43589" x="6357938" y="5010150"/>
          <p14:tracePt t="43605" x="6348413" y="5010150"/>
          <p14:tracePt t="43622" x="6340475" y="5010150"/>
          <p14:tracePt t="43639" x="6303963" y="5010150"/>
          <p14:tracePt t="43655" x="6296025" y="5010150"/>
          <p14:tracePt t="43672" x="6286500" y="5010150"/>
          <p14:tracePt t="43689" x="6276975" y="5010150"/>
          <p14:tracePt t="43705" x="6242050" y="5010150"/>
          <p14:tracePt t="43722" x="6215063" y="5010150"/>
          <p14:tracePt t="43739" x="6180138" y="5010150"/>
          <p14:tracePt t="43755" x="6170613" y="5010150"/>
          <p14:tracePt t="43772" x="6161088" y="5010150"/>
          <p14:tracePt t="43789" x="6143625" y="5010150"/>
          <p14:tracePt t="43805" x="6134100" y="5010150"/>
          <p14:tracePt t="43822" x="6126163" y="5010150"/>
          <p14:tracePt t="43839" x="6108700" y="5010150"/>
          <p14:tracePt t="43855" x="6099175" y="5010150"/>
          <p14:tracePt t="43872" x="6089650" y="5010150"/>
          <p14:tracePt t="43889" x="6072188" y="5010150"/>
          <p14:tracePt t="43906" x="6062663" y="5027613"/>
          <p14:tracePt t="43922" x="6054725" y="5027613"/>
          <p14:tracePt t="43939" x="6027738" y="5037138"/>
          <p14:tracePt t="43955" x="6018213" y="5037138"/>
          <p14:tracePt t="43972" x="6010275" y="5037138"/>
          <p14:tracePt t="43989" x="5983288" y="5054600"/>
          <p14:tracePt t="44005" x="5973763" y="5054600"/>
          <p14:tracePt t="44039" x="5965825" y="5062538"/>
          <p14:tracePt t="44055" x="5956300" y="5081588"/>
          <p14:tracePt t="44072" x="5946775" y="5108575"/>
          <p14:tracePt t="44089" x="5929313" y="5133975"/>
          <p14:tracePt t="44105" x="5919788" y="5160963"/>
          <p14:tracePt t="44122" x="5911850" y="5180013"/>
          <p14:tracePt t="44139" x="5911850" y="5197475"/>
          <p14:tracePt t="44155" x="5911850" y="5214938"/>
          <p14:tracePt t="44172" x="5911850" y="5224463"/>
          <p14:tracePt t="44189" x="5911850" y="5241925"/>
          <p14:tracePt t="44205" x="5911850" y="5251450"/>
          <p14:tracePt t="44222" x="5911850" y="5268913"/>
          <p14:tracePt t="44256" x="5911850" y="5276850"/>
          <p14:tracePt t="44274" x="5911850" y="5286375"/>
          <p14:tracePt t="44294" x="5911850" y="5295900"/>
          <p14:tracePt t="44305" x="5919788" y="5295900"/>
          <p14:tracePt t="44322" x="5938838" y="5303838"/>
          <p14:tracePt t="44339" x="5946775" y="5313363"/>
          <p14:tracePt t="44355" x="5965825" y="5313363"/>
          <p14:tracePt t="44372" x="5983288" y="5322888"/>
          <p14:tracePt t="44389" x="6000750" y="5340350"/>
          <p14:tracePt t="44405" x="6027738" y="5348288"/>
          <p14:tracePt t="44422" x="6054725" y="5357813"/>
          <p14:tracePt t="44439" x="6072188" y="5357813"/>
          <p14:tracePt t="44455" x="6081713" y="5375275"/>
          <p14:tracePt t="44473" x="6108700" y="5384800"/>
          <p14:tracePt t="44489" x="6134100" y="5394325"/>
          <p14:tracePt t="44505" x="6170613" y="5402263"/>
          <p14:tracePt t="44522" x="6188075" y="5411788"/>
          <p14:tracePt t="44524" x="6205538" y="5411788"/>
          <p14:tracePt t="44539" x="6224588" y="5411788"/>
          <p14:tracePt t="44556" x="6251575" y="5419725"/>
          <p14:tracePt t="44572" x="6286500" y="5419725"/>
          <p14:tracePt t="44589" x="6323013" y="5429250"/>
          <p14:tracePt t="44606" x="6340475" y="5429250"/>
          <p14:tracePt t="44622" x="6367463" y="5438775"/>
          <p14:tracePt t="44639" x="6375400" y="5438775"/>
          <p14:tracePt t="44655" x="6394450" y="5438775"/>
          <p14:tracePt t="44672" x="6411913" y="5438775"/>
          <p14:tracePt t="44689" x="6456363" y="5456238"/>
          <p14:tracePt t="44706" x="6473825" y="5456238"/>
          <p14:tracePt t="44723" x="6510338" y="5456238"/>
          <p14:tracePt t="44739" x="6527800" y="5456238"/>
          <p14:tracePt t="44756" x="6545263" y="5456238"/>
          <p14:tracePt t="44772" x="6562725" y="5456238"/>
          <p14:tracePt t="44789" x="6581775" y="5456238"/>
          <p14:tracePt t="44806" x="6589713" y="5456238"/>
          <p14:tracePt t="44823" x="6616700" y="5456238"/>
          <p14:tracePt t="44839" x="6626225" y="5456238"/>
          <p14:tracePt t="44855" x="6643688" y="5456238"/>
          <p14:tracePt t="44872" x="6653213" y="5456238"/>
          <p14:tracePt t="44889" x="6670675" y="5446713"/>
          <p14:tracePt t="44906" x="6680200" y="5446713"/>
          <p14:tracePt t="44922" x="6688138" y="5446713"/>
          <p14:tracePt t="44939" x="6697663" y="5438775"/>
          <p14:tracePt t="44956" x="6724650" y="5438775"/>
          <p14:tracePt t="44973" x="6732588" y="5438775"/>
          <p14:tracePt t="44989" x="6759575" y="5429250"/>
          <p14:tracePt t="45006" x="6786563" y="5419725"/>
          <p14:tracePt t="45023" x="6796088" y="5411788"/>
          <p14:tracePt t="45025" x="6804025" y="5411788"/>
          <p14:tracePt t="45039" x="6823075" y="5411788"/>
          <p14:tracePt t="45056" x="6840538" y="5394325"/>
          <p14:tracePt t="45072" x="6848475" y="5394325"/>
          <p14:tracePt t="45089" x="6858000" y="5394325"/>
          <p14:tracePt t="45106" x="6867525" y="5384800"/>
          <p14:tracePt t="45123" x="6894513" y="5384800"/>
          <p14:tracePt t="45139" x="6902450" y="5384800"/>
          <p14:tracePt t="45156" x="6919913" y="5375275"/>
          <p14:tracePt t="45173" x="6929438" y="5375275"/>
          <p14:tracePt t="45189" x="6956425" y="5367338"/>
          <p14:tracePt t="45206" x="6965950" y="5367338"/>
          <p14:tracePt t="45222" x="6983413" y="5367338"/>
          <p14:tracePt t="45239" x="7010400" y="5357813"/>
          <p14:tracePt t="45256" x="7045325" y="5357813"/>
          <p14:tracePt t="45272" x="7062788" y="5340350"/>
          <p14:tracePt t="45289" x="7089775" y="5340350"/>
          <p14:tracePt t="45306" x="7108825" y="5330825"/>
          <p14:tracePt t="45322" x="7126288" y="5330825"/>
          <p14:tracePt t="45339" x="7143750" y="5330825"/>
          <p14:tracePt t="45356" x="7153275" y="5322888"/>
          <p14:tracePt t="45372" x="7170738" y="5322888"/>
          <p14:tracePt t="45389" x="7180263" y="5322888"/>
          <p14:tracePt t="45406" x="7188200" y="5313363"/>
          <p14:tracePt t="45423" x="7205663" y="5303838"/>
          <p14:tracePt t="45439" x="7215188" y="5303838"/>
          <p14:tracePt t="45456" x="7242175" y="5303838"/>
          <p14:tracePt t="45473" x="7242175" y="5295900"/>
          <p14:tracePt t="45489" x="7251700" y="5295900"/>
          <p14:tracePt t="45506" x="7259638" y="5295900"/>
          <p14:tracePt t="45523" x="7269163" y="5286375"/>
          <p14:tracePt t="45540" x="7277100" y="5276850"/>
          <p14:tracePt t="45584" x="7286625" y="5268913"/>
          <p14:tracePt t="45593" x="7296150" y="5268913"/>
          <p14:tracePt t="45599" x="7296150" y="5259388"/>
          <p14:tracePt t="45614" x="7296150" y="5241925"/>
          <p14:tracePt t="45624" x="7296150" y="5232400"/>
          <p14:tracePt t="45639" x="7304088" y="5214938"/>
          <p14:tracePt t="45656" x="7304088" y="5187950"/>
          <p14:tracePt t="45673" x="7313613" y="5160963"/>
          <p14:tracePt t="45689" x="7313613" y="5153025"/>
          <p14:tracePt t="45706" x="7323138" y="5153025"/>
          <p14:tracePt t="46113" x="7375525" y="5153025"/>
          <p14:tracePt t="46121" x="7456488" y="5153025"/>
          <p14:tracePt t="46129" x="7491413" y="5153025"/>
          <p14:tracePt t="46139" x="7527925" y="5153025"/>
          <p14:tracePt t="46156" x="7599363" y="5153025"/>
          <p14:tracePt t="46173" x="7653338" y="5153025"/>
          <p14:tracePt t="46189" x="7661275" y="5153025"/>
          <p14:tracePt t="46223" x="7670800" y="5153025"/>
          <p14:tracePt t="46568" x="7670800" y="5143500"/>
          <p14:tracePt t="46583" x="7670800" y="5133975"/>
          <p14:tracePt t="46605" x="7680325" y="5116513"/>
          <p14:tracePt t="46613" x="7732713" y="5054600"/>
          <p14:tracePt t="46621" x="7777163" y="4973638"/>
          <p14:tracePt t="46628" x="7848600" y="4857750"/>
          <p14:tracePt t="46656" x="8010525" y="4545013"/>
          <p14:tracePt t="46690" x="8197850" y="4251325"/>
          <p14:tracePt t="46723" x="8269288" y="4187825"/>
          <p14:tracePt t="46740" x="8277225" y="4170363"/>
          <p14:tracePt t="46756" x="8277225" y="4160838"/>
          <p14:tracePt t="46773" x="8269288" y="4125913"/>
          <p14:tracePt t="46790" x="8242300" y="4098925"/>
          <p14:tracePt t="46806" x="8180388" y="4037013"/>
          <p14:tracePt t="46823" x="8161338" y="4010025"/>
          <p14:tracePt t="46840" x="8143875" y="3990975"/>
          <p14:tracePt t="46856" x="8126413" y="3965575"/>
          <p14:tracePt t="46873" x="8108950" y="3902075"/>
          <p14:tracePt t="46890" x="8089900" y="3848100"/>
          <p14:tracePt t="46906" x="8089900" y="3751263"/>
          <p14:tracePt t="46923" x="8081963" y="3625850"/>
          <p14:tracePt t="46940" x="8062913" y="3536950"/>
          <p14:tracePt t="46956" x="8037513" y="3473450"/>
          <p14:tracePt t="46973" x="8010525" y="3429000"/>
          <p14:tracePt t="46990" x="7947025" y="3295650"/>
          <p14:tracePt t="47006" x="7858125" y="3187700"/>
          <p14:tracePt t="47023" x="7777163" y="3108325"/>
          <p14:tracePt t="47040" x="7715250" y="3081338"/>
          <p14:tracePt t="47056" x="7680325" y="3054350"/>
          <p14:tracePt t="47073" x="7653338" y="3027363"/>
          <p14:tracePt t="47090" x="7599363" y="2946400"/>
          <p14:tracePt t="47106" x="7545388" y="2894013"/>
          <p14:tracePt t="47123" x="7491413" y="2840038"/>
          <p14:tracePt t="47140" x="7429500" y="2813050"/>
          <p14:tracePt t="47156" x="7358063" y="2759075"/>
          <p14:tracePt t="47173" x="7323138" y="2741613"/>
          <p14:tracePt t="47190" x="7242175" y="2724150"/>
          <p14:tracePt t="47206" x="7108825" y="2697163"/>
          <p14:tracePt t="47223" x="6983413" y="2660650"/>
          <p14:tracePt t="47240" x="6919913" y="2643188"/>
          <p14:tracePt t="47256" x="6875463" y="2616200"/>
          <p14:tracePt t="47273" x="6777038" y="2589213"/>
          <p14:tracePt t="47290" x="6680200" y="2562225"/>
          <p14:tracePt t="47306" x="6562725" y="2554288"/>
          <p14:tracePt t="47323" x="6500813" y="2527300"/>
          <p14:tracePt t="47340" x="6402388" y="2527300"/>
          <p14:tracePt t="47356" x="6269038" y="2598738"/>
          <p14:tracePt t="47373" x="6170613" y="2643188"/>
          <p14:tracePt t="47390" x="6108700" y="2670175"/>
          <p14:tracePt t="47406" x="6037263" y="2714625"/>
          <p14:tracePt t="47423" x="5946775" y="2751138"/>
          <p14:tracePt t="47440" x="5813425" y="2813050"/>
          <p14:tracePt t="47456" x="5759450" y="2847975"/>
          <p14:tracePt t="47473" x="5724525" y="2901950"/>
          <p14:tracePt t="47490" x="5688013" y="2946400"/>
          <p14:tracePt t="47507" x="5653088" y="3017838"/>
          <p14:tracePt t="47523" x="5616575" y="3062288"/>
          <p14:tracePt t="47540" x="5608638" y="3089275"/>
          <p14:tracePt t="47556" x="5589588" y="3098800"/>
          <p14:tracePt t="47573" x="5581650" y="3116263"/>
          <p14:tracePt t="47591" x="5572125" y="3160713"/>
          <p14:tracePt t="47607" x="5572125" y="3224213"/>
          <p14:tracePt t="47623" x="5572125" y="3330575"/>
          <p14:tracePt t="47641" x="5572125" y="3402013"/>
          <p14:tracePt t="47656" x="5572125" y="3473450"/>
          <p14:tracePt t="47673" x="5581650" y="3517900"/>
          <p14:tracePt t="47690" x="5616575" y="3554413"/>
          <p14:tracePt t="47706" x="5688013" y="3687763"/>
          <p14:tracePt t="47723" x="5732463" y="3776663"/>
          <p14:tracePt t="47740" x="5813425" y="3867150"/>
          <p14:tracePt t="47757" x="5911850" y="3938588"/>
          <p14:tracePt t="47773" x="6027738" y="4000500"/>
          <p14:tracePt t="47790" x="6134100" y="4098925"/>
          <p14:tracePt t="47807" x="6215063" y="4160838"/>
          <p14:tracePt t="47823" x="6323013" y="4205288"/>
          <p14:tracePt t="47841" x="6473825" y="4224338"/>
          <p14:tracePt t="47857" x="6554788" y="4251325"/>
          <p14:tracePt t="47873" x="6634163" y="4268788"/>
          <p14:tracePt t="47890" x="6796088" y="4276725"/>
          <p14:tracePt t="47907" x="6938963" y="4276725"/>
          <p14:tracePt t="47924" x="7037388" y="4276725"/>
          <p14:tracePt t="47940" x="7277100" y="4259263"/>
          <p14:tracePt t="47957" x="7394575" y="4251325"/>
          <p14:tracePt t="47973" x="7483475" y="4232275"/>
          <p14:tracePt t="47990" x="7581900" y="4187825"/>
          <p14:tracePt t="48007" x="7742238" y="4081463"/>
          <p14:tracePt t="48023" x="7804150" y="4027488"/>
          <p14:tracePt t="48040" x="7840663" y="3965575"/>
          <p14:tracePt t="48057" x="7875588" y="3919538"/>
          <p14:tracePt t="48074" x="7947025" y="3848100"/>
          <p14:tracePt t="48091" x="8010525" y="3741738"/>
          <p14:tracePt t="48107" x="8062913" y="3625850"/>
          <p14:tracePt t="48123" x="8072438" y="3536950"/>
          <p14:tracePt t="48141" x="8062913" y="3473450"/>
          <p14:tracePt t="48157" x="8037513" y="3419475"/>
          <p14:tracePt t="48173" x="7983538" y="3313113"/>
          <p14:tracePt t="48190" x="7920038" y="3214688"/>
          <p14:tracePt t="48207" x="7885113" y="3143250"/>
          <p14:tracePt t="48223" x="7823200" y="3071813"/>
          <p14:tracePt t="48240" x="7751763" y="3017838"/>
          <p14:tracePt t="48257" x="7661275" y="2946400"/>
          <p14:tracePt t="48273" x="7599363" y="2894013"/>
          <p14:tracePt t="48291" x="7473950" y="2768600"/>
          <p14:tracePt t="48307" x="7242175" y="2679700"/>
          <p14:tracePt t="48324" x="7010400" y="2633663"/>
          <p14:tracePt t="48340" x="6848475" y="2562225"/>
          <p14:tracePt t="48357" x="6589713" y="2509838"/>
          <p14:tracePt t="48374" x="6518275" y="2509838"/>
          <p14:tracePt t="48390" x="6438900" y="2527300"/>
          <p14:tracePt t="48407" x="6313488" y="2562225"/>
          <p14:tracePt t="48424" x="6242050" y="2589213"/>
          <p14:tracePt t="48440" x="6161088" y="2633663"/>
          <p14:tracePt t="48457" x="6134100" y="2670175"/>
          <p14:tracePt t="48474" x="6116638" y="2697163"/>
          <p14:tracePt t="48490" x="6108700" y="2705100"/>
          <p14:tracePt t="48784" x="6251575" y="2795588"/>
          <p14:tracePt t="48790" x="6518275" y="3017838"/>
          <p14:tracePt t="48797" x="6732588" y="3214688"/>
          <p14:tracePt t="48807" x="6796088" y="3276600"/>
          <p14:tracePt t="48823" x="7188200" y="3589338"/>
          <p14:tracePt t="48841" x="7358063" y="3830638"/>
          <p14:tracePt t="48857" x="7518400" y="3990975"/>
          <p14:tracePt t="48891" x="7732713" y="4303713"/>
          <p14:tracePt t="48924" x="7902575" y="4724400"/>
          <p14:tracePt t="48957" x="7974013" y="5000625"/>
          <p14:tracePt t="48974" x="7974013" y="5133975"/>
          <p14:tracePt t="48991" x="7947025" y="5251450"/>
          <p14:tracePt t="49007" x="7929563" y="5348288"/>
          <p14:tracePt t="49024" x="7885113" y="5456238"/>
          <p14:tracePt t="49041" x="7848600" y="5562600"/>
          <p14:tracePt t="49057" x="7796213" y="5643563"/>
          <p14:tracePt t="49074" x="7769225" y="5688013"/>
          <p14:tracePt t="49091" x="7697788" y="5768975"/>
          <p14:tracePt t="49107" x="7589838" y="5894388"/>
          <p14:tracePt t="49124" x="7537450" y="5965825"/>
          <p14:tracePt t="49141" x="7466013" y="6045200"/>
          <p14:tracePt t="49157" x="7439025" y="6062663"/>
          <p14:tracePt t="49174" x="7402513" y="6072188"/>
          <p14:tracePt t="49191" x="7385050" y="6072188"/>
          <p14:tracePt t="49207" x="7375525" y="6072188"/>
          <p14:tracePt t="49224" x="7358063" y="6072188"/>
          <p14:tracePt t="49241" x="7340600" y="6054725"/>
          <p14:tracePt t="49257" x="7269163" y="5983288"/>
          <p14:tracePt t="49274" x="7215188" y="5867400"/>
          <p14:tracePt t="49291" x="7188200" y="5830888"/>
          <p14:tracePt t="49307" x="7170738" y="5795963"/>
          <p14:tracePt t="49324" x="7161213" y="5768975"/>
          <p14:tracePt t="49341" x="7153275" y="5732463"/>
          <p14:tracePt t="49357" x="7126288" y="5643563"/>
          <p14:tracePt t="49374" x="7116763" y="5545138"/>
          <p14:tracePt t="49391" x="7116763" y="5491163"/>
          <p14:tracePt t="49408" x="7108825" y="5419725"/>
          <p14:tracePt t="49424" x="7099300" y="5402263"/>
          <p14:tracePt t="49441" x="7081838" y="5357813"/>
          <p14:tracePt t="49457" x="7045325" y="5330825"/>
          <p14:tracePt t="49474" x="7027863" y="5313363"/>
          <p14:tracePt t="49491" x="6973888" y="5276850"/>
          <p14:tracePt t="49507" x="6919913" y="5241925"/>
          <p14:tracePt t="49524" x="6884988" y="5224463"/>
          <p14:tracePt t="49541" x="6848475" y="5197475"/>
          <p14:tracePt t="49557" x="6823075" y="5180013"/>
          <p14:tracePt t="49574" x="6796088" y="5160963"/>
          <p14:tracePt t="49591" x="6786563" y="5160963"/>
          <p14:tracePt t="49607" x="6769100" y="5160963"/>
          <p14:tracePt t="49825" x="6769100" y="5170488"/>
          <p14:tracePt t="49833" x="6769100" y="5180013"/>
          <p14:tracePt t="49848" x="6777038" y="5197475"/>
          <p14:tracePt t="49857" x="6786563" y="5205413"/>
          <p14:tracePt t="49874" x="6804025" y="5224463"/>
          <p14:tracePt t="49891" x="6831013" y="5259388"/>
          <p14:tracePt t="49907" x="6875463" y="5286375"/>
          <p14:tracePt t="49924" x="6902450" y="5303838"/>
          <p14:tracePt t="49941" x="6946900" y="5322888"/>
          <p14:tracePt t="49957" x="6983413" y="5340350"/>
          <p14:tracePt t="49974" x="7000875" y="5348288"/>
          <p14:tracePt t="49991" x="7018338" y="5367338"/>
          <p14:tracePt t="50007" x="7027863" y="5375275"/>
          <p14:tracePt t="50024" x="7045325" y="5394325"/>
          <p14:tracePt t="50041" x="7054850" y="5419725"/>
          <p14:tracePt t="50057" x="7072313" y="5456238"/>
          <p14:tracePt t="50074" x="7072313" y="5465763"/>
          <p14:tracePt t="50091" x="7081838" y="5483225"/>
          <p14:tracePt t="50107" x="7099300" y="5510213"/>
          <p14:tracePt t="50124" x="7116763" y="5545138"/>
          <p14:tracePt t="50141" x="7143750" y="5572125"/>
          <p14:tracePt t="50157" x="7161213" y="5589588"/>
          <p14:tracePt t="50174" x="7170738" y="5599113"/>
          <p14:tracePt t="50191" x="7188200" y="5608638"/>
          <p14:tracePt t="50208" x="7224713" y="5616575"/>
          <p14:tracePt t="50224" x="7251700" y="5626100"/>
          <p14:tracePt t="50241" x="7286625" y="5634038"/>
          <p14:tracePt t="50258" x="7313613" y="5643563"/>
          <p14:tracePt t="50274" x="7323138" y="5643563"/>
          <p14:tracePt t="50291" x="7340600" y="5653088"/>
          <p14:tracePt t="50308" x="7358063" y="5653088"/>
          <p14:tracePt t="50324" x="7375525" y="5661025"/>
          <p14:tracePt t="50341" x="7394575" y="5670550"/>
          <p14:tracePt t="50357" x="7412038" y="5670550"/>
          <p14:tracePt t="50374" x="7419975" y="5670550"/>
          <p14:tracePt t="50392" x="7429500" y="5670550"/>
          <p14:tracePt t="50408" x="7429500" y="5688013"/>
          <p14:tracePt t="50496" x="7429500" y="5697538"/>
          <p14:tracePt t="50526" x="7456488" y="5715000"/>
          <p14:tracePt t="50534" x="7466013" y="5715000"/>
          <p14:tracePt t="50544" x="7473950" y="5724525"/>
          <p14:tracePt t="50558" x="7491413" y="5741988"/>
          <p14:tracePt t="50574" x="7500938" y="5759450"/>
          <p14:tracePt t="50591" x="7510463" y="5759450"/>
          <p14:tracePt t="50638" x="7518400" y="5759450"/>
          <p14:tracePt t="50668" x="7527925" y="5759450"/>
          <p14:tracePt t="50691" x="7537450" y="5759450"/>
          <p14:tracePt t="50699" x="7545388" y="5759450"/>
          <p14:tracePt t="50707" x="7562850" y="5759450"/>
          <p14:tracePt t="50724" x="7581900" y="5768975"/>
          <p14:tracePt t="50741" x="7589838" y="5768975"/>
          <p14:tracePt t="50758" x="7599363" y="5768975"/>
          <p14:tracePt t="50803" x="7608888" y="5768975"/>
          <p14:tracePt t="50824" x="7616825" y="5768975"/>
          <p14:tracePt t="51131" x="7616825" y="5759450"/>
          <p14:tracePt t="51138" x="7616825" y="5751513"/>
          <p14:tracePt t="51153" x="7616825" y="5741988"/>
          <p14:tracePt t="51354" x="7608888" y="5741988"/>
          <p14:tracePt t="51384" x="7608888" y="5751513"/>
          <p14:tracePt t="52159" x="7599363" y="5751513"/>
          <p14:tracePt t="52166" x="7589838" y="5751513"/>
          <p14:tracePt t="52183" x="7589838" y="5741988"/>
          <p14:tracePt t="52197" x="7581900" y="5741988"/>
          <p14:tracePt t="52219" x="7572375" y="5741988"/>
          <p14:tracePt t="52285" x="7554913" y="5741988"/>
          <p14:tracePt t="52338" x="7562850" y="5741988"/>
          <p14:tracePt t="52368" x="7572375" y="5741988"/>
          <p14:tracePt t="52397" x="7581900" y="5741988"/>
          <p14:tracePt t="52427" x="7589838" y="5741988"/>
          <p14:tracePt t="52487" x="7599363" y="5741988"/>
          <p14:tracePt t="52504" x="7599363" y="5732463"/>
          <p14:tracePt t="52614" x="7608888" y="5732463"/>
          <p14:tracePt t="52831" x="7608888" y="5724525"/>
          <p14:tracePt t="52838" x="7616825" y="5715000"/>
          <p14:tracePt t="52845" x="7626350" y="5705475"/>
          <p14:tracePt t="52858" x="7626350" y="5697538"/>
          <p14:tracePt t="52875" x="7670800" y="5670550"/>
          <p14:tracePt t="52892" x="7688263" y="5653088"/>
          <p14:tracePt t="52908" x="7724775" y="5643563"/>
          <p14:tracePt t="52942" x="7751763" y="5634038"/>
          <p14:tracePt t="52975" x="7759700" y="5634038"/>
          <p14:tracePt t="53009" x="7769225" y="5634038"/>
          <p14:tracePt t="53061" x="7759700" y="5634038"/>
          <p14:tracePt t="53076" x="7751763" y="5634038"/>
          <p14:tracePt t="53093" x="7742238" y="5634038"/>
          <p14:tracePt t="53099" x="7742238" y="5643563"/>
          <p14:tracePt t="53108" x="7732713" y="5643563"/>
          <p14:tracePt t="53125" x="7715250" y="5643563"/>
          <p14:tracePt t="53255" x="7732713" y="5643563"/>
          <p14:tracePt t="53271" x="7742238" y="5643563"/>
          <p14:tracePt t="53300" x="7751763" y="5643563"/>
          <p14:tracePt t="53344" x="7759700" y="5643563"/>
          <p14:tracePt t="53426" x="7751763" y="5643563"/>
          <p14:tracePt t="53444" x="7742238" y="5643563"/>
          <p14:tracePt t="53464" x="7732713" y="5643563"/>
          <p14:tracePt t="53583" x="7742238" y="5643563"/>
          <p14:tracePt t="53628" x="7751763" y="5643563"/>
          <p14:tracePt t="53665" x="7759700" y="5643563"/>
          <p14:tracePt t="53673" x="7769225" y="5643563"/>
          <p14:tracePt t="53681" x="7786688" y="5643563"/>
          <p14:tracePt t="53692" x="7796213" y="5643563"/>
          <p14:tracePt t="53709" x="7813675" y="5643563"/>
          <p14:tracePt t="53725" x="7848600" y="5634038"/>
          <p14:tracePt t="53742" x="7875588" y="5626100"/>
          <p14:tracePt t="53759" x="7902575" y="5626100"/>
          <p14:tracePt t="53775" x="7912100" y="5616575"/>
          <p14:tracePt t="53792" x="7920038" y="5608638"/>
          <p14:tracePt t="53809" x="7939088" y="5589588"/>
          <p14:tracePt t="53825" x="7947025" y="5581650"/>
          <p14:tracePt t="53842" x="7947025" y="5572125"/>
          <p14:tracePt t="53859" x="7966075" y="5554663"/>
          <p14:tracePt t="53875" x="7974013" y="5537200"/>
          <p14:tracePt t="53892" x="7991475" y="5527675"/>
          <p14:tracePt t="53909" x="8001000" y="5510213"/>
          <p14:tracePt t="53926" x="8027988" y="5491163"/>
          <p14:tracePt t="53942" x="8037513" y="5483225"/>
          <p14:tracePt t="53959" x="8062913" y="5465763"/>
          <p14:tracePt t="53975" x="8072438" y="5456238"/>
          <p14:tracePt t="53993" x="8089900" y="5446713"/>
          <p14:tracePt t="54009" x="8089900" y="5438775"/>
          <p14:tracePt t="54025" x="8116888" y="5419725"/>
          <p14:tracePt t="54042" x="8126413" y="5411788"/>
          <p14:tracePt t="54059" x="8134350" y="5394325"/>
          <p14:tracePt t="54076" x="8170863" y="5357813"/>
          <p14:tracePt t="54092" x="8180388" y="5348288"/>
          <p14:tracePt t="54109" x="8188325" y="5340350"/>
          <p14:tracePt t="54125" x="8188325" y="5330825"/>
          <p14:tracePt t="54142" x="8197850" y="5322888"/>
          <p14:tracePt t="54159" x="8197850" y="5303838"/>
          <p14:tracePt t="54175" x="8197850" y="5286375"/>
          <p14:tracePt t="54192" x="8205788" y="5276850"/>
          <p14:tracePt t="54209" x="8205788" y="5259388"/>
          <p14:tracePt t="54225" x="8205788" y="5232400"/>
          <p14:tracePt t="54242" x="8215313" y="5187950"/>
          <p14:tracePt t="54259" x="8215313" y="5160963"/>
          <p14:tracePt t="54276" x="8215313" y="5116513"/>
          <p14:tracePt t="54293" x="8205788" y="5099050"/>
          <p14:tracePt t="54309" x="8205788" y="5089525"/>
          <p14:tracePt t="54325" x="8197850" y="5081588"/>
          <p14:tracePt t="54342" x="8188325" y="5062538"/>
          <p14:tracePt t="54359" x="8180388" y="5010150"/>
          <p14:tracePt t="54375" x="8170863" y="4991100"/>
          <p14:tracePt t="54392" x="8153400" y="4965700"/>
          <p14:tracePt t="54409" x="8153400" y="4956175"/>
          <p14:tracePt t="54425" x="8134350" y="4938713"/>
          <p14:tracePt t="54442" x="8126413" y="4919663"/>
          <p14:tracePt t="54459" x="8099425" y="4894263"/>
          <p14:tracePt t="54475" x="8089900" y="4884738"/>
          <p14:tracePt t="54493" x="8072438" y="4875213"/>
          <p14:tracePt t="54509" x="8054975" y="4867275"/>
          <p14:tracePt t="54525" x="8037513" y="4848225"/>
          <p14:tracePt t="54542" x="8010525" y="4840288"/>
          <p14:tracePt t="54559" x="7974013" y="4822825"/>
          <p14:tracePt t="54576" x="7966075" y="4813300"/>
          <p14:tracePt t="54592" x="7947025" y="4813300"/>
          <p14:tracePt t="54609" x="7920038" y="4803775"/>
          <p14:tracePt t="54625" x="7902575" y="4795838"/>
          <p14:tracePt t="54642" x="7867650" y="4776788"/>
          <p14:tracePt t="54659" x="7804150" y="4768850"/>
          <p14:tracePt t="54676" x="7759700" y="4759325"/>
          <p14:tracePt t="54692" x="7724775" y="4751388"/>
          <p14:tracePt t="54709" x="7670800" y="4751388"/>
          <p14:tracePt t="54725" x="7653338" y="4724400"/>
          <p14:tracePt t="54743" x="7626350" y="4714875"/>
          <p14:tracePt t="54759" x="7599363" y="4705350"/>
          <p14:tracePt t="54776" x="7554913" y="4687888"/>
          <p14:tracePt t="54792" x="7518400" y="4679950"/>
          <p14:tracePt t="54809" x="7456488" y="4660900"/>
          <p14:tracePt t="54826" x="7402513" y="4652963"/>
          <p14:tracePt t="54843" x="7340600" y="4633913"/>
          <p14:tracePt t="54859" x="7313613" y="4633913"/>
          <p14:tracePt t="54876" x="7277100" y="4625975"/>
          <p14:tracePt t="54892" x="7232650" y="4616450"/>
          <p14:tracePt t="54909" x="7153275" y="4598988"/>
          <p14:tracePt t="54926" x="7072313" y="4589463"/>
          <p14:tracePt t="54942" x="7037388" y="4589463"/>
          <p14:tracePt t="54959" x="7000875" y="4589463"/>
          <p14:tracePt t="54976" x="6973888" y="4589463"/>
          <p14:tracePt t="54992" x="6929438" y="4581525"/>
          <p14:tracePt t="55009" x="6840538" y="4572000"/>
          <p14:tracePt t="55026" x="6777038" y="4562475"/>
          <p14:tracePt t="55043" x="6732588" y="4562475"/>
          <p14:tracePt t="55059" x="6670675" y="4554538"/>
          <p14:tracePt t="55076" x="6634163" y="4554538"/>
          <p14:tracePt t="55092" x="6572250" y="4554538"/>
          <p14:tracePt t="55109" x="6500813" y="4545013"/>
          <p14:tracePt t="55126" x="6429375" y="4545013"/>
          <p14:tracePt t="55143" x="6367463" y="4545013"/>
          <p14:tracePt t="55159" x="6340475" y="4545013"/>
          <p14:tracePt t="55176" x="6303963" y="4554538"/>
          <p14:tracePt t="55193" x="6259513" y="4554538"/>
          <p14:tracePt t="55209" x="6197600" y="4554538"/>
          <p14:tracePt t="55226" x="6134100" y="4554538"/>
          <p14:tracePt t="55243" x="6099175" y="4562475"/>
          <p14:tracePt t="55259" x="6045200" y="4581525"/>
          <p14:tracePt t="55276" x="5991225" y="4598988"/>
          <p14:tracePt t="55293" x="5956300" y="4608513"/>
          <p14:tracePt t="55309" x="5919788" y="4608513"/>
          <p14:tracePt t="55326" x="5875338" y="4616450"/>
          <p14:tracePt t="55343" x="5830888" y="4625975"/>
          <p14:tracePt t="55359" x="5776913" y="4643438"/>
          <p14:tracePt t="55376" x="5741988" y="4660900"/>
          <p14:tracePt t="55393" x="5715000" y="4679950"/>
          <p14:tracePt t="55409" x="5697538" y="4679950"/>
          <p14:tracePt t="55426" x="5661025" y="4697413"/>
          <p14:tracePt t="55443" x="5643563" y="4705350"/>
          <p14:tracePt t="55459" x="5599113" y="4724400"/>
          <p14:tracePt t="55476" x="5545138" y="4741863"/>
          <p14:tracePt t="55493" x="5500688" y="4751388"/>
          <p14:tracePt t="55509" x="5465763" y="4759325"/>
          <p14:tracePt t="55526" x="5438775" y="4759325"/>
          <p14:tracePt t="55543" x="5402263" y="4776788"/>
          <p14:tracePt t="55559" x="5394325" y="4795838"/>
          <p14:tracePt t="55576" x="5375275" y="4795838"/>
          <p14:tracePt t="55593" x="5357813" y="4803775"/>
          <p14:tracePt t="55610" x="5348288" y="4813300"/>
          <p14:tracePt t="55626" x="5313363" y="4830763"/>
          <p14:tracePt t="55642" x="5286375" y="4840288"/>
          <p14:tracePt t="55659" x="5268913" y="4857750"/>
          <p14:tracePt t="55676" x="5251450" y="4867275"/>
          <p14:tracePt t="55693" x="5224463" y="4884738"/>
          <p14:tracePt t="55709" x="5197475" y="4902200"/>
          <p14:tracePt t="55726" x="5180013" y="4919663"/>
          <p14:tracePt t="55743" x="5170488" y="4929188"/>
          <p14:tracePt t="55760" x="5143500" y="4965700"/>
          <p14:tracePt t="55776" x="5126038" y="4983163"/>
          <p14:tracePt t="55793" x="5116513" y="4991100"/>
          <p14:tracePt t="55810" x="5108575" y="5010150"/>
          <p14:tracePt t="55826" x="5108575" y="5027613"/>
          <p14:tracePt t="55843" x="5099050" y="5045075"/>
          <p14:tracePt t="55859" x="5089525" y="5054600"/>
          <p14:tracePt t="55876" x="5081588" y="5072063"/>
          <p14:tracePt t="55893" x="5081588" y="5081588"/>
          <p14:tracePt t="55909" x="5081588" y="5099050"/>
          <p14:tracePt t="55926" x="5072063" y="5108575"/>
          <p14:tracePt t="55943" x="5072063" y="5126038"/>
          <p14:tracePt t="55959" x="5072063" y="5133975"/>
          <p14:tracePt t="55976" x="5072063" y="5143500"/>
          <p14:tracePt t="55993" x="5072063" y="5160963"/>
          <p14:tracePt t="56009" x="5072063" y="5170488"/>
          <p14:tracePt t="56026" x="5072063" y="5214938"/>
          <p14:tracePt t="56043" x="5081588" y="5268913"/>
          <p14:tracePt t="56059" x="5081588" y="5295900"/>
          <p14:tracePt t="56076" x="5081588" y="5322888"/>
          <p14:tracePt t="56093" x="5081588" y="5330825"/>
          <p14:tracePt t="56110" x="5099050" y="5348288"/>
          <p14:tracePt t="56126" x="5099050" y="5375275"/>
          <p14:tracePt t="56143" x="5108575" y="5384800"/>
          <p14:tracePt t="56160" x="5108575" y="5402263"/>
          <p14:tracePt t="56176" x="5126038" y="5438775"/>
          <p14:tracePt t="56193" x="5160963" y="5491163"/>
          <p14:tracePt t="56209" x="5180013" y="5527675"/>
          <p14:tracePt t="56226" x="5197475" y="5572125"/>
          <p14:tracePt t="56243" x="5232400" y="5599113"/>
          <p14:tracePt t="56259" x="5259388" y="5616575"/>
          <p14:tracePt t="56276" x="5295900" y="5634038"/>
          <p14:tracePt t="56293" x="5322888" y="5653088"/>
          <p14:tracePt t="56309" x="5357813" y="5661025"/>
          <p14:tracePt t="56326" x="5384800" y="5688013"/>
          <p14:tracePt t="56343" x="5402263" y="5688013"/>
          <p14:tracePt t="56359" x="5419725" y="5705475"/>
          <p14:tracePt t="56376" x="5429250" y="5705475"/>
          <p14:tracePt t="56393" x="5473700" y="5715000"/>
          <p14:tracePt t="56410" x="5500688" y="5732463"/>
          <p14:tracePt t="56426" x="5537200" y="5751513"/>
          <p14:tracePt t="56443" x="5572125" y="5759450"/>
          <p14:tracePt t="56460" x="5616575" y="5776913"/>
          <p14:tracePt t="56476" x="5653088" y="5776913"/>
          <p14:tracePt t="56493" x="5670550" y="5776913"/>
          <p14:tracePt t="56510" x="5680075" y="5786438"/>
          <p14:tracePt t="56526" x="5705475" y="5786438"/>
          <p14:tracePt t="56528" x="5715000" y="5786438"/>
          <p14:tracePt t="56543" x="5741988" y="5795963"/>
          <p14:tracePt t="56560" x="5768975" y="5795963"/>
          <p14:tracePt t="56576" x="5803900" y="5795963"/>
          <p14:tracePt t="56593" x="5840413" y="5795963"/>
          <p14:tracePt t="56610" x="5911850" y="5803900"/>
          <p14:tracePt t="56626" x="5956300" y="5803900"/>
          <p14:tracePt t="56643" x="5991225" y="5803900"/>
          <p14:tracePt t="56660" x="6027738" y="5803900"/>
          <p14:tracePt t="56676" x="6054725" y="5803900"/>
          <p14:tracePt t="56693" x="6116638" y="5795963"/>
          <p14:tracePt t="56710" x="6180138" y="5786438"/>
          <p14:tracePt t="56726" x="6224588" y="5776913"/>
          <p14:tracePt t="56744" x="6286500" y="5776913"/>
          <p14:tracePt t="56760" x="6303963" y="5776913"/>
          <p14:tracePt t="56776" x="6313488" y="5768975"/>
          <p14:tracePt t="56793" x="6323013" y="5768975"/>
          <p14:tracePt t="56810" x="6348413" y="5759450"/>
          <p14:tracePt t="56826" x="6375400" y="5759450"/>
          <p14:tracePt t="56843" x="6411913" y="5759450"/>
          <p14:tracePt t="56860" x="6438900" y="5759450"/>
          <p14:tracePt t="56876" x="6483350" y="5751513"/>
          <p14:tracePt t="56893" x="6545263" y="5741988"/>
          <p14:tracePt t="56910" x="6572250" y="5741988"/>
          <p14:tracePt t="56926" x="6599238" y="5741988"/>
          <p14:tracePt t="56943" x="6608763" y="5741988"/>
          <p14:tracePt t="56960" x="6616700" y="5741988"/>
          <p14:tracePt t="56976" x="6626225" y="5741988"/>
          <p14:tracePt t="57064" x="6626225" y="5724525"/>
          <p14:tracePt t="57104" x="6626225" y="5715000"/>
          <p14:tracePt t="57236" x="6626225" y="5732463"/>
          <p14:tracePt t="57258" x="6626225" y="5741988"/>
          <p14:tracePt t="57274" x="6634163" y="5741988"/>
          <p14:tracePt t="57282" x="6634163" y="5751513"/>
          <p14:tracePt t="57303" x="6643688" y="5759450"/>
          <p14:tracePt t="57311" x="6643688" y="5768975"/>
          <p14:tracePt t="57936" x="6643688" y="5759450"/>
          <p14:tracePt t="57974" x="6643688" y="5751513"/>
          <p14:tracePt t="57983" x="6643688" y="5741988"/>
          <p14:tracePt t="58004" x="6643688" y="5732463"/>
          <p14:tracePt t="58014" x="6643688" y="5724525"/>
          <p14:tracePt t="58034" x="6643688" y="5715000"/>
          <p14:tracePt t="58161" x="6643688" y="5705475"/>
          <p14:tracePt t="58683" x="6643688" y="5697538"/>
          <p14:tracePt t="58697" x="6643688" y="5688013"/>
          <p14:tracePt t="58720" x="6643688" y="5680075"/>
          <p14:tracePt t="58734" x="6643688" y="5670550"/>
          <p14:tracePt t="58743" x="6643688" y="5653088"/>
          <p14:tracePt t="58751" x="6643688" y="5643563"/>
          <p14:tracePt t="58760" x="6643688" y="5634038"/>
          <p14:tracePt t="58794" x="6634163" y="5581650"/>
          <p14:tracePt t="58827" x="6634163" y="5572125"/>
          <p14:tracePt t="58861" x="6634163" y="5554663"/>
          <p14:tracePt t="58877" x="6626225" y="5537200"/>
          <p14:tracePt t="58911" x="6626225" y="5527675"/>
          <p14:tracePt t="58927" x="6616700" y="5527675"/>
          <p14:tracePt t="58944" x="6616700" y="5518150"/>
          <p14:tracePt t="58960" x="6616700" y="5510213"/>
          <p14:tracePt t="58977" x="6608763" y="5500688"/>
          <p14:tracePt t="58995" x="6599238" y="5500688"/>
          <p14:tracePt t="59033" x="6599238" y="5483225"/>
          <p14:tracePt t="59063" x="6599238" y="5473700"/>
          <p14:tracePt t="59071" x="6589713" y="5473700"/>
          <p14:tracePt t="59093" x="6589713" y="5465763"/>
          <p14:tracePt t="59114" x="6589713" y="5456238"/>
          <p14:tracePt t="59123" x="6589713" y="5446713"/>
          <p14:tracePt t="59136" x="6581775" y="5446713"/>
          <p14:tracePt t="59145" x="6581775" y="5438775"/>
          <p14:tracePt t="59161" x="6581775" y="5429250"/>
          <p14:tracePt t="59190" x="6581775" y="5419725"/>
          <p14:tracePt t="59213" x="6581775" y="5411788"/>
          <p14:tracePt t="59243" x="6581775" y="5402263"/>
          <p14:tracePt t="59256" x="6581775" y="5384800"/>
          <p14:tracePt t="59264" x="6581775" y="5375275"/>
          <p14:tracePt t="59301" x="6581775" y="5367338"/>
          <p14:tracePt t="59323" x="6581775" y="5357813"/>
          <p14:tracePt t="59332" x="6581775" y="5348288"/>
          <p14:tracePt t="59338" x="6581775" y="5330825"/>
          <p14:tracePt t="59345" x="6581775" y="5322888"/>
          <p14:tracePt t="59375" x="6581775" y="5313363"/>
          <p14:tracePt t="59398" x="6581775" y="5303838"/>
          <p14:tracePt t="59413" x="6581775" y="5295900"/>
          <p14:tracePt t="59428" x="6581775" y="5286375"/>
          <p14:tracePt t="59443" x="6581775" y="5268913"/>
          <p14:tracePt t="59778" x="6581775" y="5259388"/>
          <p14:tracePt t="59927" x="6581775" y="5241925"/>
          <p14:tracePt t="59980" x="6589713" y="5241925"/>
          <p14:tracePt t="59994" x="6599238" y="5241925"/>
          <p14:tracePt t="60016" x="6599238" y="5232400"/>
          <p14:tracePt t="60039" x="6608763" y="5232400"/>
          <p14:tracePt t="62268" x="6608763" y="5126038"/>
          <p14:tracePt t="62275" x="6608763" y="5089525"/>
          <p14:tracePt t="62283" x="6572250" y="4938713"/>
          <p14:tracePt t="62295" x="6562725" y="4884738"/>
          <p14:tracePt t="62312" x="6537325" y="4581525"/>
          <p14:tracePt t="62328" x="6491288" y="4251325"/>
          <p14:tracePt t="62345" x="6465888" y="4143375"/>
          <p14:tracePt t="62378" x="6456363" y="3822700"/>
          <p14:tracePt t="62411" x="6473825" y="3411538"/>
          <p14:tracePt t="62445" x="6491288" y="3197225"/>
          <p14:tracePt t="62462" x="6491288" y="3116263"/>
          <p14:tracePt t="62478" x="6500813" y="2990850"/>
          <p14:tracePt t="62495" x="6500813" y="2911475"/>
          <p14:tracePt t="62512" x="6500813" y="2857500"/>
          <p14:tracePt t="62528" x="6500813" y="2786063"/>
          <p14:tracePt t="62530" x="6500813" y="2751138"/>
          <p14:tracePt t="62545" x="6518275" y="2687638"/>
          <p14:tracePt t="62562" x="6537325" y="2616200"/>
          <p14:tracePt t="62578" x="6537325" y="2571750"/>
          <p14:tracePt t="62595" x="6554788" y="2517775"/>
          <p14:tracePt t="62612" x="6562725" y="2428875"/>
          <p14:tracePt t="62628" x="6589713" y="2251075"/>
          <p14:tracePt t="62645" x="6599238" y="2179638"/>
          <p14:tracePt t="62662" x="6608763" y="2143125"/>
          <p14:tracePt t="62783" x="6608763" y="2152650"/>
          <p14:tracePt t="62797" x="6608763" y="2160588"/>
          <p14:tracePt t="62814" x="6608763" y="2170113"/>
          <p14:tracePt t="62827" x="6608763" y="2179638"/>
          <p14:tracePt t="62834" x="6608763" y="2187575"/>
          <p14:tracePt t="62845" x="6608763" y="2205038"/>
          <p14:tracePt t="62862" x="6616700" y="2295525"/>
          <p14:tracePt t="62879" x="6626225" y="2589213"/>
          <p14:tracePt t="62895" x="6653213" y="2990850"/>
          <p14:tracePt t="62912" x="6715125" y="3224213"/>
          <p14:tracePt t="62928" x="6742113" y="3581400"/>
          <p14:tracePt t="62945" x="6796088" y="3768725"/>
          <p14:tracePt t="62962" x="6804025" y="4054475"/>
          <p14:tracePt t="62978" x="6894513" y="4340225"/>
          <p14:tracePt t="62995" x="6902450" y="4491038"/>
          <p14:tracePt t="63012" x="7010400" y="5537200"/>
          <p14:tracePt t="63028" x="7170738" y="6161088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698171" y="2055813"/>
            <a:ext cx="3422469" cy="4344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5294810" y="2172495"/>
            <a:ext cx="4907281" cy="4228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46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19"/>
    </mc:Choice>
    <mc:Fallback>
      <p:transition spd="slow" advTm="17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239" x="7180263" y="6143625"/>
          <p14:tracePt t="2247" x="7188200" y="6072188"/>
          <p14:tracePt t="2255" x="7224713" y="5983288"/>
          <p14:tracePt t="2262" x="7259638" y="5911850"/>
          <p14:tracePt t="2277" x="7419975" y="5527675"/>
          <p14:tracePt t="2293" x="7554913" y="5089525"/>
          <p14:tracePt t="2326" x="7759700" y="3751263"/>
          <p14:tracePt t="2360" x="7823200" y="3044825"/>
          <p14:tracePt t="2393" x="7796213" y="2687638"/>
          <p14:tracePt t="2426" x="7562850" y="2473325"/>
          <p14:tracePt t="2443" x="7419975" y="2393950"/>
          <p14:tracePt t="2460" x="7331075" y="2357438"/>
          <p14:tracePt t="2476" x="7161213" y="2339975"/>
          <p14:tracePt t="2493" x="7027863" y="2339975"/>
          <p14:tracePt t="2761" x="6946900" y="2303463"/>
          <p14:tracePt t="2768" x="6796088" y="2276475"/>
          <p14:tracePt t="2777" x="6634163" y="2241550"/>
          <p14:tracePt t="2793" x="6438900" y="2205038"/>
          <p14:tracePt t="2826" x="5911850" y="2170113"/>
          <p14:tracePt t="2860" x="5545138" y="2170113"/>
          <p14:tracePt t="2893" x="5330825" y="2133600"/>
          <p14:tracePt t="2910" x="5251450" y="2116138"/>
          <p14:tracePt t="2926" x="5205413" y="2071688"/>
          <p14:tracePt t="2943" x="5187950" y="2062163"/>
          <p14:tracePt t="2960" x="5187950" y="2054225"/>
          <p14:tracePt t="2999" x="5187950" y="2044700"/>
          <p14:tracePt t="3016" x="5187950" y="2036763"/>
          <p14:tracePt t="3029" x="5187950" y="2017713"/>
          <p14:tracePt t="3043" x="5180013" y="2009775"/>
          <p14:tracePt t="3060" x="5153025" y="1982788"/>
          <p14:tracePt t="3077" x="5054600" y="1938338"/>
          <p14:tracePt t="3093" x="4973638" y="1919288"/>
          <p14:tracePt t="3110" x="4911725" y="1911350"/>
          <p14:tracePt t="3126" x="4875213" y="1911350"/>
          <p14:tracePt t="3187" x="4894263" y="1911350"/>
          <p14:tracePt t="3194" x="4902200" y="1911350"/>
          <p14:tracePt t="3201" x="4911725" y="1911350"/>
          <p14:tracePt t="3216" x="4929188" y="1911350"/>
          <p14:tracePt t="3227" x="4965700" y="1911350"/>
          <p14:tracePt t="3243" x="5054600" y="1928813"/>
          <p14:tracePt t="3260" x="5143500" y="1965325"/>
          <p14:tracePt t="3277" x="5232400" y="2000250"/>
          <p14:tracePt t="3293" x="5411788" y="2071688"/>
          <p14:tracePt t="3310" x="5554663" y="2152650"/>
          <p14:tracePt t="3326" x="5724525" y="2232025"/>
          <p14:tracePt t="3343" x="5965825" y="2286000"/>
          <p14:tracePt t="3360" x="6045200" y="2322513"/>
          <p14:tracePt t="3377" x="6153150" y="2330450"/>
          <p14:tracePt t="3393" x="6348413" y="2339975"/>
          <p14:tracePt t="3410" x="6456363" y="2347913"/>
          <p14:tracePt t="3426" x="6581775" y="2347913"/>
          <p14:tracePt t="3443" x="6715125" y="2357438"/>
          <p14:tracePt t="3460" x="6813550" y="2357438"/>
          <p14:tracePt t="3477" x="6875463" y="2357438"/>
          <p14:tracePt t="3494" x="6965950" y="2347913"/>
          <p14:tracePt t="3510" x="7062788" y="2330450"/>
          <p14:tracePt t="3527" x="7161213" y="2303463"/>
          <p14:tracePt t="3544" x="7269163" y="2268538"/>
          <p14:tracePt t="3560" x="7367588" y="2214563"/>
          <p14:tracePt t="3577" x="7491413" y="2160588"/>
          <p14:tracePt t="3593" x="7589838" y="2098675"/>
          <p14:tracePt t="3610" x="7643813" y="2044700"/>
          <p14:tracePt t="3627" x="7697788" y="2009775"/>
          <p14:tracePt t="3643" x="7724775" y="1982788"/>
          <p14:tracePt t="3660" x="7742238" y="1955800"/>
          <p14:tracePt t="3677" x="7769225" y="1919288"/>
          <p14:tracePt t="3693" x="7777163" y="1830388"/>
          <p14:tracePt t="3710" x="7777163" y="1741488"/>
          <p14:tracePt t="3727" x="7769225" y="1687513"/>
          <p14:tracePt t="3744" x="7751763" y="1643063"/>
          <p14:tracePt t="3760" x="7715250" y="1589088"/>
          <p14:tracePt t="3777" x="7680325" y="1536700"/>
          <p14:tracePt t="3794" x="7626350" y="1465263"/>
          <p14:tracePt t="3810" x="7510463" y="1384300"/>
          <p14:tracePt t="3827" x="7331075" y="1303338"/>
          <p14:tracePt t="3843" x="7259638" y="1276350"/>
          <p14:tracePt t="3860" x="7170738" y="1250950"/>
          <p14:tracePt t="3877" x="7027863" y="1214438"/>
          <p14:tracePt t="3894" x="6867525" y="1196975"/>
          <p14:tracePt t="3910" x="6813550" y="1196975"/>
          <p14:tracePt t="3927" x="6634163" y="1196975"/>
          <p14:tracePt t="3944" x="6491288" y="1196975"/>
          <p14:tracePt t="3960" x="6375400" y="1196975"/>
          <p14:tracePt t="3977" x="6099175" y="1196975"/>
          <p14:tracePt t="3993" x="5983288" y="1196975"/>
          <p14:tracePt t="4010" x="5884863" y="1196975"/>
          <p14:tracePt t="4027" x="5724525" y="1204913"/>
          <p14:tracePt t="4044" x="5581650" y="1223963"/>
          <p14:tracePt t="4060" x="5500688" y="1223963"/>
          <p14:tracePt t="4077" x="5375275" y="1241425"/>
          <p14:tracePt t="4094" x="5251450" y="1258888"/>
          <p14:tracePt t="4110" x="5180013" y="1285875"/>
          <p14:tracePt t="4127" x="5054600" y="1339850"/>
          <p14:tracePt t="4144" x="4946650" y="1393825"/>
          <p14:tracePt t="4160" x="4857750" y="1446213"/>
          <p14:tracePt t="4177" x="4776788" y="1527175"/>
          <p14:tracePt t="4194" x="4732338" y="1571625"/>
          <p14:tracePt t="4210" x="4724400" y="1581150"/>
          <p14:tracePt t="4227" x="4705350" y="1598613"/>
          <p14:tracePt t="4244" x="4705350" y="1616075"/>
          <p14:tracePt t="4260" x="4687888" y="1643063"/>
          <p14:tracePt t="4277" x="4687888" y="1652588"/>
          <p14:tracePt t="4293" x="4687888" y="1697038"/>
          <p14:tracePt t="4310" x="4705350" y="1741488"/>
          <p14:tracePt t="4327" x="4705350" y="1812925"/>
          <p14:tracePt t="4344" x="4724400" y="1839913"/>
          <p14:tracePt t="4360" x="4732338" y="1866900"/>
          <p14:tracePt t="4377" x="4768850" y="1893888"/>
          <p14:tracePt t="4394" x="4830763" y="1919288"/>
          <p14:tracePt t="4410" x="5018088" y="1938338"/>
          <p14:tracePt t="4427" x="5108575" y="1955800"/>
          <p14:tracePt t="4444" x="5224463" y="1955800"/>
          <p14:tracePt t="4460" x="5438775" y="1955800"/>
          <p14:tracePt t="4477" x="5608638" y="1955800"/>
          <p14:tracePt t="4494" x="5830888" y="1955800"/>
          <p14:tracePt t="4510" x="5983288" y="1955800"/>
          <p14:tracePt t="4528" x="6296025" y="1955800"/>
          <p14:tracePt t="4544" x="6446838" y="1965325"/>
          <p14:tracePt t="4561" x="6589713" y="1982788"/>
          <p14:tracePt t="4577" x="6777038" y="1990725"/>
          <p14:tracePt t="4594" x="6894513" y="2000250"/>
          <p14:tracePt t="4610" x="7010400" y="2009775"/>
          <p14:tracePt t="4627" x="7108825" y="2009775"/>
          <p14:tracePt t="4644" x="7188200" y="2009775"/>
          <p14:tracePt t="4661" x="7205663" y="2009775"/>
          <p14:tracePt t="4677" x="7242175" y="2009775"/>
          <p14:tracePt t="4694" x="7251700" y="2009775"/>
          <p14:tracePt t="4759" x="7259638" y="2009775"/>
          <p14:tracePt t="4797" x="7259638" y="2000250"/>
          <p14:tracePt t="4924" x="7259638" y="2009775"/>
          <p14:tracePt t="4931" x="7259638" y="2017713"/>
          <p14:tracePt t="4938" x="7259638" y="2027238"/>
          <p14:tracePt t="4954" x="7259638" y="2036763"/>
          <p14:tracePt t="4961" x="7269163" y="2062163"/>
          <p14:tracePt t="4977" x="7269163" y="2081213"/>
          <p14:tracePt t="14893" x="7296150" y="2062163"/>
          <p14:tracePt t="14900" x="7313613" y="2054225"/>
          <p14:tracePt t="14908" x="7348538" y="2027238"/>
          <p14:tracePt t="14916" x="7385050" y="1982788"/>
          <p14:tracePt t="14930" x="7439025" y="1911350"/>
          <p14:tracePt t="14947" x="7483475" y="1839913"/>
          <p14:tracePt t="14964" x="7510463" y="1795463"/>
          <p14:tracePt t="14997" x="7518400" y="1704975"/>
          <p14:tracePt t="15030" x="7375525" y="1598613"/>
          <p14:tracePt t="15064" x="7153275" y="1411288"/>
          <p14:tracePt t="15080" x="7010400" y="1339850"/>
          <p14:tracePt t="15097" x="6848475" y="1322388"/>
          <p14:tracePt t="15114" x="6777038" y="1303338"/>
          <p14:tracePt t="15131" x="6626225" y="1268413"/>
          <p14:tracePt t="15147" x="6429375" y="1241425"/>
          <p14:tracePt t="15164" x="6375400" y="1214438"/>
          <p14:tracePt t="15180" x="6303963" y="1187450"/>
          <p14:tracePt t="15197" x="6161088" y="1160463"/>
          <p14:tracePt t="15214" x="5991225" y="1133475"/>
          <p14:tracePt t="15231" x="5894388" y="1125538"/>
          <p14:tracePt t="15247" x="5697538" y="1108075"/>
          <p14:tracePt t="15264" x="5562600" y="1089025"/>
          <p14:tracePt t="15281" x="5456238" y="1089025"/>
          <p14:tracePt t="15297" x="5322888" y="1098550"/>
          <p14:tracePt t="15314" x="5205413" y="1133475"/>
          <p14:tracePt t="15331" x="5153025" y="1152525"/>
          <p14:tracePt t="15347" x="5089525" y="1187450"/>
          <p14:tracePt t="15364" x="5010150" y="1223963"/>
          <p14:tracePt t="15381" x="4946650" y="1250950"/>
          <p14:tracePt t="15397" x="4867275" y="1276350"/>
          <p14:tracePt t="15415" x="4803775" y="1303338"/>
          <p14:tracePt t="15431" x="4786313" y="1322388"/>
          <p14:tracePt t="15447" x="4768850" y="1339850"/>
          <p14:tracePt t="15465" x="4759325" y="1366838"/>
          <p14:tracePt t="15481" x="4741863" y="1411288"/>
          <p14:tracePt t="15497" x="4697413" y="1527175"/>
          <p14:tracePt t="15514" x="4687888" y="1581150"/>
          <p14:tracePt t="15531" x="4687888" y="1598613"/>
          <p14:tracePt t="15547" x="4687888" y="1625600"/>
          <p14:tracePt t="15564" x="4687888" y="1660525"/>
          <p14:tracePt t="15581" x="4697413" y="1724025"/>
          <p14:tracePt t="15597" x="4741863" y="1822450"/>
          <p14:tracePt t="15615" x="4776788" y="1901825"/>
          <p14:tracePt t="15631" x="4973638" y="2009775"/>
          <p14:tracePt t="15648" x="5170488" y="2062163"/>
          <p14:tracePt t="15664" x="5241925" y="2125663"/>
          <p14:tracePt t="15681" x="5446713" y="2224088"/>
          <p14:tracePt t="15698" x="5670550" y="2303463"/>
          <p14:tracePt t="15714" x="5884863" y="2330450"/>
          <p14:tracePt t="15731" x="6134100" y="2347913"/>
          <p14:tracePt t="15747" x="6313488" y="2357438"/>
          <p14:tracePt t="15765" x="6608763" y="2384425"/>
          <p14:tracePt t="15781" x="6840538" y="2384425"/>
          <p14:tracePt t="15797" x="7089775" y="2384425"/>
          <p14:tracePt t="15814" x="7296150" y="2374900"/>
          <p14:tracePt t="15831" x="7572375" y="2374900"/>
          <p14:tracePt t="15848" x="7804150" y="2312988"/>
          <p14:tracePt t="15864" x="7966075" y="2241550"/>
          <p14:tracePt t="15881" x="8062913" y="2160588"/>
          <p14:tracePt t="15898" x="8099425" y="2116138"/>
          <p14:tracePt t="15915" x="8143875" y="2054225"/>
          <p14:tracePt t="15931" x="8161338" y="2027238"/>
          <p14:tracePt t="15948" x="8161338" y="1955800"/>
          <p14:tracePt t="15964" x="8161338" y="1857375"/>
          <p14:tracePt t="15981" x="8134350" y="1776413"/>
          <p14:tracePt t="15997" x="8099425" y="1697038"/>
          <p14:tracePt t="16015" x="8062913" y="1625600"/>
          <p14:tracePt t="16031" x="8018463" y="1544638"/>
          <p14:tracePt t="16048" x="7875588" y="1401763"/>
          <p14:tracePt t="16064" x="7742238" y="1357313"/>
          <p14:tracePt t="16081" x="7653338" y="1312863"/>
          <p14:tracePt t="16098" x="7402513" y="1285875"/>
          <p14:tracePt t="16114" x="7269163" y="1268413"/>
          <p14:tracePt t="16131" x="6902450" y="1241425"/>
          <p14:tracePt t="16148" x="6715125" y="1214438"/>
          <p14:tracePt t="16165" x="6429375" y="1187450"/>
          <p14:tracePt t="16181" x="6251575" y="1187450"/>
          <p14:tracePt t="16198" x="5795963" y="1160463"/>
          <p14:tracePt t="16215" x="5581650" y="1160463"/>
          <p14:tracePt t="16231" x="5313363" y="1160463"/>
          <p14:tracePt t="16248" x="5214938" y="1160463"/>
          <p14:tracePt t="16264" x="5027613" y="1169988"/>
          <p14:tracePt t="16281" x="4848225" y="1196975"/>
          <p14:tracePt t="16297" x="4803775" y="1214438"/>
          <p14:tracePt t="16315" x="4759325" y="1231900"/>
          <p14:tracePt t="16331" x="4714875" y="1250950"/>
          <p14:tracePt t="16348" x="4687888" y="1276350"/>
          <p14:tracePt t="16365" x="4679950" y="1285875"/>
          <p14:tracePt t="16381" x="4670425" y="1295400"/>
          <p14:tracePt t="16398" x="4670425" y="1303338"/>
          <p14:tracePt t="16705" x="4670425" y="1347788"/>
          <p14:tracePt t="16712" x="4670425" y="1419225"/>
          <p14:tracePt t="16719" x="4687888" y="1509713"/>
          <p14:tracePt t="16731" x="4687888" y="1536700"/>
          <p14:tracePt t="16748" x="4687888" y="1598613"/>
          <p14:tracePt t="16765" x="4741863" y="1660525"/>
          <p14:tracePt t="16781" x="4848225" y="1768475"/>
          <p14:tracePt t="16815" x="5205413" y="2036763"/>
          <p14:tracePt t="16848" x="5929313" y="2098675"/>
          <p14:tracePt t="16881" x="6205538" y="2116138"/>
          <p14:tracePt t="16898" x="6456363" y="2116138"/>
          <p14:tracePt t="16915" x="6554788" y="2116138"/>
          <p14:tracePt t="16931" x="6732588" y="2116138"/>
          <p14:tracePt t="16948" x="6983413" y="2116138"/>
          <p14:tracePt t="16965" x="7072313" y="2143125"/>
          <p14:tracePt t="16981" x="7296150" y="2214563"/>
          <p14:tracePt t="16998" x="7419975" y="2259013"/>
          <p14:tracePt t="17015" x="7500938" y="2276475"/>
          <p14:tracePt t="17031" x="7581900" y="2295525"/>
          <p14:tracePt t="17048" x="7751763" y="2276475"/>
          <p14:tracePt t="17065" x="7831138" y="2251075"/>
          <p14:tracePt t="17081" x="7902575" y="2187575"/>
          <p14:tracePt t="17098" x="7966075" y="2152650"/>
          <p14:tracePt t="17115" x="8054975" y="2071688"/>
          <p14:tracePt t="17131" x="8108950" y="1990725"/>
          <p14:tracePt t="17148" x="8143875" y="1919288"/>
          <p14:tracePt t="17165" x="8161338" y="1830388"/>
          <p14:tracePt t="17181" x="8153400" y="1758950"/>
          <p14:tracePt t="17198" x="8108950" y="1687513"/>
          <p14:tracePt t="17215" x="8054975" y="1608138"/>
          <p14:tracePt t="17231" x="8001000" y="1554163"/>
          <p14:tracePt t="17248" x="7939088" y="1490663"/>
          <p14:tracePt t="17265" x="7875588" y="1465263"/>
          <p14:tracePt t="17281" x="7653338" y="1411288"/>
          <p14:tracePt t="17298" x="7500938" y="1384300"/>
          <p14:tracePt t="17315" x="7286625" y="1357313"/>
          <p14:tracePt t="17331" x="7134225" y="1357313"/>
          <p14:tracePt t="17348" x="7072313" y="1357313"/>
          <p14:tracePt t="17365" x="6983413" y="1357313"/>
          <p14:tracePt t="17381" x="6777038" y="1357313"/>
          <p14:tracePt t="17398" x="6572250" y="1357313"/>
          <p14:tracePt t="17415" x="6269038" y="1322388"/>
          <p14:tracePt t="17431" x="6161088" y="1322388"/>
          <p14:tracePt t="17448" x="5956300" y="1295400"/>
          <p14:tracePt t="17465" x="5732463" y="1295400"/>
          <p14:tracePt t="17481" x="5518150" y="1295400"/>
          <p14:tracePt t="17498" x="5330825" y="1303338"/>
          <p14:tracePt t="17515" x="5232400" y="1312863"/>
          <p14:tracePt t="17532" x="4991100" y="1339850"/>
          <p14:tracePt t="17548" x="4857750" y="1339850"/>
          <p14:tracePt t="17565" x="4759325" y="1357313"/>
          <p14:tracePt t="17581" x="4625975" y="1366838"/>
          <p14:tracePt t="17598" x="4465638" y="1393825"/>
          <p14:tracePt t="17615" x="4375150" y="1411288"/>
          <p14:tracePt t="17631" x="4348163" y="1428750"/>
          <p14:tracePt t="17648" x="4313238" y="1455738"/>
          <p14:tracePt t="17665" x="4286250" y="1500188"/>
          <p14:tracePt t="17681" x="4251325" y="1589088"/>
          <p14:tracePt t="17698" x="4241800" y="1633538"/>
          <p14:tracePt t="17715" x="4241800" y="1652588"/>
          <p14:tracePt t="17732" x="4241800" y="1697038"/>
          <p14:tracePt t="17748" x="4286250" y="1795463"/>
          <p14:tracePt t="17765" x="4330700" y="1919288"/>
          <p14:tracePt t="17781" x="4367213" y="1982788"/>
          <p14:tracePt t="17798" x="4419600" y="2036763"/>
          <p14:tracePt t="17815" x="4527550" y="2071688"/>
          <p14:tracePt t="17831" x="4732338" y="2116138"/>
          <p14:tracePt t="17848" x="4830763" y="2125663"/>
          <p14:tracePt t="17865" x="5045075" y="2133600"/>
          <p14:tracePt t="17882" x="5268913" y="2152650"/>
          <p14:tracePt t="17898" x="5483225" y="2160588"/>
          <p14:tracePt t="17915" x="5653088" y="2179638"/>
          <p14:tracePt t="17931" x="5803900" y="2197100"/>
          <p14:tracePt t="17948" x="6108700" y="2232025"/>
          <p14:tracePt t="17965" x="6323013" y="2259013"/>
          <p14:tracePt t="17982" x="6537325" y="2286000"/>
          <p14:tracePt t="17998" x="6626225" y="2286000"/>
          <p14:tracePt t="18015" x="6751638" y="2286000"/>
          <p14:tracePt t="18031" x="6965950" y="2259013"/>
          <p14:tracePt t="18048" x="7037388" y="2251075"/>
          <p14:tracePt t="18065" x="7089775" y="2241550"/>
          <p14:tracePt t="18082" x="7188200" y="2214563"/>
          <p14:tracePt t="18098" x="7296150" y="2187575"/>
          <p14:tracePt t="18115" x="7358063" y="2179638"/>
          <p14:tracePt t="18131" x="7412038" y="2170113"/>
          <p14:tracePt t="18148" x="7473950" y="2152650"/>
          <p14:tracePt t="18165" x="7572375" y="2108200"/>
          <p14:tracePt t="18181" x="7688263" y="2054225"/>
          <p14:tracePt t="18198" x="7751763" y="2017713"/>
          <p14:tracePt t="18215" x="7786688" y="1982788"/>
          <p14:tracePt t="18232" x="7823200" y="1928813"/>
          <p14:tracePt t="18248" x="7885113" y="1839913"/>
          <p14:tracePt t="18265" x="7912100" y="1768475"/>
          <p14:tracePt t="18282" x="7929563" y="1724025"/>
          <p14:tracePt t="18298" x="7929563" y="1670050"/>
          <p14:tracePt t="18315" x="7902575" y="1581150"/>
          <p14:tracePt t="18331" x="7867650" y="1536700"/>
          <p14:tracePt t="18348" x="7840663" y="1500188"/>
          <p14:tracePt t="18365" x="7823200" y="1473200"/>
          <p14:tracePt t="18382" x="7759700" y="1446213"/>
          <p14:tracePt t="18398" x="7626350" y="1411288"/>
          <p14:tracePt t="18415" x="7510463" y="1393825"/>
          <p14:tracePt t="18432" x="7439025" y="1374775"/>
          <p14:tracePt t="18448" x="7161213" y="1347788"/>
          <p14:tracePt t="18465" x="7062788" y="1330325"/>
          <p14:tracePt t="18482" x="6983413" y="1330325"/>
          <p14:tracePt t="18498" x="6813550" y="1330325"/>
          <p14:tracePt t="18515" x="6643688" y="1330325"/>
          <p14:tracePt t="18532" x="6411913" y="1312863"/>
          <p14:tracePt t="18548" x="6224588" y="1312863"/>
          <p14:tracePt t="18565" x="6108700" y="1312863"/>
          <p14:tracePt t="18582" x="5965825" y="1312863"/>
          <p14:tracePt t="18598" x="5768975" y="1312863"/>
          <p14:tracePt t="18615" x="5697538" y="1312863"/>
          <p14:tracePt t="18632" x="5572125" y="1322388"/>
          <p14:tracePt t="18648" x="5402263" y="1330325"/>
          <p14:tracePt t="18666" x="5303838" y="1330325"/>
          <p14:tracePt t="18682" x="5205413" y="1339850"/>
          <p14:tracePt t="18698" x="5072063" y="1357313"/>
          <p14:tracePt t="18715" x="4965700" y="1366838"/>
          <p14:tracePt t="18717" x="4946650" y="1374775"/>
          <p14:tracePt t="18732" x="4894263" y="1374775"/>
          <p14:tracePt t="18748" x="4768850" y="1411288"/>
          <p14:tracePt t="18765" x="4670425" y="1438275"/>
          <p14:tracePt t="18782" x="4589463" y="1446213"/>
          <p14:tracePt t="18799" x="4518025" y="1490663"/>
          <p14:tracePt t="18815" x="4483100" y="1544638"/>
          <p14:tracePt t="18832" x="4446588" y="1581150"/>
          <p14:tracePt t="18848" x="4419600" y="1633538"/>
          <p14:tracePt t="18865" x="4384675" y="1679575"/>
          <p14:tracePt t="18882" x="4357688" y="1714500"/>
          <p14:tracePt t="18898" x="4340225" y="1741488"/>
          <p14:tracePt t="18915" x="4330700" y="1758950"/>
          <p14:tracePt t="18932" x="4330700" y="1795463"/>
          <p14:tracePt t="18948" x="4348163" y="1884363"/>
          <p14:tracePt t="18965" x="4367213" y="1955800"/>
          <p14:tracePt t="18982" x="4402138" y="2027238"/>
          <p14:tracePt t="18998" x="4438650" y="2054225"/>
          <p14:tracePt t="19016" x="4473575" y="2089150"/>
          <p14:tracePt t="19032" x="4510088" y="2108200"/>
          <p14:tracePt t="19048" x="4572000" y="2125663"/>
          <p14:tracePt t="19065" x="4751388" y="2152650"/>
          <p14:tracePt t="19082" x="4919663" y="2187575"/>
          <p14:tracePt t="19099" x="5116513" y="2205038"/>
          <p14:tracePt t="19116" x="5286375" y="2241550"/>
          <p14:tracePt t="19132" x="5411788" y="2276475"/>
          <p14:tracePt t="19149" x="5626100" y="2322513"/>
          <p14:tracePt t="19165" x="5830888" y="2366963"/>
          <p14:tracePt t="19182" x="6081713" y="2393950"/>
          <p14:tracePt t="19199" x="6269038" y="2419350"/>
          <p14:tracePt t="19216" x="6419850" y="2438400"/>
          <p14:tracePt t="19218" x="6483350" y="2455863"/>
          <p14:tracePt t="19232" x="6661150" y="2465388"/>
          <p14:tracePt t="19249" x="6751638" y="2473325"/>
          <p14:tracePt t="19266" x="6894513" y="2473325"/>
          <p14:tracePt t="19282" x="7054850" y="2473325"/>
          <p14:tracePt t="19298" x="7143750" y="2465388"/>
          <p14:tracePt t="19315" x="7180263" y="2446338"/>
          <p14:tracePt t="19332" x="7259638" y="2419350"/>
          <p14:tracePt t="19349" x="7412038" y="2384425"/>
          <p14:tracePt t="19366" x="7500938" y="2339975"/>
          <p14:tracePt t="19382" x="7634288" y="2268538"/>
          <p14:tracePt t="19399" x="7751763" y="2197100"/>
          <p14:tracePt t="19415" x="7858125" y="2133600"/>
          <p14:tracePt t="19432" x="7956550" y="2062163"/>
          <p14:tracePt t="19448" x="8001000" y="1982788"/>
          <p14:tracePt t="19465" x="8054975" y="1884363"/>
          <p14:tracePt t="19482" x="8089900" y="1795463"/>
          <p14:tracePt t="19499" x="8089900" y="1714500"/>
          <p14:tracePt t="19515" x="8062913" y="1616075"/>
          <p14:tracePt t="19532" x="8037513" y="1554163"/>
          <p14:tracePt t="19549" x="8010525" y="1482725"/>
          <p14:tracePt t="19565" x="7966075" y="1438275"/>
          <p14:tracePt t="19582" x="7697788" y="1347788"/>
          <p14:tracePt t="19599" x="7589838" y="1322388"/>
          <p14:tracePt t="19615" x="7375525" y="1295400"/>
          <p14:tracePt t="19632" x="7197725" y="1276350"/>
          <p14:tracePt t="19649" x="6867525" y="1250950"/>
          <p14:tracePt t="19665" x="6661150" y="1241425"/>
          <p14:tracePt t="19682" x="6411913" y="1204913"/>
          <p14:tracePt t="19699" x="6224588" y="1204913"/>
          <p14:tracePt t="19715" x="6108700" y="1204913"/>
          <p14:tracePt t="19718" x="5973763" y="1187450"/>
          <p14:tracePt t="19732" x="5741988" y="1196975"/>
          <p14:tracePt t="19749" x="5626100" y="1204913"/>
          <p14:tracePt t="19765" x="5429250" y="1214438"/>
          <p14:tracePt t="19782" x="5276850" y="1231900"/>
          <p14:tracePt t="19799" x="5170488" y="1258888"/>
          <p14:tracePt t="19815" x="5027613" y="1276350"/>
          <p14:tracePt t="19832" x="4929188" y="1312863"/>
          <p14:tracePt t="19849" x="4857750" y="1330325"/>
          <p14:tracePt t="19866" x="4803775" y="1357313"/>
          <p14:tracePt t="19882" x="4732338" y="1401763"/>
          <p14:tracePt t="19899" x="4652963" y="1446213"/>
          <p14:tracePt t="19916" x="4572000" y="1500188"/>
          <p14:tracePt t="19932" x="4473575" y="1581150"/>
          <p14:tracePt t="19949" x="4456113" y="1608138"/>
          <p14:tracePt t="19965" x="4419600" y="1625600"/>
          <p14:tracePt t="19982" x="4411663" y="1652588"/>
          <p14:tracePt t="19999" x="4384675" y="1670050"/>
          <p14:tracePt t="20016" x="4357688" y="1687513"/>
          <p14:tracePt t="20032" x="4348163" y="1697038"/>
          <p14:tracePt t="20049" x="4340225" y="1724025"/>
          <p14:tracePt t="20065" x="4340225" y="1768475"/>
          <p14:tracePt t="20082" x="4340225" y="1839913"/>
          <p14:tracePt t="20099" x="4340225" y="1874838"/>
          <p14:tracePt t="20116" x="4340225" y="1919288"/>
          <p14:tracePt t="20132" x="4340225" y="1938338"/>
          <p14:tracePt t="20149" x="4357688" y="1973263"/>
          <p14:tracePt t="20166" x="4375150" y="1982788"/>
          <p14:tracePt t="20182" x="4402138" y="2009775"/>
          <p14:tracePt t="20199" x="4419600" y="2036763"/>
          <p14:tracePt t="20216" x="4438650" y="2054225"/>
          <p14:tracePt t="20217" x="4483100" y="2089150"/>
          <p14:tracePt t="20232" x="4554538" y="2143125"/>
          <p14:tracePt t="20249" x="4652963" y="2205038"/>
          <p14:tracePt t="20266" x="4732338" y="2241550"/>
          <p14:tracePt t="20282" x="4803775" y="2268538"/>
          <p14:tracePt t="20299" x="4830763" y="2286000"/>
          <p14:tracePt t="20316" x="4902200" y="2295525"/>
          <p14:tracePt t="20332" x="4983163" y="2303463"/>
          <p14:tracePt t="20349" x="5081588" y="2303463"/>
          <p14:tracePt t="20366" x="5197475" y="2322513"/>
          <p14:tracePt t="20382" x="5268913" y="2322513"/>
          <p14:tracePt t="20399" x="5402263" y="2322513"/>
          <p14:tracePt t="20416" x="5510213" y="2339975"/>
          <p14:tracePt t="20432" x="5653088" y="2339975"/>
          <p14:tracePt t="20449" x="5822950" y="2339975"/>
          <p14:tracePt t="20466" x="5919788" y="2347913"/>
          <p14:tracePt t="20482" x="5991225" y="2357438"/>
          <p14:tracePt t="20499" x="6062663" y="2357438"/>
          <p14:tracePt t="20516" x="6134100" y="2357438"/>
          <p14:tracePt t="20532" x="6232525" y="2357438"/>
          <p14:tracePt t="20549" x="6296025" y="2357438"/>
          <p14:tracePt t="20566" x="6340475" y="2357438"/>
          <p14:tracePt t="20582" x="6411913" y="2357438"/>
          <p14:tracePt t="20599" x="6473825" y="2357438"/>
          <p14:tracePt t="20616" x="6562725" y="2347913"/>
          <p14:tracePt t="20633" x="6661150" y="2330450"/>
          <p14:tracePt t="20649" x="6705600" y="2330450"/>
          <p14:tracePt t="20666" x="6751638" y="2322513"/>
          <p14:tracePt t="20682" x="6813550" y="2322513"/>
          <p14:tracePt t="20699" x="6902450" y="2312988"/>
          <p14:tracePt t="20716" x="6983413" y="2295525"/>
          <p14:tracePt t="20732" x="7037388" y="2295525"/>
          <p14:tracePt t="20749" x="7062788" y="2286000"/>
          <p14:tracePt t="20766" x="7099300" y="2276475"/>
          <p14:tracePt t="20782" x="7180263" y="2251075"/>
          <p14:tracePt t="20799" x="7215188" y="2241550"/>
          <p14:tracePt t="20816" x="7259638" y="2232025"/>
          <p14:tracePt t="20832" x="7296150" y="2232025"/>
          <p14:tracePt t="20849" x="7313613" y="2224088"/>
          <p14:tracePt t="20866" x="7331075" y="2224088"/>
          <p14:tracePt t="20882" x="7340600" y="2214563"/>
          <p14:tracePt t="20899" x="7358063" y="2214563"/>
          <p14:tracePt t="20917" x="7367588" y="2205038"/>
          <p14:tracePt t="22012" x="7385050" y="2197100"/>
          <p14:tracePt t="22020" x="7402513" y="2197100"/>
          <p14:tracePt t="22027" x="7412038" y="2197100"/>
          <p14:tracePt t="22037" x="7429500" y="2197100"/>
          <p14:tracePt t="22049" x="7446963" y="2187575"/>
          <p14:tracePt t="22066" x="7466013" y="2187575"/>
          <p14:tracePt t="22083" x="7491413" y="2187575"/>
          <p14:tracePt t="22116" x="7510463" y="2187575"/>
          <p14:tracePt t="22149" x="7527925" y="2179638"/>
          <p14:tracePt t="22183" x="7537450" y="2179638"/>
          <p14:tracePt t="22200" x="7545388" y="2179638"/>
          <p14:tracePt t="39275" x="7483475" y="2133600"/>
          <p14:tracePt t="39282" x="7304088" y="2062163"/>
          <p14:tracePt t="39289" x="7072313" y="2027238"/>
          <p14:tracePt t="39306" x="6804025" y="1946275"/>
          <p14:tracePt t="39322" x="6394450" y="1919288"/>
          <p14:tracePt t="39339" x="6134100" y="1901825"/>
          <p14:tracePt t="39372" x="5803900" y="1911350"/>
          <p14:tracePt t="39405" x="5510213" y="1928813"/>
          <p14:tracePt t="39439" x="5232400" y="1938338"/>
          <p14:tracePt t="39455" x="5153025" y="1928813"/>
          <p14:tracePt t="39472" x="5081588" y="1928813"/>
          <p14:tracePt t="39489" x="4973638" y="1928813"/>
          <p14:tracePt t="39506" x="4741863" y="1928813"/>
          <p14:tracePt t="39522" x="4518025" y="1928813"/>
          <p14:tracePt t="39539" x="4411663" y="1928813"/>
          <p14:tracePt t="39555" x="4348163" y="1928813"/>
          <p14:tracePt t="39572" x="4340225" y="1928813"/>
          <p14:tracePt t="39632" x="4357688" y="1928813"/>
          <p14:tracePt t="39639" x="4411663" y="1928813"/>
          <p14:tracePt t="39647" x="4518025" y="1928813"/>
          <p14:tracePt t="39656" x="4581525" y="1928813"/>
          <p14:tracePt t="39672" x="4813300" y="1919288"/>
          <p14:tracePt t="39689" x="5133975" y="1919288"/>
          <p14:tracePt t="39705" x="5456238" y="1946275"/>
          <p14:tracePt t="39722" x="5911850" y="1938338"/>
          <p14:tracePt t="39739" x="6170613" y="1928813"/>
          <p14:tracePt t="39756" x="6323013" y="1928813"/>
          <p14:tracePt t="39772" x="6554788" y="1911350"/>
          <p14:tracePt t="39789" x="6688138" y="1911350"/>
          <p14:tracePt t="39805" x="6813550" y="1911350"/>
          <p14:tracePt t="39822" x="6983413" y="1911350"/>
          <p14:tracePt t="39839" x="7045325" y="1911350"/>
          <p14:tracePt t="39856" x="7081838" y="1911350"/>
          <p14:tracePt t="39872" x="7224713" y="1911350"/>
          <p14:tracePt t="39889" x="7323138" y="1911350"/>
          <p14:tracePt t="39906" x="7394575" y="1911350"/>
          <p14:tracePt t="39922" x="7429500" y="1911350"/>
          <p14:tracePt t="39939" x="7446963" y="1911350"/>
          <p14:tracePt t="39955" x="7456488" y="1911350"/>
          <p14:tracePt t="39972" x="7466013" y="1911350"/>
          <p14:tracePt t="44799" x="7429500" y="1946275"/>
          <p14:tracePt t="44807" x="7259638" y="2054225"/>
          <p14:tracePt t="44816" x="7116763" y="2143125"/>
          <p14:tracePt t="44824" x="7018338" y="2197100"/>
          <p14:tracePt t="44840" x="6875463" y="2286000"/>
          <p14:tracePt t="44857" x="6562725" y="2347913"/>
          <p14:tracePt t="44875" x="6259513" y="2554288"/>
          <p14:tracePt t="44907" x="5894388" y="2786063"/>
          <p14:tracePt t="44941" x="5510213" y="3000375"/>
          <p14:tracePt t="44974" x="5322888" y="3232150"/>
          <p14:tracePt t="44990" x="5170488" y="3295650"/>
          <p14:tracePt t="45007" x="5062538" y="3357563"/>
          <p14:tracePt t="45024" x="4938713" y="3581400"/>
          <p14:tracePt t="45040" x="4848225" y="3697288"/>
          <p14:tracePt t="45057" x="4724400" y="3776663"/>
          <p14:tracePt t="45074" x="4598988" y="3894138"/>
          <p14:tracePt t="45090" x="4411663" y="4179888"/>
          <p14:tracePt t="45107" x="4251325" y="4268788"/>
          <p14:tracePt t="45124" x="4125913" y="4313238"/>
          <p14:tracePt t="45141" x="4037013" y="4367213"/>
          <p14:tracePt t="45157" x="3990975" y="4419600"/>
          <p14:tracePt t="45174" x="3894138" y="4465638"/>
          <p14:tracePt t="45191" x="3867150" y="4483100"/>
          <p14:tracePt t="45207" x="3857625" y="4491038"/>
          <p14:tracePt t="45337" x="3867150" y="4491038"/>
          <p14:tracePt t="45359" x="3867150" y="4483100"/>
          <p14:tracePt t="45381" x="3884613" y="4473575"/>
          <p14:tracePt t="45397" x="3902075" y="4473575"/>
          <p14:tracePt t="45405" x="3911600" y="4465638"/>
          <p14:tracePt t="45412" x="3919538" y="4465638"/>
          <p14:tracePt t="45424" x="3946525" y="4456113"/>
          <p14:tracePt t="45441" x="4071938" y="4402138"/>
          <p14:tracePt t="45458" x="4197350" y="4375150"/>
          <p14:tracePt t="45474" x="4259263" y="4375150"/>
          <p14:tracePt t="45491" x="4303713" y="4357688"/>
          <p14:tracePt t="45508" x="4330700" y="4357688"/>
          <p14:tracePt t="45524" x="4348163" y="4348163"/>
          <p14:tracePt t="46261" x="4384675" y="4322763"/>
          <p14:tracePt t="46268" x="4429125" y="4303713"/>
          <p14:tracePt t="46276" x="4446588" y="4295775"/>
          <p14:tracePt t="46291" x="4518025" y="4241800"/>
          <p14:tracePt t="46308" x="4598988" y="4205288"/>
          <p14:tracePt t="46325" x="4705350" y="4125913"/>
          <p14:tracePt t="46358" x="4830763" y="4000500"/>
          <p14:tracePt t="46391" x="4857750" y="3956050"/>
          <p14:tracePt t="46425" x="4894263" y="3919538"/>
          <p14:tracePt t="46441" x="4919663" y="3894138"/>
          <p14:tracePt t="46458" x="4965700" y="3875088"/>
          <p14:tracePt t="46475" x="4973638" y="3867150"/>
          <p14:tracePt t="46491" x="4983163" y="3857625"/>
          <p14:tracePt t="46508" x="5010150" y="3830638"/>
          <p14:tracePt t="46525" x="5027613" y="3813175"/>
          <p14:tracePt t="46541" x="5054600" y="3795713"/>
          <p14:tracePt t="46558" x="5072063" y="3768725"/>
          <p14:tracePt t="46575" x="5081588" y="3741738"/>
          <p14:tracePt t="46591" x="5089525" y="3732213"/>
          <p14:tracePt t="46985" x="5187950" y="3616325"/>
          <p14:tracePt t="46992" x="5241925" y="3527425"/>
          <p14:tracePt t="46999" x="5295900" y="3482975"/>
          <p14:tracePt t="47008" x="5330825" y="3429000"/>
          <p14:tracePt t="47025" x="5438775" y="3268663"/>
          <p14:tracePt t="47041" x="5581650" y="3017838"/>
          <p14:tracePt t="47058" x="5680075" y="2911475"/>
          <p14:tracePt t="47091" x="5902325" y="2589213"/>
          <p14:tracePt t="47125" x="6081713" y="2428875"/>
          <p14:tracePt t="47158" x="6188075" y="2339975"/>
          <p14:tracePt t="47175" x="6197600" y="2303463"/>
          <p14:tracePt t="47191" x="6205538" y="2268538"/>
          <p14:tracePt t="47208" x="6215063" y="2224088"/>
          <p14:tracePt t="47225" x="6215063" y="2197100"/>
          <p14:tracePt t="47241" x="6197600" y="2143125"/>
          <p14:tracePt t="47258" x="6153150" y="2108200"/>
          <p14:tracePt t="47275" x="6045200" y="2054225"/>
          <p14:tracePt t="47291" x="5991225" y="2009775"/>
          <p14:tracePt t="47308" x="5946775" y="1965325"/>
          <p14:tracePt t="47325" x="5894388" y="1839913"/>
          <p14:tracePt t="47342" x="5562600" y="1339850"/>
          <p14:tracePt t="47358" x="5394325" y="1152525"/>
          <p14:tracePt t="47375" x="5367338" y="1125538"/>
          <p14:tracePt t="47392" x="5357813" y="1116013"/>
          <p14:tracePt t="47462" x="5357813" y="1125538"/>
          <p14:tracePt t="47484" x="5357813" y="1133475"/>
          <p14:tracePt t="47499" x="5357813" y="1143000"/>
          <p14:tracePt t="47514" x="5367338" y="1160463"/>
          <p14:tracePt t="47522" x="5402263" y="1179513"/>
          <p14:tracePt t="47528" x="5438775" y="1214438"/>
          <p14:tracePt t="47541" x="5491163" y="1241425"/>
          <p14:tracePt t="47558" x="5608638" y="1322388"/>
          <p14:tracePt t="47575" x="5768975" y="1401763"/>
          <p14:tracePt t="47591" x="5965825" y="1446213"/>
          <p14:tracePt t="47608" x="6126163" y="1490663"/>
          <p14:tracePt t="47625" x="6205538" y="1527175"/>
          <p14:tracePt t="47641" x="6402388" y="1616075"/>
          <p14:tracePt t="47658" x="6537325" y="1670050"/>
          <p14:tracePt t="47676" x="6616700" y="1679575"/>
          <p14:tracePt t="47692" x="6697663" y="1687513"/>
          <p14:tracePt t="47708" x="6840538" y="1697038"/>
          <p14:tracePt t="47725" x="6911975" y="1697038"/>
          <p14:tracePt t="47741" x="6965950" y="1704975"/>
          <p14:tracePt t="47758" x="7010400" y="1704975"/>
          <p14:tracePt t="47775" x="7116763" y="1704975"/>
          <p14:tracePt t="47791" x="7197725" y="1704975"/>
          <p14:tracePt t="47808" x="7269163" y="1714500"/>
          <p14:tracePt t="47825" x="7296150" y="1714500"/>
          <p14:tracePt t="47841" x="7348538" y="1731963"/>
          <p14:tracePt t="47858" x="7419975" y="1731963"/>
          <p14:tracePt t="47875" x="7483475" y="1731963"/>
          <p14:tracePt t="47892" x="7554913" y="1741488"/>
          <p14:tracePt t="47908" x="7634288" y="1741488"/>
          <p14:tracePt t="47925" x="7688263" y="1741488"/>
          <p14:tracePt t="47941" x="7777163" y="1731963"/>
          <p14:tracePt t="47958" x="7831138" y="1714500"/>
          <p14:tracePt t="47975" x="7858125" y="1704975"/>
          <p14:tracePt t="47992" x="7912100" y="1687513"/>
          <p14:tracePt t="48008" x="7929563" y="1652588"/>
          <p14:tracePt t="48025" x="7929563" y="1608138"/>
          <p14:tracePt t="48042" x="7929563" y="1544638"/>
          <p14:tracePt t="48058" x="7858125" y="1473200"/>
          <p14:tracePt t="48075" x="7777163" y="1419225"/>
          <p14:tracePt t="48092" x="7697788" y="1384300"/>
          <p14:tracePt t="48108" x="7616825" y="1347788"/>
          <p14:tracePt t="48126" x="7429500" y="1322388"/>
          <p14:tracePt t="48142" x="7331075" y="1312863"/>
          <p14:tracePt t="48158" x="7259638" y="1312863"/>
          <p14:tracePt t="48175" x="7099300" y="1330325"/>
          <p14:tracePt t="48192" x="6911975" y="1347788"/>
          <p14:tracePt t="48208" x="6715125" y="1393825"/>
          <p14:tracePt t="48225" x="6518275" y="1438275"/>
          <p14:tracePt t="48242" x="6419850" y="1473200"/>
          <p14:tracePt t="48258" x="6340475" y="1500188"/>
          <p14:tracePt t="48275" x="6072188" y="1527175"/>
          <p14:tracePt t="48292" x="5983288" y="1554163"/>
          <p14:tracePt t="48308" x="5875338" y="1581150"/>
          <p14:tracePt t="48325" x="5626100" y="1643063"/>
          <p14:tracePt t="48342" x="5456238" y="1741488"/>
          <p14:tracePt t="48358" x="5303838" y="1857375"/>
          <p14:tracePt t="48375" x="5153025" y="1928813"/>
          <p14:tracePt t="48392" x="5116513" y="1955800"/>
          <p14:tracePt t="48408" x="5081588" y="1982788"/>
          <p14:tracePt t="48425" x="5062538" y="2009775"/>
          <p14:tracePt t="48442" x="5062538" y="2081213"/>
          <p14:tracePt t="48458" x="5062538" y="2268538"/>
          <p14:tracePt t="48476" x="5099050" y="2384425"/>
          <p14:tracePt t="48492" x="5224463" y="2536825"/>
          <p14:tracePt t="48508" x="5375275" y="2660650"/>
          <p14:tracePt t="48525" x="5527675" y="2732088"/>
          <p14:tracePt t="48542" x="5867400" y="2759075"/>
          <p14:tracePt t="48559" x="6000750" y="2741613"/>
          <p14:tracePt t="48575" x="6205538" y="2687638"/>
          <p14:tracePt t="48592" x="6367463" y="2633663"/>
          <p14:tracePt t="48609" x="6500813" y="2554288"/>
          <p14:tracePt t="48625" x="6858000" y="2438400"/>
          <p14:tracePt t="48642" x="7027863" y="2366963"/>
          <p14:tracePt t="48658" x="7242175" y="2312988"/>
          <p14:tracePt t="48675" x="7473950" y="2241550"/>
          <p14:tracePt t="48692" x="7581900" y="2224088"/>
          <p14:tracePt t="48708" x="7715250" y="2179638"/>
          <p14:tracePt t="48725" x="7786688" y="2152650"/>
          <p14:tracePt t="48742" x="7823200" y="2125663"/>
          <p14:tracePt t="48758" x="7831138" y="2116138"/>
          <p14:tracePt t="48804" x="7823200" y="2125663"/>
          <p14:tracePt t="48811" x="7813675" y="2133600"/>
          <p14:tracePt t="49191" x="7804150" y="2179638"/>
          <p14:tracePt t="49198" x="7777163" y="2241550"/>
          <p14:tracePt t="49208" x="7759700" y="2276475"/>
          <p14:tracePt t="49226" x="7688263" y="2357438"/>
          <p14:tracePt t="49228" x="7616825" y="2428875"/>
          <p14:tracePt t="49242" x="7562850" y="2500313"/>
          <p14:tracePt t="49259" x="7412038" y="2714625"/>
          <p14:tracePt t="49275" x="7331075" y="2786063"/>
          <p14:tracePt t="49292" x="7180263" y="2884488"/>
          <p14:tracePt t="49326" x="6902450" y="3017838"/>
          <p14:tracePt t="49359" x="6643688" y="3098800"/>
          <p14:tracePt t="49392" x="6491288" y="3108325"/>
          <p14:tracePt t="49409" x="6375400" y="3108325"/>
          <p14:tracePt t="49425" x="6259513" y="3089275"/>
          <p14:tracePt t="49442" x="6215063" y="3081338"/>
          <p14:tracePt t="49459" x="6161088" y="3062288"/>
          <p14:tracePt t="49475" x="6134100" y="3044825"/>
          <p14:tracePt t="49492" x="6099175" y="3017838"/>
          <p14:tracePt t="49509" x="6018213" y="2965450"/>
          <p14:tracePt t="49526" x="5919788" y="2938463"/>
          <p14:tracePt t="49542" x="5830888" y="2894013"/>
          <p14:tracePt t="49559" x="5759450" y="2884488"/>
          <p14:tracePt t="49575" x="5661025" y="2847975"/>
          <p14:tracePt t="49592" x="5527675" y="2813050"/>
          <p14:tracePt t="49609" x="5402263" y="2751138"/>
          <p14:tracePt t="49626" x="5303838" y="2643188"/>
          <p14:tracePt t="49642" x="5133975" y="2527300"/>
          <p14:tracePt t="49659" x="5010150" y="2482850"/>
          <p14:tracePt t="49676" x="4857750" y="2428875"/>
          <p14:tracePt t="49692" x="4687888" y="2401888"/>
          <p14:tracePt t="49709" x="4581525" y="2357438"/>
          <p14:tracePt t="49726" x="4510088" y="2312988"/>
          <p14:tracePt t="49728" x="4465638" y="2276475"/>
          <p14:tracePt t="49742" x="4286250" y="2170113"/>
          <p14:tracePt t="49759" x="4125913" y="2098675"/>
          <p14:tracePt t="49776" x="4010025" y="2062163"/>
          <p14:tracePt t="49792" x="3803650" y="2036763"/>
          <p14:tracePt t="49809" x="3616325" y="2027238"/>
          <p14:tracePt t="49826" x="3394075" y="2027238"/>
          <p14:tracePt t="49842" x="3205163" y="2044700"/>
          <p14:tracePt t="49859" x="3089275" y="2089150"/>
          <p14:tracePt t="49876" x="2867025" y="2187575"/>
          <p14:tracePt t="49892" x="2660650" y="2357438"/>
          <p14:tracePt t="49909" x="2500313" y="2455863"/>
          <p14:tracePt t="49926" x="2411413" y="2517775"/>
          <p14:tracePt t="49942" x="2339975" y="2616200"/>
          <p14:tracePt t="49959" x="2241550" y="2822575"/>
          <p14:tracePt t="49976" x="2205038" y="2901950"/>
          <p14:tracePt t="49992" x="2170113" y="3116263"/>
          <p14:tracePt t="50009" x="2160588" y="3367088"/>
          <p14:tracePt t="50025" x="2152650" y="3509963"/>
          <p14:tracePt t="50042" x="2152650" y="3830638"/>
          <p14:tracePt t="50059" x="2152650" y="3929063"/>
          <p14:tracePt t="50076" x="2160588" y="4160838"/>
          <p14:tracePt t="50093" x="2179638" y="4322763"/>
          <p14:tracePt t="50109" x="2241550" y="4491038"/>
          <p14:tracePt t="50125" x="2322513" y="4705350"/>
          <p14:tracePt t="50142" x="2428875" y="4822825"/>
          <p14:tracePt t="50159" x="2581275" y="4973638"/>
          <p14:tracePt t="50176" x="2732088" y="5241925"/>
          <p14:tracePt t="50192" x="3009900" y="5357813"/>
          <p14:tracePt t="50209" x="3143250" y="5456238"/>
          <p14:tracePt t="50226" x="3348038" y="5616575"/>
          <p14:tracePt t="50228" x="3500438" y="5661025"/>
          <p14:tracePt t="50242" x="3562350" y="5697538"/>
          <p14:tracePt t="50259" x="3840163" y="5741988"/>
          <p14:tracePt t="50275" x="4010025" y="5751513"/>
          <p14:tracePt t="50292" x="4089400" y="5741988"/>
          <p14:tracePt t="50309" x="4303713" y="5608638"/>
          <p14:tracePt t="50326" x="4473575" y="5456238"/>
          <p14:tracePt t="50342" x="4554538" y="5384800"/>
          <p14:tracePt t="50359" x="4581525" y="5313363"/>
          <p14:tracePt t="50376" x="4679950" y="4946650"/>
          <p14:tracePt t="50393" x="4679950" y="4813300"/>
          <p14:tracePt t="50409" x="4687888" y="4537075"/>
          <p14:tracePt t="50425" x="4643438" y="4384675"/>
          <p14:tracePt t="50442" x="4608513" y="4133850"/>
          <p14:tracePt t="50459" x="4537075" y="3875088"/>
          <p14:tracePt t="50476" x="4419600" y="3687763"/>
          <p14:tracePt t="50492" x="4303713" y="3419475"/>
          <p14:tracePt t="50509" x="4170363" y="3313113"/>
          <p14:tracePt t="50526" x="3990975" y="3089275"/>
          <p14:tracePt t="50542" x="3822700" y="2946400"/>
          <p14:tracePt t="50559" x="3705225" y="2911475"/>
          <p14:tracePt t="50576" x="3660775" y="2901950"/>
          <p14:tracePt t="50592" x="3482975" y="2901950"/>
          <p14:tracePt t="50609" x="3357563" y="2928938"/>
          <p14:tracePt t="50626" x="3286125" y="2938463"/>
          <p14:tracePt t="50643" x="3197225" y="3009900"/>
          <p14:tracePt t="50659" x="3009900" y="3143250"/>
          <p14:tracePt t="50676" x="2928938" y="3214688"/>
          <p14:tracePt t="50692" x="2857500" y="3286125"/>
          <p14:tracePt t="50709" x="2795588" y="3375025"/>
          <p14:tracePt t="50726" x="2751138" y="3544888"/>
          <p14:tracePt t="50728" x="2724150" y="3616325"/>
          <p14:tracePt t="50742" x="2679700" y="3724275"/>
          <p14:tracePt t="50759" x="2625725" y="3875088"/>
          <p14:tracePt t="50776" x="2581275" y="4160838"/>
          <p14:tracePt t="50792" x="2581275" y="4251325"/>
          <p14:tracePt t="50809" x="2589213" y="4616450"/>
          <p14:tracePt t="50826" x="2616200" y="4687888"/>
          <p14:tracePt t="50842" x="2670175" y="4786313"/>
          <p14:tracePt t="50859" x="2724150" y="4911725"/>
          <p14:tracePt t="50876" x="2776538" y="5054600"/>
          <p14:tracePt t="50893" x="2894013" y="5143500"/>
          <p14:tracePt t="50909" x="3108325" y="5232400"/>
          <p14:tracePt t="50927" x="3241675" y="5357813"/>
          <p14:tracePt t="50943" x="3473450" y="5510213"/>
          <p14:tracePt t="50959" x="3581400" y="5537200"/>
          <p14:tracePt t="50976" x="3643313" y="5554663"/>
          <p14:tracePt t="50993" x="3679825" y="5562600"/>
          <p14:tracePt t="51010" x="3759200" y="5572125"/>
          <p14:tracePt t="51026" x="3867150" y="5572125"/>
          <p14:tracePt t="51042" x="3973513" y="5545138"/>
          <p14:tracePt t="51059" x="4037013" y="5527675"/>
          <p14:tracePt t="51076" x="4179888" y="5394325"/>
          <p14:tracePt t="51093" x="4411663" y="5205413"/>
          <p14:tracePt t="51109" x="4510088" y="5116513"/>
          <p14:tracePt t="51126" x="4705350" y="4705350"/>
          <p14:tracePt t="51143" x="4795838" y="4500563"/>
          <p14:tracePt t="51159" x="4884738" y="4062413"/>
          <p14:tracePt t="51176" x="4875213" y="3965575"/>
          <p14:tracePt t="51193" x="4848225" y="3670300"/>
          <p14:tracePt t="51209" x="4813300" y="3562350"/>
          <p14:tracePt t="51227" x="4679950" y="3429000"/>
          <p14:tracePt t="51243" x="4608513" y="3232150"/>
          <p14:tracePt t="51259" x="4473575" y="3108325"/>
          <p14:tracePt t="51276" x="4241800" y="3017838"/>
          <p14:tracePt t="51293" x="4062413" y="2973388"/>
          <p14:tracePt t="51309" x="3884613" y="2965450"/>
          <p14:tracePt t="51326" x="3776663" y="2965450"/>
          <p14:tracePt t="51343" x="3732213" y="2965450"/>
          <p14:tracePt t="51359" x="3660775" y="2965450"/>
          <p14:tracePt t="51376" x="3473450" y="2973388"/>
          <p14:tracePt t="51393" x="3375025" y="3000375"/>
          <p14:tracePt t="51409" x="3268663" y="3044825"/>
          <p14:tracePt t="51426" x="3116263" y="3089275"/>
          <p14:tracePt t="51443" x="2982913" y="3205163"/>
          <p14:tracePt t="51459" x="2884488" y="3340100"/>
          <p14:tracePt t="51476" x="2840038" y="3411538"/>
          <p14:tracePt t="51493" x="2776538" y="3500438"/>
          <p14:tracePt t="51509" x="2714625" y="3643313"/>
          <p14:tracePt t="51526" x="2633663" y="3867150"/>
          <p14:tracePt t="51543" x="2625725" y="3919538"/>
          <p14:tracePt t="51559" x="2608263" y="4089400"/>
          <p14:tracePt t="51576" x="2608263" y="4259263"/>
          <p14:tracePt t="51593" x="2643188" y="4419600"/>
          <p14:tracePt t="51609" x="2705100" y="4679950"/>
          <p14:tracePt t="51626" x="2751138" y="4803775"/>
          <p14:tracePt t="51643" x="2822575" y="4911725"/>
          <p14:tracePt t="51659" x="2928938" y="5214938"/>
          <p14:tracePt t="51676" x="3108325" y="5340350"/>
          <p14:tracePt t="51693" x="3251200" y="5456238"/>
          <p14:tracePt t="51710" x="3330575" y="5572125"/>
          <p14:tracePt t="51726" x="3517900" y="5670550"/>
          <p14:tracePt t="51743" x="3670300" y="5688013"/>
          <p14:tracePt t="51759" x="3751263" y="5697538"/>
          <p14:tracePt t="51776" x="3938588" y="5697538"/>
          <p14:tracePt t="51793" x="4133850" y="5670550"/>
          <p14:tracePt t="51809" x="4241800" y="5634038"/>
          <p14:tracePt t="51826" x="4340225" y="5589588"/>
          <p14:tracePt t="51843" x="4446588" y="5527675"/>
          <p14:tracePt t="51860" x="4537075" y="5473700"/>
          <p14:tracePt t="51876" x="4554538" y="5446713"/>
          <p14:tracePt t="51893" x="4562475" y="5438775"/>
          <p14:tracePt t="51909" x="4572000" y="5438775"/>
          <p14:tracePt t="53351" x="4625975" y="5429250"/>
          <p14:tracePt t="53358" x="4670425" y="5429250"/>
          <p14:tracePt t="53367" x="4732338" y="5419725"/>
          <p14:tracePt t="53377" x="4759325" y="5419725"/>
          <p14:tracePt t="53393" x="4848225" y="5411788"/>
          <p14:tracePt t="53410" x="4946650" y="5402263"/>
          <p14:tracePt t="53427" x="5045075" y="5394325"/>
          <p14:tracePt t="53460" x="5072063" y="5367338"/>
          <p14:tracePt t="53493" x="5116513" y="5197475"/>
          <p14:tracePt t="53527" x="5116513" y="5054600"/>
          <p14:tracePt t="53543" x="5116513" y="5000625"/>
          <p14:tracePt t="53560" x="5081588" y="4751388"/>
          <p14:tracePt t="53577" x="5054600" y="4633913"/>
          <p14:tracePt t="53594" x="5000625" y="4572000"/>
          <p14:tracePt t="53610" x="4946650" y="4483100"/>
          <p14:tracePt t="53627" x="4875213" y="4330700"/>
          <p14:tracePt t="53643" x="4857750" y="4286250"/>
          <p14:tracePt t="53660" x="4840288" y="4259263"/>
          <p14:tracePt t="53677" x="4830763" y="4251325"/>
          <p14:tracePt t="53694" x="4822825" y="4241800"/>
          <p14:tracePt t="54530" x="4822825" y="4197350"/>
          <p14:tracePt t="54538" x="4840288" y="4133850"/>
          <p14:tracePt t="54547" x="4840288" y="4116388"/>
          <p14:tracePt t="54561" x="4857750" y="4071938"/>
          <p14:tracePt t="54577" x="4894263" y="3965575"/>
          <p14:tracePt t="54595" x="4929188" y="3751263"/>
          <p14:tracePt t="54611" x="4965700" y="3633788"/>
          <p14:tracePt t="54644" x="4991100" y="3402013"/>
          <p14:tracePt t="54677" x="5000625" y="3251200"/>
          <p14:tracePt t="54711" x="4983163" y="3143250"/>
          <p14:tracePt t="54727" x="4973638" y="3108325"/>
          <p14:tracePt t="54744" x="4965700" y="3062288"/>
          <p14:tracePt t="54761" x="4956175" y="3017838"/>
          <p14:tracePt t="54778" x="4956175" y="2982913"/>
          <p14:tracePt t="54795" x="4938713" y="2955925"/>
          <p14:tracePt t="54811" x="4929188" y="2928938"/>
          <p14:tracePt t="54828" x="4911725" y="2884488"/>
          <p14:tracePt t="54845" x="4911725" y="2857500"/>
          <p14:tracePt t="54861" x="4911725" y="2813050"/>
          <p14:tracePt t="54877" x="4911725" y="2795588"/>
          <p14:tracePt t="54963" x="4911725" y="2803525"/>
          <p14:tracePt t="54978" x="4911725" y="2813050"/>
          <p14:tracePt t="54993" x="4911725" y="2822575"/>
          <p14:tracePt t="55009" x="4919663" y="2840038"/>
          <p14:tracePt t="55023" x="4919663" y="2847975"/>
          <p14:tracePt t="55030" x="4929188" y="2847975"/>
          <p14:tracePt t="55046" x="4938713" y="2847975"/>
          <p14:tracePt t="55061" x="4946650" y="2847975"/>
          <p14:tracePt t="55083" x="4946650" y="2857500"/>
          <p14:tracePt t="55095" x="4956175" y="2857500"/>
          <p14:tracePt t="55128" x="4956175" y="2867025"/>
          <p14:tracePt t="55179" x="4973638" y="2867025"/>
          <p14:tracePt t="55248" x="4965700" y="2867025"/>
          <p14:tracePt t="55260" x="4946650" y="2867025"/>
          <p14:tracePt t="55269" x="4938713" y="2867025"/>
          <p14:tracePt t="55277" x="4929188" y="2867025"/>
          <p14:tracePt t="55294" x="4884738" y="2867025"/>
          <p14:tracePt t="55311" x="4840288" y="2867025"/>
          <p14:tracePt t="55328" x="4795838" y="2857500"/>
          <p14:tracePt t="55345" x="4759325" y="2822575"/>
          <p14:tracePt t="55361" x="4679950" y="2776538"/>
          <p14:tracePt t="55378" x="4562475" y="2724150"/>
          <p14:tracePt t="55396" x="4438650" y="2670175"/>
          <p14:tracePt t="55411" x="4384675" y="2616200"/>
          <p14:tracePt t="55428" x="4348163" y="2598738"/>
          <p14:tracePt t="55445" x="4276725" y="2571750"/>
          <p14:tracePt t="55461" x="4197350" y="2544763"/>
          <p14:tracePt t="55478" x="4089400" y="2527300"/>
          <p14:tracePt t="55495" x="4071938" y="2517775"/>
          <p14:tracePt t="55511" x="4054475" y="2517775"/>
          <p14:tracePt t="55528" x="4000500" y="2490788"/>
          <p14:tracePt t="55545" x="3956050" y="2482850"/>
          <p14:tracePt t="55561" x="3875088" y="2473325"/>
          <p14:tracePt t="55578" x="3830638" y="2473325"/>
          <p14:tracePt t="55595" x="3795713" y="2473325"/>
          <p14:tracePt t="55611" x="3786188" y="2473325"/>
          <p14:tracePt t="55628" x="3759200" y="2473325"/>
          <p14:tracePt t="55645" x="3741738" y="2473325"/>
          <p14:tracePt t="55661" x="3732213" y="2473325"/>
          <p14:tracePt t="55677" x="3705225" y="2473325"/>
          <p14:tracePt t="55694" x="3697288" y="2473325"/>
          <p14:tracePt t="55711" x="3687763" y="2473325"/>
          <p14:tracePt t="55728" x="3670300" y="2455863"/>
          <p14:tracePt t="55745" x="3643313" y="2446338"/>
          <p14:tracePt t="55761" x="3608388" y="2428875"/>
          <p14:tracePt t="55778" x="3571875" y="2411413"/>
          <p14:tracePt t="55795" x="3536950" y="2411413"/>
          <p14:tracePt t="55811" x="3473450" y="2411413"/>
          <p14:tracePt t="55827" x="3438525" y="2411413"/>
          <p14:tracePt t="55844" x="3394075" y="2428875"/>
          <p14:tracePt t="55861" x="3330575" y="2465388"/>
          <p14:tracePt t="55878" x="3251200" y="2490788"/>
          <p14:tracePt t="55894" x="3143250" y="2527300"/>
          <p14:tracePt t="55911" x="3108325" y="2544763"/>
          <p14:tracePt t="55928" x="3036888" y="2571750"/>
          <p14:tracePt t="55944" x="2973388" y="2608263"/>
          <p14:tracePt t="55961" x="2884488" y="2652713"/>
          <p14:tracePt t="55977" x="2830513" y="2687638"/>
          <p14:tracePt t="55994" x="2786063" y="2714625"/>
          <p14:tracePt t="56011" x="2759075" y="2741613"/>
          <p14:tracePt t="56028" x="2751138" y="2751138"/>
          <p14:tracePt t="56044" x="2724150" y="2768600"/>
          <p14:tracePt t="56061" x="2724150" y="2776538"/>
          <p14:tracePt t="56078" x="2714625" y="2776538"/>
          <p14:tracePt t="56155" x="2724150" y="2776538"/>
          <p14:tracePt t="56169" x="2741613" y="2786063"/>
          <p14:tracePt t="56185" x="2759075" y="2795588"/>
          <p14:tracePt t="56192" x="2776538" y="2803525"/>
          <p14:tracePt t="56199" x="2776538" y="2813050"/>
          <p14:tracePt t="56211" x="2847975" y="2840038"/>
          <p14:tracePt t="56228" x="2884488" y="2857500"/>
          <p14:tracePt t="56229" x="2901950" y="2867025"/>
          <p14:tracePt t="56244" x="2946400" y="2884488"/>
          <p14:tracePt t="56261" x="2982913" y="2894013"/>
          <p14:tracePt t="56278" x="2990850" y="2901950"/>
          <p14:tracePt t="56295" x="3017838" y="2901950"/>
          <p14:tracePt t="56311" x="3044825" y="2928938"/>
          <p14:tracePt t="56328" x="3108325" y="2938463"/>
          <p14:tracePt t="56345" x="3214688" y="2973388"/>
          <p14:tracePt t="56361" x="3340100" y="3036888"/>
          <p14:tracePt t="56378" x="3429000" y="3081338"/>
          <p14:tracePt t="56395" x="3500438" y="3116263"/>
          <p14:tracePt t="56411" x="3589338" y="3143250"/>
          <p14:tracePt t="56428" x="3687763" y="3152775"/>
          <p14:tracePt t="56444" x="3768725" y="3187700"/>
          <p14:tracePt t="56461" x="3857625" y="3205163"/>
          <p14:tracePt t="56478" x="3938588" y="3214688"/>
          <p14:tracePt t="56495" x="4044950" y="3232150"/>
          <p14:tracePt t="56511" x="4125913" y="3259138"/>
          <p14:tracePt t="56528" x="4187825" y="3276600"/>
          <p14:tracePt t="56544" x="4224338" y="3286125"/>
          <p14:tracePt t="56561" x="4241800" y="3295650"/>
          <p14:tracePt t="56578" x="4259263" y="3303588"/>
          <p14:tracePt t="56863" x="4394200" y="3330575"/>
          <p14:tracePt t="56870" x="4608513" y="3384550"/>
          <p14:tracePt t="56878" x="4687888" y="3419475"/>
          <p14:tracePt t="56895" x="5099050" y="3490913"/>
          <p14:tracePt t="56911" x="5214938" y="3536950"/>
          <p14:tracePt t="56945" x="5456238" y="3581400"/>
          <p14:tracePt t="56978" x="5500688" y="3598863"/>
          <p14:tracePt t="57011" x="5500688" y="3608388"/>
          <p14:tracePt t="57045" x="5510213" y="3608388"/>
          <p14:tracePt t="57617" x="5465763" y="3581400"/>
          <p14:tracePt t="57623" x="5411788" y="3527425"/>
          <p14:tracePt t="57631" x="5367338" y="3482975"/>
          <p14:tracePt t="57645" x="5295900" y="3419475"/>
          <p14:tracePt t="57661" x="5089525" y="3348038"/>
          <p14:tracePt t="57678" x="5018088" y="3340100"/>
          <p14:tracePt t="57695" x="4857750" y="3340100"/>
          <p14:tracePt t="57728" x="4500563" y="3348038"/>
          <p14:tracePt t="57761" x="4330700" y="3384550"/>
          <p14:tracePt t="57795" x="4241800" y="3429000"/>
          <p14:tracePt t="57828" x="4214813" y="3465513"/>
          <p14:tracePt t="57845" x="4214813" y="3482975"/>
          <p14:tracePt t="57862" x="4214813" y="3500438"/>
          <p14:tracePt t="57878" x="4214813" y="3509963"/>
          <p14:tracePt t="57895" x="4214813" y="3517900"/>
          <p14:tracePt t="57912" x="4214813" y="3536950"/>
          <p14:tracePt t="57929" x="4259263" y="3562350"/>
          <p14:tracePt t="57945" x="4322763" y="3598863"/>
          <p14:tracePt t="57962" x="4367213" y="3625850"/>
          <p14:tracePt t="57978" x="4402138" y="3660775"/>
          <p14:tracePt t="57995" x="4438650" y="3697288"/>
          <p14:tracePt t="58012" x="4465638" y="3751263"/>
          <p14:tracePt t="58028" x="4483100" y="3776663"/>
          <p14:tracePt t="58045" x="4510088" y="3813175"/>
          <p14:tracePt t="58062" x="4527550" y="3830638"/>
          <p14:tracePt t="58078" x="4537075" y="3840163"/>
          <p14:tracePt t="58095" x="4554538" y="3857625"/>
          <p14:tracePt t="58112" x="4562475" y="3857625"/>
          <p14:tracePt t="58128" x="4581525" y="3857625"/>
          <p14:tracePt t="58145" x="4633913" y="3857625"/>
          <p14:tracePt t="58162" x="4751388" y="3857625"/>
          <p14:tracePt t="58178" x="4848225" y="3857625"/>
          <p14:tracePt t="58195" x="4973638" y="3857625"/>
          <p14:tracePt t="58212" x="5187950" y="3840163"/>
          <p14:tracePt t="58228" x="5224463" y="3830638"/>
          <p14:tracePt t="58245" x="5232400" y="3822700"/>
          <p14:tracePt t="58262" x="5241925" y="3822700"/>
          <p14:tracePt t="58278" x="5251450" y="3822700"/>
          <p14:tracePt t="65916" x="5268913" y="3822700"/>
          <p14:tracePt t="65923" x="5313363" y="3822700"/>
          <p14:tracePt t="65931" x="5330825" y="3822700"/>
          <p14:tracePt t="65948" x="5394325" y="3822700"/>
          <p14:tracePt t="65965" x="5419725" y="3822700"/>
          <p14:tracePt t="65981" x="5446713" y="3822700"/>
          <p14:tracePt t="65997" x="5483225" y="3822700"/>
          <p14:tracePt t="66031" x="5554663" y="3822700"/>
          <p14:tracePt t="66065" x="5751513" y="3795713"/>
          <p14:tracePt t="66098" x="5848350" y="3751263"/>
          <p14:tracePt t="66114" x="5929313" y="3697288"/>
          <p14:tracePt t="66131" x="6170613" y="3394075"/>
          <p14:tracePt t="66148" x="6242050" y="3259138"/>
          <p14:tracePt t="66165" x="6340475" y="2965450"/>
          <p14:tracePt t="66181" x="6446838" y="2732088"/>
          <p14:tracePt t="66198" x="6589713" y="2598738"/>
          <p14:tracePt t="66215" x="6769100" y="2259013"/>
          <p14:tracePt t="66231" x="6804025" y="2214563"/>
          <p14:tracePt t="66248" x="6894513" y="2152650"/>
          <p14:tracePt t="66265" x="6973888" y="2081213"/>
          <p14:tracePt t="66281" x="7072313" y="2000250"/>
          <p14:tracePt t="66298" x="7099300" y="1973263"/>
          <p14:tracePt t="66314" x="7108825" y="1955800"/>
          <p14:tracePt t="66348" x="7108825" y="1928813"/>
          <p14:tracePt t="66365" x="7010400" y="1866900"/>
          <p14:tracePt t="66381" x="6813550" y="1830388"/>
          <p14:tracePt t="66398" x="6589713" y="1768475"/>
          <p14:tracePt t="66414" x="6375400" y="1768475"/>
          <p14:tracePt t="66431" x="6286500" y="1758950"/>
          <p14:tracePt t="66448" x="6170613" y="1758950"/>
          <p14:tracePt t="66465" x="6010275" y="1758950"/>
          <p14:tracePt t="66482" x="5875338" y="1785938"/>
          <p14:tracePt t="66498" x="5661025" y="1795463"/>
          <p14:tracePt t="66515" x="5510213" y="1803400"/>
          <p14:tracePt t="66531" x="5438775" y="1803400"/>
          <p14:tracePt t="66548" x="5357813" y="1803400"/>
          <p14:tracePt t="66565" x="5232400" y="1812925"/>
          <p14:tracePt t="66581" x="5197475" y="1812925"/>
          <p14:tracePt t="66598" x="5153025" y="1830388"/>
          <p14:tracePt t="66615" x="5143500" y="1830388"/>
          <p14:tracePt t="66631" x="5133975" y="1830388"/>
          <p14:tracePt t="66684" x="5187950" y="1839913"/>
          <p14:tracePt t="66690" x="5375275" y="1866900"/>
          <p14:tracePt t="66699" x="5562600" y="1901825"/>
          <p14:tracePt t="66716" x="5840413" y="1973263"/>
          <p14:tracePt t="66731" x="6108700" y="2044700"/>
          <p14:tracePt t="66748" x="6276975" y="2089150"/>
          <p14:tracePt t="66765" x="6518275" y="2116138"/>
          <p14:tracePt t="66781" x="6732588" y="2133600"/>
          <p14:tracePt t="66798" x="6929438" y="2133600"/>
          <p14:tracePt t="66815" x="7045325" y="2133600"/>
          <p14:tracePt t="66832" x="7215188" y="2133600"/>
          <p14:tracePt t="66848" x="7358063" y="2133600"/>
          <p14:tracePt t="66865" x="7446963" y="2133600"/>
          <p14:tracePt t="66881" x="7483475" y="2133600"/>
          <p14:tracePt t="66898" x="7554913" y="2133600"/>
          <p14:tracePt t="66915" x="7705725" y="2125663"/>
          <p14:tracePt t="66931" x="7796213" y="2098675"/>
          <p14:tracePt t="66948" x="7840663" y="2071688"/>
          <p14:tracePt t="66965" x="7894638" y="2027238"/>
          <p14:tracePt t="66981" x="7947025" y="1928813"/>
          <p14:tracePt t="66998" x="7983538" y="1884363"/>
          <p14:tracePt t="67016" x="7991475" y="1839913"/>
          <p14:tracePt t="67031" x="7991475" y="1768475"/>
          <p14:tracePt t="67048" x="7966075" y="1643063"/>
          <p14:tracePt t="67065" x="7929563" y="1598613"/>
          <p14:tracePt t="67081" x="7894638" y="1554163"/>
          <p14:tracePt t="67098" x="7769225" y="1509713"/>
          <p14:tracePt t="67115" x="7491413" y="1446213"/>
          <p14:tracePt t="67131" x="7116763" y="1303338"/>
          <p14:tracePt t="67148" x="6894513" y="1276350"/>
          <p14:tracePt t="67165" x="6697663" y="1241425"/>
          <p14:tracePt t="67181" x="6456363" y="1258888"/>
          <p14:tracePt t="67198" x="6215063" y="1295400"/>
          <p14:tracePt t="67215" x="5983288" y="1347788"/>
          <p14:tracePt t="67231" x="5857875" y="1374775"/>
          <p14:tracePt t="67248" x="5589588" y="1393825"/>
          <p14:tracePt t="67249" x="5491163" y="1393825"/>
          <p14:tracePt t="67266" x="5384800" y="1401763"/>
          <p14:tracePt t="67281" x="5160963" y="1428750"/>
          <p14:tracePt t="67298" x="5027613" y="1446213"/>
          <p14:tracePt t="67315" x="4902200" y="1455738"/>
          <p14:tracePt t="67331" x="4759325" y="1482725"/>
          <p14:tracePt t="67348" x="4616450" y="1509713"/>
          <p14:tracePt t="67365" x="4572000" y="1536700"/>
          <p14:tracePt t="67381" x="4562475" y="1544638"/>
          <p14:tracePt t="67398" x="4554538" y="1562100"/>
          <p14:tracePt t="67431" x="4554538" y="1581150"/>
          <p14:tracePt t="67448" x="4562475" y="1616075"/>
          <p14:tracePt t="67465" x="4598988" y="1687513"/>
          <p14:tracePt t="67481" x="4670425" y="1785938"/>
          <p14:tracePt t="67498" x="4786313" y="1847850"/>
          <p14:tracePt t="67515" x="4911725" y="1911350"/>
          <p14:tracePt t="67532" x="5062538" y="1973263"/>
          <p14:tracePt t="67548" x="5330825" y="2054225"/>
          <p14:tracePt t="67565" x="5411788" y="2071688"/>
          <p14:tracePt t="67581" x="5500688" y="2081213"/>
          <p14:tracePt t="67598" x="5643563" y="2098675"/>
          <p14:tracePt t="67615" x="5822950" y="2098675"/>
          <p14:tracePt t="67632" x="5946775" y="2098675"/>
          <p14:tracePt t="67648" x="6134100" y="2108200"/>
          <p14:tracePt t="67666" x="6259513" y="2116138"/>
          <p14:tracePt t="67682" x="6589713" y="2125663"/>
          <p14:tracePt t="67698" x="6724650" y="2143125"/>
          <p14:tracePt t="67715" x="6867525" y="2152650"/>
          <p14:tracePt t="67732" x="7054850" y="2152650"/>
          <p14:tracePt t="67748" x="7153275" y="2160588"/>
          <p14:tracePt t="67749" x="7205663" y="2160588"/>
          <p14:tracePt t="67765" x="7331075" y="2160588"/>
          <p14:tracePt t="67782" x="7446963" y="2160588"/>
          <p14:tracePt t="67798" x="7518400" y="2160588"/>
          <p14:tracePt t="67815" x="7545388" y="2160588"/>
          <p14:tracePt t="67831" x="7562850" y="2170113"/>
          <p14:tracePt t="67865" x="7562850" y="2179638"/>
          <p14:tracePt t="74797" x="7643813" y="2160588"/>
          <p14:tracePt t="74803" x="7732713" y="2133600"/>
          <p14:tracePt t="74811" x="7840663" y="2081213"/>
          <p14:tracePt t="74818" x="7947025" y="2044700"/>
          <p14:tracePt t="74834" x="8072438" y="1938338"/>
          <p14:tracePt t="74851" x="8161338" y="1839913"/>
          <p14:tracePt t="74867" x="8215313" y="1714500"/>
          <p14:tracePt t="74901" x="8242300" y="1608138"/>
          <p14:tracePt t="74934" x="8180388" y="1527175"/>
          <p14:tracePt t="74968" x="7804150" y="1393825"/>
          <p14:tracePt t="74984" x="7653338" y="1357313"/>
          <p14:tracePt t="75001" x="7412038" y="1303338"/>
          <p14:tracePt t="75017" x="7313613" y="1285875"/>
          <p14:tracePt t="75034" x="7062788" y="1250950"/>
          <p14:tracePt t="75051" x="6848475" y="1250950"/>
          <p14:tracePt t="75067" x="6705600" y="1241425"/>
          <p14:tracePt t="75084" x="6510338" y="1214438"/>
          <p14:tracePt t="75100" x="6402388" y="1214438"/>
          <p14:tracePt t="75117" x="6072188" y="1204913"/>
          <p14:tracePt t="75135" x="5956300" y="1204913"/>
          <p14:tracePt t="75151" x="5803900" y="1223963"/>
          <p14:tracePt t="75167" x="5634038" y="1250950"/>
          <p14:tracePt t="75184" x="5491163" y="1268413"/>
          <p14:tracePt t="75201" x="5402263" y="1312863"/>
          <p14:tracePt t="75217" x="5268913" y="1357313"/>
          <p14:tracePt t="75234" x="5133975" y="1419225"/>
          <p14:tracePt t="75251" x="5062538" y="1473200"/>
          <p14:tracePt t="75268" x="4991100" y="1517650"/>
          <p14:tracePt t="75285" x="4911725" y="1554163"/>
          <p14:tracePt t="75301" x="4840288" y="1571625"/>
          <p14:tracePt t="75318" x="4759325" y="1589088"/>
          <p14:tracePt t="75335" x="4732338" y="1598613"/>
          <p14:tracePt t="75351" x="4705350" y="1625600"/>
          <p14:tracePt t="75367" x="4705350" y="1633538"/>
          <p14:tracePt t="75386" x="4705350" y="1643063"/>
          <p14:tracePt t="75423" x="4705350" y="1652588"/>
          <p14:tracePt t="75435" x="4714875" y="1652588"/>
          <p14:tracePt t="75451" x="4751388" y="1687513"/>
          <p14:tracePt t="75467" x="4902200" y="1830388"/>
          <p14:tracePt t="75484" x="5037138" y="1946275"/>
          <p14:tracePt t="75501" x="5116513" y="2000250"/>
          <p14:tracePt t="75518" x="5259388" y="2044700"/>
          <p14:tracePt t="75534" x="5500688" y="2081213"/>
          <p14:tracePt t="75551" x="5616575" y="2098675"/>
          <p14:tracePt t="75568" x="5795963" y="2125663"/>
          <p14:tracePt t="75585" x="5938838" y="2133600"/>
          <p14:tracePt t="75601" x="6089650" y="2160588"/>
          <p14:tracePt t="75617" x="6276975" y="2179638"/>
          <p14:tracePt t="75634" x="6402388" y="2179638"/>
          <p14:tracePt t="75651" x="6491288" y="2197100"/>
          <p14:tracePt t="75668" x="6742113" y="2205038"/>
          <p14:tracePt t="75685" x="6831013" y="2224088"/>
          <p14:tracePt t="75701" x="6902450" y="2232025"/>
          <p14:tracePt t="75717" x="7072313" y="2232025"/>
          <p14:tracePt t="75735" x="7180263" y="2232025"/>
          <p14:tracePt t="75751" x="7296150" y="2232025"/>
          <p14:tracePt t="75767" x="7367588" y="2232025"/>
          <p14:tracePt t="75785" x="7473950" y="2232025"/>
          <p14:tracePt t="75801" x="7554913" y="2214563"/>
          <p14:tracePt t="75817" x="7634288" y="2197100"/>
          <p14:tracePt t="75834" x="7688263" y="2187575"/>
          <p14:tracePt t="75851" x="7742238" y="2160588"/>
          <p14:tracePt t="75868" x="7796213" y="2143125"/>
          <p14:tracePt t="75885" x="7840663" y="2125663"/>
          <p14:tracePt t="75901" x="7848600" y="2116138"/>
          <p14:tracePt t="75917" x="7867650" y="2116138"/>
          <p14:tracePt t="86250" x="7966075" y="2295525"/>
          <p14:tracePt t="86259" x="8072438" y="2598738"/>
          <p14:tracePt t="86265" x="8108950" y="2714625"/>
          <p14:tracePt t="86274" x="8188325" y="2901950"/>
          <p14:tracePt t="86288" x="8323263" y="3295650"/>
          <p14:tracePt t="86306" x="8456613" y="3509963"/>
          <p14:tracePt t="86321" x="8528050" y="3670300"/>
          <p14:tracePt t="86355" x="8616950" y="3894138"/>
          <p14:tracePt t="86388" x="8680450" y="4081463"/>
          <p14:tracePt t="86421" x="8732838" y="4187825"/>
          <p14:tracePt t="86438" x="8759825" y="4205288"/>
          <p14:tracePt t="86455" x="8759825" y="4224338"/>
          <p14:tracePt t="86471" x="8769350" y="4232275"/>
          <p14:tracePt t="86488" x="8769350" y="4251325"/>
          <p14:tracePt t="86505" x="8777288" y="4259263"/>
          <p14:tracePt t="86521" x="8796338" y="4286250"/>
          <p14:tracePt t="86538" x="8813800" y="4357688"/>
          <p14:tracePt t="86556" x="8840788" y="4419600"/>
          <p14:tracePt t="86571" x="8848725" y="4456113"/>
          <p14:tracePt t="86588" x="8858250" y="4465638"/>
          <p14:tracePt t="86605" x="8867775" y="4473575"/>
          <p14:tracePt t="86622" x="8867775" y="4483100"/>
          <p14:tracePt t="86638" x="8875713" y="4483100"/>
          <p14:tracePt t="86671" x="8885238" y="4483100"/>
          <p14:tracePt t="86688" x="8902700" y="4483100"/>
          <p14:tracePt t="86705" x="8939213" y="4473575"/>
          <p14:tracePt t="86721" x="9045575" y="4367213"/>
          <p14:tracePt t="86738" x="9197975" y="4214813"/>
          <p14:tracePt t="86755" x="9304338" y="4143375"/>
          <p14:tracePt t="86771" x="9367838" y="4098925"/>
          <p14:tracePt t="86788" x="9375775" y="4098925"/>
          <p14:tracePt t="86805" x="9385300" y="4089400"/>
          <p14:tracePt t="86907" x="9375775" y="4089400"/>
          <p14:tracePt t="86915" x="9367838" y="4089400"/>
          <p14:tracePt t="86922" x="9348788" y="4089400"/>
          <p14:tracePt t="86938" x="9313863" y="4098925"/>
          <p14:tracePt t="86956" x="9269413" y="4098925"/>
          <p14:tracePt t="86972" x="9224963" y="4098925"/>
          <p14:tracePt t="86988" x="9205913" y="4098925"/>
          <p14:tracePt t="87005" x="9197975" y="4098925"/>
          <p14:tracePt t="87022" x="9188450" y="4098925"/>
          <p14:tracePt t="87390" x="9153525" y="4098925"/>
          <p14:tracePt t="87398" x="9082088" y="4089400"/>
          <p14:tracePt t="87408" x="9018588" y="4081463"/>
          <p14:tracePt t="87422" x="8912225" y="4062413"/>
          <p14:tracePt t="87438" x="8867775" y="4027488"/>
          <p14:tracePt t="87455" x="8831263" y="4010025"/>
          <p14:tracePt t="87472" x="8769350" y="3973513"/>
          <p14:tracePt t="87505" x="8653463" y="3929063"/>
          <p14:tracePt t="87539" x="8599488" y="3929063"/>
          <p14:tracePt t="87572" x="8589963" y="3965575"/>
          <p14:tracePt t="87588" x="8589963" y="3990975"/>
          <p14:tracePt t="87605" x="8589963" y="4017963"/>
          <p14:tracePt t="87622" x="8589963" y="4062413"/>
          <p14:tracePt t="87638" x="8705850" y="4152900"/>
          <p14:tracePt t="87656" x="8858250" y="4303713"/>
          <p14:tracePt t="87672" x="8974138" y="4438650"/>
          <p14:tracePt t="87688" x="9232900" y="4537075"/>
          <p14:tracePt t="87705" x="9313863" y="4554538"/>
          <p14:tracePt t="87722" x="9331325" y="4554538"/>
          <p14:tracePt t="87738" x="9348788" y="4554538"/>
          <p14:tracePt t="87756" x="9358313" y="4554538"/>
          <p14:tracePt t="87772" x="9358313" y="4537075"/>
          <p14:tracePt t="87788" x="9358313" y="4527550"/>
          <p14:tracePt t="87805" x="9358313" y="4510088"/>
          <p14:tracePt t="87823" x="9348788" y="4483100"/>
          <p14:tracePt t="87838" x="9340850" y="4473575"/>
          <p14:tracePt t="87856" x="9331325" y="4456113"/>
          <p14:tracePt t="87872" x="9313863" y="4456113"/>
          <p14:tracePt t="87889" x="9304338" y="4446588"/>
          <p14:tracePt t="87942" x="9296400" y="4446588"/>
          <p14:tracePt t="88017" x="9286875" y="4446588"/>
          <p14:tracePt t="88316" x="9277350" y="4446588"/>
          <p14:tracePt t="88323" x="9259888" y="4438650"/>
          <p14:tracePt t="88331" x="9215438" y="4419600"/>
          <p14:tracePt t="88338" x="9161463" y="4411663"/>
          <p14:tracePt t="88355" x="9109075" y="4394200"/>
          <p14:tracePt t="88372" x="9072563" y="4384675"/>
          <p14:tracePt t="88406" x="9063038" y="4384675"/>
          <p14:tracePt t="90612" x="8920163" y="4276725"/>
          <p14:tracePt t="90619" x="8777288" y="4197350"/>
          <p14:tracePt t="90627" x="8724900" y="4152900"/>
          <p14:tracePt t="90639" x="8661400" y="4116388"/>
          <p14:tracePt t="90656" x="8348663" y="4037013"/>
          <p14:tracePt t="90673" x="8170863" y="4000500"/>
          <p14:tracePt t="90690" x="7983538" y="3938588"/>
          <p14:tracePt t="90723" x="7634288" y="3840163"/>
          <p14:tracePt t="90756" x="7331075" y="3776663"/>
          <p14:tracePt t="90790" x="7126288" y="3732213"/>
          <p14:tracePt t="90791" x="7108825" y="3732213"/>
          <p14:tracePt t="90806" x="7045325" y="3714750"/>
          <p14:tracePt t="90823" x="7010400" y="3714750"/>
          <p14:tracePt t="90839" x="6991350" y="3714750"/>
          <p14:tracePt t="90857" x="6965950" y="3714750"/>
          <p14:tracePt t="90873" x="6919913" y="3714750"/>
          <p14:tracePt t="90889" x="6884988" y="3705225"/>
          <p14:tracePt t="90906" x="6823075" y="3697288"/>
          <p14:tracePt t="90923" x="6759575" y="3697288"/>
          <p14:tracePt t="90939" x="6643688" y="3687763"/>
          <p14:tracePt t="90956" x="6608763" y="3687763"/>
          <p14:tracePt t="90973" x="6518275" y="3687763"/>
          <p14:tracePt t="90989" x="6402388" y="3679825"/>
          <p14:tracePt t="91007" x="6303963" y="3670300"/>
          <p14:tracePt t="91023" x="6276975" y="3670300"/>
          <p14:tracePt t="91040" x="6269038" y="3670300"/>
          <p14:tracePt t="91056" x="6259513" y="3670300"/>
          <p14:tracePt t="91148" x="6276975" y="3679825"/>
          <p14:tracePt t="91157" x="6296025" y="3687763"/>
          <p14:tracePt t="91164" x="6357938" y="3732213"/>
          <p14:tracePt t="91173" x="6438900" y="3786188"/>
          <p14:tracePt t="91189" x="6626225" y="3946525"/>
          <p14:tracePt t="91206" x="6769100" y="4054475"/>
          <p14:tracePt t="91223" x="7251700" y="4241800"/>
          <p14:tracePt t="91239" x="7545388" y="4456113"/>
          <p14:tracePt t="91256" x="7724775" y="4554538"/>
          <p14:tracePt t="91273" x="7813675" y="4608513"/>
          <p14:tracePt t="91277" x="7902575" y="4616450"/>
          <p14:tracePt t="91289" x="8072438" y="4660900"/>
          <p14:tracePt t="91307" x="8188325" y="4687888"/>
          <p14:tracePt t="91323" x="8394700" y="4786313"/>
          <p14:tracePt t="91339" x="8626475" y="4902200"/>
          <p14:tracePt t="91357" x="8902700" y="5045075"/>
          <p14:tracePt t="91373" x="9099550" y="5089525"/>
          <p14:tracePt t="91389" x="9170988" y="5099050"/>
          <p14:tracePt t="91406" x="9304338" y="5089525"/>
          <p14:tracePt t="91423" x="9537700" y="5027613"/>
          <p14:tracePt t="91440" x="9609138" y="4973638"/>
          <p14:tracePt t="91456" x="9680575" y="4867275"/>
          <p14:tracePt t="91473" x="9725025" y="4768850"/>
          <p14:tracePt t="91490" x="9759950" y="4687888"/>
          <p14:tracePt t="91507" x="9813925" y="4589463"/>
          <p14:tracePt t="91523" x="9848850" y="4518025"/>
          <p14:tracePt t="91539" x="9848850" y="4456113"/>
          <p14:tracePt t="91557" x="9831388" y="4402138"/>
          <p14:tracePt t="91573" x="9796463" y="4357688"/>
          <p14:tracePt t="91589" x="9715500" y="4286250"/>
          <p14:tracePt t="91606" x="9609138" y="4160838"/>
          <p14:tracePt t="91623" x="9447213" y="4027488"/>
          <p14:tracePt t="91640" x="9296400" y="3938588"/>
          <p14:tracePt t="91656" x="9232900" y="3919538"/>
          <p14:tracePt t="91673" x="9109075" y="3867150"/>
          <p14:tracePt t="91690" x="8939213" y="3840163"/>
          <p14:tracePt t="91706" x="8848725" y="3813175"/>
          <p14:tracePt t="91723" x="8653463" y="3714750"/>
          <p14:tracePt t="91740" x="8501063" y="3643313"/>
          <p14:tracePt t="91757" x="8429625" y="3598863"/>
          <p14:tracePt t="91773" x="8340725" y="3562350"/>
          <p14:tracePt t="91777" x="8277225" y="3544888"/>
          <p14:tracePt t="91790" x="8153400" y="3517900"/>
          <p14:tracePt t="91807" x="8037513" y="3509963"/>
          <p14:tracePt t="91823" x="7966075" y="3500438"/>
          <p14:tracePt t="91840" x="7751763" y="3500438"/>
          <p14:tracePt t="91857" x="7589838" y="3500438"/>
          <p14:tracePt t="91873" x="7367588" y="3500438"/>
          <p14:tracePt t="91890" x="7197725" y="3527425"/>
          <p14:tracePt t="91906" x="7134225" y="3544888"/>
          <p14:tracePt t="91923" x="6973888" y="3616325"/>
          <p14:tracePt t="91940" x="6848475" y="3687763"/>
          <p14:tracePt t="91957" x="6732588" y="3786188"/>
          <p14:tracePt t="91973" x="6661150" y="3857625"/>
          <p14:tracePt t="91990" x="6518275" y="3938588"/>
          <p14:tracePt t="92007" x="6402388" y="4062413"/>
          <p14:tracePt t="92023" x="6296025" y="4259263"/>
          <p14:tracePt t="92040" x="6242050" y="4330700"/>
          <p14:tracePt t="92056" x="6215063" y="4402138"/>
          <p14:tracePt t="92073" x="6197600" y="4598988"/>
          <p14:tracePt t="92090" x="6205538" y="4679950"/>
          <p14:tracePt t="92107" x="6215063" y="4714875"/>
          <p14:tracePt t="92123" x="6323013" y="4795838"/>
          <p14:tracePt t="92140" x="6634163" y="4911725"/>
          <p14:tracePt t="92157" x="6911975" y="4973638"/>
          <p14:tracePt t="92173" x="7205663" y="4991100"/>
          <p14:tracePt t="92190" x="7510463" y="4929188"/>
          <p14:tracePt t="92207" x="7939088" y="4795838"/>
          <p14:tracePt t="92223" x="8170863" y="4741863"/>
          <p14:tracePt t="92240" x="8259763" y="4724400"/>
          <p14:tracePt t="92257" x="8304213" y="4705350"/>
          <p14:tracePt t="92274" x="8367713" y="4705350"/>
          <p14:tracePt t="92290" x="8402638" y="4697413"/>
          <p14:tracePt t="92543" x="8331200" y="4679950"/>
          <p14:tracePt t="92550" x="8286750" y="4660900"/>
          <p14:tracePt t="92558" x="8188325" y="4625975"/>
          <p14:tracePt t="92573" x="7786688" y="4438650"/>
          <p14:tracePt t="92607" x="7269163" y="4197350"/>
          <p14:tracePt t="92640" x="6894513" y="4143375"/>
          <p14:tracePt t="92673" x="6796088" y="4116388"/>
          <p14:tracePt t="92690" x="6786563" y="4116388"/>
          <p14:tracePt t="92707" x="6777038" y="4108450"/>
          <p14:tracePt t="92740" x="6777038" y="4098925"/>
          <p14:tracePt t="92768" x="6777038" y="4089400"/>
          <p14:tracePt t="92774" x="6786563" y="4089400"/>
          <p14:tracePt t="92790" x="7000875" y="4017963"/>
          <p14:tracePt t="92807" x="7170738" y="3983038"/>
          <p14:tracePt t="92824" x="7269163" y="3929063"/>
          <p14:tracePt t="92840" x="7402513" y="3875088"/>
          <p14:tracePt t="92857" x="7572375" y="3830638"/>
          <p14:tracePt t="92873" x="7634288" y="3822700"/>
          <p14:tracePt t="92890" x="7724775" y="3776663"/>
          <p14:tracePt t="92907" x="7875588" y="3759200"/>
          <p14:tracePt t="92923" x="8037513" y="3741738"/>
          <p14:tracePt t="92940" x="8161338" y="3732213"/>
          <p14:tracePt t="92957" x="8340725" y="3724275"/>
          <p14:tracePt t="92973" x="8420100" y="3724275"/>
          <p14:tracePt t="92990" x="8501063" y="3705225"/>
          <p14:tracePt t="93007" x="8562975" y="3705225"/>
          <p14:tracePt t="93023" x="8634413" y="3697288"/>
          <p14:tracePt t="93040" x="8705850" y="3697288"/>
          <p14:tracePt t="93057" x="8786813" y="3724275"/>
          <p14:tracePt t="93074" x="8840788" y="3751263"/>
          <p14:tracePt t="93090" x="8912225" y="3840163"/>
          <p14:tracePt t="93107" x="9001125" y="3956050"/>
          <p14:tracePt t="93124" x="9134475" y="4108450"/>
          <p14:tracePt t="93140" x="9205913" y="4170363"/>
          <p14:tracePt t="93157" x="9286875" y="4214813"/>
          <p14:tracePt t="93174" x="9402763" y="4313238"/>
          <p14:tracePt t="93191" x="9537700" y="4394200"/>
          <p14:tracePt t="93208" x="9563100" y="4419600"/>
          <p14:tracePt t="93224" x="9563100" y="4429125"/>
          <p14:tracePt t="93240" x="9563100" y="4438650"/>
          <p14:tracePt t="93273" x="9563100" y="4446588"/>
          <p14:tracePt t="93676" x="9698038" y="4510088"/>
          <p14:tracePt t="93683" x="9813925" y="4589463"/>
          <p14:tracePt t="93690" x="9902825" y="4643438"/>
          <p14:tracePt t="93707" x="9974263" y="4687888"/>
          <p14:tracePt t="93724" x="10028238" y="4705350"/>
          <p14:tracePt t="93740" x="10045700" y="4724400"/>
          <p14:tracePt t="93790" x="10045700" y="4732338"/>
          <p14:tracePt t="93824" x="10045700" y="4741863"/>
          <p14:tracePt t="93891" x="10045700" y="4732338"/>
          <p14:tracePt t="93899" x="10037763" y="4724400"/>
          <p14:tracePt t="93907" x="10037763" y="4697413"/>
          <p14:tracePt t="93924" x="9991725" y="4518025"/>
          <p14:tracePt t="93940" x="9902825" y="4313238"/>
          <p14:tracePt t="93957" x="9725025" y="3679825"/>
          <p14:tracePt t="93974" x="9582150" y="3473450"/>
          <p14:tracePt t="93990" x="9563100" y="3419475"/>
          <p14:tracePt t="94007" x="9563100" y="3411538"/>
          <p14:tracePt t="94024" x="9555163" y="3411538"/>
          <p14:tracePt t="94064" x="9545638" y="3411538"/>
          <p14:tracePt t="94073" x="9537700" y="3411538"/>
          <p14:tracePt t="94090" x="9510713" y="3411538"/>
          <p14:tracePt t="94107" x="9474200" y="3402013"/>
          <p14:tracePt t="94124" x="9286875" y="3367088"/>
          <p14:tracePt t="94140" x="9188450" y="3367088"/>
          <p14:tracePt t="94157" x="9117013" y="3348038"/>
          <p14:tracePt t="94174" x="9001125" y="3348038"/>
          <p14:tracePt t="94190" x="8759825" y="3348038"/>
          <p14:tracePt t="94207" x="8661400" y="3348038"/>
          <p14:tracePt t="94224" x="8456613" y="3348038"/>
          <p14:tracePt t="94240" x="8286750" y="3357563"/>
          <p14:tracePt t="94257" x="8054975" y="3357563"/>
          <p14:tracePt t="94274" x="7894638" y="3375025"/>
          <p14:tracePt t="94290" x="7777163" y="3419475"/>
          <p14:tracePt t="94307" x="7518400" y="3490913"/>
          <p14:tracePt t="94324" x="7331075" y="3562350"/>
          <p14:tracePt t="94340" x="7224713" y="3616325"/>
          <p14:tracePt t="94357" x="7099300" y="3643313"/>
          <p14:tracePt t="94374" x="7018338" y="3679825"/>
          <p14:tracePt t="94390" x="6956425" y="3705225"/>
          <p14:tracePt t="94407" x="6929438" y="3732213"/>
          <p14:tracePt t="94424" x="6919913" y="3751263"/>
          <p14:tracePt t="94440" x="6911975" y="3768725"/>
          <p14:tracePt t="94457" x="6911975" y="3857625"/>
          <p14:tracePt t="94474" x="6911975" y="4000500"/>
          <p14:tracePt t="94490" x="6929438" y="4098925"/>
          <p14:tracePt t="94507" x="6983413" y="4259263"/>
          <p14:tracePt t="94525" x="7054850" y="4357688"/>
          <p14:tracePt t="94541" x="7232650" y="4456113"/>
          <p14:tracePt t="94557" x="7323138" y="4500563"/>
          <p14:tracePt t="94574" x="7491413" y="4554538"/>
          <p14:tracePt t="94590" x="7715250" y="4660900"/>
          <p14:tracePt t="94607" x="7929563" y="4822825"/>
          <p14:tracePt t="94624" x="8126413" y="4884738"/>
          <p14:tracePt t="94640" x="8205788" y="4911725"/>
          <p14:tracePt t="94657" x="8259763" y="4929188"/>
          <p14:tracePt t="94674" x="8304213" y="4946650"/>
          <p14:tracePt t="94691" x="8323263" y="4956175"/>
          <p14:tracePt t="94707" x="8331200" y="4956175"/>
          <p14:tracePt t="95033" x="8429625" y="4956175"/>
          <p14:tracePt t="95039" x="8510588" y="4956175"/>
          <p14:tracePt t="95047" x="8751888" y="4983163"/>
          <p14:tracePt t="95057" x="8947150" y="4983163"/>
          <p14:tracePt t="95074" x="9117013" y="5000625"/>
          <p14:tracePt t="95091" x="9304338" y="5000625"/>
          <p14:tracePt t="95107" x="9402763" y="5010150"/>
          <p14:tracePt t="95140" x="9456738" y="5018088"/>
          <p14:tracePt t="95174" x="9474200" y="5037138"/>
          <p14:tracePt t="95207" x="9483725" y="5054600"/>
          <p14:tracePt t="95225" x="9491663" y="5072063"/>
          <p14:tracePt t="95241" x="9491663" y="5133975"/>
          <p14:tracePt t="95257" x="9491663" y="5170488"/>
          <p14:tracePt t="95274" x="9474200" y="5205413"/>
          <p14:tracePt t="95291" x="9456738" y="5232400"/>
          <p14:tracePt t="95307" x="9447213" y="5268913"/>
          <p14:tracePt t="95325" x="9358313" y="5419725"/>
          <p14:tracePt t="95341" x="9259888" y="5554663"/>
          <p14:tracePt t="95357" x="9161463" y="5634038"/>
          <p14:tracePt t="95374" x="9109075" y="5680075"/>
          <p14:tracePt t="95391" x="8991600" y="5875338"/>
          <p14:tracePt t="95408" x="8920163" y="5983288"/>
          <p14:tracePt t="95425" x="8831263" y="6062663"/>
          <p14:tracePt t="95441" x="8786813" y="6081713"/>
          <p14:tracePt t="95457" x="8732838" y="6108700"/>
          <p14:tracePt t="95474" x="8705850" y="6116638"/>
          <p14:tracePt t="95491" x="8697913" y="6116638"/>
          <p14:tracePt t="95508" x="8688388" y="6116638"/>
          <p14:tracePt t="95525" x="8670925" y="6116638"/>
          <p14:tracePt t="95541" x="8661400" y="6116638"/>
          <p14:tracePt t="95557" x="8653463" y="6116638"/>
          <p14:tracePt t="95575" x="8643938" y="6116638"/>
          <p14:tracePt t="95591" x="8634413" y="6116638"/>
          <p14:tracePt t="95607" x="8626475" y="6116638"/>
          <p14:tracePt t="95636" x="8626475" y="6108700"/>
          <p14:tracePt t="95644" x="8626475" y="6099175"/>
          <p14:tracePt t="95658" x="8626475" y="6089650"/>
          <p14:tracePt t="95675" x="8626475" y="6018213"/>
          <p14:tracePt t="95691" x="8643938" y="5946775"/>
          <p14:tracePt t="95708" x="8653463" y="5911850"/>
          <p14:tracePt t="95725" x="8670925" y="5884863"/>
          <p14:tracePt t="95741" x="8680450" y="5867400"/>
          <p14:tracePt t="95808" x="8661400" y="5867400"/>
          <p14:tracePt t="95816" x="8643938" y="5857875"/>
          <p14:tracePt t="95824" x="8589963" y="5848350"/>
          <p14:tracePt t="95841" x="8501063" y="5848350"/>
          <p14:tracePt t="95858" x="8429625" y="5848350"/>
          <p14:tracePt t="95876" x="8394700" y="5848350"/>
          <p14:tracePt t="95891" x="8375650" y="5848350"/>
          <p14:tracePt t="96188" x="8340725" y="5840413"/>
          <p14:tracePt t="96196" x="8331200" y="5830888"/>
          <p14:tracePt t="96204" x="8313738" y="5830888"/>
          <p14:tracePt t="96210" x="8304213" y="5830888"/>
          <p14:tracePt t="96241" x="8269288" y="5830888"/>
          <p14:tracePt t="96275" x="8251825" y="5830888"/>
          <p14:tracePt t="96658" x="8205788" y="5813425"/>
          <p14:tracePt t="96666" x="8180388" y="5786438"/>
          <p14:tracePt t="96674" x="8153400" y="5759450"/>
          <p14:tracePt t="96691" x="8116888" y="5741988"/>
          <p14:tracePt t="96708" x="8072438" y="5724525"/>
          <p14:tracePt t="96725" x="7947025" y="5724525"/>
          <p14:tracePt t="96741" x="7867650" y="5724525"/>
          <p14:tracePt t="96775" x="7759700" y="5724525"/>
          <p14:tracePt t="96778" x="7732713" y="5732463"/>
          <p14:tracePt t="96808" x="7661275" y="5732463"/>
          <p14:tracePt t="96841" x="7653338" y="5732463"/>
          <p14:tracePt t="96858" x="7653338" y="5751513"/>
          <p14:tracePt t="96875" x="7653338" y="5759450"/>
          <p14:tracePt t="96891" x="7653338" y="5768975"/>
          <p14:tracePt t="96934" x="7653338" y="5776913"/>
          <p14:tracePt t="96948" x="7670800" y="5786438"/>
          <p14:tracePt t="96958" x="7680325" y="5786438"/>
          <p14:tracePt t="96975" x="7688263" y="5795963"/>
          <p14:tracePt t="96991" x="7705725" y="5803900"/>
          <p14:tracePt t="97008" x="7724775" y="5803900"/>
          <p14:tracePt t="97025" x="7732713" y="5803900"/>
          <p14:tracePt t="97068" x="7742238" y="5803900"/>
          <p14:tracePt t="97090" x="7751763" y="5795963"/>
          <p14:tracePt t="97106" x="7751763" y="5786438"/>
          <p14:tracePt t="97113" x="7751763" y="5776913"/>
          <p14:tracePt t="97125" x="7751763" y="5768975"/>
          <p14:tracePt t="97142" x="7751763" y="5759450"/>
          <p14:tracePt t="97158" x="7751763" y="5751513"/>
          <p14:tracePt t="97225" x="7751763" y="5759450"/>
          <p14:tracePt t="97239" x="7751763" y="5776913"/>
          <p14:tracePt t="97247" x="7751763" y="5786438"/>
          <p14:tracePt t="97258" x="7751763" y="5795963"/>
          <p14:tracePt t="97275" x="7751763" y="5803900"/>
          <p14:tracePt t="97292" x="7796213" y="5813425"/>
          <p14:tracePt t="97308" x="7929563" y="5813425"/>
          <p14:tracePt t="97325" x="8010525" y="5813425"/>
          <p14:tracePt t="97341" x="8054975" y="5803900"/>
          <p14:tracePt t="97358" x="8062913" y="5795963"/>
          <p14:tracePt t="97375" x="8072438" y="5768975"/>
          <p14:tracePt t="97391" x="8072438" y="5751513"/>
          <p14:tracePt t="97426" x="8072438" y="5741988"/>
          <p14:tracePt t="97448" x="8072438" y="5732463"/>
          <p14:tracePt t="97463" x="8062913" y="5724525"/>
          <p14:tracePt t="97475" x="8010525" y="5715000"/>
          <p14:tracePt t="97492" x="7966075" y="5715000"/>
          <p14:tracePt t="97508" x="7939088" y="5715000"/>
          <p14:tracePt t="97525" x="7920038" y="5715000"/>
          <p14:tracePt t="97542" x="7902575" y="5732463"/>
          <p14:tracePt t="97558" x="7902575" y="5768975"/>
          <p14:tracePt t="97575" x="7902575" y="5776913"/>
          <p14:tracePt t="97591" x="7912100" y="5786438"/>
          <p14:tracePt t="97608" x="7920038" y="5786438"/>
          <p14:tracePt t="97625" x="7929563" y="5786438"/>
          <p14:tracePt t="97642" x="7947025" y="5786438"/>
          <p14:tracePt t="97658" x="7956550" y="5786438"/>
          <p14:tracePt t="97675" x="7966075" y="5768975"/>
          <p14:tracePt t="97692" x="7966075" y="5751513"/>
          <p14:tracePt t="97708" x="7966075" y="5732463"/>
          <p14:tracePt t="97742" x="7966075" y="5724525"/>
          <p14:tracePt t="97758" x="7956550" y="5724525"/>
          <p14:tracePt t="97775" x="7929563" y="5724525"/>
          <p14:tracePt t="97777" x="7920038" y="5724525"/>
          <p14:tracePt t="97791" x="7902575" y="5724525"/>
          <p14:tracePt t="97808" x="7894638" y="5732463"/>
          <p14:tracePt t="97825" x="7894638" y="5759450"/>
          <p14:tracePt t="97842" x="7902575" y="5786438"/>
          <p14:tracePt t="97858" x="7920038" y="5803900"/>
          <p14:tracePt t="97875" x="7929563" y="5803900"/>
          <p14:tracePt t="97891" x="7939088" y="5803900"/>
          <p14:tracePt t="97908" x="7956550" y="5803900"/>
          <p14:tracePt t="97925" x="7974013" y="5786438"/>
          <p14:tracePt t="97942" x="7974013" y="5759450"/>
          <p14:tracePt t="97958" x="7974013" y="5741988"/>
          <p14:tracePt t="97975" x="7974013" y="5732463"/>
          <p14:tracePt t="97992" x="7956550" y="5724525"/>
          <p14:tracePt t="98008" x="7947025" y="5724525"/>
          <p14:tracePt t="98025" x="7939088" y="5724525"/>
          <p14:tracePt t="98042" x="7902575" y="5724525"/>
          <p14:tracePt t="98058" x="7894638" y="5741988"/>
          <p14:tracePt t="98075" x="7885113" y="5768975"/>
          <p14:tracePt t="98092" x="7885113" y="5786438"/>
          <p14:tracePt t="98108" x="7902575" y="5795963"/>
          <p14:tracePt t="98125" x="7920038" y="5795963"/>
          <p14:tracePt t="98142" x="7947025" y="5795963"/>
          <p14:tracePt t="98158" x="7974013" y="5786438"/>
          <p14:tracePt t="98175" x="7991475" y="5768975"/>
          <p14:tracePt t="98192" x="8001000" y="5741988"/>
          <p14:tracePt t="98208" x="8001000" y="5732463"/>
          <p14:tracePt t="98242" x="7991475" y="5732463"/>
          <p14:tracePt t="98258" x="7983538" y="5732463"/>
          <p14:tracePt t="98276" x="7956550" y="5732463"/>
          <p14:tracePt t="98292" x="7956550" y="5741988"/>
          <p14:tracePt t="98716" x="7956550" y="5732463"/>
          <p14:tracePt t="98723" x="7947025" y="5697538"/>
          <p14:tracePt t="98730" x="7939088" y="5670550"/>
          <p14:tracePt t="98742" x="7929563" y="5653088"/>
          <p14:tracePt t="98759" x="7920038" y="5626100"/>
          <p14:tracePt t="98775" x="7894638" y="5599113"/>
          <p14:tracePt t="98777" x="7894638" y="5589588"/>
          <p14:tracePt t="98792" x="7875588" y="5572125"/>
          <p14:tracePt t="98825" x="7786688" y="5456238"/>
          <p14:tracePt t="98858" x="7680325" y="5251450"/>
          <p14:tracePt t="98892" x="7589838" y="5108575"/>
          <p14:tracePt t="98909" x="7518400" y="4929188"/>
          <p14:tracePt t="98925" x="7367588" y="4759325"/>
          <p14:tracePt t="98942" x="7304088" y="4687888"/>
          <p14:tracePt t="98958" x="7251700" y="4598988"/>
          <p14:tracePt t="98976" x="7180263" y="4419600"/>
          <p14:tracePt t="98992" x="7134225" y="4357688"/>
          <p14:tracePt t="99009" x="7072313" y="4286250"/>
          <p14:tracePt t="99025" x="6991350" y="4179888"/>
          <p14:tracePt t="99042" x="6946900" y="4054475"/>
          <p14:tracePt t="99059" x="6911975" y="3956050"/>
          <p14:tracePt t="99075" x="6911975" y="3919538"/>
          <p14:tracePt t="99092" x="6884988" y="3884613"/>
          <p14:tracePt t="99109" x="6875463" y="3803650"/>
          <p14:tracePt t="99126" x="6858000" y="3705225"/>
          <p14:tracePt t="99142" x="6848475" y="3670300"/>
          <p14:tracePt t="99159" x="6831013" y="3660775"/>
          <p14:tracePt t="99176" x="6823075" y="3652838"/>
          <p14:tracePt t="99192" x="6804025" y="3652838"/>
          <p14:tracePt t="99209" x="6786563" y="3643313"/>
          <p14:tracePt t="99226" x="6769100" y="3643313"/>
          <p14:tracePt t="99242" x="6742113" y="3633788"/>
          <p14:tracePt t="99259" x="6732588" y="3625850"/>
          <p14:tracePt t="99327" x="6732588" y="3633788"/>
          <p14:tracePt t="99349" x="6742113" y="3670300"/>
          <p14:tracePt t="99357" x="6769100" y="3724275"/>
          <p14:tracePt t="99365" x="6813550" y="3795713"/>
          <p14:tracePt t="99375" x="6831013" y="3840163"/>
          <p14:tracePt t="99392" x="6858000" y="3894138"/>
          <p14:tracePt t="99409" x="6894513" y="3946525"/>
          <p14:tracePt t="99425" x="6929438" y="3983038"/>
          <p14:tracePt t="99442" x="6991350" y="4071938"/>
          <p14:tracePt t="99459" x="7072313" y="4152900"/>
          <p14:tracePt t="99476" x="7197725" y="4232275"/>
          <p14:tracePt t="99492" x="7242175" y="4259263"/>
          <p14:tracePt t="99509" x="7304088" y="4268788"/>
          <p14:tracePt t="99526" x="7375525" y="4268788"/>
          <p14:tracePt t="99542" x="7446963" y="4259263"/>
          <p14:tracePt t="99559" x="7483475" y="4241800"/>
          <p14:tracePt t="99575" x="7500938" y="4214813"/>
          <p14:tracePt t="99592" x="7527925" y="4179888"/>
          <p14:tracePt t="99609" x="7554913" y="4133850"/>
          <p14:tracePt t="99625" x="7572375" y="4089400"/>
          <p14:tracePt t="99642" x="7581900" y="4054475"/>
          <p14:tracePt t="99659" x="7589838" y="4044950"/>
          <p14:tracePt t="99707" x="7608888" y="4044950"/>
          <p14:tracePt t="99737" x="7616825" y="4044950"/>
          <p14:tracePt t="99745" x="7626350" y="4054475"/>
          <p14:tracePt t="99752" x="7643813" y="4071938"/>
          <p14:tracePt t="99759" x="7680325" y="4098925"/>
          <p14:tracePt t="99776" x="7777163" y="4170363"/>
          <p14:tracePt t="99792" x="7885113" y="4224338"/>
          <p14:tracePt t="99809" x="7956550" y="4251325"/>
          <p14:tracePt t="99825" x="8108950" y="4251325"/>
          <p14:tracePt t="99842" x="8385175" y="4179888"/>
          <p14:tracePt t="99859" x="8429625" y="4143375"/>
          <p14:tracePt t="99875" x="8474075" y="4108450"/>
          <p14:tracePt t="99893" x="8501063" y="4081463"/>
          <p14:tracePt t="99930" x="8501063" y="4071938"/>
          <p14:tracePt t="99953" x="8501063" y="4062413"/>
          <p14:tracePt t="99960" x="8501063" y="4054475"/>
          <p14:tracePt t="99976" x="8474075" y="4010025"/>
          <p14:tracePt t="99992" x="8429625" y="3973513"/>
          <p14:tracePt t="100009" x="8385175" y="3902075"/>
          <p14:tracePt t="100025" x="8348663" y="3830638"/>
          <p14:tracePt t="100042" x="8286750" y="3714750"/>
          <p14:tracePt t="100059" x="8259763" y="3670300"/>
          <p14:tracePt t="100076" x="8205788" y="3616325"/>
          <p14:tracePt t="100092" x="8170863" y="3562350"/>
          <p14:tracePt t="100109" x="8143875" y="3536950"/>
          <p14:tracePt t="100126" x="8126413" y="3536950"/>
          <p14:tracePt t="100191" x="8126413" y="3544888"/>
          <p14:tracePt t="100206" x="8126413" y="3554413"/>
          <p14:tracePt t="100214" x="8126413" y="3562350"/>
          <p14:tracePt t="100226" x="8126413" y="3571875"/>
          <p14:tracePt t="100242" x="8126413" y="3589338"/>
          <p14:tracePt t="100259" x="8188325" y="3660775"/>
          <p14:tracePt t="100276" x="8232775" y="3732213"/>
          <p14:tracePt t="100293" x="8269288" y="3776663"/>
          <p14:tracePt t="100309" x="8313738" y="3813175"/>
          <p14:tracePt t="100326" x="8367713" y="3848100"/>
          <p14:tracePt t="100342" x="8394700" y="3857625"/>
          <p14:tracePt t="100359" x="8429625" y="3857625"/>
          <p14:tracePt t="100376" x="8483600" y="3840163"/>
          <p14:tracePt t="100393" x="8572500" y="3803650"/>
          <p14:tracePt t="100409" x="8705850" y="3732213"/>
          <p14:tracePt t="100426" x="8742363" y="3705225"/>
          <p14:tracePt t="100443" x="8769350" y="3679825"/>
          <p14:tracePt t="100459" x="8804275" y="3652838"/>
          <p14:tracePt t="100476" x="8813800" y="3643313"/>
          <p14:tracePt t="100509" x="8823325" y="3643313"/>
          <p14:tracePt t="101997" x="8688388" y="3608388"/>
          <p14:tracePt t="102004" x="8456613" y="3571875"/>
          <p14:tracePt t="102011" x="8304213" y="3509963"/>
          <p14:tracePt t="102026" x="7947025" y="3375025"/>
          <p14:tracePt t="102043" x="7786688" y="3286125"/>
          <p14:tracePt t="102060" x="7581900" y="3197225"/>
          <p14:tracePt t="102076" x="7394575" y="3170238"/>
          <p14:tracePt t="102109" x="6983413" y="3179763"/>
          <p14:tracePt t="102143" x="6483350" y="3402013"/>
          <p14:tracePt t="102176" x="6161088" y="3625850"/>
          <p14:tracePt t="102193" x="6027738" y="3741738"/>
          <p14:tracePt t="102210" x="5919788" y="3965575"/>
          <p14:tracePt t="102227" x="5884863" y="4143375"/>
          <p14:tracePt t="102243" x="5884863" y="4402138"/>
          <p14:tracePt t="102260" x="5919788" y="4518025"/>
          <p14:tracePt t="102276" x="6054725" y="4633913"/>
          <p14:tracePt t="102293" x="6215063" y="4822825"/>
          <p14:tracePt t="102296" x="6251575" y="4894263"/>
          <p14:tracePt t="102310" x="6348413" y="5010150"/>
          <p14:tracePt t="102326" x="6589713" y="5126038"/>
          <p14:tracePt t="102343" x="6732588" y="5232400"/>
          <p14:tracePt t="102360" x="6848475" y="5330825"/>
          <p14:tracePt t="102376" x="7108825" y="5419725"/>
          <p14:tracePt t="102393" x="7215188" y="5438775"/>
          <p14:tracePt t="102410" x="7518400" y="5411788"/>
          <p14:tracePt t="102426" x="7786688" y="5367338"/>
          <p14:tracePt t="102443" x="8161338" y="5224463"/>
          <p14:tracePt t="102460" x="8331200" y="5099050"/>
          <p14:tracePt t="102477" x="8589963" y="4875213"/>
          <p14:tracePt t="102493" x="8759825" y="4697413"/>
          <p14:tracePt t="102510" x="8902700" y="4483100"/>
          <p14:tracePt t="102527" x="9001125" y="4340225"/>
          <p14:tracePt t="102543" x="9072563" y="4160838"/>
          <p14:tracePt t="102560" x="9099550" y="4027488"/>
          <p14:tracePt t="102577" x="9063038" y="3786188"/>
          <p14:tracePt t="102593" x="8974138" y="3652838"/>
          <p14:tracePt t="102610" x="8894763" y="3589338"/>
          <p14:tracePt t="102626" x="8823325" y="3562350"/>
          <p14:tracePt t="102643" x="8697913" y="3517900"/>
          <p14:tracePt t="102660" x="8483600" y="3455988"/>
          <p14:tracePt t="102677" x="8394700" y="3438525"/>
          <p14:tracePt t="102693" x="8197850" y="3357563"/>
          <p14:tracePt t="102710" x="8037513" y="3313113"/>
          <p14:tracePt t="102726" x="7796213" y="3286125"/>
          <p14:tracePt t="102743" x="7554913" y="3295650"/>
          <p14:tracePt t="102760" x="7446963" y="3330575"/>
          <p14:tracePt t="102777" x="7224713" y="3384550"/>
          <p14:tracePt t="102793" x="7072313" y="3455988"/>
          <p14:tracePt t="102795" x="7010400" y="3482975"/>
          <p14:tracePt t="102810" x="6840538" y="3544888"/>
          <p14:tracePt t="102827" x="6680200" y="3589338"/>
          <p14:tracePt t="102843" x="6608763" y="3625850"/>
          <p14:tracePt t="102860" x="6572250" y="3687763"/>
          <p14:tracePt t="102877" x="6527800" y="3867150"/>
          <p14:tracePt t="102893" x="6518275" y="3946525"/>
          <p14:tracePt t="102910" x="6518275" y="4081463"/>
          <p14:tracePt t="102927" x="6537325" y="4322763"/>
          <p14:tracePt t="102943" x="6562725" y="4456113"/>
          <p14:tracePt t="102960" x="6581775" y="4537075"/>
          <p14:tracePt t="102977" x="6616700" y="4670425"/>
          <p14:tracePt t="102993" x="6661150" y="4776788"/>
          <p14:tracePt t="103010" x="6786563" y="4911725"/>
          <p14:tracePt t="103027" x="6911975" y="5045075"/>
          <p14:tracePt t="103044" x="7000875" y="5187950"/>
          <p14:tracePt t="103060" x="7072313" y="5251450"/>
          <p14:tracePt t="103077" x="7251700" y="5303838"/>
          <p14:tracePt t="103093" x="7419975" y="5340350"/>
          <p14:tracePt t="103110" x="7634288" y="5367338"/>
          <p14:tracePt t="103127" x="7831138" y="5375275"/>
          <p14:tracePt t="103144" x="8304213" y="5348288"/>
          <p14:tracePt t="103160" x="8518525" y="5322888"/>
          <p14:tracePt t="103177" x="8920163" y="5251450"/>
          <p14:tracePt t="103193" x="9010650" y="5205413"/>
          <p14:tracePt t="103210" x="9224963" y="5072063"/>
          <p14:tracePt t="103227" x="9340850" y="4857750"/>
          <p14:tracePt t="103243" x="9367838" y="4705350"/>
          <p14:tracePt t="103260" x="9367838" y="4518025"/>
          <p14:tracePt t="103277" x="9331325" y="4384675"/>
          <p14:tracePt t="103293" x="9232900" y="4152900"/>
          <p14:tracePt t="103310" x="9170988" y="3990975"/>
          <p14:tracePt t="103327" x="9117013" y="3919538"/>
          <p14:tracePt t="103343" x="8991600" y="3840163"/>
          <p14:tracePt t="103360" x="8661400" y="3660775"/>
          <p14:tracePt t="103377" x="8439150" y="3536950"/>
          <p14:tracePt t="103394" x="8224838" y="3500438"/>
          <p14:tracePt t="103410" x="8116888" y="3500438"/>
          <p14:tracePt t="103427" x="7705725" y="3589338"/>
          <p14:tracePt t="103444" x="7589838" y="3679825"/>
          <p14:tracePt t="103460" x="7296150" y="3822700"/>
          <p14:tracePt t="103477" x="7205663" y="3867150"/>
          <p14:tracePt t="103493" x="7161213" y="3902075"/>
          <p14:tracePt t="103510" x="7027863" y="4187825"/>
          <p14:tracePt t="103527" x="6973888" y="4313238"/>
          <p14:tracePt t="103543" x="6911975" y="4491038"/>
          <p14:tracePt t="103560" x="6902450" y="4848225"/>
          <p14:tracePt t="103577" x="7037388" y="5187950"/>
          <p14:tracePt t="103594" x="7116763" y="5367338"/>
          <p14:tracePt t="103610" x="7242175" y="5473700"/>
          <p14:tracePt t="103627" x="7394575" y="5626100"/>
          <p14:tracePt t="103644" x="7572375" y="5715000"/>
          <p14:tracePt t="103660" x="7680325" y="5715000"/>
          <p14:tracePt t="103677" x="8054975" y="5661025"/>
          <p14:tracePt t="103694" x="8153400" y="5589588"/>
          <p14:tracePt t="103710" x="8242300" y="5500688"/>
          <p14:tracePt t="103727" x="8251825" y="5491163"/>
          <p14:tracePt t="104090" x="8304213" y="5446713"/>
          <p14:tracePt t="104098" x="8528050" y="5330825"/>
          <p14:tracePt t="104106" x="8688388" y="5241925"/>
          <p14:tracePt t="104113" x="8742363" y="5214938"/>
          <p14:tracePt t="104128" x="9090025" y="4983163"/>
          <p14:tracePt t="104144" x="9251950" y="4822825"/>
          <p14:tracePt t="104160" x="9358313" y="4652963"/>
          <p14:tracePt t="104194" x="9466263" y="4384675"/>
          <p14:tracePt t="104227" x="9447213" y="4170363"/>
          <p14:tracePt t="104260" x="9348788" y="3911600"/>
          <p14:tracePt t="104277" x="9197975" y="3803650"/>
          <p14:tracePt t="104294" x="9082088" y="3759200"/>
          <p14:tracePt t="104311" x="9018588" y="3741738"/>
          <p14:tracePt t="104327" x="8939213" y="3679825"/>
          <p14:tracePt t="104344" x="8742363" y="3562350"/>
          <p14:tracePt t="104360" x="8555038" y="3473450"/>
          <p14:tracePt t="104377" x="8447088" y="3429000"/>
          <p14:tracePt t="104394" x="8224838" y="3402013"/>
          <p14:tracePt t="104411" x="8134350" y="3384550"/>
          <p14:tracePt t="104427" x="7867650" y="3367088"/>
          <p14:tracePt t="104444" x="7705725" y="3367088"/>
          <p14:tracePt t="104461" x="7599363" y="3367088"/>
          <p14:tracePt t="104477" x="7446963" y="3357563"/>
          <p14:tracePt t="104494" x="7296150" y="3357563"/>
          <p14:tracePt t="104511" x="7224713" y="3357563"/>
          <p14:tracePt t="104527" x="7153275" y="3375025"/>
          <p14:tracePt t="104544" x="7045325" y="3411538"/>
          <p14:tracePt t="104560" x="6956425" y="3465513"/>
          <p14:tracePt t="104577" x="6875463" y="3562350"/>
          <p14:tracePt t="104594" x="6840538" y="3633788"/>
          <p14:tracePt t="104610" x="6804025" y="3705225"/>
          <p14:tracePt t="104627" x="6769100" y="3768725"/>
          <p14:tracePt t="104645" x="6724650" y="3867150"/>
          <p14:tracePt t="104660" x="6670675" y="4062413"/>
          <p14:tracePt t="104677" x="6661150" y="4143375"/>
          <p14:tracePt t="104694" x="6653213" y="4187825"/>
          <p14:tracePt t="104710" x="6653213" y="4394200"/>
          <p14:tracePt t="104727" x="6661150" y="4527550"/>
          <p14:tracePt t="104744" x="6688138" y="4616450"/>
          <p14:tracePt t="104761" x="6724650" y="4741863"/>
          <p14:tracePt t="104777" x="6796088" y="4983163"/>
          <p14:tracePt t="104795" x="6823075" y="5018088"/>
          <p14:tracePt t="104811" x="6867525" y="5089525"/>
          <p14:tracePt t="104827" x="6956425" y="5214938"/>
          <p14:tracePt t="104844" x="7099300" y="5367338"/>
          <p14:tracePt t="104860" x="7170738" y="5419725"/>
          <p14:tracePt t="104877" x="7232650" y="5456238"/>
          <p14:tracePt t="104895" x="7304088" y="5483225"/>
          <p14:tracePt t="104910" x="7429500" y="5500688"/>
          <p14:tracePt t="104927" x="7510463" y="5500688"/>
          <p14:tracePt t="104944" x="7572375" y="5500688"/>
          <p14:tracePt t="104961" x="7661275" y="5500688"/>
          <p14:tracePt t="104978" x="7885113" y="5500688"/>
          <p14:tracePt t="104994" x="8001000" y="5491163"/>
          <p14:tracePt t="105010" x="8170863" y="5446713"/>
          <p14:tracePt t="105027" x="8412163" y="5394325"/>
          <p14:tracePt t="105044" x="8697913" y="5303838"/>
          <p14:tracePt t="105061" x="8947150" y="5205413"/>
          <p14:tracePt t="105077" x="9055100" y="5153025"/>
          <p14:tracePt t="105094" x="9197975" y="5027613"/>
          <p14:tracePt t="105111" x="9304338" y="4902200"/>
          <p14:tracePt t="105128" x="9402763" y="4724400"/>
          <p14:tracePt t="105144" x="9429750" y="4581525"/>
          <p14:tracePt t="105161" x="9429750" y="4483100"/>
          <p14:tracePt t="105177" x="9412288" y="4313238"/>
          <p14:tracePt t="105194" x="9367838" y="4160838"/>
          <p14:tracePt t="105211" x="9277350" y="4044950"/>
          <p14:tracePt t="105227" x="9188450" y="3902075"/>
          <p14:tracePt t="105244" x="9126538" y="3751263"/>
          <p14:tracePt t="105261" x="9055100" y="3670300"/>
          <p14:tracePt t="105277" x="8966200" y="3625850"/>
          <p14:tracePt t="105295" x="8769350" y="3571875"/>
          <p14:tracePt t="105311" x="8653463" y="3536950"/>
          <p14:tracePt t="105327" x="8420100" y="3473450"/>
          <p14:tracePt t="105345" x="8224838" y="3473450"/>
          <p14:tracePt t="105361" x="8099425" y="3473450"/>
          <p14:tracePt t="105377" x="7875588" y="3465513"/>
          <p14:tracePt t="105395" x="7759700" y="3482975"/>
          <p14:tracePt t="105411" x="7483475" y="3517900"/>
          <p14:tracePt t="105427" x="7358063" y="3544888"/>
          <p14:tracePt t="105445" x="7232650" y="3562350"/>
          <p14:tracePt t="105461" x="7072313" y="3589338"/>
          <p14:tracePt t="105477" x="6919913" y="3633788"/>
          <p14:tracePt t="105494" x="6867525" y="3660775"/>
          <p14:tracePt t="105511" x="6831013" y="3724275"/>
          <p14:tracePt t="105527" x="6769100" y="3830638"/>
          <p14:tracePt t="105545" x="6715125" y="3983038"/>
          <p14:tracePt t="105561" x="6697663" y="4044950"/>
          <p14:tracePt t="105577" x="6670675" y="4170363"/>
          <p14:tracePt t="105594" x="6661150" y="4340225"/>
          <p14:tracePt t="105611" x="6661150" y="4438650"/>
          <p14:tracePt t="105628" x="6661150" y="4473575"/>
          <p14:tracePt t="105645" x="6688138" y="4527550"/>
          <p14:tracePt t="105661" x="6732588" y="4625975"/>
          <p14:tracePt t="105678" x="6759575" y="4697413"/>
          <p14:tracePt t="105695" x="6840538" y="4795838"/>
          <p14:tracePt t="105711" x="6938963" y="4875213"/>
          <p14:tracePt t="105727" x="7108825" y="4956175"/>
          <p14:tracePt t="105745" x="7242175" y="5018088"/>
          <p14:tracePt t="105761" x="7473950" y="5062538"/>
          <p14:tracePt t="105778" x="7616825" y="5062538"/>
          <p14:tracePt t="105794" x="7670800" y="5062538"/>
          <p14:tracePt t="105811" x="7680325" y="5062538"/>
          <p14:tracePt t="107044" x="7724775" y="5027613"/>
          <p14:tracePt t="107050" x="7840663" y="4965700"/>
          <p14:tracePt t="107061" x="7947025" y="4919663"/>
          <p14:tracePt t="107078" x="8126413" y="4830763"/>
          <p14:tracePt t="107096" x="8304213" y="4751388"/>
          <p14:tracePt t="107111" x="8474075" y="4705350"/>
          <p14:tracePt t="107128" x="8555038" y="4679950"/>
          <p14:tracePt t="107162" x="8688388" y="4608513"/>
          <p14:tracePt t="107195" x="8796338" y="4500563"/>
          <p14:tracePt t="107228" x="8875713" y="4402138"/>
          <p14:tracePt t="107245" x="8920163" y="4357688"/>
          <p14:tracePt t="107261" x="8929688" y="4348163"/>
          <p14:tracePt t="107278" x="8947150" y="4313238"/>
          <p14:tracePt t="107295" x="8983663" y="4286250"/>
          <p14:tracePt t="107297" x="9001125" y="4259263"/>
          <p14:tracePt t="107311" x="9028113" y="4205288"/>
          <p14:tracePt t="107328" x="9082088" y="4143375"/>
          <p14:tracePt t="107345" x="9161463" y="4071938"/>
          <p14:tracePt t="107361" x="9232900" y="4000500"/>
          <p14:tracePt t="107378" x="9304338" y="3946525"/>
          <p14:tracePt t="107395" x="9358313" y="3911600"/>
          <p14:tracePt t="107411" x="9402763" y="3867150"/>
          <p14:tracePt t="107428" x="9429750" y="3840163"/>
          <p14:tracePt t="107445" x="9439275" y="3840163"/>
          <p14:tracePt t="107483" x="9439275" y="3848100"/>
          <p14:tracePt t="107498" x="9439275" y="3857625"/>
          <p14:tracePt t="107511" x="9420225" y="3875088"/>
          <p14:tracePt t="107528" x="9367838" y="3938588"/>
          <p14:tracePt t="107545" x="9286875" y="4000500"/>
          <p14:tracePt t="107561" x="9117013" y="4098925"/>
          <p14:tracePt t="107578" x="8974138" y="4224338"/>
          <p14:tracePt t="107595" x="8875713" y="4330700"/>
          <p14:tracePt t="107612" x="8715375" y="4429125"/>
          <p14:tracePt t="107628" x="8572500" y="4473575"/>
          <p14:tracePt t="107645" x="8510588" y="4510088"/>
          <p14:tracePt t="107662" x="8412163" y="4581525"/>
          <p14:tracePt t="107678" x="8304213" y="4616450"/>
          <p14:tracePt t="107695" x="8197850" y="4625975"/>
          <p14:tracePt t="107712" x="8153400" y="4625975"/>
          <p14:tracePt t="107728" x="8108950" y="4625975"/>
          <p14:tracePt t="107745" x="8045450" y="4616450"/>
          <p14:tracePt t="107762" x="7947025" y="4598988"/>
          <p14:tracePt t="107778" x="7831138" y="4589463"/>
          <p14:tracePt t="107795" x="7759700" y="4589463"/>
          <p14:tracePt t="107797" x="7715250" y="4581525"/>
          <p14:tracePt t="107812" x="7653338" y="4581525"/>
          <p14:tracePt t="107828" x="7537450" y="4581525"/>
          <p14:tracePt t="107845" x="7412038" y="4581525"/>
          <p14:tracePt t="107862" x="7348538" y="4581525"/>
          <p14:tracePt t="107878" x="7134225" y="4581525"/>
          <p14:tracePt t="107895" x="6973888" y="4581525"/>
          <p14:tracePt t="107912" x="6911975" y="4581525"/>
          <p14:tracePt t="107928" x="6813550" y="4581525"/>
          <p14:tracePt t="107946" x="6589713" y="4554538"/>
          <p14:tracePt t="107962" x="6500813" y="4545013"/>
          <p14:tracePt t="107978" x="6429375" y="4527550"/>
          <p14:tracePt t="107995" x="6313488" y="4500563"/>
          <p14:tracePt t="108012" x="6188075" y="4491038"/>
          <p14:tracePt t="108028" x="6081713" y="4465638"/>
          <p14:tracePt t="108045" x="5956300" y="4456113"/>
          <p14:tracePt t="108062" x="5786438" y="4446588"/>
          <p14:tracePt t="108078" x="5680075" y="4446588"/>
          <p14:tracePt t="108095" x="5473700" y="4446588"/>
          <p14:tracePt t="108112" x="5276850" y="4438650"/>
          <p14:tracePt t="108128" x="5187950" y="4438650"/>
          <p14:tracePt t="108145" x="5054600" y="4438650"/>
          <p14:tracePt t="108162" x="4867275" y="4438650"/>
          <p14:tracePt t="108178" x="4822825" y="4446588"/>
          <p14:tracePt t="108195" x="4786313" y="4446588"/>
          <p14:tracePt t="108212" x="4751388" y="4446588"/>
          <p14:tracePt t="108228" x="4697413" y="4473575"/>
          <p14:tracePt t="108245" x="4616450" y="4483100"/>
          <p14:tracePt t="108262" x="4554538" y="4491038"/>
          <p14:tracePt t="108278" x="4510088" y="4510088"/>
          <p14:tracePt t="108295" x="4473575" y="4518025"/>
          <p14:tracePt t="108297" x="4465638" y="4527550"/>
          <p14:tracePt t="108312" x="4411663" y="4537075"/>
          <p14:tracePt t="108328" x="4340225" y="4537075"/>
          <p14:tracePt t="108346" x="4232275" y="4518025"/>
          <p14:tracePt t="108362" x="4125913" y="4510088"/>
          <p14:tracePt t="108379" x="4062413" y="4510088"/>
          <p14:tracePt t="108395" x="3946525" y="4510088"/>
          <p14:tracePt t="108412" x="3848100" y="4510088"/>
          <p14:tracePt t="108428" x="3751263" y="4510088"/>
          <p14:tracePt t="108445" x="3697288" y="4510088"/>
          <p14:tracePt t="108462" x="3679825" y="4510088"/>
          <p14:tracePt t="108478" x="3652838" y="4510088"/>
          <p14:tracePt t="108495" x="3643313" y="4510088"/>
          <p14:tracePt t="108512" x="3643313" y="4500563"/>
          <p14:tracePt t="108528" x="3633788" y="4500563"/>
          <p14:tracePt t="108549" x="3633788" y="4491038"/>
          <p14:tracePt t="108638" x="3633788" y="4483100"/>
          <p14:tracePt t="108647" x="3643313" y="4483100"/>
          <p14:tracePt t="108698" x="3679825" y="4456113"/>
          <p14:tracePt t="108714" x="3822700" y="4419600"/>
          <p14:tracePt t="108720" x="3867150" y="4419600"/>
          <p14:tracePt t="108728" x="4000500" y="4411663"/>
          <p14:tracePt t="108745" x="4170363" y="4411663"/>
          <p14:tracePt t="108762" x="4357688" y="4411663"/>
          <p14:tracePt t="108779" x="4608513" y="4402138"/>
          <p14:tracePt t="108796" x="4929188" y="4375150"/>
          <p14:tracePt t="108812" x="5116513" y="4375150"/>
          <p14:tracePt t="108829" x="5348288" y="4348163"/>
          <p14:tracePt t="108845" x="5562600" y="4348163"/>
          <p14:tracePt t="108862" x="5759450" y="4340225"/>
          <p14:tracePt t="108879" x="6062663" y="4330700"/>
          <p14:tracePt t="108895" x="6251575" y="4330700"/>
          <p14:tracePt t="108912" x="6465888" y="4330700"/>
          <p14:tracePt t="108929" x="6732588" y="4322763"/>
          <p14:tracePt t="108945" x="6929438" y="4322763"/>
          <p14:tracePt t="108962" x="7081838" y="4322763"/>
          <p14:tracePt t="108979" x="7232650" y="4322763"/>
          <p14:tracePt t="108995" x="7402513" y="4330700"/>
          <p14:tracePt t="109012" x="7537450" y="4340225"/>
          <p14:tracePt t="109029" x="7697788" y="4348163"/>
          <p14:tracePt t="109046" x="7831138" y="4357688"/>
          <p14:tracePt t="109062" x="7920038" y="4357688"/>
          <p14:tracePt t="109079" x="8089900" y="4375150"/>
          <p14:tracePt t="109095" x="8170863" y="4384675"/>
          <p14:tracePt t="109112" x="8242300" y="4411663"/>
          <p14:tracePt t="109129" x="8277225" y="4419600"/>
          <p14:tracePt t="109146" x="8348663" y="4465638"/>
          <p14:tracePt t="109162" x="8402638" y="4518025"/>
          <p14:tracePt t="109179" x="8491538" y="4589463"/>
          <p14:tracePt t="109195" x="8562975" y="4670425"/>
          <p14:tracePt t="109212" x="8634413" y="4724400"/>
          <p14:tracePt t="109229" x="8661400" y="4751388"/>
          <p14:tracePt t="109246" x="8661400" y="4759325"/>
          <p14:tracePt t="109262" x="8661400" y="4768850"/>
          <p14:tracePt t="109355" x="8653463" y="4759325"/>
          <p14:tracePt t="109362" x="8634413" y="4741863"/>
          <p14:tracePt t="109369" x="8528050" y="4724400"/>
          <p14:tracePt t="109379" x="8456613" y="4714875"/>
          <p14:tracePt t="109395" x="8323263" y="4697413"/>
          <p14:tracePt t="109412" x="8215313" y="4643438"/>
          <p14:tracePt t="109429" x="7902575" y="4545013"/>
          <p14:tracePt t="109445" x="7813675" y="4527550"/>
          <p14:tracePt t="109462" x="7572375" y="4411663"/>
          <p14:tracePt t="109479" x="7277100" y="4340225"/>
          <p14:tracePt t="109495" x="6777038" y="4224338"/>
          <p14:tracePt t="109512" x="5848350" y="3840163"/>
          <p14:tracePt t="109529" x="5724525" y="3786188"/>
          <p14:tracePt t="109545" x="5473700" y="3741738"/>
          <p14:tracePt t="109563" x="5295900" y="3732213"/>
          <p14:tracePt t="109579" x="5099050" y="3741738"/>
          <p14:tracePt t="109596" x="4911725" y="3786188"/>
          <p14:tracePt t="109612" x="4776788" y="3830638"/>
          <p14:tracePt t="109629" x="4554538" y="3902075"/>
          <p14:tracePt t="109646" x="4375150" y="3946525"/>
          <p14:tracePt t="109662" x="4205288" y="3983038"/>
          <p14:tracePt t="109679" x="4089400" y="3983038"/>
          <p14:tracePt t="109696" x="4027488" y="3990975"/>
          <p14:tracePt t="109712" x="3990975" y="4010025"/>
          <p14:tracePt t="109729" x="3956050" y="4017963"/>
          <p14:tracePt t="109746" x="3938588" y="4027488"/>
          <p14:tracePt t="109762" x="3929063" y="4027488"/>
          <p14:tracePt t="109779" x="3919538" y="4027488"/>
          <p14:tracePt t="109812" x="3938588" y="4037013"/>
          <p14:tracePt t="109829" x="3946525" y="4037013"/>
          <p14:tracePt t="109846" x="4071938" y="4054475"/>
          <p14:tracePt t="109862" x="4803775" y="4071938"/>
          <p14:tracePt t="109879" x="5661025" y="4108450"/>
          <p14:tracePt t="109896" x="6581775" y="4125913"/>
          <p14:tracePt t="109913" x="7259638" y="4179888"/>
          <p14:tracePt t="109929" x="7947025" y="4197350"/>
          <p14:tracePt t="109946" x="8269288" y="4197350"/>
          <p14:tracePt t="109962" x="8466138" y="4187825"/>
          <p14:tracePt t="109979" x="8589963" y="4187825"/>
          <p14:tracePt t="109996" x="8670925" y="4187825"/>
          <p14:tracePt t="110012" x="8697913" y="4187825"/>
          <p14:tracePt t="110029" x="8705850" y="4187825"/>
          <p14:tracePt t="110064" x="8715375" y="4179888"/>
          <p14:tracePt t="110079" x="8715375" y="4170363"/>
          <p14:tracePt t="110096" x="8715375" y="4152900"/>
          <p14:tracePt t="110112" x="8705850" y="4125913"/>
          <p14:tracePt t="110129" x="8609013" y="3813175"/>
          <p14:tracePt t="110146" x="8483600" y="3670300"/>
          <p14:tracePt t="110162" x="8313738" y="3367088"/>
          <p14:tracePt t="110179" x="8126413" y="2847975"/>
          <p14:tracePt t="110196" x="7732713" y="2170113"/>
          <p14:tracePt t="110212" x="7589838" y="2044700"/>
          <p14:tracePt t="110229" x="7518400" y="1893888"/>
          <p14:tracePt t="110246" x="7483475" y="1822450"/>
          <p14:tracePt t="110262" x="7412038" y="1795463"/>
          <p14:tracePt t="110279" x="7286625" y="1751013"/>
          <p14:tracePt t="110296" x="7251700" y="1731963"/>
          <p14:tracePt t="110312" x="7205663" y="1714500"/>
          <p14:tracePt t="110329" x="7188200" y="1687513"/>
          <p14:tracePt t="110346" x="7153275" y="1660525"/>
          <p14:tracePt t="110362" x="7134225" y="1652588"/>
          <p14:tracePt t="110379" x="7126288" y="1652588"/>
          <p14:tracePt t="110473" x="7126288" y="1660525"/>
          <p14:tracePt t="110496" x="7126288" y="1670050"/>
          <p14:tracePt t="110510" x="7126288" y="1679575"/>
          <p14:tracePt t="110532" x="7126288" y="1687513"/>
          <p14:tracePt t="110548" x="7126288" y="1697038"/>
          <p14:tracePt t="110578" x="7134225" y="1697038"/>
          <p14:tracePt t="110586" x="7134225" y="1704975"/>
          <p14:tracePt t="110600" x="7153275" y="1714500"/>
          <p14:tracePt t="110613" x="7153275" y="1724025"/>
          <p14:tracePt t="110629" x="7188200" y="1758950"/>
          <p14:tracePt t="110646" x="7205663" y="1776413"/>
          <p14:tracePt t="110663" x="7215188" y="1785938"/>
          <p14:tracePt t="110704" x="7215188" y="1795463"/>
          <p14:tracePt t="110794" x="7215188" y="1803400"/>
          <p14:tracePt t="110808" x="7215188" y="1812925"/>
          <p14:tracePt t="110860" x="7215188" y="1822450"/>
          <p14:tracePt t="110898" x="7215188" y="1830388"/>
          <p14:tracePt t="110950" x="7215188" y="1839913"/>
          <p14:tracePt t="110995" x="7215188" y="1847850"/>
          <p14:tracePt t="111107" x="7224713" y="1857375"/>
          <p14:tracePt t="111114" x="7232650" y="1866900"/>
          <p14:tracePt t="111121" x="7242175" y="1884363"/>
          <p14:tracePt t="111129" x="7251700" y="1911350"/>
          <p14:tracePt t="111146" x="7259638" y="1973263"/>
          <p14:tracePt t="111163" x="7286625" y="2017713"/>
          <p14:tracePt t="111179" x="7358063" y="2143125"/>
          <p14:tracePt t="111196" x="7466013" y="2374900"/>
          <p14:tracePt t="111213" x="7510463" y="2473325"/>
          <p14:tracePt t="111229" x="7581900" y="2625725"/>
          <p14:tracePt t="111246" x="7634288" y="2786063"/>
          <p14:tracePt t="111263" x="7705725" y="2965450"/>
          <p14:tracePt t="111279" x="7751763" y="3089275"/>
          <p14:tracePt t="111296" x="7786688" y="3232150"/>
          <p14:tracePt t="111313" x="7804150" y="3322638"/>
          <p14:tracePt t="111330" x="7831138" y="3411538"/>
          <p14:tracePt t="111346" x="7858125" y="3517900"/>
          <p14:tracePt t="111363" x="7875588" y="3581400"/>
          <p14:tracePt t="111379" x="7894638" y="3643313"/>
          <p14:tracePt t="111396" x="7894638" y="3687763"/>
          <p14:tracePt t="111413" x="7902575" y="3705225"/>
          <p14:tracePt t="111429" x="7902575" y="3714750"/>
          <p14:tracePt t="111446" x="7902575" y="3724275"/>
          <p14:tracePt t="111756" x="7956550" y="3840163"/>
          <p14:tracePt t="111763" x="8001000" y="3911600"/>
          <p14:tracePt t="111770" x="8045450" y="3983038"/>
          <p14:tracePt t="111779" x="8072438" y="4037013"/>
          <p14:tracePt t="111796" x="8153400" y="4133850"/>
          <p14:tracePt t="111813" x="8205788" y="4259263"/>
          <p14:tracePt t="111829" x="8242300" y="4429125"/>
          <p14:tracePt t="111863" x="8286750" y="4527550"/>
          <p14:tracePt t="111896" x="8296275" y="4572000"/>
          <p14:tracePt t="111930" x="8304213" y="4608513"/>
          <p14:tracePt t="111947" x="8304213" y="4616450"/>
          <p14:tracePt t="111963" x="8304213" y="4625975"/>
          <p14:tracePt t="111997" x="8304213" y="4616450"/>
          <p14:tracePt t="112013" x="8304213" y="4589463"/>
          <p14:tracePt t="112030" x="8304213" y="4572000"/>
          <p14:tracePt t="112046" x="8304213" y="4554538"/>
          <p14:tracePt t="112063" x="8286750" y="4500563"/>
          <p14:tracePt t="112080" x="8242300" y="4438650"/>
          <p14:tracePt t="112097" x="8188325" y="4384675"/>
          <p14:tracePt t="112113" x="8001000" y="4241800"/>
          <p14:tracePt t="112130" x="7929563" y="4205288"/>
          <p14:tracePt t="112146" x="7831138" y="4160838"/>
          <p14:tracePt t="112163" x="7670800" y="4143375"/>
          <p14:tracePt t="112180" x="7483475" y="4143375"/>
          <p14:tracePt t="112196" x="7313613" y="4160838"/>
          <p14:tracePt t="112213" x="7116763" y="4232275"/>
          <p14:tracePt t="112230" x="7027863" y="4303713"/>
          <p14:tracePt t="112247" x="6902450" y="4429125"/>
          <p14:tracePt t="112263" x="6848475" y="4473575"/>
          <p14:tracePt t="112280" x="6823075" y="4500563"/>
          <p14:tracePt t="112297" x="6804025" y="4545013"/>
          <p14:tracePt t="112314" x="6804025" y="4705350"/>
          <p14:tracePt t="112330" x="6813550" y="4803775"/>
          <p14:tracePt t="112346" x="6848475" y="4857750"/>
          <p14:tracePt t="112363" x="6929438" y="4946650"/>
          <p14:tracePt t="112380" x="7081838" y="5072063"/>
          <p14:tracePt t="112397" x="7331075" y="5251450"/>
          <p14:tracePt t="112413" x="7483475" y="5313363"/>
          <p14:tracePt t="112430" x="7670800" y="5340350"/>
          <p14:tracePt t="112447" x="7867650" y="5340350"/>
          <p14:tracePt t="112463" x="8180388" y="5251450"/>
          <p14:tracePt t="112480" x="8429625" y="5126038"/>
          <p14:tracePt t="112496" x="8697913" y="4956175"/>
          <p14:tracePt t="112513" x="8912225" y="4830763"/>
          <p14:tracePt t="112530" x="9063038" y="4724400"/>
          <p14:tracePt t="112547" x="9296400" y="4465638"/>
          <p14:tracePt t="112563" x="9394825" y="4286250"/>
          <p14:tracePt t="112580" x="9429750" y="4089400"/>
          <p14:tracePt t="112597" x="9412288" y="3946525"/>
          <p14:tracePt t="112613" x="9251950" y="3813175"/>
          <p14:tracePt t="112630" x="9134475" y="3705225"/>
          <p14:tracePt t="112646" x="9055100" y="3625850"/>
          <p14:tracePt t="112663" x="8848725" y="3509963"/>
          <p14:tracePt t="112680" x="8626475" y="3446463"/>
          <p14:tracePt t="112697" x="8340725" y="3402013"/>
          <p14:tracePt t="112713" x="8161338" y="3402013"/>
          <p14:tracePt t="112730" x="7867650" y="3402013"/>
          <p14:tracePt t="112747" x="7643813" y="3446463"/>
          <p14:tracePt t="112763" x="7429500" y="3500438"/>
          <p14:tracePt t="112780" x="7251700" y="3571875"/>
          <p14:tracePt t="112796" x="7126288" y="3670300"/>
          <p14:tracePt t="112813" x="6929438" y="3803650"/>
          <p14:tracePt t="112830" x="6848475" y="3848100"/>
          <p14:tracePt t="112847" x="6769100" y="3929063"/>
          <p14:tracePt t="112863" x="6724650" y="4125913"/>
          <p14:tracePt t="112880" x="6705600" y="4259263"/>
          <p14:tracePt t="112897" x="6705600" y="4438650"/>
          <p14:tracePt t="112913" x="6724650" y="4652963"/>
          <p14:tracePt t="112930" x="6759575" y="4751388"/>
          <p14:tracePt t="112947" x="6867525" y="4911725"/>
          <p14:tracePt t="112963" x="7045325" y="5116513"/>
          <p14:tracePt t="112980" x="7143750" y="5180013"/>
          <p14:tracePt t="112997" x="7259638" y="5224463"/>
          <p14:tracePt t="113013" x="7466013" y="5259388"/>
          <p14:tracePt t="113030" x="7661275" y="5268913"/>
          <p14:tracePt t="113047" x="7813675" y="5241925"/>
          <p14:tracePt t="113064" x="7920038" y="5224463"/>
          <p14:tracePt t="113080" x="7966075" y="5205413"/>
          <p14:tracePt t="113097" x="7991475" y="5170488"/>
          <p14:tracePt t="113113" x="8001000" y="5153025"/>
          <p14:tracePt t="113130" x="8001000" y="5126038"/>
          <p14:tracePt t="113147" x="7956550" y="5062538"/>
          <p14:tracePt t="113164" x="7661275" y="4911725"/>
          <p14:tracePt t="113180" x="7483475" y="4867275"/>
          <p14:tracePt t="113197" x="7170738" y="4822825"/>
          <p14:tracePt t="113213" x="7027863" y="4813300"/>
          <p14:tracePt t="113230" x="6670675" y="4795838"/>
          <p14:tracePt t="113247" x="6232525" y="4768850"/>
          <p14:tracePt t="113263" x="5911850" y="4759325"/>
          <p14:tracePt t="113280" x="5483225" y="4714875"/>
          <p14:tracePt t="113297" x="5259388" y="4687888"/>
          <p14:tracePt t="113299" x="5099050" y="4660900"/>
          <p14:tracePt t="113314" x="4973638" y="4633913"/>
          <p14:tracePt t="113330" x="4894263" y="4598988"/>
          <p14:tracePt t="113347" x="4795838" y="4572000"/>
          <p14:tracePt t="113363" x="4679950" y="4537075"/>
          <p14:tracePt t="113380" x="4581525" y="4518025"/>
          <p14:tracePt t="113397" x="4518025" y="4491038"/>
          <p14:tracePt t="113413" x="4419600" y="4456113"/>
          <p14:tracePt t="113430" x="4286250" y="4446588"/>
          <p14:tracePt t="113447" x="4170363" y="4446588"/>
          <p14:tracePt t="113463" x="4054475" y="4446588"/>
          <p14:tracePt t="113480" x="3857625" y="4473575"/>
          <p14:tracePt t="113497" x="3751263" y="4473575"/>
          <p14:tracePt t="113514" x="3660775" y="4491038"/>
          <p14:tracePt t="113530" x="3517900" y="4510088"/>
          <p14:tracePt t="113547" x="3446463" y="4527550"/>
          <p14:tracePt t="113564" x="3411538" y="4545013"/>
          <p14:tracePt t="113580" x="3367088" y="4554538"/>
          <p14:tracePt t="113597" x="3340100" y="4581525"/>
          <p14:tracePt t="113614" x="3313113" y="4608513"/>
          <p14:tracePt t="113630" x="3303588" y="4625975"/>
          <p14:tracePt t="113647" x="3303588" y="4633913"/>
          <p14:tracePt t="113664" x="3295650" y="4679950"/>
          <p14:tracePt t="113680" x="3295650" y="4705350"/>
          <p14:tracePt t="113697" x="3295650" y="4751388"/>
          <p14:tracePt t="113714" x="3303588" y="4848225"/>
          <p14:tracePt t="113730" x="3348038" y="5000625"/>
          <p14:tracePt t="113747" x="3438525" y="5081588"/>
          <p14:tracePt t="113764" x="3670300" y="5153025"/>
          <p14:tracePt t="113780" x="3803650" y="5180013"/>
          <p14:tracePt t="113797" x="4062413" y="5143500"/>
          <p14:tracePt t="113798" x="4152900" y="5108575"/>
          <p14:tracePt t="113814" x="4224338" y="5081588"/>
          <p14:tracePt t="113830" x="4268788" y="4983163"/>
          <p14:tracePt t="113847" x="4286250" y="4875213"/>
          <p14:tracePt t="113864" x="4286250" y="4786313"/>
          <p14:tracePt t="113880" x="4286250" y="4724400"/>
          <p14:tracePt t="113897" x="4259263" y="4660900"/>
          <p14:tracePt t="113914" x="4197350" y="4537075"/>
          <p14:tracePt t="113930" x="4089400" y="4384675"/>
          <p14:tracePt t="113947" x="3875088" y="4259263"/>
          <p14:tracePt t="113964" x="3830638" y="4232275"/>
          <p14:tracePt t="113980" x="3714750" y="4152900"/>
          <p14:tracePt t="113997" x="3616325" y="4071938"/>
          <p14:tracePt t="114014" x="3473450" y="3983038"/>
          <p14:tracePt t="114030" x="3357563" y="3919538"/>
          <p14:tracePt t="114047" x="3197225" y="3911600"/>
          <p14:tracePt t="114064" x="3081338" y="3919538"/>
          <p14:tracePt t="114081" x="2990850" y="3990975"/>
          <p14:tracePt t="114097" x="2946400" y="4054475"/>
          <p14:tracePt t="114114" x="2911475" y="4125913"/>
          <p14:tracePt t="114130" x="2874963" y="4170363"/>
          <p14:tracePt t="114147" x="2847975" y="4214813"/>
          <p14:tracePt t="114164" x="2741613" y="4510088"/>
          <p14:tracePt t="114181" x="2687638" y="4679950"/>
          <p14:tracePt t="114197" x="2687638" y="4867275"/>
          <p14:tracePt t="114214" x="2687638" y="5108575"/>
          <p14:tracePt t="114230" x="2732088" y="5241925"/>
          <p14:tracePt t="114247" x="2795588" y="5411788"/>
          <p14:tracePt t="114264" x="2867025" y="5518150"/>
          <p14:tracePt t="114280" x="2938463" y="5581650"/>
          <p14:tracePt t="114297" x="3098800" y="5643563"/>
          <p14:tracePt t="114298" x="3259138" y="5670550"/>
          <p14:tracePt t="114314" x="3490913" y="5697538"/>
          <p14:tracePt t="114330" x="3768725" y="5653088"/>
          <p14:tracePt t="114347" x="3973513" y="5616575"/>
          <p14:tracePt t="114364" x="4133850" y="5510213"/>
          <p14:tracePt t="114380" x="4473575" y="5099050"/>
          <p14:tracePt t="114397" x="4537075" y="4983163"/>
          <p14:tracePt t="114414" x="4581525" y="4714875"/>
          <p14:tracePt t="114431" x="4581525" y="4608513"/>
          <p14:tracePt t="114447" x="4562475" y="4367213"/>
          <p14:tracePt t="114464" x="4500563" y="4152900"/>
          <p14:tracePt t="114480" x="4402138" y="4044950"/>
          <p14:tracePt t="114497" x="4214813" y="3867150"/>
          <p14:tracePt t="114514" x="4081463" y="3670300"/>
          <p14:tracePt t="114530" x="3946525" y="3625850"/>
          <p14:tracePt t="114547" x="3840163" y="3616325"/>
          <p14:tracePt t="114565" x="3795713" y="3616325"/>
          <p14:tracePt t="114580" x="3751263" y="3643313"/>
          <p14:tracePt t="114597" x="3697288" y="3714750"/>
          <p14:tracePt t="114614" x="3616325" y="3803650"/>
          <p14:tracePt t="114631" x="3500438" y="3946525"/>
          <p14:tracePt t="114647" x="3375025" y="4037013"/>
          <p14:tracePt t="114664" x="3241675" y="4241800"/>
          <p14:tracePt t="114681" x="3160713" y="4411663"/>
          <p14:tracePt t="114697" x="3125788" y="4483100"/>
          <p14:tracePt t="114715" x="3081338" y="4554538"/>
          <p14:tracePt t="114730" x="3071813" y="4813300"/>
          <p14:tracePt t="114747" x="3098800" y="4884738"/>
          <p14:tracePt t="114764" x="3170238" y="4929188"/>
          <p14:tracePt t="114781" x="3241675" y="5027613"/>
          <p14:tracePt t="114797" x="3429000" y="5214938"/>
          <p14:tracePt t="114814" x="3598863" y="5313363"/>
          <p14:tracePt t="114830" x="3687763" y="5348288"/>
          <p14:tracePt t="114847" x="3751263" y="5367338"/>
          <p14:tracePt t="114864" x="3822700" y="5367338"/>
          <p14:tracePt t="114880" x="3840163" y="5367338"/>
          <p14:tracePt t="114924" x="3857625" y="5367338"/>
          <p14:tracePt t="114938" x="3867150" y="5367338"/>
          <p14:tracePt t="114947" x="3875088" y="5367338"/>
          <p14:tracePt t="114964" x="3894138" y="5375275"/>
          <p14:tracePt t="114981" x="3919538" y="5384800"/>
          <p14:tracePt t="114997" x="3929063" y="5384800"/>
          <p14:tracePt t="115014" x="3929063" y="5394325"/>
          <p14:tracePt t="115110" x="3929063" y="5402263"/>
          <p14:tracePt t="115490" x="3983038" y="5375275"/>
          <p14:tracePt t="115498" x="4170363" y="5251450"/>
          <p14:tracePt t="115506" x="4394200" y="5180013"/>
          <p14:tracePt t="115514" x="4633913" y="5099050"/>
          <p14:tracePt t="115531" x="4973638" y="5010150"/>
          <p14:tracePt t="115548" x="5375275" y="4938713"/>
          <p14:tracePt t="115565" x="5875338" y="4822825"/>
          <p14:tracePt t="115598" x="6831013" y="4598988"/>
          <p14:tracePt t="115631" x="7581900" y="4527550"/>
          <p14:tracePt t="115665" x="8054975" y="4500563"/>
          <p14:tracePt t="115697" x="8323263" y="4545013"/>
          <p14:tracePt t="115714" x="8456613" y="4598988"/>
          <p14:tracePt t="115731" x="8491538" y="4625975"/>
          <p14:tracePt t="115748" x="8537575" y="4652963"/>
          <p14:tracePt t="115765" x="8589963" y="4687888"/>
          <p14:tracePt t="115781" x="8609013" y="4741863"/>
          <p14:tracePt t="115797" x="8616950" y="4759325"/>
          <p14:tracePt t="115814" x="8616950" y="4776788"/>
          <p14:tracePt t="115831" x="8616950" y="4786313"/>
          <p14:tracePt t="115848" x="8616950" y="4813300"/>
          <p14:tracePt t="115864" x="8562975" y="4929188"/>
          <p14:tracePt t="115881" x="8510588" y="5018088"/>
          <p14:tracePt t="115898" x="8456613" y="5062538"/>
          <p14:tracePt t="115914" x="8367713" y="5116513"/>
          <p14:tracePt t="115931" x="8277225" y="5133975"/>
          <p14:tracePt t="115948" x="8232775" y="5133975"/>
          <p14:tracePt t="115965" x="8188325" y="5126038"/>
          <p14:tracePt t="115981" x="8143875" y="5062538"/>
          <p14:tracePt t="115998" x="8001000" y="4875213"/>
          <p14:tracePt t="116014" x="7947025" y="4795838"/>
          <p14:tracePt t="116031" x="7885113" y="4705350"/>
          <p14:tracePt t="116048" x="7867650" y="4537075"/>
          <p14:tracePt t="116065" x="7867650" y="4367213"/>
          <p14:tracePt t="116081" x="7885113" y="4313238"/>
          <p14:tracePt t="116098" x="7991475" y="4170363"/>
          <p14:tracePt t="116115" x="8072438" y="4071938"/>
          <p14:tracePt t="116131" x="8170863" y="3983038"/>
          <p14:tracePt t="116148" x="8224838" y="3956050"/>
          <p14:tracePt t="116165" x="8367713" y="3938588"/>
          <p14:tracePt t="116181" x="8474075" y="3938588"/>
          <p14:tracePt t="116198" x="8582025" y="3973513"/>
          <p14:tracePt t="116215" x="8661400" y="4027488"/>
          <p14:tracePt t="116231" x="8751888" y="4108450"/>
          <p14:tracePt t="116248" x="8823325" y="4214813"/>
          <p14:tracePt t="116264" x="8848725" y="4268788"/>
          <p14:tracePt t="116281" x="8894763" y="4384675"/>
          <p14:tracePt t="116298" x="8902700" y="4483100"/>
          <p14:tracePt t="116315" x="8902700" y="4581525"/>
          <p14:tracePt t="116331" x="8885238" y="4643438"/>
          <p14:tracePt t="116348" x="8813800" y="4768850"/>
          <p14:tracePt t="116365" x="8653463" y="4946650"/>
          <p14:tracePt t="116381" x="8510588" y="5099050"/>
          <p14:tracePt t="116398" x="8188325" y="5197475"/>
          <p14:tracePt t="116415" x="7867650" y="5276850"/>
          <p14:tracePt t="116431" x="7545388" y="5276850"/>
          <p14:tracePt t="116448" x="7446963" y="5276850"/>
          <p14:tracePt t="116465" x="7269163" y="5241925"/>
          <p14:tracePt t="116481" x="7161213" y="5187950"/>
          <p14:tracePt t="116498" x="7116763" y="5089525"/>
          <p14:tracePt t="116515" x="7116763" y="4938713"/>
          <p14:tracePt t="116531" x="7126288" y="4857750"/>
          <p14:tracePt t="116548" x="7153275" y="4822825"/>
          <p14:tracePt t="116564" x="7269163" y="4751388"/>
          <p14:tracePt t="116581" x="7323138" y="4732338"/>
          <p14:tracePt t="116598" x="7348538" y="4724400"/>
          <p14:tracePt t="116614" x="7358063" y="4724400"/>
          <p14:tracePt t="116631" x="7367588" y="4741863"/>
          <p14:tracePt t="120008" x="7340600" y="4741863"/>
          <p14:tracePt t="120017" x="7224713" y="4714875"/>
          <p14:tracePt t="120025" x="7037388" y="4679950"/>
          <p14:tracePt t="120032" x="6894513" y="4652963"/>
          <p14:tracePt t="120049" x="6670675" y="4598988"/>
          <p14:tracePt t="120066" x="6340475" y="4537075"/>
          <p14:tracePt t="120083" x="6010275" y="4429125"/>
          <p14:tracePt t="120116" x="5608638" y="4357688"/>
          <p14:tracePt t="120149" x="5322888" y="4322763"/>
          <p14:tracePt t="120182" x="4857750" y="4276725"/>
          <p14:tracePt t="120199" x="4643438" y="4232275"/>
          <p14:tracePt t="120216" x="4456113" y="4232275"/>
          <p14:tracePt t="120233" x="4295775" y="4232275"/>
          <p14:tracePt t="120249" x="4133850" y="4232275"/>
          <p14:tracePt t="120266" x="4037013" y="4232275"/>
          <p14:tracePt t="120282" x="3990975" y="4232275"/>
          <p14:tracePt t="120299" x="3965575" y="4232275"/>
          <p14:tracePt t="120606" x="3973513" y="4205288"/>
          <p14:tracePt t="120613" x="3983038" y="4179888"/>
          <p14:tracePt t="120620" x="4000500" y="4125913"/>
          <p14:tracePt t="120633" x="4017963" y="4081463"/>
          <p14:tracePt t="120649" x="4071938" y="3973513"/>
          <p14:tracePt t="120666" x="4143375" y="3902075"/>
          <p14:tracePt t="120682" x="4170363" y="3875088"/>
          <p14:tracePt t="120716" x="4205288" y="3848100"/>
          <p14:tracePt t="120749" x="4214813" y="3840163"/>
          <p14:tracePt t="120783" x="4232275" y="3822700"/>
          <p14:tracePt t="120799" x="4259263" y="3776663"/>
          <p14:tracePt t="120816" x="4295775" y="3741738"/>
          <p14:tracePt t="120833" x="4330700" y="3670300"/>
          <p14:tracePt t="120849" x="4411663" y="3589338"/>
          <p14:tracePt t="120867" x="4608513" y="3482975"/>
          <p14:tracePt t="120883" x="4687888" y="3446463"/>
          <p14:tracePt t="120899" x="4714875" y="3438525"/>
          <p14:tracePt t="120916" x="4732338" y="3438525"/>
          <p14:tracePt t="121030" x="4724400" y="3438525"/>
          <p14:tracePt t="121037" x="4724400" y="3446463"/>
          <p14:tracePt t="121046" x="4714875" y="3455988"/>
          <p14:tracePt t="121059" x="4705350" y="3455988"/>
          <p14:tracePt t="121067" x="4697413" y="3455988"/>
          <p14:tracePt t="121083" x="4652963" y="3473450"/>
          <p14:tracePt t="121099" x="4554538" y="3500438"/>
          <p14:tracePt t="121116" x="4483100" y="3536950"/>
          <p14:tracePt t="121133" x="4411663" y="3581400"/>
          <p14:tracePt t="121149" x="4232275" y="3741738"/>
          <p14:tracePt t="121166" x="4116388" y="3813175"/>
          <p14:tracePt t="121183" x="4071938" y="3840163"/>
          <p14:tracePt t="121199" x="4027488" y="3867150"/>
          <p14:tracePt t="121216" x="3946525" y="3902075"/>
          <p14:tracePt t="121233" x="3867150" y="3946525"/>
          <p14:tracePt t="121249" x="3795713" y="3990975"/>
          <p14:tracePt t="121266" x="3724275" y="4062413"/>
          <p14:tracePt t="121283" x="3652838" y="4143375"/>
          <p14:tracePt t="121299" x="3598863" y="4197350"/>
          <p14:tracePt t="121316" x="3500438" y="4232275"/>
          <p14:tracePt t="121333" x="3402013" y="4268788"/>
          <p14:tracePt t="121349" x="3330575" y="4295775"/>
          <p14:tracePt t="121366" x="3259138" y="4357688"/>
          <p14:tracePt t="121383" x="3205163" y="4411663"/>
          <p14:tracePt t="121399" x="3125788" y="4500563"/>
          <p14:tracePt t="121416" x="3054350" y="4554538"/>
          <p14:tracePt t="121433" x="2982913" y="4616450"/>
          <p14:tracePt t="121449" x="2946400" y="4652963"/>
          <p14:tracePt t="121466" x="2911475" y="4679950"/>
          <p14:tracePt t="121483" x="2867025" y="4751388"/>
          <p14:tracePt t="121499" x="2795588" y="4884738"/>
          <p14:tracePt t="121516" x="2741613" y="4973638"/>
          <p14:tracePt t="121533" x="2697163" y="5010150"/>
          <p14:tracePt t="121549" x="2652713" y="5054600"/>
          <p14:tracePt t="121567" x="2571750" y="5143500"/>
          <p14:tracePt t="121583" x="2509838" y="5241925"/>
          <p14:tracePt t="121599" x="2490788" y="5313363"/>
          <p14:tracePt t="121617" x="2465388" y="5348288"/>
          <p14:tracePt t="121633" x="2446338" y="5384800"/>
          <p14:tracePt t="121650" x="2438400" y="5394325"/>
          <p14:tracePt t="121708" x="2446338" y="5394325"/>
          <p14:tracePt t="121716" x="2455863" y="5384800"/>
          <p14:tracePt t="121724" x="2473325" y="5348288"/>
          <p14:tracePt t="121733" x="2509838" y="5232400"/>
          <p14:tracePt t="121750" x="2633663" y="5018088"/>
          <p14:tracePt t="121766" x="2768600" y="4894263"/>
          <p14:tracePt t="121783" x="2919413" y="4545013"/>
          <p14:tracePt t="121799" x="2938463" y="4473575"/>
          <p14:tracePt t="121816" x="2955925" y="4438650"/>
          <p14:tracePt t="121833" x="2955925" y="4375150"/>
          <p14:tracePt t="121850" x="2955925" y="4197350"/>
          <p14:tracePt t="121866" x="2955925" y="4108450"/>
          <p14:tracePt t="121883" x="2928938" y="4062413"/>
          <p14:tracePt t="121900" x="2884488" y="4027488"/>
          <p14:tracePt t="121917" x="2776538" y="3946525"/>
          <p14:tracePt t="121933" x="2724150" y="3875088"/>
          <p14:tracePt t="121950" x="2670175" y="3840163"/>
          <p14:tracePt t="121966" x="2616200" y="3768725"/>
          <p14:tracePt t="121983" x="2589213" y="3732213"/>
          <p14:tracePt t="122000" x="2527300" y="3687763"/>
          <p14:tracePt t="122016" x="2490788" y="3660775"/>
          <p14:tracePt t="122033" x="2482850" y="3652838"/>
          <p14:tracePt t="122050" x="2473325" y="3652838"/>
          <p14:tracePt t="122140" x="2482850" y="3652838"/>
          <p14:tracePt t="122148" x="2482850" y="3660775"/>
          <p14:tracePt t="122164" x="2562225" y="3705225"/>
          <p14:tracePt t="122171" x="2589213" y="3724275"/>
          <p14:tracePt t="122183" x="2625725" y="3776663"/>
          <p14:tracePt t="122200" x="2894013" y="4081463"/>
          <p14:tracePt t="122217" x="3027363" y="4187825"/>
          <p14:tracePt t="122233" x="3108325" y="4251325"/>
          <p14:tracePt t="122250" x="3214688" y="4367213"/>
          <p14:tracePt t="122266" x="3313113" y="4491038"/>
          <p14:tracePt t="122283" x="3446463" y="4581525"/>
          <p14:tracePt t="122300" x="3500438" y="4633913"/>
          <p14:tracePt t="122317" x="3544888" y="4679950"/>
          <p14:tracePt t="122333" x="3608388" y="4741863"/>
          <p14:tracePt t="122350" x="3670300" y="4840288"/>
          <p14:tracePt t="122366" x="3697288" y="4884738"/>
          <p14:tracePt t="122383" x="3732213" y="4938713"/>
          <p14:tracePt t="122400" x="3768725" y="4965700"/>
          <p14:tracePt t="122417" x="3803650" y="5018088"/>
          <p14:tracePt t="122433" x="3830638" y="5037138"/>
          <p14:tracePt t="122450" x="3857625" y="5081588"/>
          <p14:tracePt t="122467" x="3884613" y="5126038"/>
          <p14:tracePt t="122483" x="3938588" y="5214938"/>
          <p14:tracePt t="122500" x="3990975" y="5251450"/>
          <p14:tracePt t="122517" x="4027488" y="5286375"/>
          <p14:tracePt t="122533" x="4062413" y="5303838"/>
          <p14:tracePt t="122550" x="4089400" y="5313363"/>
          <p14:tracePt t="122567" x="4125913" y="5357813"/>
          <p14:tracePt t="122583" x="4152900" y="5384800"/>
          <p14:tracePt t="122600" x="4179888" y="5446713"/>
          <p14:tracePt t="122617" x="4214813" y="5491163"/>
          <p14:tracePt t="122633" x="4224338" y="5527675"/>
          <p14:tracePt t="122667" x="4224338" y="5537200"/>
          <p14:tracePt t="122723" x="4224338" y="5527675"/>
          <p14:tracePt t="122737" x="4232275" y="5500688"/>
          <p14:tracePt t="122745" x="4232275" y="5465763"/>
          <p14:tracePt t="122752" x="4160838" y="5375275"/>
          <p14:tracePt t="122767" x="4071938" y="5276850"/>
          <p14:tracePt t="122783" x="3938588" y="5143500"/>
          <p14:tracePt t="122800" x="3848100" y="5010150"/>
          <p14:tracePt t="122817" x="3786188" y="4938713"/>
          <p14:tracePt t="122834" x="3714750" y="4894263"/>
          <p14:tracePt t="122850" x="3652838" y="4884738"/>
          <p14:tracePt t="122866" x="3554413" y="4848225"/>
          <p14:tracePt t="122883" x="3482975" y="4830763"/>
          <p14:tracePt t="122900" x="3419475" y="4822825"/>
          <p14:tracePt t="122917" x="3367088" y="4803775"/>
          <p14:tracePt t="122933" x="3330575" y="4786313"/>
          <p14:tracePt t="122950" x="3295650" y="4786313"/>
          <p14:tracePt t="122967" x="3251200" y="4786313"/>
          <p14:tracePt t="122983" x="3160713" y="4795838"/>
          <p14:tracePt t="123000" x="3125788" y="4795838"/>
          <p14:tracePt t="123017" x="3089275" y="4803775"/>
          <p14:tracePt t="123034" x="3081338" y="4803775"/>
          <p14:tracePt t="123050" x="3071813" y="4803775"/>
          <p14:tracePt t="123096" x="3071813" y="4786313"/>
          <p14:tracePt t="123103" x="3116263" y="4714875"/>
          <p14:tracePt t="123117" x="3527425" y="4330700"/>
          <p14:tracePt t="123133" x="3687763" y="4170363"/>
          <p14:tracePt t="123150" x="3911600" y="3929063"/>
          <p14:tracePt t="123167" x="4098925" y="3776663"/>
          <p14:tracePt t="123185" x="4295775" y="3616325"/>
          <p14:tracePt t="123200" x="4510088" y="3455988"/>
          <p14:tracePt t="123217" x="4589463" y="3402013"/>
          <p14:tracePt t="123234" x="4625975" y="3367088"/>
          <p14:tracePt t="123250" x="4652963" y="3340100"/>
          <p14:tracePt t="123267" x="4660900" y="3322638"/>
          <p14:tracePt t="123284" x="4660900" y="3313113"/>
          <p14:tracePt t="123364" x="4643438" y="3313113"/>
          <p14:tracePt t="123372" x="4625975" y="3322638"/>
          <p14:tracePt t="123384" x="4589463" y="3340100"/>
          <p14:tracePt t="123400" x="4394200" y="3465513"/>
          <p14:tracePt t="123417" x="4268788" y="3608388"/>
          <p14:tracePt t="123434" x="4179888" y="3697288"/>
          <p14:tracePt t="123450" x="4010025" y="3768725"/>
          <p14:tracePt t="123467" x="3822700" y="3857625"/>
          <p14:tracePt t="123484" x="3724275" y="3946525"/>
          <p14:tracePt t="123500" x="3608388" y="4027488"/>
          <p14:tracePt t="123517" x="3490913" y="4071938"/>
          <p14:tracePt t="123534" x="3446463" y="4081463"/>
          <p14:tracePt t="123550" x="3438525" y="4081463"/>
          <p14:tracePt t="123567" x="3429000" y="4081463"/>
          <p14:tracePt t="123625" x="3419475" y="4081463"/>
          <p14:tracePt t="123632" x="3411538" y="4081463"/>
          <p14:tracePt t="123639" x="3394075" y="4081463"/>
          <p14:tracePt t="123650" x="3367088" y="4081463"/>
          <p14:tracePt t="123667" x="3276600" y="4081463"/>
          <p14:tracePt t="123684" x="3098800" y="4062413"/>
          <p14:tracePt t="123700" x="3009900" y="4027488"/>
          <p14:tracePt t="123717" x="2901950" y="3956050"/>
          <p14:tracePt t="123734" x="2732088" y="3867150"/>
          <p14:tracePt t="123750" x="2608263" y="3803650"/>
          <p14:tracePt t="123767" x="2490788" y="3732213"/>
          <p14:tracePt t="123784" x="2428875" y="3670300"/>
          <p14:tracePt t="123800" x="2357438" y="3625850"/>
          <p14:tracePt t="123817" x="2312988" y="3598863"/>
          <p14:tracePt t="123834" x="2303463" y="3598863"/>
          <p14:tracePt t="123870" x="2322513" y="3616325"/>
          <p14:tracePt t="123877" x="2330450" y="3625850"/>
          <p14:tracePt t="123900" x="2384425" y="3670300"/>
          <p14:tracePt t="123907" x="2438400" y="3705225"/>
          <p14:tracePt t="123917" x="2438400" y="3714750"/>
          <p14:tracePt t="123934" x="2536825" y="3759200"/>
          <p14:tracePt t="123950" x="2724150" y="3822700"/>
          <p14:tracePt t="123967" x="2990850" y="3965575"/>
          <p14:tracePt t="123984" x="3170238" y="4062413"/>
          <p14:tracePt t="124000" x="3367088" y="4098925"/>
          <p14:tracePt t="124017" x="3473450" y="4108450"/>
          <p14:tracePt t="124034" x="3697288" y="4081463"/>
          <p14:tracePt t="124050" x="3776663" y="4062413"/>
          <p14:tracePt t="124067" x="3830638" y="4027488"/>
          <p14:tracePt t="124084" x="3867150" y="4010025"/>
          <p14:tracePt t="124100" x="3902075" y="3965575"/>
          <p14:tracePt t="124117" x="3983038" y="3919538"/>
          <p14:tracePt t="124134" x="4062413" y="3875088"/>
          <p14:tracePt t="124150" x="4133850" y="3848100"/>
          <p14:tracePt t="124167" x="4197350" y="3813175"/>
          <p14:tracePt t="124184" x="4251325" y="3768725"/>
          <p14:tracePt t="124200" x="4268788" y="3759200"/>
          <p14:tracePt t="124217" x="4268788" y="3751263"/>
          <p14:tracePt t="124250" x="4268788" y="3741738"/>
          <p14:tracePt t="124267" x="4197350" y="3714750"/>
          <p14:tracePt t="124284" x="3902075" y="3660775"/>
          <p14:tracePt t="124300" x="3768725" y="3643313"/>
          <p14:tracePt t="124302" x="3679825" y="3633788"/>
          <p14:tracePt t="124317" x="3581400" y="3625850"/>
          <p14:tracePt t="124334" x="3330575" y="3616325"/>
          <p14:tracePt t="124350" x="3241675" y="3616325"/>
          <p14:tracePt t="124367" x="3133725" y="3616325"/>
          <p14:tracePt t="124384" x="3098800" y="3633788"/>
          <p14:tracePt t="124400" x="3089275" y="3652838"/>
          <p14:tracePt t="124417" x="3089275" y="3660775"/>
          <p14:tracePt t="124434" x="3098800" y="3670300"/>
          <p14:tracePt t="124450" x="3108325" y="3679825"/>
          <p14:tracePt t="124467" x="3232150" y="3795713"/>
          <p14:tracePt t="124484" x="3384550" y="3848100"/>
          <p14:tracePt t="124500" x="3598863" y="3875088"/>
          <p14:tracePt t="124517" x="3714750" y="3875088"/>
          <p14:tracePt t="124534" x="3875088" y="3840163"/>
          <p14:tracePt t="124550" x="3965575" y="3813175"/>
          <p14:tracePt t="124567" x="4010025" y="3786188"/>
          <p14:tracePt t="124584" x="4037013" y="3724275"/>
          <p14:tracePt t="124600" x="4044950" y="3643313"/>
          <p14:tracePt t="124617" x="4027488" y="3589338"/>
          <p14:tracePt t="124634" x="3894138" y="3544888"/>
          <p14:tracePt t="124651" x="3786188" y="3517900"/>
          <p14:tracePt t="124668" x="3670300" y="3527425"/>
          <p14:tracePt t="124684" x="3571875" y="3562350"/>
          <p14:tracePt t="124700" x="3500438" y="3616325"/>
          <p14:tracePt t="124717" x="3455988" y="3679825"/>
          <p14:tracePt t="124734" x="3446463" y="3724275"/>
          <p14:tracePt t="124750" x="3429000" y="3776663"/>
          <p14:tracePt t="124767" x="3429000" y="3786188"/>
          <p14:tracePt t="124785" x="3429000" y="3795713"/>
          <p14:tracePt t="124817" x="3465513" y="3813175"/>
          <p14:tracePt t="124834" x="3554413" y="3813175"/>
          <p14:tracePt t="124851" x="3625850" y="3803650"/>
          <p14:tracePt t="124867" x="3660775" y="3803650"/>
          <p14:tracePt t="124901" x="3670300" y="3803650"/>
          <p14:tracePt t="124929" x="3670300" y="3813175"/>
          <p14:tracePt t="124936" x="3670300" y="3830638"/>
          <p14:tracePt t="124951" x="3581400" y="3946525"/>
          <p14:tracePt t="124967" x="3419475" y="4116388"/>
          <p14:tracePt t="124984" x="3357563" y="4197350"/>
          <p14:tracePt t="125000" x="3276600" y="4259263"/>
          <p14:tracePt t="125017" x="3214688" y="4394200"/>
          <p14:tracePt t="125035" x="3133725" y="4608513"/>
          <p14:tracePt t="125051" x="3125788" y="4679950"/>
          <p14:tracePt t="125067" x="3108325" y="4759325"/>
          <p14:tracePt t="125085" x="3098800" y="4919663"/>
          <p14:tracePt t="125101" x="3081338" y="4991100"/>
          <p14:tracePt t="125117" x="3054350" y="5037138"/>
          <p14:tracePt t="125135" x="3036888" y="5072063"/>
          <p14:tracePt t="125151" x="2990850" y="5126038"/>
          <p14:tracePt t="125167" x="2919413" y="5251450"/>
          <p14:tracePt t="125184" x="2884488" y="5330825"/>
          <p14:tracePt t="125201" x="2867025" y="5367338"/>
          <p14:tracePt t="125217" x="2830513" y="5411788"/>
          <p14:tracePt t="125234" x="2813050" y="5429250"/>
          <p14:tracePt t="125251" x="2803525" y="5456238"/>
          <p14:tracePt t="125309" x="2813050" y="5456238"/>
          <p14:tracePt t="125316" x="2840038" y="5446713"/>
          <p14:tracePt t="125325" x="2884488" y="5446713"/>
          <p14:tracePt t="125334" x="2928938" y="5438775"/>
          <p14:tracePt t="125351" x="3036888" y="5411788"/>
          <p14:tracePt t="125367" x="3133725" y="5394325"/>
          <p14:tracePt t="125385" x="3232150" y="5384800"/>
          <p14:tracePt t="125401" x="3313113" y="5384800"/>
          <p14:tracePt t="125417" x="3455988" y="5402263"/>
          <p14:tracePt t="125434" x="3598863" y="5429250"/>
          <p14:tracePt t="125451" x="3732213" y="5510213"/>
          <p14:tracePt t="125467" x="3848100" y="5581650"/>
          <p14:tracePt t="125485" x="3919538" y="5643563"/>
          <p14:tracePt t="125501" x="3938588" y="5661025"/>
          <p14:tracePt t="125517" x="3956050" y="5661025"/>
          <p14:tracePt t="125876" x="3983038" y="5554663"/>
          <p14:tracePt t="125884" x="4054475" y="5286375"/>
          <p14:tracePt t="125891" x="4179888" y="4965700"/>
          <p14:tracePt t="125901" x="4303713" y="4795838"/>
          <p14:tracePt t="125918" x="4598988" y="4116388"/>
          <p14:tracePt t="125934" x="4803775" y="3509963"/>
          <p14:tracePt t="125951" x="5187950" y="3071813"/>
          <p14:tracePt t="125984" x="5626100" y="2643188"/>
          <p14:tracePt t="126018" x="5946775" y="2268538"/>
          <p14:tracePt t="126051" x="6180138" y="2081213"/>
          <p14:tracePt t="126068" x="6251575" y="1982788"/>
          <p14:tracePt t="126085" x="6303963" y="1893888"/>
          <p14:tracePt t="126101" x="6340475" y="1857375"/>
          <p14:tracePt t="126118" x="6384925" y="1822450"/>
          <p14:tracePt t="126135" x="6438900" y="1803400"/>
          <p14:tracePt t="126151" x="6473825" y="1776413"/>
          <p14:tracePt t="126168" x="6572250" y="1724025"/>
          <p14:tracePt t="126185" x="6616700" y="1697038"/>
          <p14:tracePt t="126201" x="6670675" y="1652588"/>
          <p14:tracePt t="126218" x="6751638" y="1581150"/>
          <p14:tracePt t="126235" x="6858000" y="1517650"/>
          <p14:tracePt t="126251" x="6938963" y="1482725"/>
          <p14:tracePt t="126268" x="6973888" y="1473200"/>
          <p14:tracePt t="126285" x="6991350" y="1465263"/>
          <p14:tracePt t="126368" x="6991350" y="1473200"/>
          <p14:tracePt t="126390" x="6991350" y="1482725"/>
          <p14:tracePt t="126397" x="6965950" y="1482725"/>
          <p14:tracePt t="126405" x="6946900" y="1500188"/>
          <p14:tracePt t="126418" x="6884988" y="1536700"/>
          <p14:tracePt t="126435" x="6786563" y="1571625"/>
          <p14:tracePt t="126451" x="6697663" y="1679575"/>
          <p14:tracePt t="126468" x="6643688" y="1724025"/>
          <p14:tracePt t="126485" x="6545263" y="1795463"/>
          <p14:tracePt t="126501" x="6402388" y="1857375"/>
          <p14:tracePt t="126518" x="6357938" y="1866900"/>
          <p14:tracePt t="126535" x="6330950" y="1884363"/>
          <p14:tracePt t="126551" x="6313488" y="1893888"/>
          <p14:tracePt t="126568" x="6313488" y="1911350"/>
          <p14:tracePt t="126585" x="6313488" y="1919288"/>
          <p14:tracePt t="126601" x="6357938" y="2000250"/>
          <p14:tracePt t="126618" x="6456363" y="2108200"/>
          <p14:tracePt t="126635" x="6634163" y="2187575"/>
          <p14:tracePt t="126651" x="6848475" y="2214563"/>
          <p14:tracePt t="126668" x="7045325" y="2214563"/>
          <p14:tracePt t="126685" x="7116763" y="2205038"/>
          <p14:tracePt t="126701" x="7259638" y="2143125"/>
          <p14:tracePt t="126718" x="7466013" y="2027238"/>
          <p14:tracePt t="126734" x="7527925" y="1973263"/>
          <p14:tracePt t="126751" x="7545388" y="1955800"/>
          <p14:tracePt t="126768" x="7562850" y="1938338"/>
          <p14:tracePt t="126785" x="7562850" y="1928813"/>
          <p14:tracePt t="126801" x="7562850" y="1919288"/>
          <p14:tracePt t="126818" x="7562850" y="1911350"/>
          <p14:tracePt t="126835" x="7562850" y="1884363"/>
          <p14:tracePt t="126852" x="7554913" y="1822450"/>
          <p14:tracePt t="126868" x="7500938" y="1741488"/>
          <p14:tracePt t="126885" x="7375525" y="1660525"/>
          <p14:tracePt t="126901" x="7242175" y="1598613"/>
          <p14:tracePt t="126918" x="7161213" y="1571625"/>
          <p14:tracePt t="126935" x="6831013" y="1544638"/>
          <p14:tracePt t="126951" x="6724650" y="1544638"/>
          <p14:tracePt t="126968" x="6554788" y="1544638"/>
          <p14:tracePt t="126985" x="6375400" y="1544638"/>
          <p14:tracePt t="127001" x="6269038" y="1562100"/>
          <p14:tracePt t="127018" x="6170613" y="1581150"/>
          <p14:tracePt t="127035" x="6054725" y="1633538"/>
          <p14:tracePt t="127051" x="5973763" y="1679575"/>
          <p14:tracePt t="127068" x="5911850" y="1741488"/>
          <p14:tracePt t="127086" x="5884863" y="1785938"/>
          <p14:tracePt t="127101" x="5875338" y="1795463"/>
          <p14:tracePt t="127118" x="5875338" y="1822450"/>
          <p14:tracePt t="127135" x="5875338" y="1847850"/>
          <p14:tracePt t="127151" x="5911850" y="1938338"/>
          <p14:tracePt t="127168" x="5973763" y="2017713"/>
          <p14:tracePt t="127185" x="6153150" y="2089150"/>
          <p14:tracePt t="127201" x="6286500" y="2108200"/>
          <p14:tracePt t="127218" x="6581775" y="2108200"/>
          <p14:tracePt t="127235" x="6715125" y="2089150"/>
          <p14:tracePt t="127251" x="6867525" y="2036763"/>
          <p14:tracePt t="127268" x="7027863" y="2000250"/>
          <p14:tracePt t="127285" x="7161213" y="1938338"/>
          <p14:tracePt t="127301" x="7188200" y="1928813"/>
          <p14:tracePt t="127318" x="7205663" y="1919288"/>
          <p14:tracePt t="129797" x="7081838" y="1919288"/>
          <p14:tracePt t="129806" x="6884988" y="1928813"/>
          <p14:tracePt t="129812" x="6823075" y="1928813"/>
          <p14:tracePt t="129820" x="6643688" y="1928813"/>
          <p14:tracePt t="129836" x="6197600" y="1946275"/>
          <p14:tracePt t="129852" x="5938838" y="1965325"/>
          <p14:tracePt t="129869" x="5705475" y="1982788"/>
          <p14:tracePt t="129902" x="5232400" y="2054225"/>
          <p14:tracePt t="129935" x="4929188" y="2108200"/>
          <p14:tracePt t="129969" x="4741863" y="2143125"/>
          <p14:tracePt t="129986" x="4670425" y="2160588"/>
          <p14:tracePt t="130002" x="4581525" y="2197100"/>
          <p14:tracePt t="130019" x="4510088" y="2205038"/>
          <p14:tracePt t="130036" x="4456113" y="2232025"/>
          <p14:tracePt t="130052" x="4394200" y="2286000"/>
          <p14:tracePt t="130069" x="4322763" y="2347913"/>
          <p14:tracePt t="130086" x="4187825" y="2428875"/>
          <p14:tracePt t="130103" x="4062413" y="2473325"/>
          <p14:tracePt t="130119" x="3938588" y="2652713"/>
          <p14:tracePt t="130136" x="3875088" y="2751138"/>
          <p14:tracePt t="130152" x="3830638" y="2795588"/>
          <p14:tracePt t="130170" x="3768725" y="2847975"/>
          <p14:tracePt t="130186" x="3732213" y="2884488"/>
          <p14:tracePt t="130202" x="3714750" y="2901950"/>
          <p14:tracePt t="130219" x="3687763" y="2938463"/>
          <p14:tracePt t="130236" x="3670300" y="2973388"/>
          <p14:tracePt t="130253" x="3660775" y="3009900"/>
          <p14:tracePt t="130269" x="3660775" y="3027363"/>
          <p14:tracePt t="130286" x="3660775" y="3036888"/>
          <p14:tracePt t="130303" x="3660775" y="3062288"/>
          <p14:tracePt t="130304" x="3660775" y="3071813"/>
          <p14:tracePt t="130319" x="3660775" y="3108325"/>
          <p14:tracePt t="130336" x="3660775" y="3116263"/>
          <p14:tracePt t="130352" x="3660775" y="3143250"/>
          <p14:tracePt t="130369" x="3660775" y="3160713"/>
          <p14:tracePt t="130386" x="3660775" y="3197225"/>
          <p14:tracePt t="130403" x="3660775" y="3214688"/>
          <p14:tracePt t="130419" x="3660775" y="3224213"/>
          <p14:tracePt t="130436" x="3660775" y="3232150"/>
          <p14:tracePt t="130930" x="3660775" y="3357563"/>
          <p14:tracePt t="130939" x="3660775" y="3482975"/>
          <p14:tracePt t="130946" x="3660775" y="3544888"/>
          <p14:tracePt t="130953" x="3660775" y="3598863"/>
          <p14:tracePt t="130969" x="3660775" y="3830638"/>
          <p14:tracePt t="130986" x="3633788" y="3990975"/>
          <p14:tracePt t="131003" x="3616325" y="4081463"/>
          <p14:tracePt t="131019" x="3571875" y="4241800"/>
          <p14:tracePt t="131053" x="3500438" y="4545013"/>
          <p14:tracePt t="131086" x="3455988" y="4894263"/>
          <p14:tracePt t="131119" x="3429000" y="5018088"/>
          <p14:tracePt t="131136" x="3419475" y="5062538"/>
          <p14:tracePt t="131153" x="3411538" y="5143500"/>
          <p14:tracePt t="131169" x="3402013" y="5205413"/>
          <p14:tracePt t="131186" x="3402013" y="5224463"/>
          <p14:tracePt t="131203" x="3402013" y="5241925"/>
          <p14:tracePt t="131219" x="3402013" y="5251450"/>
          <p14:tracePt t="131236" x="3402013" y="5259388"/>
          <p14:tracePt t="131269" x="3402013" y="5268913"/>
          <p14:tracePt t="131286" x="3402013" y="5295900"/>
          <p14:tracePt t="131303" x="3411538" y="5340350"/>
          <p14:tracePt t="131305" x="3419475" y="5384800"/>
          <p14:tracePt t="131319" x="3429000" y="5419725"/>
          <p14:tracePt t="131336" x="3438525" y="5446713"/>
          <p14:tracePt t="131370" x="3446463" y="5446713"/>
          <p14:tracePt t="131386" x="3455988" y="5411788"/>
          <p14:tracePt t="131403" x="3544888" y="5268913"/>
          <p14:tracePt t="131419" x="3776663" y="4660900"/>
          <p14:tracePt t="131436" x="4116388" y="3911600"/>
          <p14:tracePt t="131453" x="4446588" y="3116263"/>
          <p14:tracePt t="131470" x="4537075" y="2874963"/>
          <p14:tracePt t="131486" x="4705350" y="2428875"/>
          <p14:tracePt t="131503" x="4776788" y="2339975"/>
          <p14:tracePt t="131519" x="4946650" y="2081213"/>
          <p14:tracePt t="131536" x="4973638" y="1965325"/>
          <p14:tracePt t="131553" x="4983163" y="1938338"/>
          <p14:tracePt t="131570" x="4983163" y="1928813"/>
          <p14:tracePt t="131661" x="4973638" y="1928813"/>
          <p14:tracePt t="131737" x="5045075" y="1928813"/>
          <p14:tracePt t="131744" x="5133975" y="1928813"/>
          <p14:tracePt t="131753" x="5295900" y="1928813"/>
          <p14:tracePt t="131769" x="5438775" y="1938338"/>
          <p14:tracePt t="131786" x="5680075" y="1973263"/>
          <p14:tracePt t="131803" x="5929313" y="2036763"/>
          <p14:tracePt t="131820" x="6116638" y="2054225"/>
          <p14:tracePt t="131836" x="6286500" y="2081213"/>
          <p14:tracePt t="131853" x="6367463" y="2098675"/>
          <p14:tracePt t="131870" x="6483350" y="2116138"/>
          <p14:tracePt t="131886" x="6616700" y="2116138"/>
          <p14:tracePt t="131903" x="6697663" y="2116138"/>
          <p14:tracePt t="131920" x="6751638" y="2125663"/>
          <p14:tracePt t="131936" x="6823075" y="2125663"/>
          <p14:tracePt t="131953" x="6911975" y="2133600"/>
          <p14:tracePt t="131970" x="7000875" y="2133600"/>
          <p14:tracePt t="131986" x="7081838" y="2133600"/>
          <p14:tracePt t="132003" x="7161213" y="2116138"/>
          <p14:tracePt t="132020" x="7251700" y="2098675"/>
          <p14:tracePt t="132037" x="7340600" y="2054225"/>
          <p14:tracePt t="132053" x="7429500" y="2009775"/>
          <p14:tracePt t="132070" x="7491413" y="1955800"/>
          <p14:tracePt t="132086" x="7572375" y="1857375"/>
          <p14:tracePt t="132103" x="7616825" y="1785938"/>
          <p14:tracePt t="132120" x="7653338" y="1704975"/>
          <p14:tracePt t="132136" x="7661275" y="1643063"/>
          <p14:tracePt t="132153" x="7661275" y="1562100"/>
          <p14:tracePt t="132170" x="7653338" y="1527175"/>
          <p14:tracePt t="132186" x="7626350" y="1500188"/>
          <p14:tracePt t="132203" x="7599363" y="1455738"/>
          <p14:tracePt t="132220" x="7518400" y="1374775"/>
          <p14:tracePt t="132236" x="7429500" y="1330325"/>
          <p14:tracePt t="132253" x="7323138" y="1285875"/>
          <p14:tracePt t="132270" x="7251700" y="1268413"/>
          <p14:tracePt t="132287" x="7188200" y="1258888"/>
          <p14:tracePt t="132304" x="6911975" y="1250950"/>
          <p14:tracePt t="132320" x="6732588" y="1258888"/>
          <p14:tracePt t="132336" x="6465888" y="1295400"/>
          <p14:tracePt t="132354" x="6232525" y="1347788"/>
          <p14:tracePt t="132370" x="6045200" y="1446213"/>
          <p14:tracePt t="132386" x="5867400" y="1536700"/>
          <p14:tracePt t="132403" x="5822950" y="1562100"/>
          <p14:tracePt t="132420" x="5786438" y="1581150"/>
          <p14:tracePt t="132437" x="5759450" y="1608138"/>
          <p14:tracePt t="132453" x="5751513" y="1687513"/>
          <p14:tracePt t="132470" x="5751513" y="1822450"/>
          <p14:tracePt t="132486" x="5751513" y="1938338"/>
          <p14:tracePt t="132503" x="5786438" y="2027238"/>
          <p14:tracePt t="132520" x="5857875" y="2116138"/>
          <p14:tracePt t="132537" x="5956300" y="2214563"/>
          <p14:tracePt t="132553" x="6081713" y="2303463"/>
          <p14:tracePt t="132570" x="6232525" y="2374900"/>
          <p14:tracePt t="132587" x="6429375" y="2401888"/>
          <p14:tracePt t="132603" x="6537325" y="2419350"/>
          <p14:tracePt t="132620" x="6626225" y="2428875"/>
          <p14:tracePt t="132637" x="6813550" y="2428875"/>
          <p14:tracePt t="132653" x="6929438" y="2428875"/>
          <p14:tracePt t="132670" x="6991350" y="2411413"/>
          <p14:tracePt t="132686" x="7054850" y="2393950"/>
          <p14:tracePt t="132703" x="7180263" y="2357438"/>
          <p14:tracePt t="132720" x="7358063" y="2276475"/>
          <p14:tracePt t="132736" x="7429500" y="2241550"/>
          <p14:tracePt t="132753" x="7491413" y="2179638"/>
          <p14:tracePt t="132770" x="7554913" y="2108200"/>
          <p14:tracePt t="132787" x="7608888" y="2009775"/>
          <p14:tracePt t="132803" x="7616825" y="1928813"/>
          <p14:tracePt t="132820" x="7599363" y="1822450"/>
          <p14:tracePt t="132836" x="7527925" y="1697038"/>
          <p14:tracePt t="132853" x="7473950" y="1633538"/>
          <p14:tracePt t="132870" x="7340600" y="1536700"/>
          <p14:tracePt t="132886" x="7215188" y="1446213"/>
          <p14:tracePt t="132904" x="7116763" y="1393825"/>
          <p14:tracePt t="132920" x="7081838" y="1366838"/>
          <p14:tracePt t="132937" x="6929438" y="1285875"/>
          <p14:tracePt t="132953" x="6705600" y="1258888"/>
          <p14:tracePt t="132970" x="6581775" y="1241425"/>
          <p14:tracePt t="132987" x="6394450" y="1241425"/>
          <p14:tracePt t="133003" x="6170613" y="1276350"/>
          <p14:tracePt t="133020" x="6099175" y="1312863"/>
          <p14:tracePt t="133037" x="5965825" y="1438275"/>
          <p14:tracePt t="133053" x="5813425" y="1536700"/>
          <p14:tracePt t="133070" x="5715000" y="1608138"/>
          <p14:tracePt t="133087" x="5697538" y="1652588"/>
          <p14:tracePt t="133103" x="5688013" y="1768475"/>
          <p14:tracePt t="133120" x="5680075" y="1901825"/>
          <p14:tracePt t="133137" x="5705475" y="2044700"/>
          <p14:tracePt t="133153" x="5768975" y="2224088"/>
          <p14:tracePt t="133170" x="5848350" y="2339975"/>
          <p14:tracePt t="133187" x="5956300" y="2428875"/>
          <p14:tracePt t="133203" x="6062663" y="2482850"/>
          <p14:tracePt t="133220" x="6170613" y="2509838"/>
          <p14:tracePt t="133237" x="6357938" y="2509838"/>
          <p14:tracePt t="133253" x="6500813" y="2509838"/>
          <p14:tracePt t="133271" x="6840538" y="2438400"/>
          <p14:tracePt t="133287" x="7018338" y="2384425"/>
          <p14:tracePt t="133304" x="7180263" y="2312988"/>
          <p14:tracePt t="133320" x="7446963" y="2187575"/>
          <p14:tracePt t="133337" x="7537450" y="2125663"/>
          <p14:tracePt t="133354" x="7661275" y="2009775"/>
          <p14:tracePt t="133370" x="7688263" y="1955800"/>
          <p14:tracePt t="133387" x="7705725" y="1911350"/>
          <p14:tracePt t="133404" x="7697788" y="1830388"/>
          <p14:tracePt t="133420" x="7608888" y="1697038"/>
          <p14:tracePt t="133437" x="7554913" y="1643063"/>
          <p14:tracePt t="133454" x="7466013" y="1598613"/>
          <p14:tracePt t="133470" x="7331075" y="1527175"/>
          <p14:tracePt t="133487" x="7197725" y="1465263"/>
          <p14:tracePt t="133504" x="7161213" y="1438275"/>
          <p14:tracePt t="133520" x="7062788" y="1401763"/>
          <p14:tracePt t="133537" x="6894513" y="1384300"/>
          <p14:tracePt t="133554" x="6804025" y="1384300"/>
          <p14:tracePt t="133570" x="6661150" y="1411288"/>
          <p14:tracePt t="133587" x="6491288" y="1446213"/>
          <p14:tracePt t="133604" x="6375400" y="1500188"/>
          <p14:tracePt t="133620" x="6303963" y="1536700"/>
          <p14:tracePt t="133637" x="6134100" y="1608138"/>
          <p14:tracePt t="133653" x="6045200" y="1643063"/>
          <p14:tracePt t="133670" x="5983288" y="1741488"/>
          <p14:tracePt t="133687" x="5946775" y="1866900"/>
          <p14:tracePt t="133704" x="5929313" y="1973263"/>
          <p14:tracePt t="133720" x="5929313" y="2044700"/>
          <p14:tracePt t="133737" x="5929313" y="2133600"/>
          <p14:tracePt t="133754" x="5946775" y="2259013"/>
          <p14:tracePt t="133770" x="6010275" y="2347913"/>
          <p14:tracePt t="133787" x="6099175" y="2384425"/>
          <p14:tracePt t="133804" x="6188075" y="2393950"/>
          <p14:tracePt t="133820" x="6242050" y="2411413"/>
          <p14:tracePt t="133837" x="6276975" y="2411413"/>
          <p14:tracePt t="133854" x="6286500" y="2411413"/>
          <p14:tracePt t="136097" x="6251575" y="2411413"/>
          <p14:tracePt t="136105" x="6081713" y="2411413"/>
          <p14:tracePt t="136112" x="5938838" y="2411413"/>
          <p14:tracePt t="136121" x="5840413" y="2411413"/>
          <p14:tracePt t="136138" x="5634038" y="2428875"/>
          <p14:tracePt t="136155" x="5313363" y="2455863"/>
          <p14:tracePt t="136171" x="5010150" y="2490788"/>
          <p14:tracePt t="136205" x="4732338" y="2554288"/>
          <p14:tracePt t="136238" x="4394200" y="2633663"/>
          <p14:tracePt t="136271" x="4071938" y="2776538"/>
          <p14:tracePt t="136288" x="3990975" y="2822575"/>
          <p14:tracePt t="136304" x="3938588" y="2847975"/>
          <p14:tracePt t="136307" x="3929063" y="2867025"/>
          <p14:tracePt t="136321" x="3919538" y="2874963"/>
          <p14:tracePt t="136338" x="3884613" y="2894013"/>
          <p14:tracePt t="136355" x="3848100" y="2911475"/>
          <p14:tracePt t="136371" x="3786188" y="2946400"/>
          <p14:tracePt t="136388" x="3687763" y="2982913"/>
          <p14:tracePt t="136405" x="3643313" y="3027363"/>
          <p14:tracePt t="136421" x="3571875" y="3133725"/>
          <p14:tracePt t="136438" x="3517900" y="3241675"/>
          <p14:tracePt t="136455" x="3419475" y="3313113"/>
          <p14:tracePt t="136471" x="3357563" y="3367088"/>
          <p14:tracePt t="136488" x="3313113" y="3394075"/>
          <p14:tracePt t="136505" x="3303588" y="3402013"/>
          <p14:tracePt t="136521" x="3295650" y="3419475"/>
          <p14:tracePt t="136538" x="3295650" y="3429000"/>
          <p14:tracePt t="136589" x="3303588" y="3429000"/>
          <p14:tracePt t="136611" x="3313113" y="3429000"/>
          <p14:tracePt t="136634" x="3322638" y="3429000"/>
          <p14:tracePt t="136641" x="3330575" y="3429000"/>
          <p14:tracePt t="136648" x="3340100" y="3429000"/>
          <p14:tracePt t="136664" x="3348038" y="3429000"/>
          <p14:tracePt t="136671" x="3357563" y="3429000"/>
          <p14:tracePt t="136688" x="3367088" y="3429000"/>
          <p14:tracePt t="136704" x="3375025" y="3429000"/>
          <p14:tracePt t="136723" x="3394075" y="3429000"/>
          <p14:tracePt t="136798" x="3394075" y="3438525"/>
          <p14:tracePt t="137349" x="3402013" y="3438525"/>
          <p14:tracePt t="137358" x="3411538" y="3438525"/>
          <p14:tracePt t="137364" x="3419475" y="3438525"/>
          <p14:tracePt t="137379" x="3429000" y="3438525"/>
          <p14:tracePt t="137388" x="3438525" y="3438525"/>
          <p14:tracePt t="137421" x="3509963" y="3438525"/>
          <p14:tracePt t="137456" x="3581400" y="3438525"/>
          <p14:tracePt t="137488" x="3598863" y="3438525"/>
          <p14:tracePt t="137505" x="3608388" y="3438525"/>
          <p14:tracePt t="137538" x="3608388" y="3429000"/>
          <p14:tracePt t="137555" x="3616325" y="3429000"/>
          <p14:tracePt t="137596" x="3625850" y="3429000"/>
          <p14:tracePt t="137617" x="3625850" y="3419475"/>
          <p14:tracePt t="137633" x="3633788" y="3411538"/>
          <p14:tracePt t="137767" x="3652838" y="3402013"/>
          <p14:tracePt t="137775" x="3670300" y="3402013"/>
          <p14:tracePt t="137782" x="3697288" y="3394075"/>
          <p14:tracePt t="137789" x="3705225" y="3394075"/>
          <p14:tracePt t="137805" x="3732213" y="3394075"/>
          <p14:tracePt t="137822" x="3751263" y="3394075"/>
          <p14:tracePt t="137857" x="3759200" y="3402013"/>
          <p14:tracePt t="137872" x="3768725" y="3402013"/>
          <p14:tracePt t="137905" x="3768725" y="3411538"/>
          <p14:tracePt t="137922" x="3776663" y="3411538"/>
          <p14:tracePt t="137960" x="3759200" y="3411538"/>
          <p14:tracePt t="137967" x="3732213" y="3411538"/>
          <p14:tracePt t="137976" x="3714750" y="3411538"/>
          <p14:tracePt t="137990" x="3660775" y="3411538"/>
          <p14:tracePt t="138006" x="3625850" y="3411538"/>
          <p14:tracePt t="138022" x="3562350" y="3411538"/>
          <p14:tracePt t="138038" x="3482975" y="3411538"/>
          <p14:tracePt t="138055" x="3394075" y="3411538"/>
          <p14:tracePt t="138072" x="3303588" y="3394075"/>
          <p14:tracePt t="138088" x="3241675" y="3367088"/>
          <p14:tracePt t="138105" x="3170238" y="3340100"/>
          <p14:tracePt t="138122" x="3133725" y="3313113"/>
          <p14:tracePt t="138138" x="3108325" y="3295650"/>
          <p14:tracePt t="138155" x="3098800" y="3286125"/>
          <p14:tracePt t="138207" x="3116263" y="3286125"/>
          <p14:tracePt t="138214" x="3116263" y="3295650"/>
          <p14:tracePt t="138222" x="3125788" y="3303588"/>
          <p14:tracePt t="138238" x="3125788" y="3313113"/>
          <p14:tracePt t="138255" x="3197225" y="3357563"/>
          <p14:tracePt t="138272" x="3268663" y="3402013"/>
          <p14:tracePt t="138288" x="3367088" y="3446463"/>
          <p14:tracePt t="138305" x="3438525" y="3465513"/>
          <p14:tracePt t="138322" x="3509963" y="3482975"/>
          <p14:tracePt t="138338" x="3571875" y="3482975"/>
          <p14:tracePt t="138356" x="3633788" y="3482975"/>
          <p14:tracePt t="138372" x="3687763" y="3473450"/>
          <p14:tracePt t="138388" x="3724275" y="3465513"/>
          <p14:tracePt t="138405" x="3776663" y="3446463"/>
          <p14:tracePt t="138422" x="3822700" y="3438525"/>
          <p14:tracePt t="138439" x="3830638" y="3429000"/>
          <p14:tracePt t="138456" x="3840163" y="3419475"/>
          <p14:tracePt t="138472" x="3857625" y="3411538"/>
          <p14:tracePt t="138489" x="3875088" y="3384550"/>
          <p14:tracePt t="138506" x="3875088" y="3367088"/>
          <p14:tracePt t="138522" x="3875088" y="3330575"/>
          <p14:tracePt t="138538" x="3830638" y="3303588"/>
          <p14:tracePt t="138556" x="3724275" y="3241675"/>
          <p14:tracePt t="138572" x="3608388" y="3205163"/>
          <p14:tracePt t="138589" x="3500438" y="3179763"/>
          <p14:tracePt t="138605" x="3375025" y="3179763"/>
          <p14:tracePt t="138622" x="3276600" y="3197225"/>
          <p14:tracePt t="138638" x="3187700" y="3224213"/>
          <p14:tracePt t="138655" x="3133725" y="3259138"/>
          <p14:tracePt t="138672" x="3089275" y="3295650"/>
          <p14:tracePt t="138689" x="3044825" y="3348038"/>
          <p14:tracePt t="138706" x="3000375" y="3394075"/>
          <p14:tracePt t="138722" x="2973388" y="3446463"/>
          <p14:tracePt t="138739" x="2973388" y="3482975"/>
          <p14:tracePt t="138755" x="2973388" y="3544888"/>
          <p14:tracePt t="138772" x="3044825" y="3679825"/>
          <p14:tracePt t="138789" x="3133725" y="3751263"/>
          <p14:tracePt t="138805" x="3205163" y="3795713"/>
          <p14:tracePt t="138822" x="3259138" y="3803650"/>
          <p14:tracePt t="138838" x="3367088" y="3803650"/>
          <p14:tracePt t="138855" x="3490913" y="3803650"/>
          <p14:tracePt t="138872" x="3527425" y="3776663"/>
          <p14:tracePt t="138889" x="3562350" y="3759200"/>
          <p14:tracePt t="138905" x="3598863" y="3724275"/>
          <p14:tracePt t="138922" x="3643313" y="3660775"/>
          <p14:tracePt t="138939" x="3679825" y="3616325"/>
          <p14:tracePt t="138956" x="3687763" y="3589338"/>
          <p14:tracePt t="138972" x="3697288" y="3562350"/>
          <p14:tracePt t="138989" x="3697288" y="3517900"/>
          <p14:tracePt t="139006" x="3670300" y="3465513"/>
          <p14:tracePt t="139022" x="3633788" y="3411538"/>
          <p14:tracePt t="139039" x="3608388" y="3384550"/>
          <p14:tracePt t="139055" x="3589338" y="3375025"/>
          <p14:tracePt t="139072" x="3536950" y="3367088"/>
          <p14:tracePt t="139089" x="3473450" y="3375025"/>
          <p14:tracePt t="139106" x="3384550" y="3411538"/>
          <p14:tracePt t="139122" x="3313113" y="3429000"/>
          <p14:tracePt t="139139" x="3251200" y="3482975"/>
          <p14:tracePt t="139156" x="3214688" y="3509963"/>
          <p14:tracePt t="139172" x="3187700" y="3536950"/>
          <p14:tracePt t="139189" x="3179763" y="3562350"/>
          <p14:tracePt t="139206" x="3179763" y="3598863"/>
          <p14:tracePt t="139222" x="3179763" y="3643313"/>
          <p14:tracePt t="139239" x="3205163" y="3679825"/>
          <p14:tracePt t="139255" x="3241675" y="3705225"/>
          <p14:tracePt t="139272" x="3348038" y="3732213"/>
          <p14:tracePt t="139289" x="3446463" y="3705225"/>
          <p14:tracePt t="139305" x="3517900" y="3660775"/>
          <p14:tracePt t="139322" x="3544888" y="3608388"/>
          <p14:tracePt t="139339" x="3571875" y="3562350"/>
          <p14:tracePt t="139355" x="3581400" y="3527425"/>
          <p14:tracePt t="139372" x="3581400" y="3517900"/>
          <p14:tracePt t="139389" x="3581400" y="3500438"/>
          <p14:tracePt t="139405" x="3571875" y="3490913"/>
          <p14:tracePt t="139422" x="3562350" y="3490913"/>
          <p14:tracePt t="139439" x="3554413" y="3490913"/>
          <p14:tracePt t="139475" x="3554413" y="3500438"/>
          <p14:tracePt t="139488" x="3554413" y="3509963"/>
          <p14:tracePt t="139497" x="3554413" y="3544888"/>
          <p14:tracePt t="139506" x="3554413" y="3616325"/>
          <p14:tracePt t="139522" x="3554413" y="3911600"/>
          <p14:tracePt t="139539" x="3562350" y="4125913"/>
          <p14:tracePt t="139556" x="3581400" y="4491038"/>
          <p14:tracePt t="139572" x="3598863" y="4705350"/>
          <p14:tracePt t="139589" x="3598863" y="4875213"/>
          <p14:tracePt t="139606" x="3598863" y="4938713"/>
          <p14:tracePt t="139622" x="3608388" y="5099050"/>
          <p14:tracePt t="139639" x="3608388" y="5180013"/>
          <p14:tracePt t="139656" x="3608388" y="5241925"/>
          <p14:tracePt t="139672" x="3608388" y="5268913"/>
          <p14:tracePt t="139689" x="3608388" y="5303838"/>
          <p14:tracePt t="139706" x="3581400" y="5357813"/>
          <p14:tracePt t="139722" x="3581400" y="5394325"/>
          <p14:tracePt t="139739" x="3554413" y="5491163"/>
          <p14:tracePt t="139756" x="3527425" y="5599113"/>
          <p14:tracePt t="139772" x="3490913" y="5680075"/>
          <p14:tracePt t="139789" x="3482975" y="5715000"/>
          <p14:tracePt t="139806" x="3473450" y="5759450"/>
          <p14:tracePt t="139822" x="3465513" y="5803900"/>
          <p14:tracePt t="139839" x="3455988" y="5840413"/>
          <p14:tracePt t="139856" x="3455988" y="5848350"/>
          <p14:tracePt t="139920" x="3455988" y="5840413"/>
          <p14:tracePt t="139936" x="3455988" y="5830888"/>
          <p14:tracePt t="139944" x="3465513" y="5822950"/>
          <p14:tracePt t="139950" x="3465513" y="5803900"/>
          <p14:tracePt t="139966" x="3465513" y="5786438"/>
          <p14:tracePt t="139973" x="3465513" y="5776913"/>
          <p14:tracePt t="139989" x="3473450" y="5732463"/>
          <p14:tracePt t="140006" x="3473450" y="5688013"/>
          <p14:tracePt t="140023" x="3455988" y="5634038"/>
          <p14:tracePt t="140039" x="3402013" y="5572125"/>
          <p14:tracePt t="140056" x="3375025" y="5537200"/>
          <p14:tracePt t="140072" x="3348038" y="5510213"/>
          <p14:tracePt t="140089" x="3322638" y="5483225"/>
          <p14:tracePt t="140106" x="3303588" y="5465763"/>
          <p14:tracePt t="140122" x="3286125" y="5456238"/>
          <p14:tracePt t="140139" x="3276600" y="5456238"/>
          <p14:tracePt t="140156" x="3259138" y="5456238"/>
          <p14:tracePt t="140172" x="3232150" y="5456238"/>
          <p14:tracePt t="140189" x="3214688" y="5473700"/>
          <p14:tracePt t="140206" x="3197225" y="5483225"/>
          <p14:tracePt t="140222" x="3197225" y="5500688"/>
          <p14:tracePt t="140239" x="3197225" y="5545138"/>
          <p14:tracePt t="140256" x="3197225" y="5626100"/>
          <p14:tracePt t="140273" x="3197225" y="5670550"/>
          <p14:tracePt t="140289" x="3232150" y="5715000"/>
          <p14:tracePt t="140306" x="3259138" y="5776913"/>
          <p14:tracePt t="140323" x="3313113" y="5830888"/>
          <p14:tracePt t="140339" x="3322638" y="5840413"/>
          <p14:tracePt t="140356" x="3330575" y="5840413"/>
          <p14:tracePt t="140373" x="3357563" y="5840413"/>
          <p14:tracePt t="140389" x="3411538" y="5822950"/>
          <p14:tracePt t="140406" x="3500438" y="5768975"/>
          <p14:tracePt t="140422" x="3527425" y="5724525"/>
          <p14:tracePt t="140439" x="3581400" y="5626100"/>
          <p14:tracePt t="140456" x="3608388" y="5411788"/>
          <p14:tracePt t="140472" x="3562350" y="5259388"/>
          <p14:tracePt t="140489" x="3509963" y="5224463"/>
          <p14:tracePt t="140506" x="3429000" y="5180013"/>
          <p14:tracePt t="140523" x="3394075" y="5180013"/>
          <p14:tracePt t="140539" x="3367088" y="5180013"/>
          <p14:tracePt t="140556" x="3340100" y="5180013"/>
          <p14:tracePt t="140572" x="3330575" y="5180013"/>
          <p14:tracePt t="140589" x="3322638" y="5187950"/>
          <p14:tracePt t="140606" x="3295650" y="5205413"/>
          <p14:tracePt t="140623" x="3259138" y="5268913"/>
          <p14:tracePt t="140639" x="3241675" y="5367338"/>
          <p14:tracePt t="140656" x="3232150" y="5456238"/>
          <p14:tracePt t="140673" x="3232150" y="5518150"/>
          <p14:tracePt t="140689" x="3232150" y="5599113"/>
          <p14:tracePt t="140706" x="3259138" y="5670550"/>
          <p14:tracePt t="140723" x="3303588" y="5741988"/>
          <p14:tracePt t="140739" x="3340100" y="5795963"/>
          <p14:tracePt t="140756" x="3375025" y="5830888"/>
          <p14:tracePt t="140773" x="3402013" y="5840413"/>
          <p14:tracePt t="140789" x="3455988" y="5857875"/>
          <p14:tracePt t="140806" x="3490913" y="5857875"/>
          <p14:tracePt t="140808" x="3500438" y="5857875"/>
          <p14:tracePt t="140824" x="3509963" y="5857875"/>
          <p14:tracePt t="140839" x="3509963" y="5848350"/>
          <p14:tracePt t="140856" x="3509963" y="5830888"/>
          <p14:tracePt t="140873" x="3509963" y="5776913"/>
          <p14:tracePt t="140890" x="3509963" y="5680075"/>
          <p14:tracePt t="140906" x="3490913" y="5634038"/>
          <p14:tracePt t="140923" x="3465513" y="5626100"/>
          <p14:tracePt t="140939" x="3446463" y="5616575"/>
          <p14:tracePt t="140956" x="3438525" y="5616575"/>
          <p14:tracePt t="140973" x="3429000" y="5616575"/>
          <p14:tracePt t="141006" x="3429000" y="5626100"/>
          <p14:tracePt t="141128" x="3429000" y="5634038"/>
          <p14:tracePt t="141196" x="3438525" y="5634038"/>
          <p14:tracePt t="141978" x="3438525" y="5599113"/>
          <p14:tracePt t="141986" x="3429000" y="5545138"/>
          <p14:tracePt t="141994" x="3429000" y="5465763"/>
          <p14:tracePt t="142006" x="3429000" y="5384800"/>
          <p14:tracePt t="142024" x="3429000" y="5153025"/>
          <p14:tracePt t="142040" x="3419475" y="5081588"/>
          <p14:tracePt t="142056" x="3419475" y="4875213"/>
          <p14:tracePt t="142090" x="3517900" y="4214813"/>
          <p14:tracePt t="142123" x="3589338" y="3608388"/>
          <p14:tracePt t="142156" x="3598863" y="3465513"/>
          <p14:tracePt t="142173" x="3598863" y="3402013"/>
          <p14:tracePt t="142190" x="3598863" y="3394075"/>
          <p14:tracePt t="142232" x="3598863" y="3375025"/>
          <p14:tracePt t="142247" x="3598863" y="3367088"/>
          <p14:tracePt t="142256" x="3598863" y="3348038"/>
          <p14:tracePt t="142273" x="3608388" y="3303588"/>
          <p14:tracePt t="142290" x="3608388" y="3268663"/>
          <p14:tracePt t="142307" x="3625850" y="3214688"/>
          <p14:tracePt t="142324" x="3670300" y="2982913"/>
          <p14:tracePt t="142340" x="3679825" y="2813050"/>
          <p14:tracePt t="142357" x="3679825" y="2786063"/>
          <p14:tracePt t="142373" x="3679825" y="2776538"/>
          <p14:tracePt t="142390" x="3670300" y="2776538"/>
          <p14:tracePt t="142426" x="3670300" y="2786063"/>
          <p14:tracePt t="142441" x="3670300" y="2795588"/>
          <p14:tracePt t="142457" x="3670300" y="2803525"/>
          <p14:tracePt t="142473" x="3679825" y="2840038"/>
          <p14:tracePt t="142490" x="3679825" y="2946400"/>
          <p14:tracePt t="142507" x="3670300" y="3036888"/>
          <p14:tracePt t="142523" x="3652838" y="3232150"/>
          <p14:tracePt t="142540" x="3633788" y="3402013"/>
          <p14:tracePt t="142557" x="3598863" y="3509963"/>
          <p14:tracePt t="142573" x="3562350" y="3705225"/>
          <p14:tracePt t="142590" x="3500438" y="3983038"/>
          <p14:tracePt t="142607" x="3500438" y="4160838"/>
          <p14:tracePt t="142623" x="3490913" y="4384675"/>
          <p14:tracePt t="142640" x="3500438" y="4510088"/>
          <p14:tracePt t="142657" x="3544888" y="4946650"/>
          <p14:tracePt t="142673" x="3562350" y="5089525"/>
          <p14:tracePt t="142690" x="3581400" y="5286375"/>
          <p14:tracePt t="142707" x="3581400" y="5367338"/>
          <p14:tracePt t="142724" x="3581400" y="5429250"/>
          <p14:tracePt t="142740" x="3581400" y="5465763"/>
          <p14:tracePt t="142757" x="3581400" y="5518150"/>
          <p14:tracePt t="142773" x="3581400" y="5562600"/>
          <p14:tracePt t="142790" x="3571875" y="5599113"/>
          <p14:tracePt t="142807" x="3571875" y="5608638"/>
          <p14:tracePt t="142836" x="3571875" y="5616575"/>
          <p14:tracePt t="142866" x="3571875" y="5626100"/>
          <p14:tracePt t="142874" x="3571875" y="5634038"/>
          <p14:tracePt t="142888" x="3571875" y="5643563"/>
          <p14:tracePt t="142896" x="3571875" y="5653088"/>
          <p14:tracePt t="142977" x="3571875" y="5626100"/>
          <p14:tracePt t="142992" x="3562350" y="5581650"/>
          <p14:tracePt t="142999" x="3554413" y="5456238"/>
          <p14:tracePt t="143007" x="3544888" y="5429250"/>
          <p14:tracePt t="143023" x="3527425" y="5276850"/>
          <p14:tracePt t="143040" x="3517900" y="5054600"/>
          <p14:tracePt t="143057" x="3517900" y="4938713"/>
          <p14:tracePt t="143074" x="3509963" y="4786313"/>
          <p14:tracePt t="143090" x="3517900" y="4616450"/>
          <p14:tracePt t="143107" x="3536950" y="4510088"/>
          <p14:tracePt t="143123" x="3554413" y="4340225"/>
          <p14:tracePt t="143140" x="3616325" y="4108450"/>
          <p14:tracePt t="143157" x="3625850" y="3990975"/>
          <p14:tracePt t="143174" x="3633788" y="3938588"/>
          <p14:tracePt t="143190" x="3643313" y="3867150"/>
          <p14:tracePt t="143207" x="3660775" y="3759200"/>
          <p14:tracePt t="143223" x="3660775" y="3652838"/>
          <p14:tracePt t="143240" x="3660775" y="3598863"/>
          <p14:tracePt t="143257" x="3660775" y="3562350"/>
          <p14:tracePt t="143274" x="3660775" y="3554413"/>
          <p14:tracePt t="143290" x="3652838" y="3554413"/>
          <p14:tracePt t="143327" x="3652838" y="3562350"/>
          <p14:tracePt t="143402" x="3652838" y="3571875"/>
          <p14:tracePt t="143426" x="3652838" y="3581400"/>
          <p14:tracePt t="143439" x="3643313" y="3608388"/>
          <p14:tracePt t="143447" x="3616325" y="3660775"/>
          <p14:tracePt t="143457" x="3589338" y="3759200"/>
          <p14:tracePt t="143473" x="3571875" y="3946525"/>
          <p14:tracePt t="143490" x="3562350" y="4027488"/>
          <p14:tracePt t="143507" x="3562350" y="4276725"/>
          <p14:tracePt t="143524" x="3554413" y="4465638"/>
          <p14:tracePt t="143540" x="3554413" y="4679950"/>
          <p14:tracePt t="143557" x="3554413" y="4919663"/>
          <p14:tracePt t="143574" x="3554413" y="5089525"/>
          <p14:tracePt t="143590" x="3554413" y="5232400"/>
          <p14:tracePt t="143607" x="3554413" y="5330825"/>
          <p14:tracePt t="143624" x="3554413" y="5375275"/>
          <p14:tracePt t="143640" x="3554413" y="5438775"/>
          <p14:tracePt t="143657" x="3554413" y="5491163"/>
          <p14:tracePt t="143674" x="3536950" y="5572125"/>
          <p14:tracePt t="143690" x="3536950" y="5608638"/>
          <p14:tracePt t="143707" x="3536950" y="5634038"/>
          <p14:tracePt t="143746" x="3527425" y="5634038"/>
          <p14:tracePt t="144140" x="3554413" y="5554663"/>
          <p14:tracePt t="144147" x="3562350" y="5537200"/>
          <p14:tracePt t="144157" x="3625850" y="5483225"/>
          <p14:tracePt t="144174" x="3884613" y="5072063"/>
          <p14:tracePt t="144190" x="3973513" y="4938713"/>
          <p14:tracePt t="144207" x="4214813" y="4384675"/>
          <p14:tracePt t="144224" x="4429125" y="4170363"/>
          <p14:tracePt t="144257" x="4732338" y="3571875"/>
          <p14:tracePt t="144290" x="4991100" y="3133725"/>
          <p14:tracePt t="144324" x="5143500" y="2874963"/>
          <p14:tracePt t="144328" x="5160963" y="2830513"/>
          <p14:tracePt t="144340" x="5180013" y="2768600"/>
          <p14:tracePt t="144357" x="5224463" y="2697163"/>
          <p14:tracePt t="144374" x="5251450" y="2660650"/>
          <p14:tracePt t="144390" x="5286375" y="2625725"/>
          <p14:tracePt t="144407" x="5295900" y="2608263"/>
          <p14:tracePt t="144424" x="5330825" y="2581275"/>
          <p14:tracePt t="144441" x="5348288" y="2554288"/>
          <p14:tracePt t="144457" x="5384800" y="2509838"/>
          <p14:tracePt t="144475" x="5411788" y="2482850"/>
          <p14:tracePt t="144490" x="5429250" y="2438400"/>
          <p14:tracePt t="144507" x="5446713" y="2428875"/>
          <p14:tracePt t="144525" x="5456238" y="2419350"/>
          <p14:tracePt t="144541" x="5456238" y="2411413"/>
          <p14:tracePt t="144574" x="5456238" y="2393950"/>
          <p14:tracePt t="144591" x="5456238" y="2357438"/>
          <p14:tracePt t="144607" x="5456238" y="2276475"/>
          <p14:tracePt t="144624" x="5456238" y="2187575"/>
          <p14:tracePt t="144640" x="5456238" y="2098675"/>
          <p14:tracePt t="144657" x="5456238" y="2081213"/>
          <p14:tracePt t="144675" x="5456238" y="2071688"/>
          <p14:tracePt t="144781" x="5456238" y="2081213"/>
          <p14:tracePt t="144804" x="5456238" y="2089150"/>
          <p14:tracePt t="144812" x="5465763" y="2098675"/>
          <p14:tracePt t="144818" x="5491163" y="2108200"/>
          <p14:tracePt t="144827" x="5527675" y="2116138"/>
          <p14:tracePt t="144841" x="5608638" y="2116138"/>
          <p14:tracePt t="144857" x="5741988" y="2133600"/>
          <p14:tracePt t="144874" x="5813425" y="2133600"/>
          <p14:tracePt t="144891" x="5875338" y="2143125"/>
          <p14:tracePt t="144908" x="5991225" y="2143125"/>
          <p14:tracePt t="144924" x="6089650" y="2143125"/>
          <p14:tracePt t="144941" x="6197600" y="2143125"/>
          <p14:tracePt t="144958" x="6251575" y="2143125"/>
          <p14:tracePt t="144975" x="6323013" y="2152650"/>
          <p14:tracePt t="144991" x="6483350" y="2160588"/>
          <p14:tracePt t="145007" x="6572250" y="2170113"/>
          <p14:tracePt t="145025" x="6634163" y="2170113"/>
          <p14:tracePt t="145041" x="6715125" y="2160588"/>
          <p14:tracePt t="145057" x="6867525" y="2152650"/>
          <p14:tracePt t="145074" x="6956425" y="2143125"/>
          <p14:tracePt t="145091" x="7010400" y="2143125"/>
          <p14:tracePt t="145107" x="7045325" y="2133600"/>
          <p14:tracePt t="145125" x="7170738" y="2125663"/>
          <p14:tracePt t="145141" x="7251700" y="2116138"/>
          <p14:tracePt t="145157" x="7304088" y="2089150"/>
          <p14:tracePt t="145175" x="7331075" y="2089150"/>
          <p14:tracePt t="145191" x="7348538" y="2081213"/>
          <p14:tracePt t="145207" x="7358063" y="2071688"/>
          <p14:tracePt t="145225" x="7367588" y="2071688"/>
          <p14:tracePt t="148539" x="7331075" y="2098675"/>
          <p14:tracePt t="148547" x="7232650" y="2160588"/>
          <p14:tracePt t="148554" x="7054850" y="2214563"/>
          <p14:tracePt t="148561" x="6991350" y="2259013"/>
          <p14:tracePt t="148575" x="6911975" y="2322513"/>
          <p14:tracePt t="148592" x="6510338" y="2482850"/>
          <p14:tracePt t="148608" x="6384925" y="2527300"/>
          <p14:tracePt t="148642" x="5938838" y="2884488"/>
          <p14:tracePt t="148675" x="5661025" y="3044825"/>
          <p14:tracePt t="148709" x="5429250" y="3232150"/>
          <p14:tracePt t="148726" x="5367338" y="3340100"/>
          <p14:tracePt t="148742" x="5330825" y="3384550"/>
          <p14:tracePt t="148759" x="5259388" y="3419475"/>
          <p14:tracePt t="148775" x="5187950" y="3438525"/>
          <p14:tracePt t="148792" x="5099050" y="3455988"/>
          <p14:tracePt t="148809" x="5027613" y="3490913"/>
          <p14:tracePt t="148825" x="4894263" y="3517900"/>
          <p14:tracePt t="148842" x="4741863" y="3536950"/>
          <p14:tracePt t="148859" x="4633913" y="3544888"/>
          <p14:tracePt t="148876" x="4527550" y="3589338"/>
          <p14:tracePt t="148892" x="4402138" y="3625850"/>
          <p14:tracePt t="148909" x="4330700" y="3660775"/>
          <p14:tracePt t="148925" x="4295775" y="3660775"/>
          <p14:tracePt t="148942" x="4286250" y="3660775"/>
          <p14:tracePt t="148979" x="4276725" y="3660775"/>
          <p14:tracePt t="149053" x="4276725" y="3652838"/>
          <p14:tracePt t="149180" x="4276725" y="3660775"/>
          <p14:tracePt t="149217" x="4268788" y="3660775"/>
          <p14:tracePt t="149227" x="4268788" y="3670300"/>
          <p14:tracePt t="149262" x="4268788" y="3679825"/>
          <p14:tracePt t="149292" x="4268788" y="3687763"/>
          <p14:tracePt t="149307" x="4259263" y="3687763"/>
          <p14:tracePt t="150850" x="4286250" y="3687763"/>
          <p14:tracePt t="150858" x="4322763" y="3687763"/>
          <p14:tracePt t="150866" x="4348163" y="3679825"/>
          <p14:tracePt t="150876" x="4375150" y="3670300"/>
          <p14:tracePt t="150893" x="4429125" y="3652838"/>
          <p14:tracePt t="150909" x="4545013" y="3608388"/>
          <p14:tracePt t="150926" x="4625975" y="3589338"/>
          <p14:tracePt t="150959" x="4705350" y="3554413"/>
          <p14:tracePt t="150993" x="4751388" y="3527425"/>
          <p14:tracePt t="151026" x="4840288" y="3473450"/>
          <p14:tracePt t="151043" x="4894263" y="3465513"/>
          <p14:tracePt t="151059" x="4919663" y="3455988"/>
          <p14:tracePt t="151133" x="4929188" y="3455988"/>
          <p14:tracePt t="151141" x="4938713" y="3455988"/>
          <p14:tracePt t="151156" x="4946650" y="3455988"/>
          <p14:tracePt t="151276" x="4938713" y="3455988"/>
          <p14:tracePt t="151282" x="4929188" y="3455988"/>
          <p14:tracePt t="151297" x="4919663" y="3455988"/>
          <p14:tracePt t="151312" x="4911725" y="3455988"/>
          <p14:tracePt t="151327" x="4902200" y="3455988"/>
          <p14:tracePt t="151343" x="4875213" y="3465513"/>
          <p14:tracePt t="151359" x="4848225" y="3482975"/>
          <p14:tracePt t="151376" x="4813300" y="3490913"/>
          <p14:tracePt t="151393" x="4795838" y="3509963"/>
          <p14:tracePt t="151409" x="4741863" y="3562350"/>
          <p14:tracePt t="151426" x="4697413" y="3598863"/>
          <p14:tracePt t="151443" x="4660900" y="3643313"/>
          <p14:tracePt t="151460" x="4608513" y="3679825"/>
          <p14:tracePt t="151477" x="4518025" y="3732213"/>
          <p14:tracePt t="151493" x="4473575" y="3759200"/>
          <p14:tracePt t="151509" x="4446588" y="3776663"/>
          <p14:tracePt t="151526" x="4429125" y="3786188"/>
          <p14:tracePt t="151543" x="4384675" y="3830638"/>
          <p14:tracePt t="151559" x="4357688" y="3867150"/>
          <p14:tracePt t="151576" x="4330700" y="3919538"/>
          <p14:tracePt t="151593" x="4286250" y="3983038"/>
          <p14:tracePt t="151610" x="4251325" y="4027488"/>
          <p14:tracePt t="151626" x="4197350" y="4062413"/>
          <p14:tracePt t="151643" x="4160838" y="4081463"/>
          <p14:tracePt t="151660" x="4143375" y="4098925"/>
          <p14:tracePt t="151676" x="4125913" y="4116388"/>
          <p14:tracePt t="151693" x="4081463" y="4152900"/>
          <p14:tracePt t="151710" x="4062413" y="4187825"/>
          <p14:tracePt t="151726" x="4027488" y="4232275"/>
          <p14:tracePt t="151743" x="3990975" y="4303713"/>
          <p14:tracePt t="151760" x="3946525" y="4375150"/>
          <p14:tracePt t="151776" x="3929063" y="4394200"/>
          <p14:tracePt t="151793" x="3911600" y="4411663"/>
          <p14:tracePt t="151810" x="3894138" y="4419600"/>
          <p14:tracePt t="151827" x="3875088" y="4446588"/>
          <p14:tracePt t="151843" x="3867150" y="4465638"/>
          <p14:tracePt t="151860" x="3857625" y="4500563"/>
          <p14:tracePt t="151876" x="3848100" y="4527550"/>
          <p14:tracePt t="151893" x="3848100" y="4572000"/>
          <p14:tracePt t="151910" x="3848100" y="4589463"/>
          <p14:tracePt t="151927" x="3848100" y="4625975"/>
          <p14:tracePt t="151943" x="3848100" y="4660900"/>
          <p14:tracePt t="151960" x="3848100" y="4679950"/>
          <p14:tracePt t="151976" x="3848100" y="4705350"/>
          <p14:tracePt t="151993" x="3848100" y="4714875"/>
          <p14:tracePt t="152010" x="3857625" y="4732338"/>
          <p14:tracePt t="152026" x="3867150" y="4741863"/>
          <p14:tracePt t="152043" x="3902075" y="4759325"/>
          <p14:tracePt t="152060" x="3919538" y="4786313"/>
          <p14:tracePt t="152076" x="3938588" y="4813300"/>
          <p14:tracePt t="152093" x="3956050" y="4822825"/>
          <p14:tracePt t="152110" x="3983038" y="4848225"/>
          <p14:tracePt t="152127" x="3990975" y="4867275"/>
          <p14:tracePt t="152143" x="4000500" y="4875213"/>
          <p14:tracePt t="152160" x="4010025" y="4884738"/>
          <p14:tracePt t="152177" x="4027488" y="4902200"/>
          <p14:tracePt t="152193" x="4037013" y="4919663"/>
          <p14:tracePt t="152210" x="4037013" y="4929188"/>
          <p14:tracePt t="152227" x="4054475" y="4938713"/>
          <p14:tracePt t="152243" x="4071938" y="4965700"/>
          <p14:tracePt t="152260" x="4098925" y="4991100"/>
          <p14:tracePt t="152277" x="4116388" y="5000625"/>
          <p14:tracePt t="152293" x="4143375" y="5018088"/>
          <p14:tracePt t="152310" x="4170363" y="5027613"/>
          <p14:tracePt t="152327" x="4232275" y="5062538"/>
          <p14:tracePt t="152343" x="4268788" y="5099050"/>
          <p14:tracePt t="152360" x="4286250" y="5126038"/>
          <p14:tracePt t="152377" x="4313238" y="5160963"/>
          <p14:tracePt t="152393" x="4340225" y="5214938"/>
          <p14:tracePt t="152410" x="4357688" y="5251450"/>
          <p14:tracePt t="152427" x="4394200" y="5295900"/>
          <p14:tracePt t="152443" x="4411663" y="5313363"/>
          <p14:tracePt t="152460" x="4438650" y="5322888"/>
          <p14:tracePt t="152477" x="4465638" y="5340350"/>
          <p14:tracePt t="152493" x="4491038" y="5367338"/>
          <p14:tracePt t="152510" x="4527550" y="5384800"/>
          <p14:tracePt t="152527" x="4545013" y="5394325"/>
          <p14:tracePt t="152544" x="4545013" y="5411788"/>
          <p14:tracePt t="152560" x="4554538" y="5411788"/>
          <p14:tracePt t="152632" x="4562475" y="5411788"/>
          <p14:tracePt t="152669" x="4562475" y="5402263"/>
          <p14:tracePt t="152707" x="4562475" y="5384800"/>
          <p14:tracePt t="152714" x="4537075" y="5367338"/>
          <p14:tracePt t="152721" x="4483100" y="5348288"/>
          <p14:tracePt t="152729" x="4438650" y="5330825"/>
          <p14:tracePt t="152743" x="4419600" y="5313363"/>
          <p14:tracePt t="152760" x="4322763" y="5268913"/>
          <p14:tracePt t="152777" x="4286250" y="5214938"/>
          <p14:tracePt t="152793" x="4232275" y="5170488"/>
          <p14:tracePt t="152810" x="4179888" y="5143500"/>
          <p14:tracePt t="152827" x="4152900" y="5108575"/>
          <p14:tracePt t="152844" x="4116388" y="5081588"/>
          <p14:tracePt t="152860" x="4089400" y="5037138"/>
          <p14:tracePt t="152877" x="4054475" y="5000625"/>
          <p14:tracePt t="152893" x="4027488" y="4956175"/>
          <p14:tracePt t="152910" x="4010025" y="4929188"/>
          <p14:tracePt t="152927" x="4000500" y="4894263"/>
          <p14:tracePt t="152943" x="3990975" y="4840288"/>
          <p14:tracePt t="152960" x="3983038" y="4751388"/>
          <p14:tracePt t="152977" x="3973513" y="4697413"/>
          <p14:tracePt t="152994" x="3956050" y="4670425"/>
          <p14:tracePt t="153010" x="3946525" y="4625975"/>
          <p14:tracePt t="153027" x="3929063" y="4572000"/>
          <p14:tracePt t="153043" x="3929063" y="4527550"/>
          <p14:tracePt t="153060" x="3929063" y="4473575"/>
          <p14:tracePt t="153077" x="3929063" y="4411663"/>
          <p14:tracePt t="153093" x="3929063" y="4367213"/>
          <p14:tracePt t="153110" x="3929063" y="4340225"/>
          <p14:tracePt t="153127" x="3938588" y="4303713"/>
          <p14:tracePt t="153144" x="3946525" y="4295775"/>
          <p14:tracePt t="153160" x="3956050" y="4268788"/>
          <p14:tracePt t="153177" x="3983038" y="4197350"/>
          <p14:tracePt t="153193" x="4017963" y="4143375"/>
          <p14:tracePt t="153210" x="4044950" y="4089400"/>
          <p14:tracePt t="153227" x="4081463" y="4062413"/>
          <p14:tracePt t="153243" x="4160838" y="4000500"/>
          <p14:tracePt t="153260" x="4224338" y="3973513"/>
          <p14:tracePt t="153277" x="4259263" y="3938588"/>
          <p14:tracePt t="153294" x="4286250" y="3919538"/>
          <p14:tracePt t="153310" x="4322763" y="3875088"/>
          <p14:tracePt t="153327" x="4367213" y="3840163"/>
          <p14:tracePt t="153343" x="4419600" y="3803650"/>
          <p14:tracePt t="153360" x="4465638" y="3776663"/>
          <p14:tracePt t="153377" x="4572000" y="3705225"/>
          <p14:tracePt t="153394" x="4598988" y="3670300"/>
          <p14:tracePt t="153410" x="4633913" y="3652838"/>
          <p14:tracePt t="153427" x="4643438" y="3643313"/>
          <p14:tracePt t="153443" x="4652963" y="3633788"/>
          <p14:tracePt t="153460" x="4687888" y="3598863"/>
          <p14:tracePt t="153477" x="4705350" y="3581400"/>
          <p14:tracePt t="153494" x="4724400" y="3562350"/>
          <p14:tracePt t="153510" x="4751388" y="3554413"/>
          <p14:tracePt t="153527" x="4751388" y="3544888"/>
          <p14:tracePt t="153625" x="4741863" y="3544888"/>
          <p14:tracePt t="153631" x="4741863" y="3554413"/>
          <p14:tracePt t="153644" x="4732338" y="3562350"/>
          <p14:tracePt t="153660" x="4714875" y="3581400"/>
          <p14:tracePt t="153677" x="4697413" y="3598863"/>
          <p14:tracePt t="153694" x="4660900" y="3625850"/>
          <p14:tracePt t="153710" x="4572000" y="3670300"/>
          <p14:tracePt t="153727" x="4473575" y="3751263"/>
          <p14:tracePt t="153744" x="4340225" y="3902075"/>
          <p14:tracePt t="153760" x="4286250" y="3973513"/>
          <p14:tracePt t="153777" x="4241800" y="4010025"/>
          <p14:tracePt t="153794" x="4187825" y="4044950"/>
          <p14:tracePt t="153810" x="4133850" y="4062413"/>
          <p14:tracePt t="153827" x="4089400" y="4089400"/>
          <p14:tracePt t="153844" x="4044950" y="4125913"/>
          <p14:tracePt t="153860" x="4010025" y="4152900"/>
          <p14:tracePt t="153877" x="3973513" y="4214813"/>
          <p14:tracePt t="153894" x="3965575" y="4259263"/>
          <p14:tracePt t="153910" x="3946525" y="4303713"/>
          <p14:tracePt t="153927" x="3929063" y="4330700"/>
          <p14:tracePt t="153944" x="3919538" y="4348163"/>
          <p14:tracePt t="153960" x="3902075" y="4402138"/>
          <p14:tracePt t="153977" x="3894138" y="4438650"/>
          <p14:tracePt t="153994" x="3894138" y="4456113"/>
          <p14:tracePt t="154011" x="3894138" y="4500563"/>
          <p14:tracePt t="154027" x="3894138" y="4527550"/>
          <p14:tracePt t="154044" x="3894138" y="4572000"/>
          <p14:tracePt t="154060" x="3894138" y="4608513"/>
          <p14:tracePt t="154077" x="3894138" y="4625975"/>
          <p14:tracePt t="154094" x="3894138" y="4652963"/>
          <p14:tracePt t="154110" x="3894138" y="4660900"/>
          <p14:tracePt t="154127" x="3894138" y="4679950"/>
          <p14:tracePt t="154144" x="3894138" y="4697413"/>
          <p14:tracePt t="154160" x="3902075" y="4724400"/>
          <p14:tracePt t="154177" x="3911600" y="4741863"/>
          <p14:tracePt t="154194" x="3919538" y="4751388"/>
          <p14:tracePt t="154210" x="3938588" y="4768850"/>
          <p14:tracePt t="154227" x="3946525" y="4795838"/>
          <p14:tracePt t="154244" x="3956050" y="4822825"/>
          <p14:tracePt t="154261" x="3983038" y="4857750"/>
          <p14:tracePt t="154277" x="4017963" y="4884738"/>
          <p14:tracePt t="154294" x="4054475" y="4919663"/>
          <p14:tracePt t="154310" x="4089400" y="4938713"/>
          <p14:tracePt t="154327" x="4116388" y="4946650"/>
          <p14:tracePt t="154344" x="4143375" y="4956175"/>
          <p14:tracePt t="154361" x="4170363" y="4973638"/>
          <p14:tracePt t="154377" x="4205288" y="5000625"/>
          <p14:tracePt t="154394" x="4224338" y="5018088"/>
          <p14:tracePt t="154410" x="4251325" y="5054600"/>
          <p14:tracePt t="154427" x="4276725" y="5072063"/>
          <p14:tracePt t="154444" x="4322763" y="5133975"/>
          <p14:tracePt t="154460" x="4348163" y="5180013"/>
          <p14:tracePt t="154477" x="4384675" y="5205413"/>
          <p14:tracePt t="154494" x="4411663" y="5241925"/>
          <p14:tracePt t="154510" x="4438650" y="5268913"/>
          <p14:tracePt t="154527" x="4456113" y="5276850"/>
          <p14:tracePt t="154544" x="4473575" y="5286375"/>
          <p14:tracePt t="154560" x="4483100" y="5322888"/>
          <p14:tracePt t="154577" x="4510088" y="5340350"/>
          <p14:tracePt t="154594" x="4527550" y="5384800"/>
          <p14:tracePt t="154611" x="4545013" y="5402263"/>
          <p14:tracePt t="154627" x="4562475" y="5438775"/>
          <p14:tracePt t="154645" x="4562475" y="5456238"/>
          <p14:tracePt t="154660" x="4562475" y="5473700"/>
          <p14:tracePt t="154742" x="4562475" y="5465763"/>
          <p14:tracePt t="154749" x="4562475" y="5456238"/>
          <p14:tracePt t="154764" x="4562475" y="5446713"/>
          <p14:tracePt t="154779" x="4562475" y="5438775"/>
          <p14:tracePt t="154794" x="4562475" y="5429250"/>
          <p14:tracePt t="154801" x="4545013" y="5429250"/>
          <p14:tracePt t="154810" x="4537075" y="5419725"/>
          <p14:tracePt t="154827" x="4491038" y="5394325"/>
          <p14:tracePt t="154844" x="4429125" y="5348288"/>
          <p14:tracePt t="154861" x="4295775" y="5276850"/>
          <p14:tracePt t="154877" x="4224338" y="5241925"/>
          <p14:tracePt t="154894" x="4143375" y="5143500"/>
          <p14:tracePt t="154911" x="4089400" y="5027613"/>
          <p14:tracePt t="154927" x="4027488" y="4946650"/>
          <p14:tracePt t="154944" x="3973513" y="4884738"/>
          <p14:tracePt t="154961" x="3938588" y="4848225"/>
          <p14:tracePt t="154977" x="3911600" y="4822825"/>
          <p14:tracePt t="154995" x="3857625" y="4687888"/>
          <p14:tracePt t="155011" x="3857625" y="4625975"/>
          <p14:tracePt t="155028" x="3857625" y="4598988"/>
          <p14:tracePt t="155045" x="3848100" y="4581525"/>
          <p14:tracePt t="155061" x="3848100" y="4572000"/>
          <p14:tracePt t="155077" x="3848100" y="4545013"/>
          <p14:tracePt t="155094" x="3848100" y="4527550"/>
          <p14:tracePt t="155111" x="3848100" y="4500563"/>
          <p14:tracePt t="155127" x="3848100" y="4473575"/>
          <p14:tracePt t="155144" x="3848100" y="4429125"/>
          <p14:tracePt t="155161" x="3902075" y="4367213"/>
          <p14:tracePt t="155177" x="3929063" y="4303713"/>
          <p14:tracePt t="155194" x="3973513" y="4259263"/>
          <p14:tracePt t="155211" x="4017963" y="4214813"/>
          <p14:tracePt t="155227" x="4037013" y="4187825"/>
          <p14:tracePt t="155245" x="4062413" y="4160838"/>
          <p14:tracePt t="155261" x="4081463" y="4133850"/>
          <p14:tracePt t="155277" x="4098925" y="4089400"/>
          <p14:tracePt t="155294" x="4143375" y="4010025"/>
          <p14:tracePt t="155311" x="4160838" y="3983038"/>
          <p14:tracePt t="155327" x="4205288" y="3946525"/>
          <p14:tracePt t="155345" x="4286250" y="3902075"/>
          <p14:tracePt t="155361" x="4340225" y="3867150"/>
          <p14:tracePt t="155377" x="4375150" y="3848100"/>
          <p14:tracePt t="155395" x="4419600" y="3813175"/>
          <p14:tracePt t="155411" x="4438650" y="3786188"/>
          <p14:tracePt t="155427" x="4491038" y="3732213"/>
          <p14:tracePt t="155445" x="4518025" y="3697288"/>
          <p14:tracePt t="155461" x="4545013" y="3670300"/>
          <p14:tracePt t="155478" x="4572000" y="3643313"/>
          <p14:tracePt t="155495" x="4581525" y="3625850"/>
          <p14:tracePt t="155511" x="4581525" y="3616325"/>
          <p14:tracePt t="155545" x="4589463" y="3616325"/>
          <p14:tracePt t="155569" x="4598988" y="3608388"/>
          <p14:tracePt t="155644" x="4598988" y="3616325"/>
          <p14:tracePt t="155651" x="4589463" y="3625850"/>
          <p14:tracePt t="155661" x="4589463" y="3633788"/>
          <p14:tracePt t="155678" x="4581525" y="3652838"/>
          <p14:tracePt t="155695" x="4562475" y="3687763"/>
          <p14:tracePt t="155711" x="4500563" y="3786188"/>
          <p14:tracePt t="155727" x="4456113" y="3840163"/>
          <p14:tracePt t="155745" x="4411663" y="3902075"/>
          <p14:tracePt t="155761" x="4303713" y="4044950"/>
          <p14:tracePt t="155778" x="4160838" y="4205288"/>
          <p14:tracePt t="155795" x="4108450" y="4251325"/>
          <p14:tracePt t="155811" x="4081463" y="4286250"/>
          <p14:tracePt t="155828" x="4062413" y="4303713"/>
          <p14:tracePt t="155845" x="4017963" y="4357688"/>
          <p14:tracePt t="155861" x="4000500" y="4394200"/>
          <p14:tracePt t="155878" x="3965575" y="4465638"/>
          <p14:tracePt t="155895" x="3946525" y="4510088"/>
          <p14:tracePt t="155911" x="3929063" y="4562475"/>
          <p14:tracePt t="155928" x="3919538" y="4581525"/>
          <p14:tracePt t="155945" x="3911600" y="4589463"/>
          <p14:tracePt t="155961" x="3902075" y="4625975"/>
          <p14:tracePt t="155978" x="3894138" y="4652963"/>
          <p14:tracePt t="155995" x="3894138" y="4705350"/>
          <p14:tracePt t="156011" x="3894138" y="4741863"/>
          <p14:tracePt t="156028" x="3902075" y="4768850"/>
          <p14:tracePt t="156044" x="3911600" y="4803775"/>
          <p14:tracePt t="156061" x="3938588" y="4857750"/>
          <p14:tracePt t="156078" x="3956050" y="4884738"/>
          <p14:tracePt t="156095" x="3983038" y="4911725"/>
          <p14:tracePt t="156111" x="4010025" y="4929188"/>
          <p14:tracePt t="156128" x="4027488" y="4946650"/>
          <p14:tracePt t="156144" x="4062413" y="4973638"/>
          <p14:tracePt t="156161" x="4089400" y="4991100"/>
          <p14:tracePt t="156178" x="4125913" y="5018088"/>
          <p14:tracePt t="156195" x="4152900" y="5037138"/>
          <p14:tracePt t="156211" x="4214813" y="5081588"/>
          <p14:tracePt t="156228" x="4241800" y="5099050"/>
          <p14:tracePt t="156244" x="4268788" y="5126038"/>
          <p14:tracePt t="156261" x="4286250" y="5153025"/>
          <p14:tracePt t="156278" x="4313238" y="5187950"/>
          <p14:tracePt t="156294" x="4330700" y="5205413"/>
          <p14:tracePt t="156311" x="4340225" y="5224463"/>
          <p14:tracePt t="156328" x="4367213" y="5232400"/>
          <p14:tracePt t="156330" x="4375150" y="5241925"/>
          <p14:tracePt t="156345" x="4394200" y="5259388"/>
          <p14:tracePt t="156361" x="4419600" y="5286375"/>
          <p14:tracePt t="156378" x="4429125" y="5295900"/>
          <p14:tracePt t="156395" x="4438650" y="5313363"/>
          <p14:tracePt t="157268" x="4438650" y="5286375"/>
          <p14:tracePt t="157277" x="4429125" y="5197475"/>
          <p14:tracePt t="157285" x="4419600" y="5116513"/>
          <p14:tracePt t="157295" x="4394200" y="5054600"/>
          <p14:tracePt t="157311" x="4330700" y="4965700"/>
          <p14:tracePt t="157328" x="4214813" y="4867275"/>
          <p14:tracePt t="157345" x="4143375" y="4776788"/>
          <p14:tracePt t="157378" x="4071938" y="4643438"/>
          <p14:tracePt t="157412" x="4027488" y="4554538"/>
          <p14:tracePt t="157445" x="4000500" y="4483100"/>
          <p14:tracePt t="157462" x="3983038" y="4429125"/>
          <p14:tracePt t="157478" x="3983038" y="4394200"/>
          <p14:tracePt t="157495" x="4000500" y="4313238"/>
          <p14:tracePt t="157511" x="4017963" y="4241800"/>
          <p14:tracePt t="157528" x="4062413" y="4160838"/>
          <p14:tracePt t="157545" x="4205288" y="3848100"/>
          <p14:tracePt t="157562" x="4286250" y="3724275"/>
          <p14:tracePt t="157578" x="4384675" y="3554413"/>
          <p14:tracePt t="157595" x="4465638" y="3402013"/>
          <p14:tracePt t="157611" x="4510088" y="3303588"/>
          <p14:tracePt t="157628" x="4545013" y="3259138"/>
          <p14:tracePt t="157645" x="4598988" y="3224213"/>
          <p14:tracePt t="157678" x="4608513" y="3224213"/>
          <p14:tracePt t="157725" x="4608513" y="3232150"/>
          <p14:tracePt t="157731" x="4608513" y="3241675"/>
          <p14:tracePt t="157747" x="4589463" y="3251200"/>
          <p14:tracePt t="157753" x="4581525" y="3268663"/>
          <p14:tracePt t="157761" x="4562475" y="3276600"/>
          <p14:tracePt t="157778" x="4537075" y="3330575"/>
          <p14:tracePt t="157795" x="4510088" y="3394075"/>
          <p14:tracePt t="157812" x="4473575" y="3455988"/>
          <p14:tracePt t="157828" x="4375150" y="3581400"/>
          <p14:tracePt t="157845" x="4340225" y="3616325"/>
          <p14:tracePt t="157862" x="4286250" y="3670300"/>
          <p14:tracePt t="157878" x="4251325" y="3776663"/>
          <p14:tracePt t="157895" x="4214813" y="3884613"/>
          <p14:tracePt t="157912" x="4187825" y="4000500"/>
          <p14:tracePt t="157928" x="4170363" y="4062413"/>
          <p14:tracePt t="157945" x="4160838" y="4170363"/>
          <p14:tracePt t="157962" x="4152900" y="4313238"/>
          <p14:tracePt t="157978" x="4143375" y="4402138"/>
          <p14:tracePt t="157995" x="4133850" y="4438650"/>
          <p14:tracePt t="158012" x="4133850" y="4500563"/>
          <p14:tracePt t="158028" x="4133850" y="4625975"/>
          <p14:tracePt t="158045" x="4133850" y="4741863"/>
          <p14:tracePt t="158062" x="4143375" y="4795838"/>
          <p14:tracePt t="158078" x="4179888" y="4867275"/>
          <p14:tracePt t="158095" x="4205288" y="4938713"/>
          <p14:tracePt t="158112" x="4286250" y="5072063"/>
          <p14:tracePt t="158128" x="4313238" y="5116513"/>
          <p14:tracePt t="158145" x="4322763" y="5126038"/>
          <p14:tracePt t="158162" x="4330700" y="5133975"/>
          <p14:tracePt t="160095" x="4330700" y="5126038"/>
          <p14:tracePt t="160103" x="4313238" y="5108575"/>
          <p14:tracePt t="160112" x="4303713" y="5099050"/>
          <p14:tracePt t="160129" x="4259263" y="4983163"/>
          <p14:tracePt t="160146" x="4224338" y="4848225"/>
          <p14:tracePt t="160162" x="4179888" y="4714875"/>
          <p14:tracePt t="160179" x="4170363" y="4643438"/>
          <p14:tracePt t="160213" x="4170363" y="4384675"/>
          <p14:tracePt t="160246" x="4160838" y="4322763"/>
          <p14:tracePt t="160279" x="4160838" y="4179888"/>
          <p14:tracePt t="160296" x="4160838" y="4098925"/>
          <p14:tracePt t="160312" x="4160838" y="4081463"/>
          <p14:tracePt t="160329" x="4152900" y="4071938"/>
          <p14:tracePt t="160393" x="4152900" y="4062413"/>
          <p14:tracePt t="160407" x="4152900" y="4054475"/>
          <p14:tracePt t="160415" x="4152900" y="4044950"/>
          <p14:tracePt t="160437" x="4152900" y="4037013"/>
          <p14:tracePt t="160459" x="4143375" y="4037013"/>
          <p14:tracePt t="160542" x="4133850" y="4037013"/>
          <p14:tracePt t="160595" x="4133850" y="4044950"/>
          <p14:tracePt t="160601" x="4133850" y="4054475"/>
          <p14:tracePt t="160613" x="4133850" y="4062413"/>
          <p14:tracePt t="160629" x="4133850" y="4071938"/>
          <p14:tracePt t="160646" x="4133850" y="4098925"/>
          <p14:tracePt t="160663" x="4133850" y="4116388"/>
          <p14:tracePt t="160679" x="4133850" y="4125913"/>
          <p14:tracePt t="160696" x="4143375" y="4143375"/>
          <p14:tracePt t="160713" x="4143375" y="4152900"/>
          <p14:tracePt t="160729" x="4152900" y="4160838"/>
          <p14:tracePt t="161326" x="4152900" y="4143375"/>
          <p14:tracePt t="161339" x="4152900" y="4133850"/>
          <p14:tracePt t="161355" x="4152900" y="4116388"/>
          <p14:tracePt t="161362" x="4152900" y="4108450"/>
          <p14:tracePt t="161369" x="4152900" y="4098925"/>
          <p14:tracePt t="161379" x="4152900" y="4089400"/>
          <p14:tracePt t="161396" x="4152900" y="4081463"/>
          <p14:tracePt t="161413" x="4152900" y="4062413"/>
          <p14:tracePt t="161446" x="4152900" y="3983038"/>
          <p14:tracePt t="161479" x="4152900" y="3938588"/>
          <p14:tracePt t="161513" x="4133850" y="3911600"/>
          <p14:tracePt t="161529" x="4125913" y="3902075"/>
          <p14:tracePt t="161546" x="4089400" y="3875088"/>
          <p14:tracePt t="161563" x="4054475" y="3830638"/>
          <p14:tracePt t="161579" x="4037013" y="3813175"/>
          <p14:tracePt t="161596" x="4027488" y="3803650"/>
          <p14:tracePt t="161613" x="4017963" y="3803650"/>
          <p14:tracePt t="161630" x="4010025" y="3803650"/>
          <p14:tracePt t="161646" x="4000500" y="3786188"/>
          <p14:tracePt t="161663" x="3983038" y="3786188"/>
          <p14:tracePt t="161679" x="3973513" y="3776663"/>
          <p14:tracePt t="161697" x="3956050" y="3776663"/>
          <p14:tracePt t="161713" x="3946525" y="3776663"/>
          <p14:tracePt t="161757" x="3938588" y="3776663"/>
          <p14:tracePt t="161772" x="3929063" y="3776663"/>
          <p14:tracePt t="161808" x="3919538" y="3786188"/>
          <p14:tracePt t="161816" x="3919538" y="3795713"/>
          <p14:tracePt t="161838" x="3911600" y="3803650"/>
          <p14:tracePt t="161876" x="3911600" y="3822700"/>
          <p14:tracePt t="162987" x="3911600" y="3813175"/>
          <p14:tracePt t="163026" x="3919538" y="3813175"/>
          <p14:tracePt t="163039" x="3929063" y="3803650"/>
          <p14:tracePt t="163845" x="3938588" y="3786188"/>
          <p14:tracePt t="163852" x="3938588" y="3768725"/>
          <p14:tracePt t="163864" x="3946525" y="3751263"/>
          <p14:tracePt t="163880" x="3946525" y="3714750"/>
          <p14:tracePt t="163897" x="3956050" y="3625850"/>
          <p14:tracePt t="163914" x="3973513" y="3544888"/>
          <p14:tracePt t="163930" x="3983038" y="3465513"/>
          <p14:tracePt t="163964" x="3983038" y="3367088"/>
          <p14:tracePt t="163997" x="3973513" y="3340100"/>
          <p14:tracePt t="164030" x="3956050" y="3295650"/>
          <p14:tracePt t="164047" x="3946525" y="3286125"/>
          <p14:tracePt t="164064" x="3938588" y="3276600"/>
          <p14:tracePt t="164080" x="3938588" y="3268663"/>
          <p14:tracePt t="164097" x="3929063" y="3268663"/>
          <p14:tracePt t="164114" x="3919538" y="3268663"/>
          <p14:tracePt t="164130" x="3919538" y="3259138"/>
          <p14:tracePt t="164165" x="3911600" y="3259138"/>
          <p14:tracePt t="164180" x="3894138" y="3259138"/>
          <p14:tracePt t="164197" x="3884613" y="3259138"/>
          <p14:tracePt t="164214" x="3875088" y="3268663"/>
          <p14:tracePt t="164231" x="3867150" y="3268663"/>
          <p14:tracePt t="164247" x="3857625" y="3276600"/>
          <p14:tracePt t="164264" x="3848100" y="3276600"/>
          <p14:tracePt t="164280" x="3848100" y="3286125"/>
          <p14:tracePt t="164297" x="3848100" y="3295650"/>
          <p14:tracePt t="164314" x="3840163" y="3303588"/>
          <p14:tracePt t="164330" x="3840163" y="3322638"/>
          <p14:tracePt t="164347" x="3830638" y="3322638"/>
          <p14:tracePt t="164364" x="3822700" y="3330575"/>
          <p14:tracePt t="164382" x="3822700" y="3340100"/>
          <p14:tracePt t="167579" x="3983038" y="3367088"/>
          <p14:tracePt t="167587" x="4205288" y="3438525"/>
          <p14:tracePt t="167595" x="4295775" y="3500438"/>
          <p14:tracePt t="167602" x="4411663" y="3562350"/>
          <p14:tracePt t="167615" x="4625975" y="3633788"/>
          <p14:tracePt t="167632" x="4803775" y="3697288"/>
          <p14:tracePt t="167648" x="5072063" y="3751263"/>
          <p14:tracePt t="167682" x="5348288" y="3786188"/>
          <p14:tracePt t="167715" x="5759450" y="3894138"/>
          <p14:tracePt t="167748" x="6108700" y="4125913"/>
          <p14:tracePt t="167765" x="6188075" y="4179888"/>
          <p14:tracePt t="167782" x="6269038" y="4232275"/>
          <p14:tracePt t="167798" x="6303963" y="4259263"/>
          <p14:tracePt t="167815" x="6367463" y="4303713"/>
          <p14:tracePt t="167832" x="6446838" y="4419600"/>
          <p14:tracePt t="167834" x="6473825" y="4465638"/>
          <p14:tracePt t="167848" x="6518275" y="4537075"/>
          <p14:tracePt t="167865" x="6545263" y="4589463"/>
          <p14:tracePt t="167882" x="6589713" y="4660900"/>
          <p14:tracePt t="167898" x="6608763" y="4724400"/>
          <p14:tracePt t="167915" x="6661150" y="4840288"/>
          <p14:tracePt t="167932" x="6705600" y="4973638"/>
          <p14:tracePt t="167948" x="6751638" y="5045075"/>
          <p14:tracePt t="167965" x="6769100" y="5081588"/>
          <p14:tracePt t="167982" x="6769100" y="5089525"/>
          <p14:tracePt t="168049" x="6759575" y="5089525"/>
          <p14:tracePt t="168057" x="6732588" y="5081588"/>
          <p14:tracePt t="168065" x="6715125" y="5072063"/>
          <p14:tracePt t="168082" x="6661150" y="5018088"/>
          <p14:tracePt t="168099" x="6616700" y="4894263"/>
          <p14:tracePt t="168115" x="6608763" y="4724400"/>
          <p14:tracePt t="168132" x="6599238" y="4616450"/>
          <p14:tracePt t="168149" x="6599238" y="4545013"/>
          <p14:tracePt t="168165" x="6599238" y="4473575"/>
          <p14:tracePt t="168182" x="6608763" y="4419600"/>
          <p14:tracePt t="168198" x="6653213" y="4330700"/>
          <p14:tracePt t="168215" x="6759575" y="4268788"/>
          <p14:tracePt t="168232" x="6902450" y="4214813"/>
          <p14:tracePt t="168248" x="6973888" y="4187825"/>
          <p14:tracePt t="168266" x="7205663" y="4081463"/>
          <p14:tracePt t="168282" x="7402513" y="4000500"/>
          <p14:tracePt t="168298" x="7491413" y="3956050"/>
          <p14:tracePt t="168315" x="7688263" y="3938588"/>
          <p14:tracePt t="168332" x="7867650" y="3929063"/>
          <p14:tracePt t="168348" x="8054975" y="3956050"/>
          <p14:tracePt t="168365" x="8054975" y="3965575"/>
          <p14:tracePt t="168382" x="8331200" y="4017963"/>
          <p14:tracePt t="168399" x="8429625" y="4044950"/>
          <p14:tracePt t="168415" x="8545513" y="4089400"/>
          <p14:tracePt t="168432" x="8572500" y="4098925"/>
          <p14:tracePt t="168448" x="8609013" y="4152900"/>
          <p14:tracePt t="168465" x="8661400" y="4268788"/>
          <p14:tracePt t="168482" x="8697913" y="4419600"/>
          <p14:tracePt t="168499" x="8724900" y="4465638"/>
          <p14:tracePt t="168515" x="8732838" y="4473575"/>
          <p14:tracePt t="168826" x="8680450" y="4438650"/>
          <p14:tracePt t="168833" x="8616950" y="4384675"/>
          <p14:tracePt t="168839" x="8562975" y="4348163"/>
          <p14:tracePt t="168848" x="8528050" y="4295775"/>
          <p14:tracePt t="168865" x="8456613" y="4160838"/>
          <p14:tracePt t="168882" x="8439150" y="4071938"/>
          <p14:tracePt t="168899" x="8429625" y="4000500"/>
          <p14:tracePt t="168932" x="8420100" y="3840163"/>
          <p14:tracePt t="168965" x="8466138" y="3598863"/>
          <p14:tracePt t="168999" x="8582025" y="3419475"/>
          <p14:tracePt t="169015" x="8759825" y="3251200"/>
          <p14:tracePt t="169032" x="8875713" y="3170238"/>
          <p14:tracePt t="169049" x="9001125" y="3116263"/>
          <p14:tracePt t="169066" x="9161463" y="3062288"/>
          <p14:tracePt t="169082" x="9340850" y="3009900"/>
          <p14:tracePt t="169099" x="9572625" y="2938463"/>
          <p14:tracePt t="169116" x="9875838" y="2901950"/>
          <p14:tracePt t="169132" x="9939338" y="2901950"/>
          <p14:tracePt t="169149" x="10242550" y="2946400"/>
          <p14:tracePt t="169165" x="10348913" y="2990850"/>
          <p14:tracePt t="169182" x="10402888" y="3017838"/>
          <p14:tracePt t="169199" x="10501313" y="3108325"/>
          <p14:tracePt t="169216" x="10555288" y="3251200"/>
          <p14:tracePt t="169232" x="10555288" y="3303588"/>
          <p14:tracePt t="169249" x="10555288" y="3419475"/>
          <p14:tracePt t="169265" x="10483850" y="3536950"/>
          <p14:tracePt t="169282" x="10402888" y="3616325"/>
          <p14:tracePt t="169299" x="10304463" y="3670300"/>
          <p14:tracePt t="169315" x="10144125" y="3741738"/>
          <p14:tracePt t="169332" x="9831388" y="3840163"/>
          <p14:tracePt t="169349" x="9582150" y="3902075"/>
          <p14:tracePt t="169366" x="9412288" y="3983038"/>
          <p14:tracePt t="169382" x="9082088" y="4143375"/>
          <p14:tracePt t="169399" x="8742363" y="4465638"/>
          <p14:tracePt t="169416" x="8439150" y="4616450"/>
          <p14:tracePt t="169432" x="8242300" y="4813300"/>
          <p14:tracePt t="169449" x="7991475" y="4965700"/>
          <p14:tracePt t="169466" x="7823200" y="5018088"/>
          <p14:tracePt t="169482" x="7697788" y="5037138"/>
          <p14:tracePt t="169499" x="7537450" y="5037138"/>
          <p14:tracePt t="169516" x="7473950" y="5027613"/>
          <p14:tracePt t="169533" x="7402513" y="4946650"/>
          <p14:tracePt t="169549" x="7358063" y="4848225"/>
          <p14:tracePt t="169565" x="7331075" y="4776788"/>
          <p14:tracePt t="169582" x="7331075" y="4724400"/>
          <p14:tracePt t="169599" x="7323138" y="4697413"/>
          <p14:tracePt t="169616" x="7323138" y="4687888"/>
          <p14:tracePt t="169632" x="7323138" y="4660900"/>
          <p14:tracePt t="169649" x="7323138" y="4598988"/>
          <p14:tracePt t="169666" x="7367588" y="4483100"/>
          <p14:tracePt t="169682" x="7419975" y="4303713"/>
          <p14:tracePt t="169699" x="7466013" y="4241800"/>
          <p14:tracePt t="169716" x="7572375" y="4133850"/>
          <p14:tracePt t="169732" x="7742238" y="4044950"/>
          <p14:tracePt t="169749" x="7939088" y="3956050"/>
          <p14:tracePt t="169765" x="8180388" y="3938588"/>
          <p14:tracePt t="169782" x="8323263" y="3965575"/>
          <p14:tracePt t="169799" x="8555038" y="4062413"/>
          <p14:tracePt t="169816" x="8759825" y="4160838"/>
          <p14:tracePt t="169832" x="8831263" y="4224338"/>
          <p14:tracePt t="169849" x="8929688" y="4313238"/>
          <p14:tracePt t="169866" x="8983663" y="4402138"/>
          <p14:tracePt t="169883" x="8991600" y="4518025"/>
          <p14:tracePt t="169899" x="8974138" y="4608513"/>
          <p14:tracePt t="169916" x="8939213" y="4643438"/>
          <p14:tracePt t="169932" x="8848725" y="4751388"/>
          <p14:tracePt t="169949" x="8732838" y="4867275"/>
          <p14:tracePt t="169966" x="8447088" y="5010150"/>
          <p14:tracePt t="169982" x="8313738" y="5062538"/>
          <p14:tracePt t="169999" x="8126413" y="5062538"/>
          <p14:tracePt t="170016" x="7991475" y="5062538"/>
          <p14:tracePt t="170033" x="7848600" y="5045075"/>
          <p14:tracePt t="170049" x="7759700" y="5000625"/>
          <p14:tracePt t="170066" x="7697788" y="4946650"/>
          <p14:tracePt t="170083" x="7661275" y="4884738"/>
          <p14:tracePt t="170099" x="7643813" y="4776788"/>
          <p14:tracePt t="170116" x="7643813" y="4724400"/>
          <p14:tracePt t="170132" x="7643813" y="4705350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9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08"/>
    </mc:Choice>
    <mc:Fallback>
      <p:transition spd="slow" advTm="48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24" x="7875588" y="4660900"/>
          <p14:tracePt t="11829" x="8037513" y="4633913"/>
          <p14:tracePt t="11837" x="8348663" y="4625975"/>
          <p14:tracePt t="11852" x="8858250" y="4581525"/>
          <p14:tracePt t="11869" x="9331325" y="4554538"/>
          <p14:tracePt t="11885" x="9661525" y="4518025"/>
          <p14:tracePt t="11902" x="9840913" y="4510088"/>
          <p14:tracePt t="11919" x="10153650" y="4500563"/>
          <p14:tracePt t="11952" x="10233025" y="4500563"/>
          <p14:tracePt t="12031" x="10188575" y="4500563"/>
          <p14:tracePt t="12038" x="10037763" y="4491038"/>
          <p14:tracePt t="12053" x="9858375" y="4491038"/>
          <p14:tracePt t="12068" x="9296400" y="4411663"/>
          <p14:tracePt t="12085" x="8680450" y="4081463"/>
          <p14:tracePt t="12102" x="8323263" y="3840163"/>
          <p14:tracePt t="12119" x="8018463" y="3705225"/>
          <p14:tracePt t="12135" x="7920038" y="3643313"/>
          <p14:tracePt t="12152" x="7831138" y="3500438"/>
          <p14:tracePt t="12169" x="7751763" y="3402013"/>
          <p14:tracePt t="12186" x="7562850" y="3268663"/>
          <p14:tracePt t="12202" x="7473950" y="3160713"/>
          <p14:tracePt t="12219" x="7412038" y="3017838"/>
          <p14:tracePt t="12235" x="7402513" y="2990850"/>
          <p14:tracePt t="12269" x="7402513" y="3009900"/>
          <p14:tracePt t="12285" x="7402513" y="3017838"/>
          <p14:tracePt t="12508" x="7510463" y="3000375"/>
          <p14:tracePt t="12515" x="7786688" y="2990850"/>
          <p14:tracePt t="12525" x="7929563" y="2990850"/>
          <p14:tracePt t="12536" x="8331200" y="2973388"/>
          <p14:tracePt t="12552" x="8518525" y="2965450"/>
          <p14:tracePt t="12568" x="8831263" y="2955925"/>
          <p14:tracePt t="12602" x="9099550" y="2955925"/>
          <p14:tracePt t="12636" x="9259888" y="2955925"/>
          <p14:tracePt t="12694" x="9259888" y="2946400"/>
          <p14:tracePt t="12702" x="9259888" y="2938463"/>
          <p14:tracePt t="12718" x="9259888" y="2919413"/>
          <p14:tracePt t="12736" x="9251950" y="2813050"/>
          <p14:tracePt t="12752" x="9144000" y="2500313"/>
          <p14:tracePt t="12769" x="8902700" y="1911350"/>
          <p14:tracePt t="12786" x="8885238" y="1857375"/>
          <p14:tracePt t="12802" x="8867775" y="1839913"/>
          <p14:tracePt t="12819" x="8848725" y="1830388"/>
          <p14:tracePt t="12835" x="8769350" y="1795463"/>
          <p14:tracePt t="12852" x="8643938" y="1795463"/>
          <p14:tracePt t="12869" x="8528050" y="1795463"/>
          <p14:tracePt t="12885" x="8323263" y="1847850"/>
          <p14:tracePt t="12902" x="8001000" y="1938338"/>
          <p14:tracePt t="12919" x="7848600" y="2081213"/>
          <p14:tracePt t="12935" x="7751763" y="2197100"/>
          <p14:tracePt t="12952" x="7688263" y="2276475"/>
          <p14:tracePt t="12969" x="7653338" y="2347913"/>
          <p14:tracePt t="12985" x="7653338" y="2536825"/>
          <p14:tracePt t="13002" x="7670800" y="2724150"/>
          <p14:tracePt t="13019" x="7804150" y="2919413"/>
          <p14:tracePt t="13021" x="7885113" y="3098800"/>
          <p14:tracePt t="13036" x="7947025" y="3241675"/>
          <p14:tracePt t="13052" x="8045450" y="3330575"/>
          <p14:tracePt t="13069" x="8224838" y="3438525"/>
          <p14:tracePt t="13085" x="8394700" y="3562350"/>
          <p14:tracePt t="13102" x="8501063" y="3652838"/>
          <p14:tracePt t="13119" x="8920163" y="3759200"/>
          <p14:tracePt t="13135" x="9045575" y="3803650"/>
          <p14:tracePt t="13152" x="9259888" y="3813175"/>
          <p14:tracePt t="13169" x="9394825" y="3813175"/>
          <p14:tracePt t="13185" x="9634538" y="3724275"/>
          <p14:tracePt t="13202" x="9777413" y="3554413"/>
          <p14:tracePt t="13219" x="9840913" y="3367088"/>
          <p14:tracePt t="13235" x="9840913" y="3241675"/>
          <p14:tracePt t="13252" x="9804400" y="2928938"/>
          <p14:tracePt t="13269" x="9742488" y="2840038"/>
          <p14:tracePt t="13285" x="9599613" y="2697163"/>
          <p14:tracePt t="13302" x="9510713" y="2571750"/>
          <p14:tracePt t="13319" x="9375775" y="2428875"/>
          <p14:tracePt t="13335" x="9099550" y="2366963"/>
          <p14:tracePt t="13352" x="8966200" y="2286000"/>
          <p14:tracePt t="13369" x="8555038" y="2108200"/>
          <p14:tracePt t="13386" x="8259763" y="2027238"/>
          <p14:tracePt t="13402" x="8045450" y="2054225"/>
          <p14:tracePt t="13419" x="7956550" y="2116138"/>
          <p14:tracePt t="13435" x="7840663" y="2224088"/>
          <p14:tracePt t="13452" x="7724775" y="2303463"/>
          <p14:tracePt t="13469" x="7562850" y="2455863"/>
          <p14:tracePt t="13486" x="7510463" y="2724150"/>
          <p14:tracePt t="13502" x="7500938" y="2813050"/>
          <p14:tracePt t="13519" x="7483475" y="3081338"/>
          <p14:tracePt t="13521" x="7483475" y="3224213"/>
          <p14:tracePt t="13535" x="7483475" y="3330575"/>
          <p14:tracePt t="13552" x="7500938" y="3652838"/>
          <p14:tracePt t="13569" x="7510463" y="3776663"/>
          <p14:tracePt t="13585" x="7562850" y="3884613"/>
          <p14:tracePt t="13603" x="7751763" y="4133850"/>
          <p14:tracePt t="13619" x="7867650" y="4205288"/>
          <p14:tracePt t="13636" x="7966075" y="4241800"/>
          <p14:tracePt t="13652" x="8180388" y="4251325"/>
          <p14:tracePt t="13669" x="8375650" y="4251325"/>
          <p14:tracePt t="13685" x="8545513" y="4232275"/>
          <p14:tracePt t="13702" x="8724900" y="4197350"/>
          <p14:tracePt t="13719" x="8867775" y="4017963"/>
          <p14:tracePt t="13736" x="9001125" y="3813175"/>
          <p14:tracePt t="13752" x="9153525" y="3608388"/>
          <p14:tracePt t="13769" x="9170988" y="3394075"/>
          <p14:tracePt t="13786" x="9170988" y="3295650"/>
          <p14:tracePt t="13802" x="9144000" y="3133725"/>
          <p14:tracePt t="13819" x="9045575" y="2874963"/>
          <p14:tracePt t="13836" x="8983663" y="2813050"/>
          <p14:tracePt t="13852" x="8912225" y="2697163"/>
          <p14:tracePt t="13869" x="8840788" y="2571750"/>
          <p14:tracePt t="13886" x="8626475" y="2393950"/>
          <p14:tracePt t="13902" x="8483600" y="2357438"/>
          <p14:tracePt t="13919" x="8331200" y="2303463"/>
          <p14:tracePt t="13936" x="8134350" y="2259013"/>
          <p14:tracePt t="13953" x="8001000" y="2232025"/>
          <p14:tracePt t="13969" x="7947025" y="2232025"/>
          <p14:tracePt t="13986" x="7858125" y="2259013"/>
          <p14:tracePt t="14002" x="7813675" y="2276475"/>
          <p14:tracePt t="14019" x="7742238" y="2330450"/>
          <p14:tracePt t="14036" x="7732713" y="2339975"/>
          <p14:tracePt t="14052" x="7705725" y="2366963"/>
          <p14:tracePt t="14069" x="7680325" y="2482850"/>
          <p14:tracePt t="14086" x="7653338" y="2660650"/>
          <p14:tracePt t="14102" x="7643813" y="2822575"/>
          <p14:tracePt t="14119" x="7643813" y="3089275"/>
          <p14:tracePt t="14136" x="7643813" y="3197225"/>
          <p14:tracePt t="14153" x="7661275" y="3276600"/>
          <p14:tracePt t="14169" x="7732713" y="3536950"/>
          <p14:tracePt t="14186" x="7823200" y="3660775"/>
          <p14:tracePt t="14202" x="7947025" y="3768725"/>
          <p14:tracePt t="14219" x="8099425" y="3990975"/>
          <p14:tracePt t="14236" x="8501063" y="4152900"/>
          <p14:tracePt t="14253" x="8670925" y="4187825"/>
          <p14:tracePt t="14269" x="8939213" y="4187825"/>
          <p14:tracePt t="14286" x="9072563" y="4187825"/>
          <p14:tracePt t="14302" x="9340850" y="4089400"/>
          <p14:tracePt t="14319" x="9653588" y="3795713"/>
          <p14:tracePt t="14336" x="9742488" y="3660775"/>
          <p14:tracePt t="14353" x="9848850" y="3465513"/>
          <p14:tracePt t="14369" x="9875838" y="3241675"/>
          <p14:tracePt t="14386" x="9831388" y="3089275"/>
          <p14:tracePt t="14403" x="9759950" y="2894013"/>
          <p14:tracePt t="14419" x="9688513" y="2768600"/>
          <p14:tracePt t="14436" x="9634538" y="2714625"/>
          <p14:tracePt t="14452" x="9269413" y="2490788"/>
          <p14:tracePt t="14469" x="9063038" y="2295525"/>
          <p14:tracePt t="14486" x="8572500" y="2143125"/>
          <p14:tracePt t="14502" x="8429625" y="2081213"/>
          <p14:tracePt t="14519" x="8170863" y="2054225"/>
          <p14:tracePt t="14536" x="8108950" y="2054225"/>
          <p14:tracePt t="14552" x="8062913" y="2054225"/>
          <p14:tracePt t="14569" x="8018463" y="2071688"/>
          <p14:tracePt t="14586" x="7947025" y="2116138"/>
          <p14:tracePt t="14602" x="7894638" y="2170113"/>
          <p14:tracePt t="14619" x="7786688" y="2384425"/>
          <p14:tracePt t="14636" x="7742238" y="2517775"/>
          <p14:tracePt t="14652" x="7697788" y="2679700"/>
          <p14:tracePt t="14669" x="7680325" y="3044825"/>
          <p14:tracePt t="14686" x="7680325" y="3276600"/>
          <p14:tracePt t="14702" x="7697788" y="3527425"/>
          <p14:tracePt t="14719" x="7742238" y="3633788"/>
          <p14:tracePt t="14736" x="7902575" y="3973513"/>
          <p14:tracePt t="14752" x="7983538" y="4037013"/>
          <p14:tracePt t="14769" x="8054975" y="4081463"/>
          <p14:tracePt t="14786" x="8134350" y="4098925"/>
          <p14:tracePt t="14803" x="8375650" y="4108450"/>
          <p14:tracePt t="14819" x="8483600" y="4098925"/>
          <p14:tracePt t="14836" x="8555038" y="4081463"/>
          <p14:tracePt t="14853" x="8680450" y="4044950"/>
          <p14:tracePt t="14870" x="8929688" y="3902075"/>
          <p14:tracePt t="14886" x="9055100" y="3724275"/>
          <p14:tracePt t="14903" x="9134475" y="3598863"/>
          <p14:tracePt t="14919" x="9242425" y="3419475"/>
          <p14:tracePt t="14936" x="9286875" y="3170238"/>
          <p14:tracePt t="14952" x="9269413" y="3081338"/>
          <p14:tracePt t="14970" x="9215438" y="2919413"/>
          <p14:tracePt t="14986" x="9153525" y="2776538"/>
          <p14:tracePt t="15002" x="9099550" y="2714625"/>
          <p14:tracePt t="15019" x="9037638" y="2679700"/>
          <p14:tracePt t="15036" x="8966200" y="2598738"/>
          <p14:tracePt t="15052" x="8732838" y="2490788"/>
          <p14:tracePt t="15069" x="8626475" y="2419350"/>
          <p14:tracePt t="15086" x="8439150" y="2322513"/>
          <p14:tracePt t="15102" x="8269288" y="2286000"/>
          <p14:tracePt t="15119" x="8161338" y="2268538"/>
          <p14:tracePt t="15136" x="8081963" y="2268538"/>
          <p14:tracePt t="15153" x="7858125" y="2268538"/>
          <p14:tracePt t="15170" x="7777163" y="2303463"/>
          <p14:tracePt t="15186" x="7715250" y="2339975"/>
          <p14:tracePt t="15203" x="7626350" y="2428875"/>
          <p14:tracePt t="15221" x="7500938" y="2598738"/>
          <p14:tracePt t="15236" x="7446963" y="2652713"/>
          <p14:tracePt t="15253" x="7385050" y="2759075"/>
          <p14:tracePt t="15270" x="7348538" y="2955925"/>
          <p14:tracePt t="15286" x="7331075" y="3062288"/>
          <p14:tracePt t="15302" x="7331075" y="3224213"/>
          <p14:tracePt t="15320" x="7358063" y="3419475"/>
          <p14:tracePt t="15336" x="7367588" y="3527425"/>
          <p14:tracePt t="15353" x="7446963" y="3652838"/>
          <p14:tracePt t="15370" x="7616825" y="3956050"/>
          <p14:tracePt t="15386" x="7715250" y="4089400"/>
          <p14:tracePt t="15403" x="7813675" y="4295775"/>
          <p14:tracePt t="15420" x="7894638" y="4402138"/>
          <p14:tracePt t="15436" x="8062913" y="4483100"/>
          <p14:tracePt t="15453" x="8126413" y="4491038"/>
          <p14:tracePt t="15469" x="8161338" y="4500563"/>
          <p14:tracePt t="15486" x="8224838" y="4500563"/>
          <p14:tracePt t="15503" x="8385175" y="4500563"/>
          <p14:tracePt t="15519" x="8474075" y="4491038"/>
          <p14:tracePt t="15536" x="8537575" y="4473575"/>
          <p14:tracePt t="15553" x="8759825" y="4375150"/>
          <p14:tracePt t="15571" x="9001125" y="4160838"/>
          <p14:tracePt t="15586" x="9090025" y="4044950"/>
          <p14:tracePt t="15603" x="9197975" y="3894138"/>
          <p14:tracePt t="15620" x="9313863" y="3670300"/>
          <p14:tracePt t="15636" x="9340850" y="3554413"/>
          <p14:tracePt t="15653" x="9367838" y="3197225"/>
          <p14:tracePt t="15670" x="9323388" y="3089275"/>
          <p14:tracePt t="15686" x="9232900" y="2946400"/>
          <p14:tracePt t="15703" x="9134475" y="2803525"/>
          <p14:tracePt t="15720" x="9063038" y="2705100"/>
          <p14:tracePt t="15736" x="8885238" y="2625725"/>
          <p14:tracePt t="15753" x="8537575" y="2446338"/>
          <p14:tracePt t="15770" x="7885113" y="2009775"/>
          <p14:tracePt t="15786" x="7732713" y="1973263"/>
          <p14:tracePt t="15803" x="7670800" y="1965325"/>
          <p14:tracePt t="15820" x="7562850" y="1982788"/>
          <p14:tracePt t="15836" x="7456488" y="2081213"/>
          <p14:tracePt t="15853" x="7358063" y="2259013"/>
          <p14:tracePt t="15870" x="7313613" y="2366963"/>
          <p14:tracePt t="15886" x="7277100" y="2554288"/>
          <p14:tracePt t="15903" x="7259638" y="2732088"/>
          <p14:tracePt t="15920" x="7259638" y="2840038"/>
          <p14:tracePt t="15936" x="7286625" y="3232150"/>
          <p14:tracePt t="15953" x="7331075" y="3348038"/>
          <p14:tracePt t="15970" x="7446963" y="3544888"/>
          <p14:tracePt t="15986" x="7653338" y="3705225"/>
          <p14:tracePt t="16003" x="7848600" y="3759200"/>
          <p14:tracePt t="16020" x="8081963" y="3776663"/>
          <p14:tracePt t="16036" x="8170863" y="3776663"/>
          <p14:tracePt t="16053" x="8232775" y="3768725"/>
          <p14:tracePt t="16070" x="8483600" y="3724275"/>
          <p14:tracePt t="16086" x="8599488" y="3679825"/>
          <p14:tracePt t="16103" x="8653463" y="3670300"/>
          <p14:tracePt t="16120" x="8759825" y="3652838"/>
          <p14:tracePt t="16136" x="8769350" y="3652838"/>
          <p14:tracePt t="16226" x="8769350" y="3660775"/>
          <p14:tracePt t="16862" x="8823325" y="3581400"/>
          <p14:tracePt t="16868" x="8831263" y="3562350"/>
          <p14:tracePt t="16875" x="8875713" y="3509963"/>
          <p14:tracePt t="16886" x="8912225" y="3473450"/>
          <p14:tracePt t="16903" x="8991600" y="3295650"/>
          <p14:tracePt t="16921" x="9055100" y="3071813"/>
          <p14:tracePt t="16936" x="9055100" y="2938463"/>
          <p14:tracePt t="16971" x="9063038" y="2660650"/>
          <p14:tracePt t="17003" x="9018588" y="2509838"/>
          <p14:tracePt t="17036" x="8920163" y="2322513"/>
          <p14:tracePt t="17040" x="8902700" y="2303463"/>
          <p14:tracePt t="17054" x="8848725" y="2259013"/>
          <p14:tracePt t="17070" x="8804275" y="2232025"/>
          <p14:tracePt t="17086" x="8769350" y="2205038"/>
          <p14:tracePt t="17103" x="8715375" y="2170113"/>
          <p14:tracePt t="17120" x="8609013" y="2116138"/>
          <p14:tracePt t="17136" x="8412163" y="2044700"/>
          <p14:tracePt t="17153" x="8367713" y="2036763"/>
          <p14:tracePt t="17170" x="8286750" y="2036763"/>
          <p14:tracePt t="17187" x="8161338" y="2081213"/>
          <p14:tracePt t="17203" x="8001000" y="2160588"/>
          <p14:tracePt t="17221" x="7947025" y="2187575"/>
          <p14:tracePt t="17237" x="7912100" y="2224088"/>
          <p14:tracePt t="17253" x="7867650" y="2251075"/>
          <p14:tracePt t="17271" x="7742238" y="2357438"/>
          <p14:tracePt t="17287" x="7661275" y="2536825"/>
          <p14:tracePt t="17303" x="7634288" y="2616200"/>
          <p14:tracePt t="17320" x="7608888" y="2687638"/>
          <p14:tracePt t="17337" x="7599363" y="2786063"/>
          <p14:tracePt t="17354" x="7572375" y="3009900"/>
          <p14:tracePt t="17370" x="7572375" y="3062288"/>
          <p14:tracePt t="17387" x="7589838" y="3179763"/>
          <p14:tracePt t="17403" x="7616825" y="3367088"/>
          <p14:tracePt t="17421" x="7688263" y="3536950"/>
          <p14:tracePt t="17437" x="7823200" y="3724275"/>
          <p14:tracePt t="17453" x="7902575" y="3884613"/>
          <p14:tracePt t="17471" x="8010525" y="4062413"/>
          <p14:tracePt t="17487" x="8116888" y="4214813"/>
          <p14:tracePt t="17503" x="8197850" y="4330700"/>
          <p14:tracePt t="17520" x="8277225" y="4411663"/>
          <p14:tracePt t="17537" x="8331200" y="4438650"/>
          <p14:tracePt t="17553" x="8375650" y="4473575"/>
          <p14:tracePt t="17570" x="8429625" y="4491038"/>
          <p14:tracePt t="17587" x="8501063" y="4491038"/>
          <p14:tracePt t="17604" x="8643938" y="4491038"/>
          <p14:tracePt t="17620" x="8697913" y="4473575"/>
          <p14:tracePt t="17637" x="9010650" y="4348163"/>
          <p14:tracePt t="17654" x="9072563" y="4303713"/>
          <p14:tracePt t="17671" x="9170988" y="4224338"/>
          <p14:tracePt t="17687" x="9304338" y="3973513"/>
          <p14:tracePt t="17704" x="9340850" y="3813175"/>
          <p14:tracePt t="17720" x="9367838" y="3608388"/>
          <p14:tracePt t="17737" x="9367838" y="3465513"/>
          <p14:tracePt t="17754" x="9358313" y="3232150"/>
          <p14:tracePt t="17770" x="9304338" y="3054350"/>
          <p14:tracePt t="17787" x="9277350" y="2955925"/>
          <p14:tracePt t="17804" x="9205913" y="2803525"/>
          <p14:tracePt t="17820" x="9126538" y="2724150"/>
          <p14:tracePt t="17837" x="8947150" y="2598738"/>
          <p14:tracePt t="17854" x="8867775" y="2554288"/>
          <p14:tracePt t="17870" x="8724900" y="2473325"/>
          <p14:tracePt t="17887" x="8545513" y="2419350"/>
          <p14:tracePt t="17904" x="8456613" y="2411413"/>
          <p14:tracePt t="17921" x="8348663" y="2411413"/>
          <p14:tracePt t="17937" x="8232775" y="2419350"/>
          <p14:tracePt t="17954" x="8143875" y="2438400"/>
          <p14:tracePt t="17971" x="8081963" y="2473325"/>
          <p14:tracePt t="17987" x="8010525" y="2509838"/>
          <p14:tracePt t="18004" x="7947025" y="2536825"/>
          <p14:tracePt t="18021" x="7875588" y="2571750"/>
          <p14:tracePt t="18023" x="7858125" y="2571750"/>
          <p14:tracePt t="18038" x="7804150" y="2616200"/>
          <p14:tracePt t="18053" x="7751763" y="2751138"/>
          <p14:tracePt t="18071" x="7705725" y="2867025"/>
          <p14:tracePt t="18087" x="7697788" y="2946400"/>
          <p14:tracePt t="18104" x="7697788" y="3017838"/>
          <p14:tracePt t="18121" x="7705725" y="3286125"/>
          <p14:tracePt t="18137" x="7732713" y="3394075"/>
          <p14:tracePt t="18154" x="7867650" y="3598863"/>
          <p14:tracePt t="18171" x="7991475" y="3822700"/>
          <p14:tracePt t="18187" x="8205788" y="4044950"/>
          <p14:tracePt t="18204" x="8385175" y="4197350"/>
          <p14:tracePt t="18221" x="8518525" y="4259263"/>
          <p14:tracePt t="18237" x="8599488" y="4268788"/>
          <p14:tracePt t="18254" x="8939213" y="4089400"/>
          <p14:tracePt t="18271" x="9055100" y="3956050"/>
          <p14:tracePt t="18287" x="9126538" y="3795713"/>
          <p14:tracePt t="18303" x="9170988" y="3536950"/>
          <p14:tracePt t="18321" x="9180513" y="3402013"/>
          <p14:tracePt t="18337" x="9205913" y="3054350"/>
          <p14:tracePt t="18354" x="9170988" y="2973388"/>
          <p14:tracePt t="18371" x="9126538" y="2894013"/>
          <p14:tracePt t="18387" x="9082088" y="2741613"/>
          <p14:tracePt t="18404" x="8813800" y="2536825"/>
          <p14:tracePt t="18420" x="8688388" y="2490788"/>
          <p14:tracePt t="18437" x="8518525" y="2446338"/>
          <p14:tracePt t="18454" x="8323263" y="2446338"/>
          <p14:tracePt t="18471" x="8251825" y="2446338"/>
          <p14:tracePt t="18487" x="8062913" y="2490788"/>
          <p14:tracePt t="18504" x="7920038" y="2517775"/>
          <p14:tracePt t="18521" x="7840663" y="2562225"/>
          <p14:tracePt t="18537" x="7742238" y="2776538"/>
          <p14:tracePt t="18554" x="7705725" y="2857500"/>
          <p14:tracePt t="18571" x="7697788" y="2901950"/>
          <p14:tracePt t="18587" x="7688263" y="3017838"/>
          <p14:tracePt t="18604" x="7705725" y="3276600"/>
          <p14:tracePt t="18621" x="7769225" y="3384550"/>
          <p14:tracePt t="18637" x="7920038" y="3670300"/>
          <p14:tracePt t="18654" x="8134350" y="3822700"/>
          <p14:tracePt t="18671" x="8251825" y="3884613"/>
          <p14:tracePt t="18687" x="8466138" y="3965575"/>
          <p14:tracePt t="18704" x="8634413" y="3990975"/>
          <p14:tracePt t="18720" x="8724900" y="3990975"/>
          <p14:tracePt t="18737" x="8831263" y="3956050"/>
          <p14:tracePt t="18754" x="9018588" y="3830638"/>
          <p14:tracePt t="18771" x="9134475" y="3608388"/>
          <p14:tracePt t="18787" x="9161463" y="3446463"/>
          <p14:tracePt t="18804" x="9170988" y="3187700"/>
          <p14:tracePt t="18821" x="9134475" y="2901950"/>
          <p14:tracePt t="18837" x="9063038" y="2751138"/>
          <p14:tracePt t="18854" x="9001125" y="2633663"/>
          <p14:tracePt t="18871" x="8929688" y="2554288"/>
          <p14:tracePt t="18887" x="8813800" y="2490788"/>
          <p14:tracePt t="18904" x="8742363" y="2473325"/>
          <p14:tracePt t="18921" x="8555038" y="2465388"/>
          <p14:tracePt t="18937" x="8412163" y="2465388"/>
          <p14:tracePt t="18954" x="8367713" y="2465388"/>
          <p14:tracePt t="18971" x="8259763" y="2482850"/>
          <p14:tracePt t="18987" x="8170863" y="2517775"/>
          <p14:tracePt t="19004" x="8099425" y="2571750"/>
          <p14:tracePt t="19020" x="8037513" y="2697163"/>
          <p14:tracePt t="19022" x="8010525" y="2751138"/>
          <p14:tracePt t="19037" x="7991475" y="2822575"/>
          <p14:tracePt t="19054" x="7983538" y="2857500"/>
          <p14:tracePt t="19071" x="7983538" y="2901950"/>
          <p14:tracePt t="19087" x="7991475" y="2990850"/>
          <p14:tracePt t="19104" x="8045450" y="3108325"/>
          <p14:tracePt t="19121" x="8134350" y="3170238"/>
          <p14:tracePt t="19137" x="8224838" y="3179763"/>
          <p14:tracePt t="19154" x="8313738" y="3160713"/>
          <p14:tracePt t="19171" x="8367713" y="3116263"/>
          <p14:tracePt t="19187" x="8474075" y="2928938"/>
          <p14:tracePt t="19204" x="8501063" y="2867025"/>
          <p14:tracePt t="19221" x="8545513" y="2813050"/>
          <p14:tracePt t="19238" x="8609013" y="2697163"/>
          <p14:tracePt t="19254" x="8616950" y="2625725"/>
          <p14:tracePt t="19271" x="8616950" y="2571750"/>
          <p14:tracePt t="19287" x="8616950" y="2544763"/>
          <p14:tracePt t="19304" x="8582025" y="2509838"/>
          <p14:tracePt t="19321" x="8491538" y="2482850"/>
          <p14:tracePt t="19337" x="8447088" y="2465388"/>
          <p14:tracePt t="19354" x="8375650" y="2446338"/>
          <p14:tracePt t="19371" x="8277225" y="2438400"/>
          <p14:tracePt t="19387" x="8089900" y="2411413"/>
          <p14:tracePt t="19404" x="8018463" y="2401888"/>
          <p14:tracePt t="19421" x="8001000" y="2393950"/>
          <p14:tracePt t="19437" x="7991475" y="2393950"/>
          <p14:tracePt t="19484" x="7991475" y="2401888"/>
          <p14:tracePt t="19507" x="8108950" y="2419350"/>
          <p14:tracePt t="19514" x="8170863" y="2419350"/>
          <p14:tracePt t="19522" x="8313738" y="2419350"/>
          <p14:tracePt t="19537" x="8394700" y="2419350"/>
          <p14:tracePt t="19554" x="8447088" y="2419350"/>
          <p14:tracePt t="19571" x="8466138" y="2419350"/>
          <p14:tracePt t="19604" x="8474075" y="2384425"/>
          <p14:tracePt t="19637" x="8474075" y="2357438"/>
          <p14:tracePt t="19654" x="8439150" y="2322513"/>
          <p14:tracePt t="19672" x="8188325" y="2295525"/>
          <p14:tracePt t="19687" x="8027988" y="2303463"/>
          <p14:tracePt t="19704" x="7966075" y="2330450"/>
          <p14:tracePt t="19721" x="7920038" y="2366963"/>
          <p14:tracePt t="19738" x="7885113" y="2393950"/>
          <p14:tracePt t="19754" x="7885113" y="2411413"/>
          <p14:tracePt t="19771" x="7894638" y="2419350"/>
          <p14:tracePt t="19788" x="7912100" y="2428875"/>
          <p14:tracePt t="19804" x="8116888" y="2490788"/>
          <p14:tracePt t="19821" x="8447088" y="2517775"/>
          <p14:tracePt t="19837" x="8616950" y="2517775"/>
          <p14:tracePt t="19854" x="8724900" y="2517775"/>
          <p14:tracePt t="19871" x="8777288" y="2517775"/>
          <p14:tracePt t="19888" x="8786813" y="2517775"/>
          <p14:tracePt t="20230" x="8823325" y="2517775"/>
          <p14:tracePt t="20237" x="8902700" y="2500313"/>
          <p14:tracePt t="20244" x="8966200" y="2482850"/>
          <p14:tracePt t="20254" x="9055100" y="2455863"/>
          <p14:tracePt t="20271" x="9144000" y="2374900"/>
          <p14:tracePt t="20288" x="9161463" y="2312988"/>
          <p14:tracePt t="20304" x="9180513" y="2268538"/>
          <p14:tracePt t="20338" x="9117013" y="2197100"/>
          <p14:tracePt t="20371" x="8875713" y="2116138"/>
          <p14:tracePt t="20404" x="8589963" y="2089150"/>
          <p14:tracePt t="20421" x="8501063" y="2089150"/>
          <p14:tracePt t="20438" x="8367713" y="2089150"/>
          <p14:tracePt t="20454" x="8170863" y="2098675"/>
          <p14:tracePt t="20471" x="8089900" y="2108200"/>
          <p14:tracePt t="20488" x="7983538" y="2133600"/>
          <p14:tracePt t="20504" x="7858125" y="2160588"/>
          <p14:tracePt t="20521" x="7759700" y="2197100"/>
          <p14:tracePt t="20538" x="7724775" y="2251075"/>
          <p14:tracePt t="20554" x="7705725" y="2312988"/>
          <p14:tracePt t="20571" x="7705725" y="2357438"/>
          <p14:tracePt t="20588" x="7715250" y="2419350"/>
          <p14:tracePt t="20604" x="7732713" y="2465388"/>
          <p14:tracePt t="20622" x="7894638" y="2509838"/>
          <p14:tracePt t="20638" x="8001000" y="2509838"/>
          <p14:tracePt t="20654" x="8251825" y="2500313"/>
          <p14:tracePt t="20671" x="8375650" y="2473325"/>
          <p14:tracePt t="20688" x="8447088" y="2438400"/>
          <p14:tracePt t="20704" x="8474075" y="2401888"/>
          <p14:tracePt t="20722" x="8510588" y="2330450"/>
          <p14:tracePt t="20738" x="8510588" y="2312988"/>
          <p14:tracePt t="20754" x="8510588" y="2295525"/>
          <p14:tracePt t="20771" x="8510588" y="2276475"/>
          <p14:tracePt t="20788" x="8501063" y="2251075"/>
          <p14:tracePt t="20804" x="8394700" y="2205038"/>
          <p14:tracePt t="20822" x="8277225" y="2205038"/>
          <p14:tracePt t="20838" x="8153400" y="2205038"/>
          <p14:tracePt t="20854" x="8099425" y="2214563"/>
          <p14:tracePt t="20871" x="7939088" y="2312988"/>
          <p14:tracePt t="20888" x="7848600" y="2393950"/>
          <p14:tracePt t="20905" x="7777163" y="2482850"/>
          <p14:tracePt t="20921" x="7759700" y="2509838"/>
          <p14:tracePt t="20938" x="7759700" y="2536825"/>
          <p14:tracePt t="20954" x="7759700" y="2544763"/>
          <p14:tracePt t="20971" x="7777163" y="2571750"/>
          <p14:tracePt t="20988" x="7912100" y="2598738"/>
          <p14:tracePt t="21005" x="8054975" y="2598738"/>
          <p14:tracePt t="21021" x="8134350" y="2581275"/>
          <p14:tracePt t="21038" x="8232775" y="2571750"/>
          <p14:tracePt t="21055" x="8269288" y="2562225"/>
          <p14:tracePt t="21088" x="8277225" y="2554288"/>
          <p14:tracePt t="21133" x="8269288" y="2554288"/>
          <p14:tracePt t="21140" x="8259763" y="2554288"/>
          <p14:tracePt t="21146" x="8188325" y="2554288"/>
          <p14:tracePt t="21154" x="8126413" y="2562225"/>
          <p14:tracePt t="21171" x="7688263" y="2633663"/>
          <p14:tracePt t="21188" x="7153275" y="2687638"/>
          <p14:tracePt t="21205" x="6589713" y="2705100"/>
          <p14:tracePt t="21221" x="6134100" y="2705100"/>
          <p14:tracePt t="21238" x="5680075" y="2705100"/>
          <p14:tracePt t="21254" x="5483225" y="2705100"/>
          <p14:tracePt t="21271" x="5187950" y="2705100"/>
          <p14:tracePt t="21288" x="4875213" y="2759075"/>
          <p14:tracePt t="21305" x="4660900" y="2803525"/>
          <p14:tracePt t="21321" x="4527550" y="2830513"/>
          <p14:tracePt t="21338" x="4402138" y="2857500"/>
          <p14:tracePt t="21355" x="4268788" y="2867025"/>
          <p14:tracePt t="21371" x="4160838" y="2884488"/>
          <p14:tracePt t="21388" x="4098925" y="2919413"/>
          <p14:tracePt t="21405" x="3983038" y="2946400"/>
          <p14:tracePt t="21421" x="3875088" y="2965450"/>
          <p14:tracePt t="21438" x="3768725" y="2973388"/>
          <p14:tracePt t="21455" x="3724275" y="2982913"/>
          <p14:tracePt t="21471" x="3687763" y="2990850"/>
          <p14:tracePt t="21488" x="3633788" y="2990850"/>
          <p14:tracePt t="21505" x="3608388" y="2990850"/>
          <p14:tracePt t="21522" x="3598863" y="2990850"/>
          <p14:tracePt t="21538" x="3598863" y="2982913"/>
          <p14:tracePt t="21580" x="3598863" y="2973388"/>
          <p14:tracePt t="21624" x="3608388" y="2973388"/>
          <p14:tracePt t="21653" x="3616325" y="2973388"/>
          <p14:tracePt t="21676" x="3625850" y="2965450"/>
          <p14:tracePt t="21699" x="3633788" y="2965450"/>
          <p14:tracePt t="21713" x="3643313" y="2965450"/>
          <p14:tracePt t="21722" x="3643313" y="2955925"/>
          <p14:tracePt t="21729" x="3660775" y="2955925"/>
          <p14:tracePt t="21738" x="3670300" y="2946400"/>
          <p14:tracePt t="21755" x="3687763" y="2928938"/>
          <p14:tracePt t="21772" x="3705225" y="2928938"/>
          <p14:tracePt t="21788" x="3724275" y="2911475"/>
          <p14:tracePt t="21805" x="3732213" y="2901950"/>
          <p14:tracePt t="21821" x="3776663" y="2867025"/>
          <p14:tracePt t="21855" x="3840163" y="2830513"/>
          <p14:tracePt t="21872" x="3857625" y="2822575"/>
          <p14:tracePt t="21905" x="3867150" y="2822575"/>
          <p14:tracePt t="21990" x="3867150" y="2830513"/>
          <p14:tracePt t="22280" x="4000500" y="2803525"/>
          <p14:tracePt t="22287" x="4411663" y="2786063"/>
          <p14:tracePt t="22294" x="4768850" y="2741613"/>
          <p14:tracePt t="22305" x="5276850" y="2687638"/>
          <p14:tracePt t="22322" x="6010275" y="2589213"/>
          <p14:tracePt t="22339" x="6732588" y="2465388"/>
          <p14:tracePt t="22355" x="7037388" y="2401888"/>
          <p14:tracePt t="22388" x="7545388" y="2347913"/>
          <p14:tracePt t="22422" x="7858125" y="2322513"/>
          <p14:tracePt t="22455" x="7939088" y="2322513"/>
          <p14:tracePt t="22472" x="7966075" y="2322513"/>
          <p14:tracePt t="22488" x="7983538" y="2322513"/>
          <p14:tracePt t="22505" x="8010525" y="2322513"/>
          <p14:tracePt t="22538" x="8018463" y="2322513"/>
          <p14:tracePt t="22555" x="8037513" y="2322513"/>
          <p14:tracePt t="22572" x="8089900" y="2330450"/>
          <p14:tracePt t="22588" x="8126413" y="2330450"/>
          <p14:tracePt t="22605" x="8143875" y="2330450"/>
          <p14:tracePt t="22622" x="8170863" y="2330450"/>
          <p14:tracePt t="22638" x="8242300" y="2330450"/>
          <p14:tracePt t="22655" x="8331200" y="2330450"/>
          <p14:tracePt t="22672" x="8439150" y="2322513"/>
          <p14:tracePt t="22689" x="8501063" y="2295525"/>
          <p14:tracePt t="22705" x="8518525" y="2295525"/>
          <p14:tracePt t="22786" x="8491538" y="2286000"/>
          <p14:tracePt t="22794" x="8429625" y="2259013"/>
          <p14:tracePt t="22802" x="8259763" y="2241550"/>
          <p14:tracePt t="22810" x="8170863" y="2241550"/>
          <p14:tracePt t="22822" x="8116888" y="2241550"/>
          <p14:tracePt t="22839" x="7759700" y="2205038"/>
          <p14:tracePt t="22855" x="7608888" y="2205038"/>
          <p14:tracePt t="22872" x="7143750" y="2232025"/>
          <p14:tracePt t="22888" x="6867525" y="2251075"/>
          <p14:tracePt t="22905" x="6269038" y="2268538"/>
          <p14:tracePt t="22922" x="5867400" y="2295525"/>
          <p14:tracePt t="22938" x="5554663" y="2303463"/>
          <p14:tracePt t="22955" x="5340350" y="2347913"/>
          <p14:tracePt t="22973" x="4867275" y="2465388"/>
          <p14:tracePt t="22989" x="4732338" y="2509838"/>
          <p14:tracePt t="23005" x="4537075" y="2581275"/>
          <p14:tracePt t="23022" x="4357688" y="2625725"/>
          <p14:tracePt t="23039" x="4241800" y="2670175"/>
          <p14:tracePt t="23055" x="4044950" y="2714625"/>
          <p14:tracePt t="23072" x="3973513" y="2724150"/>
          <p14:tracePt t="23089" x="3938588" y="2741613"/>
          <p14:tracePt t="23105" x="3929063" y="2741613"/>
          <p14:tracePt t="23122" x="3919538" y="2741613"/>
          <p14:tracePt t="23272" x="3929063" y="2741613"/>
          <p14:tracePt t="23315" x="3938588" y="2741613"/>
          <p14:tracePt t="26113" x="3973513" y="2759075"/>
          <p14:tracePt t="26119" x="4089400" y="2822575"/>
          <p14:tracePt t="26127" x="4143375" y="2867025"/>
          <p14:tracePt t="26140" x="4259263" y="2955925"/>
          <p14:tracePt t="26173" x="4402138" y="3054350"/>
          <p14:tracePt t="26206" x="4446588" y="3054350"/>
          <p14:tracePt t="26240" x="4465638" y="3036888"/>
          <p14:tracePt t="26256" x="4465638" y="3017838"/>
          <p14:tracePt t="26273" x="4465638" y="2990850"/>
          <p14:tracePt t="26290" x="4491038" y="2928938"/>
          <p14:tracePt t="26306" x="4491038" y="2894013"/>
          <p14:tracePt t="26323" x="4491038" y="2874963"/>
          <p14:tracePt t="26340" x="4491038" y="2822575"/>
          <p14:tracePt t="26356" x="4465638" y="2732088"/>
          <p14:tracePt t="26373" x="4411663" y="2571750"/>
          <p14:tracePt t="26390" x="4384675" y="2527300"/>
          <p14:tracePt t="26406" x="4340225" y="2509838"/>
          <p14:tracePt t="26423" x="4276725" y="2490788"/>
          <p14:tracePt t="26440" x="4116388" y="2490788"/>
          <p14:tracePt t="26456" x="4044950" y="2490788"/>
          <p14:tracePt t="26473" x="3990975" y="2490788"/>
          <p14:tracePt t="26490" x="3894138" y="2490788"/>
          <p14:tracePt t="26506" x="3768725" y="2500313"/>
          <p14:tracePt t="26523" x="3652838" y="2536825"/>
          <p14:tracePt t="26540" x="3616325" y="2562225"/>
          <p14:tracePt t="26556" x="3544888" y="2643188"/>
          <p14:tracePt t="26573" x="3465513" y="2751138"/>
          <p14:tracePt t="26590" x="3402013" y="2847975"/>
          <p14:tracePt t="26606" x="3330575" y="2965450"/>
          <p14:tracePt t="26623" x="3322638" y="3160713"/>
          <p14:tracePt t="26640" x="3313113" y="3241675"/>
          <p14:tracePt t="26656" x="3313113" y="3313113"/>
          <p14:tracePt t="26673" x="3313113" y="3357563"/>
          <p14:tracePt t="26690" x="3340100" y="3446463"/>
          <p14:tracePt t="26706" x="3367088" y="3544888"/>
          <p14:tracePt t="26723" x="3419475" y="3643313"/>
          <p14:tracePt t="26740" x="3465513" y="3714750"/>
          <p14:tracePt t="26757" x="3517900" y="3768725"/>
          <p14:tracePt t="26773" x="3581400" y="3848100"/>
          <p14:tracePt t="26790" x="3608388" y="3902075"/>
          <p14:tracePt t="26806" x="3643313" y="3946525"/>
          <p14:tracePt t="26823" x="3679825" y="3973513"/>
          <p14:tracePt t="26840" x="3714750" y="4000500"/>
          <p14:tracePt t="26857" x="3776663" y="4027488"/>
          <p14:tracePt t="26873" x="3813175" y="4027488"/>
          <p14:tracePt t="26890" x="3857625" y="4037013"/>
          <p14:tracePt t="26906" x="3884613" y="4037013"/>
          <p14:tracePt t="26924" x="3938588" y="4037013"/>
          <p14:tracePt t="26940" x="3990975" y="4037013"/>
          <p14:tracePt t="26957" x="4054475" y="4037013"/>
          <p14:tracePt t="26973" x="4116388" y="4027488"/>
          <p14:tracePt t="26990" x="4170363" y="4010025"/>
          <p14:tracePt t="27006" x="4205288" y="3973513"/>
          <p14:tracePt t="27023" x="4241800" y="3929063"/>
          <p14:tracePt t="27040" x="4276725" y="3867150"/>
          <p14:tracePt t="27056" x="4340225" y="3795713"/>
          <p14:tracePt t="27073" x="4456113" y="3687763"/>
          <p14:tracePt t="27090" x="4581525" y="3455988"/>
          <p14:tracePt t="27107" x="4643438" y="3232150"/>
          <p14:tracePt t="27123" x="4652963" y="3152775"/>
          <p14:tracePt t="27140" x="4670425" y="2919413"/>
          <p14:tracePt t="27156" x="4670425" y="2830513"/>
          <p14:tracePt t="27173" x="4670425" y="2768600"/>
          <p14:tracePt t="27190" x="4652963" y="2732088"/>
          <p14:tracePt t="27207" x="4589463" y="2670175"/>
          <p14:tracePt t="27223" x="4465638" y="2554288"/>
          <p14:tracePt t="27240" x="4375150" y="2509838"/>
          <p14:tracePt t="27256" x="4322763" y="2465388"/>
          <p14:tracePt t="27273" x="4214813" y="2419350"/>
          <p14:tracePt t="27290" x="3983038" y="2366963"/>
          <p14:tracePt t="27307" x="3919538" y="2366963"/>
          <p14:tracePt t="27323" x="3884613" y="2366963"/>
          <p14:tracePt t="27340" x="3848100" y="2366963"/>
          <p14:tracePt t="27356" x="3705225" y="2419350"/>
          <p14:tracePt t="27373" x="3652838" y="2465388"/>
          <p14:tracePt t="27390" x="3589338" y="2536825"/>
          <p14:tracePt t="27407" x="3544888" y="2616200"/>
          <p14:tracePt t="27424" x="3517900" y="2679700"/>
          <p14:tracePt t="27440" x="3500438" y="2705100"/>
          <p14:tracePt t="27457" x="3500438" y="2724150"/>
          <p14:tracePt t="27474" x="3500438" y="2741613"/>
          <p14:tracePt t="27491" x="3500438" y="2759075"/>
          <p14:tracePt t="27507" x="3500438" y="2768600"/>
          <p14:tracePt t="27872" x="3732213" y="2759075"/>
          <p14:tracePt t="27879" x="4010025" y="2724150"/>
          <p14:tracePt t="27890" x="4589463" y="2705100"/>
          <p14:tracePt t="27907" x="5705475" y="2705100"/>
          <p14:tracePt t="27941" x="7269163" y="2732088"/>
          <p14:tracePt t="27973" x="8439150" y="2732088"/>
          <p14:tracePt t="28007" x="8939213" y="2768600"/>
          <p14:tracePt t="28024" x="9018588" y="2776538"/>
          <p14:tracePt t="28041" x="9072563" y="2776538"/>
          <p14:tracePt t="28057" x="9090025" y="2786063"/>
          <p14:tracePt t="28184" x="9082088" y="2786063"/>
          <p14:tracePt t="28200" x="9045575" y="2786063"/>
          <p14:tracePt t="28207" x="9018588" y="2786063"/>
          <p14:tracePt t="28214" x="8974138" y="2795588"/>
          <p14:tracePt t="28223" x="8885238" y="2795588"/>
          <p14:tracePt t="28240" x="8599488" y="2803525"/>
          <p14:tracePt t="28257" x="8420100" y="2822575"/>
          <p14:tracePt t="28273" x="7939088" y="2847975"/>
          <p14:tracePt t="28290" x="7429500" y="2847975"/>
          <p14:tracePt t="28307" x="7000875" y="2830513"/>
          <p14:tracePt t="28324" x="6688138" y="2830513"/>
          <p14:tracePt t="28341" x="6215063" y="2822575"/>
          <p14:tracePt t="28357" x="5795963" y="2830513"/>
          <p14:tracePt t="28374" x="5554663" y="2847975"/>
          <p14:tracePt t="28391" x="5197475" y="2857500"/>
          <p14:tracePt t="28407" x="5054600" y="2857500"/>
          <p14:tracePt t="28424" x="4786313" y="2857500"/>
          <p14:tracePt t="28441" x="4732338" y="2857500"/>
          <p14:tracePt t="28457" x="4687888" y="2857500"/>
          <p14:tracePt t="28474" x="4608513" y="2857500"/>
          <p14:tracePt t="28490" x="4554538" y="2857500"/>
          <p14:tracePt t="28507" x="4518025" y="2867025"/>
          <p14:tracePt t="28524" x="4491038" y="2867025"/>
          <p14:tracePt t="28541" x="4483100" y="2867025"/>
          <p14:tracePt t="28557" x="4473575" y="2867025"/>
          <p14:tracePt t="28594" x="4473575" y="2874963"/>
          <p14:tracePt t="28602" x="4465638" y="2874963"/>
          <p14:tracePt t="28609" x="4456113" y="2874963"/>
          <p14:tracePt t="28632" x="4446588" y="2874963"/>
          <p14:tracePt t="28683" x="4456113" y="2874963"/>
          <p14:tracePt t="28692" x="4465638" y="2884488"/>
          <p14:tracePt t="28699" x="4473575" y="2884488"/>
          <p14:tracePt t="28707" x="4483100" y="2884488"/>
          <p14:tracePt t="28728" x="4705350" y="2884488"/>
          <p14:tracePt t="28740" x="4768850" y="2884488"/>
          <p14:tracePt t="28757" x="5330825" y="2901950"/>
          <p14:tracePt t="28774" x="6232525" y="2990850"/>
          <p14:tracePt t="28791" x="7018338" y="3071813"/>
          <p14:tracePt t="28807" x="7680325" y="3179763"/>
          <p14:tracePt t="28824" x="8126413" y="3251200"/>
          <p14:tracePt t="28840" x="8653463" y="3286125"/>
          <p14:tracePt t="28857" x="8885238" y="3286125"/>
          <p14:tracePt t="28874" x="9001125" y="3286125"/>
          <p14:tracePt t="28890" x="9063038" y="3286125"/>
          <p14:tracePt t="31144" x="9082088" y="3259138"/>
          <p14:tracePt t="31152" x="9161463" y="3170238"/>
          <p14:tracePt t="31159" x="9205913" y="3116263"/>
          <p14:tracePt t="31174" x="9331325" y="3017838"/>
          <p14:tracePt t="31191" x="9367838" y="2965450"/>
          <p14:tracePt t="31208" x="9367838" y="2919413"/>
          <p14:tracePt t="31224" x="9323388" y="2874963"/>
          <p14:tracePt t="31258" x="8796338" y="2751138"/>
          <p14:tracePt t="31291" x="8161338" y="2714625"/>
          <p14:tracePt t="31324" x="6946900" y="2751138"/>
          <p14:tracePt t="31341" x="6384925" y="2776538"/>
          <p14:tracePt t="31358" x="5919788" y="2822575"/>
          <p14:tracePt t="31374" x="5554663" y="2840038"/>
          <p14:tracePt t="31391" x="5510213" y="2847975"/>
          <p14:tracePt t="31408" x="5473700" y="2857500"/>
          <p14:tracePt t="31443" x="5473700" y="2867025"/>
          <p14:tracePt t="31458" x="5473700" y="2874963"/>
          <p14:tracePt t="31475" x="5473700" y="2884488"/>
          <p14:tracePt t="31491" x="5589588" y="2894013"/>
          <p14:tracePt t="31508" x="6027738" y="2901950"/>
          <p14:tracePt t="31525" x="6732588" y="2919413"/>
          <p14:tracePt t="31541" x="7205663" y="2938463"/>
          <p14:tracePt t="31558" x="7439025" y="2928938"/>
          <p14:tracePt t="31575" x="7786688" y="2901950"/>
          <p14:tracePt t="31591" x="7920038" y="2857500"/>
          <p14:tracePt t="31608" x="8116888" y="2813050"/>
          <p14:tracePt t="31625" x="8134350" y="2813050"/>
          <p14:tracePt t="31681" x="8134350" y="2795588"/>
          <p14:tracePt t="31725" x="8134350" y="2786063"/>
          <p14:tracePt t="31741" x="8134350" y="2776538"/>
          <p14:tracePt t="31748" x="8153400" y="2759075"/>
          <p14:tracePt t="31758" x="8205788" y="2714625"/>
          <p14:tracePt t="31775" x="8259763" y="2643188"/>
          <p14:tracePt t="31792" x="8439150" y="2428875"/>
          <p14:tracePt t="31808" x="8582025" y="2330450"/>
          <p14:tracePt t="31825" x="8653463" y="2295525"/>
          <p14:tracePt t="31842" x="8680450" y="2268538"/>
          <p14:tracePt t="31859" x="8715375" y="2224088"/>
          <p14:tracePt t="31875" x="8724900" y="2187575"/>
          <p14:tracePt t="31892" x="8724900" y="2179638"/>
          <p14:tracePt t="31908" x="8724900" y="2170113"/>
          <p14:tracePt t="31942" x="8705850" y="2170113"/>
          <p14:tracePt t="31958" x="8697913" y="2214563"/>
          <p14:tracePt t="31975" x="8670925" y="2268538"/>
          <p14:tracePt t="31992" x="8634413" y="2347913"/>
          <p14:tracePt t="32008" x="8616950" y="2633663"/>
          <p14:tracePt t="32025" x="8616950" y="2705100"/>
          <p14:tracePt t="32041" x="8616950" y="2867025"/>
          <p14:tracePt t="32058" x="8634413" y="3071813"/>
          <p14:tracePt t="32075" x="8634413" y="3205163"/>
          <p14:tracePt t="32091" x="8643938" y="3330575"/>
          <p14:tracePt t="32108" x="8643938" y="3473450"/>
          <p14:tracePt t="32125" x="8643938" y="3544888"/>
          <p14:tracePt t="32141" x="8653463" y="3616325"/>
          <p14:tracePt t="32158" x="8661400" y="3751263"/>
          <p14:tracePt t="32175" x="8661400" y="3830638"/>
          <p14:tracePt t="32191" x="8661400" y="3875088"/>
          <p14:tracePt t="32208" x="8661400" y="3919538"/>
          <p14:tracePt t="32225" x="8670925" y="3956050"/>
          <p14:tracePt t="32242" x="8680450" y="4000500"/>
          <p14:tracePt t="32258" x="8680450" y="4044950"/>
          <p14:tracePt t="32275" x="8688388" y="4081463"/>
          <p14:tracePt t="32292" x="8688388" y="4116388"/>
          <p14:tracePt t="32308" x="8688388" y="4133850"/>
          <p14:tracePt t="32342" x="8688388" y="4143375"/>
          <p14:tracePt t="39397" x="8804275" y="4152900"/>
          <p14:tracePt t="39404" x="8885238" y="4170363"/>
          <p14:tracePt t="39414" x="9109075" y="4179888"/>
          <p14:tracePt t="39427" x="9402763" y="4224338"/>
          <p14:tracePt t="39444" x="9804400" y="4295775"/>
          <p14:tracePt t="39461" x="10028238" y="4330700"/>
          <p14:tracePt t="39477" x="10483850" y="4394200"/>
          <p14:tracePt t="39511" x="11161713" y="4589463"/>
          <p14:tracePt t="39544" x="11698288" y="4813300"/>
          <p14:tracePt t="39577" x="12001500" y="4919663"/>
          <p14:tracePt t="39594" x="12038013" y="4919663"/>
          <p14:tracePt t="39611" x="12063413" y="4919663"/>
          <p14:tracePt t="39681" x="12011025" y="4894263"/>
          <p14:tracePt t="39688" x="11912600" y="4867275"/>
          <p14:tracePt t="39695" x="11841163" y="4830763"/>
          <p14:tracePt t="39711" x="11742738" y="4759325"/>
          <p14:tracePt t="39727" x="11644313" y="4643438"/>
          <p14:tracePt t="39744" x="11474450" y="4510088"/>
          <p14:tracePt t="39762" x="11341100" y="4419600"/>
          <p14:tracePt t="39777" x="11206163" y="4224338"/>
          <p14:tracePt t="39794" x="11126788" y="4071938"/>
          <p14:tracePt t="39811" x="11028363" y="4000500"/>
          <p14:tracePt t="39827" x="10895013" y="3911600"/>
          <p14:tracePt t="39844" x="10787063" y="3714750"/>
          <p14:tracePt t="39861" x="10715625" y="3625850"/>
          <p14:tracePt t="39877" x="10555288" y="3554413"/>
          <p14:tracePt t="39894" x="10439400" y="3509963"/>
          <p14:tracePt t="39911" x="10358438" y="3500438"/>
          <p14:tracePt t="39927" x="9947275" y="3482975"/>
          <p14:tracePt t="39944" x="9769475" y="3473450"/>
          <p14:tracePt t="39962" x="9429750" y="3455988"/>
          <p14:tracePt t="39978" x="9045575" y="3465513"/>
          <p14:tracePt t="39994" x="8848725" y="3482975"/>
          <p14:tracePt t="40263" x="8742363" y="3473450"/>
          <p14:tracePt t="40269" x="8670925" y="3473450"/>
          <p14:tracePt t="40278" x="8545513" y="3473450"/>
          <p14:tracePt t="40294" x="8134350" y="3455988"/>
          <p14:tracePt t="40328" x="7358063" y="3402013"/>
          <p14:tracePt t="40361" x="6170613" y="3224213"/>
          <p14:tracePt t="40394" x="5616575" y="3170238"/>
          <p14:tracePt t="40411" x="5375275" y="3108325"/>
          <p14:tracePt t="40428" x="5313363" y="3098800"/>
          <p14:tracePt t="40444" x="5268913" y="3098800"/>
          <p14:tracePt t="40461" x="5232400" y="3098800"/>
          <p14:tracePt t="40478" x="5180013" y="3098800"/>
          <p14:tracePt t="40494" x="5089525" y="3098800"/>
          <p14:tracePt t="40511" x="5054600" y="3116263"/>
          <p14:tracePt t="40528" x="5045075" y="3116263"/>
          <p14:tracePt t="40530" x="5037138" y="3116263"/>
          <p14:tracePt t="40567" x="5045075" y="3116263"/>
          <p14:tracePt t="40583" x="5054600" y="3125788"/>
          <p14:tracePt t="40594" x="5062538" y="3125788"/>
          <p14:tracePt t="40613" x="5187950" y="3133725"/>
          <p14:tracePt t="40628" x="5259388" y="3133725"/>
          <p14:tracePt t="40644" x="5661025" y="3143250"/>
          <p14:tracePt t="40661" x="5983288" y="3143250"/>
          <p14:tracePt t="40678" x="6589713" y="3143250"/>
          <p14:tracePt t="40694" x="7500938" y="3152775"/>
          <p14:tracePt t="40711" x="7858125" y="3179763"/>
          <p14:tracePt t="40728" x="8215313" y="3179763"/>
          <p14:tracePt t="40744" x="8323263" y="3187700"/>
          <p14:tracePt t="40761" x="8420100" y="3205163"/>
          <p14:tracePt t="40778" x="8501063" y="3214688"/>
          <p14:tracePt t="40794" x="8501063" y="3224213"/>
          <p14:tracePt t="40917" x="8510588" y="3224213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4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5"/>
    </mc:Choice>
    <mc:Fallback>
      <p:transition spd="slow" advTm="5425"/>
    </mc:Fallback>
  </mc:AlternateContent>
  <p:timing>
    <p:tnLst>
      <p:par>
        <p:cTn id="1" dur="indefinite" restart="never" nodeType="tmRoot"/>
      </p:par>
    </p:tnLst>
  </p:timing>
  <p:extLst>
    <p:ext uri="{3A86A75C-4F4B-4683-9AE1-C65F6400EC91}">
      <p14:laserTraceLst xmlns:p14="http://schemas.microsoft.com/office/powerpoint/2010/main">
        <p14:tracePtLst>
          <p14:tracePt t="3434" x="8474075" y="3197225"/>
          <p14:tracePt t="3442" x="8394700" y="3125788"/>
          <p14:tracePt t="3449" x="8232775" y="3009900"/>
          <p14:tracePt t="3459" x="8161338" y="2973388"/>
          <p14:tracePt t="3473" x="7786688" y="2697163"/>
          <p14:tracePt t="3490" x="7323138" y="2366963"/>
          <p14:tracePt t="3507" x="6545263" y="2009775"/>
          <p14:tracePt t="3540" x="4768850" y="901700"/>
          <p14:tracePt t="3573" x="3259138" y="303213"/>
          <p14:tracePt t="3607" x="1857375" y="0"/>
          <p14:tracePt t="3623" x="1660525" y="0"/>
          <p14:tracePt t="3640" x="1589088" y="0"/>
          <p14:tracePt t="3657" x="1581150" y="0"/>
          <p14:tracePt t="5208" x="1428750" y="53975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8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9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6" tooltip="cuerda vibrant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154"/>
            <a:ext cx="9143999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38082" y="833718"/>
            <a:ext cx="353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hlinkClick r:id="rId6"/>
              </a:rPr>
              <a:t>cuerda vibrante</a:t>
            </a:r>
            <a:endParaRPr lang="es-AR" dirty="0"/>
          </a:p>
        </p:txBody>
      </p:sp>
      <p:sp>
        <p:nvSpPr>
          <p:cNvPr id="2" name="Rectángulo 1"/>
          <p:cNvSpPr/>
          <p:nvPr/>
        </p:nvSpPr>
        <p:spPr>
          <a:xfrm>
            <a:off x="2138082" y="1358537"/>
            <a:ext cx="3753267" cy="3618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/>
          <p:cNvSpPr txBox="1"/>
          <p:nvPr/>
        </p:nvSpPr>
        <p:spPr>
          <a:xfrm>
            <a:off x="4650377" y="833718"/>
            <a:ext cx="534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https://www.youtube.com/watch?v=97L1tXpXmIs</a:t>
            </a:r>
          </a:p>
        </p:txBody>
      </p:sp>
      <p:pic>
        <p:nvPicPr>
          <p:cNvPr id="10" name="2024-03-10-19-14-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8436" y="1277647"/>
            <a:ext cx="7955280" cy="5358915"/>
          </a:xfr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77"/>
    </mc:Choice>
    <mc:Fallback>
      <p:transition spd="slow" advTm="42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29" objId="10"/>
        <p14:stopEvt time="30986" objId="10"/>
      </p14:showEvt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3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7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6" tooltip="cuerda vibrant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154"/>
            <a:ext cx="9143999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972491" y="1254034"/>
            <a:ext cx="3944983" cy="395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2024-03-10-19-25-1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90993" y="1208135"/>
            <a:ext cx="4652962" cy="4351338"/>
          </a:xfrm>
        </p:spPr>
      </p:pic>
      <p:sp>
        <p:nvSpPr>
          <p:cNvPr id="9" name="CuadroTexto 8"/>
          <p:cNvSpPr txBox="1"/>
          <p:nvPr/>
        </p:nvSpPr>
        <p:spPr>
          <a:xfrm>
            <a:off x="1672046" y="5605372"/>
            <a:ext cx="958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 </a:t>
            </a:r>
            <a:r>
              <a:rPr lang="es-ES" dirty="0" err="1"/>
              <a:t>Adjwilley</a:t>
            </a:r>
            <a:r>
              <a:rPr lang="es-ES" dirty="0"/>
              <a:t> - Trabajo propio, CC BY-SA 3.0, https://commons.wikimedia.org/w/index.php?curid=26249625</a:t>
            </a:r>
            <a:endParaRPr lang="es-AR" dirty="0"/>
          </a:p>
        </p:txBody>
      </p:sp>
      <p:sp>
        <p:nvSpPr>
          <p:cNvPr id="10" name="CuadroTexto 9"/>
          <p:cNvSpPr txBox="1"/>
          <p:nvPr/>
        </p:nvSpPr>
        <p:spPr>
          <a:xfrm>
            <a:off x="3590994" y="777352"/>
            <a:ext cx="465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https://es.wikipedia.org/wiki/Cuerda_vibrante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1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71"/>
    </mc:Choice>
    <mc:Fallback>
      <p:transition spd="slow" advTm="48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82" objId="8"/>
        <p14:stopEvt time="16342" objId="8"/>
        <p14:playEvt time="21461" objId="8"/>
        <p14:stopEvt time="34285" objId="8"/>
        <p14:playEvt time="37916" objId="8"/>
        <p14:stopEvt time="48071" objId="8"/>
      </p14:showEvt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 end="3060.9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3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84"/>
    </mc:Choice>
    <mc:Fallback>
      <p:transition spd="slow" advTm="5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49" x="822325" y="5062538"/>
          <p14:tracePt t="4107" x="919163" y="5045075"/>
          <p14:tracePt t="4115" x="1027113" y="5045075"/>
          <p14:tracePt t="4123" x="1108075" y="5045075"/>
          <p14:tracePt t="4132" x="1152525" y="5045075"/>
          <p14:tracePt t="4149" x="1401763" y="5027613"/>
          <p14:tracePt t="4166" x="1571625" y="5027613"/>
          <p14:tracePt t="4183" x="1911350" y="5027613"/>
          <p14:tracePt t="4216" x="2322513" y="5027613"/>
          <p14:tracePt t="4249" x="2840038" y="5062538"/>
          <p14:tracePt t="4283" x="3179763" y="5089525"/>
          <p14:tracePt t="4299" x="3394075" y="5089525"/>
          <p14:tracePt t="4316" x="3527425" y="5099050"/>
          <p14:tracePt t="4332" x="3660775" y="5099050"/>
          <p14:tracePt t="4349" x="3803650" y="5099050"/>
          <p14:tracePt t="4366" x="3894138" y="5099050"/>
          <p14:tracePt t="4382" x="4098925" y="5099050"/>
          <p14:tracePt t="4399" x="4259263" y="5099050"/>
          <p14:tracePt t="4416" x="4357688" y="5099050"/>
          <p14:tracePt t="4433" x="4527550" y="5099050"/>
          <p14:tracePt t="4449" x="4751388" y="5062538"/>
          <p14:tracePt t="4466" x="4884738" y="5027613"/>
          <p14:tracePt t="4483" x="5108575" y="4938713"/>
          <p14:tracePt t="4499" x="5241925" y="4867275"/>
          <p14:tracePt t="4516" x="5402263" y="4759325"/>
          <p14:tracePt t="4533" x="5500688" y="4714875"/>
          <p14:tracePt t="4549" x="5581650" y="4660900"/>
          <p14:tracePt t="4566" x="5661025" y="4537075"/>
          <p14:tracePt t="4583" x="5715000" y="4330700"/>
          <p14:tracePt t="4599" x="5732463" y="4125913"/>
          <p14:tracePt t="4616" x="5759450" y="3840163"/>
          <p14:tracePt t="4633" x="5751513" y="3768725"/>
          <p14:tracePt t="4649" x="5732463" y="3616325"/>
          <p14:tracePt t="4666" x="5688013" y="3340100"/>
          <p14:tracePt t="4683" x="5643563" y="3259138"/>
          <p14:tracePt t="4699" x="5562600" y="3009900"/>
          <p14:tracePt t="4716" x="5510213" y="2822575"/>
          <p14:tracePt t="4733" x="5465763" y="2616200"/>
          <p14:tracePt t="4749" x="5456238" y="2473325"/>
          <p14:tracePt t="4766" x="5419725" y="2411413"/>
          <p14:tracePt t="4783" x="5394325" y="2347913"/>
          <p14:tracePt t="4800" x="5330825" y="2081213"/>
          <p14:tracePt t="4816" x="5286375" y="1946275"/>
          <p14:tracePt t="4833" x="5187950" y="1822450"/>
          <p14:tracePt t="4849" x="5018088" y="1652588"/>
          <p14:tracePt t="4866" x="4902200" y="1517650"/>
          <p14:tracePt t="4883" x="4643438" y="1393825"/>
          <p14:tracePt t="4899" x="4429125" y="1330325"/>
          <p14:tracePt t="4916" x="4322763" y="1295400"/>
          <p14:tracePt t="4933" x="4062413" y="1204913"/>
          <p14:tracePt t="4949" x="3822700" y="1204913"/>
          <p14:tracePt t="4966" x="3589338" y="1241425"/>
          <p14:tracePt t="4983" x="3438525" y="1276350"/>
          <p14:tracePt t="4999" x="3286125" y="1303338"/>
          <p14:tracePt t="5016" x="3062288" y="1357313"/>
          <p14:tracePt t="5033" x="2990850" y="1374775"/>
          <p14:tracePt t="5049" x="2840038" y="1428750"/>
          <p14:tracePt t="5066" x="2714625" y="1490663"/>
          <p14:tracePt t="5083" x="2608263" y="1581150"/>
          <p14:tracePt t="5099" x="2554288" y="1625600"/>
          <p14:tracePt t="5116" x="2527300" y="1660525"/>
          <p14:tracePt t="5133" x="2482850" y="1687513"/>
          <p14:tracePt t="5149" x="2411413" y="1731963"/>
          <p14:tracePt t="5166" x="2339975" y="1776413"/>
          <p14:tracePt t="5183" x="2295525" y="1812925"/>
          <p14:tracePt t="5199" x="2251075" y="1884363"/>
          <p14:tracePt t="5216" x="2187575" y="2009775"/>
          <p14:tracePt t="5233" x="2170113" y="2170113"/>
          <p14:tracePt t="5249" x="2160588" y="2276475"/>
          <p14:tracePt t="5266" x="2160588" y="2500313"/>
          <p14:tracePt t="5283" x="2160588" y="2581275"/>
          <p14:tracePt t="5299" x="2160588" y="2795588"/>
          <p14:tracePt t="5316" x="2170113" y="2946400"/>
          <p14:tracePt t="5333" x="2179638" y="2990850"/>
          <p14:tracePt t="5349" x="2187575" y="3062288"/>
          <p14:tracePt t="5366" x="2224088" y="3170238"/>
          <p14:tracePt t="5383" x="2251075" y="3402013"/>
          <p14:tracePt t="5399" x="2276475" y="3446463"/>
          <p14:tracePt t="5416" x="2312988" y="3490913"/>
          <p14:tracePt t="5433" x="2374900" y="3660775"/>
          <p14:tracePt t="5450" x="2411413" y="3751263"/>
          <p14:tracePt t="5466" x="2438400" y="3803650"/>
          <p14:tracePt t="5483" x="2465388" y="3830638"/>
          <p14:tracePt t="5500" x="2490788" y="3867150"/>
          <p14:tracePt t="5516" x="2554288" y="3956050"/>
          <p14:tracePt t="5533" x="2625725" y="4044950"/>
          <p14:tracePt t="5549" x="2705100" y="4170363"/>
          <p14:tracePt t="5566" x="2813050" y="4251325"/>
          <p14:tracePt t="5568" x="2847975" y="4268788"/>
          <p14:tracePt t="5583" x="2894013" y="4303713"/>
          <p14:tracePt t="5600" x="2928938" y="4330700"/>
          <p14:tracePt t="5616" x="2973388" y="4384675"/>
          <p14:tracePt t="5633" x="3044825" y="4465638"/>
          <p14:tracePt t="5649" x="3214688" y="4589463"/>
          <p14:tracePt t="5666" x="3303588" y="4616450"/>
          <p14:tracePt t="5683" x="3340100" y="4633913"/>
          <p14:tracePt t="5700" x="3384550" y="4643438"/>
          <p14:tracePt t="5717" x="3473450" y="4643438"/>
          <p14:tracePt t="5733" x="3517900" y="4643438"/>
          <p14:tracePt t="5750" x="3554413" y="4643438"/>
          <p14:tracePt t="6052" x="3679825" y="4643438"/>
          <p14:tracePt t="6060" x="3759200" y="4643438"/>
          <p14:tracePt t="6067" x="3813175" y="4643438"/>
          <p14:tracePt t="6083" x="4037013" y="4643438"/>
          <p14:tracePt t="6116" x="4259263" y="4643438"/>
          <p14:tracePt t="6150" x="4510088" y="4643438"/>
          <p14:tracePt t="6183" x="4660900" y="4633913"/>
          <p14:tracePt t="6200" x="4724400" y="4625975"/>
          <p14:tracePt t="6217" x="4813300" y="4608513"/>
          <p14:tracePt t="6233" x="4956175" y="4581525"/>
          <p14:tracePt t="6250" x="5000625" y="4554538"/>
          <p14:tracePt t="6266" x="5054600" y="4518025"/>
          <p14:tracePt t="6283" x="5205413" y="4394200"/>
          <p14:tracePt t="6300" x="5295900" y="4340225"/>
          <p14:tracePt t="6317" x="5375275" y="4295775"/>
          <p14:tracePt t="6333" x="5419725" y="4268788"/>
          <p14:tracePt t="6350" x="5483225" y="4214813"/>
          <p14:tracePt t="6367" x="5554663" y="4143375"/>
          <p14:tracePt t="6383" x="5626100" y="4071938"/>
          <p14:tracePt t="6400" x="5688013" y="3990975"/>
          <p14:tracePt t="6417" x="5751513" y="3929063"/>
          <p14:tracePt t="6433" x="5786438" y="3840163"/>
          <p14:tracePt t="6450" x="5803900" y="3795713"/>
          <p14:tracePt t="6467" x="5813425" y="3724275"/>
          <p14:tracePt t="6483" x="5822950" y="3616325"/>
          <p14:tracePt t="6500" x="5822950" y="3536950"/>
          <p14:tracePt t="6517" x="5803900" y="3465513"/>
          <p14:tracePt t="6534" x="5786438" y="3276600"/>
          <p14:tracePt t="6550" x="5759450" y="3143250"/>
          <p14:tracePt t="6567" x="5751513" y="3062288"/>
          <p14:tracePt t="6568" x="5732463" y="3027363"/>
          <p14:tracePt t="6584" x="5724525" y="2901950"/>
          <p14:tracePt t="6600" x="5697538" y="2776538"/>
          <p14:tracePt t="6617" x="5670550" y="2697163"/>
          <p14:tracePt t="6633" x="5626100" y="2616200"/>
          <p14:tracePt t="6650" x="5527675" y="2384425"/>
          <p14:tracePt t="6667" x="5473700" y="2286000"/>
          <p14:tracePt t="6683" x="5446713" y="2232025"/>
          <p14:tracePt t="6700" x="5411788" y="2179638"/>
          <p14:tracePt t="6717" x="5251450" y="2000250"/>
          <p14:tracePt t="6734" x="5133975" y="1847850"/>
          <p14:tracePt t="6750" x="5054600" y="1803400"/>
          <p14:tracePt t="6767" x="4983163" y="1768475"/>
          <p14:tracePt t="6783" x="4857750" y="1687513"/>
          <p14:tracePt t="6800" x="4741863" y="1643063"/>
          <p14:tracePt t="6817" x="4643438" y="1589088"/>
          <p14:tracePt t="6834" x="4598988" y="1527175"/>
          <p14:tracePt t="6850" x="4438650" y="1428750"/>
          <p14:tracePt t="6867" x="4303713" y="1374775"/>
          <p14:tracePt t="6883" x="4197350" y="1366838"/>
          <p14:tracePt t="6900" x="4116388" y="1322388"/>
          <p14:tracePt t="6917" x="3919538" y="1295400"/>
          <p14:tracePt t="6933" x="3732213" y="1258888"/>
          <p14:tracePt t="6950" x="3562350" y="1258888"/>
          <p14:tracePt t="6967" x="3394075" y="1258888"/>
          <p14:tracePt t="6983" x="3322638" y="1276350"/>
          <p14:tracePt t="7000" x="3089275" y="1322388"/>
          <p14:tracePt t="7017" x="2911475" y="1366838"/>
          <p14:tracePt t="7034" x="2822575" y="1411288"/>
          <p14:tracePt t="7050" x="2670175" y="1509713"/>
          <p14:tracePt t="7067" x="2473325" y="1643063"/>
          <p14:tracePt t="7084" x="2393950" y="1724025"/>
          <p14:tracePt t="7100" x="2303463" y="1803400"/>
          <p14:tracePt t="7117" x="2197100" y="1901825"/>
          <p14:tracePt t="7134" x="2027238" y="2205038"/>
          <p14:tracePt t="7150" x="1965325" y="2322513"/>
          <p14:tracePt t="7167" x="1901825" y="2536825"/>
          <p14:tracePt t="7184" x="1857375" y="2768600"/>
          <p14:tracePt t="7200" x="1812925" y="3036888"/>
          <p14:tracePt t="7217" x="1803400" y="3232150"/>
          <p14:tracePt t="7234" x="1803400" y="3313113"/>
          <p14:tracePt t="7250" x="1812925" y="3509963"/>
          <p14:tracePt t="7267" x="1857375" y="3660775"/>
          <p14:tracePt t="7284" x="1893888" y="3732213"/>
          <p14:tracePt t="7300" x="1973263" y="3875088"/>
          <p14:tracePt t="7317" x="2133600" y="4062413"/>
          <p14:tracePt t="7335" x="2357438" y="4187825"/>
          <p14:tracePt t="7350" x="2616200" y="4375150"/>
          <p14:tracePt t="7367" x="2911475" y="4643438"/>
          <p14:tracePt t="7384" x="3116263" y="4768850"/>
          <p14:tracePt t="7400" x="3473450" y="4911725"/>
          <p14:tracePt t="7417" x="3705225" y="5072063"/>
          <p14:tracePt t="7434" x="3902075" y="5116513"/>
          <p14:tracePt t="7450" x="3973513" y="5143500"/>
          <p14:tracePt t="7467" x="4116388" y="5160963"/>
          <p14:tracePt t="7484" x="4367213" y="5153025"/>
          <p14:tracePt t="7500" x="4419600" y="5126038"/>
          <p14:tracePt t="7517" x="4562475" y="5045075"/>
          <p14:tracePt t="7534" x="4741863" y="4965700"/>
          <p14:tracePt t="7550" x="4822825" y="4929188"/>
          <p14:tracePt t="7567" x="4946650" y="4857750"/>
          <p14:tracePt t="7584" x="5089525" y="4822825"/>
          <p14:tracePt t="7600" x="5187950" y="4795838"/>
          <p14:tracePt t="7617" x="5241925" y="4759325"/>
          <p14:tracePt t="7634" x="5268913" y="4741863"/>
          <p14:tracePt t="7650" x="5276850" y="4714875"/>
          <p14:tracePt t="9826" x="5438775" y="4705350"/>
          <p14:tracePt t="9833" x="5661025" y="4697413"/>
          <p14:tracePt t="9840" x="5768975" y="4697413"/>
          <p14:tracePt t="9851" x="6045200" y="4705350"/>
          <p14:tracePt t="9868" x="6384925" y="4776788"/>
          <p14:tracePt t="9885" x="6875463" y="4919663"/>
          <p14:tracePt t="9901" x="7188200" y="4983163"/>
          <p14:tracePt t="9934" x="7419975" y="5010150"/>
          <p14:tracePt t="9968" x="7670800" y="5045075"/>
          <p14:tracePt t="10001" x="7724775" y="5054600"/>
          <p14:tracePt t="10018" x="7732713" y="5054600"/>
          <p14:tracePt t="10309" x="7831138" y="5054600"/>
          <p14:tracePt t="10317" x="7956550" y="5054600"/>
          <p14:tracePt t="10325" x="8018463" y="5054600"/>
          <p14:tracePt t="10335" x="8099425" y="5054600"/>
          <p14:tracePt t="10351" x="8251825" y="5045075"/>
          <p14:tracePt t="10368" x="8483600" y="4991100"/>
          <p14:tracePt t="10384" x="8616950" y="4938713"/>
          <p14:tracePt t="10401" x="8813800" y="4919663"/>
          <p14:tracePt t="10418" x="8939213" y="4894263"/>
          <p14:tracePt t="10435" x="9028113" y="4875213"/>
          <p14:tracePt t="10451" x="9153525" y="4840288"/>
          <p14:tracePt t="10468" x="9259888" y="4803775"/>
          <p14:tracePt t="10485" x="9340850" y="4776788"/>
          <p14:tracePt t="10501" x="9385300" y="4751388"/>
          <p14:tracePt t="10518" x="9456738" y="4652963"/>
          <p14:tracePt t="10535" x="9537700" y="4446588"/>
          <p14:tracePt t="10551" x="9590088" y="4322763"/>
          <p14:tracePt t="10568" x="9644063" y="4205288"/>
          <p14:tracePt t="10585" x="9715500" y="3990975"/>
          <p14:tracePt t="10601" x="9769475" y="3813175"/>
          <p14:tracePt t="10618" x="9813925" y="3554413"/>
          <p14:tracePt t="10634" x="9823450" y="3394075"/>
          <p14:tracePt t="10652" x="9823450" y="3330575"/>
          <p14:tracePt t="10668" x="9840913" y="3062288"/>
          <p14:tracePt t="10684" x="9840913" y="2938463"/>
          <p14:tracePt t="10701" x="9840913" y="2847975"/>
          <p14:tracePt t="10718" x="9831388" y="2581275"/>
          <p14:tracePt t="10735" x="9752013" y="2322513"/>
          <p14:tracePt t="10751" x="9653588" y="2009775"/>
          <p14:tracePt t="10768" x="9563100" y="1911350"/>
          <p14:tracePt t="10785" x="9456738" y="1795463"/>
          <p14:tracePt t="10801" x="9259888" y="1598613"/>
          <p14:tracePt t="10818" x="9037638" y="1490663"/>
          <p14:tracePt t="10835" x="8939213" y="1473200"/>
          <p14:tracePt t="10851" x="8653463" y="1465263"/>
          <p14:tracePt t="10868" x="8375650" y="1438275"/>
          <p14:tracePt t="10885" x="8161338" y="1438275"/>
          <p14:tracePt t="10901" x="8045450" y="1438275"/>
          <p14:tracePt t="10918" x="7875588" y="1438275"/>
          <p14:tracePt t="10935" x="7715250" y="1446213"/>
          <p14:tracePt t="10951" x="7616825" y="1473200"/>
          <p14:tracePt t="10968" x="7545388" y="1517650"/>
          <p14:tracePt t="10985" x="7402513" y="1616075"/>
          <p14:tracePt t="11001" x="7259638" y="1731963"/>
          <p14:tracePt t="11018" x="7126288" y="1857375"/>
          <p14:tracePt t="11035" x="7010400" y="1982788"/>
          <p14:tracePt t="11051" x="6840538" y="2197100"/>
          <p14:tracePt t="11068" x="6751638" y="2322513"/>
          <p14:tracePt t="11069" x="6732588" y="2339975"/>
          <p14:tracePt t="11085" x="6653213" y="2482850"/>
          <p14:tracePt t="11101" x="6608763" y="2652713"/>
          <p14:tracePt t="11118" x="6562725" y="2751138"/>
          <p14:tracePt t="11135" x="6527800" y="2830513"/>
          <p14:tracePt t="11151" x="6456363" y="3000375"/>
          <p14:tracePt t="11168" x="6411913" y="3251200"/>
          <p14:tracePt t="11185" x="6402388" y="3357563"/>
          <p14:tracePt t="11201" x="6384925" y="3660775"/>
          <p14:tracePt t="11218" x="6384925" y="3830638"/>
          <p14:tracePt t="11235" x="6429375" y="4098925"/>
          <p14:tracePt t="11251" x="6465888" y="4214813"/>
          <p14:tracePt t="11268" x="6545263" y="4340225"/>
          <p14:tracePt t="11285" x="6653213" y="4554538"/>
          <p14:tracePt t="11302" x="6804025" y="4714875"/>
          <p14:tracePt t="11318" x="7010400" y="4813300"/>
          <p14:tracePt t="11335" x="7108825" y="4919663"/>
          <p14:tracePt t="11352" x="7242175" y="5037138"/>
          <p14:tracePt t="11368" x="7500938" y="5126038"/>
          <p14:tracePt t="11385" x="7581900" y="5160963"/>
          <p14:tracePt t="11401" x="7688263" y="5160963"/>
          <p14:tracePt t="11418" x="7929563" y="5160963"/>
          <p14:tracePt t="11435" x="8001000" y="5160963"/>
          <p14:tracePt t="11451" x="8161338" y="5160963"/>
          <p14:tracePt t="11468" x="8340725" y="5133975"/>
          <p14:tracePt t="11485" x="8447088" y="5116513"/>
          <p14:tracePt t="11502" x="8616950" y="5072063"/>
          <p14:tracePt t="11518" x="8759825" y="5045075"/>
          <p14:tracePt t="11535" x="8840788" y="5027613"/>
          <p14:tracePt t="11552" x="8902700" y="4991100"/>
          <p14:tracePt t="11568" x="9010650" y="4938713"/>
          <p14:tracePt t="11585" x="9072563" y="4902200"/>
          <p14:tracePt t="11601" x="9134475" y="4884738"/>
          <p14:tracePt t="11618" x="9153525" y="4875213"/>
          <p14:tracePt t="11942" x="9259888" y="4830763"/>
          <p14:tracePt t="11949" x="9348788" y="4776788"/>
          <p14:tracePt t="11957" x="9402763" y="4741863"/>
          <p14:tracePt t="11968" x="9483725" y="4652963"/>
          <p14:tracePt t="11986" x="9599613" y="4473575"/>
          <p14:tracePt t="12002" x="9823450" y="4340225"/>
          <p14:tracePt t="12018" x="9956800" y="4133850"/>
          <p14:tracePt t="12052" x="10018713" y="3938588"/>
          <p14:tracePt t="12085" x="10072688" y="3687763"/>
          <p14:tracePt t="12118" x="10072688" y="3544888"/>
          <p14:tracePt t="12135" x="10063163" y="3473450"/>
          <p14:tracePt t="12152" x="10037763" y="3276600"/>
          <p14:tracePt t="12168" x="10018713" y="3160713"/>
          <p14:tracePt t="12185" x="9983788" y="3081338"/>
          <p14:tracePt t="12202" x="9939338" y="2840038"/>
          <p14:tracePt t="12218" x="9875838" y="2705100"/>
          <p14:tracePt t="12235" x="9777413" y="2598738"/>
          <p14:tracePt t="12252" x="9680575" y="2401888"/>
          <p14:tracePt t="12268" x="9599613" y="2259013"/>
          <p14:tracePt t="12285" x="9483725" y="2081213"/>
          <p14:tracePt t="12302" x="9323388" y="1928813"/>
          <p14:tracePt t="12318" x="9161463" y="1795463"/>
          <p14:tracePt t="12335" x="9063038" y="1768475"/>
          <p14:tracePt t="12352" x="8840788" y="1679575"/>
          <p14:tracePt t="12368" x="8697913" y="1633538"/>
          <p14:tracePt t="12385" x="8572500" y="1562100"/>
          <p14:tracePt t="12402" x="8340725" y="1490663"/>
          <p14:tracePt t="12418" x="8232775" y="1482725"/>
          <p14:tracePt t="12435" x="8134350" y="1482725"/>
          <p14:tracePt t="12452" x="8062913" y="1482725"/>
          <p14:tracePt t="12468" x="7956550" y="1509713"/>
          <p14:tracePt t="12485" x="7885113" y="1554163"/>
          <p14:tracePt t="12502" x="7813675" y="1598613"/>
          <p14:tracePt t="12518" x="7769225" y="1633538"/>
          <p14:tracePt t="12535" x="7751763" y="1633538"/>
          <p14:tracePt t="12897" x="7715250" y="1660525"/>
          <p14:tracePt t="12903" x="7616825" y="1704975"/>
          <p14:tracePt t="12911" x="7473950" y="1758950"/>
          <p14:tracePt t="12919" x="7394575" y="1803400"/>
          <p14:tracePt t="12936" x="7269163" y="1866900"/>
          <p14:tracePt t="12952" x="7099300" y="1955800"/>
          <p14:tracePt t="12969" x="6938963" y="2000250"/>
          <p14:tracePt t="13002" x="6742113" y="2224088"/>
          <p14:tracePt t="13035" x="6653213" y="2384425"/>
          <p14:tracePt t="13069" x="6616700" y="2571750"/>
          <p14:tracePt t="13085" x="6616700" y="2687638"/>
          <p14:tracePt t="13102" x="6634163" y="2768600"/>
          <p14:tracePt t="13119" x="6715125" y="3054350"/>
          <p14:tracePt t="13135" x="6759575" y="3214688"/>
          <p14:tracePt t="13152" x="6786563" y="3295650"/>
          <p14:tracePt t="13169" x="6848475" y="3455988"/>
          <p14:tracePt t="13185" x="6884988" y="3571875"/>
          <p14:tracePt t="13202" x="6919913" y="3670300"/>
          <p14:tracePt t="13219" x="6946900" y="3741738"/>
          <p14:tracePt t="13235" x="6991350" y="3830638"/>
          <p14:tracePt t="13252" x="7045325" y="3938588"/>
          <p14:tracePt t="13269" x="7108825" y="4037013"/>
          <p14:tracePt t="13286" x="7134225" y="4062413"/>
          <p14:tracePt t="13302" x="7170738" y="4098925"/>
          <p14:tracePt t="13319" x="7197725" y="4133850"/>
          <p14:tracePt t="13336" x="7242175" y="4179888"/>
          <p14:tracePt t="13352" x="7277100" y="4205288"/>
          <p14:tracePt t="13369" x="7340600" y="4251325"/>
          <p14:tracePt t="13385" x="7412038" y="4276725"/>
          <p14:tracePt t="13402" x="7473950" y="4303713"/>
          <p14:tracePt t="13419" x="7527925" y="4340225"/>
          <p14:tracePt t="13436" x="7554913" y="4357688"/>
          <p14:tracePt t="13452" x="7562850" y="4357688"/>
          <p14:tracePt t="13493" x="7562850" y="4367213"/>
          <p14:tracePt t="13522" x="7562850" y="4375150"/>
          <p14:tracePt t="13866" x="7680325" y="4419600"/>
          <p14:tracePt t="13873" x="7858125" y="4491038"/>
          <p14:tracePt t="13880" x="7920038" y="4527550"/>
          <p14:tracePt t="13888" x="8027988" y="4581525"/>
          <p14:tracePt t="13902" x="8304213" y="4625975"/>
          <p14:tracePt t="13919" x="8429625" y="4652963"/>
          <p14:tracePt t="13936" x="8599488" y="4679950"/>
          <p14:tracePt t="13952" x="8813800" y="4705350"/>
          <p14:tracePt t="13986" x="9269413" y="4732338"/>
          <p14:tracePt t="14019" x="9385300" y="4724400"/>
          <p14:tracePt t="14052" x="9698038" y="4483100"/>
          <p14:tracePt t="14069" x="9777413" y="4295775"/>
          <p14:tracePt t="14086" x="9831388" y="4160838"/>
          <p14:tracePt t="14088" x="9848850" y="4054475"/>
          <p14:tracePt t="14102" x="9875838" y="3938588"/>
          <p14:tracePt t="14119" x="9894888" y="3724275"/>
          <p14:tracePt t="14136" x="9912350" y="3581400"/>
          <p14:tracePt t="14152" x="9920288" y="3446463"/>
          <p14:tracePt t="14169" x="9920288" y="3348038"/>
          <p14:tracePt t="14186" x="9885363" y="3009900"/>
          <p14:tracePt t="14202" x="9848850" y="2813050"/>
          <p14:tracePt t="14219" x="9823450" y="2625725"/>
          <p14:tracePt t="14236" x="9796463" y="2401888"/>
          <p14:tracePt t="14253" x="9742488" y="2286000"/>
          <p14:tracePt t="14269" x="9644063" y="2170113"/>
          <p14:tracePt t="14286" x="9518650" y="2054225"/>
          <p14:tracePt t="14302" x="9402763" y="1973263"/>
          <p14:tracePt t="14319" x="9170988" y="1866900"/>
          <p14:tracePt t="14336" x="8858250" y="1822450"/>
          <p14:tracePt t="14353" x="8447088" y="1803400"/>
          <p14:tracePt t="14369" x="8296275" y="1803400"/>
          <p14:tracePt t="14386" x="8045450" y="1803400"/>
          <p14:tracePt t="14403" x="7867650" y="1812925"/>
          <p14:tracePt t="14419" x="7634288" y="1839913"/>
          <p14:tracePt t="14436" x="7491413" y="1866900"/>
          <p14:tracePt t="14453" x="7402513" y="1928813"/>
          <p14:tracePt t="14469" x="7188200" y="2133600"/>
          <p14:tracePt t="14486" x="7054850" y="2268538"/>
          <p14:tracePt t="14503" x="6983413" y="2357438"/>
          <p14:tracePt t="14519" x="6902450" y="2581275"/>
          <p14:tracePt t="14536" x="6840538" y="2768600"/>
          <p14:tracePt t="14553" x="6804025" y="2901950"/>
          <p14:tracePt t="14569" x="6786563" y="3170238"/>
          <p14:tracePt t="14586" x="6786563" y="3276600"/>
          <p14:tracePt t="14603" x="6804025" y="3571875"/>
          <p14:tracePt t="14619" x="6867525" y="3786188"/>
          <p14:tracePt t="14636" x="6946900" y="3983038"/>
          <p14:tracePt t="14653" x="6991350" y="4133850"/>
          <p14:tracePt t="14670" x="7161213" y="4241800"/>
          <p14:tracePt t="14686" x="7251700" y="4286250"/>
          <p14:tracePt t="14703" x="7296150" y="4322763"/>
          <p14:tracePt t="14719" x="7304088" y="4348163"/>
          <p14:tracePt t="14736" x="7313613" y="4357688"/>
          <p14:tracePt t="14753" x="7323138" y="4357688"/>
          <p14:tracePt t="15275" x="7402513" y="4330700"/>
          <p14:tracePt t="15281" x="7491413" y="4268788"/>
          <p14:tracePt t="15289" x="7634288" y="4214813"/>
          <p14:tracePt t="15303" x="7831138" y="4152900"/>
          <p14:tracePt t="15319" x="8323263" y="3983038"/>
          <p14:tracePt t="15336" x="8661400" y="3830638"/>
          <p14:tracePt t="15353" x="8902700" y="3670300"/>
          <p14:tracePt t="15386" x="9412288" y="3402013"/>
          <p14:tracePt t="15419" x="9671050" y="3205163"/>
          <p14:tracePt t="15453" x="9777413" y="3044825"/>
          <p14:tracePt t="15486" x="9858375" y="2759075"/>
          <p14:tracePt t="15503" x="9858375" y="2687638"/>
          <p14:tracePt t="15520" x="9831388" y="2446338"/>
          <p14:tracePt t="15536" x="9804400" y="2322513"/>
          <p14:tracePt t="15553" x="9777413" y="2259013"/>
          <p14:tracePt t="15569" x="9742488" y="2187575"/>
          <p14:tracePt t="15586" x="9688513" y="2071688"/>
          <p14:tracePt t="15588" x="9634538" y="1982788"/>
          <p14:tracePt t="15603" x="9528175" y="1884363"/>
          <p14:tracePt t="15619" x="9358313" y="1795463"/>
          <p14:tracePt t="15636" x="9242425" y="1704975"/>
          <p14:tracePt t="15653" x="8894763" y="1473200"/>
          <p14:tracePt t="15669" x="8582025" y="1339850"/>
          <p14:tracePt t="15686" x="8304213" y="1322388"/>
          <p14:tracePt t="15703" x="8205788" y="1303338"/>
          <p14:tracePt t="15720" x="8018463" y="1295400"/>
          <p14:tracePt t="15736" x="7804150" y="1295400"/>
          <p14:tracePt t="15753" x="7670800" y="1295400"/>
          <p14:tracePt t="15769" x="7491413" y="1295400"/>
          <p14:tracePt t="15786" x="7367588" y="1312863"/>
          <p14:tracePt t="15803" x="7251700" y="1322388"/>
          <p14:tracePt t="15820" x="7161213" y="1322388"/>
          <p14:tracePt t="15836" x="7116763" y="1322388"/>
          <p14:tracePt t="15853" x="7108825" y="1322388"/>
          <p14:tracePt t="15870" x="7099300" y="1322388"/>
          <p14:tracePt t="16146" x="7000875" y="1366838"/>
          <p14:tracePt t="16154" x="6929438" y="1411288"/>
          <p14:tracePt t="16162" x="6875463" y="1438275"/>
          <p14:tracePt t="16170" x="6804025" y="1465263"/>
          <p14:tracePt t="16203" x="6518275" y="1589088"/>
          <p14:tracePt t="16236" x="6429375" y="1670050"/>
          <p14:tracePt t="16270" x="6402388" y="1704975"/>
          <p14:tracePt t="16286" x="6394450" y="1724025"/>
          <p14:tracePt t="16303" x="6394450" y="1741488"/>
          <p14:tracePt t="16320" x="6384925" y="1741488"/>
          <p14:tracePt t="16336" x="6375400" y="1751013"/>
          <p14:tracePt t="16353" x="6367463" y="1758950"/>
          <p14:tracePt t="16370" x="6348413" y="1785938"/>
          <p14:tracePt t="16386" x="6340475" y="1795463"/>
          <p14:tracePt t="16403" x="6330950" y="1795463"/>
          <p14:tracePt t="16420" x="6323013" y="1795463"/>
          <p14:tracePt t="16436" x="6313488" y="1795463"/>
          <p14:tracePt t="16453" x="6303963" y="1803400"/>
          <p14:tracePt t="17048" x="6394450" y="1803400"/>
          <p14:tracePt t="17056" x="6483350" y="1803400"/>
          <p14:tracePt t="17064" x="6518275" y="1803400"/>
          <p14:tracePt t="17072" x="6562725" y="1795463"/>
          <p14:tracePt t="17087" x="6608763" y="1795463"/>
          <p14:tracePt t="17154" x="6599238" y="1795463"/>
          <p14:tracePt t="17161" x="6581775" y="1795463"/>
          <p14:tracePt t="17187" x="6251575" y="1795463"/>
          <p14:tracePt t="17220" x="5634038" y="1830388"/>
          <p14:tracePt t="17237" x="5394325" y="1830388"/>
          <p14:tracePt t="17254" x="5133975" y="1830388"/>
          <p14:tracePt t="17270" x="4983163" y="1839913"/>
          <p14:tracePt t="17287" x="4697413" y="1847850"/>
          <p14:tracePt t="17304" x="4652963" y="1857375"/>
          <p14:tracePt t="17320" x="4598988" y="1857375"/>
          <p14:tracePt t="17337" x="4572000" y="1857375"/>
          <p14:tracePt t="17392" x="4598988" y="1857375"/>
          <p14:tracePt t="17407" x="4732338" y="1830388"/>
          <p14:tracePt t="17415" x="4911725" y="1812925"/>
          <p14:tracePt t="17421" x="5133975" y="1795463"/>
          <p14:tracePt t="17437" x="5527675" y="1768475"/>
          <p14:tracePt t="17454" x="6081713" y="1714500"/>
          <p14:tracePt t="17470" x="6697663" y="1608138"/>
          <p14:tracePt t="17487" x="7224713" y="1482725"/>
          <p14:tracePt t="17504" x="7705725" y="1366838"/>
          <p14:tracePt t="17520" x="7858125" y="1357313"/>
          <p14:tracePt t="17537" x="8018463" y="1357313"/>
          <p14:tracePt t="17554" x="8180388" y="1357313"/>
          <p14:tracePt t="17570" x="8251825" y="1357313"/>
          <p14:tracePt t="17593" x="8259763" y="1374775"/>
          <p14:tracePt t="17603" x="8259763" y="1384300"/>
          <p14:tracePt t="17620" x="8269288" y="1401763"/>
          <p14:tracePt t="17637" x="8286750" y="1455738"/>
          <p14:tracePt t="17654" x="8286750" y="1509713"/>
          <p14:tracePt t="17670" x="8277225" y="1536700"/>
          <p14:tracePt t="17687" x="8269288" y="1571625"/>
          <p14:tracePt t="17704" x="8251825" y="1598613"/>
          <p14:tracePt t="17720" x="8232775" y="1697038"/>
          <p14:tracePt t="17737" x="8224838" y="1714500"/>
          <p14:tracePt t="17754" x="8224838" y="1724025"/>
          <p14:tracePt t="17928" x="8224838" y="1714500"/>
          <p14:tracePt t="17980" x="8224838" y="1704975"/>
          <p14:tracePt t="17996" x="8215313" y="1704975"/>
          <p14:tracePt t="18003" x="8108950" y="1670050"/>
          <p14:tracePt t="18010" x="7966075" y="1652588"/>
          <p14:tracePt t="18020" x="7894638" y="1652588"/>
          <p14:tracePt t="18037" x="7653338" y="1625600"/>
          <p14:tracePt t="18054" x="7331075" y="1598613"/>
          <p14:tracePt t="18070" x="6875463" y="1544638"/>
          <p14:tracePt t="18087" x="6653213" y="1527175"/>
          <p14:tracePt t="18104" x="6205538" y="1509713"/>
          <p14:tracePt t="18121" x="5822950" y="1500188"/>
          <p14:tracePt t="18137" x="5268913" y="1500188"/>
          <p14:tracePt t="18154" x="5072063" y="1500188"/>
          <p14:tracePt t="18170" x="4857750" y="1509713"/>
          <p14:tracePt t="18187" x="4679950" y="1527175"/>
          <p14:tracePt t="18204" x="4483100" y="1544638"/>
          <p14:tracePt t="18220" x="4286250" y="1554163"/>
          <p14:tracePt t="18237" x="4205288" y="1571625"/>
          <p14:tracePt t="18254" x="4125913" y="1571625"/>
          <p14:tracePt t="18270" x="3938588" y="1581150"/>
          <p14:tracePt t="18287" x="3822700" y="1589088"/>
          <p14:tracePt t="18304" x="3759200" y="1616075"/>
          <p14:tracePt t="18320" x="3679825" y="1633538"/>
          <p14:tracePt t="18337" x="3562350" y="1660525"/>
          <p14:tracePt t="18354" x="3517900" y="1679575"/>
          <p14:tracePt t="18370" x="3490913" y="1679575"/>
          <p14:tracePt t="18387" x="3455988" y="1697038"/>
          <p14:tracePt t="18404" x="3438525" y="1697038"/>
          <p14:tracePt t="18420" x="3419475" y="1704975"/>
          <p14:tracePt t="18437" x="3411538" y="1704975"/>
          <p14:tracePt t="18454" x="3402013" y="1724025"/>
          <p14:tracePt t="18470" x="3384550" y="1724025"/>
          <p14:tracePt t="18487" x="3340100" y="1741488"/>
          <p14:tracePt t="18504" x="3303588" y="1758950"/>
          <p14:tracePt t="18520" x="3276600" y="1776413"/>
          <p14:tracePt t="18537" x="3259138" y="1785938"/>
          <p14:tracePt t="18554" x="3251200" y="1785938"/>
          <p14:tracePt t="18571" x="3251200" y="1795463"/>
          <p14:tracePt t="20529" x="3357563" y="1785938"/>
          <p14:tracePt t="20537" x="3465513" y="1785938"/>
          <p14:tracePt t="20545" x="3562350" y="1785938"/>
          <p14:tracePt t="20555" x="3803650" y="1751013"/>
          <p14:tracePt t="20571" x="4143375" y="1731963"/>
          <p14:tracePt t="20574" x="4375150" y="1724025"/>
          <p14:tracePt t="20588" x="4625975" y="1704975"/>
          <p14:tracePt t="20605" x="5295900" y="1670050"/>
          <p14:tracePt t="20621" x="5715000" y="1660525"/>
          <p14:tracePt t="20655" x="6313488" y="1670050"/>
          <p14:tracePt t="20688" x="6715125" y="1697038"/>
          <p14:tracePt t="20721" x="6804025" y="1704975"/>
          <p14:tracePt t="20738" x="6823075" y="1714500"/>
          <p14:tracePt t="20755" x="6840538" y="1724025"/>
          <p14:tracePt t="20771" x="6867525" y="1731963"/>
          <p14:tracePt t="20788" x="6894513" y="1741488"/>
          <p14:tracePt t="20805" x="6919913" y="1758950"/>
          <p14:tracePt t="20821" x="7010400" y="1776413"/>
          <p14:tracePt t="20838" x="7089775" y="1812925"/>
          <p14:tracePt t="20855" x="7161213" y="1839913"/>
          <p14:tracePt t="20871" x="7259638" y="1901825"/>
          <p14:tracePt t="20888" x="7491413" y="1982788"/>
          <p14:tracePt t="20905" x="7545388" y="2017713"/>
          <p14:tracePt t="20921" x="7608888" y="2081213"/>
          <p14:tracePt t="20938" x="7670800" y="2116138"/>
          <p14:tracePt t="20955" x="7724775" y="2170113"/>
          <p14:tracePt t="20971" x="7742238" y="2197100"/>
          <p14:tracePt t="20988" x="7751763" y="2224088"/>
          <p14:tracePt t="21005" x="7759700" y="2241550"/>
          <p14:tracePt t="21021" x="7759700" y="2276475"/>
          <p14:tracePt t="21038" x="7759700" y="2295525"/>
          <p14:tracePt t="21055" x="7759700" y="2303463"/>
          <p14:tracePt t="21071" x="7759700" y="2312988"/>
          <p14:tracePt t="21089" x="7751763" y="2312988"/>
          <p14:tracePt t="21105" x="7661275" y="2330450"/>
          <p14:tracePt t="21121" x="7572375" y="2330450"/>
          <p14:tracePt t="21138" x="7304088" y="2322513"/>
          <p14:tracePt t="21155" x="7170738" y="2303463"/>
          <p14:tracePt t="21171" x="6732588" y="2259013"/>
          <p14:tracePt t="21188" x="6589713" y="2251075"/>
          <p14:tracePt t="21205" x="6259513" y="2205038"/>
          <p14:tracePt t="21221" x="6089650" y="2170113"/>
          <p14:tracePt t="21238" x="5732463" y="2098675"/>
          <p14:tracePt t="21255" x="5608638" y="2071688"/>
          <p14:tracePt t="21272" x="5384800" y="2054225"/>
          <p14:tracePt t="21288" x="5224463" y="2054225"/>
          <p14:tracePt t="21305" x="5108575" y="2054225"/>
          <p14:tracePt t="21321" x="4803775" y="2054225"/>
          <p14:tracePt t="21338" x="4705350" y="2044700"/>
          <p14:tracePt t="21355" x="4633913" y="2044700"/>
          <p14:tracePt t="21372" x="4500563" y="2036763"/>
          <p14:tracePt t="21388" x="4465638" y="2036763"/>
          <p14:tracePt t="21405" x="4456113" y="2036763"/>
          <p14:tracePt t="21422" x="4438650" y="2036763"/>
          <p14:tracePt t="21536" x="4438650" y="2044700"/>
          <p14:tracePt t="21596" x="4438650" y="2054225"/>
          <p14:tracePt t="22125" x="4554538" y="2054225"/>
          <p14:tracePt t="22133" x="4643438" y="2054225"/>
          <p14:tracePt t="22140" x="4822825" y="2027238"/>
          <p14:tracePt t="22155" x="5295900" y="2000250"/>
          <p14:tracePt t="22172" x="5768975" y="1982788"/>
          <p14:tracePt t="22188" x="6054725" y="1973263"/>
          <p14:tracePt t="22205" x="6411913" y="1982788"/>
          <p14:tracePt t="22238" x="7143750" y="2009775"/>
          <p14:tracePt t="22272" x="7500938" y="2027238"/>
          <p14:tracePt t="22305" x="7661275" y="2036763"/>
          <p14:tracePt t="22625" x="7759700" y="2036763"/>
          <p14:tracePt t="22632" x="7804150" y="2036763"/>
          <p14:tracePt t="22639" x="7947025" y="2036763"/>
          <p14:tracePt t="22655" x="8188325" y="2036763"/>
          <p14:tracePt t="22672" x="8251825" y="2036763"/>
          <p14:tracePt t="22705" x="8394700" y="2036763"/>
          <p14:tracePt t="22738" x="8456613" y="2036763"/>
          <p14:tracePt t="22789" x="8466138" y="2036763"/>
          <p14:tracePt t="22826" x="8483600" y="2036763"/>
          <p14:tracePt t="22834" x="8501063" y="2027238"/>
          <p14:tracePt t="22840" x="8510588" y="2017713"/>
          <p14:tracePt t="22856" x="8555038" y="2000250"/>
          <p14:tracePt t="22872" x="8609013" y="1946275"/>
          <p14:tracePt t="22889" x="8688388" y="1874838"/>
          <p14:tracePt t="22905" x="8796338" y="1839913"/>
          <p14:tracePt t="22922" x="8848725" y="1830388"/>
          <p14:tracePt t="22939" x="8858250" y="1830388"/>
          <p14:tracePt t="22976" x="8858250" y="1839913"/>
          <p14:tracePt t="22989" x="8858250" y="1847850"/>
          <p14:tracePt t="23005" x="8858250" y="1874838"/>
          <p14:tracePt t="23022" x="8840788" y="1973263"/>
          <p14:tracePt t="23039" x="8804275" y="2036763"/>
          <p14:tracePt t="23055" x="8724900" y="2187575"/>
          <p14:tracePt t="23072" x="8653463" y="2438400"/>
          <p14:tracePt t="23089" x="8616950" y="2544763"/>
          <p14:tracePt t="23105" x="8562975" y="2813050"/>
          <p14:tracePt t="23122" x="8518525" y="2938463"/>
          <p14:tracePt t="23139" x="8420100" y="3081338"/>
          <p14:tracePt t="23156" x="8286750" y="3251200"/>
          <p14:tracePt t="23172" x="8205788" y="3367088"/>
          <p14:tracePt t="23189" x="8161338" y="3411538"/>
          <p14:tracePt t="23206" x="8045450" y="3527425"/>
          <p14:tracePt t="23222" x="7947025" y="3652838"/>
          <p14:tracePt t="23239" x="7885113" y="3759200"/>
          <p14:tracePt t="23256" x="7848600" y="3813175"/>
          <p14:tracePt t="23272" x="7823200" y="3848100"/>
          <p14:tracePt t="23289" x="7769225" y="4000500"/>
          <p14:tracePt t="23305" x="7732713" y="4160838"/>
          <p14:tracePt t="23322" x="7724775" y="4232275"/>
          <p14:tracePt t="23339" x="7688263" y="4295775"/>
          <p14:tracePt t="23355" x="7661275" y="4429125"/>
          <p14:tracePt t="23372" x="7616825" y="4518025"/>
          <p14:tracePt t="23389" x="7599363" y="4562475"/>
          <p14:tracePt t="23406" x="7589838" y="4589463"/>
          <p14:tracePt t="23422" x="7589838" y="4608513"/>
          <p14:tracePt t="23439" x="7589838" y="4616450"/>
          <p14:tracePt t="23456" x="7589838" y="4625975"/>
          <p14:tracePt t="30736" x="7616825" y="4589463"/>
          <p14:tracePt t="30744" x="7742238" y="4491038"/>
          <p14:tracePt t="30751" x="7796213" y="4465638"/>
          <p14:tracePt t="30758" x="7912100" y="4384675"/>
          <p14:tracePt t="30775" x="8375650" y="4054475"/>
          <p14:tracePt t="30791" x="8582025" y="3894138"/>
          <p14:tracePt t="30808" x="9055100" y="3732213"/>
          <p14:tracePt t="30841" x="9974263" y="3322638"/>
          <p14:tracePt t="30875" x="10420350" y="3224213"/>
          <p14:tracePt t="30908" x="10706100" y="3170238"/>
          <p14:tracePt t="30925" x="10742613" y="3143250"/>
          <p14:tracePt t="30941" x="10760075" y="3116263"/>
          <p14:tracePt t="30958" x="10777538" y="3089275"/>
          <p14:tracePt t="30991" x="10777538" y="3081338"/>
          <p14:tracePt t="31008" x="10777538" y="3054350"/>
          <p14:tracePt t="31025" x="10752138" y="2901950"/>
          <p14:tracePt t="31041" x="10555288" y="2732088"/>
          <p14:tracePt t="31058" x="10358438" y="2509838"/>
          <p14:tracePt t="31075" x="10233025" y="2366963"/>
          <p14:tracePt t="31092" x="9929813" y="2232025"/>
          <p14:tracePt t="31108" x="9661525" y="2044700"/>
          <p14:tracePt t="31126" x="9215438" y="1795463"/>
          <p14:tracePt t="31141" x="8991600" y="1687513"/>
          <p14:tracePt t="31158" x="8634413" y="1598613"/>
          <p14:tracePt t="31175" x="8545513" y="1536700"/>
          <p14:tracePt t="31191" x="8447088" y="1438275"/>
          <p14:tracePt t="31208" x="8439150" y="1438275"/>
          <p14:tracePt t="31225" x="8429625" y="1438275"/>
          <p14:tracePt t="31466" x="8367713" y="1446213"/>
          <p14:tracePt t="31475" x="8296275" y="1455738"/>
          <p14:tracePt t="31482" x="8099425" y="1465263"/>
          <p14:tracePt t="31492" x="7947025" y="1473200"/>
          <p14:tracePt t="31508" x="7796213" y="1473200"/>
          <p14:tracePt t="31525" x="7608888" y="1482725"/>
          <p14:tracePt t="31542" x="7439025" y="1490663"/>
          <p14:tracePt t="31558" x="7402513" y="1490663"/>
          <p14:tracePt t="31575" x="7331075" y="1517650"/>
          <p14:tracePt t="31592" x="7259638" y="1527175"/>
          <p14:tracePt t="31608" x="7143750" y="1536700"/>
          <p14:tracePt t="31625" x="7108825" y="1544638"/>
          <p14:tracePt t="31642" x="7054850" y="1562100"/>
          <p14:tracePt t="31658" x="7010400" y="1589088"/>
          <p14:tracePt t="31676" x="6929438" y="1633538"/>
          <p14:tracePt t="31692" x="6911975" y="1643063"/>
          <p14:tracePt t="31708" x="6902450" y="1643063"/>
          <p14:tracePt t="31725" x="6894513" y="1643063"/>
          <p14:tracePt t="31742" x="6894513" y="1652588"/>
          <p14:tracePt t="31809" x="6929438" y="1652588"/>
          <p14:tracePt t="31817" x="7045325" y="1660525"/>
          <p14:tracePt t="31825" x="7089775" y="1670050"/>
          <p14:tracePt t="31842" x="7402513" y="1687513"/>
          <p14:tracePt t="31858" x="7554913" y="1724025"/>
          <p14:tracePt t="31876" x="7697788" y="1751013"/>
          <p14:tracePt t="31892" x="7929563" y="1758950"/>
          <p14:tracePt t="31908" x="7974013" y="1758950"/>
          <p14:tracePt t="31925" x="8010525" y="1758950"/>
          <p14:tracePt t="31942" x="8027988" y="1758950"/>
          <p14:tracePt t="31958" x="8027988" y="1768475"/>
          <p14:tracePt t="32010" x="8027988" y="1776413"/>
          <p14:tracePt t="32070" x="8018463" y="1776413"/>
          <p14:tracePt t="32077" x="8018463" y="1768475"/>
          <p14:tracePt t="32085" x="8010525" y="1758950"/>
          <p14:tracePt t="32093" x="7991475" y="1741488"/>
          <p14:tracePt t="32108" x="7902575" y="1714500"/>
          <p14:tracePt t="32125" x="7697788" y="1679575"/>
          <p14:tracePt t="32142" x="7599363" y="1679575"/>
          <p14:tracePt t="32159" x="7510463" y="1670050"/>
          <p14:tracePt t="32175" x="7251700" y="1670050"/>
          <p14:tracePt t="32192" x="7180263" y="1687513"/>
          <p14:tracePt t="32208" x="7116763" y="1697038"/>
          <p14:tracePt t="32225" x="6956425" y="1724025"/>
          <p14:tracePt t="32242" x="6769100" y="1776413"/>
          <p14:tracePt t="32258" x="6724650" y="1785938"/>
          <p14:tracePt t="32275" x="6661150" y="1795463"/>
          <p14:tracePt t="32292" x="6581775" y="1812925"/>
          <p14:tracePt t="32308" x="6438900" y="1839913"/>
          <p14:tracePt t="32325" x="6402388" y="1847850"/>
          <p14:tracePt t="32342" x="6375400" y="1857375"/>
          <p14:tracePt t="32358" x="6357938" y="1866900"/>
          <p14:tracePt t="32375" x="6348413" y="1866900"/>
          <p14:tracePt t="32392" x="6323013" y="1866900"/>
          <p14:tracePt t="32408" x="6313488" y="1866900"/>
          <p14:tracePt t="32425" x="6303963" y="1866900"/>
          <p14:tracePt t="32517" x="6313488" y="1866900"/>
          <p14:tracePt t="32578" x="6323013" y="1866900"/>
          <p14:tracePt t="32599" x="6330950" y="1866900"/>
          <p14:tracePt t="32622" x="6340475" y="1866900"/>
          <p14:tracePt t="32637" x="6348413" y="1866900"/>
          <p14:tracePt t="32645" x="6375400" y="1866900"/>
          <p14:tracePt t="32651" x="6419850" y="1857375"/>
          <p14:tracePt t="32659" x="6483350" y="1822450"/>
          <p14:tracePt t="32675" x="6616700" y="1812925"/>
          <p14:tracePt t="32692" x="6680200" y="1795463"/>
          <p14:tracePt t="32709" x="6732588" y="1785938"/>
          <p14:tracePt t="32726" x="6804025" y="1768475"/>
          <p14:tracePt t="32742" x="6965950" y="1731963"/>
          <p14:tracePt t="32759" x="7062788" y="1724025"/>
          <p14:tracePt t="32775" x="7126288" y="1724025"/>
          <p14:tracePt t="32792" x="7224713" y="1714500"/>
          <p14:tracePt t="32809" x="7429500" y="1714500"/>
          <p14:tracePt t="32825" x="7518400" y="1714500"/>
          <p14:tracePt t="32842" x="7581900" y="1714500"/>
          <p14:tracePt t="32859" x="7715250" y="1714500"/>
          <p14:tracePt t="32875" x="7848600" y="1724025"/>
          <p14:tracePt t="32892" x="7983538" y="1731963"/>
          <p14:tracePt t="32909" x="8116888" y="1741488"/>
          <p14:tracePt t="32926" x="8286750" y="1741488"/>
          <p14:tracePt t="32942" x="8340725" y="1741488"/>
          <p14:tracePt t="32959" x="8447088" y="1758950"/>
          <p14:tracePt t="32975" x="8555038" y="1758950"/>
          <p14:tracePt t="32992" x="8653463" y="1758950"/>
          <p14:tracePt t="33009" x="8742363" y="1758950"/>
          <p14:tracePt t="33026" x="8823325" y="1758950"/>
          <p14:tracePt t="33042" x="8920163" y="1758950"/>
          <p14:tracePt t="33059" x="9001125" y="1758950"/>
          <p14:tracePt t="33076" x="9055100" y="1758950"/>
          <p14:tracePt t="33077" x="9082088" y="1768475"/>
          <p14:tracePt t="33092" x="9109075" y="1776413"/>
          <p14:tracePt t="33109" x="9170988" y="1785938"/>
          <p14:tracePt t="33125" x="9259888" y="1785938"/>
          <p14:tracePt t="33142" x="9331325" y="1785938"/>
          <p14:tracePt t="33159" x="9429750" y="1785938"/>
          <p14:tracePt t="33176" x="9456738" y="1785938"/>
          <p14:tracePt t="33192" x="9510713" y="1776413"/>
          <p14:tracePt t="33209" x="9572625" y="1768475"/>
          <p14:tracePt t="33226" x="9590088" y="1768475"/>
          <p14:tracePt t="33375" x="9582150" y="1768475"/>
          <p14:tracePt t="33428" x="9572625" y="1768475"/>
          <p14:tracePt t="33465" x="9563100" y="1768475"/>
          <p14:tracePt t="33472" x="9555163" y="1768475"/>
          <p14:tracePt t="33486" x="9537700" y="1768475"/>
          <p14:tracePt t="33494" x="9491663" y="1768475"/>
          <p14:tracePt t="33509" x="9385300" y="1768475"/>
          <p14:tracePt t="33526" x="9188450" y="1741488"/>
          <p14:tracePt t="33542" x="9063038" y="1724025"/>
          <p14:tracePt t="33559" x="8974138" y="1724025"/>
          <p14:tracePt t="33576" x="8715375" y="1679575"/>
          <p14:tracePt t="33578" x="8643938" y="1679575"/>
          <p14:tracePt t="33592" x="8491538" y="1670050"/>
          <p14:tracePt t="33609" x="8232775" y="1633538"/>
          <p14:tracePt t="33625" x="8143875" y="1616075"/>
          <p14:tracePt t="33643" x="7966075" y="1598613"/>
          <p14:tracePt t="33659" x="7715250" y="1581150"/>
          <p14:tracePt t="33676" x="7608888" y="1581150"/>
          <p14:tracePt t="33693" x="7419975" y="1581150"/>
          <p14:tracePt t="33709" x="7323138" y="1581150"/>
          <p14:tracePt t="33726" x="7205663" y="1589088"/>
          <p14:tracePt t="33742" x="7062788" y="1589088"/>
          <p14:tracePt t="33759" x="6938963" y="1589088"/>
          <p14:tracePt t="33775" x="6902450" y="1589088"/>
          <p14:tracePt t="33792" x="6875463" y="1598613"/>
          <p14:tracePt t="33809" x="6848475" y="1608138"/>
          <p14:tracePt t="33826" x="6796088" y="1616075"/>
          <p14:tracePt t="33842" x="6715125" y="1643063"/>
          <p14:tracePt t="33859" x="6626225" y="1652588"/>
          <p14:tracePt t="33876" x="6581775" y="1660525"/>
          <p14:tracePt t="33892" x="6562725" y="1660525"/>
          <p14:tracePt t="33909" x="6537325" y="1679575"/>
          <p14:tracePt t="33926" x="6510338" y="1697038"/>
          <p14:tracePt t="33942" x="6500813" y="1704975"/>
          <p14:tracePt t="33959" x="6483350" y="1714500"/>
          <p14:tracePt t="33976" x="6473825" y="1724025"/>
          <p14:tracePt t="33993" x="6465888" y="1741488"/>
          <p14:tracePt t="34009" x="6446838" y="1758950"/>
          <p14:tracePt t="34695" x="6456363" y="1758950"/>
          <p14:tracePt t="34702" x="6473825" y="1758950"/>
          <p14:tracePt t="34709" x="6518275" y="1758950"/>
          <p14:tracePt t="34726" x="6589713" y="1758950"/>
          <p14:tracePt t="34743" x="6653213" y="1758950"/>
          <p14:tracePt t="34759" x="6680200" y="1758950"/>
          <p14:tracePt t="34776" x="6715125" y="1751013"/>
          <p14:tracePt t="34809" x="6742113" y="1741488"/>
          <p14:tracePt t="34843" x="6804025" y="1731963"/>
          <p14:tracePt t="34876" x="6938963" y="1724025"/>
          <p14:tracePt t="34893" x="6991350" y="1724025"/>
          <p14:tracePt t="34910" x="7018338" y="1724025"/>
          <p14:tracePt t="34926" x="7054850" y="1724025"/>
          <p14:tracePt t="34943" x="7062788" y="1724025"/>
          <p14:tracePt t="34959" x="7099300" y="1724025"/>
          <p14:tracePt t="34976" x="7126288" y="1704975"/>
          <p14:tracePt t="34993" x="7188200" y="1687513"/>
          <p14:tracePt t="35009" x="7224713" y="1679575"/>
          <p14:tracePt t="35026" x="7286625" y="1670050"/>
          <p14:tracePt t="35043" x="7304088" y="1670050"/>
          <p14:tracePt t="35059" x="7348538" y="1660525"/>
          <p14:tracePt t="35076" x="7367588" y="1652588"/>
          <p14:tracePt t="35093" x="7394575" y="1633538"/>
          <p14:tracePt t="35109" x="7446963" y="1625600"/>
          <p14:tracePt t="35126" x="7510463" y="1625600"/>
          <p14:tracePt t="35143" x="7589838" y="1616075"/>
          <p14:tracePt t="35160" x="7634288" y="1608138"/>
          <p14:tracePt t="35176" x="7661275" y="1608138"/>
          <p14:tracePt t="35193" x="7688263" y="1608138"/>
          <p14:tracePt t="35209" x="7742238" y="1608138"/>
          <p14:tracePt t="35226" x="7777163" y="1608138"/>
          <p14:tracePt t="35243" x="7831138" y="1608138"/>
          <p14:tracePt t="35259" x="7885113" y="1608138"/>
          <p14:tracePt t="35276" x="7929563" y="1598613"/>
          <p14:tracePt t="35293" x="7956550" y="1598613"/>
          <p14:tracePt t="35310" x="7974013" y="1598613"/>
          <p14:tracePt t="35326" x="8010525" y="1598613"/>
          <p14:tracePt t="35343" x="8045450" y="1608138"/>
          <p14:tracePt t="35359" x="8089900" y="1608138"/>
          <p14:tracePt t="35376" x="8134350" y="1608138"/>
          <p14:tracePt t="35393" x="8170863" y="1608138"/>
          <p14:tracePt t="35409" x="8224838" y="1608138"/>
          <p14:tracePt t="35426" x="8259763" y="1616075"/>
          <p14:tracePt t="35443" x="8277225" y="1616075"/>
          <p14:tracePt t="35459" x="8296275" y="1625600"/>
          <p14:tracePt t="35476" x="8358188" y="1625600"/>
          <p14:tracePt t="35493" x="8402638" y="1633538"/>
          <p14:tracePt t="35509" x="8439150" y="1633538"/>
          <p14:tracePt t="35526" x="8483600" y="1643063"/>
          <p14:tracePt t="35543" x="8537575" y="1643063"/>
          <p14:tracePt t="35559" x="8589963" y="1660525"/>
          <p14:tracePt t="35576" x="8609013" y="1660525"/>
          <p14:tracePt t="35593" x="8643938" y="1670050"/>
          <p14:tracePt t="35610" x="8670925" y="1670050"/>
          <p14:tracePt t="35626" x="8769350" y="1679575"/>
          <p14:tracePt t="35643" x="8823325" y="1679575"/>
          <p14:tracePt t="35659" x="8875713" y="1687513"/>
          <p14:tracePt t="35676" x="8902700" y="1687513"/>
          <p14:tracePt t="35693" x="8939213" y="1687513"/>
          <p14:tracePt t="35710" x="8974138" y="1687513"/>
          <p14:tracePt t="35726" x="9010650" y="1687513"/>
          <p14:tracePt t="35744" x="9055100" y="1687513"/>
          <p14:tracePt t="35759" x="9099550" y="1697038"/>
          <p14:tracePt t="35776" x="9188450" y="1724025"/>
          <p14:tracePt t="35793" x="9232900" y="1751013"/>
          <p14:tracePt t="35810" x="9251950" y="1758950"/>
          <p14:tracePt t="35827" x="9277350" y="1768475"/>
          <p14:tracePt t="35843" x="9313863" y="1776413"/>
          <p14:tracePt t="35876" x="9358313" y="1776413"/>
          <p14:tracePt t="35893" x="9385300" y="1776413"/>
          <p14:tracePt t="35910" x="9402763" y="1776413"/>
          <p14:tracePt t="35926" x="9412288" y="1776413"/>
          <p14:tracePt t="35991" x="9402763" y="1776413"/>
          <p14:tracePt t="36327" x="9456738" y="1776413"/>
          <p14:tracePt t="36335" x="9483725" y="1776413"/>
          <p14:tracePt t="36343" x="9491663" y="1776413"/>
          <p14:tracePt t="36360" x="9528175" y="1776413"/>
          <p14:tracePt t="36376" x="9555163" y="1785938"/>
          <p14:tracePt t="36393" x="9590088" y="1785938"/>
          <p14:tracePt t="36410" x="9644063" y="1795463"/>
          <p14:tracePt t="36443" x="9680575" y="1803400"/>
          <p14:tracePt t="36476" x="9715500" y="1803400"/>
          <p14:tracePt t="36527" x="9725025" y="1803400"/>
          <p14:tracePt t="36545" x="9732963" y="1803400"/>
          <p14:tracePt t="36566" x="9742488" y="1803400"/>
          <p14:tracePt t="36576" x="9752013" y="1803400"/>
          <p14:tracePt t="36594" x="9759950" y="1803400"/>
          <p14:tracePt t="36610" x="9777413" y="1795463"/>
          <p14:tracePt t="36643" x="9786938" y="1785938"/>
          <p14:tracePt t="36707" x="9796463" y="1776413"/>
          <p14:tracePt t="36796" x="9796463" y="1768475"/>
          <p14:tracePt t="36804" x="9786938" y="1768475"/>
          <p14:tracePt t="36818" x="9777413" y="1768475"/>
          <p14:tracePt t="36827" x="9769475" y="1768475"/>
          <p14:tracePt t="36844" x="9705975" y="1758950"/>
          <p14:tracePt t="36860" x="9590088" y="1758950"/>
          <p14:tracePt t="36877" x="9501188" y="1758950"/>
          <p14:tracePt t="36894" x="9402763" y="1758950"/>
          <p14:tracePt t="36910" x="9286875" y="1751013"/>
          <p14:tracePt t="36927" x="9161463" y="1751013"/>
          <p14:tracePt t="36943" x="9090025" y="1741488"/>
          <p14:tracePt t="36960" x="8974138" y="1724025"/>
          <p14:tracePt t="36977" x="8885238" y="1714500"/>
          <p14:tracePt t="36993" x="8786813" y="1704975"/>
          <p14:tracePt t="37010" x="8742363" y="1697038"/>
          <p14:tracePt t="37027" x="8697913" y="1687513"/>
          <p14:tracePt t="37044" x="8537575" y="1633538"/>
          <p14:tracePt t="37060" x="8429625" y="1616075"/>
          <p14:tracePt t="37077" x="8358188" y="1616075"/>
          <p14:tracePt t="37094" x="8313738" y="1608138"/>
          <p14:tracePt t="37110" x="8232775" y="1589088"/>
          <p14:tracePt t="37127" x="8108950" y="1581150"/>
          <p14:tracePt t="37144" x="8018463" y="1562100"/>
          <p14:tracePt t="37160" x="7974013" y="1562100"/>
          <p14:tracePt t="37177" x="7939088" y="1554163"/>
          <p14:tracePt t="37193" x="7912100" y="1554163"/>
          <p14:tracePt t="37210" x="7867650" y="1554163"/>
          <p14:tracePt t="37227" x="7823200" y="1554163"/>
          <p14:tracePt t="37243" x="7715250" y="1544638"/>
          <p14:tracePt t="37260" x="7661275" y="1544638"/>
          <p14:tracePt t="37277" x="7634288" y="1544638"/>
          <p14:tracePt t="37295" x="7599363" y="1544638"/>
          <p14:tracePt t="37310" x="7554913" y="1554163"/>
          <p14:tracePt t="37327" x="7446963" y="1581150"/>
          <p14:tracePt t="37344" x="7340600" y="1608138"/>
          <p14:tracePt t="37360" x="7296150" y="1608138"/>
          <p14:tracePt t="37377" x="7251700" y="1616075"/>
          <p14:tracePt t="37394" x="7188200" y="1625600"/>
          <p14:tracePt t="37410" x="7126288" y="1633538"/>
          <p14:tracePt t="37427" x="7018338" y="1652588"/>
          <p14:tracePt t="37444" x="6946900" y="1652588"/>
          <p14:tracePt t="37460" x="6884988" y="1670050"/>
          <p14:tracePt t="37477" x="6813550" y="1670050"/>
          <p14:tracePt t="37494" x="6742113" y="1679575"/>
          <p14:tracePt t="37510" x="6670675" y="1687513"/>
          <p14:tracePt t="37527" x="6581775" y="1704975"/>
          <p14:tracePt t="37544" x="6554788" y="1714500"/>
          <p14:tracePt t="37560" x="6500813" y="1731963"/>
          <p14:tracePt t="37577" x="6465888" y="1741488"/>
          <p14:tracePt t="37578" x="6446838" y="1741488"/>
          <p14:tracePt t="37595" x="6429375" y="1741488"/>
          <p14:tracePt t="37610" x="6411913" y="1751013"/>
          <p14:tracePt t="37654" x="6419850" y="1758950"/>
          <p14:tracePt t="37668" x="6429375" y="1758950"/>
          <p14:tracePt t="37698" x="6438900" y="1758950"/>
          <p14:tracePt t="37720" x="6446838" y="1758950"/>
          <p14:tracePt t="37750" x="6465888" y="1758950"/>
          <p14:tracePt t="37757" x="6473825" y="1758950"/>
          <p14:tracePt t="37773" x="6483350" y="1758950"/>
          <p14:tracePt t="37780" x="6491288" y="1758950"/>
          <p14:tracePt t="37795" x="6537325" y="1768475"/>
          <p14:tracePt t="37810" x="6572250" y="1776413"/>
          <p14:tracePt t="37827" x="6680200" y="1785938"/>
          <p14:tracePt t="37844" x="6796088" y="1795463"/>
          <p14:tracePt t="37860" x="6875463" y="1795463"/>
          <p14:tracePt t="37877" x="6983413" y="1812925"/>
          <p14:tracePt t="37894" x="7153275" y="1839913"/>
          <p14:tracePt t="37910" x="7242175" y="1847850"/>
          <p14:tracePt t="37927" x="7323138" y="1874838"/>
          <p14:tracePt t="37944" x="7429500" y="1893888"/>
          <p14:tracePt t="37960" x="7634288" y="1955800"/>
          <p14:tracePt t="37977" x="7705725" y="1973263"/>
          <p14:tracePt t="37994" x="7796213" y="1982788"/>
          <p14:tracePt t="38011" x="7991475" y="1990725"/>
          <p14:tracePt t="38027" x="8089900" y="1990725"/>
          <p14:tracePt t="38044" x="8161338" y="1990725"/>
          <p14:tracePt t="38060" x="8242300" y="1990725"/>
          <p14:tracePt t="38077" x="8323263" y="1990725"/>
          <p14:tracePt t="38078" x="8375650" y="1990725"/>
          <p14:tracePt t="38094" x="8447088" y="1990725"/>
          <p14:tracePt t="38110" x="8501063" y="1990725"/>
          <p14:tracePt t="38127" x="8599488" y="1982788"/>
          <p14:tracePt t="38144" x="8769350" y="1965325"/>
          <p14:tracePt t="38160" x="8920163" y="1938338"/>
          <p14:tracePt t="38177" x="9055100" y="1901825"/>
          <p14:tracePt t="38194" x="9197975" y="1857375"/>
          <p14:tracePt t="38210" x="9296400" y="1830388"/>
          <p14:tracePt t="38227" x="9385300" y="1812925"/>
          <p14:tracePt t="38244" x="9466263" y="1776413"/>
          <p14:tracePt t="38260" x="9572625" y="1768475"/>
          <p14:tracePt t="38277" x="9653588" y="1758950"/>
          <p14:tracePt t="38294" x="9688513" y="1758950"/>
          <p14:tracePt t="38310" x="9732963" y="1741488"/>
          <p14:tracePt t="38327" x="9752013" y="1741488"/>
          <p14:tracePt t="38344" x="9777413" y="1731963"/>
          <p14:tracePt t="38360" x="9813925" y="1731963"/>
          <p14:tracePt t="38377" x="9848850" y="1731963"/>
          <p14:tracePt t="38394" x="9858375" y="1731963"/>
          <p14:tracePt t="38411" x="9867900" y="1731963"/>
          <p14:tracePt t="38427" x="9875838" y="1731963"/>
          <p14:tracePt t="38444" x="9885363" y="1731963"/>
          <p14:tracePt t="38504" x="9894888" y="1731963"/>
          <p14:tracePt t="38689" x="9885363" y="1731963"/>
          <p14:tracePt t="38727" x="9875838" y="1731963"/>
          <p14:tracePt t="38779" x="9867900" y="1731963"/>
          <p14:tracePt t="38831" x="9858375" y="1731963"/>
          <p14:tracePt t="38885" x="9848850" y="1731963"/>
          <p14:tracePt t="38891" x="9848850" y="1741488"/>
          <p14:tracePt t="38920" x="9848850" y="1751013"/>
          <p14:tracePt t="38928" x="9840913" y="1751013"/>
          <p14:tracePt t="39010" x="9831388" y="1751013"/>
          <p14:tracePt t="39062" x="9831388" y="1741488"/>
          <p14:tracePt t="39086" x="9831388" y="1731963"/>
          <p14:tracePt t="39107" x="9831388" y="1724025"/>
          <p14:tracePt t="39122" x="9823450" y="1724025"/>
          <p14:tracePt t="39137" x="9823450" y="1704975"/>
          <p14:tracePt t="39146" x="9813925" y="1704975"/>
          <p14:tracePt t="39152" x="9804400" y="1697038"/>
          <p14:tracePt t="39161" x="9796463" y="1697038"/>
          <p14:tracePt t="39177" x="9742488" y="1687513"/>
          <p14:tracePt t="39195" x="9644063" y="1679575"/>
          <p14:tracePt t="39211" x="9545638" y="1670050"/>
          <p14:tracePt t="39227" x="9385300" y="1660525"/>
          <p14:tracePt t="39245" x="9296400" y="1652588"/>
          <p14:tracePt t="39261" x="9144000" y="1652588"/>
          <p14:tracePt t="39278" x="8983663" y="1625600"/>
          <p14:tracePt t="39294" x="8813800" y="1608138"/>
          <p14:tracePt t="39311" x="8562975" y="1581150"/>
          <p14:tracePt t="39327" x="8420100" y="1536700"/>
          <p14:tracePt t="39345" x="8188325" y="1500188"/>
          <p14:tracePt t="39361" x="8010525" y="1473200"/>
          <p14:tracePt t="39377" x="7867650" y="1446213"/>
          <p14:tracePt t="39394" x="7661275" y="1438275"/>
          <p14:tracePt t="39411" x="7545388" y="1438275"/>
          <p14:tracePt t="39427" x="7242175" y="1428750"/>
          <p14:tracePt t="39444" x="7108825" y="1428750"/>
          <p14:tracePt t="39461" x="7000875" y="1428750"/>
          <p14:tracePt t="39477" x="6875463" y="1428750"/>
          <p14:tracePt t="39495" x="6751638" y="1473200"/>
          <p14:tracePt t="39511" x="6688138" y="1482725"/>
          <p14:tracePt t="39527" x="6616700" y="1536700"/>
          <p14:tracePt t="39544" x="6500813" y="1571625"/>
          <p14:tracePt t="39561" x="6402388" y="1608138"/>
          <p14:tracePt t="39578" x="6323013" y="1643063"/>
          <p14:tracePt t="39595" x="6296025" y="1652588"/>
          <p14:tracePt t="39611" x="6259513" y="1670050"/>
          <p14:tracePt t="39628" x="6242050" y="1697038"/>
          <p14:tracePt t="39644" x="6215063" y="1714500"/>
          <p14:tracePt t="39661" x="6205538" y="1731963"/>
          <p14:tracePt t="39678" x="6205538" y="1741488"/>
          <p14:tracePt t="39695" x="6205538" y="1751013"/>
          <p14:tracePt t="39711" x="6224588" y="1751013"/>
          <p14:tracePt t="39727" x="6232525" y="1785938"/>
          <p14:tracePt t="39744" x="6251575" y="1822450"/>
          <p14:tracePt t="39761" x="6286500" y="1874838"/>
          <p14:tracePt t="39778" x="6394450" y="1946275"/>
          <p14:tracePt t="39795" x="6527800" y="1965325"/>
          <p14:tracePt t="39811" x="6643688" y="1973263"/>
          <p14:tracePt t="39828" x="6732588" y="1982788"/>
          <p14:tracePt t="39845" x="7027863" y="1982788"/>
          <p14:tracePt t="39861" x="7099300" y="1982788"/>
          <p14:tracePt t="39878" x="7348538" y="1965325"/>
          <p14:tracePt t="39894" x="7581900" y="1965325"/>
          <p14:tracePt t="39911" x="7902575" y="1946275"/>
          <p14:tracePt t="39928" x="8045450" y="1946275"/>
          <p14:tracePt t="39945" x="8180388" y="1946275"/>
          <p14:tracePt t="39961" x="8367713" y="1946275"/>
          <p14:tracePt t="39978" x="8466138" y="1946275"/>
          <p14:tracePt t="39995" x="8616950" y="1946275"/>
          <p14:tracePt t="40011" x="8751888" y="1946275"/>
          <p14:tracePt t="40028" x="8867775" y="1946275"/>
          <p14:tracePt t="40045" x="8920163" y="1946275"/>
          <p14:tracePt t="40061" x="9045575" y="1946275"/>
          <p14:tracePt t="40078" x="9170988" y="1946275"/>
          <p14:tracePt t="40096" x="9259888" y="1946275"/>
          <p14:tracePt t="40111" x="9323388" y="1946275"/>
          <p14:tracePt t="40128" x="9420225" y="1946275"/>
          <p14:tracePt t="40145" x="9572625" y="1946275"/>
          <p14:tracePt t="40161" x="9634538" y="1946275"/>
          <p14:tracePt t="40178" x="9688513" y="1938338"/>
          <p14:tracePt t="40194" x="9742488" y="1938338"/>
          <p14:tracePt t="40211" x="9769475" y="1938338"/>
          <p14:tracePt t="40228" x="9777413" y="1938338"/>
          <p14:tracePt t="40244" x="9786938" y="1938338"/>
          <p14:tracePt t="40307" x="9796463" y="1938338"/>
          <p14:tracePt t="42879" x="9786938" y="1938338"/>
          <p14:tracePt t="42886" x="9786938" y="1919288"/>
          <p14:tracePt t="42895" x="9759950" y="1911350"/>
          <p14:tracePt t="42912" x="9688513" y="1839913"/>
          <p14:tracePt t="42929" x="9528175" y="1751013"/>
          <p14:tracePt t="42946" x="9331325" y="1652588"/>
          <p14:tracePt t="42962" x="9232900" y="1633538"/>
          <p14:tracePt t="42995" x="8947150" y="1598613"/>
          <p14:tracePt t="43029" x="8804275" y="1598613"/>
          <p14:tracePt t="43062" x="8688388" y="1598613"/>
          <p14:tracePt t="43079" x="8670925" y="1598613"/>
          <p14:tracePt t="43147" x="8670925" y="1608138"/>
          <p14:tracePt t="43163" x="8680450" y="1625600"/>
          <p14:tracePt t="43169" x="8697913" y="1643063"/>
          <p14:tracePt t="43179" x="8732838" y="1697038"/>
          <p14:tracePt t="43196" x="8759825" y="1768475"/>
          <p14:tracePt t="43212" x="8786813" y="1803400"/>
          <p14:tracePt t="43229" x="8796338" y="1822450"/>
          <p14:tracePt t="43245" x="8804275" y="1830388"/>
          <p14:tracePt t="43262" x="8813800" y="1830388"/>
          <p14:tracePt t="43279" x="8831263" y="1822450"/>
          <p14:tracePt t="43295" x="8840788" y="1785938"/>
          <p14:tracePt t="43312" x="8848725" y="1758950"/>
          <p14:tracePt t="43329" x="8848725" y="1741488"/>
          <p14:tracePt t="43346" x="8848725" y="1731963"/>
          <p14:tracePt t="43362" x="8831263" y="1724025"/>
          <p14:tracePt t="43379" x="8769350" y="1714500"/>
          <p14:tracePt t="43396" x="8653463" y="1714500"/>
          <p14:tracePt t="43412" x="8572500" y="1731963"/>
          <p14:tracePt t="43429" x="8518525" y="1776413"/>
          <p14:tracePt t="43446" x="8483600" y="1866900"/>
          <p14:tracePt t="43462" x="8483600" y="1874838"/>
          <p14:tracePt t="43479" x="8483600" y="1884363"/>
          <p14:tracePt t="43495" x="8483600" y="1919288"/>
          <p14:tracePt t="43512" x="8688388" y="1990725"/>
          <p14:tracePt t="43529" x="8831263" y="1990725"/>
          <p14:tracePt t="43546" x="8912225" y="1982788"/>
          <p14:tracePt t="43562" x="9045575" y="1938338"/>
          <p14:tracePt t="43579" x="9180513" y="1874838"/>
          <p14:tracePt t="43596" x="9197975" y="1830388"/>
          <p14:tracePt t="43612" x="9197975" y="1795463"/>
          <p14:tracePt t="43629" x="9180513" y="1714500"/>
          <p14:tracePt t="43646" x="8983663" y="1608138"/>
          <p14:tracePt t="43662" x="8902700" y="1571625"/>
          <p14:tracePt t="43679" x="8715375" y="1544638"/>
          <p14:tracePt t="43696" x="8572500" y="1544638"/>
          <p14:tracePt t="43712" x="8510588" y="1544638"/>
          <p14:tracePt t="43729" x="8420100" y="1571625"/>
          <p14:tracePt t="43746" x="8358188" y="1589088"/>
          <p14:tracePt t="43763" x="8323263" y="1608138"/>
          <p14:tracePt t="43779" x="8304213" y="1625600"/>
          <p14:tracePt t="43796" x="8296275" y="1724025"/>
          <p14:tracePt t="43812" x="8323263" y="1785938"/>
          <p14:tracePt t="43829" x="8367713" y="1839913"/>
          <p14:tracePt t="43846" x="8439150" y="1874838"/>
          <p14:tracePt t="43862" x="8510588" y="1893888"/>
          <p14:tracePt t="43879" x="8769350" y="1884363"/>
          <p14:tracePt t="43896" x="8831263" y="1847850"/>
          <p14:tracePt t="43912" x="8858250" y="1822450"/>
          <p14:tracePt t="43929" x="8867775" y="1785938"/>
          <p14:tracePt t="43946" x="8867775" y="1758950"/>
          <p14:tracePt t="43962" x="8867775" y="1751013"/>
          <p14:tracePt t="43979" x="8867775" y="1714500"/>
          <p14:tracePt t="43996" x="8705850" y="1616075"/>
          <p14:tracePt t="44012" x="8518525" y="1554163"/>
          <p14:tracePt t="44029" x="8491538" y="1554163"/>
          <p14:tracePt t="44046" x="8474075" y="1554163"/>
          <p14:tracePt t="44063" x="8466138" y="1554163"/>
          <p14:tracePt t="44079" x="8456613" y="1554163"/>
          <p14:tracePt t="44096" x="8456613" y="1562100"/>
          <p14:tracePt t="44138" x="8466138" y="1562100"/>
          <p14:tracePt t="44393" x="8510588" y="1625600"/>
          <p14:tracePt t="44400" x="8634413" y="1830388"/>
          <p14:tracePt t="44407" x="8751888" y="2017713"/>
          <p14:tracePt t="44416" x="8786813" y="2081213"/>
          <p14:tracePt t="44429" x="8902700" y="2179638"/>
          <p14:tracePt t="44446" x="8939213" y="2224088"/>
          <p14:tracePt t="44462" x="8974138" y="2268538"/>
          <p14:tracePt t="44479" x="8974138" y="2276475"/>
          <p14:tracePt t="44513" x="8974138" y="2295525"/>
          <p14:tracePt t="44579" x="8991600" y="2276475"/>
          <p14:tracePt t="44596" x="8991600" y="2259013"/>
          <p14:tracePt t="44613" x="9001125" y="2251075"/>
          <p14:tracePt t="44629" x="9001125" y="2241550"/>
          <p14:tracePt t="44675" x="9001125" y="2232025"/>
          <p14:tracePt t="44697" x="8956675" y="2214563"/>
          <p14:tracePt t="44706" x="8823325" y="2179638"/>
          <p14:tracePt t="44713" x="8616950" y="2170113"/>
          <p14:tracePt t="44729" x="8474075" y="2170113"/>
          <p14:tracePt t="44746" x="8205788" y="2170113"/>
          <p14:tracePt t="44763" x="8054975" y="2179638"/>
          <p14:tracePt t="44779" x="7732713" y="2205038"/>
          <p14:tracePt t="44796" x="7589838" y="2241550"/>
          <p14:tracePt t="44813" x="7473950" y="2276475"/>
          <p14:tracePt t="44829" x="7358063" y="2303463"/>
          <p14:tracePt t="44846" x="7251700" y="2347913"/>
          <p14:tracePt t="44863" x="7232650" y="2357438"/>
          <p14:tracePt t="44879" x="7232650" y="2366963"/>
          <p14:tracePt t="44896" x="7232650" y="2384425"/>
          <p14:tracePt t="44913" x="7251700" y="2393950"/>
          <p14:tracePt t="44929" x="7367588" y="2500313"/>
          <p14:tracePt t="44946" x="7446963" y="2536825"/>
          <p14:tracePt t="44963" x="7510463" y="2544763"/>
          <p14:tracePt t="44979" x="7599363" y="2554288"/>
          <p14:tracePt t="44996" x="7858125" y="2527300"/>
          <p14:tracePt t="45013" x="7939088" y="2490788"/>
          <p14:tracePt t="45029" x="8037513" y="2393950"/>
          <p14:tracePt t="45046" x="8134350" y="2312988"/>
          <p14:tracePt t="45063" x="8242300" y="2232025"/>
          <p14:tracePt t="45079" x="8259763" y="2224088"/>
          <p14:tracePt t="45096" x="8269288" y="2224088"/>
          <p14:tracePt t="45146" x="8269288" y="2241550"/>
          <p14:tracePt t="45153" x="8269288" y="2251075"/>
          <p14:tracePt t="45163" x="8269288" y="2259013"/>
          <p14:tracePt t="45179" x="8269288" y="2347913"/>
          <p14:tracePt t="45197" x="8296275" y="2473325"/>
          <p14:tracePt t="45213" x="8331200" y="2536825"/>
          <p14:tracePt t="45229" x="8456613" y="2670175"/>
          <p14:tracePt t="45246" x="8688388" y="2795588"/>
          <p14:tracePt t="45263" x="8777288" y="2847975"/>
          <p14:tracePt t="45279" x="8813800" y="2847975"/>
          <p14:tracePt t="45296" x="8813800" y="2857500"/>
          <p14:tracePt t="45376" x="8786813" y="2840038"/>
          <p14:tracePt t="45384" x="8732838" y="2803525"/>
          <p14:tracePt t="45391" x="8670925" y="2786063"/>
          <p14:tracePt t="45398" x="8609013" y="2768600"/>
          <p14:tracePt t="45413" x="8491538" y="2741613"/>
          <p14:tracePt t="45430" x="8429625" y="2714625"/>
          <p14:tracePt t="45446" x="8323263" y="2687638"/>
          <p14:tracePt t="45463" x="8161338" y="2687638"/>
          <p14:tracePt t="45480" x="8018463" y="2714625"/>
          <p14:tracePt t="45496" x="7929563" y="2759075"/>
          <p14:tracePt t="45513" x="7858125" y="2813050"/>
          <p14:tracePt t="45529" x="7813675" y="2847975"/>
          <p14:tracePt t="45547" x="7777163" y="2884488"/>
          <p14:tracePt t="45563" x="7769225" y="2894013"/>
          <p14:tracePt t="45580" x="7769225" y="2901950"/>
          <p14:tracePt t="45596" x="7777163" y="2911475"/>
          <p14:tracePt t="45614" x="7858125" y="2946400"/>
          <p14:tracePt t="45629" x="8010525" y="2946400"/>
          <p14:tracePt t="45646" x="8296275" y="2919413"/>
          <p14:tracePt t="45663" x="8412163" y="2911475"/>
          <p14:tracePt t="45680" x="8483600" y="2894013"/>
          <p14:tracePt t="45696" x="8609013" y="2830513"/>
          <p14:tracePt t="45713" x="8616950" y="2822575"/>
          <p14:tracePt t="45817" x="8609013" y="2822575"/>
          <p14:tracePt t="45830" x="8582025" y="2830513"/>
          <p14:tracePt t="45838" x="8528050" y="2867025"/>
          <p14:tracePt t="45846" x="8474075" y="2874963"/>
          <p14:tracePt t="45863" x="8259763" y="2928938"/>
          <p14:tracePt t="45880" x="8027988" y="2982913"/>
          <p14:tracePt t="45896" x="7894638" y="3036888"/>
          <p14:tracePt t="45913" x="7653338" y="3108325"/>
          <p14:tracePt t="45930" x="7562850" y="3197225"/>
          <p14:tracePt t="45946" x="7510463" y="3268663"/>
          <p14:tracePt t="45963" x="7483475" y="3322638"/>
          <p14:tracePt t="45980" x="7466013" y="3357563"/>
          <p14:tracePt t="45996" x="7466013" y="3375025"/>
          <p14:tracePt t="46013" x="7473950" y="3411538"/>
          <p14:tracePt t="46030" x="7510463" y="3455988"/>
          <p14:tracePt t="46047" x="7715250" y="3536950"/>
          <p14:tracePt t="46063" x="7902575" y="3536950"/>
          <p14:tracePt t="46080" x="8108950" y="3473450"/>
          <p14:tracePt t="46096" x="8358188" y="3384550"/>
          <p14:tracePt t="46114" x="8491538" y="3330575"/>
          <p14:tracePt t="46130" x="8589963" y="3276600"/>
          <p14:tracePt t="46147" x="8680450" y="3241675"/>
          <p14:tracePt t="46163" x="8715375" y="3205163"/>
          <p14:tracePt t="46180" x="8724900" y="3205163"/>
          <p14:tracePt t="46226" x="8705850" y="3197225"/>
          <p14:tracePt t="46233" x="8589963" y="3170238"/>
          <p14:tracePt t="46247" x="8528050" y="3160713"/>
          <p14:tracePt t="46263" x="8116888" y="3116263"/>
          <p14:tracePt t="46280" x="7920038" y="3116263"/>
          <p14:tracePt t="46297" x="7616825" y="3116263"/>
          <p14:tracePt t="46313" x="7500938" y="3152775"/>
          <p14:tracePt t="46330" x="7439025" y="3187700"/>
          <p14:tracePt t="46347" x="7419975" y="3205163"/>
          <p14:tracePt t="46363" x="7419975" y="3214688"/>
          <p14:tracePt t="46380" x="7419975" y="3224213"/>
          <p14:tracePt t="46397" x="7537450" y="3268663"/>
          <p14:tracePt t="46413" x="7929563" y="3303588"/>
          <p14:tracePt t="46430" x="8242300" y="3313113"/>
          <p14:tracePt t="46446" x="8555038" y="3313113"/>
          <p14:tracePt t="46464" x="8796338" y="3303588"/>
          <p14:tracePt t="46480" x="8885238" y="3286125"/>
          <p14:tracePt t="46497" x="8902700" y="3286125"/>
          <p14:tracePt t="48320" x="8974138" y="3170238"/>
          <p14:tracePt t="48327" x="9001125" y="3108325"/>
          <p14:tracePt t="48336" x="9028113" y="3000375"/>
          <p14:tracePt t="48347" x="9063038" y="2813050"/>
          <p14:tracePt t="48364" x="9072563" y="2562225"/>
          <p14:tracePt t="48380" x="9099550" y="2241550"/>
          <p14:tracePt t="48397" x="9099550" y="2143125"/>
          <p14:tracePt t="48431" x="9099550" y="2098675"/>
          <p14:tracePt t="48464" x="9099550" y="1965325"/>
          <p14:tracePt t="48497" x="9055100" y="1847850"/>
          <p14:tracePt t="48514" x="9045575" y="1847850"/>
          <p14:tracePt t="48605" x="9045575" y="1857375"/>
          <p14:tracePt t="48618" x="9045575" y="1866900"/>
          <p14:tracePt t="48626" x="9045575" y="1884363"/>
          <p14:tracePt t="48634" x="9045575" y="1955800"/>
          <p14:tracePt t="48647" x="9045575" y="2071688"/>
          <p14:tracePt t="48665" x="9072563" y="2286000"/>
          <p14:tracePt t="48681" x="9082088" y="2544763"/>
          <p14:tracePt t="48697" x="9082088" y="2652713"/>
          <p14:tracePt t="48714" x="9072563" y="2955925"/>
          <p14:tracePt t="48731" x="9045575" y="3143250"/>
          <p14:tracePt t="48747" x="9001125" y="3429000"/>
          <p14:tracePt t="48764" x="8991600" y="3536950"/>
          <p14:tracePt t="48781" x="8974138" y="3625850"/>
          <p14:tracePt t="48797" x="8956675" y="3911600"/>
          <p14:tracePt t="48814" x="8947150" y="3990975"/>
          <p14:tracePt t="48831" x="8947150" y="4054475"/>
          <p14:tracePt t="48847" x="8947150" y="4133850"/>
          <p14:tracePt t="48865" x="8947150" y="4152900"/>
          <p14:tracePt t="48881" x="8947150" y="4160838"/>
          <p14:tracePt t="48897" x="8947150" y="4179888"/>
          <p14:tracePt t="48939" x="8947150" y="4187825"/>
          <p14:tracePt t="48947" x="8947150" y="4197350"/>
          <p14:tracePt t="48969" x="8947150" y="4205288"/>
          <p14:tracePt t="48985" x="8947150" y="4214813"/>
          <p14:tracePt t="48997" x="8947150" y="4224338"/>
          <p14:tracePt t="49015" x="8947150" y="4251325"/>
          <p14:tracePt t="49031" x="8947150" y="4259263"/>
          <p14:tracePt t="49047" x="8947150" y="4276725"/>
          <p14:tracePt t="49064" x="8947150" y="4286250"/>
          <p14:tracePt t="49081" x="8947150" y="4303713"/>
          <p14:tracePt t="49097" x="8947150" y="4313238"/>
          <p14:tracePt t="49114" x="8947150" y="4322763"/>
          <p14:tracePt t="49131" x="8947150" y="4330700"/>
          <p14:tracePt t="49148" x="8947150" y="4340225"/>
          <p14:tracePt t="49177" x="8947150" y="4348163"/>
          <p14:tracePt t="49223" x="8947150" y="4357688"/>
          <p14:tracePt t="49267" x="8956675" y="4357688"/>
          <p14:tracePt t="49282" x="8956675" y="4367213"/>
          <p14:tracePt t="49312" x="8956675" y="4384675"/>
          <p14:tracePt t="49342" x="8956675" y="4394200"/>
          <p14:tracePt t="49357" x="8956675" y="4402138"/>
          <p14:tracePt t="49372" x="8956675" y="4411663"/>
          <p14:tracePt t="49379" x="8956675" y="4419600"/>
          <p14:tracePt t="49395" x="8956675" y="4429125"/>
          <p14:tracePt t="49402" x="8956675" y="4438650"/>
          <p14:tracePt t="49414" x="8956675" y="4446588"/>
          <p14:tracePt t="49431" x="8956675" y="4465638"/>
          <p14:tracePt t="49447" x="8956675" y="4473575"/>
          <p14:tracePt t="49464" x="8956675" y="4491038"/>
          <p14:tracePt t="49481" x="8956675" y="4500563"/>
          <p14:tracePt t="49498" x="8956675" y="4510088"/>
          <p14:tracePt t="49515" x="8956675" y="4518025"/>
          <p14:tracePt t="49550" x="8956675" y="4527550"/>
          <p14:tracePt t="49587" x="8956675" y="4537075"/>
          <p14:tracePt t="51005" x="8983663" y="4419600"/>
          <p14:tracePt t="51012" x="9001125" y="4340225"/>
          <p14:tracePt t="51019" x="9055100" y="4251325"/>
          <p14:tracePt t="51031" x="9090025" y="4143375"/>
          <p14:tracePt t="51048" x="9313863" y="3732213"/>
          <p14:tracePt t="51065" x="9563100" y="3313113"/>
          <p14:tracePt t="51081" x="9661525" y="3062288"/>
          <p14:tracePt t="51115" x="9912350" y="2598738"/>
          <p14:tracePt t="51148" x="10018713" y="2357438"/>
          <p14:tracePt t="51182" x="10045700" y="2133600"/>
          <p14:tracePt t="51198" x="10045700" y="2071688"/>
          <p14:tracePt t="51215" x="10037763" y="2036763"/>
          <p14:tracePt t="51232" x="10018713" y="1973263"/>
          <p14:tracePt t="51248" x="10010775" y="1874838"/>
          <p14:tracePt t="51266" x="10010775" y="1741488"/>
          <p14:tracePt t="51281" x="10010775" y="1670050"/>
          <p14:tracePt t="51298" x="10037763" y="1500188"/>
          <p14:tracePt t="51315" x="10082213" y="1384300"/>
          <p14:tracePt t="51332" x="10090150" y="1330325"/>
          <p14:tracePt t="51437" x="10090150" y="1339850"/>
          <p14:tracePt t="51445" x="10090150" y="1347788"/>
          <p14:tracePt t="51458" x="10082213" y="1357313"/>
          <p14:tracePt t="51467" x="10072688" y="1374775"/>
          <p14:tracePt t="51482" x="10010775" y="1482725"/>
          <p14:tracePt t="51498" x="9902825" y="1608138"/>
          <p14:tracePt t="51515" x="9823450" y="1652588"/>
          <p14:tracePt t="51532" x="9769475" y="1687513"/>
          <p14:tracePt t="51548" x="9725025" y="1731963"/>
          <p14:tracePt t="51565" x="9705975" y="1758950"/>
          <p14:tracePt t="51582" x="9705975" y="1768475"/>
          <p14:tracePt t="51598" x="9705975" y="1776413"/>
          <p14:tracePt t="51705" x="9705975" y="1785938"/>
          <p14:tracePt t="51713" x="9705975" y="1795463"/>
          <p14:tracePt t="51727" x="9705975" y="1803400"/>
          <p14:tracePt t="51773" x="9705975" y="1812925"/>
          <p14:tracePt t="51796" x="9715500" y="1812925"/>
          <p14:tracePt t="51839" x="9732963" y="1812925"/>
          <p14:tracePt t="51846" x="9732963" y="1822450"/>
          <p14:tracePt t="51869" x="9742488" y="1822450"/>
          <p14:tracePt t="51891" x="9752013" y="1822450"/>
          <p14:tracePt t="51906" x="9759950" y="1822450"/>
          <p14:tracePt t="51950" x="9769475" y="1822450"/>
          <p14:tracePt t="54098" x="9777413" y="1822450"/>
          <p14:tracePt t="54106" x="9786938" y="1822450"/>
          <p14:tracePt t="54116" x="9796463" y="1812925"/>
          <p14:tracePt t="54133" x="9804400" y="1812925"/>
          <p14:tracePt t="54173" x="9813925" y="1803400"/>
          <p14:tracePt t="54196" x="9823450" y="1795463"/>
          <p14:tracePt t="54209" x="9823450" y="1785938"/>
          <p14:tracePt t="54226" x="9831388" y="1785938"/>
          <p14:tracePt t="54249" x="9831388" y="1768475"/>
          <p14:tracePt t="54359" x="9831388" y="1776413"/>
          <p14:tracePt t="54375" x="9831388" y="1785938"/>
          <p14:tracePt t="54381" x="9831388" y="1795463"/>
          <p14:tracePt t="54388" x="9831388" y="1803400"/>
          <p14:tracePt t="54404" x="9831388" y="1812925"/>
          <p14:tracePt t="54419" x="9831388" y="1822450"/>
          <p14:tracePt t="54433" x="9831388" y="1830388"/>
          <p14:tracePt t="54449" x="9831388" y="1839913"/>
          <p14:tracePt t="56536" x="9759950" y="1812925"/>
          <p14:tracePt t="56544" x="9545638" y="1741488"/>
          <p14:tracePt t="56551" x="9277350" y="1679575"/>
          <p14:tracePt t="56567" x="8912225" y="1527175"/>
          <p14:tracePt t="56583" x="8331200" y="1357313"/>
          <p14:tracePt t="56600" x="7554913" y="1204913"/>
          <p14:tracePt t="56617" x="6518275" y="1098550"/>
          <p14:tracePt t="56650" x="4268788" y="608013"/>
          <p14:tracePt t="56684" x="3330575" y="276225"/>
          <p14:tracePt t="56717" x="3116263" y="160338"/>
          <p14:tracePt t="56968" x="2867025" y="169863"/>
          <p14:tracePt t="56976" x="2616200" y="187325"/>
          <p14:tracePt t="56984" x="2251075" y="196850"/>
          <p14:tracePt t="57000" x="1571625" y="214313"/>
          <p14:tracePt t="57017" x="1027113" y="204788"/>
          <p14:tracePt t="57513" x="1527175" y="0"/>
          <p14:tracePt t="57520" x="1544638" y="0"/>
          <p14:tracePt t="57527" x="1554163" y="0"/>
          <p14:tracePt t="57536" x="1571625" y="0"/>
          <p14:tracePt t="57550" x="1581150" y="0"/>
          <p14:tracePt t="57567" x="1589088" y="0"/>
          <p14:tracePt t="57584" x="1598613" y="9525"/>
          <p14:tracePt t="57600" x="1608138" y="17463"/>
          <p14:tracePt t="57634" x="1625600" y="44450"/>
          <p14:tracePt t="57667" x="1625600" y="61913"/>
          <p14:tracePt t="57717" x="1616075" y="80963"/>
          <p14:tracePt t="57751" x="1608138" y="88900"/>
          <p14:tracePt t="57767" x="1589088" y="98425"/>
          <p14:tracePt t="57784" x="1562100" y="107950"/>
          <p14:tracePt t="57801" x="1536700" y="115888"/>
          <p14:tracePt t="57817" x="1517650" y="115888"/>
          <p14:tracePt t="58635" x="1438275" y="88900"/>
        </p14:tracePtLst>
      </p14:laserTraceLst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4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7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1"/>
    </mc:Choice>
    <mc:Fallback>
      <p:transition spd="slow" advTm="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89" x="6608763" y="2000250"/>
          <p14:tracePt t="2495" x="6348413" y="2339975"/>
          <p14:tracePt t="2503" x="6081713" y="2509838"/>
          <p14:tracePt t="2515" x="6000750" y="2616200"/>
          <p14:tracePt t="2532" x="5286375" y="3367088"/>
          <p14:tracePt t="2548" x="4813300" y="3938588"/>
          <p14:tracePt t="2565" x="4473575" y="4224338"/>
          <p14:tracePt t="2598" x="3956050" y="4884738"/>
          <p14:tracePt t="2632" x="3795713" y="5367338"/>
          <p14:tracePt t="2665" x="3786188" y="5715000"/>
          <p14:tracePt t="2682" x="3830638" y="5956300"/>
          <p14:tracePt t="2698" x="3857625" y="6027738"/>
          <p14:tracePt t="2715" x="3894138" y="6143625"/>
          <p14:tracePt t="2731" x="4010025" y="6232525"/>
          <p14:tracePt t="2748" x="4143375" y="6313488"/>
          <p14:tracePt t="2765" x="4259263" y="6394450"/>
          <p14:tracePt t="2781" x="4384675" y="6402388"/>
          <p14:tracePt t="2798" x="4608513" y="6402388"/>
          <p14:tracePt t="2815" x="4705350" y="6402388"/>
          <p14:tracePt t="2832" x="4759325" y="6402388"/>
          <p14:tracePt t="2848" x="4786313" y="6402388"/>
          <p14:tracePt t="2900" x="4786313" y="6384925"/>
          <p14:tracePt t="2909" x="4768850" y="6313488"/>
          <p14:tracePt t="2915" x="4724400" y="6251575"/>
          <p14:tracePt t="2931" x="4572000" y="6143625"/>
          <p14:tracePt t="2948" x="4330700" y="5894388"/>
          <p14:tracePt t="2965" x="4224338" y="5732463"/>
          <p14:tracePt t="2982" x="4170363" y="5661025"/>
          <p14:tracePt t="2998" x="4133850" y="5616575"/>
          <p14:tracePt t="3015" x="4133850" y="5608638"/>
          <p14:tracePt t="3067" x="4133850" y="5616575"/>
          <p14:tracePt t="3096" x="4133850" y="5626100"/>
          <p14:tracePt t="3104" x="4143375" y="5626100"/>
          <p14:tracePt t="3110" x="4187825" y="5643563"/>
          <p14:tracePt t="3118" x="4340225" y="5653088"/>
          <p14:tracePt t="3132" x="4545013" y="5680075"/>
          <p14:tracePt t="3148" x="4929188" y="5688013"/>
          <p14:tracePt t="3165" x="5259388" y="5661025"/>
          <p14:tracePt t="3182" x="5483225" y="5608638"/>
          <p14:tracePt t="3199" x="5680075" y="5554663"/>
          <p14:tracePt t="3215" x="5751513" y="5527675"/>
          <p14:tracePt t="3232" x="5786438" y="5510213"/>
          <p14:tracePt t="3313" x="5741988" y="5510213"/>
          <p14:tracePt t="3320" x="5589588" y="5527675"/>
          <p14:tracePt t="3329" x="5456238" y="5537200"/>
          <p14:tracePt t="3336" x="5357813" y="5545138"/>
          <p14:tracePt t="3349" x="5268913" y="5554663"/>
          <p14:tracePt t="3365" x="4768850" y="5599113"/>
          <p14:tracePt t="3382" x="4116388" y="5599113"/>
          <p14:tracePt t="3399" x="3776663" y="5581650"/>
          <p14:tracePt t="3416" x="3536950" y="5581650"/>
          <p14:tracePt t="3432" x="3197225" y="5572125"/>
          <p14:tracePt t="3449" x="2946400" y="5572125"/>
          <p14:tracePt t="3465" x="2687638" y="5616575"/>
          <p14:tracePt t="3482" x="2562225" y="5643563"/>
          <p14:tracePt t="3498" x="2473325" y="5643563"/>
          <p14:tracePt t="3515" x="2393950" y="5643563"/>
          <p14:tracePt t="3532" x="2357438" y="5643563"/>
          <p14:tracePt t="3548" x="2347913" y="5643563"/>
          <p14:tracePt t="3599" x="2357438" y="5643563"/>
          <p14:tracePt t="3607" x="2384425" y="5643563"/>
          <p14:tracePt t="3615" x="2527300" y="5643563"/>
          <p14:tracePt t="3632" x="2803525" y="5653088"/>
          <p14:tracePt t="3649" x="3179763" y="5680075"/>
          <p14:tracePt t="3665" x="3652838" y="5705475"/>
          <p14:tracePt t="3682" x="3965575" y="5705475"/>
          <p14:tracePt t="3699" x="4322763" y="5705475"/>
          <p14:tracePt t="3716" x="4919663" y="5661025"/>
          <p14:tracePt t="3732" x="5465763" y="5634038"/>
          <p14:tracePt t="3748" x="6197600" y="5634038"/>
          <p14:tracePt t="3765" x="6510338" y="5661025"/>
          <p14:tracePt t="3782" x="6840538" y="5680075"/>
          <p14:tracePt t="3799" x="7072313" y="5688013"/>
          <p14:tracePt t="3816" x="7323138" y="5688013"/>
          <p14:tracePt t="3832" x="7456488" y="5688013"/>
          <p14:tracePt t="3849" x="7643813" y="5688013"/>
          <p14:tracePt t="3866" x="7732713" y="5688013"/>
          <p14:tracePt t="3882" x="7786688" y="5688013"/>
          <p14:tracePt t="3899" x="7831138" y="5688013"/>
          <p14:tracePt t="3916" x="7840663" y="5688013"/>
          <p14:tracePt t="3974" x="7848600" y="5688013"/>
          <p14:tracePt t="4011" x="7858125" y="5688013"/>
          <p14:tracePt t="4049" x="7875588" y="5688013"/>
          <p14:tracePt t="4064" x="7885113" y="5688013"/>
          <p14:tracePt t="4070" x="7912100" y="5688013"/>
          <p14:tracePt t="4082" x="7939088" y="5697538"/>
          <p14:tracePt t="4099" x="7974013" y="5697538"/>
          <p14:tracePt t="4116" x="8027988" y="5697538"/>
          <p14:tracePt t="4132" x="8062913" y="5715000"/>
          <p14:tracePt t="4149" x="8108950" y="5741988"/>
          <p14:tracePt t="4166" x="8251825" y="5759450"/>
          <p14:tracePt t="4182" x="8367713" y="5776913"/>
          <p14:tracePt t="4199" x="8439150" y="5776913"/>
          <p14:tracePt t="4216" x="8456613" y="5776913"/>
          <p14:tracePt t="4232" x="8474075" y="5776913"/>
          <p14:tracePt t="4249" x="8483600" y="5776913"/>
          <p14:tracePt t="4266" x="8518525" y="5776913"/>
          <p14:tracePt t="4282" x="8528050" y="5776913"/>
          <p14:tracePt t="4316" x="8528050" y="5786438"/>
          <p14:tracePt t="4349" x="8528050" y="5795963"/>
          <p14:tracePt t="4424" x="8528050" y="5803900"/>
          <p14:tracePt t="4432" x="8537575" y="5803900"/>
          <p14:tracePt t="4439" x="8537575" y="5813425"/>
          <p14:tracePt t="4461" x="8582025" y="5830888"/>
          <p14:tracePt t="4469" x="8626475" y="5848350"/>
          <p14:tracePt t="4482" x="8670925" y="5867400"/>
          <p14:tracePt t="4499" x="8742363" y="5894388"/>
          <p14:tracePt t="4516" x="8751888" y="5894388"/>
          <p14:tracePt t="4559" x="8759825" y="5894388"/>
          <p14:tracePt t="4598" x="8759825" y="5875338"/>
        </p14:tracePtLst>
      </p14:laserTraceLst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34.7|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40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</TotalTime>
  <Words>21</Words>
  <Application>Microsoft Office PowerPoint</Application>
  <PresentationFormat>Panorámica</PresentationFormat>
  <Paragraphs>4</Paragraphs>
  <Slides>156</Slides>
  <Notes>0</Notes>
  <HiddenSlides>0</HiddenSlides>
  <MMClips>54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156</vt:i4>
      </vt:variant>
    </vt:vector>
  </HeadingPairs>
  <TitlesOfParts>
    <vt:vector size="16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mercedes larriqueta</dc:creator>
  <cp:lastModifiedBy>mercedes larriqueta</cp:lastModifiedBy>
  <cp:revision>24</cp:revision>
  <dcterms:created xsi:type="dcterms:W3CDTF">2024-03-07T22:33:34Z</dcterms:created>
  <dcterms:modified xsi:type="dcterms:W3CDTF">2024-03-10T23:27:44Z</dcterms:modified>
</cp:coreProperties>
</file>