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C24B-1005-4C37-839D-76308B4DA12F}" type="datetimeFigureOut">
              <a:rPr lang="es-AR" smtClean="0"/>
              <a:t>26/9/2023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5C74-A4B8-4EC7-9745-C5E8FD55C75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96060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C24B-1005-4C37-839D-76308B4DA12F}" type="datetimeFigureOut">
              <a:rPr lang="es-AR" smtClean="0"/>
              <a:t>26/9/2023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5C74-A4B8-4EC7-9745-C5E8FD55C75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60040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C24B-1005-4C37-839D-76308B4DA12F}" type="datetimeFigureOut">
              <a:rPr lang="es-AR" smtClean="0"/>
              <a:t>26/9/2023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5C74-A4B8-4EC7-9745-C5E8FD55C75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12232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C24B-1005-4C37-839D-76308B4DA12F}" type="datetimeFigureOut">
              <a:rPr lang="es-AR" smtClean="0"/>
              <a:t>26/9/2023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5C74-A4B8-4EC7-9745-C5E8FD55C75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96566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C24B-1005-4C37-839D-76308B4DA12F}" type="datetimeFigureOut">
              <a:rPr lang="es-AR" smtClean="0"/>
              <a:t>26/9/2023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5C74-A4B8-4EC7-9745-C5E8FD55C75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99895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C24B-1005-4C37-839D-76308B4DA12F}" type="datetimeFigureOut">
              <a:rPr lang="es-AR" smtClean="0"/>
              <a:t>26/9/2023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5C74-A4B8-4EC7-9745-C5E8FD55C75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37038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C24B-1005-4C37-839D-76308B4DA12F}" type="datetimeFigureOut">
              <a:rPr lang="es-AR" smtClean="0"/>
              <a:t>26/9/2023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5C74-A4B8-4EC7-9745-C5E8FD55C75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6247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C24B-1005-4C37-839D-76308B4DA12F}" type="datetimeFigureOut">
              <a:rPr lang="es-AR" smtClean="0"/>
              <a:t>26/9/2023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5C74-A4B8-4EC7-9745-C5E8FD55C75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35599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C24B-1005-4C37-839D-76308B4DA12F}" type="datetimeFigureOut">
              <a:rPr lang="es-AR" smtClean="0"/>
              <a:t>26/9/2023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5C74-A4B8-4EC7-9745-C5E8FD55C75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98546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C24B-1005-4C37-839D-76308B4DA12F}" type="datetimeFigureOut">
              <a:rPr lang="es-AR" smtClean="0"/>
              <a:t>26/9/2023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5C74-A4B8-4EC7-9745-C5E8FD55C75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2727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C24B-1005-4C37-839D-76308B4DA12F}" type="datetimeFigureOut">
              <a:rPr lang="es-AR" smtClean="0"/>
              <a:t>26/9/2023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5C74-A4B8-4EC7-9745-C5E8FD55C75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1383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7C24B-1005-4C37-839D-76308B4DA12F}" type="datetimeFigureOut">
              <a:rPr lang="es-AR" smtClean="0"/>
              <a:t>26/9/2023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B5C74-A4B8-4EC7-9745-C5E8FD55C75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04646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4.em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40794B82-DEF6-1027-830F-B630EC2C12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441" y="1126435"/>
            <a:ext cx="8367117" cy="5274364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70DCFE0B-4679-8EFC-BCC1-903F85987A66}"/>
              </a:ext>
            </a:extLst>
          </p:cNvPr>
          <p:cNvSpPr txBox="1"/>
          <p:nvPr/>
        </p:nvSpPr>
        <p:spPr>
          <a:xfrm>
            <a:off x="2363317" y="299039"/>
            <a:ext cx="44173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4000" b="1" dirty="0">
                <a:latin typeface="Aptos Display" panose="020B0004020202020204" pitchFamily="34" charset="0"/>
              </a:rPr>
              <a:t>ESTRUCTURACIÓN</a:t>
            </a:r>
          </a:p>
        </p:txBody>
      </p:sp>
    </p:spTree>
    <p:extLst>
      <p:ext uri="{BB962C8B-B14F-4D97-AF65-F5344CB8AC3E}">
        <p14:creationId xmlns:p14="http://schemas.microsoft.com/office/powerpoint/2010/main" val="423720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264FA6E-812A-C133-0C85-C195D48318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6" y="5256640"/>
            <a:ext cx="9144000" cy="1601360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DFDB3F6A-4F8E-8FF9-7D7B-74DA3724E57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51" t="7558"/>
          <a:stretch/>
        </p:blipFill>
        <p:spPr>
          <a:xfrm>
            <a:off x="2586068" y="1669774"/>
            <a:ext cx="6557931" cy="3586866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4229FB2-0101-31C4-EE6A-6FE8014958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38836"/>
            <a:ext cx="4076985" cy="2570001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B1E6E979-7DE6-246A-BA7B-C047B797B4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217" y="2531165"/>
            <a:ext cx="2228850" cy="2409825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5AD46EF6-BE17-C763-2BE4-E12312909D06}"/>
              </a:ext>
            </a:extLst>
          </p:cNvPr>
          <p:cNvSpPr txBox="1"/>
          <p:nvPr/>
        </p:nvSpPr>
        <p:spPr>
          <a:xfrm>
            <a:off x="5526156" y="285787"/>
            <a:ext cx="18698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4000" b="1" dirty="0">
                <a:latin typeface="Aptos Display" panose="020B0004020202020204" pitchFamily="34" charset="0"/>
              </a:rPr>
              <a:t>CASO 1</a:t>
            </a:r>
          </a:p>
        </p:txBody>
      </p:sp>
      <p:sp>
        <p:nvSpPr>
          <p:cNvPr id="8" name="Flecha: hacia abajo 7">
            <a:extLst>
              <a:ext uri="{FF2B5EF4-FFF2-40B4-BE49-F238E27FC236}">
                <a16:creationId xmlns:a16="http://schemas.microsoft.com/office/drawing/2014/main" id="{FCB56F1A-6A39-7F46-7B0B-5D0694EE9CC2}"/>
              </a:ext>
            </a:extLst>
          </p:cNvPr>
          <p:cNvSpPr/>
          <p:nvPr/>
        </p:nvSpPr>
        <p:spPr>
          <a:xfrm>
            <a:off x="1073426" y="5855389"/>
            <a:ext cx="304800" cy="25493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286B49BC-0404-BDD4-09C2-0523F877FB72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1890" t="21458" r="21400" b="30445"/>
          <a:stretch/>
        </p:blipFill>
        <p:spPr>
          <a:xfrm>
            <a:off x="1859588" y="5855389"/>
            <a:ext cx="486048" cy="265951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E78B03A-7AE0-F8BD-F146-E2E1CDBEE2FD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4725" t="21928" r="18409" b="18156"/>
          <a:stretch/>
        </p:blipFill>
        <p:spPr>
          <a:xfrm>
            <a:off x="2776428" y="5855388"/>
            <a:ext cx="355370" cy="254940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F90D6789-A106-5837-F7E7-E902D49FB983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4725" t="21928" r="18409" b="18156"/>
          <a:stretch/>
        </p:blipFill>
        <p:spPr>
          <a:xfrm>
            <a:off x="3589094" y="5855388"/>
            <a:ext cx="355370" cy="254940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32A8789F-7BC0-2D7E-9ED7-7BBD523F2A82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4725" t="21928" r="18409" b="18156"/>
          <a:stretch/>
        </p:blipFill>
        <p:spPr>
          <a:xfrm>
            <a:off x="6864278" y="5855388"/>
            <a:ext cx="355370" cy="25494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AD84BD0-14FC-F1E6-06A8-6B33951CFC3E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4725" t="21928" r="18409" b="18156"/>
          <a:stretch/>
        </p:blipFill>
        <p:spPr>
          <a:xfrm>
            <a:off x="6060577" y="5855388"/>
            <a:ext cx="355370" cy="254940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EB5CE983-FC5B-3B63-AEE9-01F883D58836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4725" t="21928" r="18409" b="18156"/>
          <a:stretch/>
        </p:blipFill>
        <p:spPr>
          <a:xfrm>
            <a:off x="5227678" y="5855388"/>
            <a:ext cx="355370" cy="254940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D65838B9-14E2-1C92-F183-A0EA182EF7F2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4725" t="21928" r="18409" b="18156"/>
          <a:stretch/>
        </p:blipFill>
        <p:spPr>
          <a:xfrm>
            <a:off x="4388508" y="5855388"/>
            <a:ext cx="355370" cy="254940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EE7C49A5-E385-F703-5585-024ABFCAFDD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4725" t="21928" r="18409" b="18156"/>
          <a:stretch/>
        </p:blipFill>
        <p:spPr>
          <a:xfrm>
            <a:off x="7664911" y="5847725"/>
            <a:ext cx="355370" cy="254940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1466C1CC-620E-1FC1-2B1C-9FE21B92AED8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4725" t="21928" r="18409" b="18156"/>
          <a:stretch/>
        </p:blipFill>
        <p:spPr>
          <a:xfrm>
            <a:off x="8477577" y="5847725"/>
            <a:ext cx="355370" cy="254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695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12611D78-693D-8F1E-9BEE-4947DE73F1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0" y="1246164"/>
            <a:ext cx="6286500" cy="408622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E264FA6E-812A-C133-0C85-C195D48318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06" y="5256640"/>
            <a:ext cx="9144000" cy="160136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4229FB2-0101-31C4-EE6A-6FE8014958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38836"/>
            <a:ext cx="4076985" cy="2570001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B1E6E979-7DE6-246A-BA7B-C047B797B4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217" y="2531165"/>
            <a:ext cx="2228850" cy="2409825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5AD46EF6-BE17-C763-2BE4-E12312909D06}"/>
              </a:ext>
            </a:extLst>
          </p:cNvPr>
          <p:cNvSpPr txBox="1"/>
          <p:nvPr/>
        </p:nvSpPr>
        <p:spPr>
          <a:xfrm>
            <a:off x="5526156" y="285787"/>
            <a:ext cx="18698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4000" b="1" dirty="0">
                <a:latin typeface="Aptos Display" panose="020B0004020202020204" pitchFamily="34" charset="0"/>
              </a:rPr>
              <a:t>CASO 2</a:t>
            </a:r>
          </a:p>
        </p:txBody>
      </p:sp>
      <p:sp>
        <p:nvSpPr>
          <p:cNvPr id="8" name="Flecha: hacia abajo 7">
            <a:extLst>
              <a:ext uri="{FF2B5EF4-FFF2-40B4-BE49-F238E27FC236}">
                <a16:creationId xmlns:a16="http://schemas.microsoft.com/office/drawing/2014/main" id="{FCB56F1A-6A39-7F46-7B0B-5D0694EE9CC2}"/>
              </a:ext>
            </a:extLst>
          </p:cNvPr>
          <p:cNvSpPr/>
          <p:nvPr/>
        </p:nvSpPr>
        <p:spPr>
          <a:xfrm>
            <a:off x="4299933" y="6218062"/>
            <a:ext cx="304800" cy="25493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286B49BC-0404-BDD4-09C2-0523F877FB72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1890" t="21458" r="21400" b="30445"/>
          <a:stretch/>
        </p:blipFill>
        <p:spPr>
          <a:xfrm>
            <a:off x="3408428" y="6204892"/>
            <a:ext cx="486048" cy="265951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E78B03A-7AE0-F8BD-F146-E2E1CDBEE2FD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4725" t="21928" r="18409" b="18156"/>
          <a:stretch/>
        </p:blipFill>
        <p:spPr>
          <a:xfrm>
            <a:off x="965977" y="6218061"/>
            <a:ext cx="355370" cy="25494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AD84BD0-14FC-F1E6-06A8-6B33951CFC3E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4725" t="21928" r="18409" b="18156"/>
          <a:stretch/>
        </p:blipFill>
        <p:spPr>
          <a:xfrm>
            <a:off x="6020821" y="6218061"/>
            <a:ext cx="355370" cy="254940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1466C1CC-620E-1FC1-2B1C-9FE21B92AED8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4725" t="21928" r="18409" b="18156"/>
          <a:stretch/>
        </p:blipFill>
        <p:spPr>
          <a:xfrm>
            <a:off x="8437821" y="6210398"/>
            <a:ext cx="355370" cy="254940"/>
          </a:xfrm>
          <a:prstGeom prst="rect">
            <a:avLst/>
          </a:prstGeom>
        </p:spPr>
      </p:pic>
      <p:sp>
        <p:nvSpPr>
          <p:cNvPr id="9" name="Flecha: hacia abajo 8">
            <a:extLst>
              <a:ext uri="{FF2B5EF4-FFF2-40B4-BE49-F238E27FC236}">
                <a16:creationId xmlns:a16="http://schemas.microsoft.com/office/drawing/2014/main" id="{A2D95DD6-1503-FE2D-EB28-5AE280D604AD}"/>
              </a:ext>
            </a:extLst>
          </p:cNvPr>
          <p:cNvSpPr/>
          <p:nvPr/>
        </p:nvSpPr>
        <p:spPr>
          <a:xfrm>
            <a:off x="5206199" y="6210399"/>
            <a:ext cx="304800" cy="25493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Flecha: hacia arriba 9">
            <a:extLst>
              <a:ext uri="{FF2B5EF4-FFF2-40B4-BE49-F238E27FC236}">
                <a16:creationId xmlns:a16="http://schemas.microsoft.com/office/drawing/2014/main" id="{4DB78C9E-BB16-BB8C-0D29-4A43CB519E8A}"/>
              </a:ext>
            </a:extLst>
          </p:cNvPr>
          <p:cNvSpPr/>
          <p:nvPr/>
        </p:nvSpPr>
        <p:spPr>
          <a:xfrm>
            <a:off x="2685224" y="6191640"/>
            <a:ext cx="355370" cy="254940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Flecha: hacia arriba 10">
            <a:extLst>
              <a:ext uri="{FF2B5EF4-FFF2-40B4-BE49-F238E27FC236}">
                <a16:creationId xmlns:a16="http://schemas.microsoft.com/office/drawing/2014/main" id="{32643EF9-B7F7-289E-5B2C-AD134825B6CE}"/>
              </a:ext>
            </a:extLst>
          </p:cNvPr>
          <p:cNvSpPr/>
          <p:nvPr/>
        </p:nvSpPr>
        <p:spPr>
          <a:xfrm>
            <a:off x="7617273" y="6185053"/>
            <a:ext cx="355370" cy="254940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Flecha: hacia arriba 12">
            <a:extLst>
              <a:ext uri="{FF2B5EF4-FFF2-40B4-BE49-F238E27FC236}">
                <a16:creationId xmlns:a16="http://schemas.microsoft.com/office/drawing/2014/main" id="{EF3BC85E-7A8A-FD51-1F53-F199709D00AE}"/>
              </a:ext>
            </a:extLst>
          </p:cNvPr>
          <p:cNvSpPr/>
          <p:nvPr/>
        </p:nvSpPr>
        <p:spPr>
          <a:xfrm>
            <a:off x="6796725" y="6191640"/>
            <a:ext cx="355370" cy="254940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2" name="Flecha: hacia arriba 21">
            <a:extLst>
              <a:ext uri="{FF2B5EF4-FFF2-40B4-BE49-F238E27FC236}">
                <a16:creationId xmlns:a16="http://schemas.microsoft.com/office/drawing/2014/main" id="{71BB091A-C817-9988-40F1-9114EF5A3B97}"/>
              </a:ext>
            </a:extLst>
          </p:cNvPr>
          <p:cNvSpPr/>
          <p:nvPr/>
        </p:nvSpPr>
        <p:spPr>
          <a:xfrm>
            <a:off x="1800495" y="6178305"/>
            <a:ext cx="355370" cy="254940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03724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EA16CE81-D469-5D74-DD36-B3F35C143C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1692" y="1265665"/>
            <a:ext cx="6438900" cy="399097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E264FA6E-812A-C133-0C85-C195D48318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06" y="5256640"/>
            <a:ext cx="9144000" cy="160136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4229FB2-0101-31C4-EE6A-6FE8014958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38836"/>
            <a:ext cx="4076985" cy="2570001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B1E6E979-7DE6-246A-BA7B-C047B797B4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217" y="2531165"/>
            <a:ext cx="2228850" cy="2409825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5AD46EF6-BE17-C763-2BE4-E12312909D06}"/>
              </a:ext>
            </a:extLst>
          </p:cNvPr>
          <p:cNvSpPr txBox="1"/>
          <p:nvPr/>
        </p:nvSpPr>
        <p:spPr>
          <a:xfrm>
            <a:off x="5526156" y="285787"/>
            <a:ext cx="18698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4000" b="1" dirty="0">
                <a:latin typeface="Aptos Display" panose="020B0004020202020204" pitchFamily="34" charset="0"/>
              </a:rPr>
              <a:t>CASO 3</a:t>
            </a:r>
          </a:p>
        </p:txBody>
      </p:sp>
      <p:sp>
        <p:nvSpPr>
          <p:cNvPr id="8" name="Flecha: hacia abajo 7">
            <a:extLst>
              <a:ext uri="{FF2B5EF4-FFF2-40B4-BE49-F238E27FC236}">
                <a16:creationId xmlns:a16="http://schemas.microsoft.com/office/drawing/2014/main" id="{FCB56F1A-6A39-7F46-7B0B-5D0694EE9CC2}"/>
              </a:ext>
            </a:extLst>
          </p:cNvPr>
          <p:cNvSpPr/>
          <p:nvPr/>
        </p:nvSpPr>
        <p:spPr>
          <a:xfrm>
            <a:off x="4335817" y="6547943"/>
            <a:ext cx="304800" cy="25493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4E78B03A-7AE0-F8BD-F146-E2E1CDBEE2FD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4725" t="21928" r="18409" b="18156"/>
          <a:stretch/>
        </p:blipFill>
        <p:spPr>
          <a:xfrm>
            <a:off x="912969" y="6545203"/>
            <a:ext cx="355370" cy="25494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AD84BD0-14FC-F1E6-06A8-6B33951CFC3E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4725" t="21928" r="18409" b="18156"/>
          <a:stretch/>
        </p:blipFill>
        <p:spPr>
          <a:xfrm>
            <a:off x="3539106" y="6536951"/>
            <a:ext cx="355370" cy="254940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1466C1CC-620E-1FC1-2B1C-9FE21B92AED8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4725" t="21928" r="18409" b="18156"/>
          <a:stretch/>
        </p:blipFill>
        <p:spPr>
          <a:xfrm>
            <a:off x="6020762" y="6536086"/>
            <a:ext cx="355370" cy="254940"/>
          </a:xfrm>
          <a:prstGeom prst="rect">
            <a:avLst/>
          </a:prstGeom>
        </p:spPr>
      </p:pic>
      <p:sp>
        <p:nvSpPr>
          <p:cNvPr id="9" name="Flecha: hacia abajo 8">
            <a:extLst>
              <a:ext uri="{FF2B5EF4-FFF2-40B4-BE49-F238E27FC236}">
                <a16:creationId xmlns:a16="http://schemas.microsoft.com/office/drawing/2014/main" id="{A2D95DD6-1503-FE2D-EB28-5AE280D604AD}"/>
              </a:ext>
            </a:extLst>
          </p:cNvPr>
          <p:cNvSpPr/>
          <p:nvPr/>
        </p:nvSpPr>
        <p:spPr>
          <a:xfrm>
            <a:off x="5221356" y="6536087"/>
            <a:ext cx="304800" cy="25493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Flecha: hacia arriba 9">
            <a:extLst>
              <a:ext uri="{FF2B5EF4-FFF2-40B4-BE49-F238E27FC236}">
                <a16:creationId xmlns:a16="http://schemas.microsoft.com/office/drawing/2014/main" id="{4DB78C9E-BB16-BB8C-0D29-4A43CB519E8A}"/>
              </a:ext>
            </a:extLst>
          </p:cNvPr>
          <p:cNvSpPr/>
          <p:nvPr/>
        </p:nvSpPr>
        <p:spPr>
          <a:xfrm>
            <a:off x="2651692" y="6531951"/>
            <a:ext cx="355370" cy="254940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Flecha: hacia arriba 10">
            <a:extLst>
              <a:ext uri="{FF2B5EF4-FFF2-40B4-BE49-F238E27FC236}">
                <a16:creationId xmlns:a16="http://schemas.microsoft.com/office/drawing/2014/main" id="{32643EF9-B7F7-289E-5B2C-AD134825B6CE}"/>
              </a:ext>
            </a:extLst>
          </p:cNvPr>
          <p:cNvSpPr/>
          <p:nvPr/>
        </p:nvSpPr>
        <p:spPr>
          <a:xfrm>
            <a:off x="8483759" y="6531951"/>
            <a:ext cx="355370" cy="254940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2" name="Flecha: hacia arriba 21">
            <a:extLst>
              <a:ext uri="{FF2B5EF4-FFF2-40B4-BE49-F238E27FC236}">
                <a16:creationId xmlns:a16="http://schemas.microsoft.com/office/drawing/2014/main" id="{71BB091A-C817-9988-40F1-9114EF5A3B97}"/>
              </a:ext>
            </a:extLst>
          </p:cNvPr>
          <p:cNvSpPr/>
          <p:nvPr/>
        </p:nvSpPr>
        <p:spPr>
          <a:xfrm>
            <a:off x="1799832" y="6531951"/>
            <a:ext cx="355370" cy="254940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F8BB31E8-4F05-DD3E-9418-D960770844C3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4725" t="21928" r="18409" b="18156"/>
          <a:stretch/>
        </p:blipFill>
        <p:spPr>
          <a:xfrm>
            <a:off x="6796725" y="6529460"/>
            <a:ext cx="355370" cy="254940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A078E385-ED23-10C3-D764-CA99FB5C08B0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4725" t="21928" r="18409" b="18156"/>
          <a:stretch/>
        </p:blipFill>
        <p:spPr>
          <a:xfrm>
            <a:off x="7604628" y="6545203"/>
            <a:ext cx="355370" cy="254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5107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97</TotalTime>
  <Words>7</Words>
  <Application>Microsoft Office PowerPoint</Application>
  <PresentationFormat>Presentación en pantalla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Aptos Display</vt:lpstr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 _</dc:creator>
  <cp:lastModifiedBy>daniel _</cp:lastModifiedBy>
  <cp:revision>3</cp:revision>
  <dcterms:created xsi:type="dcterms:W3CDTF">2023-09-26T03:12:39Z</dcterms:created>
  <dcterms:modified xsi:type="dcterms:W3CDTF">2023-09-26T04:50:02Z</dcterms:modified>
</cp:coreProperties>
</file>