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1" r:id="rId2"/>
  </p:sldMasterIdLst>
  <p:notesMasterIdLst>
    <p:notesMasterId r:id="rId31"/>
  </p:notesMasterIdLst>
  <p:sldIdLst>
    <p:sldId id="297" r:id="rId3"/>
    <p:sldId id="382" r:id="rId4"/>
    <p:sldId id="339" r:id="rId5"/>
    <p:sldId id="381" r:id="rId6"/>
    <p:sldId id="328" r:id="rId7"/>
    <p:sldId id="261" r:id="rId8"/>
    <p:sldId id="383" r:id="rId9"/>
    <p:sldId id="327" r:id="rId10"/>
    <p:sldId id="284" r:id="rId11"/>
    <p:sldId id="314" r:id="rId12"/>
    <p:sldId id="392" r:id="rId13"/>
    <p:sldId id="393" r:id="rId14"/>
    <p:sldId id="380" r:id="rId15"/>
    <p:sldId id="354" r:id="rId16"/>
    <p:sldId id="333" r:id="rId17"/>
    <p:sldId id="334" r:id="rId18"/>
    <p:sldId id="335" r:id="rId19"/>
    <p:sldId id="337" r:id="rId20"/>
    <p:sldId id="336" r:id="rId21"/>
    <p:sldId id="391" r:id="rId22"/>
    <p:sldId id="316" r:id="rId23"/>
    <p:sldId id="271" r:id="rId24"/>
    <p:sldId id="262" r:id="rId25"/>
    <p:sldId id="298" r:id="rId26"/>
    <p:sldId id="274" r:id="rId27"/>
    <p:sldId id="306" r:id="rId28"/>
    <p:sldId id="305" r:id="rId29"/>
    <p:sldId id="341" r:id="rId30"/>
  </p:sldIdLst>
  <p:sldSz cx="9144000" cy="6858000" type="screen4x3"/>
  <p:notesSz cx="6858000" cy="9144000"/>
  <p:defaultTextStyle>
    <a:defPPr>
      <a:defRPr lang="es-A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951" autoAdjust="0"/>
    <p:restoredTop sz="94660"/>
  </p:normalViewPr>
  <p:slideViewPr>
    <p:cSldViewPr>
      <p:cViewPr varScale="1">
        <p:scale>
          <a:sx n="75" d="100"/>
          <a:sy n="75" d="100"/>
        </p:scale>
        <p:origin x="350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jandro Cantu" userId="0a7029093436a947" providerId="LiveId" clId="{31BCA44C-DBB4-4188-B84E-7273789D7873}"/>
    <pc:docChg chg="delSld">
      <pc:chgData name="Alejandro Cantu" userId="0a7029093436a947" providerId="LiveId" clId="{31BCA44C-DBB4-4188-B84E-7273789D7873}" dt="2020-04-30T17:05:58.387" v="1" actId="47"/>
      <pc:docMkLst>
        <pc:docMk/>
      </pc:docMkLst>
      <pc:sldChg chg="del">
        <pc:chgData name="Alejandro Cantu" userId="0a7029093436a947" providerId="LiveId" clId="{31BCA44C-DBB4-4188-B84E-7273789D7873}" dt="2020-04-30T17:03:51.628" v="0" actId="47"/>
        <pc:sldMkLst>
          <pc:docMk/>
          <pc:sldMk cId="0" sldId="256"/>
        </pc:sldMkLst>
      </pc:sldChg>
      <pc:sldChg chg="del">
        <pc:chgData name="Alejandro Cantu" userId="0a7029093436a947" providerId="LiveId" clId="{31BCA44C-DBB4-4188-B84E-7273789D7873}" dt="2020-04-30T17:03:51.628" v="0" actId="47"/>
        <pc:sldMkLst>
          <pc:docMk/>
          <pc:sldMk cId="0" sldId="257"/>
        </pc:sldMkLst>
      </pc:sldChg>
      <pc:sldChg chg="del">
        <pc:chgData name="Alejandro Cantu" userId="0a7029093436a947" providerId="LiveId" clId="{31BCA44C-DBB4-4188-B84E-7273789D7873}" dt="2020-04-30T17:03:51.628" v="0" actId="47"/>
        <pc:sldMkLst>
          <pc:docMk/>
          <pc:sldMk cId="0" sldId="258"/>
        </pc:sldMkLst>
      </pc:sldChg>
      <pc:sldChg chg="del">
        <pc:chgData name="Alejandro Cantu" userId="0a7029093436a947" providerId="LiveId" clId="{31BCA44C-DBB4-4188-B84E-7273789D7873}" dt="2020-04-30T17:03:51.628" v="0" actId="47"/>
        <pc:sldMkLst>
          <pc:docMk/>
          <pc:sldMk cId="0" sldId="264"/>
        </pc:sldMkLst>
      </pc:sldChg>
      <pc:sldChg chg="del">
        <pc:chgData name="Alejandro Cantu" userId="0a7029093436a947" providerId="LiveId" clId="{31BCA44C-DBB4-4188-B84E-7273789D7873}" dt="2020-04-30T17:03:51.628" v="0" actId="47"/>
        <pc:sldMkLst>
          <pc:docMk/>
          <pc:sldMk cId="0" sldId="269"/>
        </pc:sldMkLst>
      </pc:sldChg>
      <pc:sldChg chg="del">
        <pc:chgData name="Alejandro Cantu" userId="0a7029093436a947" providerId="LiveId" clId="{31BCA44C-DBB4-4188-B84E-7273789D7873}" dt="2020-04-30T17:03:51.628" v="0" actId="47"/>
        <pc:sldMkLst>
          <pc:docMk/>
          <pc:sldMk cId="0" sldId="270"/>
        </pc:sldMkLst>
      </pc:sldChg>
      <pc:sldChg chg="del">
        <pc:chgData name="Alejandro Cantu" userId="0a7029093436a947" providerId="LiveId" clId="{31BCA44C-DBB4-4188-B84E-7273789D7873}" dt="2020-04-30T17:03:51.628" v="0" actId="47"/>
        <pc:sldMkLst>
          <pc:docMk/>
          <pc:sldMk cId="0" sldId="277"/>
        </pc:sldMkLst>
      </pc:sldChg>
      <pc:sldChg chg="del">
        <pc:chgData name="Alejandro Cantu" userId="0a7029093436a947" providerId="LiveId" clId="{31BCA44C-DBB4-4188-B84E-7273789D7873}" dt="2020-04-30T17:03:51.628" v="0" actId="47"/>
        <pc:sldMkLst>
          <pc:docMk/>
          <pc:sldMk cId="0" sldId="281"/>
        </pc:sldMkLst>
      </pc:sldChg>
      <pc:sldChg chg="del">
        <pc:chgData name="Alejandro Cantu" userId="0a7029093436a947" providerId="LiveId" clId="{31BCA44C-DBB4-4188-B84E-7273789D7873}" dt="2020-04-30T17:03:51.628" v="0" actId="47"/>
        <pc:sldMkLst>
          <pc:docMk/>
          <pc:sldMk cId="0" sldId="282"/>
        </pc:sldMkLst>
      </pc:sldChg>
      <pc:sldChg chg="del">
        <pc:chgData name="Alejandro Cantu" userId="0a7029093436a947" providerId="LiveId" clId="{31BCA44C-DBB4-4188-B84E-7273789D7873}" dt="2020-04-30T17:03:51.628" v="0" actId="47"/>
        <pc:sldMkLst>
          <pc:docMk/>
          <pc:sldMk cId="0" sldId="283"/>
        </pc:sldMkLst>
      </pc:sldChg>
      <pc:sldChg chg="del">
        <pc:chgData name="Alejandro Cantu" userId="0a7029093436a947" providerId="LiveId" clId="{31BCA44C-DBB4-4188-B84E-7273789D7873}" dt="2020-04-30T17:03:51.628" v="0" actId="47"/>
        <pc:sldMkLst>
          <pc:docMk/>
          <pc:sldMk cId="0" sldId="285"/>
        </pc:sldMkLst>
      </pc:sldChg>
      <pc:sldChg chg="del">
        <pc:chgData name="Alejandro Cantu" userId="0a7029093436a947" providerId="LiveId" clId="{31BCA44C-DBB4-4188-B84E-7273789D7873}" dt="2020-04-30T17:03:51.628" v="0" actId="47"/>
        <pc:sldMkLst>
          <pc:docMk/>
          <pc:sldMk cId="0" sldId="286"/>
        </pc:sldMkLst>
      </pc:sldChg>
      <pc:sldChg chg="del">
        <pc:chgData name="Alejandro Cantu" userId="0a7029093436a947" providerId="LiveId" clId="{31BCA44C-DBB4-4188-B84E-7273789D7873}" dt="2020-04-30T17:03:51.628" v="0" actId="47"/>
        <pc:sldMkLst>
          <pc:docMk/>
          <pc:sldMk cId="0" sldId="287"/>
        </pc:sldMkLst>
      </pc:sldChg>
      <pc:sldChg chg="del">
        <pc:chgData name="Alejandro Cantu" userId="0a7029093436a947" providerId="LiveId" clId="{31BCA44C-DBB4-4188-B84E-7273789D7873}" dt="2020-04-30T17:05:58.387" v="1" actId="47"/>
        <pc:sldMkLst>
          <pc:docMk/>
          <pc:sldMk cId="0" sldId="290"/>
        </pc:sldMkLst>
      </pc:sldChg>
      <pc:sldChg chg="del">
        <pc:chgData name="Alejandro Cantu" userId="0a7029093436a947" providerId="LiveId" clId="{31BCA44C-DBB4-4188-B84E-7273789D7873}" dt="2020-04-30T17:05:58.387" v="1" actId="47"/>
        <pc:sldMkLst>
          <pc:docMk/>
          <pc:sldMk cId="0" sldId="291"/>
        </pc:sldMkLst>
      </pc:sldChg>
      <pc:sldChg chg="del">
        <pc:chgData name="Alejandro Cantu" userId="0a7029093436a947" providerId="LiveId" clId="{31BCA44C-DBB4-4188-B84E-7273789D7873}" dt="2020-04-30T17:05:58.387" v="1" actId="47"/>
        <pc:sldMkLst>
          <pc:docMk/>
          <pc:sldMk cId="0" sldId="292"/>
        </pc:sldMkLst>
      </pc:sldChg>
      <pc:sldChg chg="del">
        <pc:chgData name="Alejandro Cantu" userId="0a7029093436a947" providerId="LiveId" clId="{31BCA44C-DBB4-4188-B84E-7273789D7873}" dt="2020-04-30T17:03:51.628" v="0" actId="47"/>
        <pc:sldMkLst>
          <pc:docMk/>
          <pc:sldMk cId="0" sldId="294"/>
        </pc:sldMkLst>
      </pc:sldChg>
      <pc:sldChg chg="del">
        <pc:chgData name="Alejandro Cantu" userId="0a7029093436a947" providerId="LiveId" clId="{31BCA44C-DBB4-4188-B84E-7273789D7873}" dt="2020-04-30T17:03:51.628" v="0" actId="47"/>
        <pc:sldMkLst>
          <pc:docMk/>
          <pc:sldMk cId="0" sldId="295"/>
        </pc:sldMkLst>
      </pc:sldChg>
      <pc:sldChg chg="del">
        <pc:chgData name="Alejandro Cantu" userId="0a7029093436a947" providerId="LiveId" clId="{31BCA44C-DBB4-4188-B84E-7273789D7873}" dt="2020-04-30T17:03:51.628" v="0" actId="47"/>
        <pc:sldMkLst>
          <pc:docMk/>
          <pc:sldMk cId="0" sldId="296"/>
        </pc:sldMkLst>
      </pc:sldChg>
      <pc:sldChg chg="del">
        <pc:chgData name="Alejandro Cantu" userId="0a7029093436a947" providerId="LiveId" clId="{31BCA44C-DBB4-4188-B84E-7273789D7873}" dt="2020-04-30T17:03:51.628" v="0" actId="47"/>
        <pc:sldMkLst>
          <pc:docMk/>
          <pc:sldMk cId="0" sldId="299"/>
        </pc:sldMkLst>
      </pc:sldChg>
      <pc:sldChg chg="del">
        <pc:chgData name="Alejandro Cantu" userId="0a7029093436a947" providerId="LiveId" clId="{31BCA44C-DBB4-4188-B84E-7273789D7873}" dt="2020-04-30T17:03:51.628" v="0" actId="47"/>
        <pc:sldMkLst>
          <pc:docMk/>
          <pc:sldMk cId="0" sldId="300"/>
        </pc:sldMkLst>
      </pc:sldChg>
      <pc:sldChg chg="del">
        <pc:chgData name="Alejandro Cantu" userId="0a7029093436a947" providerId="LiveId" clId="{31BCA44C-DBB4-4188-B84E-7273789D7873}" dt="2020-04-30T17:03:51.628" v="0" actId="47"/>
        <pc:sldMkLst>
          <pc:docMk/>
          <pc:sldMk cId="0" sldId="301"/>
        </pc:sldMkLst>
      </pc:sldChg>
      <pc:sldChg chg="del">
        <pc:chgData name="Alejandro Cantu" userId="0a7029093436a947" providerId="LiveId" clId="{31BCA44C-DBB4-4188-B84E-7273789D7873}" dt="2020-04-30T17:03:51.628" v="0" actId="47"/>
        <pc:sldMkLst>
          <pc:docMk/>
          <pc:sldMk cId="0" sldId="302"/>
        </pc:sldMkLst>
      </pc:sldChg>
      <pc:sldChg chg="del">
        <pc:chgData name="Alejandro Cantu" userId="0a7029093436a947" providerId="LiveId" clId="{31BCA44C-DBB4-4188-B84E-7273789D7873}" dt="2020-04-30T17:03:51.628" v="0" actId="47"/>
        <pc:sldMkLst>
          <pc:docMk/>
          <pc:sldMk cId="0" sldId="303"/>
        </pc:sldMkLst>
      </pc:sldChg>
      <pc:sldChg chg="del">
        <pc:chgData name="Alejandro Cantu" userId="0a7029093436a947" providerId="LiveId" clId="{31BCA44C-DBB4-4188-B84E-7273789D7873}" dt="2020-04-30T17:05:58.387" v="1" actId="47"/>
        <pc:sldMkLst>
          <pc:docMk/>
          <pc:sldMk cId="0" sldId="304"/>
        </pc:sldMkLst>
      </pc:sldChg>
      <pc:sldChg chg="del">
        <pc:chgData name="Alejandro Cantu" userId="0a7029093436a947" providerId="LiveId" clId="{31BCA44C-DBB4-4188-B84E-7273789D7873}" dt="2020-04-30T17:03:51.628" v="0" actId="47"/>
        <pc:sldMkLst>
          <pc:docMk/>
          <pc:sldMk cId="0" sldId="307"/>
        </pc:sldMkLst>
      </pc:sldChg>
      <pc:sldChg chg="del">
        <pc:chgData name="Alejandro Cantu" userId="0a7029093436a947" providerId="LiveId" clId="{31BCA44C-DBB4-4188-B84E-7273789D7873}" dt="2020-04-30T17:03:51.628" v="0" actId="47"/>
        <pc:sldMkLst>
          <pc:docMk/>
          <pc:sldMk cId="0" sldId="308"/>
        </pc:sldMkLst>
      </pc:sldChg>
      <pc:sldChg chg="del">
        <pc:chgData name="Alejandro Cantu" userId="0a7029093436a947" providerId="LiveId" clId="{31BCA44C-DBB4-4188-B84E-7273789D7873}" dt="2020-04-30T17:03:51.628" v="0" actId="47"/>
        <pc:sldMkLst>
          <pc:docMk/>
          <pc:sldMk cId="0" sldId="309"/>
        </pc:sldMkLst>
      </pc:sldChg>
      <pc:sldChg chg="del">
        <pc:chgData name="Alejandro Cantu" userId="0a7029093436a947" providerId="LiveId" clId="{31BCA44C-DBB4-4188-B84E-7273789D7873}" dt="2020-04-30T17:03:51.628" v="0" actId="47"/>
        <pc:sldMkLst>
          <pc:docMk/>
          <pc:sldMk cId="0" sldId="310"/>
        </pc:sldMkLst>
      </pc:sldChg>
      <pc:sldChg chg="del">
        <pc:chgData name="Alejandro Cantu" userId="0a7029093436a947" providerId="LiveId" clId="{31BCA44C-DBB4-4188-B84E-7273789D7873}" dt="2020-04-30T17:03:51.628" v="0" actId="47"/>
        <pc:sldMkLst>
          <pc:docMk/>
          <pc:sldMk cId="0" sldId="320"/>
        </pc:sldMkLst>
      </pc:sldChg>
      <pc:sldChg chg="del">
        <pc:chgData name="Alejandro Cantu" userId="0a7029093436a947" providerId="LiveId" clId="{31BCA44C-DBB4-4188-B84E-7273789D7873}" dt="2020-04-30T17:03:51.628" v="0" actId="47"/>
        <pc:sldMkLst>
          <pc:docMk/>
          <pc:sldMk cId="0" sldId="321"/>
        </pc:sldMkLst>
      </pc:sldChg>
      <pc:sldChg chg="del">
        <pc:chgData name="Alejandro Cantu" userId="0a7029093436a947" providerId="LiveId" clId="{31BCA44C-DBB4-4188-B84E-7273789D7873}" dt="2020-04-30T17:03:51.628" v="0" actId="47"/>
        <pc:sldMkLst>
          <pc:docMk/>
          <pc:sldMk cId="0" sldId="322"/>
        </pc:sldMkLst>
      </pc:sldChg>
      <pc:sldChg chg="del">
        <pc:chgData name="Alejandro Cantu" userId="0a7029093436a947" providerId="LiveId" clId="{31BCA44C-DBB4-4188-B84E-7273789D7873}" dt="2020-04-30T17:03:51.628" v="0" actId="47"/>
        <pc:sldMkLst>
          <pc:docMk/>
          <pc:sldMk cId="0" sldId="326"/>
        </pc:sldMkLst>
      </pc:sldChg>
      <pc:sldChg chg="del">
        <pc:chgData name="Alejandro Cantu" userId="0a7029093436a947" providerId="LiveId" clId="{31BCA44C-DBB4-4188-B84E-7273789D7873}" dt="2020-04-30T17:03:51.628" v="0" actId="47"/>
        <pc:sldMkLst>
          <pc:docMk/>
          <pc:sldMk cId="0" sldId="350"/>
        </pc:sldMkLst>
      </pc:sldChg>
      <pc:sldChg chg="del">
        <pc:chgData name="Alejandro Cantu" userId="0a7029093436a947" providerId="LiveId" clId="{31BCA44C-DBB4-4188-B84E-7273789D7873}" dt="2020-04-30T17:03:51.628" v="0" actId="47"/>
        <pc:sldMkLst>
          <pc:docMk/>
          <pc:sldMk cId="0" sldId="351"/>
        </pc:sldMkLst>
      </pc:sldChg>
      <pc:sldChg chg="del">
        <pc:chgData name="Alejandro Cantu" userId="0a7029093436a947" providerId="LiveId" clId="{31BCA44C-DBB4-4188-B84E-7273789D7873}" dt="2020-04-30T17:03:51.628" v="0" actId="47"/>
        <pc:sldMkLst>
          <pc:docMk/>
          <pc:sldMk cId="0" sldId="352"/>
        </pc:sldMkLst>
      </pc:sldChg>
      <pc:sldChg chg="del">
        <pc:chgData name="Alejandro Cantu" userId="0a7029093436a947" providerId="LiveId" clId="{31BCA44C-DBB4-4188-B84E-7273789D7873}" dt="2020-04-30T17:03:51.628" v="0" actId="47"/>
        <pc:sldMkLst>
          <pc:docMk/>
          <pc:sldMk cId="0" sldId="353"/>
        </pc:sldMkLst>
      </pc:sldChg>
      <pc:sldChg chg="del">
        <pc:chgData name="Alejandro Cantu" userId="0a7029093436a947" providerId="LiveId" clId="{31BCA44C-DBB4-4188-B84E-7273789D7873}" dt="2020-04-30T17:03:51.628" v="0" actId="47"/>
        <pc:sldMkLst>
          <pc:docMk/>
          <pc:sldMk cId="0" sldId="357"/>
        </pc:sldMkLst>
      </pc:sldChg>
      <pc:sldChg chg="del">
        <pc:chgData name="Alejandro Cantu" userId="0a7029093436a947" providerId="LiveId" clId="{31BCA44C-DBB4-4188-B84E-7273789D7873}" dt="2020-04-30T17:05:58.387" v="1" actId="47"/>
        <pc:sldMkLst>
          <pc:docMk/>
          <pc:sldMk cId="0" sldId="359"/>
        </pc:sldMkLst>
      </pc:sldChg>
      <pc:sldChg chg="del">
        <pc:chgData name="Alejandro Cantu" userId="0a7029093436a947" providerId="LiveId" clId="{31BCA44C-DBB4-4188-B84E-7273789D7873}" dt="2020-04-30T17:05:58.387" v="1" actId="47"/>
        <pc:sldMkLst>
          <pc:docMk/>
          <pc:sldMk cId="0" sldId="364"/>
        </pc:sldMkLst>
      </pc:sldChg>
      <pc:sldChg chg="del">
        <pc:chgData name="Alejandro Cantu" userId="0a7029093436a947" providerId="LiveId" clId="{31BCA44C-DBB4-4188-B84E-7273789D7873}" dt="2020-04-30T17:05:58.387" v="1" actId="47"/>
        <pc:sldMkLst>
          <pc:docMk/>
          <pc:sldMk cId="0" sldId="365"/>
        </pc:sldMkLst>
      </pc:sldChg>
      <pc:sldChg chg="del">
        <pc:chgData name="Alejandro Cantu" userId="0a7029093436a947" providerId="LiveId" clId="{31BCA44C-DBB4-4188-B84E-7273789D7873}" dt="2020-04-30T17:05:58.387" v="1" actId="47"/>
        <pc:sldMkLst>
          <pc:docMk/>
          <pc:sldMk cId="0" sldId="366"/>
        </pc:sldMkLst>
      </pc:sldChg>
      <pc:sldChg chg="del">
        <pc:chgData name="Alejandro Cantu" userId="0a7029093436a947" providerId="LiveId" clId="{31BCA44C-DBB4-4188-B84E-7273789D7873}" dt="2020-04-30T17:05:58.387" v="1" actId="47"/>
        <pc:sldMkLst>
          <pc:docMk/>
          <pc:sldMk cId="0" sldId="367"/>
        </pc:sldMkLst>
      </pc:sldChg>
      <pc:sldChg chg="del">
        <pc:chgData name="Alejandro Cantu" userId="0a7029093436a947" providerId="LiveId" clId="{31BCA44C-DBB4-4188-B84E-7273789D7873}" dt="2020-04-30T17:05:58.387" v="1" actId="47"/>
        <pc:sldMkLst>
          <pc:docMk/>
          <pc:sldMk cId="0" sldId="368"/>
        </pc:sldMkLst>
      </pc:sldChg>
      <pc:sldChg chg="del">
        <pc:chgData name="Alejandro Cantu" userId="0a7029093436a947" providerId="LiveId" clId="{31BCA44C-DBB4-4188-B84E-7273789D7873}" dt="2020-04-30T17:05:58.387" v="1" actId="47"/>
        <pc:sldMkLst>
          <pc:docMk/>
          <pc:sldMk cId="0" sldId="369"/>
        </pc:sldMkLst>
      </pc:sldChg>
      <pc:sldChg chg="del">
        <pc:chgData name="Alejandro Cantu" userId="0a7029093436a947" providerId="LiveId" clId="{31BCA44C-DBB4-4188-B84E-7273789D7873}" dt="2020-04-30T17:05:58.387" v="1" actId="47"/>
        <pc:sldMkLst>
          <pc:docMk/>
          <pc:sldMk cId="0" sldId="370"/>
        </pc:sldMkLst>
      </pc:sldChg>
      <pc:sldChg chg="del">
        <pc:chgData name="Alejandro Cantu" userId="0a7029093436a947" providerId="LiveId" clId="{31BCA44C-DBB4-4188-B84E-7273789D7873}" dt="2020-04-30T17:05:58.387" v="1" actId="47"/>
        <pc:sldMkLst>
          <pc:docMk/>
          <pc:sldMk cId="0" sldId="371"/>
        </pc:sldMkLst>
      </pc:sldChg>
      <pc:sldChg chg="del">
        <pc:chgData name="Alejandro Cantu" userId="0a7029093436a947" providerId="LiveId" clId="{31BCA44C-DBB4-4188-B84E-7273789D7873}" dt="2020-04-30T17:05:58.387" v="1" actId="47"/>
        <pc:sldMkLst>
          <pc:docMk/>
          <pc:sldMk cId="0" sldId="384"/>
        </pc:sldMkLst>
      </pc:sldChg>
      <pc:sldChg chg="del">
        <pc:chgData name="Alejandro Cantu" userId="0a7029093436a947" providerId="LiveId" clId="{31BCA44C-DBB4-4188-B84E-7273789D7873}" dt="2020-04-30T17:05:58.387" v="1" actId="47"/>
        <pc:sldMkLst>
          <pc:docMk/>
          <pc:sldMk cId="0" sldId="385"/>
        </pc:sldMkLst>
      </pc:sldChg>
      <pc:sldChg chg="del">
        <pc:chgData name="Alejandro Cantu" userId="0a7029093436a947" providerId="LiveId" clId="{31BCA44C-DBB4-4188-B84E-7273789D7873}" dt="2020-04-30T17:03:51.628" v="0" actId="47"/>
        <pc:sldMkLst>
          <pc:docMk/>
          <pc:sldMk cId="0" sldId="38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>
            <a:extLst>
              <a:ext uri="{FF2B5EF4-FFF2-40B4-BE49-F238E27FC236}">
                <a16:creationId xmlns:a16="http://schemas.microsoft.com/office/drawing/2014/main" id="{CDD42014-D3D4-4C10-9217-8B69CF95D7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3" name="2 Marcador de fecha">
            <a:extLst>
              <a:ext uri="{FF2B5EF4-FFF2-40B4-BE49-F238E27FC236}">
                <a16:creationId xmlns:a16="http://schemas.microsoft.com/office/drawing/2014/main" id="{C7FEBD16-4B58-43EE-9CAA-89D54A284B1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C8D9348A-9E91-4E30-A9A7-23323A2F4488}" type="datetimeFigureOut">
              <a:rPr lang="es-AR"/>
              <a:pPr>
                <a:defRPr/>
              </a:pPr>
              <a:t>30/4/2020</a:t>
            </a:fld>
            <a:endParaRPr lang="es-AR"/>
          </a:p>
        </p:txBody>
      </p:sp>
      <p:sp>
        <p:nvSpPr>
          <p:cNvPr id="4" name="3 Marcador de imagen de diapositiva">
            <a:extLst>
              <a:ext uri="{FF2B5EF4-FFF2-40B4-BE49-F238E27FC236}">
                <a16:creationId xmlns:a16="http://schemas.microsoft.com/office/drawing/2014/main" id="{D56B0064-EF48-4837-9B6A-BE9401666F8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AR" noProof="0"/>
          </a:p>
        </p:txBody>
      </p:sp>
      <p:sp>
        <p:nvSpPr>
          <p:cNvPr id="5" name="4 Marcador de notas">
            <a:extLst>
              <a:ext uri="{FF2B5EF4-FFF2-40B4-BE49-F238E27FC236}">
                <a16:creationId xmlns:a16="http://schemas.microsoft.com/office/drawing/2014/main" id="{F162DE9B-6201-46E3-A9D9-EAE8556848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AR" noProof="0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92FC67A5-F2BA-4B95-9203-02F4712C097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054E2755-FBCF-4856-B05C-D377FDA11B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B626007-750D-420B-8635-A0520D207073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1 Marcador de imagen de diapositiva">
            <a:extLst>
              <a:ext uri="{FF2B5EF4-FFF2-40B4-BE49-F238E27FC236}">
                <a16:creationId xmlns:a16="http://schemas.microsoft.com/office/drawing/2014/main" id="{6213B049-FD03-4FA9-8C35-8B4F4EE67B2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2 Marcador de notas">
            <a:extLst>
              <a:ext uri="{FF2B5EF4-FFF2-40B4-BE49-F238E27FC236}">
                <a16:creationId xmlns:a16="http://schemas.microsoft.com/office/drawing/2014/main" id="{9469A53D-0413-4E04-873C-A5A16B4012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75780" name="3 Marcador de número de diapositiva">
            <a:extLst>
              <a:ext uri="{FF2B5EF4-FFF2-40B4-BE49-F238E27FC236}">
                <a16:creationId xmlns:a16="http://schemas.microsoft.com/office/drawing/2014/main" id="{9E0A7F8F-78BD-4C8D-BB37-E12105E235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76E5C54-29A9-464C-BA1A-C27CD34E4685}" type="slidenum">
              <a:rPr lang="es-AR" altLang="es-AR" sz="1200" smtClean="0"/>
              <a:pPr/>
              <a:t>1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1 Marcador de imagen de diapositiva">
            <a:extLst>
              <a:ext uri="{FF2B5EF4-FFF2-40B4-BE49-F238E27FC236}">
                <a16:creationId xmlns:a16="http://schemas.microsoft.com/office/drawing/2014/main" id="{2BFFF277-BA52-44E3-B912-C17BECD51B1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2 Marcador de notas">
            <a:extLst>
              <a:ext uri="{FF2B5EF4-FFF2-40B4-BE49-F238E27FC236}">
                <a16:creationId xmlns:a16="http://schemas.microsoft.com/office/drawing/2014/main" id="{CCDEEC20-573E-430C-AAD8-4E92EAA1D9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94212" name="3 Marcador de número de diapositiva">
            <a:extLst>
              <a:ext uri="{FF2B5EF4-FFF2-40B4-BE49-F238E27FC236}">
                <a16:creationId xmlns:a16="http://schemas.microsoft.com/office/drawing/2014/main" id="{516E3290-BF2C-4599-870E-8F8381DBB8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034C71C-2059-4BC1-8AE6-775F99011590}" type="slidenum">
              <a:rPr lang="es-AR" altLang="es-AR" sz="1200" smtClean="0"/>
              <a:pPr/>
              <a:t>10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1 Marcador de imagen de diapositiva">
            <a:extLst>
              <a:ext uri="{FF2B5EF4-FFF2-40B4-BE49-F238E27FC236}">
                <a16:creationId xmlns:a16="http://schemas.microsoft.com/office/drawing/2014/main" id="{E1B06434-09EA-496B-A9E9-C88D7E5CD22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2 Marcador de notas">
            <a:extLst>
              <a:ext uri="{FF2B5EF4-FFF2-40B4-BE49-F238E27FC236}">
                <a16:creationId xmlns:a16="http://schemas.microsoft.com/office/drawing/2014/main" id="{D42F108C-2FE9-46A8-8AB7-1A805BCACF2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98308" name="3 Marcador de número de diapositiva">
            <a:extLst>
              <a:ext uri="{FF2B5EF4-FFF2-40B4-BE49-F238E27FC236}">
                <a16:creationId xmlns:a16="http://schemas.microsoft.com/office/drawing/2014/main" id="{948D0542-B511-4B25-8BE4-5611C442C4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3F785B5-822A-40C0-8DFF-78EB11C6375C}" type="slidenum">
              <a:rPr lang="es-AR" altLang="es-AR" sz="1200" smtClean="0"/>
              <a:pPr/>
              <a:t>13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1 Marcador de imagen de diapositiva">
            <a:extLst>
              <a:ext uri="{FF2B5EF4-FFF2-40B4-BE49-F238E27FC236}">
                <a16:creationId xmlns:a16="http://schemas.microsoft.com/office/drawing/2014/main" id="{8DC35839-F1BD-45F0-A564-9814F67BE6C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2 Marcador de notas">
            <a:extLst>
              <a:ext uri="{FF2B5EF4-FFF2-40B4-BE49-F238E27FC236}">
                <a16:creationId xmlns:a16="http://schemas.microsoft.com/office/drawing/2014/main" id="{B6C719C0-FBCC-4CED-8CBC-6D519D55C30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100356" name="3 Marcador de número de diapositiva">
            <a:extLst>
              <a:ext uri="{FF2B5EF4-FFF2-40B4-BE49-F238E27FC236}">
                <a16:creationId xmlns:a16="http://schemas.microsoft.com/office/drawing/2014/main" id="{AEF25509-DEFB-4100-8DEE-A5AC77B04E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FE323C0-D58B-44C3-8CF2-0E0D6A4F5EF7}" type="slidenum">
              <a:rPr lang="es-AR" altLang="es-AR" sz="1200" smtClean="0"/>
              <a:pPr/>
              <a:t>14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>
            <a:extLst>
              <a:ext uri="{FF2B5EF4-FFF2-40B4-BE49-F238E27FC236}">
                <a16:creationId xmlns:a16="http://schemas.microsoft.com/office/drawing/2014/main" id="{E5EABDD7-456A-45C3-9D01-5B021B38F0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2 Marcador de notas">
            <a:extLst>
              <a:ext uri="{FF2B5EF4-FFF2-40B4-BE49-F238E27FC236}">
                <a16:creationId xmlns:a16="http://schemas.microsoft.com/office/drawing/2014/main" id="{753DCEE4-1B89-4F65-B085-B1CB02B7341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102404" name="3 Marcador de número de diapositiva">
            <a:extLst>
              <a:ext uri="{FF2B5EF4-FFF2-40B4-BE49-F238E27FC236}">
                <a16:creationId xmlns:a16="http://schemas.microsoft.com/office/drawing/2014/main" id="{A0E3A2D3-80AC-4ED5-8DEA-A55A3FBBC1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2AB524B-5115-4452-926E-51A126D53904}" type="slidenum">
              <a:rPr lang="es-AR" altLang="es-AR" sz="1200" smtClean="0"/>
              <a:pPr/>
              <a:t>15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1 Marcador de imagen de diapositiva">
            <a:extLst>
              <a:ext uri="{FF2B5EF4-FFF2-40B4-BE49-F238E27FC236}">
                <a16:creationId xmlns:a16="http://schemas.microsoft.com/office/drawing/2014/main" id="{0AEB119E-87E2-4436-BBEB-41130F0234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2 Marcador de notas">
            <a:extLst>
              <a:ext uri="{FF2B5EF4-FFF2-40B4-BE49-F238E27FC236}">
                <a16:creationId xmlns:a16="http://schemas.microsoft.com/office/drawing/2014/main" id="{FB87F960-1B64-4D2A-A2CF-2268E173345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104452" name="3 Marcador de número de diapositiva">
            <a:extLst>
              <a:ext uri="{FF2B5EF4-FFF2-40B4-BE49-F238E27FC236}">
                <a16:creationId xmlns:a16="http://schemas.microsoft.com/office/drawing/2014/main" id="{AA8C36A8-3783-44F3-87E7-C2B4EB8E6F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1E8A707-652A-4B33-B0C4-C9A586828653}" type="slidenum">
              <a:rPr lang="es-AR" altLang="es-AR" sz="1200" smtClean="0"/>
              <a:pPr/>
              <a:t>16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1 Marcador de imagen de diapositiva">
            <a:extLst>
              <a:ext uri="{FF2B5EF4-FFF2-40B4-BE49-F238E27FC236}">
                <a16:creationId xmlns:a16="http://schemas.microsoft.com/office/drawing/2014/main" id="{56A10361-134D-4ABC-A040-A6099AF3F1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2 Marcador de notas">
            <a:extLst>
              <a:ext uri="{FF2B5EF4-FFF2-40B4-BE49-F238E27FC236}">
                <a16:creationId xmlns:a16="http://schemas.microsoft.com/office/drawing/2014/main" id="{7F3E7ED7-3108-44FE-89E2-471D3D1FC23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106500" name="3 Marcador de número de diapositiva">
            <a:extLst>
              <a:ext uri="{FF2B5EF4-FFF2-40B4-BE49-F238E27FC236}">
                <a16:creationId xmlns:a16="http://schemas.microsoft.com/office/drawing/2014/main" id="{99E7D5B6-32C3-4130-9C78-F42BED0DB2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CFC93A0-53C3-4871-A98A-A8F9A39FEA31}" type="slidenum">
              <a:rPr lang="es-AR" altLang="es-AR" sz="1200" smtClean="0"/>
              <a:pPr/>
              <a:t>17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1 Marcador de imagen de diapositiva">
            <a:extLst>
              <a:ext uri="{FF2B5EF4-FFF2-40B4-BE49-F238E27FC236}">
                <a16:creationId xmlns:a16="http://schemas.microsoft.com/office/drawing/2014/main" id="{0FD30453-A999-4222-AD95-4FB32F24F8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2 Marcador de notas">
            <a:extLst>
              <a:ext uri="{FF2B5EF4-FFF2-40B4-BE49-F238E27FC236}">
                <a16:creationId xmlns:a16="http://schemas.microsoft.com/office/drawing/2014/main" id="{DE8A5442-6906-44D8-8D23-F8D731D6A0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108548" name="3 Marcador de número de diapositiva">
            <a:extLst>
              <a:ext uri="{FF2B5EF4-FFF2-40B4-BE49-F238E27FC236}">
                <a16:creationId xmlns:a16="http://schemas.microsoft.com/office/drawing/2014/main" id="{76788F2D-DAFC-4DFA-A516-DF0D60414E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AC1D0A1-C244-4397-AE72-B1F6D699C0D2}" type="slidenum">
              <a:rPr lang="es-AR" altLang="es-AR" sz="1200" smtClean="0"/>
              <a:pPr/>
              <a:t>18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1 Marcador de imagen de diapositiva">
            <a:extLst>
              <a:ext uri="{FF2B5EF4-FFF2-40B4-BE49-F238E27FC236}">
                <a16:creationId xmlns:a16="http://schemas.microsoft.com/office/drawing/2014/main" id="{993A2D5C-4085-4BC6-AFFF-BEF6E6392B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2 Marcador de notas">
            <a:extLst>
              <a:ext uri="{FF2B5EF4-FFF2-40B4-BE49-F238E27FC236}">
                <a16:creationId xmlns:a16="http://schemas.microsoft.com/office/drawing/2014/main" id="{24806C96-170A-4BDA-9055-358A2965864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110596" name="3 Marcador de número de diapositiva">
            <a:extLst>
              <a:ext uri="{FF2B5EF4-FFF2-40B4-BE49-F238E27FC236}">
                <a16:creationId xmlns:a16="http://schemas.microsoft.com/office/drawing/2014/main" id="{030E5300-3A1E-4B08-9647-FB6C104C66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573D9E4-C575-429D-89A9-E63D8EACDF75}" type="slidenum">
              <a:rPr lang="es-AR" altLang="es-AR" sz="1200" smtClean="0"/>
              <a:pPr/>
              <a:t>19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1 Marcador de imagen de diapositiva">
            <a:extLst>
              <a:ext uri="{FF2B5EF4-FFF2-40B4-BE49-F238E27FC236}">
                <a16:creationId xmlns:a16="http://schemas.microsoft.com/office/drawing/2014/main" id="{53A40CEA-FA4A-4577-BACB-53CAFBBEE8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2 Marcador de notas">
            <a:extLst>
              <a:ext uri="{FF2B5EF4-FFF2-40B4-BE49-F238E27FC236}">
                <a16:creationId xmlns:a16="http://schemas.microsoft.com/office/drawing/2014/main" id="{918D4180-1566-4CB4-A4F1-D2DEF50624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113668" name="3 Marcador de número de diapositiva">
            <a:extLst>
              <a:ext uri="{FF2B5EF4-FFF2-40B4-BE49-F238E27FC236}">
                <a16:creationId xmlns:a16="http://schemas.microsoft.com/office/drawing/2014/main" id="{5B1B9889-DE8B-47A7-9276-90324665AE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416DFF7-7ED9-4F1A-A5C6-5F42753A7BDB}" type="slidenum">
              <a:rPr lang="es-AR" altLang="es-AR" sz="1200" smtClean="0"/>
              <a:pPr/>
              <a:t>21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1 Marcador de imagen de diapositiva">
            <a:extLst>
              <a:ext uri="{FF2B5EF4-FFF2-40B4-BE49-F238E27FC236}">
                <a16:creationId xmlns:a16="http://schemas.microsoft.com/office/drawing/2014/main" id="{CEE53BDE-E383-485A-89F9-4C040EBCDAB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2 Marcador de notas">
            <a:extLst>
              <a:ext uri="{FF2B5EF4-FFF2-40B4-BE49-F238E27FC236}">
                <a16:creationId xmlns:a16="http://schemas.microsoft.com/office/drawing/2014/main" id="{86A22107-0E4F-4F21-ADBF-CCD05B1069E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115716" name="3 Marcador de número de diapositiva">
            <a:extLst>
              <a:ext uri="{FF2B5EF4-FFF2-40B4-BE49-F238E27FC236}">
                <a16:creationId xmlns:a16="http://schemas.microsoft.com/office/drawing/2014/main" id="{C5002586-0CBA-4187-9964-141D4243DA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D544C7D-06FF-4655-8B66-02AFAC8D1B53}" type="slidenum">
              <a:rPr lang="es-AR" altLang="es-AR" sz="1200" smtClean="0"/>
              <a:pPr/>
              <a:t>22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1 Marcador de imagen de diapositiva">
            <a:extLst>
              <a:ext uri="{FF2B5EF4-FFF2-40B4-BE49-F238E27FC236}">
                <a16:creationId xmlns:a16="http://schemas.microsoft.com/office/drawing/2014/main" id="{3341B98E-7305-4AA3-A8EA-04CEB14A2B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2 Marcador de notas">
            <a:extLst>
              <a:ext uri="{FF2B5EF4-FFF2-40B4-BE49-F238E27FC236}">
                <a16:creationId xmlns:a16="http://schemas.microsoft.com/office/drawing/2014/main" id="{EE5DA4A3-5064-4E84-AAC7-2366997080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77828" name="3 Marcador de número de diapositiva">
            <a:extLst>
              <a:ext uri="{FF2B5EF4-FFF2-40B4-BE49-F238E27FC236}">
                <a16:creationId xmlns:a16="http://schemas.microsoft.com/office/drawing/2014/main" id="{AB749CC3-E6B1-4446-A5AA-28700298F4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7AC3ACE-B6DE-43DE-8347-0490A544B6C1}" type="slidenum">
              <a:rPr lang="es-AR" altLang="es-AR" sz="1200" smtClean="0"/>
              <a:pPr/>
              <a:t>2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1 Marcador de imagen de diapositiva">
            <a:extLst>
              <a:ext uri="{FF2B5EF4-FFF2-40B4-BE49-F238E27FC236}">
                <a16:creationId xmlns:a16="http://schemas.microsoft.com/office/drawing/2014/main" id="{4681579C-AA86-4708-AD54-E2EB648373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2 Marcador de notas">
            <a:extLst>
              <a:ext uri="{FF2B5EF4-FFF2-40B4-BE49-F238E27FC236}">
                <a16:creationId xmlns:a16="http://schemas.microsoft.com/office/drawing/2014/main" id="{57335B6A-3AC8-4B39-AA5E-0BBB475340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117764" name="3 Marcador de número de diapositiva">
            <a:extLst>
              <a:ext uri="{FF2B5EF4-FFF2-40B4-BE49-F238E27FC236}">
                <a16:creationId xmlns:a16="http://schemas.microsoft.com/office/drawing/2014/main" id="{A26080FB-A6AE-4F97-B450-7A4ABFEB68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522A0D0-9C80-4409-A6E4-6F0ED15DDA1A}" type="slidenum">
              <a:rPr lang="es-AR" altLang="es-AR" sz="1200" smtClean="0"/>
              <a:pPr/>
              <a:t>23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1 Marcador de imagen de diapositiva">
            <a:extLst>
              <a:ext uri="{FF2B5EF4-FFF2-40B4-BE49-F238E27FC236}">
                <a16:creationId xmlns:a16="http://schemas.microsoft.com/office/drawing/2014/main" id="{EB56B0EF-25DA-4090-9C9D-AEE76F5ED14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2 Marcador de notas">
            <a:extLst>
              <a:ext uri="{FF2B5EF4-FFF2-40B4-BE49-F238E27FC236}">
                <a16:creationId xmlns:a16="http://schemas.microsoft.com/office/drawing/2014/main" id="{0E3E7BAF-1CE2-4571-ADC4-4C3E4A0F4F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119812" name="3 Marcador de número de diapositiva">
            <a:extLst>
              <a:ext uri="{FF2B5EF4-FFF2-40B4-BE49-F238E27FC236}">
                <a16:creationId xmlns:a16="http://schemas.microsoft.com/office/drawing/2014/main" id="{20A845CE-31F7-401B-80C7-C715BA7DD5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A60DD6F-8CC8-44BB-8282-B374924BA472}" type="slidenum">
              <a:rPr lang="es-AR" altLang="es-AR" sz="1200" smtClean="0"/>
              <a:pPr/>
              <a:t>24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1 Marcador de imagen de diapositiva">
            <a:extLst>
              <a:ext uri="{FF2B5EF4-FFF2-40B4-BE49-F238E27FC236}">
                <a16:creationId xmlns:a16="http://schemas.microsoft.com/office/drawing/2014/main" id="{2E50F99E-0BCA-423A-9EBA-F343A1C70D0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2 Marcador de notas">
            <a:extLst>
              <a:ext uri="{FF2B5EF4-FFF2-40B4-BE49-F238E27FC236}">
                <a16:creationId xmlns:a16="http://schemas.microsoft.com/office/drawing/2014/main" id="{54FA48C7-C167-431E-8AD3-56F3AF9FC61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121860" name="3 Marcador de número de diapositiva">
            <a:extLst>
              <a:ext uri="{FF2B5EF4-FFF2-40B4-BE49-F238E27FC236}">
                <a16:creationId xmlns:a16="http://schemas.microsoft.com/office/drawing/2014/main" id="{6C9E4BBC-D333-4361-8168-44CB7EC00B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A5E39FD-855F-44EB-835B-699E591CBE10}" type="slidenum">
              <a:rPr lang="es-AR" altLang="es-AR" sz="1200" smtClean="0"/>
              <a:pPr/>
              <a:t>25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1 Marcador de imagen de diapositiva">
            <a:extLst>
              <a:ext uri="{FF2B5EF4-FFF2-40B4-BE49-F238E27FC236}">
                <a16:creationId xmlns:a16="http://schemas.microsoft.com/office/drawing/2014/main" id="{D8035D01-6FFD-4CFA-ADFA-06A29C57516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2 Marcador de notas">
            <a:extLst>
              <a:ext uri="{FF2B5EF4-FFF2-40B4-BE49-F238E27FC236}">
                <a16:creationId xmlns:a16="http://schemas.microsoft.com/office/drawing/2014/main" id="{9C9D2FA9-282F-4EE4-A001-83BD3F4975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123908" name="3 Marcador de número de diapositiva">
            <a:extLst>
              <a:ext uri="{FF2B5EF4-FFF2-40B4-BE49-F238E27FC236}">
                <a16:creationId xmlns:a16="http://schemas.microsoft.com/office/drawing/2014/main" id="{E9B2878C-FF40-4A7A-A1D6-00EBF79296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4660088-E9D6-4717-9435-44642ABF2C56}" type="slidenum">
              <a:rPr lang="es-AR" altLang="es-AR" sz="1200" smtClean="0"/>
              <a:pPr/>
              <a:t>26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1 Marcador de imagen de diapositiva">
            <a:extLst>
              <a:ext uri="{FF2B5EF4-FFF2-40B4-BE49-F238E27FC236}">
                <a16:creationId xmlns:a16="http://schemas.microsoft.com/office/drawing/2014/main" id="{C4032879-F7C8-497D-8CBA-B1089EE4FFB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2 Marcador de notas">
            <a:extLst>
              <a:ext uri="{FF2B5EF4-FFF2-40B4-BE49-F238E27FC236}">
                <a16:creationId xmlns:a16="http://schemas.microsoft.com/office/drawing/2014/main" id="{E34DBC3E-4CED-4FDD-B163-120CE618AD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125956" name="3 Marcador de número de diapositiva">
            <a:extLst>
              <a:ext uri="{FF2B5EF4-FFF2-40B4-BE49-F238E27FC236}">
                <a16:creationId xmlns:a16="http://schemas.microsoft.com/office/drawing/2014/main" id="{208D825C-74D3-4751-9CDE-2AE6578D15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93C0F0D-FF96-4DBF-9FA4-CB1DEF1F013E}" type="slidenum">
              <a:rPr lang="es-AR" altLang="es-AR" sz="1200" smtClean="0"/>
              <a:pPr/>
              <a:t>27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1 Marcador de imagen de diapositiva">
            <a:extLst>
              <a:ext uri="{FF2B5EF4-FFF2-40B4-BE49-F238E27FC236}">
                <a16:creationId xmlns:a16="http://schemas.microsoft.com/office/drawing/2014/main" id="{B2D5610F-86A4-4B08-BE0B-9C79D08B4C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2 Marcador de notas">
            <a:extLst>
              <a:ext uri="{FF2B5EF4-FFF2-40B4-BE49-F238E27FC236}">
                <a16:creationId xmlns:a16="http://schemas.microsoft.com/office/drawing/2014/main" id="{222B84B1-2A9F-4501-85FD-CBD7C42018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128004" name="3 Marcador de número de diapositiva">
            <a:extLst>
              <a:ext uri="{FF2B5EF4-FFF2-40B4-BE49-F238E27FC236}">
                <a16:creationId xmlns:a16="http://schemas.microsoft.com/office/drawing/2014/main" id="{A5B83C62-7182-4B66-974A-EFD813BE6C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7E9DAF9-0ABE-42CD-B994-A1AFF1D52794}" type="slidenum">
              <a:rPr lang="es-AR" altLang="es-AR" sz="1200" smtClean="0"/>
              <a:pPr/>
              <a:t>28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1 Marcador de imagen de diapositiva">
            <a:extLst>
              <a:ext uri="{FF2B5EF4-FFF2-40B4-BE49-F238E27FC236}">
                <a16:creationId xmlns:a16="http://schemas.microsoft.com/office/drawing/2014/main" id="{08CD6833-5E4D-4A74-B2DC-B1D304AE4D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2 Marcador de notas">
            <a:extLst>
              <a:ext uri="{FF2B5EF4-FFF2-40B4-BE49-F238E27FC236}">
                <a16:creationId xmlns:a16="http://schemas.microsoft.com/office/drawing/2014/main" id="{E51B3B6B-A2ED-4716-96A8-A7034A3019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79876" name="3 Marcador de número de diapositiva">
            <a:extLst>
              <a:ext uri="{FF2B5EF4-FFF2-40B4-BE49-F238E27FC236}">
                <a16:creationId xmlns:a16="http://schemas.microsoft.com/office/drawing/2014/main" id="{4BD091C5-CF57-4FF7-B9B5-087B184372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9B45573-A395-4994-BB09-E1BB8BC5EC2D}" type="slidenum">
              <a:rPr lang="es-AR" altLang="es-AR" sz="1200" smtClean="0"/>
              <a:pPr/>
              <a:t>3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1 Marcador de imagen de diapositiva">
            <a:extLst>
              <a:ext uri="{FF2B5EF4-FFF2-40B4-BE49-F238E27FC236}">
                <a16:creationId xmlns:a16="http://schemas.microsoft.com/office/drawing/2014/main" id="{94E499A3-64D1-4546-A215-39EEED0B264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2 Marcador de notas">
            <a:extLst>
              <a:ext uri="{FF2B5EF4-FFF2-40B4-BE49-F238E27FC236}">
                <a16:creationId xmlns:a16="http://schemas.microsoft.com/office/drawing/2014/main" id="{41558A3A-5CC2-4000-A38B-97DCED93F3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81924" name="3 Marcador de número de diapositiva">
            <a:extLst>
              <a:ext uri="{FF2B5EF4-FFF2-40B4-BE49-F238E27FC236}">
                <a16:creationId xmlns:a16="http://schemas.microsoft.com/office/drawing/2014/main" id="{FC5A48E1-675F-49CF-928D-717FA624FF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DB010E5-4577-4D80-8BD3-1ACECD9A9F28}" type="slidenum">
              <a:rPr lang="es-AR" altLang="es-AR" sz="1200" smtClean="0"/>
              <a:pPr/>
              <a:t>4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1 Marcador de imagen de diapositiva">
            <a:extLst>
              <a:ext uri="{FF2B5EF4-FFF2-40B4-BE49-F238E27FC236}">
                <a16:creationId xmlns:a16="http://schemas.microsoft.com/office/drawing/2014/main" id="{EA1BB66F-2AAE-4864-AE81-2326FAB5A2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2 Marcador de notas">
            <a:extLst>
              <a:ext uri="{FF2B5EF4-FFF2-40B4-BE49-F238E27FC236}">
                <a16:creationId xmlns:a16="http://schemas.microsoft.com/office/drawing/2014/main" id="{3E5198FC-F30A-4427-9FEB-E4DC21CAA4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83972" name="3 Marcador de número de diapositiva">
            <a:extLst>
              <a:ext uri="{FF2B5EF4-FFF2-40B4-BE49-F238E27FC236}">
                <a16:creationId xmlns:a16="http://schemas.microsoft.com/office/drawing/2014/main" id="{F65209F6-5B92-485B-AF3E-87BD386789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5DBBB3A-DAF7-4553-ACEF-A356C826D9EC}" type="slidenum">
              <a:rPr lang="es-AR" altLang="es-AR" sz="1200" smtClean="0"/>
              <a:pPr/>
              <a:t>5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1 Marcador de imagen de diapositiva">
            <a:extLst>
              <a:ext uri="{FF2B5EF4-FFF2-40B4-BE49-F238E27FC236}">
                <a16:creationId xmlns:a16="http://schemas.microsoft.com/office/drawing/2014/main" id="{B63730B0-3682-4789-B99F-7E2D34F4376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2 Marcador de notas">
            <a:extLst>
              <a:ext uri="{FF2B5EF4-FFF2-40B4-BE49-F238E27FC236}">
                <a16:creationId xmlns:a16="http://schemas.microsoft.com/office/drawing/2014/main" id="{4BC5FDAB-4C82-492C-A44E-7E4E4F2CC3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86020" name="3 Marcador de número de diapositiva">
            <a:extLst>
              <a:ext uri="{FF2B5EF4-FFF2-40B4-BE49-F238E27FC236}">
                <a16:creationId xmlns:a16="http://schemas.microsoft.com/office/drawing/2014/main" id="{694ADCED-0B3D-4D23-AAD0-08E2C44168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44280A3-D6DB-46F7-A81A-B422B8E7F5C9}" type="slidenum">
              <a:rPr lang="es-AR" altLang="es-AR" sz="1200" smtClean="0"/>
              <a:pPr/>
              <a:t>6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1 Marcador de imagen de diapositiva">
            <a:extLst>
              <a:ext uri="{FF2B5EF4-FFF2-40B4-BE49-F238E27FC236}">
                <a16:creationId xmlns:a16="http://schemas.microsoft.com/office/drawing/2014/main" id="{7A67415B-2C5B-400E-924A-59B22EBF1CA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2 Marcador de notas">
            <a:extLst>
              <a:ext uri="{FF2B5EF4-FFF2-40B4-BE49-F238E27FC236}">
                <a16:creationId xmlns:a16="http://schemas.microsoft.com/office/drawing/2014/main" id="{CF40F61A-F4F0-4E8C-AC30-47A5654538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88068" name="3 Marcador de número de diapositiva">
            <a:extLst>
              <a:ext uri="{FF2B5EF4-FFF2-40B4-BE49-F238E27FC236}">
                <a16:creationId xmlns:a16="http://schemas.microsoft.com/office/drawing/2014/main" id="{877B4A91-B54F-4595-BCDA-B30438636A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FE45589-6352-4D74-9B82-FDB75A0788C2}" type="slidenum">
              <a:rPr lang="es-AR" altLang="es-AR" sz="1200" smtClean="0"/>
              <a:pPr/>
              <a:t>7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1 Marcador de imagen de diapositiva">
            <a:extLst>
              <a:ext uri="{FF2B5EF4-FFF2-40B4-BE49-F238E27FC236}">
                <a16:creationId xmlns:a16="http://schemas.microsoft.com/office/drawing/2014/main" id="{C99F0A5A-5675-4796-9115-36A6DE38B2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2 Marcador de notas">
            <a:extLst>
              <a:ext uri="{FF2B5EF4-FFF2-40B4-BE49-F238E27FC236}">
                <a16:creationId xmlns:a16="http://schemas.microsoft.com/office/drawing/2014/main" id="{2A60BB7B-2729-4B60-912B-EEA8CE65DA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90116" name="3 Marcador de número de diapositiva">
            <a:extLst>
              <a:ext uri="{FF2B5EF4-FFF2-40B4-BE49-F238E27FC236}">
                <a16:creationId xmlns:a16="http://schemas.microsoft.com/office/drawing/2014/main" id="{34099E32-EF26-470D-A4F7-901F80A39B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F4F2F23-740E-4E92-9148-7A05357FF35F}" type="slidenum">
              <a:rPr lang="es-AR" altLang="es-AR" sz="1200" smtClean="0"/>
              <a:pPr/>
              <a:t>8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1 Marcador de imagen de diapositiva">
            <a:extLst>
              <a:ext uri="{FF2B5EF4-FFF2-40B4-BE49-F238E27FC236}">
                <a16:creationId xmlns:a16="http://schemas.microsoft.com/office/drawing/2014/main" id="{8875F5A5-3DDE-44E8-8F8F-427E2876FB7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2 Marcador de notas">
            <a:extLst>
              <a:ext uri="{FF2B5EF4-FFF2-40B4-BE49-F238E27FC236}">
                <a16:creationId xmlns:a16="http://schemas.microsoft.com/office/drawing/2014/main" id="{A59CD185-89FC-4E15-879E-05DA387E0E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92164" name="3 Marcador de número de diapositiva">
            <a:extLst>
              <a:ext uri="{FF2B5EF4-FFF2-40B4-BE49-F238E27FC236}">
                <a16:creationId xmlns:a16="http://schemas.microsoft.com/office/drawing/2014/main" id="{8112BE0F-EA06-49BB-90E8-FFF8088908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B409EC2-5BD2-4025-9124-45C7F20957C8}" type="slidenum">
              <a:rPr lang="es-AR" altLang="es-AR" sz="1200" smtClean="0"/>
              <a:pPr/>
              <a:t>9</a:t>
            </a:fld>
            <a:endParaRPr lang="es-AR" altLang="es-AR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7DF3D2-2D24-451F-94D2-DEA24F3D5F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CCA8745-BC5D-425E-9066-D22B87AC56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3E178E-3140-4C58-9AF1-DE311D12EE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1DC08-D67E-4A34-BC54-AFC045BD90E0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1787605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241B8F-2E8D-4BDB-84C7-E0E212CABF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9190374-C61E-4F9A-9BD9-3EC0248DFF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618E77-04D9-4448-8E00-B3198D94A7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A8260-E0CD-4A2B-BE5D-50A74B6756AE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813251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6030B1-529B-487E-AF87-47ECBAEAB4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B67056-EF22-4CB2-A6D2-4BB73B4D12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078686-71F5-4F84-ACD8-27A1B1F1F7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A6A77-208E-464A-A8CA-7C2C3B114508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1064147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s-AR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CB52C9-9CDF-4014-86A4-6FA29C23C4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2781842-73CD-4362-9A00-BD157BCB36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78B36D0-BDEE-4B56-A8EC-81A464ED9F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E26BC-8FE3-4DB2-8269-4CA0CA979E1B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2493652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37212C-58FD-4E9E-B516-31759E78E1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2BD6C1-CE74-4A4F-AE75-4A7633A0D3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FC3B32-364A-4B30-A37B-7694465A9A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9E5FC-1C67-43CE-9D63-13767C0074F4}" type="slidenum">
              <a:rPr lang="es-ES_tradnl" altLang="es-AR"/>
              <a:pPr>
                <a:defRPr/>
              </a:pPr>
              <a:t>‹Nº›</a:t>
            </a:fld>
            <a:endParaRPr lang="es-ES_tradnl" altLang="es-AR"/>
          </a:p>
        </p:txBody>
      </p:sp>
    </p:spTree>
    <p:extLst>
      <p:ext uri="{BB962C8B-B14F-4D97-AF65-F5344CB8AC3E}">
        <p14:creationId xmlns:p14="http://schemas.microsoft.com/office/powerpoint/2010/main" val="496698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A4D7B1-B410-4A27-A59E-CF3682B6F2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5E7BE2F-1D5C-4D2F-A07E-6E6884B93D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BAB5E7E-C98A-421A-97A0-4311AC8BD3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3946D-727A-47ED-BC9F-5518C9AAE792}" type="slidenum">
              <a:rPr lang="es-ES_tradnl" altLang="es-AR"/>
              <a:pPr>
                <a:defRPr/>
              </a:pPr>
              <a:t>‹Nº›</a:t>
            </a:fld>
            <a:endParaRPr lang="es-ES_tradnl" altLang="es-AR"/>
          </a:p>
        </p:txBody>
      </p:sp>
    </p:spTree>
    <p:extLst>
      <p:ext uri="{BB962C8B-B14F-4D97-AF65-F5344CB8AC3E}">
        <p14:creationId xmlns:p14="http://schemas.microsoft.com/office/powerpoint/2010/main" val="1032181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0454DCA-9277-409F-8514-4A475D31C0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75ECF9-9183-4364-A86B-3EC0F0AA86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A4D1CAF-2E58-4344-995E-747AD9D935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ACC96-F54F-46F0-AABA-DC5B6A69B294}" type="slidenum">
              <a:rPr lang="es-ES_tradnl" altLang="es-AR"/>
              <a:pPr>
                <a:defRPr/>
              </a:pPr>
              <a:t>‹Nº›</a:t>
            </a:fld>
            <a:endParaRPr lang="es-ES_tradnl" altLang="es-AR"/>
          </a:p>
        </p:txBody>
      </p:sp>
    </p:spTree>
    <p:extLst>
      <p:ext uri="{BB962C8B-B14F-4D97-AF65-F5344CB8AC3E}">
        <p14:creationId xmlns:p14="http://schemas.microsoft.com/office/powerpoint/2010/main" val="3948743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C3AA06-C301-4DD1-8753-C4763E992A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A4A910-BAA4-4580-AF5D-4CBE84A6AC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0DF853-0198-4F9E-B9D7-24C06E59DE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4F5F1-2F4C-486D-AE5F-0410CC36E30E}" type="slidenum">
              <a:rPr lang="es-ES_tradnl" altLang="es-AR"/>
              <a:pPr>
                <a:defRPr/>
              </a:pPr>
              <a:t>‹Nº›</a:t>
            </a:fld>
            <a:endParaRPr lang="es-ES_tradnl" altLang="es-AR"/>
          </a:p>
        </p:txBody>
      </p:sp>
    </p:spTree>
    <p:extLst>
      <p:ext uri="{BB962C8B-B14F-4D97-AF65-F5344CB8AC3E}">
        <p14:creationId xmlns:p14="http://schemas.microsoft.com/office/powerpoint/2010/main" val="2958640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03DADD3-A567-4975-8B8F-07A60167C7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5A96075-C4C5-4554-BBDE-49CF29A41F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7657953-372E-4594-A050-6BF54C4D61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4BC61-D65E-45BA-A35A-0CDC1D7DE828}" type="slidenum">
              <a:rPr lang="es-ES_tradnl" altLang="es-AR"/>
              <a:pPr>
                <a:defRPr/>
              </a:pPr>
              <a:t>‹Nº›</a:t>
            </a:fld>
            <a:endParaRPr lang="es-ES_tradnl" altLang="es-AR"/>
          </a:p>
        </p:txBody>
      </p:sp>
    </p:spTree>
    <p:extLst>
      <p:ext uri="{BB962C8B-B14F-4D97-AF65-F5344CB8AC3E}">
        <p14:creationId xmlns:p14="http://schemas.microsoft.com/office/powerpoint/2010/main" val="19159078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AD18C54-3DF7-4D97-83A2-259F83A50D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820BF88-86AC-4D1D-B22E-DFB64F3710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7FE2966-6DA3-4302-8E04-2995E0DD1A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0B004E-122B-4A83-A250-33FE40B6EBCB}" type="slidenum">
              <a:rPr lang="es-ES_tradnl" altLang="es-AR"/>
              <a:pPr>
                <a:defRPr/>
              </a:pPr>
              <a:t>‹Nº›</a:t>
            </a:fld>
            <a:endParaRPr lang="es-ES_tradnl" altLang="es-AR"/>
          </a:p>
        </p:txBody>
      </p:sp>
    </p:spTree>
    <p:extLst>
      <p:ext uri="{BB962C8B-B14F-4D97-AF65-F5344CB8AC3E}">
        <p14:creationId xmlns:p14="http://schemas.microsoft.com/office/powerpoint/2010/main" val="1101016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B1CEF4C-D219-4E6D-B231-FD42798F51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EA4D080-97B5-4066-9DEA-12CA5156E8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30EF0B1-0731-4B72-8CB2-94D0F71EEA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F2B22-6A25-4343-8425-F7FFEDDA7A8E}" type="slidenum">
              <a:rPr lang="es-ES_tradnl" altLang="es-AR"/>
              <a:pPr>
                <a:defRPr/>
              </a:pPr>
              <a:t>‹Nº›</a:t>
            </a:fld>
            <a:endParaRPr lang="es-ES_tradnl" altLang="es-AR"/>
          </a:p>
        </p:txBody>
      </p:sp>
    </p:spTree>
    <p:extLst>
      <p:ext uri="{BB962C8B-B14F-4D97-AF65-F5344CB8AC3E}">
        <p14:creationId xmlns:p14="http://schemas.microsoft.com/office/powerpoint/2010/main" val="1857474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794282D-B024-4AC0-88A9-4D235A3F06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97E6133-A9B1-4980-B3C1-606B33C965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E69DD01-FE6F-48AB-AEB3-A62E724B96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D6FC6-58CC-45F6-AF13-9BF6A1F1EB3D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3220787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57D5F5-CC28-4E37-B641-AACA3E9F25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6B7D3F-DB91-473F-9D5D-94D0E3019E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182793-BB0A-4D25-B259-242332304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8E31A-B150-4C7E-86CB-047EB71229FD}" type="slidenum">
              <a:rPr lang="es-ES_tradnl" altLang="es-AR"/>
              <a:pPr>
                <a:defRPr/>
              </a:pPr>
              <a:t>‹Nº›</a:t>
            </a:fld>
            <a:endParaRPr lang="es-ES_tradnl" altLang="es-AR"/>
          </a:p>
        </p:txBody>
      </p:sp>
    </p:spTree>
    <p:extLst>
      <p:ext uri="{BB962C8B-B14F-4D97-AF65-F5344CB8AC3E}">
        <p14:creationId xmlns:p14="http://schemas.microsoft.com/office/powerpoint/2010/main" val="31715260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E1871C-4071-412B-A528-280028E898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77224F-3E55-4774-BC46-3DFF1D9062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C0ED3C-A8CC-40BF-975A-774B3D74A7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B4172-BAEE-465A-BE7E-6DF28F27317D}" type="slidenum">
              <a:rPr lang="es-ES_tradnl" altLang="es-AR"/>
              <a:pPr>
                <a:defRPr/>
              </a:pPr>
              <a:t>‹Nº›</a:t>
            </a:fld>
            <a:endParaRPr lang="es-ES_tradnl" altLang="es-AR"/>
          </a:p>
        </p:txBody>
      </p:sp>
    </p:spTree>
    <p:extLst>
      <p:ext uri="{BB962C8B-B14F-4D97-AF65-F5344CB8AC3E}">
        <p14:creationId xmlns:p14="http://schemas.microsoft.com/office/powerpoint/2010/main" val="25584875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46F0B6-3BA0-48E3-9D9E-128F095018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9C14F4-83B3-460A-A635-AE359DB7CF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F775A2E-E555-4586-A747-413D41744F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FAEF7-BC86-44FB-A8CA-1032B028DA17}" type="slidenum">
              <a:rPr lang="es-ES_tradnl" altLang="es-AR"/>
              <a:pPr>
                <a:defRPr/>
              </a:pPr>
              <a:t>‹Nº›</a:t>
            </a:fld>
            <a:endParaRPr lang="es-ES_tradnl" altLang="es-AR"/>
          </a:p>
        </p:txBody>
      </p:sp>
    </p:spTree>
    <p:extLst>
      <p:ext uri="{BB962C8B-B14F-4D97-AF65-F5344CB8AC3E}">
        <p14:creationId xmlns:p14="http://schemas.microsoft.com/office/powerpoint/2010/main" val="12147807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CBFFBE-2077-4843-BDC2-388F0B34E1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C17A40-F2F7-4CBD-80CF-4D7F388528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8A1AA76-4103-496C-9448-0099C37B8C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D9019-90C6-4E30-AA59-382FF2A3BD18}" type="slidenum">
              <a:rPr lang="es-ES_tradnl" altLang="es-AR"/>
              <a:pPr>
                <a:defRPr/>
              </a:pPr>
              <a:t>‹Nº›</a:t>
            </a:fld>
            <a:endParaRPr lang="es-ES_tradnl" altLang="es-AR"/>
          </a:p>
        </p:txBody>
      </p:sp>
    </p:spTree>
    <p:extLst>
      <p:ext uri="{BB962C8B-B14F-4D97-AF65-F5344CB8AC3E}">
        <p14:creationId xmlns:p14="http://schemas.microsoft.com/office/powerpoint/2010/main" val="31430162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6BF6CDA-76D1-4364-9202-B9AFCEF50F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28B63E5-63F1-497C-BA4E-14B4F0CF28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38676FE-1F6B-4C5C-A429-5F085C2D6D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6026D-603F-49B9-BFDF-64EB918D1413}" type="slidenum">
              <a:rPr lang="es-ES_tradnl" altLang="es-AR"/>
              <a:pPr>
                <a:defRPr/>
              </a:pPr>
              <a:t>‹Nº›</a:t>
            </a:fld>
            <a:endParaRPr lang="es-ES_tradnl" altLang="es-AR"/>
          </a:p>
        </p:txBody>
      </p:sp>
    </p:spTree>
    <p:extLst>
      <p:ext uri="{BB962C8B-B14F-4D97-AF65-F5344CB8AC3E}">
        <p14:creationId xmlns:p14="http://schemas.microsoft.com/office/powerpoint/2010/main" val="20276696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019185B-FA29-4FEB-A3C5-8A44249D65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E3204DD-11D6-43D5-8DFD-51D41BFB59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EDE0814-F7DC-49E0-AA9B-E669690650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BF14E-53D8-40C0-B803-7744BC564587}" type="slidenum">
              <a:rPr lang="es-ES_tradnl" altLang="es-AR"/>
              <a:pPr>
                <a:defRPr/>
              </a:pPr>
              <a:t>‹Nº›</a:t>
            </a:fld>
            <a:endParaRPr lang="es-ES_tradnl" altLang="es-AR"/>
          </a:p>
        </p:txBody>
      </p:sp>
    </p:spTree>
    <p:extLst>
      <p:ext uri="{BB962C8B-B14F-4D97-AF65-F5344CB8AC3E}">
        <p14:creationId xmlns:p14="http://schemas.microsoft.com/office/powerpoint/2010/main" val="3601383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6E47AF-DF9F-4BA9-8034-8F77AA1BB5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3AC684-77A4-4BA3-A50C-B6732711D0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7E6F97-E1FA-45E7-9BC2-6DD7E3BAC0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5538C-02A7-4A00-BCC8-24DCB579553F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107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92F9FA-E761-4239-BEC6-B7DAEE824E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4D2B4F-A113-44E2-B948-5F13BF72BF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507B01-1BEA-4CE7-A1AF-039467AEF1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75763-7717-4456-936C-13F1CC6296BF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1314860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77283C4-EBD9-4EB0-8E3B-0F8939BC48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293E810-377C-41B1-A077-48C7E8008E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6FEBA87-DD30-430D-8F66-6DCD1EEA93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E7E11-A25B-4B9F-AECA-6CA7E65B2F23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1962088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19591C9-2191-4018-825B-86E611838C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56A1876-C541-4F2E-A151-1613841FA0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DCD3E7E-A8EA-49EC-A612-A078BF46C7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C8FA4-9601-4BA1-AD7A-3D283ED11E0D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839507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9BEBD9D-6E5D-4E2F-A276-89F0E99D03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71FF092-5D8D-438A-942E-A8B5D3E9A9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BCCD4C7-B269-4D0C-859E-689F36CD1E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94F17-84CA-4584-8BD6-85D7E6B93D5A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151028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76B9A9-DD17-4C27-A0E3-1D36F0A612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C24A53-43FA-4A53-B184-73616F637F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3C2182-89E1-47F2-9B7D-E52C07D128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786C4B-17C3-4F13-BD39-F455B0D85EF6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567291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9C8D40-5369-4E23-8E05-B016CEF6F3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A9CD34-C91D-45FF-A374-61DACAF246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800AE3-9938-416E-AB57-40FEF2F8F6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D6E34-5A86-4ED9-8621-D7149BED622A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3769051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516750B-458B-438F-804F-E3898CC042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AR" altLang="es-AR"/>
              <a:t>Haga clic para modificar el estilo de título del patrón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E18AD3A-AEC8-4DE7-A0F1-D7D8C15D69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altLang="es-AR"/>
              <a:t>Haga clic para modificar el estilo de texto del patrón</a:t>
            </a:r>
          </a:p>
          <a:p>
            <a:pPr lvl="1"/>
            <a:r>
              <a:rPr lang="es-AR" altLang="es-AR"/>
              <a:t>Segundo nivel</a:t>
            </a:r>
          </a:p>
          <a:p>
            <a:pPr lvl="2"/>
            <a:r>
              <a:rPr lang="es-AR" altLang="es-AR"/>
              <a:t>Tercer nivel</a:t>
            </a:r>
          </a:p>
          <a:p>
            <a:pPr lvl="3"/>
            <a:r>
              <a:rPr lang="es-AR" altLang="es-AR"/>
              <a:t>Cuarto nivel</a:t>
            </a:r>
          </a:p>
          <a:p>
            <a:pPr lvl="4"/>
            <a:r>
              <a:rPr lang="es-AR" altLang="es-AR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3876A42-9B2F-4187-8E56-5D88A407E10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8C53CE6-FE9A-43D7-BA0B-58020B74C95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940CC66-EDA9-4944-844D-A1CD8891FA4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E522D9C-A159-458A-BF65-FAE93DFEE372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04748275-B81A-4973-9FB6-72564E6D8B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AR"/>
              <a:t>Haga clic para modificar el estilo de título del patrón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BED0717-77A2-4425-AA94-2334DD6B9D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AR"/>
              <a:t>Haga clic para modificar el estilo de texto del patrón</a:t>
            </a:r>
          </a:p>
          <a:p>
            <a:pPr lvl="1"/>
            <a:r>
              <a:rPr lang="es-ES_tradnl" altLang="es-AR"/>
              <a:t>Segundo nivel</a:t>
            </a:r>
          </a:p>
          <a:p>
            <a:pPr lvl="2"/>
            <a:r>
              <a:rPr lang="es-ES_tradnl" altLang="es-AR"/>
              <a:t>Tercer nivel</a:t>
            </a:r>
          </a:p>
          <a:p>
            <a:pPr lvl="3"/>
            <a:r>
              <a:rPr lang="es-ES_tradnl" altLang="es-AR"/>
              <a:t>Cuarto nivel</a:t>
            </a:r>
          </a:p>
          <a:p>
            <a:pPr lvl="4"/>
            <a:r>
              <a:rPr lang="es-ES_tradnl" altLang="es-AR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2AEBC7A-9CD4-412B-A9CB-D24C84D1478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7479DB3-4F0A-44A4-A531-A59090B51B5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7099B14-F3C1-43C6-8D81-FA56576C341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8BE273E-CF86-49FF-BADD-0F8BFD585561}" type="slidenum">
              <a:rPr lang="es-ES_tradnl" altLang="es-AR"/>
              <a:pPr>
                <a:defRPr/>
              </a:pPr>
              <a:t>‹Nº›</a:t>
            </a:fld>
            <a:endParaRPr lang="es-ES_tradnl" alt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6.jpeg"/><Relationship Id="rId5" Type="http://schemas.openxmlformats.org/officeDocument/2006/relationships/hyperlink" Target="file:///D:\Ampliaci&#243;n.ppt#-1,26,Diapositiva 26" TargetMode="External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7.jpeg"/><Relationship Id="rId5" Type="http://schemas.openxmlformats.org/officeDocument/2006/relationships/hyperlink" Target="file:///D:\Ampliaci&#243;n.ppt#-1,28,Diapositiva 28" TargetMode="External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3">
            <a:extLst>
              <a:ext uri="{FF2B5EF4-FFF2-40B4-BE49-F238E27FC236}">
                <a16:creationId xmlns:a16="http://schemas.microsoft.com/office/drawing/2014/main" id="{F4663851-28B1-4BAD-9DDD-2D67FCAAAB3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s-ES" altLang="es-AR"/>
          </a:p>
        </p:txBody>
      </p:sp>
      <p:pic>
        <p:nvPicPr>
          <p:cNvPr id="74755" name="Picture 4" descr="encofrdos 2">
            <a:extLst>
              <a:ext uri="{FF2B5EF4-FFF2-40B4-BE49-F238E27FC236}">
                <a16:creationId xmlns:a16="http://schemas.microsoft.com/office/drawing/2014/main" id="{63F32204-8B6D-4AB9-83B4-15ADDA47A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74625"/>
            <a:ext cx="7435850" cy="650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Text Box 5">
            <a:extLst>
              <a:ext uri="{FF2B5EF4-FFF2-40B4-BE49-F238E27FC236}">
                <a16:creationId xmlns:a16="http://schemas.microsoft.com/office/drawing/2014/main" id="{1DEE8D3E-1518-4469-AF6D-13C2ACC86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516563"/>
            <a:ext cx="1639887" cy="8223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VIGAS DE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CARGA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81F166B-E7EE-4896-993F-42CDA4E418B5}"/>
              </a:ext>
            </a:extLst>
          </p:cNvPr>
          <p:cNvSpPr txBox="1"/>
          <p:nvPr/>
        </p:nvSpPr>
        <p:spPr>
          <a:xfrm>
            <a:off x="3132138" y="404813"/>
            <a:ext cx="1331912" cy="4619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s-AR" dirty="0">
                <a:latin typeface="Tisa Offc Serif Pro Thin" panose="020B0604020202020204" pitchFamily="2" charset="0"/>
              </a:rPr>
              <a:t>chanfles</a:t>
            </a:r>
          </a:p>
        </p:txBody>
      </p:sp>
      <p:pic>
        <p:nvPicPr>
          <p:cNvPr id="74758" name="Audio 2">
            <a:hlinkClick r:id="" action="ppaction://media"/>
            <a:extLst>
              <a:ext uri="{FF2B5EF4-FFF2-40B4-BE49-F238E27FC236}">
                <a16:creationId xmlns:a16="http://schemas.microsoft.com/office/drawing/2014/main" id="{958C252F-E8CD-427F-ABE7-80F425282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A5C93BF-68E2-4205-BE7C-F09D208705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690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" descr="PHOT0001">
            <a:extLst>
              <a:ext uri="{FF2B5EF4-FFF2-40B4-BE49-F238E27FC236}">
                <a16:creationId xmlns:a16="http://schemas.microsoft.com/office/drawing/2014/main" id="{C386D208-88CB-4F01-923A-B871DA068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71438"/>
            <a:ext cx="8988425" cy="67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Audio 1">
            <a:hlinkClick r:id="" action="ppaction://media"/>
            <a:extLst>
              <a:ext uri="{FF2B5EF4-FFF2-40B4-BE49-F238E27FC236}">
                <a16:creationId xmlns:a16="http://schemas.microsoft.com/office/drawing/2014/main" id="{8E47E379-6AB4-4002-8C40-882B7598D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E27C882-0FB9-4A01-9865-52B40D67AC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286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D:\Alejandro\La Bastilla\20180117_091732.jpg">
            <a:extLst>
              <a:ext uri="{FF2B5EF4-FFF2-40B4-BE49-F238E27FC236}">
                <a16:creationId xmlns:a16="http://schemas.microsoft.com/office/drawing/2014/main" id="{90D2F02A-1873-4C49-AEBC-852CF4EB3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8599488" cy="644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CuadroTexto 1">
            <a:extLst>
              <a:ext uri="{FF2B5EF4-FFF2-40B4-BE49-F238E27FC236}">
                <a16:creationId xmlns:a16="http://schemas.microsoft.com/office/drawing/2014/main" id="{90660D2B-5CE7-4147-A428-CBA2ECD3F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476250"/>
            <a:ext cx="4535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A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SEPARADORES PLÁSTICOS</a:t>
            </a:r>
          </a:p>
        </p:txBody>
      </p:sp>
      <p:cxnSp>
        <p:nvCxnSpPr>
          <p:cNvPr id="95236" name="Conector recto de flecha 3">
            <a:extLst>
              <a:ext uri="{FF2B5EF4-FFF2-40B4-BE49-F238E27FC236}">
                <a16:creationId xmlns:a16="http://schemas.microsoft.com/office/drawing/2014/main" id="{29DE1B46-60ED-4DB6-8214-F6E4F14FC08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203575" y="981075"/>
            <a:ext cx="1944688" cy="1943100"/>
          </a:xfrm>
          <a:prstGeom prst="straightConnector1">
            <a:avLst/>
          </a:prstGeom>
          <a:noFill/>
          <a:ln w="28575" algn="ctr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237" name="Conector recto de flecha 5">
            <a:extLst>
              <a:ext uri="{FF2B5EF4-FFF2-40B4-BE49-F238E27FC236}">
                <a16:creationId xmlns:a16="http://schemas.microsoft.com/office/drawing/2014/main" id="{F6B2E4DC-B230-4207-9500-F00E477103AF}"/>
              </a:ext>
            </a:extLst>
          </p:cNvPr>
          <p:cNvCxnSpPr>
            <a:cxnSpLocks/>
          </p:cNvCxnSpPr>
          <p:nvPr/>
        </p:nvCxnSpPr>
        <p:spPr bwMode="auto">
          <a:xfrm>
            <a:off x="5148263" y="981075"/>
            <a:ext cx="1511300" cy="3455988"/>
          </a:xfrm>
          <a:prstGeom prst="straightConnector1">
            <a:avLst/>
          </a:prstGeom>
          <a:noFill/>
          <a:ln w="28575" algn="ctr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5238" name="Audio 1">
            <a:hlinkClick r:id="" action="ppaction://media"/>
            <a:extLst>
              <a:ext uri="{FF2B5EF4-FFF2-40B4-BE49-F238E27FC236}">
                <a16:creationId xmlns:a16="http://schemas.microsoft.com/office/drawing/2014/main" id="{4988EFE4-4728-490C-8A13-EF979DF96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E67E738-5ED7-4AF8-B8F2-C36984D876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301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Imagen 1">
            <a:extLst>
              <a:ext uri="{FF2B5EF4-FFF2-40B4-BE49-F238E27FC236}">
                <a16:creationId xmlns:a16="http://schemas.microsoft.com/office/drawing/2014/main" id="{333078CC-D517-40CE-8239-AE71E038C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3" y="115888"/>
            <a:ext cx="491807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35CDEDE-CF42-4EE2-BC64-6D23CAAA9A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14"/>
    </mc:Choice>
    <mc:Fallback xmlns="">
      <p:transition spd="slow" advTm="38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>
            <a:extLst>
              <a:ext uri="{FF2B5EF4-FFF2-40B4-BE49-F238E27FC236}">
                <a16:creationId xmlns:a16="http://schemas.microsoft.com/office/drawing/2014/main" id="{FD133C9F-AA3C-4F4F-A487-7FEE126E1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88913"/>
            <a:ext cx="486092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Text Box 3">
            <a:extLst>
              <a:ext uri="{FF2B5EF4-FFF2-40B4-BE49-F238E27FC236}">
                <a16:creationId xmlns:a16="http://schemas.microsoft.com/office/drawing/2014/main" id="{5FBE7D7F-E1A5-4BC3-AAA6-5C5910E21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876925"/>
            <a:ext cx="1233488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LOSAS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97284" name="Audio 1">
            <a:hlinkClick r:id="" action="ppaction://media"/>
            <a:extLst>
              <a:ext uri="{FF2B5EF4-FFF2-40B4-BE49-F238E27FC236}">
                <a16:creationId xmlns:a16="http://schemas.microsoft.com/office/drawing/2014/main" id="{7119336A-2324-4483-9993-5F62B531A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BA46EDF-BAC4-406C-8B93-28B7EBF449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449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4">
            <a:extLst>
              <a:ext uri="{FF2B5EF4-FFF2-40B4-BE49-F238E27FC236}">
                <a16:creationId xmlns:a16="http://schemas.microsoft.com/office/drawing/2014/main" id="{8D09215E-1103-4CF6-80BD-F28E4C832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89317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Text Box 5">
            <a:extLst>
              <a:ext uri="{FF2B5EF4-FFF2-40B4-BE49-F238E27FC236}">
                <a16:creationId xmlns:a16="http://schemas.microsoft.com/office/drawing/2014/main" id="{E2919749-24CE-4F90-A65C-980D69E6F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6165850"/>
            <a:ext cx="1233488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LOSAS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99332" name="Audio 1">
            <a:hlinkClick r:id="" action="ppaction://media"/>
            <a:extLst>
              <a:ext uri="{FF2B5EF4-FFF2-40B4-BE49-F238E27FC236}">
                <a16:creationId xmlns:a16="http://schemas.microsoft.com/office/drawing/2014/main" id="{A59D6CB5-3DFB-4FE6-9CFA-72BC90A51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3BB8F2F-2BBE-43AA-A924-3B67443D26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189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C587B0A3-D086-4D3D-9D7F-2822680147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AR"/>
          </a:p>
        </p:txBody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51F243FE-2A4A-4822-9BA6-2D42B13552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AR"/>
          </a:p>
        </p:txBody>
      </p:sp>
      <p:pic>
        <p:nvPicPr>
          <p:cNvPr id="101380" name="Picture 4" descr="PICT0023">
            <a:hlinkClick r:id="rId5" action="ppaction://hlinkpres?slideindex=26&amp;slidetitle=Diapositiva 26"/>
            <a:extLst>
              <a:ext uri="{FF2B5EF4-FFF2-40B4-BE49-F238E27FC236}">
                <a16:creationId xmlns:a16="http://schemas.microsoft.com/office/drawing/2014/main" id="{1CF9D110-9B75-4833-A880-1D8466198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4813"/>
            <a:ext cx="8351838" cy="626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1" name="Text Box 5">
            <a:extLst>
              <a:ext uri="{FF2B5EF4-FFF2-40B4-BE49-F238E27FC236}">
                <a16:creationId xmlns:a16="http://schemas.microsoft.com/office/drawing/2014/main" id="{3CDE20BB-ABD4-4FE9-9A80-70F9FA797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876925"/>
            <a:ext cx="1233488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LOSAS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101382" name="Audio 1">
            <a:hlinkClick r:id="" action="ppaction://media"/>
            <a:extLst>
              <a:ext uri="{FF2B5EF4-FFF2-40B4-BE49-F238E27FC236}">
                <a16:creationId xmlns:a16="http://schemas.microsoft.com/office/drawing/2014/main" id="{842107CE-CEA6-4DCE-ACDB-64660B483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235325A-8BD0-48FE-95F7-6F81B3F7EC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188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076E9E7D-A386-4C57-A2F6-B66CF5C7AD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AR"/>
          </a:p>
        </p:txBody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FB470E6B-F3C3-48A7-AEDF-4F60D6EB99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AR"/>
          </a:p>
        </p:txBody>
      </p:sp>
      <p:pic>
        <p:nvPicPr>
          <p:cNvPr id="103428" name="Picture 4" descr="PICT0030">
            <a:hlinkClick r:id="rId5" action="ppaction://hlinkpres?slideindex=28&amp;slidetitle=Diapositiva 28"/>
            <a:extLst>
              <a:ext uri="{FF2B5EF4-FFF2-40B4-BE49-F238E27FC236}">
                <a16:creationId xmlns:a16="http://schemas.microsoft.com/office/drawing/2014/main" id="{22F66E3B-83B2-49F2-A1CB-1A06A3B56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33375"/>
            <a:ext cx="7993063" cy="599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9" name="Text Box 5">
            <a:extLst>
              <a:ext uri="{FF2B5EF4-FFF2-40B4-BE49-F238E27FC236}">
                <a16:creationId xmlns:a16="http://schemas.microsoft.com/office/drawing/2014/main" id="{204FD072-3D45-4667-AE3D-59053C702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876925"/>
            <a:ext cx="1233488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LOSAS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103430" name="Audio 1">
            <a:hlinkClick r:id="" action="ppaction://media"/>
            <a:extLst>
              <a:ext uri="{FF2B5EF4-FFF2-40B4-BE49-F238E27FC236}">
                <a16:creationId xmlns:a16="http://schemas.microsoft.com/office/drawing/2014/main" id="{431D1991-2326-44C7-88CA-61BD0E345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59E3DB2-4782-4B77-B679-A69E5586F8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288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Explorar0025">
            <a:extLst>
              <a:ext uri="{FF2B5EF4-FFF2-40B4-BE49-F238E27FC236}">
                <a16:creationId xmlns:a16="http://schemas.microsoft.com/office/drawing/2014/main" id="{F9C0016D-E0EF-42C5-8F91-AA13E697A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250"/>
            <a:ext cx="9144000" cy="615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Text Box 3">
            <a:extLst>
              <a:ext uri="{FF2B5EF4-FFF2-40B4-BE49-F238E27FC236}">
                <a16:creationId xmlns:a16="http://schemas.microsoft.com/office/drawing/2014/main" id="{3DBB6AEE-06E6-4E2B-9E37-118BA30AB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165850"/>
            <a:ext cx="1233488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LOSAS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105476" name="Audio 1">
            <a:hlinkClick r:id="" action="ppaction://media"/>
            <a:extLst>
              <a:ext uri="{FF2B5EF4-FFF2-40B4-BE49-F238E27FC236}">
                <a16:creationId xmlns:a16="http://schemas.microsoft.com/office/drawing/2014/main" id="{C25080C6-9ADE-4757-8E2B-06A7244A4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7B6F2ED-815D-4F7F-ABDE-CD6458A43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251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PHOT0006">
            <a:extLst>
              <a:ext uri="{FF2B5EF4-FFF2-40B4-BE49-F238E27FC236}">
                <a16:creationId xmlns:a16="http://schemas.microsoft.com/office/drawing/2014/main" id="{8A1D7FBD-046D-475C-9849-6B8EAC2F0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115888"/>
            <a:ext cx="8045450" cy="603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Text Box 3">
            <a:extLst>
              <a:ext uri="{FF2B5EF4-FFF2-40B4-BE49-F238E27FC236}">
                <a16:creationId xmlns:a16="http://schemas.microsoft.com/office/drawing/2014/main" id="{B089CB1F-7B5A-4419-8554-31F7AA82B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6280150"/>
            <a:ext cx="7953375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ENCOFRADOS DE ALEROS DE HORMIGÓN ARMADO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107524" name="Audio 1">
            <a:hlinkClick r:id="" action="ppaction://media"/>
            <a:extLst>
              <a:ext uri="{FF2B5EF4-FFF2-40B4-BE49-F238E27FC236}">
                <a16:creationId xmlns:a16="http://schemas.microsoft.com/office/drawing/2014/main" id="{6D7394CB-26C0-4BD4-9D6B-D11FEBEC7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5DD4D3C-44E2-48FB-92AF-61810E36E3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303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ravioles">
            <a:extLst>
              <a:ext uri="{FF2B5EF4-FFF2-40B4-BE49-F238E27FC236}">
                <a16:creationId xmlns:a16="http://schemas.microsoft.com/office/drawing/2014/main" id="{1CF414BE-8DF0-4A11-B496-679DEAB10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620713"/>
            <a:ext cx="6265863" cy="4700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1" name="Text Box 3">
            <a:extLst>
              <a:ext uri="{FF2B5EF4-FFF2-40B4-BE49-F238E27FC236}">
                <a16:creationId xmlns:a16="http://schemas.microsoft.com/office/drawing/2014/main" id="{2710176B-291B-48AD-84E8-3992D108D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5661025"/>
            <a:ext cx="5672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AR" sz="2400">
                <a:solidFill>
                  <a:srgbClr val="FFFF00"/>
                </a:solidFill>
                <a:latin typeface="Arial" panose="020B0604020202020204" pitchFamily="34" charset="0"/>
              </a:rPr>
              <a:t>Separadores para armadura tipo “raviol”</a:t>
            </a:r>
          </a:p>
        </p:txBody>
      </p:sp>
      <p:pic>
        <p:nvPicPr>
          <p:cNvPr id="109572" name="Audio 1">
            <a:hlinkClick r:id="" action="ppaction://media"/>
            <a:extLst>
              <a:ext uri="{FF2B5EF4-FFF2-40B4-BE49-F238E27FC236}">
                <a16:creationId xmlns:a16="http://schemas.microsoft.com/office/drawing/2014/main" id="{0E1A13C5-0531-46AF-A67E-B40F2BB40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D4433F0-5EB4-4EE5-A8AB-74B4255F6B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244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1192071C-1E9A-472B-AEBA-7A174CF406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AR"/>
          </a:p>
        </p:txBody>
      </p:sp>
      <p:pic>
        <p:nvPicPr>
          <p:cNvPr id="76803" name="Picture 4" descr="DSCN0733">
            <a:extLst>
              <a:ext uri="{FF2B5EF4-FFF2-40B4-BE49-F238E27FC236}">
                <a16:creationId xmlns:a16="http://schemas.microsoft.com/office/drawing/2014/main" id="{4E84D71F-1BA0-4541-9DCF-80D04E091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188913"/>
            <a:ext cx="7524750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Text Box 5">
            <a:extLst>
              <a:ext uri="{FF2B5EF4-FFF2-40B4-BE49-F238E27FC236}">
                <a16:creationId xmlns:a16="http://schemas.microsoft.com/office/drawing/2014/main" id="{C3D32715-1D0C-40FE-B71A-E6837F713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6165850"/>
            <a:ext cx="5757863" cy="4603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COLOCACIÓN DE FONDOS DE VIGAS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76805" name="Audio 1">
            <a:hlinkClick r:id="" action="ppaction://media"/>
            <a:extLst>
              <a:ext uri="{FF2B5EF4-FFF2-40B4-BE49-F238E27FC236}">
                <a16:creationId xmlns:a16="http://schemas.microsoft.com/office/drawing/2014/main" id="{300E8A1B-8FC9-4F22-A783-46CD708AC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8EB7EAF-D4D3-4B7E-87B1-479341F82F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301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>
            <a:extLst>
              <a:ext uri="{FF2B5EF4-FFF2-40B4-BE49-F238E27FC236}">
                <a16:creationId xmlns:a16="http://schemas.microsoft.com/office/drawing/2014/main" id="{18C2C35A-6796-45CB-9B62-E9ED1F94A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8496300" cy="637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619" name="Audio 1">
            <a:hlinkClick r:id="" action="ppaction://media"/>
            <a:extLst>
              <a:ext uri="{FF2B5EF4-FFF2-40B4-BE49-F238E27FC236}">
                <a16:creationId xmlns:a16="http://schemas.microsoft.com/office/drawing/2014/main" id="{FF0D5935-24AF-4D3C-8764-0A157F82B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61ECA94-9BDD-43E7-91F3-F3654A5F87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295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4" descr="PHOT0010">
            <a:extLst>
              <a:ext uri="{FF2B5EF4-FFF2-40B4-BE49-F238E27FC236}">
                <a16:creationId xmlns:a16="http://schemas.microsoft.com/office/drawing/2014/main" id="{4566FF78-D9A0-46AD-A4BB-434198974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Text Box 5">
            <a:extLst>
              <a:ext uri="{FF2B5EF4-FFF2-40B4-BE49-F238E27FC236}">
                <a16:creationId xmlns:a16="http://schemas.microsoft.com/office/drawing/2014/main" id="{6659BEDC-DE12-47B2-B3EF-4A1738444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165850"/>
            <a:ext cx="3468688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PUNTALES DE LOSAS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112644" name="Audio 1">
            <a:hlinkClick r:id="" action="ppaction://media"/>
            <a:extLst>
              <a:ext uri="{FF2B5EF4-FFF2-40B4-BE49-F238E27FC236}">
                <a16:creationId xmlns:a16="http://schemas.microsoft.com/office/drawing/2014/main" id="{C8315C6C-E7BB-4E83-811A-8B40F08F4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2D61A2C-5BF7-4DFE-9AE2-577F431D10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168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Explorar0023">
            <a:extLst>
              <a:ext uri="{FF2B5EF4-FFF2-40B4-BE49-F238E27FC236}">
                <a16:creationId xmlns:a16="http://schemas.microsoft.com/office/drawing/2014/main" id="{106C1472-7D41-4C25-AE48-6C19147DB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" r="1385" b="1363"/>
          <a:stretch>
            <a:fillRect/>
          </a:stretch>
        </p:blipFill>
        <p:spPr bwMode="auto">
          <a:xfrm>
            <a:off x="1547813" y="404813"/>
            <a:ext cx="626427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Text Box 3">
            <a:extLst>
              <a:ext uri="{FF2B5EF4-FFF2-40B4-BE49-F238E27FC236}">
                <a16:creationId xmlns:a16="http://schemas.microsoft.com/office/drawing/2014/main" id="{8C11FBDC-AD4C-48E6-80E5-C286C4A5A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6092825"/>
            <a:ext cx="3468688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PUNTALES DE LOSAS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114692" name="Audio 1">
            <a:hlinkClick r:id="" action="ppaction://media"/>
            <a:extLst>
              <a:ext uri="{FF2B5EF4-FFF2-40B4-BE49-F238E27FC236}">
                <a16:creationId xmlns:a16="http://schemas.microsoft.com/office/drawing/2014/main" id="{592D51F9-073E-4F65-952A-C5653671D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C05EC9F-C36D-4BDF-B712-D13352789E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295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Explorar0024">
            <a:extLst>
              <a:ext uri="{FF2B5EF4-FFF2-40B4-BE49-F238E27FC236}">
                <a16:creationId xmlns:a16="http://schemas.microsoft.com/office/drawing/2014/main" id="{4F64E139-470D-4062-AAB1-499FE103F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5" b="2835"/>
          <a:stretch>
            <a:fillRect/>
          </a:stretch>
        </p:blipFill>
        <p:spPr bwMode="auto">
          <a:xfrm>
            <a:off x="282575" y="188913"/>
            <a:ext cx="857885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9" name="Text Box 3">
            <a:extLst>
              <a:ext uri="{FF2B5EF4-FFF2-40B4-BE49-F238E27FC236}">
                <a16:creationId xmlns:a16="http://schemas.microsoft.com/office/drawing/2014/main" id="{81DD53C7-0517-4DB8-B503-AD7080480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6092825"/>
            <a:ext cx="3468688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PUNTALES DE LOSAS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116740" name="Audio 1">
            <a:hlinkClick r:id="" action="ppaction://media"/>
            <a:extLst>
              <a:ext uri="{FF2B5EF4-FFF2-40B4-BE49-F238E27FC236}">
                <a16:creationId xmlns:a16="http://schemas.microsoft.com/office/drawing/2014/main" id="{913C9EE6-6544-43AD-8FB1-1541C5CFB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5FD3B1F-935A-4F49-BDB9-1ED19007EE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153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4" descr="Encofrados 1">
            <a:extLst>
              <a:ext uri="{FF2B5EF4-FFF2-40B4-BE49-F238E27FC236}">
                <a16:creationId xmlns:a16="http://schemas.microsoft.com/office/drawing/2014/main" id="{A7BFC5AC-E4E8-4E2D-950A-93EB25B57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"/>
          <a:stretch>
            <a:fillRect/>
          </a:stretch>
        </p:blipFill>
        <p:spPr bwMode="auto">
          <a:xfrm>
            <a:off x="250825" y="1484313"/>
            <a:ext cx="860425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" name="Text Box 5">
            <a:extLst>
              <a:ext uri="{FF2B5EF4-FFF2-40B4-BE49-F238E27FC236}">
                <a16:creationId xmlns:a16="http://schemas.microsoft.com/office/drawing/2014/main" id="{590079E8-FDD2-4031-8ED6-2D601D05A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5157788"/>
            <a:ext cx="3468688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PUNTALES DE LOSAS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118788" name="Audio 1">
            <a:hlinkClick r:id="" action="ppaction://media"/>
            <a:extLst>
              <a:ext uri="{FF2B5EF4-FFF2-40B4-BE49-F238E27FC236}">
                <a16:creationId xmlns:a16="http://schemas.microsoft.com/office/drawing/2014/main" id="{F7F5F02D-03FB-4B40-A5A1-7FCDC32B2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1DDCABD-910B-41FC-8DD5-D124123A0A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81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5">
            <a:extLst>
              <a:ext uri="{FF2B5EF4-FFF2-40B4-BE49-F238E27FC236}">
                <a16:creationId xmlns:a16="http://schemas.microsoft.com/office/drawing/2014/main" id="{F41E3D90-CDB9-4160-8CE1-E26757A759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AR"/>
          </a:p>
        </p:txBody>
      </p:sp>
      <p:pic>
        <p:nvPicPr>
          <p:cNvPr id="120835" name="Picture 4" descr="MVC-648F">
            <a:extLst>
              <a:ext uri="{FF2B5EF4-FFF2-40B4-BE49-F238E27FC236}">
                <a16:creationId xmlns:a16="http://schemas.microsoft.com/office/drawing/2014/main" id="{F6C870E9-744B-49FE-9054-8CC49C31E3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875" y="201613"/>
            <a:ext cx="8604250" cy="6454775"/>
          </a:xfrm>
          <a:noFill/>
        </p:spPr>
      </p:pic>
      <p:sp>
        <p:nvSpPr>
          <p:cNvPr id="120836" name="Text Box 7">
            <a:extLst>
              <a:ext uri="{FF2B5EF4-FFF2-40B4-BE49-F238E27FC236}">
                <a16:creationId xmlns:a16="http://schemas.microsoft.com/office/drawing/2014/main" id="{D95E26C2-148C-4B7A-9C87-3A488641A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248400"/>
            <a:ext cx="3468687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PUNTALES DE LOSAS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120837" name="Audio 1">
            <a:hlinkClick r:id="" action="ppaction://media"/>
            <a:extLst>
              <a:ext uri="{FF2B5EF4-FFF2-40B4-BE49-F238E27FC236}">
                <a16:creationId xmlns:a16="http://schemas.microsoft.com/office/drawing/2014/main" id="{3018F919-14C5-4C67-B152-B276765FC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6EBF66E-5F6A-49F5-A309-F26AA140A5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307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3">
            <a:extLst>
              <a:ext uri="{FF2B5EF4-FFF2-40B4-BE49-F238E27FC236}">
                <a16:creationId xmlns:a16="http://schemas.microsoft.com/office/drawing/2014/main" id="{45123324-A30D-43BD-9CD1-1F9AA599D21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s-ES" altLang="es-AR"/>
          </a:p>
        </p:txBody>
      </p:sp>
      <p:pic>
        <p:nvPicPr>
          <p:cNvPr id="122883" name="Picture 4" descr="Puntales metálicos">
            <a:extLst>
              <a:ext uri="{FF2B5EF4-FFF2-40B4-BE49-F238E27FC236}">
                <a16:creationId xmlns:a16="http://schemas.microsoft.com/office/drawing/2014/main" id="{6A6CC38A-85D5-43EF-949B-8AE5FC96D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" y="341313"/>
            <a:ext cx="7323138" cy="603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4" name="Text Box 5">
            <a:extLst>
              <a:ext uri="{FF2B5EF4-FFF2-40B4-BE49-F238E27FC236}">
                <a16:creationId xmlns:a16="http://schemas.microsoft.com/office/drawing/2014/main" id="{02527316-0E0D-49B8-BDD4-13F2FC4E1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6165850"/>
            <a:ext cx="7847013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PUNTALES DE LOSAS TELESCÓPICOS METALICOS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122885" name="Audio 1">
            <a:hlinkClick r:id="" action="ppaction://media"/>
            <a:extLst>
              <a:ext uri="{FF2B5EF4-FFF2-40B4-BE49-F238E27FC236}">
                <a16:creationId xmlns:a16="http://schemas.microsoft.com/office/drawing/2014/main" id="{C7553B2D-0D4E-4298-8301-EE4B8F0B3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6F5EF6B-D777-404C-AFE6-D73EB314E2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242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5">
            <a:extLst>
              <a:ext uri="{FF2B5EF4-FFF2-40B4-BE49-F238E27FC236}">
                <a16:creationId xmlns:a16="http://schemas.microsoft.com/office/drawing/2014/main" id="{2230DECB-3ED3-42C8-B49D-88F3FB247E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AR"/>
          </a:p>
        </p:txBody>
      </p:sp>
      <p:pic>
        <p:nvPicPr>
          <p:cNvPr id="124931" name="Picture 4" descr="MVC-155S">
            <a:extLst>
              <a:ext uri="{FF2B5EF4-FFF2-40B4-BE49-F238E27FC236}">
                <a16:creationId xmlns:a16="http://schemas.microsoft.com/office/drawing/2014/main" id="{4007D5B1-EE74-4AA1-AD15-A9319F45CC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09550"/>
            <a:ext cx="8351838" cy="6264275"/>
          </a:xfrm>
          <a:noFill/>
        </p:spPr>
      </p:pic>
      <p:sp>
        <p:nvSpPr>
          <p:cNvPr id="124932" name="Text Box 7">
            <a:extLst>
              <a:ext uri="{FF2B5EF4-FFF2-40B4-BE49-F238E27FC236}">
                <a16:creationId xmlns:a16="http://schemas.microsoft.com/office/drawing/2014/main" id="{9E41EC7D-5D3D-47CE-BAF7-225D1083A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6021388"/>
            <a:ext cx="3468687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PUNTALES DE LOSAS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124933" name="Audio 1">
            <a:hlinkClick r:id="" action="ppaction://media"/>
            <a:extLst>
              <a:ext uri="{FF2B5EF4-FFF2-40B4-BE49-F238E27FC236}">
                <a16:creationId xmlns:a16="http://schemas.microsoft.com/office/drawing/2014/main" id="{B1B13BEC-73CA-4EAB-8A80-1F449A457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2AEAB2D-2644-46CF-99F5-1CE9BDD3B1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128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6 Imagen" descr="DSC00200.JPG">
            <a:extLst>
              <a:ext uri="{FF2B5EF4-FFF2-40B4-BE49-F238E27FC236}">
                <a16:creationId xmlns:a16="http://schemas.microsoft.com/office/drawing/2014/main" id="{8FF0CC1C-D5BE-4A7C-8D7D-AE80860FE0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88" y="115888"/>
            <a:ext cx="5003800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79" name="Audio 1">
            <a:hlinkClick r:id="" action="ppaction://media"/>
            <a:extLst>
              <a:ext uri="{FF2B5EF4-FFF2-40B4-BE49-F238E27FC236}">
                <a16:creationId xmlns:a16="http://schemas.microsoft.com/office/drawing/2014/main" id="{13C391F5-A1FD-443D-A2C7-3FDFD9021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9071195-273B-43BE-9647-EB02FF2502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201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5">
            <a:extLst>
              <a:ext uri="{FF2B5EF4-FFF2-40B4-BE49-F238E27FC236}">
                <a16:creationId xmlns:a16="http://schemas.microsoft.com/office/drawing/2014/main" id="{988D72F6-361E-4D01-9C56-EFD83677B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31775"/>
            <a:ext cx="7489825" cy="563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Text Box 5">
            <a:extLst>
              <a:ext uri="{FF2B5EF4-FFF2-40B4-BE49-F238E27FC236}">
                <a16:creationId xmlns:a16="http://schemas.microsoft.com/office/drawing/2014/main" id="{8767713A-851D-4502-AFB8-E2ADAB554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25" y="6165850"/>
            <a:ext cx="7180263" cy="4603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COLOCACIÓN DE FONDOS DE VIGAS Y LOSAS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78852" name="Audio 1">
            <a:hlinkClick r:id="" action="ppaction://media"/>
            <a:extLst>
              <a:ext uri="{FF2B5EF4-FFF2-40B4-BE49-F238E27FC236}">
                <a16:creationId xmlns:a16="http://schemas.microsoft.com/office/drawing/2014/main" id="{7C07C710-9909-4E4F-9612-2D0BC1444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5AE7E65-8523-45F8-BC36-A0AF5ABBD0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205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 descr="DSCN0714">
            <a:extLst>
              <a:ext uri="{FF2B5EF4-FFF2-40B4-BE49-F238E27FC236}">
                <a16:creationId xmlns:a16="http://schemas.microsoft.com/office/drawing/2014/main" id="{9C48C169-2D19-4922-B801-2C2CE440B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225425"/>
            <a:ext cx="7631112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ext Box 5">
            <a:extLst>
              <a:ext uri="{FF2B5EF4-FFF2-40B4-BE49-F238E27FC236}">
                <a16:creationId xmlns:a16="http://schemas.microsoft.com/office/drawing/2014/main" id="{D4E8DDA5-0C00-41F9-8E42-292382527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6165850"/>
            <a:ext cx="5243513" cy="4603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LATERALES Y FONDOS DE VIGAS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80900" name="Audio 1">
            <a:hlinkClick r:id="" action="ppaction://media"/>
            <a:extLst>
              <a:ext uri="{FF2B5EF4-FFF2-40B4-BE49-F238E27FC236}">
                <a16:creationId xmlns:a16="http://schemas.microsoft.com/office/drawing/2014/main" id="{5E456204-51F3-4671-ABA0-BDD4FD4F7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8F1154F-F421-482F-88BB-A7E1EC0AB4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360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1 Título">
            <a:extLst>
              <a:ext uri="{FF2B5EF4-FFF2-40B4-BE49-F238E27FC236}">
                <a16:creationId xmlns:a16="http://schemas.microsoft.com/office/drawing/2014/main" id="{677A810B-0D26-4819-91AB-002E5347A49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 lIns="0" rIns="0" bIns="0" anchor="b"/>
          <a:lstStyle/>
          <a:p>
            <a:endParaRPr lang="es-ES" altLang="es-AR"/>
          </a:p>
        </p:txBody>
      </p:sp>
      <p:pic>
        <p:nvPicPr>
          <p:cNvPr id="82947" name="Picture 2" descr="C:\Users\Familia\Desktop\juan\fotos construccion\100_8962.JPG">
            <a:extLst>
              <a:ext uri="{FF2B5EF4-FFF2-40B4-BE49-F238E27FC236}">
                <a16:creationId xmlns:a16="http://schemas.microsoft.com/office/drawing/2014/main" id="{8B72E573-1721-4F02-B3B9-30C539742D29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404813"/>
            <a:ext cx="8059738" cy="6045200"/>
          </a:xfrm>
        </p:spPr>
      </p:pic>
      <p:pic>
        <p:nvPicPr>
          <p:cNvPr id="82948" name="Audio 1">
            <a:hlinkClick r:id="" action="ppaction://media"/>
            <a:extLst>
              <a:ext uri="{FF2B5EF4-FFF2-40B4-BE49-F238E27FC236}">
                <a16:creationId xmlns:a16="http://schemas.microsoft.com/office/drawing/2014/main" id="{0EF8CDF6-E81C-4808-A795-71C340329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CF5B7AE-A4E4-4BFC-9B8F-A0D53AA1D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274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Explorar0002">
            <a:extLst>
              <a:ext uri="{FF2B5EF4-FFF2-40B4-BE49-F238E27FC236}">
                <a16:creationId xmlns:a16="http://schemas.microsoft.com/office/drawing/2014/main" id="{F3C87929-C309-4D0F-A61C-0CEA4D4FA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461963"/>
            <a:ext cx="8245475" cy="538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Text Box 3">
            <a:extLst>
              <a:ext uri="{FF2B5EF4-FFF2-40B4-BE49-F238E27FC236}">
                <a16:creationId xmlns:a16="http://schemas.microsoft.com/office/drawing/2014/main" id="{57D9E976-EBE5-47EB-9B7A-DC27DEB38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5225" y="6021388"/>
            <a:ext cx="4064000" cy="4619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VIGA DINTEL “COLGADA”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84996" name="Audio 1">
            <a:hlinkClick r:id="" action="ppaction://media"/>
            <a:extLst>
              <a:ext uri="{FF2B5EF4-FFF2-40B4-BE49-F238E27FC236}">
                <a16:creationId xmlns:a16="http://schemas.microsoft.com/office/drawing/2014/main" id="{2988E442-DD5C-4CA1-886C-5F9C15976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04711E1-EC3B-4CF2-9C94-132E33A6F6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163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Users\Mati\Documents\FACULTAD\const edif\seguimiento obra\30-3-11\P4040006.JPG">
            <a:extLst>
              <a:ext uri="{FF2B5EF4-FFF2-40B4-BE49-F238E27FC236}">
                <a16:creationId xmlns:a16="http://schemas.microsoft.com/office/drawing/2014/main" id="{A08547EF-ADC2-49CE-8ACA-F682FD798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1" r="2113" b="16850"/>
          <a:stretch>
            <a:fillRect/>
          </a:stretch>
        </p:blipFill>
        <p:spPr bwMode="auto">
          <a:xfrm>
            <a:off x="1476375" y="195263"/>
            <a:ext cx="6191250" cy="579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ext Box 3">
            <a:extLst>
              <a:ext uri="{FF2B5EF4-FFF2-40B4-BE49-F238E27FC236}">
                <a16:creationId xmlns:a16="http://schemas.microsoft.com/office/drawing/2014/main" id="{3F8B007C-4590-4706-8A13-BF8FD44E0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6165850"/>
            <a:ext cx="6465888" cy="4603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ARMADURA DE VIGA DINTEL “COLGADA”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87044" name="Audio 1">
            <a:hlinkClick r:id="" action="ppaction://media"/>
            <a:extLst>
              <a:ext uri="{FF2B5EF4-FFF2-40B4-BE49-F238E27FC236}">
                <a16:creationId xmlns:a16="http://schemas.microsoft.com/office/drawing/2014/main" id="{1575C479-F37D-4068-846D-34547A207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DB885D4-B27E-4CAE-A1A7-C68CD1E264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427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5A1B8C55-4CF0-4EF0-B70B-858E8A4FC1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AR"/>
          </a:p>
        </p:txBody>
      </p:sp>
      <p:pic>
        <p:nvPicPr>
          <p:cNvPr id="89091" name="Picture 4" descr="109">
            <a:extLst>
              <a:ext uri="{FF2B5EF4-FFF2-40B4-BE49-F238E27FC236}">
                <a16:creationId xmlns:a16="http://schemas.microsoft.com/office/drawing/2014/main" id="{71656DCC-26A2-4F6C-8A55-89671CD88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9550"/>
            <a:ext cx="7829550" cy="581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Text Box 3">
            <a:extLst>
              <a:ext uri="{FF2B5EF4-FFF2-40B4-BE49-F238E27FC236}">
                <a16:creationId xmlns:a16="http://schemas.microsoft.com/office/drawing/2014/main" id="{3CE6DE29-BD67-496E-828D-C42277A8C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6092825"/>
            <a:ext cx="6646862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ENCOFRADO DE VIGA DINTEL “COLGADA”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89093" name="Audio 1">
            <a:hlinkClick r:id="" action="ppaction://media"/>
            <a:extLst>
              <a:ext uri="{FF2B5EF4-FFF2-40B4-BE49-F238E27FC236}">
                <a16:creationId xmlns:a16="http://schemas.microsoft.com/office/drawing/2014/main" id="{B0BB1EAB-9EEB-4EDF-A4FD-27195DA44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9C74D07-DC75-4129-B5D8-CD762BA503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196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5">
            <a:extLst>
              <a:ext uri="{FF2B5EF4-FFF2-40B4-BE49-F238E27FC236}">
                <a16:creationId xmlns:a16="http://schemas.microsoft.com/office/drawing/2014/main" id="{AC207EDA-5B2E-4A69-AB4A-E542974769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AR"/>
          </a:p>
        </p:txBody>
      </p:sp>
      <p:pic>
        <p:nvPicPr>
          <p:cNvPr id="91139" name="Picture 4" descr="MVC-350F">
            <a:extLst>
              <a:ext uri="{FF2B5EF4-FFF2-40B4-BE49-F238E27FC236}">
                <a16:creationId xmlns:a16="http://schemas.microsoft.com/office/drawing/2014/main" id="{D8D949E7-6819-41FC-831F-9A7F23243F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91140" name="Text Box 7">
            <a:extLst>
              <a:ext uri="{FF2B5EF4-FFF2-40B4-BE49-F238E27FC236}">
                <a16:creationId xmlns:a16="http://schemas.microsoft.com/office/drawing/2014/main" id="{4EA51298-0941-40FE-8C4F-BBB562A11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516563"/>
            <a:ext cx="1639887" cy="8223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VIGAS DE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CARGA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91141" name="Audio 1">
            <a:hlinkClick r:id="" action="ppaction://media"/>
            <a:extLst>
              <a:ext uri="{FF2B5EF4-FFF2-40B4-BE49-F238E27FC236}">
                <a16:creationId xmlns:a16="http://schemas.microsoft.com/office/drawing/2014/main" id="{85B5B6A4-AD42-4B5A-B095-A179D41A5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2A26056-C16B-451C-B63B-CC197BA946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152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A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A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</TotalTime>
  <Words>111</Words>
  <Application>Microsoft Office PowerPoint</Application>
  <PresentationFormat>Presentación en pantalla (4:3)</PresentationFormat>
  <Paragraphs>51</Paragraphs>
  <Slides>28</Slides>
  <Notes>25</Notes>
  <HiddenSlides>0</HiddenSlides>
  <MMClips>28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28</vt:i4>
      </vt:variant>
    </vt:vector>
  </HeadingPairs>
  <TitlesOfParts>
    <vt:vector size="34" baseType="lpstr">
      <vt:lpstr>Arial</vt:lpstr>
      <vt:lpstr>Calibri</vt:lpstr>
      <vt:lpstr>Times New Roman</vt:lpstr>
      <vt:lpstr>Tisa Offc Serif Pro Thin</vt:lpstr>
      <vt:lpstr>Diseño predeterminado</vt:lpstr>
      <vt:lpstr>1_Diseño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 título de diapositiva</dc:title>
  <dc:creator>C y M</dc:creator>
  <cp:lastModifiedBy>Alejandro Cantu</cp:lastModifiedBy>
  <cp:revision>53</cp:revision>
  <dcterms:created xsi:type="dcterms:W3CDTF">2006-03-25T20:53:01Z</dcterms:created>
  <dcterms:modified xsi:type="dcterms:W3CDTF">2020-04-30T17:06:09Z</dcterms:modified>
</cp:coreProperties>
</file>