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sldIdLst>
    <p:sldId id="365" r:id="rId2"/>
    <p:sldId id="384" r:id="rId3"/>
    <p:sldId id="370" r:id="rId4"/>
    <p:sldId id="366" r:id="rId5"/>
    <p:sldId id="367" r:id="rId6"/>
    <p:sldId id="368" r:id="rId7"/>
    <p:sldId id="369" r:id="rId8"/>
    <p:sldId id="371" r:id="rId9"/>
    <p:sldId id="290" r:id="rId10"/>
    <p:sldId id="359" r:id="rId11"/>
    <p:sldId id="364" r:id="rId12"/>
    <p:sldId id="292" r:id="rId13"/>
    <p:sldId id="304" r:id="rId14"/>
    <p:sldId id="291" r:id="rId15"/>
    <p:sldId id="385" r:id="rId16"/>
  </p:sldIdLst>
  <p:sldSz cx="9144000" cy="6858000" type="screen4x3"/>
  <p:notesSz cx="6858000" cy="91440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51" autoAdjust="0"/>
    <p:restoredTop sz="94660"/>
  </p:normalViewPr>
  <p:slideViewPr>
    <p:cSldViewPr>
      <p:cViewPr varScale="1">
        <p:scale>
          <a:sx n="75" d="100"/>
          <a:sy n="75" d="100"/>
        </p:scale>
        <p:origin x="35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Cantu" userId="0a7029093436a947" providerId="LiveId" clId="{A627C30F-57A8-4950-B1B2-8FE7BAB10B73}"/>
    <pc:docChg chg="delSld delMainMaster">
      <pc:chgData name="Alejandro Cantu" userId="0a7029093436a947" providerId="LiveId" clId="{A627C30F-57A8-4950-B1B2-8FE7BAB10B73}" dt="2020-04-30T17:06:59.104" v="0" actId="47"/>
      <pc:docMkLst>
        <pc:docMk/>
      </pc:docMkLst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5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5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58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6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6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6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69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70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7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7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7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3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5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8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9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95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9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9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98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299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0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3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5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8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09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10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1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1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20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2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2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2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2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28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33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3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35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36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3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39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4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50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5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5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53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54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57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80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8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8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83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89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91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92"/>
        </pc:sldMkLst>
      </pc:sldChg>
      <pc:sldChg chg="del">
        <pc:chgData name="Alejandro Cantu" userId="0a7029093436a947" providerId="LiveId" clId="{A627C30F-57A8-4950-B1B2-8FE7BAB10B73}" dt="2020-04-30T17:06:59.104" v="0" actId="47"/>
        <pc:sldMkLst>
          <pc:docMk/>
          <pc:sldMk cId="0" sldId="393"/>
        </pc:sldMkLst>
      </pc:sldChg>
      <pc:sldMasterChg chg="del delSldLayout">
        <pc:chgData name="Alejandro Cantu" userId="0a7029093436a947" providerId="LiveId" clId="{A627C30F-57A8-4950-B1B2-8FE7BAB10B73}" dt="2020-04-30T17:06:59.104" v="0" actId="47"/>
        <pc:sldMasterMkLst>
          <pc:docMk/>
          <pc:sldMasterMk cId="0" sldId="2147483661"/>
        </pc:sldMasterMkLst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496698109" sldId="2147483674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1032181894" sldId="2147483675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3948743118" sldId="2147483676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2958640219" sldId="2147483677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1915907822" sldId="2147483678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1101016831" sldId="2147483679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1857474970" sldId="2147483680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3171526025" sldId="2147483681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2558487502" sldId="2147483682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1214780750" sldId="2147483683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3143016236" sldId="2147483684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2027669628" sldId="2147483685"/>
          </pc:sldLayoutMkLst>
        </pc:sldLayoutChg>
        <pc:sldLayoutChg chg="del">
          <pc:chgData name="Alejandro Cantu" userId="0a7029093436a947" providerId="LiveId" clId="{A627C30F-57A8-4950-B1B2-8FE7BAB10B73}" dt="2020-04-30T17:06:59.104" v="0" actId="47"/>
          <pc:sldLayoutMkLst>
            <pc:docMk/>
            <pc:sldMasterMk cId="0" sldId="2147483661"/>
            <pc:sldLayoutMk cId="3601383301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CDD42014-D3D4-4C10-9217-8B69CF95D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C7FEBD16-4B58-43EE-9CAA-89D54A284B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8D9348A-9E91-4E30-A9A7-23323A2F4488}" type="datetimeFigureOut">
              <a:rPr lang="es-AR"/>
              <a:pPr>
                <a:defRPr/>
              </a:pPr>
              <a:t>30/4/2020</a:t>
            </a:fld>
            <a:endParaRPr lang="es-AR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D56B0064-EF48-4837-9B6A-BE9401666F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F162DE9B-6201-46E3-A9D9-EAE855684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92FC67A5-F2BA-4B95-9203-02F4712C0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54E2755-FBCF-4856-B05C-D377FDA11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626007-750D-420B-8635-A0520D207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1 Marcador de imagen de diapositiva">
            <a:extLst>
              <a:ext uri="{FF2B5EF4-FFF2-40B4-BE49-F238E27FC236}">
                <a16:creationId xmlns:a16="http://schemas.microsoft.com/office/drawing/2014/main" id="{EA8AFBFA-48B4-4981-AA0C-A1BAD9F6F8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2 Marcador de notas">
            <a:extLst>
              <a:ext uri="{FF2B5EF4-FFF2-40B4-BE49-F238E27FC236}">
                <a16:creationId xmlns:a16="http://schemas.microsoft.com/office/drawing/2014/main" id="{AC6F69E2-86DC-42B9-8957-74B38BE2D6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30052" name="3 Marcador de número de diapositiva">
            <a:extLst>
              <a:ext uri="{FF2B5EF4-FFF2-40B4-BE49-F238E27FC236}">
                <a16:creationId xmlns:a16="http://schemas.microsoft.com/office/drawing/2014/main" id="{2579C10D-C1F4-4B77-96F0-7969BDFA5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344651-BDF9-46B0-B0A0-9257802D4B15}" type="slidenum">
              <a:rPr lang="es-AR" altLang="es-AR" sz="1200" smtClean="0"/>
              <a:pPr/>
              <a:t>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Marcador de imagen de diapositiva">
            <a:extLst>
              <a:ext uri="{FF2B5EF4-FFF2-40B4-BE49-F238E27FC236}">
                <a16:creationId xmlns:a16="http://schemas.microsoft.com/office/drawing/2014/main" id="{850EEFE4-7967-4574-B5E5-E4435D24D1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2 Marcador de notas">
            <a:extLst>
              <a:ext uri="{FF2B5EF4-FFF2-40B4-BE49-F238E27FC236}">
                <a16:creationId xmlns:a16="http://schemas.microsoft.com/office/drawing/2014/main" id="{950B1DA3-2C47-4374-8C17-11D062D8DD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48484" name="3 Marcador de número de diapositiva">
            <a:extLst>
              <a:ext uri="{FF2B5EF4-FFF2-40B4-BE49-F238E27FC236}">
                <a16:creationId xmlns:a16="http://schemas.microsoft.com/office/drawing/2014/main" id="{248D5E89-479E-451D-A5F0-A75316B46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E4AF7E-C7C3-449C-AAA1-799E76823CF4}" type="slidenum">
              <a:rPr lang="es-AR" altLang="es-AR" sz="1200" smtClean="0"/>
              <a:pPr/>
              <a:t>10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Marcador de imagen de diapositiva">
            <a:extLst>
              <a:ext uri="{FF2B5EF4-FFF2-40B4-BE49-F238E27FC236}">
                <a16:creationId xmlns:a16="http://schemas.microsoft.com/office/drawing/2014/main" id="{6732712A-8E7D-4AC3-A577-632E88529F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2 Marcador de notas">
            <a:extLst>
              <a:ext uri="{FF2B5EF4-FFF2-40B4-BE49-F238E27FC236}">
                <a16:creationId xmlns:a16="http://schemas.microsoft.com/office/drawing/2014/main" id="{F95E1C91-57BF-4B9A-B9C5-03CE435FFD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50532" name="3 Marcador de número de diapositiva">
            <a:extLst>
              <a:ext uri="{FF2B5EF4-FFF2-40B4-BE49-F238E27FC236}">
                <a16:creationId xmlns:a16="http://schemas.microsoft.com/office/drawing/2014/main" id="{1326A159-A0A1-4452-AF76-49D8DF6BA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AD1FF9-5C91-4C4A-AE38-C64D58358B51}" type="slidenum">
              <a:rPr lang="es-AR" altLang="es-AR" sz="1200" smtClean="0"/>
              <a:pPr/>
              <a:t>11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1 Marcador de imagen de diapositiva">
            <a:extLst>
              <a:ext uri="{FF2B5EF4-FFF2-40B4-BE49-F238E27FC236}">
                <a16:creationId xmlns:a16="http://schemas.microsoft.com/office/drawing/2014/main" id="{0391EE6C-E1B3-438A-B6F0-5106B3B252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2 Marcador de notas">
            <a:extLst>
              <a:ext uri="{FF2B5EF4-FFF2-40B4-BE49-F238E27FC236}">
                <a16:creationId xmlns:a16="http://schemas.microsoft.com/office/drawing/2014/main" id="{3555E591-D19D-4689-807D-07A7DF8D4D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52580" name="3 Marcador de número de diapositiva">
            <a:extLst>
              <a:ext uri="{FF2B5EF4-FFF2-40B4-BE49-F238E27FC236}">
                <a16:creationId xmlns:a16="http://schemas.microsoft.com/office/drawing/2014/main" id="{3117801E-BF37-4C7C-A4FC-76ABF3AB4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D3663D-7F10-4239-8348-481E36B7F1A0}" type="slidenum">
              <a:rPr lang="es-AR" altLang="es-AR" sz="1200" smtClean="0"/>
              <a:pPr/>
              <a:t>12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1 Marcador de imagen de diapositiva">
            <a:extLst>
              <a:ext uri="{FF2B5EF4-FFF2-40B4-BE49-F238E27FC236}">
                <a16:creationId xmlns:a16="http://schemas.microsoft.com/office/drawing/2014/main" id="{DE25FABA-CA55-49FC-872B-39BC5BBD6D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2 Marcador de notas">
            <a:extLst>
              <a:ext uri="{FF2B5EF4-FFF2-40B4-BE49-F238E27FC236}">
                <a16:creationId xmlns:a16="http://schemas.microsoft.com/office/drawing/2014/main" id="{71D73EFE-09FC-416B-96DB-5AD213FCBA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54628" name="3 Marcador de número de diapositiva">
            <a:extLst>
              <a:ext uri="{FF2B5EF4-FFF2-40B4-BE49-F238E27FC236}">
                <a16:creationId xmlns:a16="http://schemas.microsoft.com/office/drawing/2014/main" id="{C762E422-C3A2-487A-A823-BA53D4B7E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B81C06-5144-47AC-B834-9387963B66F9}" type="slidenum">
              <a:rPr lang="es-AR" altLang="es-AR" sz="1200" smtClean="0"/>
              <a:pPr/>
              <a:t>13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1 Marcador de imagen de diapositiva">
            <a:extLst>
              <a:ext uri="{FF2B5EF4-FFF2-40B4-BE49-F238E27FC236}">
                <a16:creationId xmlns:a16="http://schemas.microsoft.com/office/drawing/2014/main" id="{B96EE198-2A85-4D19-817D-BD9D355881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2 Marcador de notas">
            <a:extLst>
              <a:ext uri="{FF2B5EF4-FFF2-40B4-BE49-F238E27FC236}">
                <a16:creationId xmlns:a16="http://schemas.microsoft.com/office/drawing/2014/main" id="{3133A402-F5E7-4E92-AA32-1BEDCCF732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56676" name="3 Marcador de número de diapositiva">
            <a:extLst>
              <a:ext uri="{FF2B5EF4-FFF2-40B4-BE49-F238E27FC236}">
                <a16:creationId xmlns:a16="http://schemas.microsoft.com/office/drawing/2014/main" id="{B96A4C83-2C00-4BF2-9B01-C5AE7BB53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E84C05-724C-4E70-9DE7-397DE50DAD47}" type="slidenum">
              <a:rPr lang="es-AR" altLang="es-AR" sz="1200" smtClean="0"/>
              <a:pPr/>
              <a:t>14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Marcador de imagen de diapositiva">
            <a:extLst>
              <a:ext uri="{FF2B5EF4-FFF2-40B4-BE49-F238E27FC236}">
                <a16:creationId xmlns:a16="http://schemas.microsoft.com/office/drawing/2014/main" id="{505724F2-3EC3-4A21-9BA6-36AB599874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2 Marcador de notas">
            <a:extLst>
              <a:ext uri="{FF2B5EF4-FFF2-40B4-BE49-F238E27FC236}">
                <a16:creationId xmlns:a16="http://schemas.microsoft.com/office/drawing/2014/main" id="{E29B45FF-4BBD-4E2B-901B-206BF3C31D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58724" name="3 Marcador de número de diapositiva">
            <a:extLst>
              <a:ext uri="{FF2B5EF4-FFF2-40B4-BE49-F238E27FC236}">
                <a16:creationId xmlns:a16="http://schemas.microsoft.com/office/drawing/2014/main" id="{1D5A38E0-E666-4135-A94D-DDD8E19D9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63E874-8BF2-4119-BAB6-8249E51E33E8}" type="slidenum">
              <a:rPr lang="es-AR" altLang="es-AR" sz="1200" smtClean="0"/>
              <a:pPr/>
              <a:t>15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1 Marcador de imagen de diapositiva">
            <a:extLst>
              <a:ext uri="{FF2B5EF4-FFF2-40B4-BE49-F238E27FC236}">
                <a16:creationId xmlns:a16="http://schemas.microsoft.com/office/drawing/2014/main" id="{7B8A24D6-0298-4401-9B0D-90584E743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2 Marcador de notas">
            <a:extLst>
              <a:ext uri="{FF2B5EF4-FFF2-40B4-BE49-F238E27FC236}">
                <a16:creationId xmlns:a16="http://schemas.microsoft.com/office/drawing/2014/main" id="{048633A9-E2AC-4AF3-93DD-3BD15089FB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32100" name="3 Marcador de número de diapositiva">
            <a:extLst>
              <a:ext uri="{FF2B5EF4-FFF2-40B4-BE49-F238E27FC236}">
                <a16:creationId xmlns:a16="http://schemas.microsoft.com/office/drawing/2014/main" id="{F1EB562E-691C-4E30-AA22-554EAB157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A36426-7260-4F82-94B0-A1580641ED53}" type="slidenum">
              <a:rPr lang="es-AR" altLang="es-AR" sz="1200" smtClean="0"/>
              <a:pPr/>
              <a:t>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Marcador de imagen de diapositiva">
            <a:extLst>
              <a:ext uri="{FF2B5EF4-FFF2-40B4-BE49-F238E27FC236}">
                <a16:creationId xmlns:a16="http://schemas.microsoft.com/office/drawing/2014/main" id="{AB3E3687-AFF9-4532-95C3-C44BA98B98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2 Marcador de notas">
            <a:extLst>
              <a:ext uri="{FF2B5EF4-FFF2-40B4-BE49-F238E27FC236}">
                <a16:creationId xmlns:a16="http://schemas.microsoft.com/office/drawing/2014/main" id="{26283254-BB21-4467-AA62-C77F6AC7FB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34148" name="3 Marcador de número de diapositiva">
            <a:extLst>
              <a:ext uri="{FF2B5EF4-FFF2-40B4-BE49-F238E27FC236}">
                <a16:creationId xmlns:a16="http://schemas.microsoft.com/office/drawing/2014/main" id="{41A25DB5-E58E-479E-B407-0DCB554B3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B1B5F4-1038-4895-9399-957DACC9A963}" type="slidenum">
              <a:rPr lang="es-AR" altLang="es-AR" sz="1200" smtClean="0"/>
              <a:pPr/>
              <a:t>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1 Marcador de imagen de diapositiva">
            <a:extLst>
              <a:ext uri="{FF2B5EF4-FFF2-40B4-BE49-F238E27FC236}">
                <a16:creationId xmlns:a16="http://schemas.microsoft.com/office/drawing/2014/main" id="{2F67F9D7-B75D-4E8B-B126-724479E057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2 Marcador de notas">
            <a:extLst>
              <a:ext uri="{FF2B5EF4-FFF2-40B4-BE49-F238E27FC236}">
                <a16:creationId xmlns:a16="http://schemas.microsoft.com/office/drawing/2014/main" id="{05DDE4A6-5F75-46D8-90ED-2A5AD78DE4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36196" name="3 Marcador de número de diapositiva">
            <a:extLst>
              <a:ext uri="{FF2B5EF4-FFF2-40B4-BE49-F238E27FC236}">
                <a16:creationId xmlns:a16="http://schemas.microsoft.com/office/drawing/2014/main" id="{FDED51C8-A159-4EDD-9A64-4F2AE62CF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DDF4FE-8089-4CB8-81E1-3ABE3612A448}" type="slidenum">
              <a:rPr lang="es-AR" altLang="es-AR" sz="1200" smtClean="0"/>
              <a:pPr/>
              <a:t>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1 Marcador de imagen de diapositiva">
            <a:extLst>
              <a:ext uri="{FF2B5EF4-FFF2-40B4-BE49-F238E27FC236}">
                <a16:creationId xmlns:a16="http://schemas.microsoft.com/office/drawing/2014/main" id="{99A18EAE-1B3B-4F04-A8E1-4B46AE8ECD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2 Marcador de notas">
            <a:extLst>
              <a:ext uri="{FF2B5EF4-FFF2-40B4-BE49-F238E27FC236}">
                <a16:creationId xmlns:a16="http://schemas.microsoft.com/office/drawing/2014/main" id="{DEED5CAE-D74E-482C-B23E-76DF51DABE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38244" name="3 Marcador de número de diapositiva">
            <a:extLst>
              <a:ext uri="{FF2B5EF4-FFF2-40B4-BE49-F238E27FC236}">
                <a16:creationId xmlns:a16="http://schemas.microsoft.com/office/drawing/2014/main" id="{BB0CA424-9713-40BE-AC34-3BDBE411F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F7347D-79C2-4759-9BE9-525992C68BF4}" type="slidenum">
              <a:rPr lang="es-AR" altLang="es-AR" sz="1200" smtClean="0"/>
              <a:pPr/>
              <a:t>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Marcador de imagen de diapositiva">
            <a:extLst>
              <a:ext uri="{FF2B5EF4-FFF2-40B4-BE49-F238E27FC236}">
                <a16:creationId xmlns:a16="http://schemas.microsoft.com/office/drawing/2014/main" id="{9625676B-4A49-4E27-BEE4-DA5A9DFAC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2 Marcador de notas">
            <a:extLst>
              <a:ext uri="{FF2B5EF4-FFF2-40B4-BE49-F238E27FC236}">
                <a16:creationId xmlns:a16="http://schemas.microsoft.com/office/drawing/2014/main" id="{27B9A2F0-D95F-41B9-A8F3-3B504FA0BA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40292" name="3 Marcador de número de diapositiva">
            <a:extLst>
              <a:ext uri="{FF2B5EF4-FFF2-40B4-BE49-F238E27FC236}">
                <a16:creationId xmlns:a16="http://schemas.microsoft.com/office/drawing/2014/main" id="{24712742-C84A-4B8A-A67E-18AE801E9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782DE8A-E0FB-45AF-B109-10708A568CF4}" type="slidenum">
              <a:rPr lang="es-AR" altLang="es-AR" sz="1200" smtClean="0"/>
              <a:pPr/>
              <a:t>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Marcador de imagen de diapositiva">
            <a:extLst>
              <a:ext uri="{FF2B5EF4-FFF2-40B4-BE49-F238E27FC236}">
                <a16:creationId xmlns:a16="http://schemas.microsoft.com/office/drawing/2014/main" id="{C8EF0F29-3590-4968-A8A4-712A2BEB58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2 Marcador de notas">
            <a:extLst>
              <a:ext uri="{FF2B5EF4-FFF2-40B4-BE49-F238E27FC236}">
                <a16:creationId xmlns:a16="http://schemas.microsoft.com/office/drawing/2014/main" id="{5E9B4501-5AC1-4140-8032-F249BAD706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42340" name="3 Marcador de número de diapositiva">
            <a:extLst>
              <a:ext uri="{FF2B5EF4-FFF2-40B4-BE49-F238E27FC236}">
                <a16:creationId xmlns:a16="http://schemas.microsoft.com/office/drawing/2014/main" id="{9457690B-C201-42CA-A61B-45104747B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96DB9E-5ED5-450B-B037-FC4ED4107C8E}" type="slidenum">
              <a:rPr lang="es-AR" altLang="es-AR" sz="1200" smtClean="0"/>
              <a:pPr/>
              <a:t>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Marcador de imagen de diapositiva">
            <a:extLst>
              <a:ext uri="{FF2B5EF4-FFF2-40B4-BE49-F238E27FC236}">
                <a16:creationId xmlns:a16="http://schemas.microsoft.com/office/drawing/2014/main" id="{B049F697-F5E3-402B-9709-2877E53B38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2 Marcador de notas">
            <a:extLst>
              <a:ext uri="{FF2B5EF4-FFF2-40B4-BE49-F238E27FC236}">
                <a16:creationId xmlns:a16="http://schemas.microsoft.com/office/drawing/2014/main" id="{F0C16FDC-1F41-431E-ACEA-BEA84714BE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44388" name="3 Marcador de número de diapositiva">
            <a:extLst>
              <a:ext uri="{FF2B5EF4-FFF2-40B4-BE49-F238E27FC236}">
                <a16:creationId xmlns:a16="http://schemas.microsoft.com/office/drawing/2014/main" id="{D12E6303-C46D-4B83-87F3-B9ABC5833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15B35A-B3F1-4613-BE5B-673F75C5BDE2}" type="slidenum">
              <a:rPr lang="es-AR" altLang="es-AR" sz="1200" smtClean="0"/>
              <a:pPr/>
              <a:t>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Marcador de imagen de diapositiva">
            <a:extLst>
              <a:ext uri="{FF2B5EF4-FFF2-40B4-BE49-F238E27FC236}">
                <a16:creationId xmlns:a16="http://schemas.microsoft.com/office/drawing/2014/main" id="{64D21B32-ADCF-487D-A4DD-AEBAA5A9F4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2 Marcador de notas">
            <a:extLst>
              <a:ext uri="{FF2B5EF4-FFF2-40B4-BE49-F238E27FC236}">
                <a16:creationId xmlns:a16="http://schemas.microsoft.com/office/drawing/2014/main" id="{75B42A9C-23F9-4482-AB08-62ABB11D04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46436" name="3 Marcador de número de diapositiva">
            <a:extLst>
              <a:ext uri="{FF2B5EF4-FFF2-40B4-BE49-F238E27FC236}">
                <a16:creationId xmlns:a16="http://schemas.microsoft.com/office/drawing/2014/main" id="{5DC89C3E-65DB-4D2C-862F-857AD7EFE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6156F7-2523-4F08-A619-D7B96E569241}" type="slidenum">
              <a:rPr lang="es-AR" altLang="es-AR" sz="1200" smtClean="0"/>
              <a:pPr/>
              <a:t>9</a:t>
            </a:fld>
            <a:endParaRPr lang="es-AR" altLang="es-A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DF3D2-2D24-451F-94D2-DEA24F3D5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CA8745-BC5D-425E-9066-D22B87AC5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E178E-3140-4C58-9AF1-DE311D12E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DC08-D67E-4A34-BC54-AFC045BD90E0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78760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41B8F-2E8D-4BDB-84C7-E0E212CAB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90374-C61E-4F9A-9BD9-3EC0248DF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618E77-04D9-4448-8E00-B3198D94A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8260-E0CD-4A2B-BE5D-50A74B6756A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1325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6030B1-529B-487E-AF87-47ECBAEAB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67056-EF22-4CB2-A6D2-4BB73B4D1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078686-71F5-4F84-ACD8-27A1B1F1F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6A77-208E-464A-A8CA-7C2C3B11450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6414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CB52C9-9CDF-4014-86A4-6FA29C23C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781842-73CD-4362-9A00-BD157BCB3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8B36D0-BDEE-4B56-A8EC-81A464ED9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E26BC-8FE3-4DB2-8269-4CA0CA979E1B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49365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94282D-B024-4AC0-88A9-4D235A3F0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7E6133-A9B1-4980-B3C1-606B33C96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9DD01-FE6F-48AB-AEB3-A62E724B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6FC6-58CC-45F6-AF13-9BF6A1F1EB3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22078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6E47AF-DF9F-4BA9-8034-8F77AA1BB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C684-77A4-4BA3-A50C-B6732711D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7E6F97-E1FA-45E7-9BC2-6DD7E3BAC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5538C-02A7-4A00-BCC8-24DCB579553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92F9FA-E761-4239-BEC6-B7DAEE824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D2B4F-A113-44E2-B948-5F13BF72B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07B01-1BEA-4CE7-A1AF-039467AEF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5763-7717-4456-936C-13F1CC6296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31486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7283C4-EBD9-4EB0-8E3B-0F8939BC4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93E810-377C-41B1-A077-48C7E8008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FEBA87-DD30-430D-8F66-6DCD1EEA9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7E11-A25B-4B9F-AECA-6CA7E65B2F2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96208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9591C9-2191-4018-825B-86E611838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6A1876-C541-4F2E-A151-1613841FA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CD3E7E-A8EA-49EC-A612-A078BF46C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C8FA4-9601-4BA1-AD7A-3D283ED11E0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3950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BEBD9D-6E5D-4E2F-A276-89F0E99D0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1FF092-5D8D-438A-942E-A8B5D3E9A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CCD4C7-B269-4D0C-859E-689F36CD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94F17-84CA-4584-8BD6-85D7E6B93D5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5102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6B9A9-DD17-4C27-A0E3-1D36F0A61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24A53-43FA-4A53-B184-73616F637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C2182-89E1-47F2-9B7D-E52C07D12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86C4B-17C3-4F13-BD39-F455B0D85EF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6729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C8D40-5369-4E23-8E05-B016CEF6F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9CD34-C91D-45FF-A374-61DACAF24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00AE3-9938-416E-AB57-40FEF2F8F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6E34-5A86-4ED9-8621-D7149BED622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76905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16750B-458B-438F-804F-E3898CC04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18AD3A-AEC8-4DE7-A0F1-D7D8C15D6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texto del patrón</a:t>
            </a:r>
          </a:p>
          <a:p>
            <a:pPr lvl="1"/>
            <a:r>
              <a:rPr lang="es-AR" altLang="es-AR"/>
              <a:t>Segundo nivel</a:t>
            </a:r>
          </a:p>
          <a:p>
            <a:pPr lvl="2"/>
            <a:r>
              <a:rPr lang="es-AR" altLang="es-AR"/>
              <a:t>Tercer nivel</a:t>
            </a:r>
          </a:p>
          <a:p>
            <a:pPr lvl="3"/>
            <a:r>
              <a:rPr lang="es-AR" altLang="es-AR"/>
              <a:t>Cuarto nivel</a:t>
            </a:r>
          </a:p>
          <a:p>
            <a:pPr lvl="4"/>
            <a:r>
              <a:rPr lang="es-AR" altLang="es-A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876A42-9B2F-4187-8E56-5D88A407E1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C53CE6-FE9A-43D7-BA0B-58020B74C9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40CC66-EDA9-4944-844D-A1CD8891FA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522D9C-A159-458A-BF65-FAE93DFEE37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Explorar0006">
            <a:extLst>
              <a:ext uri="{FF2B5EF4-FFF2-40B4-BE49-F238E27FC236}">
                <a16:creationId xmlns:a16="http://schemas.microsoft.com/office/drawing/2014/main" id="{9FC05E2F-6D3B-486C-91E7-DCBDB9A2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0"/>
            <a:ext cx="4843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3">
            <a:extLst>
              <a:ext uri="{FF2B5EF4-FFF2-40B4-BE49-F238E27FC236}">
                <a16:creationId xmlns:a16="http://schemas.microsoft.com/office/drawing/2014/main" id="{A6C57695-AC59-4C6E-BA62-6FAACA6E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516563"/>
            <a:ext cx="206533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ESCALERAS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29028" name="Audio 1">
            <a:hlinkClick r:id="" action="ppaction://media"/>
            <a:extLst>
              <a:ext uri="{FF2B5EF4-FFF2-40B4-BE49-F238E27FC236}">
                <a16:creationId xmlns:a16="http://schemas.microsoft.com/office/drawing/2014/main" id="{7FBF05AD-600B-4526-8401-1B7E51744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8DA7C0-A6B0-4DCF-9089-ECD5D0E7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2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lejandro\LABURO\C.E.O.S.A\Canal Independencia-Cobos\Fotos\Canal\100_1741.JPG">
            <a:extLst>
              <a:ext uri="{FF2B5EF4-FFF2-40B4-BE49-F238E27FC236}">
                <a16:creationId xmlns:a16="http://schemas.microsoft.com/office/drawing/2014/main" id="{867B3834-85D2-4797-B618-A6D87910037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250825" y="260350"/>
            <a:ext cx="5041900" cy="37449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E:\Alejandro\FACULTAD\PASANTIAS\Fotos\Fotos\Prog. 700 b.jpg">
            <a:extLst>
              <a:ext uri="{FF2B5EF4-FFF2-40B4-BE49-F238E27FC236}">
                <a16:creationId xmlns:a16="http://schemas.microsoft.com/office/drawing/2014/main" id="{3ECF0674-D6A1-454E-A084-95629F47DD50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tretch>
            <a:fillRect/>
          </a:stretch>
        </p:blipFill>
        <p:spPr>
          <a:xfrm>
            <a:off x="4140200" y="3068638"/>
            <a:ext cx="5003800" cy="37528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7460" name="Text Box 3">
            <a:extLst>
              <a:ext uri="{FF2B5EF4-FFF2-40B4-BE49-F238E27FC236}">
                <a16:creationId xmlns:a16="http://schemas.microsoft.com/office/drawing/2014/main" id="{0320B8CC-105E-4CC7-A2BE-18565508F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508500"/>
            <a:ext cx="2254250" cy="12017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ENCOFRADO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CANALES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47461" name="Audio 1">
            <a:hlinkClick r:id="" action="ppaction://media"/>
            <a:extLst>
              <a:ext uri="{FF2B5EF4-FFF2-40B4-BE49-F238E27FC236}">
                <a16:creationId xmlns:a16="http://schemas.microsoft.com/office/drawing/2014/main" id="{0A601364-4283-45AC-A270-41E59BA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B34695-8F50-4D89-97E2-6AC52675B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256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0" descr="IMAG0339">
            <a:extLst>
              <a:ext uri="{FF2B5EF4-FFF2-40B4-BE49-F238E27FC236}">
                <a16:creationId xmlns:a16="http://schemas.microsoft.com/office/drawing/2014/main" id="{CA6F9EBB-9105-4A84-9E26-B5074A3AA51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404813"/>
            <a:ext cx="3930650" cy="5256212"/>
          </a:xfrm>
          <a:noFill/>
        </p:spPr>
      </p:pic>
      <p:pic>
        <p:nvPicPr>
          <p:cNvPr id="149507" name="Picture 11" descr="IMAG0337">
            <a:extLst>
              <a:ext uri="{FF2B5EF4-FFF2-40B4-BE49-F238E27FC236}">
                <a16:creationId xmlns:a16="http://schemas.microsoft.com/office/drawing/2014/main" id="{A56D2C5E-BB95-4627-B39B-281BE06BD55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412875"/>
            <a:ext cx="4932362" cy="3690938"/>
          </a:xfrm>
          <a:noFill/>
        </p:spPr>
      </p:pic>
      <p:sp>
        <p:nvSpPr>
          <p:cNvPr id="149508" name="Text Box 3">
            <a:extLst>
              <a:ext uri="{FF2B5EF4-FFF2-40B4-BE49-F238E27FC236}">
                <a16:creationId xmlns:a16="http://schemas.microsoft.com/office/drawing/2014/main" id="{709AB34F-6EA7-400F-9BEC-25F00646E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000750"/>
            <a:ext cx="755332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ENCOFRADOS ESPECIALES BASES DE EQUIPOS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49509" name="Audio 1">
            <a:hlinkClick r:id="" action="ppaction://media"/>
            <a:extLst>
              <a:ext uri="{FF2B5EF4-FFF2-40B4-BE49-F238E27FC236}">
                <a16:creationId xmlns:a16="http://schemas.microsoft.com/office/drawing/2014/main" id="{582B2974-6B14-4FE9-9009-D40FD525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6CC52A-7519-447F-951C-84920B369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5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id="{28756EBB-3136-4C91-BF9D-14734D828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450"/>
            <a:ext cx="88392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3600" b="1">
                <a:latin typeface="Arial" panose="020B0604020202020204" pitchFamily="34" charset="0"/>
              </a:rPr>
              <a:t>TIEMPOS DE DESENCOFRADO</a:t>
            </a:r>
            <a:endParaRPr lang="es-AR" altLang="es-AR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Laterales de vigas, columnas y tabiques, 3 días.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Vigas &lt; 3m, 8 días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Vigas &gt; 7m, 3días x Lv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Fondos de losas y vigas, 21 días.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Puntales Intermedios 14 días.</a:t>
            </a:r>
          </a:p>
          <a:p>
            <a:pPr>
              <a:spcBef>
                <a:spcPct val="0"/>
              </a:spcBef>
              <a:buFontTx/>
              <a:buNone/>
            </a:pPr>
            <a:endParaRPr lang="es-AR" altLang="es-AR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Plazos de desencofrados</a:t>
            </a:r>
          </a:p>
          <a:p>
            <a:pPr>
              <a:spcBef>
                <a:spcPct val="0"/>
              </a:spcBef>
              <a:buFontTx/>
              <a:buNone/>
            </a:pPr>
            <a:endParaRPr lang="es-AR" altLang="es-AR" sz="2400"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		400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N =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       ((Q </a:t>
            </a:r>
            <a:r>
              <a:rPr lang="en-US" altLang="es-AR" sz="2400">
                <a:latin typeface="Arial" panose="020B0604020202020204" pitchFamily="34" charset="0"/>
              </a:rPr>
              <a:t>/</a:t>
            </a:r>
            <a:r>
              <a:rPr lang="es-AR" altLang="es-AR" sz="2400">
                <a:latin typeface="Arial" panose="020B0604020202020204" pitchFamily="34" charset="0"/>
              </a:rPr>
              <a:t> G) </a:t>
            </a:r>
            <a:r>
              <a:rPr lang="en-US" altLang="es-AR" sz="2400">
                <a:latin typeface="Arial" panose="020B0604020202020204" pitchFamily="34" charset="0"/>
              </a:rPr>
              <a:t>+ </a:t>
            </a:r>
            <a:r>
              <a:rPr lang="es-AR" altLang="es-AR" sz="2400">
                <a:latin typeface="Arial" panose="020B0604020202020204" pitchFamily="34" charset="0"/>
              </a:rPr>
              <a:t>0,5) x (T </a:t>
            </a:r>
            <a:r>
              <a:rPr lang="en-US" altLang="es-AR" sz="2400">
                <a:latin typeface="Arial" panose="020B0604020202020204" pitchFamily="34" charset="0"/>
              </a:rPr>
              <a:t>+</a:t>
            </a:r>
            <a:r>
              <a:rPr lang="es-AR" altLang="es-AR" sz="2400">
                <a:latin typeface="Arial" panose="020B0604020202020204" pitchFamily="34" charset="0"/>
              </a:rPr>
              <a:t> 10)</a:t>
            </a:r>
          </a:p>
          <a:p>
            <a:pPr>
              <a:spcBef>
                <a:spcPct val="0"/>
              </a:spcBef>
              <a:buFontTx/>
              <a:buNone/>
            </a:pPr>
            <a:endParaRPr lang="es-AR" altLang="es-AR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N= número de días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T= temperatura media en C° de las máximas y mínimas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	diarias durante los N días.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G= carga que actúa sobre el elemento, incluido peso propio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400">
                <a:latin typeface="Arial" panose="020B0604020202020204" pitchFamily="34" charset="0"/>
              </a:rPr>
              <a:t>Q= carga de diseño</a:t>
            </a:r>
            <a:endParaRPr lang="es-AR" altLang="es-AR">
              <a:latin typeface="Arial" panose="020B0604020202020204" pitchFamily="34" charset="0"/>
            </a:endParaRPr>
          </a:p>
        </p:txBody>
      </p:sp>
      <p:sp>
        <p:nvSpPr>
          <p:cNvPr id="151555" name="Line 3">
            <a:extLst>
              <a:ext uri="{FF2B5EF4-FFF2-40B4-BE49-F238E27FC236}">
                <a16:creationId xmlns:a16="http://schemas.microsoft.com/office/drawing/2014/main" id="{7FA72235-7D29-4207-A7AB-C1D101692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5038" y="40767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pic>
        <p:nvPicPr>
          <p:cNvPr id="151556" name="Audio 1">
            <a:hlinkClick r:id="" action="ppaction://media"/>
            <a:extLst>
              <a:ext uri="{FF2B5EF4-FFF2-40B4-BE49-F238E27FC236}">
                <a16:creationId xmlns:a16="http://schemas.microsoft.com/office/drawing/2014/main" id="{2A0E1AC2-9FF4-46BF-B42B-7A1ED245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F52D03-CAB0-4C69-8098-479321DC6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0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5">
            <a:extLst>
              <a:ext uri="{FF2B5EF4-FFF2-40B4-BE49-F238E27FC236}">
                <a16:creationId xmlns:a16="http://schemas.microsoft.com/office/drawing/2014/main" id="{E50E065D-CCD7-4F74-8A24-6AB1F803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8150"/>
            <a:ext cx="8256587" cy="5799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800" dirty="0">
                <a:latin typeface="Arial" panose="020B0604020202020204" pitchFamily="34" charset="0"/>
              </a:rPr>
              <a:t>TOLERANCIAS DIMENSIONALES – CIRSOC 201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s-ES" altLang="es-AR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DIFERENCIAS DE NIVEL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En 3 m, 6 mm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Hasta 6 m, 10 mm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Más de 6 m, 20 mm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s-ES" altLang="es-AR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2. ALINEACIÓN HORIZONTAL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Hasta 6 m, 6 mm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Longitud total, 25 mm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s-ES" altLang="es-AR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3. ALINEACIÓN VERTICAL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En 3 m de altura, 6 mm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Cada piso hasta 6 m, 10 mm</a:t>
            </a:r>
          </a:p>
          <a:p>
            <a:pPr indent="-9525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Máxima altura total, 25 mm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s-ES" altLang="es-AR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AR" sz="2400" dirty="0">
                <a:latin typeface="Arial" panose="020B0604020202020204" pitchFamily="34" charset="0"/>
              </a:rPr>
              <a:t>4. CONTRAFLECHAS 1 mm/m</a:t>
            </a:r>
          </a:p>
        </p:txBody>
      </p:sp>
      <p:pic>
        <p:nvPicPr>
          <p:cNvPr id="153603" name="Audio 1">
            <a:hlinkClick r:id="" action="ppaction://media"/>
            <a:extLst>
              <a:ext uri="{FF2B5EF4-FFF2-40B4-BE49-F238E27FC236}">
                <a16:creationId xmlns:a16="http://schemas.microsoft.com/office/drawing/2014/main" id="{550AF959-3C93-406E-8A44-20C4D7B5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1ACD61-39A8-4512-B351-F3D61927D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7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>
            <a:extLst>
              <a:ext uri="{FF2B5EF4-FFF2-40B4-BE49-F238E27FC236}">
                <a16:creationId xmlns:a16="http://schemas.microsoft.com/office/drawing/2014/main" id="{313A80EB-C43F-43E5-8317-5C90C3945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355600"/>
            <a:ext cx="8558212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4000">
                <a:latin typeface="Arial" panose="020B0604020202020204" pitchFamily="34" charset="0"/>
              </a:rPr>
              <a:t>PROTECCIÓN DE ENCOFRADOS</a:t>
            </a:r>
            <a:endParaRPr lang="es-AR" altLang="es-AR" sz="2800"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Superficie interior lisa, sin nudos o agujeros.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Mantener húmedos.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No utilizar madera verde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Proteger con aceites solubles o sustancias químicas.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Limpiar las tablas luego de su uso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Empaquetarlas en atados de 5 ó 10 tablas.</a:t>
            </a:r>
          </a:p>
        </p:txBody>
      </p:sp>
      <p:pic>
        <p:nvPicPr>
          <p:cNvPr id="155651" name="Audio 1">
            <a:hlinkClick r:id="" action="ppaction://media"/>
            <a:extLst>
              <a:ext uri="{FF2B5EF4-FFF2-40B4-BE49-F238E27FC236}">
                <a16:creationId xmlns:a16="http://schemas.microsoft.com/office/drawing/2014/main" id="{B6E8E747-FDC2-475A-AE64-26A1DCD1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52D06F-1A1C-4CAC-B45A-780851D5F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3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CuadroTexto 1">
            <a:extLst>
              <a:ext uri="{FF2B5EF4-FFF2-40B4-BE49-F238E27FC236}">
                <a16:creationId xmlns:a16="http://schemas.microsoft.com/office/drawing/2014/main" id="{6C072FFD-F275-40D8-8F25-88E54001F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2133600"/>
            <a:ext cx="4051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/>
              <a:t>Gracias por su atención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s-AR"/>
          </a:p>
        </p:txBody>
      </p:sp>
      <p:pic>
        <p:nvPicPr>
          <p:cNvPr id="157699" name="Audio 1">
            <a:hlinkClick r:id="" action="ppaction://media"/>
            <a:extLst>
              <a:ext uri="{FF2B5EF4-FFF2-40B4-BE49-F238E27FC236}">
                <a16:creationId xmlns:a16="http://schemas.microsoft.com/office/drawing/2014/main" id="{1BCAF0FA-909D-440B-81DA-F128D661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17F4BE-6D99-47B1-BD10-E1E13BB78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IMG_4042">
            <a:extLst>
              <a:ext uri="{FF2B5EF4-FFF2-40B4-BE49-F238E27FC236}">
                <a16:creationId xmlns:a16="http://schemas.microsoft.com/office/drawing/2014/main" id="{FD9C4D04-80C5-4ADE-AEF4-38DACDF8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7561263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 Box 5">
            <a:extLst>
              <a:ext uri="{FF2B5EF4-FFF2-40B4-BE49-F238E27FC236}">
                <a16:creationId xmlns:a16="http://schemas.microsoft.com/office/drawing/2014/main" id="{FB6CF6E5-3B79-463E-8B94-63E16FD0D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021388"/>
            <a:ext cx="2065337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ESCALERAS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1076" name="Audio 1">
            <a:hlinkClick r:id="" action="ppaction://media"/>
            <a:extLst>
              <a:ext uri="{FF2B5EF4-FFF2-40B4-BE49-F238E27FC236}">
                <a16:creationId xmlns:a16="http://schemas.microsoft.com/office/drawing/2014/main" id="{9440E08A-8A2C-4D31-B721-C522ED81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57195A-3D3F-4C50-B867-951BA9DCB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9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PHOT0001">
            <a:extLst>
              <a:ext uri="{FF2B5EF4-FFF2-40B4-BE49-F238E27FC236}">
                <a16:creationId xmlns:a16="http://schemas.microsoft.com/office/drawing/2014/main" id="{2395F93B-F3B5-4FBB-93A0-5ED41CA6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Audio 1">
            <a:hlinkClick r:id="" action="ppaction://media"/>
            <a:extLst>
              <a:ext uri="{FF2B5EF4-FFF2-40B4-BE49-F238E27FC236}">
                <a16:creationId xmlns:a16="http://schemas.microsoft.com/office/drawing/2014/main" id="{C5837B86-0828-4E94-AE34-2D1D6BD3C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4A3F32-C8BB-44D7-8471-90288929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xplorar0008">
            <a:extLst>
              <a:ext uri="{FF2B5EF4-FFF2-40B4-BE49-F238E27FC236}">
                <a16:creationId xmlns:a16="http://schemas.microsoft.com/office/drawing/2014/main" id="{0299A92F-BC86-4DEB-BFBF-014AAF72C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0"/>
            <a:ext cx="446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3">
            <a:extLst>
              <a:ext uri="{FF2B5EF4-FFF2-40B4-BE49-F238E27FC236}">
                <a16:creationId xmlns:a16="http://schemas.microsoft.com/office/drawing/2014/main" id="{4F710B7C-27E0-40DE-8E6D-58F74BFB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516563"/>
            <a:ext cx="206533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ESCALERAS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5172" name="Audio 1">
            <a:hlinkClick r:id="" action="ppaction://media"/>
            <a:extLst>
              <a:ext uri="{FF2B5EF4-FFF2-40B4-BE49-F238E27FC236}">
                <a16:creationId xmlns:a16="http://schemas.microsoft.com/office/drawing/2014/main" id="{D374AB44-1E46-4116-9FB4-D7D09719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C150E8-B830-4F9A-A2F9-039126D63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xplorar0009">
            <a:extLst>
              <a:ext uri="{FF2B5EF4-FFF2-40B4-BE49-F238E27FC236}">
                <a16:creationId xmlns:a16="http://schemas.microsoft.com/office/drawing/2014/main" id="{A80EFB87-DC6B-4949-A600-AF933143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5"/>
            <a:ext cx="9144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3">
            <a:extLst>
              <a:ext uri="{FF2B5EF4-FFF2-40B4-BE49-F238E27FC236}">
                <a16:creationId xmlns:a16="http://schemas.microsoft.com/office/drawing/2014/main" id="{3126E51E-B3CC-4DBE-9B0B-5EE474C1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3" y="5876925"/>
            <a:ext cx="2065337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ESCALERAS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7220" name="Audio 1">
            <a:hlinkClick r:id="" action="ppaction://media"/>
            <a:extLst>
              <a:ext uri="{FF2B5EF4-FFF2-40B4-BE49-F238E27FC236}">
                <a16:creationId xmlns:a16="http://schemas.microsoft.com/office/drawing/2014/main" id="{8972CA03-078D-4100-B9D7-A4A21228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8B8CDB-E521-4181-AD7A-BDEF4A077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MVC-033S">
            <a:extLst>
              <a:ext uri="{FF2B5EF4-FFF2-40B4-BE49-F238E27FC236}">
                <a16:creationId xmlns:a16="http://schemas.microsoft.com/office/drawing/2014/main" id="{F403C772-AFAC-4940-84B6-6F795416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 Box 3">
            <a:extLst>
              <a:ext uri="{FF2B5EF4-FFF2-40B4-BE49-F238E27FC236}">
                <a16:creationId xmlns:a16="http://schemas.microsoft.com/office/drawing/2014/main" id="{002BC3BA-E25C-42DB-B557-9D54F3CF7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84913"/>
            <a:ext cx="206533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ESCALERAS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9268" name="Audio 1">
            <a:hlinkClick r:id="" action="ppaction://media"/>
            <a:extLst>
              <a:ext uri="{FF2B5EF4-FFF2-40B4-BE49-F238E27FC236}">
                <a16:creationId xmlns:a16="http://schemas.microsoft.com/office/drawing/2014/main" id="{852060FC-FC00-4FDE-8929-7AEF4120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38B681-0D5F-45D2-8BF3-F424D2E9F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6DA2585A-8D78-4772-8FDA-99C2A3AB15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41315" name="Picture 3" descr="MVC-034S">
            <a:extLst>
              <a:ext uri="{FF2B5EF4-FFF2-40B4-BE49-F238E27FC236}">
                <a16:creationId xmlns:a16="http://schemas.microsoft.com/office/drawing/2014/main" id="{84408C75-45B5-4A72-BFCB-3AC2097153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41316" name="Text Box 4">
            <a:extLst>
              <a:ext uri="{FF2B5EF4-FFF2-40B4-BE49-F238E27FC236}">
                <a16:creationId xmlns:a16="http://schemas.microsoft.com/office/drawing/2014/main" id="{74A75307-1019-4CBD-96E1-070CFEB1F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6284913"/>
            <a:ext cx="206533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ESCALERAS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41317" name="Audio 1">
            <a:hlinkClick r:id="" action="ppaction://media"/>
            <a:extLst>
              <a:ext uri="{FF2B5EF4-FFF2-40B4-BE49-F238E27FC236}">
                <a16:creationId xmlns:a16="http://schemas.microsoft.com/office/drawing/2014/main" id="{ABFEB42A-B643-494C-9587-96CD8E37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BBA06C-6FC8-45AA-8490-08B4936D6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9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PHOT0002">
            <a:extLst>
              <a:ext uri="{FF2B5EF4-FFF2-40B4-BE49-F238E27FC236}">
                <a16:creationId xmlns:a16="http://schemas.microsoft.com/office/drawing/2014/main" id="{940A5D73-8B23-4E02-87E2-7F83F7C5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Audio 1">
            <a:hlinkClick r:id="" action="ppaction://media"/>
            <a:extLst>
              <a:ext uri="{FF2B5EF4-FFF2-40B4-BE49-F238E27FC236}">
                <a16:creationId xmlns:a16="http://schemas.microsoft.com/office/drawing/2014/main" id="{CEF08557-FC27-474C-9F1A-2DAD35D2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F510B-5A4B-4D45-9D06-6C134ADB2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7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">
            <a:extLst>
              <a:ext uri="{FF2B5EF4-FFF2-40B4-BE49-F238E27FC236}">
                <a16:creationId xmlns:a16="http://schemas.microsoft.com/office/drawing/2014/main" id="{EFFEC3EB-75E8-47D5-81A4-D898EA85D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45411" name="Picture 4">
            <a:extLst>
              <a:ext uri="{FF2B5EF4-FFF2-40B4-BE49-F238E27FC236}">
                <a16:creationId xmlns:a16="http://schemas.microsoft.com/office/drawing/2014/main" id="{A53E8FCF-0B8E-40C8-8D1A-AF6F2EA26B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82550"/>
            <a:ext cx="8964612" cy="6731000"/>
          </a:xfrm>
          <a:noFill/>
        </p:spPr>
      </p:pic>
      <p:sp>
        <p:nvSpPr>
          <p:cNvPr id="145412" name="Text Box 7">
            <a:extLst>
              <a:ext uri="{FF2B5EF4-FFF2-40B4-BE49-F238E27FC236}">
                <a16:creationId xmlns:a16="http://schemas.microsoft.com/office/drawing/2014/main" id="{59AE07B2-24CD-4C11-8D22-5359FD58F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37288"/>
            <a:ext cx="21605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CANALES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45413" name="Audio 1">
            <a:hlinkClick r:id="" action="ppaction://media"/>
            <a:extLst>
              <a:ext uri="{FF2B5EF4-FFF2-40B4-BE49-F238E27FC236}">
                <a16:creationId xmlns:a16="http://schemas.microsoft.com/office/drawing/2014/main" id="{CC33D9B6-E6B2-4CFF-997F-BD258EA0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D0089B-0D70-4D6B-8856-F387EB0BA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7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257</Words>
  <Application>Microsoft Office PowerPoint</Application>
  <PresentationFormat>Presentación en pantalla (4:3)</PresentationFormat>
  <Paragraphs>69</Paragraphs>
  <Slides>15</Slides>
  <Notes>15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C y M</dc:creator>
  <cp:lastModifiedBy>Alejandro Cantu</cp:lastModifiedBy>
  <cp:revision>53</cp:revision>
  <dcterms:created xsi:type="dcterms:W3CDTF">2006-03-25T20:53:01Z</dcterms:created>
  <dcterms:modified xsi:type="dcterms:W3CDTF">2020-04-30T17:07:09Z</dcterms:modified>
</cp:coreProperties>
</file>