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54945-3AA2-4540-AB8A-F045DA7CFC0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81CFB-D91E-4200-82D9-B46FFD16338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1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EE03C-A3DF-427A-BAD0-566EF663D67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DEE2-A079-4114-A1D1-ABE30A4EEBB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9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C3141-B313-4569-A71A-87A4F2A8C6D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1A3CA-41F6-4404-9E47-3C71FFE6FEA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8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FAC0-3D92-495C-B9C2-65179E8A5EA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C510-5535-485B-B76D-D14506FAA0E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5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9101-E920-477C-B40B-C3530435AFF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5E24-4CF9-47E0-8EA6-7A2E421DD1B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3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80212-19F6-4391-A906-97769F255A8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41DC-C1E0-490A-84EE-AD644FBFB25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1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F16E4-2932-4A02-90F0-20C0D90E0CE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103CE-95C2-438B-970B-7BB90301738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6CF6-5178-40ED-BFB2-2B68BB3D594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1BAB1-C717-4985-B184-A49CCCAA48A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0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23F61-99AF-4F95-AEC2-6179189E5B4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9067D-BB12-44E2-9326-45615162F9B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8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F7A31-F68B-4A81-B64E-95BE3489204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96F8A-57A3-4DCE-B1F8-005AFFFB536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104-6D50-4FF7-BEE2-83A5BB99AC3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E47C3-D940-496B-A78E-AEE0C206E12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1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rgbClr val="0000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526B79-4771-4953-8AC0-BD5535436A3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889443-6CAC-41B4-B63C-859FC83EB1A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1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t="3883" r="38023" b="4565"/>
          <a:stretch>
            <a:fillRect/>
          </a:stretch>
        </p:blipFill>
        <p:spPr bwMode="auto">
          <a:xfrm>
            <a:off x="971600" y="218608"/>
            <a:ext cx="6408712" cy="657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 rot="16200000">
            <a:off x="2060652" y="3589229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b="1" dirty="0">
                <a:solidFill>
                  <a:prstClr val="white"/>
                </a:solidFill>
                <a:latin typeface="Arial" charset="0"/>
                <a:cs typeface="Arial" charset="0"/>
              </a:rPr>
              <a:t>Granodioritas</a:t>
            </a:r>
          </a:p>
        </p:txBody>
      </p:sp>
      <p:sp>
        <p:nvSpPr>
          <p:cNvPr id="5" name="4 CuadroTexto"/>
          <p:cNvSpPr txBox="1"/>
          <p:nvPr/>
        </p:nvSpPr>
        <p:spPr>
          <a:xfrm rot="16200000">
            <a:off x="2962319" y="1356981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b="1" dirty="0">
                <a:solidFill>
                  <a:prstClr val="white"/>
                </a:solidFill>
                <a:latin typeface="Arial" charset="0"/>
                <a:cs typeface="Arial" charset="0"/>
              </a:rPr>
              <a:t>Granodioritas</a:t>
            </a:r>
          </a:p>
        </p:txBody>
      </p:sp>
      <p:sp>
        <p:nvSpPr>
          <p:cNvPr id="6" name="5 CuadroTexto"/>
          <p:cNvSpPr txBox="1"/>
          <p:nvPr/>
        </p:nvSpPr>
        <p:spPr>
          <a:xfrm rot="5400000">
            <a:off x="4627794" y="4741358"/>
            <a:ext cx="169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b="1" dirty="0">
                <a:solidFill>
                  <a:prstClr val="white"/>
                </a:solidFill>
                <a:latin typeface="Arial" charset="0"/>
                <a:cs typeface="Arial" charset="0"/>
              </a:rPr>
              <a:t>Sedimentitas</a:t>
            </a:r>
          </a:p>
        </p:txBody>
      </p:sp>
      <p:sp>
        <p:nvSpPr>
          <p:cNvPr id="7" name="6 CuadroTexto"/>
          <p:cNvSpPr txBox="1"/>
          <p:nvPr/>
        </p:nvSpPr>
        <p:spPr>
          <a:xfrm rot="2905759">
            <a:off x="4258461" y="1140958"/>
            <a:ext cx="169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b="1" dirty="0">
                <a:solidFill>
                  <a:prstClr val="white"/>
                </a:solidFill>
                <a:latin typeface="Arial" charset="0"/>
                <a:cs typeface="Arial" charset="0"/>
              </a:rPr>
              <a:t>Sedimentitas</a:t>
            </a:r>
          </a:p>
        </p:txBody>
      </p:sp>
    </p:spTree>
    <p:extLst>
      <p:ext uri="{BB962C8B-B14F-4D97-AF65-F5344CB8AC3E}">
        <p14:creationId xmlns:p14="http://schemas.microsoft.com/office/powerpoint/2010/main" val="36857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r="41895" b="5853"/>
          <a:stretch>
            <a:fillRect/>
          </a:stretch>
        </p:blipFill>
        <p:spPr>
          <a:xfrm>
            <a:off x="827088" y="34925"/>
            <a:ext cx="3457575" cy="6677025"/>
          </a:xfrm>
        </p:spPr>
      </p:pic>
      <p:pic>
        <p:nvPicPr>
          <p:cNvPr id="12291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2" t="-388" r="38358" b="388"/>
          <a:stretch>
            <a:fillRect/>
          </a:stretch>
        </p:blipFill>
        <p:spPr bwMode="auto">
          <a:xfrm>
            <a:off x="4932363" y="0"/>
            <a:ext cx="3282950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6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CuadroTexto"/>
          <p:cNvSpPr txBox="1">
            <a:spLocks noChangeArrowheads="1"/>
          </p:cNvSpPr>
          <p:nvPr/>
        </p:nvSpPr>
        <p:spPr bwMode="auto">
          <a:xfrm>
            <a:off x="755650" y="188913"/>
            <a:ext cx="2224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AR" sz="2800">
                <a:solidFill>
                  <a:prstClr val="white"/>
                </a:solidFill>
              </a:rPr>
              <a:t>Actividad 1:</a:t>
            </a:r>
          </a:p>
        </p:txBody>
      </p:sp>
      <p:sp>
        <p:nvSpPr>
          <p:cNvPr id="10243" name="4 CuadroTexto"/>
          <p:cNvSpPr txBox="1">
            <a:spLocks noChangeArrowheads="1"/>
          </p:cNvSpPr>
          <p:nvPr/>
        </p:nvSpPr>
        <p:spPr bwMode="auto">
          <a:xfrm>
            <a:off x="619125" y="711200"/>
            <a:ext cx="6777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AR" sz="2000">
                <a:solidFill>
                  <a:srgbClr val="FFC000"/>
                </a:solidFill>
              </a:rPr>
              <a:t>- Del práctico tomar cada grupo dos hojas de análisis:</a:t>
            </a:r>
          </a:p>
        </p:txBody>
      </p:sp>
      <p:sp>
        <p:nvSpPr>
          <p:cNvPr id="10244" name="6 CuadroTexto"/>
          <p:cNvSpPr txBox="1">
            <a:spLocks noChangeArrowheads="1"/>
          </p:cNvSpPr>
          <p:nvPr/>
        </p:nvSpPr>
        <p:spPr bwMode="auto">
          <a:xfrm>
            <a:off x="468313" y="1196975"/>
            <a:ext cx="8496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s-AR">
                <a:solidFill>
                  <a:prstClr val="black"/>
                </a:solidFill>
              </a:rPr>
              <a:t>Observar que elementos analiza (mayoritarios, minoritarios o trazas?)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s-AR">
                <a:solidFill>
                  <a:prstClr val="black"/>
                </a:solidFill>
              </a:rPr>
              <a:t>En qué unidades están dados?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s-AR">
                <a:solidFill>
                  <a:prstClr val="black"/>
                </a:solidFill>
              </a:rPr>
              <a:t>Transforma los datos a meq/l y analizar que error tienen cada muestra. En el caso de estar informada la CE verificar si el error es admisible.</a:t>
            </a:r>
          </a:p>
        </p:txBody>
      </p:sp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182563" y="2422525"/>
            <a:ext cx="2255837" cy="430213"/>
          </a:xfrm>
          <a:prstGeom prst="rect">
            <a:avLst/>
          </a:prstGeom>
          <a:solidFill>
            <a:srgbClr val="CCCC00"/>
          </a:solidFill>
          <a:ln w="28575">
            <a:solidFill>
              <a:srgbClr val="996633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2200">
                <a:solidFill>
                  <a:prstClr val="black"/>
                </a:solidFill>
              </a:rPr>
              <a:t>De mg/l a meq/l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179388" y="2752725"/>
            <a:ext cx="3024187" cy="190023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ES" altLang="es-AR" sz="2000" b="1">
                <a:solidFill>
                  <a:srgbClr val="993366"/>
                </a:solidFill>
                <a:latin typeface="Arial" charset="0"/>
                <a:cs typeface="Arial" charset="0"/>
              </a:rPr>
              <a:t>CATIONES (mg/l)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AR" sz="2000" b="1">
                <a:solidFill>
                  <a:prstClr val="black"/>
                </a:solidFill>
                <a:latin typeface="Arial" charset="0"/>
                <a:cs typeface="Arial" charset="0"/>
              </a:rPr>
              <a:t>Calcio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AR" sz="2000" b="1">
                <a:solidFill>
                  <a:prstClr val="black"/>
                </a:solidFill>
                <a:latin typeface="Arial" charset="0"/>
                <a:cs typeface="Arial" charset="0"/>
              </a:rPr>
              <a:t>Sodio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AR" sz="2000" b="1">
                <a:solidFill>
                  <a:prstClr val="black"/>
                </a:solidFill>
                <a:latin typeface="Arial" charset="0"/>
                <a:cs typeface="Arial" charset="0"/>
              </a:rPr>
              <a:t>Magnesio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AR" sz="2000" b="1">
                <a:solidFill>
                  <a:prstClr val="black"/>
                </a:solidFill>
                <a:latin typeface="Arial" charset="0"/>
                <a:cs typeface="Arial" charset="0"/>
              </a:rPr>
              <a:t>Potasio</a:t>
            </a:r>
          </a:p>
        </p:txBody>
      </p:sp>
      <p:sp>
        <p:nvSpPr>
          <p:cNvPr id="10247" name="Rectangle 8"/>
          <p:cNvSpPr txBox="1">
            <a:spLocks noChangeArrowheads="1"/>
          </p:cNvSpPr>
          <p:nvPr/>
        </p:nvSpPr>
        <p:spPr bwMode="auto">
          <a:xfrm>
            <a:off x="2268538" y="3086100"/>
            <a:ext cx="1222375" cy="1566863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s-ES" altLang="es-AR" sz="2000">
                <a:solidFill>
                  <a:prstClr val="black"/>
                </a:solidFill>
                <a:latin typeface="Calibri" pitchFamily="34" charset="0"/>
              </a:rPr>
              <a:t>X 0.04990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s-ES" altLang="es-AR" sz="2000">
                <a:solidFill>
                  <a:prstClr val="black"/>
                </a:solidFill>
                <a:latin typeface="Calibri" pitchFamily="34" charset="0"/>
              </a:rPr>
              <a:t>X 0.04350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s-ES" altLang="es-AR" sz="2000">
                <a:solidFill>
                  <a:prstClr val="black"/>
                </a:solidFill>
                <a:latin typeface="Calibri" pitchFamily="34" charset="0"/>
              </a:rPr>
              <a:t>X 0.08224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s-ES" altLang="es-AR" sz="2000">
                <a:solidFill>
                  <a:prstClr val="black"/>
                </a:solidFill>
                <a:latin typeface="Calibri" pitchFamily="34" charset="0"/>
              </a:rPr>
              <a:t>X 0.02558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2339975" y="2689225"/>
            <a:ext cx="1379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AR" sz="1400">
                <a:solidFill>
                  <a:prstClr val="black"/>
                </a:solidFill>
              </a:rPr>
              <a:t>Factor de conversión</a:t>
            </a:r>
          </a:p>
        </p:txBody>
      </p:sp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179388" y="4652963"/>
            <a:ext cx="2806700" cy="216058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AR" sz="2000" b="1">
                <a:solidFill>
                  <a:srgbClr val="993366"/>
                </a:solidFill>
                <a:latin typeface="Arial" charset="0"/>
                <a:cs typeface="Arial" charset="0"/>
              </a:rPr>
              <a:t>ANIONES (mg/l)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AR" sz="2000" b="1">
                <a:solidFill>
                  <a:prstClr val="black"/>
                </a:solidFill>
                <a:latin typeface="Arial" charset="0"/>
                <a:cs typeface="Arial" charset="0"/>
              </a:rPr>
              <a:t>Sulfato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AR" sz="2000" b="1">
                <a:solidFill>
                  <a:prstClr val="black"/>
                </a:solidFill>
                <a:latin typeface="Arial" charset="0"/>
                <a:cs typeface="Arial" charset="0"/>
              </a:rPr>
              <a:t>Cloruro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AR" sz="2000" b="1">
                <a:solidFill>
                  <a:prstClr val="black"/>
                </a:solidFill>
                <a:latin typeface="Arial" charset="0"/>
                <a:cs typeface="Arial" charset="0"/>
              </a:rPr>
              <a:t>Carbonato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AR" sz="2000" b="1">
                <a:solidFill>
                  <a:prstClr val="black"/>
                </a:solidFill>
                <a:latin typeface="Arial" charset="0"/>
                <a:cs typeface="Arial" charset="0"/>
              </a:rPr>
              <a:t>Bicarbonato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s-ES" altLang="es-AR" sz="2000" b="1">
                <a:solidFill>
                  <a:prstClr val="black"/>
                </a:solidFill>
                <a:latin typeface="Arial" charset="0"/>
                <a:cs typeface="Arial" charset="0"/>
              </a:rPr>
              <a:t>Nitratos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2173288" y="5084763"/>
            <a:ext cx="1319212" cy="16573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ES" altLang="es-AR" b="1">
                <a:solidFill>
                  <a:prstClr val="black"/>
                </a:solidFill>
                <a:latin typeface="Arial" charset="0"/>
                <a:cs typeface="Arial" charset="0"/>
              </a:rPr>
              <a:t>X 0.02082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ES" altLang="es-AR" b="1">
                <a:solidFill>
                  <a:prstClr val="black"/>
                </a:solidFill>
                <a:latin typeface="Arial" charset="0"/>
                <a:cs typeface="Arial" charset="0"/>
              </a:rPr>
              <a:t>X 0.02820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ES" altLang="es-AR" b="1">
                <a:solidFill>
                  <a:prstClr val="black"/>
                </a:solidFill>
                <a:latin typeface="Arial" charset="0"/>
                <a:cs typeface="Arial" charset="0"/>
              </a:rPr>
              <a:t>X 0.03333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ES" altLang="es-AR" b="1">
                <a:solidFill>
                  <a:prstClr val="black"/>
                </a:solidFill>
                <a:latin typeface="Arial" charset="0"/>
                <a:cs typeface="Arial" charset="0"/>
              </a:rPr>
              <a:t>X 0.01639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ES" altLang="es-AR" b="1">
                <a:solidFill>
                  <a:prstClr val="black"/>
                </a:solidFill>
                <a:latin typeface="Arial" charset="0"/>
                <a:cs typeface="Arial" charset="0"/>
              </a:rPr>
              <a:t>X0.01613</a:t>
            </a:r>
          </a:p>
        </p:txBody>
      </p:sp>
      <p:pic>
        <p:nvPicPr>
          <p:cNvPr id="10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619375"/>
            <a:ext cx="37338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500438"/>
            <a:ext cx="561657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0950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5" b="5499"/>
          <a:stretch/>
        </p:blipFill>
        <p:spPr>
          <a:xfrm>
            <a:off x="1547664" y="260648"/>
            <a:ext cx="5760085" cy="639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4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12365" b="5633"/>
          <a:stretch/>
        </p:blipFill>
        <p:spPr bwMode="auto">
          <a:xfrm>
            <a:off x="1599173" y="151591"/>
            <a:ext cx="5580380" cy="6291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898865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Presentación en pantalla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</cp:revision>
  <dcterms:created xsi:type="dcterms:W3CDTF">2021-09-02T17:40:10Z</dcterms:created>
  <dcterms:modified xsi:type="dcterms:W3CDTF">2021-09-02T17:40:45Z</dcterms:modified>
</cp:coreProperties>
</file>