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7" r:id="rId4"/>
  </p:sldMasterIdLst>
  <p:notesMasterIdLst>
    <p:notesMasterId r:id="rId94"/>
  </p:notesMasterIdLst>
  <p:handoutMasterIdLst>
    <p:handoutMasterId r:id="rId95"/>
  </p:handoutMasterIdLst>
  <p:sldIdLst>
    <p:sldId id="336" r:id="rId5"/>
    <p:sldId id="419" r:id="rId6"/>
    <p:sldId id="420" r:id="rId7"/>
    <p:sldId id="492" r:id="rId8"/>
    <p:sldId id="493" r:id="rId9"/>
    <p:sldId id="545" r:id="rId10"/>
    <p:sldId id="543" r:id="rId11"/>
    <p:sldId id="497" r:id="rId12"/>
    <p:sldId id="498" r:id="rId13"/>
    <p:sldId id="520" r:id="rId14"/>
    <p:sldId id="504" r:id="rId15"/>
    <p:sldId id="507" r:id="rId16"/>
    <p:sldId id="508" r:id="rId17"/>
    <p:sldId id="513" r:id="rId18"/>
    <p:sldId id="514" r:id="rId19"/>
    <p:sldId id="517" r:id="rId20"/>
    <p:sldId id="525" r:id="rId21"/>
    <p:sldId id="490" r:id="rId22"/>
    <p:sldId id="423" r:id="rId23"/>
    <p:sldId id="422" r:id="rId24"/>
    <p:sldId id="424" r:id="rId25"/>
    <p:sldId id="426" r:id="rId26"/>
    <p:sldId id="425" r:id="rId27"/>
    <p:sldId id="427" r:id="rId28"/>
    <p:sldId id="521" r:id="rId29"/>
    <p:sldId id="428" r:id="rId30"/>
    <p:sldId id="450" r:id="rId31"/>
    <p:sldId id="433" r:id="rId32"/>
    <p:sldId id="434" r:id="rId33"/>
    <p:sldId id="435" r:id="rId34"/>
    <p:sldId id="436" r:id="rId35"/>
    <p:sldId id="437" r:id="rId36"/>
    <p:sldId id="438" r:id="rId37"/>
    <p:sldId id="439" r:id="rId38"/>
    <p:sldId id="440" r:id="rId39"/>
    <p:sldId id="441" r:id="rId40"/>
    <p:sldId id="442" r:id="rId41"/>
    <p:sldId id="522" r:id="rId42"/>
    <p:sldId id="430" r:id="rId43"/>
    <p:sldId id="546" r:id="rId44"/>
    <p:sldId id="548" r:id="rId45"/>
    <p:sldId id="537" r:id="rId46"/>
    <p:sldId id="544" r:id="rId47"/>
    <p:sldId id="528" r:id="rId48"/>
    <p:sldId id="529" r:id="rId49"/>
    <p:sldId id="530" r:id="rId50"/>
    <p:sldId id="431" r:id="rId51"/>
    <p:sldId id="526" r:id="rId52"/>
    <p:sldId id="445" r:id="rId53"/>
    <p:sldId id="449" r:id="rId54"/>
    <p:sldId id="538" r:id="rId55"/>
    <p:sldId id="533" r:id="rId56"/>
    <p:sldId id="531" r:id="rId57"/>
    <p:sldId id="532" r:id="rId58"/>
    <p:sldId id="539" r:id="rId59"/>
    <p:sldId id="534" r:id="rId60"/>
    <p:sldId id="547" r:id="rId61"/>
    <p:sldId id="540" r:id="rId62"/>
    <p:sldId id="536" r:id="rId63"/>
    <p:sldId id="535" r:id="rId64"/>
    <p:sldId id="286" r:id="rId65"/>
    <p:sldId id="524" r:id="rId66"/>
    <p:sldId id="451" r:id="rId67"/>
    <p:sldId id="452" r:id="rId68"/>
    <p:sldId id="454" r:id="rId69"/>
    <p:sldId id="456" r:id="rId70"/>
    <p:sldId id="457" r:id="rId71"/>
    <p:sldId id="458" r:id="rId72"/>
    <p:sldId id="460" r:id="rId73"/>
    <p:sldId id="489" r:id="rId74"/>
    <p:sldId id="461" r:id="rId75"/>
    <p:sldId id="462" r:id="rId76"/>
    <p:sldId id="463" r:id="rId77"/>
    <p:sldId id="464" r:id="rId78"/>
    <p:sldId id="465" r:id="rId79"/>
    <p:sldId id="466" r:id="rId80"/>
    <p:sldId id="469" r:id="rId81"/>
    <p:sldId id="523" r:id="rId82"/>
    <p:sldId id="472" r:id="rId83"/>
    <p:sldId id="474" r:id="rId84"/>
    <p:sldId id="475" r:id="rId85"/>
    <p:sldId id="476" r:id="rId86"/>
    <p:sldId id="477" r:id="rId87"/>
    <p:sldId id="478" r:id="rId88"/>
    <p:sldId id="479" r:id="rId89"/>
    <p:sldId id="480" r:id="rId90"/>
    <p:sldId id="481" r:id="rId91"/>
    <p:sldId id="484" r:id="rId92"/>
    <p:sldId id="485" r:id="rId93"/>
  </p:sldIdLst>
  <p:sldSz cx="9144000" cy="5143500" type="screen16x9"/>
  <p:notesSz cx="9144000" cy="6858000"/>
  <p:custShowLst>
    <p:custShow name="Analisis de Falla" id="0">
      <p:sldLst/>
    </p:custShow>
  </p:custShow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6" orient="horz" pos="1667">
          <p15:clr>
            <a:srgbClr val="A4A3A4"/>
          </p15:clr>
        </p15:guide>
        <p15:guide id="7" orient="horz" pos="1665">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2" clrIdx="0"/>
  <p:cmAuthor id="1" name="Microsoft Office User" initials="MOU" lastIdx="1" clrIdx="1">
    <p:extLst>
      <p:ext uri="{19B8F6BF-5375-455C-9EA6-DF929625EA0E}">
        <p15:presenceInfo xmlns:p15="http://schemas.microsoft.com/office/powerpoint/2012/main" userId="Microsoft Office User" providerId="None"/>
      </p:ext>
    </p:extLst>
  </p:cmAuthor>
  <p:cmAuthor id="2" name="MARINARO, EMANUEL" initials="ME" lastIdx="2" clrIdx="2">
    <p:extLst>
      <p:ext uri="{19B8F6BF-5375-455C-9EA6-DF929625EA0E}">
        <p15:presenceInfo xmlns:p15="http://schemas.microsoft.com/office/powerpoint/2012/main" userId="S::RY08208@grupo.ypf.com::c28d5437-9588-4c33-9a9c-b09758470d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1E4"/>
    <a:srgbClr val="848DAF"/>
    <a:srgbClr val="FFFF00"/>
    <a:srgbClr val="009FE3"/>
    <a:srgbClr val="FF0000"/>
    <a:srgbClr val="01EABF"/>
    <a:srgbClr val="15A7BB"/>
    <a:srgbClr val="838DAF"/>
    <a:srgbClr val="342F67"/>
    <a:srgbClr val="5AD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2A2B60-9130-4106-B844-3708A15E8449}" v="120" dt="2024-11-07T17:23:07.605"/>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74" autoAdjust="0"/>
    <p:restoredTop sz="93910" autoAdjust="0"/>
  </p:normalViewPr>
  <p:slideViewPr>
    <p:cSldViewPr>
      <p:cViewPr varScale="1">
        <p:scale>
          <a:sx n="137" d="100"/>
          <a:sy n="137" d="100"/>
        </p:scale>
        <p:origin x="1086" y="114"/>
      </p:cViewPr>
      <p:guideLst>
        <p:guide pos="2880"/>
        <p:guide orient="horz" pos="1667"/>
        <p:guide orient="horz" pos="1665"/>
      </p:guideLst>
    </p:cSldViewPr>
  </p:slideViewPr>
  <p:outlineViewPr>
    <p:cViewPr>
      <p:scale>
        <a:sx n="33" d="100"/>
        <a:sy n="33" d="100"/>
      </p:scale>
      <p:origin x="0" y="-20022"/>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114" d="100"/>
          <a:sy n="114" d="100"/>
        </p:scale>
        <p:origin x="-2406" y="-10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66D07F3D-FC6B-A149-AC61-EDB1DDD1E134}" type="slidenum">
              <a:rPr lang="en-US" smtClean="0"/>
              <a:pPr/>
              <a:t>‹Nº›</a:t>
            </a:fld>
            <a:endParaRPr lang="en-US"/>
          </a:p>
        </p:txBody>
      </p:sp>
    </p:spTree>
    <p:extLst>
      <p:ext uri="{BB962C8B-B14F-4D97-AF65-F5344CB8AC3E}">
        <p14:creationId xmlns:p14="http://schemas.microsoft.com/office/powerpoint/2010/main" val="976480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607196B3-BE22-DA46-A461-B1EFBC506113}" type="datetime1">
              <a:rPr lang="es-AR" smtClean="0"/>
              <a:pPr/>
              <a:t>7/11/2024</a:t>
            </a:fld>
            <a:endParaRPr lang="es-ES"/>
          </a:p>
        </p:txBody>
      </p:sp>
      <p:sp>
        <p:nvSpPr>
          <p:cNvPr id="4" name="3 Marcador de imagen de diapositiva"/>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EC9B691-F3B1-4546-BD99-9E8FF2701CC4}" type="slidenum">
              <a:rPr lang="es-ES" smtClean="0"/>
              <a:pPr/>
              <a:t>‹Nº›</a:t>
            </a:fld>
            <a:endParaRPr lang="es-ES"/>
          </a:p>
        </p:txBody>
      </p:sp>
    </p:spTree>
    <p:extLst>
      <p:ext uri="{BB962C8B-B14F-4D97-AF65-F5344CB8AC3E}">
        <p14:creationId xmlns:p14="http://schemas.microsoft.com/office/powerpoint/2010/main" val="13091975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9EC9B691-F3B1-4546-BD99-9E8FF2701CC4}" type="slidenum">
              <a:rPr lang="es-ES" smtClean="0"/>
              <a:pPr/>
              <a:t>1</a:t>
            </a:fld>
            <a:endParaRPr lang="es-ES"/>
          </a:p>
        </p:txBody>
      </p:sp>
    </p:spTree>
    <p:extLst>
      <p:ext uri="{BB962C8B-B14F-4D97-AF65-F5344CB8AC3E}">
        <p14:creationId xmlns:p14="http://schemas.microsoft.com/office/powerpoint/2010/main" val="1675330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AR"/>
          </a:p>
        </p:txBody>
      </p:sp>
      <p:sp>
        <p:nvSpPr>
          <p:cNvPr id="4" name="Marcador de número de diapositiva 3"/>
          <p:cNvSpPr>
            <a:spLocks noGrp="1"/>
          </p:cNvSpPr>
          <p:nvPr>
            <p:ph type="sldNum" sz="quarter" idx="10"/>
          </p:nvPr>
        </p:nvSpPr>
        <p:spPr/>
        <p:txBody>
          <a:bodyPr/>
          <a:lstStyle/>
          <a:p>
            <a:fld id="{B0FA5943-12B6-47B7-906A-DD09DDE7F0E2}" type="slidenum">
              <a:rPr lang="es-AR" smtClean="0"/>
              <a:t>37</a:t>
            </a:fld>
            <a:endParaRPr lang="es-AR"/>
          </a:p>
        </p:txBody>
      </p:sp>
    </p:spTree>
    <p:extLst>
      <p:ext uri="{BB962C8B-B14F-4D97-AF65-F5344CB8AC3E}">
        <p14:creationId xmlns:p14="http://schemas.microsoft.com/office/powerpoint/2010/main" val="4053891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E53727A8-ED1A-4D5B-A16B-82A7F1E15E70}"/>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618AEC7F-38B9-4523-B015-E1DFD0CEFCA6}" type="slidenum">
              <a:rPr lang="es-ES" altLang="es-AR" sz="1200" b="0" u="none"/>
              <a:pPr algn="r" eaLnBrk="1" hangingPunct="1"/>
              <a:t>64</a:t>
            </a:fld>
            <a:endParaRPr lang="es-ES" altLang="es-AR" sz="1200" b="0" u="none"/>
          </a:p>
        </p:txBody>
      </p:sp>
      <p:sp>
        <p:nvSpPr>
          <p:cNvPr id="184323" name="Rectangle 2">
            <a:extLst>
              <a:ext uri="{FF2B5EF4-FFF2-40B4-BE49-F238E27FC236}">
                <a16:creationId xmlns:a16="http://schemas.microsoft.com/office/drawing/2014/main" id="{859F8788-CAF7-4F9F-90FC-04CD6C5AC1BF}"/>
              </a:ext>
            </a:extLst>
          </p:cNvPr>
          <p:cNvSpPr>
            <a:spLocks noGrp="1" noRot="1" noChangeAspect="1" noChangeArrowheads="1" noTextEdit="1"/>
          </p:cNvSpPr>
          <p:nvPr>
            <p:ph type="sldImg"/>
          </p:nvPr>
        </p:nvSpPr>
        <p:spPr>
          <a:xfrm>
            <a:off x="90488" y="744538"/>
            <a:ext cx="6619875" cy="3724275"/>
          </a:xfrm>
          <a:ln/>
        </p:spPr>
      </p:sp>
      <p:sp>
        <p:nvSpPr>
          <p:cNvPr id="184324" name="Rectangle 3">
            <a:extLst>
              <a:ext uri="{FF2B5EF4-FFF2-40B4-BE49-F238E27FC236}">
                <a16:creationId xmlns:a16="http://schemas.microsoft.com/office/drawing/2014/main" id="{EA218CA4-6714-4305-A3EF-3E1A7C993516}"/>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7E4906FE-6207-4275-9019-B118845F83E7}"/>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D85B72AB-83FA-446D-87BB-9E46344D64E9}" type="slidenum">
              <a:rPr lang="es-ES" altLang="es-AR" sz="1200" b="0" u="none"/>
              <a:pPr algn="r" eaLnBrk="1" hangingPunct="1"/>
              <a:t>66</a:t>
            </a:fld>
            <a:endParaRPr lang="es-ES" altLang="es-AR" sz="1200" b="0" u="none"/>
          </a:p>
        </p:txBody>
      </p:sp>
      <p:sp>
        <p:nvSpPr>
          <p:cNvPr id="186371" name="Rectangle 2">
            <a:extLst>
              <a:ext uri="{FF2B5EF4-FFF2-40B4-BE49-F238E27FC236}">
                <a16:creationId xmlns:a16="http://schemas.microsoft.com/office/drawing/2014/main" id="{3E642261-A881-4165-8E5B-F8DB5B0C31C6}"/>
              </a:ext>
            </a:extLst>
          </p:cNvPr>
          <p:cNvSpPr>
            <a:spLocks noGrp="1" noRot="1" noChangeAspect="1" noChangeArrowheads="1" noTextEdit="1"/>
          </p:cNvSpPr>
          <p:nvPr>
            <p:ph type="sldImg"/>
          </p:nvPr>
        </p:nvSpPr>
        <p:spPr>
          <a:xfrm>
            <a:off x="90488" y="744538"/>
            <a:ext cx="6619875" cy="3724275"/>
          </a:xfrm>
          <a:ln/>
        </p:spPr>
      </p:sp>
      <p:sp>
        <p:nvSpPr>
          <p:cNvPr id="186372" name="Rectangle 3">
            <a:extLst>
              <a:ext uri="{FF2B5EF4-FFF2-40B4-BE49-F238E27FC236}">
                <a16:creationId xmlns:a16="http://schemas.microsoft.com/office/drawing/2014/main" id="{280FE7AC-3719-45FD-9570-861B7B111839}"/>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FB4C4E49-BEAE-4F57-83D9-D37DF04F0D4C}"/>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7E412D4F-1C2D-4E29-A1E0-AFF76F3CC9CE}" type="slidenum">
              <a:rPr lang="es-ES" altLang="es-AR" sz="1200" b="0" u="none"/>
              <a:pPr algn="r" eaLnBrk="1" hangingPunct="1"/>
              <a:t>67</a:t>
            </a:fld>
            <a:endParaRPr lang="es-ES" altLang="es-AR" sz="1200" b="0" u="none"/>
          </a:p>
        </p:txBody>
      </p:sp>
      <p:sp>
        <p:nvSpPr>
          <p:cNvPr id="188419" name="Rectangle 2">
            <a:extLst>
              <a:ext uri="{FF2B5EF4-FFF2-40B4-BE49-F238E27FC236}">
                <a16:creationId xmlns:a16="http://schemas.microsoft.com/office/drawing/2014/main" id="{A86D600D-D976-46AB-8D9C-7E5CE6D77653}"/>
              </a:ext>
            </a:extLst>
          </p:cNvPr>
          <p:cNvSpPr>
            <a:spLocks noGrp="1" noRot="1" noChangeAspect="1" noChangeArrowheads="1" noTextEdit="1"/>
          </p:cNvSpPr>
          <p:nvPr>
            <p:ph type="sldImg"/>
          </p:nvPr>
        </p:nvSpPr>
        <p:spPr>
          <a:xfrm>
            <a:off x="90488" y="744538"/>
            <a:ext cx="6619875" cy="3724275"/>
          </a:xfrm>
          <a:ln/>
        </p:spPr>
      </p:sp>
      <p:sp>
        <p:nvSpPr>
          <p:cNvPr id="188420" name="Rectangle 3">
            <a:extLst>
              <a:ext uri="{FF2B5EF4-FFF2-40B4-BE49-F238E27FC236}">
                <a16:creationId xmlns:a16="http://schemas.microsoft.com/office/drawing/2014/main" id="{4A0FBDB0-41ED-4505-B0E9-59C44044A2B3}"/>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124E0B33-F5D2-4D03-AB68-B3EC0074D01F}"/>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639618A4-49D8-4E5D-B5A1-ECE61C3531CF}" type="slidenum">
              <a:rPr lang="es-ES" altLang="es-AR" sz="1200" b="0" u="none"/>
              <a:pPr algn="r" eaLnBrk="1" hangingPunct="1"/>
              <a:t>68</a:t>
            </a:fld>
            <a:endParaRPr lang="es-ES" altLang="es-AR" sz="1200" b="0" u="none"/>
          </a:p>
        </p:txBody>
      </p:sp>
      <p:sp>
        <p:nvSpPr>
          <p:cNvPr id="190467" name="Rectangle 2">
            <a:extLst>
              <a:ext uri="{FF2B5EF4-FFF2-40B4-BE49-F238E27FC236}">
                <a16:creationId xmlns:a16="http://schemas.microsoft.com/office/drawing/2014/main" id="{1893A339-DC2E-42B5-9648-008096211C64}"/>
              </a:ext>
            </a:extLst>
          </p:cNvPr>
          <p:cNvSpPr>
            <a:spLocks noGrp="1" noRot="1" noChangeAspect="1" noChangeArrowheads="1" noTextEdit="1"/>
          </p:cNvSpPr>
          <p:nvPr>
            <p:ph type="sldImg"/>
          </p:nvPr>
        </p:nvSpPr>
        <p:spPr>
          <a:xfrm>
            <a:off x="90488" y="744538"/>
            <a:ext cx="6619875" cy="3724275"/>
          </a:xfrm>
          <a:ln/>
        </p:spPr>
      </p:sp>
      <p:sp>
        <p:nvSpPr>
          <p:cNvPr id="190468" name="Rectangle 3">
            <a:extLst>
              <a:ext uri="{FF2B5EF4-FFF2-40B4-BE49-F238E27FC236}">
                <a16:creationId xmlns:a16="http://schemas.microsoft.com/office/drawing/2014/main" id="{F9F558C9-57B4-413C-9433-F331111748FD}"/>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1973C49E-EAD2-4503-97D5-BFB52EAEF26C}"/>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B1C5DCA4-138E-4C8D-A82F-29DDCCE21B90}" type="slidenum">
              <a:rPr lang="es-ES" altLang="es-AR" sz="1200" b="0" u="none"/>
              <a:pPr algn="r" eaLnBrk="1" hangingPunct="1"/>
              <a:t>71</a:t>
            </a:fld>
            <a:endParaRPr lang="es-ES" altLang="es-AR" sz="1200" b="0" u="none"/>
          </a:p>
        </p:txBody>
      </p:sp>
      <p:sp>
        <p:nvSpPr>
          <p:cNvPr id="194563" name="Rectangle 2">
            <a:extLst>
              <a:ext uri="{FF2B5EF4-FFF2-40B4-BE49-F238E27FC236}">
                <a16:creationId xmlns:a16="http://schemas.microsoft.com/office/drawing/2014/main" id="{A3D95246-40E4-43FE-94DB-91D8AAB4087C}"/>
              </a:ext>
            </a:extLst>
          </p:cNvPr>
          <p:cNvSpPr>
            <a:spLocks noGrp="1" noRot="1" noChangeAspect="1" noChangeArrowheads="1" noTextEdit="1"/>
          </p:cNvSpPr>
          <p:nvPr>
            <p:ph type="sldImg"/>
          </p:nvPr>
        </p:nvSpPr>
        <p:spPr>
          <a:xfrm>
            <a:off x="90488" y="744538"/>
            <a:ext cx="6619875" cy="3724275"/>
          </a:xfrm>
          <a:ln/>
        </p:spPr>
      </p:sp>
      <p:sp>
        <p:nvSpPr>
          <p:cNvPr id="194564" name="Rectangle 3">
            <a:extLst>
              <a:ext uri="{FF2B5EF4-FFF2-40B4-BE49-F238E27FC236}">
                <a16:creationId xmlns:a16="http://schemas.microsoft.com/office/drawing/2014/main" id="{FE85B7F5-DDAD-4F53-A42A-044786EC0796}"/>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B791B134-0900-45E6-88EB-40BCF861CABB}"/>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CD31A092-A432-4C9F-AD21-DB721676345B}" type="slidenum">
              <a:rPr lang="es-ES" altLang="es-AR" sz="1200" b="0" u="none"/>
              <a:pPr algn="r" eaLnBrk="1" hangingPunct="1"/>
              <a:t>72</a:t>
            </a:fld>
            <a:endParaRPr lang="es-ES" altLang="es-AR" sz="1200" b="0" u="none"/>
          </a:p>
        </p:txBody>
      </p:sp>
      <p:sp>
        <p:nvSpPr>
          <p:cNvPr id="216067" name="Rectangle 2">
            <a:extLst>
              <a:ext uri="{FF2B5EF4-FFF2-40B4-BE49-F238E27FC236}">
                <a16:creationId xmlns:a16="http://schemas.microsoft.com/office/drawing/2014/main" id="{60B44FA7-BCDC-491E-90F7-51E121C84264}"/>
              </a:ext>
            </a:extLst>
          </p:cNvPr>
          <p:cNvSpPr>
            <a:spLocks noGrp="1" noRot="1" noChangeAspect="1" noChangeArrowheads="1" noTextEdit="1"/>
          </p:cNvSpPr>
          <p:nvPr>
            <p:ph type="sldImg"/>
          </p:nvPr>
        </p:nvSpPr>
        <p:spPr>
          <a:xfrm>
            <a:off x="90488" y="744538"/>
            <a:ext cx="6619875" cy="3724275"/>
          </a:xfrm>
          <a:ln/>
        </p:spPr>
      </p:sp>
      <p:sp>
        <p:nvSpPr>
          <p:cNvPr id="216068" name="Rectangle 3">
            <a:extLst>
              <a:ext uri="{FF2B5EF4-FFF2-40B4-BE49-F238E27FC236}">
                <a16:creationId xmlns:a16="http://schemas.microsoft.com/office/drawing/2014/main" id="{EC76A13A-9ECC-435F-983B-3440B5F4CBFF}"/>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8579D8ED-A907-47C7-A6D5-195D74F96E6C}"/>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BF0DC5FF-3D93-40D7-9128-493C7E11D74B}" type="slidenum">
              <a:rPr lang="es-ES" altLang="es-AR" sz="1200" b="0" u="none"/>
              <a:pPr algn="r" eaLnBrk="1" hangingPunct="1"/>
              <a:t>73</a:t>
            </a:fld>
            <a:endParaRPr lang="es-ES" altLang="es-AR" sz="1200" b="0" u="none"/>
          </a:p>
        </p:txBody>
      </p:sp>
      <p:sp>
        <p:nvSpPr>
          <p:cNvPr id="220163" name="Rectangle 2">
            <a:extLst>
              <a:ext uri="{FF2B5EF4-FFF2-40B4-BE49-F238E27FC236}">
                <a16:creationId xmlns:a16="http://schemas.microsoft.com/office/drawing/2014/main" id="{8272C2F0-2C28-4997-B2EB-9A3355D1D8C0}"/>
              </a:ext>
            </a:extLst>
          </p:cNvPr>
          <p:cNvSpPr>
            <a:spLocks noGrp="1" noRot="1" noChangeAspect="1" noChangeArrowheads="1" noTextEdit="1"/>
          </p:cNvSpPr>
          <p:nvPr>
            <p:ph type="sldImg"/>
          </p:nvPr>
        </p:nvSpPr>
        <p:spPr>
          <a:xfrm>
            <a:off x="90488" y="744538"/>
            <a:ext cx="6619875" cy="3724275"/>
          </a:xfrm>
          <a:ln/>
        </p:spPr>
      </p:sp>
      <p:sp>
        <p:nvSpPr>
          <p:cNvPr id="220164" name="Rectangle 3">
            <a:extLst>
              <a:ext uri="{FF2B5EF4-FFF2-40B4-BE49-F238E27FC236}">
                <a16:creationId xmlns:a16="http://schemas.microsoft.com/office/drawing/2014/main" id="{FFDB1B70-08C7-4159-AFB8-3DF49B3D4F61}"/>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217AB070-7145-4175-85DA-2EA261B02188}"/>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EF4D33E3-DE62-4892-9162-42FA4A517E11}" type="slidenum">
              <a:rPr lang="es-ES" altLang="es-AR" sz="1200" b="0" u="none"/>
              <a:pPr algn="r" eaLnBrk="1" hangingPunct="1"/>
              <a:t>74</a:t>
            </a:fld>
            <a:endParaRPr lang="es-ES" altLang="es-AR" sz="1200" b="0" u="none"/>
          </a:p>
        </p:txBody>
      </p:sp>
      <p:sp>
        <p:nvSpPr>
          <p:cNvPr id="218115" name="Rectangle 2">
            <a:extLst>
              <a:ext uri="{FF2B5EF4-FFF2-40B4-BE49-F238E27FC236}">
                <a16:creationId xmlns:a16="http://schemas.microsoft.com/office/drawing/2014/main" id="{49238CC2-6C6F-4C6C-9693-325B7A425E86}"/>
              </a:ext>
            </a:extLst>
          </p:cNvPr>
          <p:cNvSpPr>
            <a:spLocks noGrp="1" noRot="1" noChangeAspect="1" noChangeArrowheads="1" noTextEdit="1"/>
          </p:cNvSpPr>
          <p:nvPr>
            <p:ph type="sldImg"/>
          </p:nvPr>
        </p:nvSpPr>
        <p:spPr>
          <a:xfrm>
            <a:off x="90488" y="744538"/>
            <a:ext cx="6619875" cy="3724275"/>
          </a:xfrm>
          <a:ln/>
        </p:spPr>
      </p:sp>
      <p:sp>
        <p:nvSpPr>
          <p:cNvPr id="218116" name="Rectangle 3">
            <a:extLst>
              <a:ext uri="{FF2B5EF4-FFF2-40B4-BE49-F238E27FC236}">
                <a16:creationId xmlns:a16="http://schemas.microsoft.com/office/drawing/2014/main" id="{B85BEEF9-E660-412F-AD7C-C5CF6469C182}"/>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5A9AC55B-04FF-4A2D-8B63-454DDE6FBC77}"/>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D789B109-A8B2-4691-A92D-1037E5AFAA62}" type="slidenum">
              <a:rPr lang="es-ES" altLang="es-AR" sz="1200" b="0" u="none"/>
              <a:pPr algn="r" eaLnBrk="1" hangingPunct="1"/>
              <a:t>75</a:t>
            </a:fld>
            <a:endParaRPr lang="es-ES" altLang="es-AR" sz="1200" b="0" u="none"/>
          </a:p>
        </p:txBody>
      </p:sp>
      <p:sp>
        <p:nvSpPr>
          <p:cNvPr id="222211" name="Rectangle 2">
            <a:extLst>
              <a:ext uri="{FF2B5EF4-FFF2-40B4-BE49-F238E27FC236}">
                <a16:creationId xmlns:a16="http://schemas.microsoft.com/office/drawing/2014/main" id="{756B0DD4-FB58-40D8-9011-E5E6EC11746D}"/>
              </a:ext>
            </a:extLst>
          </p:cNvPr>
          <p:cNvSpPr>
            <a:spLocks noGrp="1" noRot="1" noChangeAspect="1" noChangeArrowheads="1" noTextEdit="1"/>
          </p:cNvSpPr>
          <p:nvPr>
            <p:ph type="sldImg"/>
          </p:nvPr>
        </p:nvSpPr>
        <p:spPr>
          <a:xfrm>
            <a:off x="90488" y="744538"/>
            <a:ext cx="6619875" cy="3724275"/>
          </a:xfrm>
          <a:ln/>
        </p:spPr>
      </p:sp>
      <p:sp>
        <p:nvSpPr>
          <p:cNvPr id="222212" name="Rectangle 3">
            <a:extLst>
              <a:ext uri="{FF2B5EF4-FFF2-40B4-BE49-F238E27FC236}">
                <a16:creationId xmlns:a16="http://schemas.microsoft.com/office/drawing/2014/main" id="{1271853E-B957-4200-A890-0AC54A8F4582}"/>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CBC5A9F9-8820-4CFF-822E-309B6FAA114D}"/>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algn="ctr" defTabSz="919163">
              <a:defRPr sz="1600" b="1">
                <a:solidFill>
                  <a:schemeClr val="tx1"/>
                </a:solidFill>
                <a:latin typeface="Arial" panose="020B0604020202020204" pitchFamily="34" charset="0"/>
              </a:defRPr>
            </a:lvl1pPr>
            <a:lvl2pPr marL="746125" indent="-287338" algn="ctr" defTabSz="919163">
              <a:defRPr sz="1600" b="1">
                <a:solidFill>
                  <a:schemeClr val="tx1"/>
                </a:solidFill>
                <a:latin typeface="Arial" panose="020B0604020202020204" pitchFamily="34" charset="0"/>
              </a:defRPr>
            </a:lvl2pPr>
            <a:lvl3pPr marL="1146175" indent="-228600" algn="ctr" defTabSz="919163">
              <a:defRPr sz="1600" b="1">
                <a:solidFill>
                  <a:schemeClr val="tx1"/>
                </a:solidFill>
                <a:latin typeface="Arial" panose="020B0604020202020204" pitchFamily="34" charset="0"/>
              </a:defRPr>
            </a:lvl3pPr>
            <a:lvl4pPr marL="1604963" indent="-228600" algn="ctr" defTabSz="919163">
              <a:defRPr sz="1600" b="1">
                <a:solidFill>
                  <a:schemeClr val="tx1"/>
                </a:solidFill>
                <a:latin typeface="Arial" panose="020B0604020202020204" pitchFamily="34" charset="0"/>
              </a:defRPr>
            </a:lvl4pPr>
            <a:lvl5pPr marL="2063750" indent="-228600" algn="ctr" defTabSz="919163">
              <a:defRPr sz="1600" b="1">
                <a:solidFill>
                  <a:schemeClr val="tx1"/>
                </a:solidFill>
                <a:latin typeface="Arial" panose="020B0604020202020204" pitchFamily="34" charset="0"/>
              </a:defRPr>
            </a:lvl5pPr>
            <a:lvl6pPr marL="2520950" indent="-228600" algn="ctr" defTabSz="919163" eaLnBrk="0" fontAlgn="base" hangingPunct="0">
              <a:spcBef>
                <a:spcPct val="0"/>
              </a:spcBef>
              <a:spcAft>
                <a:spcPct val="0"/>
              </a:spcAft>
              <a:defRPr sz="1600" b="1">
                <a:solidFill>
                  <a:schemeClr val="tx1"/>
                </a:solidFill>
                <a:latin typeface="Arial" panose="020B0604020202020204" pitchFamily="34" charset="0"/>
              </a:defRPr>
            </a:lvl6pPr>
            <a:lvl7pPr marL="2978150" indent="-228600" algn="ctr" defTabSz="919163" eaLnBrk="0" fontAlgn="base" hangingPunct="0">
              <a:spcBef>
                <a:spcPct val="0"/>
              </a:spcBef>
              <a:spcAft>
                <a:spcPct val="0"/>
              </a:spcAft>
              <a:defRPr sz="1600" b="1">
                <a:solidFill>
                  <a:schemeClr val="tx1"/>
                </a:solidFill>
                <a:latin typeface="Arial" panose="020B0604020202020204" pitchFamily="34" charset="0"/>
              </a:defRPr>
            </a:lvl7pPr>
            <a:lvl8pPr marL="3435350" indent="-228600" algn="ctr" defTabSz="919163" eaLnBrk="0" fontAlgn="base" hangingPunct="0">
              <a:spcBef>
                <a:spcPct val="0"/>
              </a:spcBef>
              <a:spcAft>
                <a:spcPct val="0"/>
              </a:spcAft>
              <a:defRPr sz="1600" b="1">
                <a:solidFill>
                  <a:schemeClr val="tx1"/>
                </a:solidFill>
                <a:latin typeface="Arial" panose="020B0604020202020204" pitchFamily="34" charset="0"/>
              </a:defRPr>
            </a:lvl8pPr>
            <a:lvl9pPr marL="3892550" indent="-228600" algn="ctr" defTabSz="919163" eaLnBrk="0" fontAlgn="base" hangingPunct="0">
              <a:spcBef>
                <a:spcPct val="0"/>
              </a:spcBef>
              <a:spcAft>
                <a:spcPct val="0"/>
              </a:spcAft>
              <a:defRPr sz="1600" b="1">
                <a:solidFill>
                  <a:schemeClr val="tx1"/>
                </a:solidFill>
                <a:latin typeface="Arial" panose="020B0604020202020204" pitchFamily="34" charset="0"/>
              </a:defRPr>
            </a:lvl9pPr>
          </a:lstStyle>
          <a:p>
            <a:pPr algn="r" eaLnBrk="1" hangingPunct="1"/>
            <a:fld id="{8A5ECBD0-D305-489F-8BB8-163F31732CF7}" type="slidenum">
              <a:rPr lang="es-ES" altLang="es-AR" sz="1200" b="0">
                <a:latin typeface="Times New Roman" panose="02020603050405020304" pitchFamily="18" charset="0"/>
              </a:rPr>
              <a:pPr algn="r" eaLnBrk="1" hangingPunct="1"/>
              <a:t>4</a:t>
            </a:fld>
            <a:endParaRPr lang="es-ES" altLang="es-AR" sz="1200" b="0">
              <a:latin typeface="Times New Roman" panose="02020603050405020304" pitchFamily="18" charset="0"/>
            </a:endParaRPr>
          </a:p>
        </p:txBody>
      </p:sp>
      <p:sp>
        <p:nvSpPr>
          <p:cNvPr id="6147" name="Rectangle 2">
            <a:extLst>
              <a:ext uri="{FF2B5EF4-FFF2-40B4-BE49-F238E27FC236}">
                <a16:creationId xmlns:a16="http://schemas.microsoft.com/office/drawing/2014/main" id="{687DF178-9251-4E82-927E-C36EE7142B84}"/>
              </a:ext>
            </a:extLst>
          </p:cNvPr>
          <p:cNvSpPr>
            <a:spLocks noGrp="1" noRot="1" noChangeAspect="1" noChangeArrowheads="1" noTextEdit="1"/>
          </p:cNvSpPr>
          <p:nvPr>
            <p:ph type="sldImg"/>
          </p:nvPr>
        </p:nvSpPr>
        <p:spPr>
          <a:xfrm>
            <a:off x="90488" y="744538"/>
            <a:ext cx="6619875" cy="3724275"/>
          </a:xfrm>
          <a:ln/>
        </p:spPr>
      </p:sp>
      <p:sp>
        <p:nvSpPr>
          <p:cNvPr id="6148" name="Rectangle 3">
            <a:extLst>
              <a:ext uri="{FF2B5EF4-FFF2-40B4-BE49-F238E27FC236}">
                <a16:creationId xmlns:a16="http://schemas.microsoft.com/office/drawing/2014/main" id="{26CD20BE-EACB-44D6-92D3-66DF9B389C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tLang="es-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DA8014FC-0D3D-4953-95E2-9035D9817F32}"/>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23F6AD06-8FEF-4A89-AC3E-DFE51DF45ACA}" type="slidenum">
              <a:rPr lang="es-ES" altLang="es-AR" sz="1200" b="0" u="none"/>
              <a:pPr algn="r" eaLnBrk="1" hangingPunct="1"/>
              <a:t>76</a:t>
            </a:fld>
            <a:endParaRPr lang="es-ES" altLang="es-AR" sz="1200" b="0" u="none"/>
          </a:p>
        </p:txBody>
      </p:sp>
      <p:sp>
        <p:nvSpPr>
          <p:cNvPr id="224259" name="Rectangle 2">
            <a:extLst>
              <a:ext uri="{FF2B5EF4-FFF2-40B4-BE49-F238E27FC236}">
                <a16:creationId xmlns:a16="http://schemas.microsoft.com/office/drawing/2014/main" id="{99A77742-1796-4D48-AA8F-69EF27ACD0F3}"/>
              </a:ext>
            </a:extLst>
          </p:cNvPr>
          <p:cNvSpPr>
            <a:spLocks noGrp="1" noRot="1" noChangeAspect="1" noChangeArrowheads="1" noTextEdit="1"/>
          </p:cNvSpPr>
          <p:nvPr>
            <p:ph type="sldImg"/>
          </p:nvPr>
        </p:nvSpPr>
        <p:spPr>
          <a:xfrm>
            <a:off x="90488" y="744538"/>
            <a:ext cx="6619875" cy="3724275"/>
          </a:xfrm>
          <a:ln/>
        </p:spPr>
      </p:sp>
      <p:sp>
        <p:nvSpPr>
          <p:cNvPr id="224260" name="Rectangle 3">
            <a:extLst>
              <a:ext uri="{FF2B5EF4-FFF2-40B4-BE49-F238E27FC236}">
                <a16:creationId xmlns:a16="http://schemas.microsoft.com/office/drawing/2014/main" id="{683BE120-3BA0-4E23-B4FF-096978D33433}"/>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574FFBC3-EB91-47C5-9E41-550267DC95DD}"/>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C473B321-15EF-48BA-9C8E-F46D39E5355B}" type="slidenum">
              <a:rPr lang="es-ES" altLang="es-AR" sz="1200" b="0" u="none"/>
              <a:pPr algn="r" eaLnBrk="1" hangingPunct="1"/>
              <a:t>77</a:t>
            </a:fld>
            <a:endParaRPr lang="es-ES" altLang="es-AR" sz="1200" b="0" u="none"/>
          </a:p>
        </p:txBody>
      </p:sp>
      <p:sp>
        <p:nvSpPr>
          <p:cNvPr id="227331" name="Rectangle 2">
            <a:extLst>
              <a:ext uri="{FF2B5EF4-FFF2-40B4-BE49-F238E27FC236}">
                <a16:creationId xmlns:a16="http://schemas.microsoft.com/office/drawing/2014/main" id="{5530F088-F035-47C8-88BF-8D5AB4CAF174}"/>
              </a:ext>
            </a:extLst>
          </p:cNvPr>
          <p:cNvSpPr>
            <a:spLocks noGrp="1" noRot="1" noChangeAspect="1" noChangeArrowheads="1" noTextEdit="1"/>
          </p:cNvSpPr>
          <p:nvPr>
            <p:ph type="sldImg"/>
          </p:nvPr>
        </p:nvSpPr>
        <p:spPr>
          <a:xfrm>
            <a:off x="90488" y="744538"/>
            <a:ext cx="6619875" cy="3724275"/>
          </a:xfrm>
          <a:ln/>
        </p:spPr>
      </p:sp>
      <p:sp>
        <p:nvSpPr>
          <p:cNvPr id="227332" name="Rectangle 3">
            <a:extLst>
              <a:ext uri="{FF2B5EF4-FFF2-40B4-BE49-F238E27FC236}">
                <a16:creationId xmlns:a16="http://schemas.microsoft.com/office/drawing/2014/main" id="{835DE1B0-EC2A-4BCD-A23E-89D60A2632DE}"/>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5370CC5F-D819-40CB-8524-4F22D155B731}"/>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AD02A893-300C-4D8E-B51D-88ED4728B0A9}" type="slidenum">
              <a:rPr lang="es-ES" altLang="es-AR" sz="1200" b="0" u="none"/>
              <a:pPr algn="r" eaLnBrk="1" hangingPunct="1"/>
              <a:t>79</a:t>
            </a:fld>
            <a:endParaRPr lang="es-ES" altLang="es-AR" sz="1200" b="0" u="none"/>
          </a:p>
        </p:txBody>
      </p:sp>
      <p:sp>
        <p:nvSpPr>
          <p:cNvPr id="247811" name="Rectangle 2">
            <a:extLst>
              <a:ext uri="{FF2B5EF4-FFF2-40B4-BE49-F238E27FC236}">
                <a16:creationId xmlns:a16="http://schemas.microsoft.com/office/drawing/2014/main" id="{E139F2B6-5D71-4A7D-B59C-8E98AB1F7975}"/>
              </a:ext>
            </a:extLst>
          </p:cNvPr>
          <p:cNvSpPr>
            <a:spLocks noGrp="1" noRot="1" noChangeAspect="1" noChangeArrowheads="1" noTextEdit="1"/>
          </p:cNvSpPr>
          <p:nvPr>
            <p:ph type="sldImg"/>
          </p:nvPr>
        </p:nvSpPr>
        <p:spPr>
          <a:xfrm>
            <a:off x="90488" y="744538"/>
            <a:ext cx="6619875" cy="3724275"/>
          </a:xfrm>
          <a:ln/>
        </p:spPr>
      </p:sp>
      <p:sp>
        <p:nvSpPr>
          <p:cNvPr id="247812" name="Rectangle 3">
            <a:extLst>
              <a:ext uri="{FF2B5EF4-FFF2-40B4-BE49-F238E27FC236}">
                <a16:creationId xmlns:a16="http://schemas.microsoft.com/office/drawing/2014/main" id="{02C63CC3-046E-4B09-BA92-0EB2ABA49CFA}"/>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14EE586E-02D0-4451-B34E-D3D5461CFBAC}"/>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E5242963-BF5B-4FC6-8957-362AD84733D9}" type="slidenum">
              <a:rPr lang="es-ES" altLang="es-AR" sz="1200" b="0" u="none"/>
              <a:pPr algn="r" eaLnBrk="1" hangingPunct="1"/>
              <a:t>81</a:t>
            </a:fld>
            <a:endParaRPr lang="es-ES" altLang="es-AR" sz="1200" b="0" u="none"/>
          </a:p>
        </p:txBody>
      </p:sp>
      <p:sp>
        <p:nvSpPr>
          <p:cNvPr id="251907" name="Rectangle 2">
            <a:extLst>
              <a:ext uri="{FF2B5EF4-FFF2-40B4-BE49-F238E27FC236}">
                <a16:creationId xmlns:a16="http://schemas.microsoft.com/office/drawing/2014/main" id="{D20A3AF9-9708-4468-8FC2-CE47BBCFD7ED}"/>
              </a:ext>
            </a:extLst>
          </p:cNvPr>
          <p:cNvSpPr>
            <a:spLocks noGrp="1" noRot="1" noChangeAspect="1" noChangeArrowheads="1" noTextEdit="1"/>
          </p:cNvSpPr>
          <p:nvPr>
            <p:ph type="sldImg"/>
          </p:nvPr>
        </p:nvSpPr>
        <p:spPr>
          <a:xfrm>
            <a:off x="90488" y="744538"/>
            <a:ext cx="6619875" cy="3724275"/>
          </a:xfrm>
          <a:ln/>
        </p:spPr>
      </p:sp>
      <p:sp>
        <p:nvSpPr>
          <p:cNvPr id="251908" name="Rectangle 3">
            <a:extLst>
              <a:ext uri="{FF2B5EF4-FFF2-40B4-BE49-F238E27FC236}">
                <a16:creationId xmlns:a16="http://schemas.microsoft.com/office/drawing/2014/main" id="{6F867EBE-1784-4C9F-AE32-CCF3CE34A51A}"/>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05DB37E5-7663-437B-B0B5-988240218CFD}"/>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77B801B5-7594-4EAB-8C08-7ADCDAABB637}" type="slidenum">
              <a:rPr lang="es-ES" altLang="es-AR" sz="1200" b="0" u="none"/>
              <a:pPr algn="r" eaLnBrk="1" hangingPunct="1"/>
              <a:t>82</a:t>
            </a:fld>
            <a:endParaRPr lang="es-ES" altLang="es-AR" sz="1200" b="0" u="none"/>
          </a:p>
        </p:txBody>
      </p:sp>
      <p:sp>
        <p:nvSpPr>
          <p:cNvPr id="276483" name="Rectangle 2">
            <a:extLst>
              <a:ext uri="{FF2B5EF4-FFF2-40B4-BE49-F238E27FC236}">
                <a16:creationId xmlns:a16="http://schemas.microsoft.com/office/drawing/2014/main" id="{5CB89E99-A6F3-42D1-B350-7739BA51A0E6}"/>
              </a:ext>
            </a:extLst>
          </p:cNvPr>
          <p:cNvSpPr>
            <a:spLocks noGrp="1" noRot="1" noChangeAspect="1" noChangeArrowheads="1" noTextEdit="1"/>
          </p:cNvSpPr>
          <p:nvPr>
            <p:ph type="sldImg"/>
          </p:nvPr>
        </p:nvSpPr>
        <p:spPr>
          <a:xfrm>
            <a:off x="90488" y="744538"/>
            <a:ext cx="6619875" cy="3724275"/>
          </a:xfrm>
          <a:ln/>
        </p:spPr>
      </p:sp>
      <p:sp>
        <p:nvSpPr>
          <p:cNvPr id="276484" name="Rectangle 3">
            <a:extLst>
              <a:ext uri="{FF2B5EF4-FFF2-40B4-BE49-F238E27FC236}">
                <a16:creationId xmlns:a16="http://schemas.microsoft.com/office/drawing/2014/main" id="{DBE06D80-1C49-4360-B765-7ECC51430B0B}"/>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2B7DEAF1-686C-46BF-9086-1A3DAFDF1C04}"/>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2B8CB5A5-9A40-4E33-9F5B-BC418E8E25C2}" type="slidenum">
              <a:rPr lang="es-ES" altLang="es-AR" sz="1200" b="0" u="none"/>
              <a:pPr algn="r" eaLnBrk="1" hangingPunct="1"/>
              <a:t>83</a:t>
            </a:fld>
            <a:endParaRPr lang="es-ES" altLang="es-AR" sz="1200" b="0" u="none"/>
          </a:p>
        </p:txBody>
      </p:sp>
      <p:sp>
        <p:nvSpPr>
          <p:cNvPr id="278531" name="Rectangle 2">
            <a:extLst>
              <a:ext uri="{FF2B5EF4-FFF2-40B4-BE49-F238E27FC236}">
                <a16:creationId xmlns:a16="http://schemas.microsoft.com/office/drawing/2014/main" id="{7881A13B-7E4F-4BF5-8602-2BC7039CDACE}"/>
              </a:ext>
            </a:extLst>
          </p:cNvPr>
          <p:cNvSpPr>
            <a:spLocks noGrp="1" noRot="1" noChangeAspect="1" noChangeArrowheads="1" noTextEdit="1"/>
          </p:cNvSpPr>
          <p:nvPr>
            <p:ph type="sldImg"/>
          </p:nvPr>
        </p:nvSpPr>
        <p:spPr>
          <a:xfrm>
            <a:off x="90488" y="744538"/>
            <a:ext cx="6619875" cy="3724275"/>
          </a:xfrm>
          <a:ln/>
        </p:spPr>
      </p:sp>
      <p:sp>
        <p:nvSpPr>
          <p:cNvPr id="278532" name="Rectangle 3">
            <a:extLst>
              <a:ext uri="{FF2B5EF4-FFF2-40B4-BE49-F238E27FC236}">
                <a16:creationId xmlns:a16="http://schemas.microsoft.com/office/drawing/2014/main" id="{69996C8F-A820-432A-B6D7-6DE81507FE04}"/>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0C9D5BCB-4E04-411F-ADB8-D0839D015E16}"/>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5DAE0F1E-E622-4E6C-A5C4-679BDE191D30}" type="slidenum">
              <a:rPr lang="es-ES" altLang="es-AR" sz="1200" b="0" u="none"/>
              <a:pPr algn="r" eaLnBrk="1" hangingPunct="1"/>
              <a:t>84</a:t>
            </a:fld>
            <a:endParaRPr lang="es-ES" altLang="es-AR" sz="1200" b="0" u="none"/>
          </a:p>
        </p:txBody>
      </p:sp>
      <p:sp>
        <p:nvSpPr>
          <p:cNvPr id="268291" name="Rectangle 2">
            <a:extLst>
              <a:ext uri="{FF2B5EF4-FFF2-40B4-BE49-F238E27FC236}">
                <a16:creationId xmlns:a16="http://schemas.microsoft.com/office/drawing/2014/main" id="{535DF247-8FE6-4FC4-A66D-F1BA49FBE5E5}"/>
              </a:ext>
            </a:extLst>
          </p:cNvPr>
          <p:cNvSpPr>
            <a:spLocks noGrp="1" noRot="1" noChangeAspect="1" noChangeArrowheads="1" noTextEdit="1"/>
          </p:cNvSpPr>
          <p:nvPr>
            <p:ph type="sldImg"/>
          </p:nvPr>
        </p:nvSpPr>
        <p:spPr>
          <a:xfrm>
            <a:off x="90488" y="744538"/>
            <a:ext cx="6619875" cy="3724275"/>
          </a:xfrm>
          <a:ln/>
        </p:spPr>
      </p:sp>
      <p:sp>
        <p:nvSpPr>
          <p:cNvPr id="268292" name="Rectangle 3">
            <a:extLst>
              <a:ext uri="{FF2B5EF4-FFF2-40B4-BE49-F238E27FC236}">
                <a16:creationId xmlns:a16="http://schemas.microsoft.com/office/drawing/2014/main" id="{6E57E6B0-645D-4794-99FC-80120B6DC21C}"/>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64C4E667-D3CF-4069-A589-2C8176C4D2F4}"/>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AE72DD34-94BC-43C6-A12F-5FA1BDF185B3}" type="slidenum">
              <a:rPr lang="es-ES" altLang="es-AR" sz="1200" b="0" u="none"/>
              <a:pPr algn="r" eaLnBrk="1" hangingPunct="1"/>
              <a:t>85</a:t>
            </a:fld>
            <a:endParaRPr lang="es-ES" altLang="es-AR" sz="1200" b="0" u="none"/>
          </a:p>
        </p:txBody>
      </p:sp>
      <p:sp>
        <p:nvSpPr>
          <p:cNvPr id="270339" name="Rectangle 2">
            <a:extLst>
              <a:ext uri="{FF2B5EF4-FFF2-40B4-BE49-F238E27FC236}">
                <a16:creationId xmlns:a16="http://schemas.microsoft.com/office/drawing/2014/main" id="{3583BA0E-63FE-47C2-B54A-A118B2B10AE0}"/>
              </a:ext>
            </a:extLst>
          </p:cNvPr>
          <p:cNvSpPr>
            <a:spLocks noGrp="1" noRot="1" noChangeAspect="1" noChangeArrowheads="1" noTextEdit="1"/>
          </p:cNvSpPr>
          <p:nvPr>
            <p:ph type="sldImg"/>
          </p:nvPr>
        </p:nvSpPr>
        <p:spPr>
          <a:xfrm>
            <a:off x="90488" y="744538"/>
            <a:ext cx="6619875" cy="3724275"/>
          </a:xfrm>
          <a:ln/>
        </p:spPr>
      </p:sp>
      <p:sp>
        <p:nvSpPr>
          <p:cNvPr id="270340" name="Rectangle 3">
            <a:extLst>
              <a:ext uri="{FF2B5EF4-FFF2-40B4-BE49-F238E27FC236}">
                <a16:creationId xmlns:a16="http://schemas.microsoft.com/office/drawing/2014/main" id="{2B137CA4-2E72-4EAC-B925-E969F9843779}"/>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FF0776BF-8C5C-44E7-83D0-9A9E3879A9A1}"/>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D8F1B771-AD19-4994-8B23-8E3F06E07F32}" type="slidenum">
              <a:rPr lang="es-ES" altLang="es-AR" sz="1200" b="0" u="none"/>
              <a:pPr algn="r" eaLnBrk="1" hangingPunct="1"/>
              <a:t>86</a:t>
            </a:fld>
            <a:endParaRPr lang="es-ES" altLang="es-AR" sz="1200" b="0" u="none"/>
          </a:p>
        </p:txBody>
      </p:sp>
      <p:sp>
        <p:nvSpPr>
          <p:cNvPr id="272387" name="Rectangle 2">
            <a:extLst>
              <a:ext uri="{FF2B5EF4-FFF2-40B4-BE49-F238E27FC236}">
                <a16:creationId xmlns:a16="http://schemas.microsoft.com/office/drawing/2014/main" id="{E91FC860-F3D0-4EBE-818F-D171995E49FA}"/>
              </a:ext>
            </a:extLst>
          </p:cNvPr>
          <p:cNvSpPr>
            <a:spLocks noGrp="1" noRot="1" noChangeAspect="1" noChangeArrowheads="1" noTextEdit="1"/>
          </p:cNvSpPr>
          <p:nvPr>
            <p:ph type="sldImg"/>
          </p:nvPr>
        </p:nvSpPr>
        <p:spPr>
          <a:xfrm>
            <a:off x="90488" y="744538"/>
            <a:ext cx="6619875" cy="3724275"/>
          </a:xfrm>
          <a:ln/>
        </p:spPr>
      </p:sp>
      <p:sp>
        <p:nvSpPr>
          <p:cNvPr id="272388" name="Rectangle 3">
            <a:extLst>
              <a:ext uri="{FF2B5EF4-FFF2-40B4-BE49-F238E27FC236}">
                <a16:creationId xmlns:a16="http://schemas.microsoft.com/office/drawing/2014/main" id="{9A05C04E-7907-4FC2-B0CA-D70596DE146D}"/>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1981540E-2353-4A3E-845F-737FEA559960}"/>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753701D1-A173-4E72-819C-9C19BFD753EF}" type="slidenum">
              <a:rPr lang="es-ES" altLang="es-AR" sz="1200" b="0" u="none"/>
              <a:pPr algn="r" eaLnBrk="1" hangingPunct="1"/>
              <a:t>87</a:t>
            </a:fld>
            <a:endParaRPr lang="es-ES" altLang="es-AR" sz="1200" b="0" u="none"/>
          </a:p>
        </p:txBody>
      </p:sp>
      <p:sp>
        <p:nvSpPr>
          <p:cNvPr id="280579" name="Rectangle 2">
            <a:extLst>
              <a:ext uri="{FF2B5EF4-FFF2-40B4-BE49-F238E27FC236}">
                <a16:creationId xmlns:a16="http://schemas.microsoft.com/office/drawing/2014/main" id="{E9C5D4D1-E19C-43EF-9A43-95E7BBEA46FA}"/>
              </a:ext>
            </a:extLst>
          </p:cNvPr>
          <p:cNvSpPr>
            <a:spLocks noGrp="1" noRot="1" noChangeAspect="1" noChangeArrowheads="1" noTextEdit="1"/>
          </p:cNvSpPr>
          <p:nvPr>
            <p:ph type="sldImg"/>
          </p:nvPr>
        </p:nvSpPr>
        <p:spPr>
          <a:xfrm>
            <a:off x="90488" y="744538"/>
            <a:ext cx="6619875" cy="3724275"/>
          </a:xfrm>
          <a:ln/>
        </p:spPr>
      </p:sp>
      <p:sp>
        <p:nvSpPr>
          <p:cNvPr id="280580" name="Rectangle 3">
            <a:extLst>
              <a:ext uri="{FF2B5EF4-FFF2-40B4-BE49-F238E27FC236}">
                <a16:creationId xmlns:a16="http://schemas.microsoft.com/office/drawing/2014/main" id="{4B0057D7-D462-43B3-92AD-FCE44BC6020E}"/>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B731AB2-1BD8-4453-ABB8-F9DBCAEB2FAF}"/>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algn="ctr" defTabSz="919163">
              <a:defRPr sz="1600" b="1">
                <a:solidFill>
                  <a:schemeClr val="tx1"/>
                </a:solidFill>
                <a:latin typeface="Arial" panose="020B0604020202020204" pitchFamily="34" charset="0"/>
              </a:defRPr>
            </a:lvl1pPr>
            <a:lvl2pPr marL="746125" indent="-287338" algn="ctr" defTabSz="919163">
              <a:defRPr sz="1600" b="1">
                <a:solidFill>
                  <a:schemeClr val="tx1"/>
                </a:solidFill>
                <a:latin typeface="Arial" panose="020B0604020202020204" pitchFamily="34" charset="0"/>
              </a:defRPr>
            </a:lvl2pPr>
            <a:lvl3pPr marL="1146175" indent="-228600" algn="ctr" defTabSz="919163">
              <a:defRPr sz="1600" b="1">
                <a:solidFill>
                  <a:schemeClr val="tx1"/>
                </a:solidFill>
                <a:latin typeface="Arial" panose="020B0604020202020204" pitchFamily="34" charset="0"/>
              </a:defRPr>
            </a:lvl3pPr>
            <a:lvl4pPr marL="1604963" indent="-228600" algn="ctr" defTabSz="919163">
              <a:defRPr sz="1600" b="1">
                <a:solidFill>
                  <a:schemeClr val="tx1"/>
                </a:solidFill>
                <a:latin typeface="Arial" panose="020B0604020202020204" pitchFamily="34" charset="0"/>
              </a:defRPr>
            </a:lvl4pPr>
            <a:lvl5pPr marL="2063750" indent="-228600" algn="ctr" defTabSz="919163">
              <a:defRPr sz="1600" b="1">
                <a:solidFill>
                  <a:schemeClr val="tx1"/>
                </a:solidFill>
                <a:latin typeface="Arial" panose="020B0604020202020204" pitchFamily="34" charset="0"/>
              </a:defRPr>
            </a:lvl5pPr>
            <a:lvl6pPr marL="2520950" indent="-228600" algn="ctr" defTabSz="919163" eaLnBrk="0" fontAlgn="base" hangingPunct="0">
              <a:spcBef>
                <a:spcPct val="0"/>
              </a:spcBef>
              <a:spcAft>
                <a:spcPct val="0"/>
              </a:spcAft>
              <a:defRPr sz="1600" b="1">
                <a:solidFill>
                  <a:schemeClr val="tx1"/>
                </a:solidFill>
                <a:latin typeface="Arial" panose="020B0604020202020204" pitchFamily="34" charset="0"/>
              </a:defRPr>
            </a:lvl6pPr>
            <a:lvl7pPr marL="2978150" indent="-228600" algn="ctr" defTabSz="919163" eaLnBrk="0" fontAlgn="base" hangingPunct="0">
              <a:spcBef>
                <a:spcPct val="0"/>
              </a:spcBef>
              <a:spcAft>
                <a:spcPct val="0"/>
              </a:spcAft>
              <a:defRPr sz="1600" b="1">
                <a:solidFill>
                  <a:schemeClr val="tx1"/>
                </a:solidFill>
                <a:latin typeface="Arial" panose="020B0604020202020204" pitchFamily="34" charset="0"/>
              </a:defRPr>
            </a:lvl7pPr>
            <a:lvl8pPr marL="3435350" indent="-228600" algn="ctr" defTabSz="919163" eaLnBrk="0" fontAlgn="base" hangingPunct="0">
              <a:spcBef>
                <a:spcPct val="0"/>
              </a:spcBef>
              <a:spcAft>
                <a:spcPct val="0"/>
              </a:spcAft>
              <a:defRPr sz="1600" b="1">
                <a:solidFill>
                  <a:schemeClr val="tx1"/>
                </a:solidFill>
                <a:latin typeface="Arial" panose="020B0604020202020204" pitchFamily="34" charset="0"/>
              </a:defRPr>
            </a:lvl8pPr>
            <a:lvl9pPr marL="3892550" indent="-228600" algn="ctr" defTabSz="919163" eaLnBrk="0" fontAlgn="base" hangingPunct="0">
              <a:spcBef>
                <a:spcPct val="0"/>
              </a:spcBef>
              <a:spcAft>
                <a:spcPct val="0"/>
              </a:spcAft>
              <a:defRPr sz="1600" b="1">
                <a:solidFill>
                  <a:schemeClr val="tx1"/>
                </a:solidFill>
                <a:latin typeface="Arial" panose="020B0604020202020204" pitchFamily="34" charset="0"/>
              </a:defRPr>
            </a:lvl9pPr>
          </a:lstStyle>
          <a:p>
            <a:pPr algn="r" eaLnBrk="1" hangingPunct="1"/>
            <a:fld id="{AED4B752-91EC-4DF5-BF41-569521B01BF8}" type="slidenum">
              <a:rPr lang="es-ES" altLang="es-AR" sz="1200" b="0">
                <a:latin typeface="Times New Roman" panose="02020603050405020304" pitchFamily="18" charset="0"/>
              </a:rPr>
              <a:pPr algn="r" eaLnBrk="1" hangingPunct="1"/>
              <a:t>5</a:t>
            </a:fld>
            <a:endParaRPr lang="es-ES" altLang="es-AR" sz="1200" b="0">
              <a:latin typeface="Times New Roman" panose="02020603050405020304" pitchFamily="18" charset="0"/>
            </a:endParaRPr>
          </a:p>
        </p:txBody>
      </p:sp>
      <p:sp>
        <p:nvSpPr>
          <p:cNvPr id="8195" name="Rectangle 2">
            <a:extLst>
              <a:ext uri="{FF2B5EF4-FFF2-40B4-BE49-F238E27FC236}">
                <a16:creationId xmlns:a16="http://schemas.microsoft.com/office/drawing/2014/main" id="{CF61A467-130E-46B9-AD0C-939D0907B894}"/>
              </a:ext>
            </a:extLst>
          </p:cNvPr>
          <p:cNvSpPr>
            <a:spLocks noGrp="1" noRot="1" noChangeAspect="1" noChangeArrowheads="1" noTextEdit="1"/>
          </p:cNvSpPr>
          <p:nvPr>
            <p:ph type="sldImg"/>
          </p:nvPr>
        </p:nvSpPr>
        <p:spPr>
          <a:xfrm>
            <a:off x="90488" y="744538"/>
            <a:ext cx="6619875" cy="3724275"/>
          </a:xfrm>
          <a:ln/>
        </p:spPr>
      </p:sp>
      <p:sp>
        <p:nvSpPr>
          <p:cNvPr id="8196" name="Rectangle 3">
            <a:extLst>
              <a:ext uri="{FF2B5EF4-FFF2-40B4-BE49-F238E27FC236}">
                <a16:creationId xmlns:a16="http://schemas.microsoft.com/office/drawing/2014/main" id="{346D7E10-0B16-4CE6-8816-6BA81CA5E5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tLang="es-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789F815C-21C6-43E1-B91F-B157D71CE6F4}"/>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1DDA39D8-A552-47C1-BDAB-365C04B87223}" type="slidenum">
              <a:rPr lang="es-ES" altLang="es-AR" sz="1200" b="0" u="none"/>
              <a:pPr algn="r" eaLnBrk="1" hangingPunct="1"/>
              <a:t>88</a:t>
            </a:fld>
            <a:endParaRPr lang="es-ES" altLang="es-AR" sz="1200" b="0" u="none"/>
          </a:p>
        </p:txBody>
      </p:sp>
      <p:sp>
        <p:nvSpPr>
          <p:cNvPr id="262147" name="Rectangle 2">
            <a:extLst>
              <a:ext uri="{FF2B5EF4-FFF2-40B4-BE49-F238E27FC236}">
                <a16:creationId xmlns:a16="http://schemas.microsoft.com/office/drawing/2014/main" id="{16AC59E0-5CF9-456C-8689-B6C58A2BB4B7}"/>
              </a:ext>
            </a:extLst>
          </p:cNvPr>
          <p:cNvSpPr>
            <a:spLocks noGrp="1" noRot="1" noChangeAspect="1" noChangeArrowheads="1" noTextEdit="1"/>
          </p:cNvSpPr>
          <p:nvPr>
            <p:ph type="sldImg"/>
          </p:nvPr>
        </p:nvSpPr>
        <p:spPr>
          <a:xfrm>
            <a:off x="90488" y="744538"/>
            <a:ext cx="6619875" cy="3724275"/>
          </a:xfrm>
          <a:ln/>
        </p:spPr>
      </p:sp>
      <p:sp>
        <p:nvSpPr>
          <p:cNvPr id="262148" name="Rectangle 3">
            <a:extLst>
              <a:ext uri="{FF2B5EF4-FFF2-40B4-BE49-F238E27FC236}">
                <a16:creationId xmlns:a16="http://schemas.microsoft.com/office/drawing/2014/main" id="{130BA30F-2005-4D74-83DB-7D814D57E5A1}"/>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0EBC0E9E-8D70-49D2-963D-BA1F4E93133C}"/>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defTabSz="919163" eaLnBrk="0" hangingPunct="0">
              <a:defRPr sz="2400" u="sng">
                <a:solidFill>
                  <a:schemeClr val="tx1"/>
                </a:solidFill>
                <a:latin typeface="Times New Roman" panose="02020603050405020304" pitchFamily="18" charset="0"/>
              </a:defRPr>
            </a:lvl1pPr>
            <a:lvl2pPr marL="746125" indent="-287338" defTabSz="919163" eaLnBrk="0" hangingPunct="0">
              <a:defRPr sz="2400" u="sng">
                <a:solidFill>
                  <a:schemeClr val="tx1"/>
                </a:solidFill>
                <a:latin typeface="Times New Roman" panose="02020603050405020304" pitchFamily="18" charset="0"/>
              </a:defRPr>
            </a:lvl2pPr>
            <a:lvl3pPr marL="1146175" indent="-228600" defTabSz="919163" eaLnBrk="0" hangingPunct="0">
              <a:defRPr sz="2400" u="sng">
                <a:solidFill>
                  <a:schemeClr val="tx1"/>
                </a:solidFill>
                <a:latin typeface="Times New Roman" panose="02020603050405020304" pitchFamily="18" charset="0"/>
              </a:defRPr>
            </a:lvl3pPr>
            <a:lvl4pPr marL="1604963" indent="-228600" defTabSz="919163" eaLnBrk="0" hangingPunct="0">
              <a:defRPr sz="2400" u="sng">
                <a:solidFill>
                  <a:schemeClr val="tx1"/>
                </a:solidFill>
                <a:latin typeface="Times New Roman" panose="02020603050405020304" pitchFamily="18" charset="0"/>
              </a:defRPr>
            </a:lvl4pPr>
            <a:lvl5pPr marL="2063750" indent="-228600" defTabSz="919163" eaLnBrk="0" hangingPunct="0">
              <a:defRPr sz="2400" u="sng">
                <a:solidFill>
                  <a:schemeClr val="tx1"/>
                </a:solidFill>
                <a:latin typeface="Times New Roman" panose="02020603050405020304" pitchFamily="18" charset="0"/>
              </a:defRPr>
            </a:lvl5pPr>
            <a:lvl6pPr marL="25209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6pPr>
            <a:lvl7pPr marL="29781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7pPr>
            <a:lvl8pPr marL="34353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8pPr>
            <a:lvl9pPr marL="3892550" indent="-228600" algn="ctr" defTabSz="919163" eaLnBrk="0" fontAlgn="base" hangingPunct="0">
              <a:spcBef>
                <a:spcPct val="0"/>
              </a:spcBef>
              <a:spcAft>
                <a:spcPct val="0"/>
              </a:spcAft>
              <a:defRPr sz="2400" u="sng">
                <a:solidFill>
                  <a:schemeClr val="tx1"/>
                </a:solidFill>
                <a:latin typeface="Times New Roman" panose="02020603050405020304" pitchFamily="18" charset="0"/>
              </a:defRPr>
            </a:lvl9pPr>
          </a:lstStyle>
          <a:p>
            <a:pPr algn="r" eaLnBrk="1" hangingPunct="1"/>
            <a:fld id="{29332C4D-0CA6-4260-943F-6F583983F942}" type="slidenum">
              <a:rPr lang="es-ES" altLang="es-AR" sz="1200" b="0" u="none"/>
              <a:pPr algn="r" eaLnBrk="1" hangingPunct="1"/>
              <a:t>89</a:t>
            </a:fld>
            <a:endParaRPr lang="es-ES" altLang="es-AR" sz="1200" b="0" u="none"/>
          </a:p>
        </p:txBody>
      </p:sp>
      <p:sp>
        <p:nvSpPr>
          <p:cNvPr id="258051" name="Rectangle 2">
            <a:extLst>
              <a:ext uri="{FF2B5EF4-FFF2-40B4-BE49-F238E27FC236}">
                <a16:creationId xmlns:a16="http://schemas.microsoft.com/office/drawing/2014/main" id="{60A1446D-D971-437F-B6BC-644DDA0938FE}"/>
              </a:ext>
            </a:extLst>
          </p:cNvPr>
          <p:cNvSpPr>
            <a:spLocks noGrp="1" noRot="1" noChangeAspect="1" noChangeArrowheads="1" noTextEdit="1"/>
          </p:cNvSpPr>
          <p:nvPr>
            <p:ph type="sldImg"/>
          </p:nvPr>
        </p:nvSpPr>
        <p:spPr>
          <a:xfrm>
            <a:off x="90488" y="744538"/>
            <a:ext cx="6619875" cy="3724275"/>
          </a:xfrm>
          <a:ln/>
        </p:spPr>
      </p:sp>
      <p:sp>
        <p:nvSpPr>
          <p:cNvPr id="258052" name="Rectangle 3">
            <a:extLst>
              <a:ext uri="{FF2B5EF4-FFF2-40B4-BE49-F238E27FC236}">
                <a16:creationId xmlns:a16="http://schemas.microsoft.com/office/drawing/2014/main" id="{083CB228-F469-482C-9361-C06635D9FB5A}"/>
              </a:ext>
            </a:extLst>
          </p:cNvPr>
          <p:cNvSpPr>
            <a:spLocks noGrp="1" noChangeArrowheads="1"/>
          </p:cNvSpPr>
          <p:nvPr>
            <p:ph type="body" idx="1"/>
          </p:nvPr>
        </p:nvSpPr>
        <p:spPr/>
        <p:txBody>
          <a:bodyPr/>
          <a:lstStyle/>
          <a:p>
            <a:endParaRPr lang="es-AR" altLang="es-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20818B8D-1917-4B51-AF00-10662D978EF2}"/>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algn="ctr" defTabSz="919163">
              <a:defRPr sz="1600" b="1">
                <a:solidFill>
                  <a:schemeClr val="tx1"/>
                </a:solidFill>
                <a:latin typeface="Arial" panose="020B0604020202020204" pitchFamily="34" charset="0"/>
              </a:defRPr>
            </a:lvl1pPr>
            <a:lvl2pPr marL="746125" indent="-287338" algn="ctr" defTabSz="919163">
              <a:defRPr sz="1600" b="1">
                <a:solidFill>
                  <a:schemeClr val="tx1"/>
                </a:solidFill>
                <a:latin typeface="Arial" panose="020B0604020202020204" pitchFamily="34" charset="0"/>
              </a:defRPr>
            </a:lvl2pPr>
            <a:lvl3pPr marL="1146175" indent="-228600" algn="ctr" defTabSz="919163">
              <a:defRPr sz="1600" b="1">
                <a:solidFill>
                  <a:schemeClr val="tx1"/>
                </a:solidFill>
                <a:latin typeface="Arial" panose="020B0604020202020204" pitchFamily="34" charset="0"/>
              </a:defRPr>
            </a:lvl3pPr>
            <a:lvl4pPr marL="1604963" indent="-228600" algn="ctr" defTabSz="919163">
              <a:defRPr sz="1600" b="1">
                <a:solidFill>
                  <a:schemeClr val="tx1"/>
                </a:solidFill>
                <a:latin typeface="Arial" panose="020B0604020202020204" pitchFamily="34" charset="0"/>
              </a:defRPr>
            </a:lvl4pPr>
            <a:lvl5pPr marL="2063750" indent="-228600" algn="ctr" defTabSz="919163">
              <a:defRPr sz="1600" b="1">
                <a:solidFill>
                  <a:schemeClr val="tx1"/>
                </a:solidFill>
                <a:latin typeface="Arial" panose="020B0604020202020204" pitchFamily="34" charset="0"/>
              </a:defRPr>
            </a:lvl5pPr>
            <a:lvl6pPr marL="2520950" indent="-228600" algn="ctr" defTabSz="919163" eaLnBrk="0" fontAlgn="base" hangingPunct="0">
              <a:spcBef>
                <a:spcPct val="0"/>
              </a:spcBef>
              <a:spcAft>
                <a:spcPct val="0"/>
              </a:spcAft>
              <a:defRPr sz="1600" b="1">
                <a:solidFill>
                  <a:schemeClr val="tx1"/>
                </a:solidFill>
                <a:latin typeface="Arial" panose="020B0604020202020204" pitchFamily="34" charset="0"/>
              </a:defRPr>
            </a:lvl6pPr>
            <a:lvl7pPr marL="2978150" indent="-228600" algn="ctr" defTabSz="919163" eaLnBrk="0" fontAlgn="base" hangingPunct="0">
              <a:spcBef>
                <a:spcPct val="0"/>
              </a:spcBef>
              <a:spcAft>
                <a:spcPct val="0"/>
              </a:spcAft>
              <a:defRPr sz="1600" b="1">
                <a:solidFill>
                  <a:schemeClr val="tx1"/>
                </a:solidFill>
                <a:latin typeface="Arial" panose="020B0604020202020204" pitchFamily="34" charset="0"/>
              </a:defRPr>
            </a:lvl7pPr>
            <a:lvl8pPr marL="3435350" indent="-228600" algn="ctr" defTabSz="919163" eaLnBrk="0" fontAlgn="base" hangingPunct="0">
              <a:spcBef>
                <a:spcPct val="0"/>
              </a:spcBef>
              <a:spcAft>
                <a:spcPct val="0"/>
              </a:spcAft>
              <a:defRPr sz="1600" b="1">
                <a:solidFill>
                  <a:schemeClr val="tx1"/>
                </a:solidFill>
                <a:latin typeface="Arial" panose="020B0604020202020204" pitchFamily="34" charset="0"/>
              </a:defRPr>
            </a:lvl8pPr>
            <a:lvl9pPr marL="3892550" indent="-228600" algn="ctr" defTabSz="919163" eaLnBrk="0" fontAlgn="base" hangingPunct="0">
              <a:spcBef>
                <a:spcPct val="0"/>
              </a:spcBef>
              <a:spcAft>
                <a:spcPct val="0"/>
              </a:spcAft>
              <a:defRPr sz="1600" b="1">
                <a:solidFill>
                  <a:schemeClr val="tx1"/>
                </a:solidFill>
                <a:latin typeface="Arial" panose="020B0604020202020204" pitchFamily="34" charset="0"/>
              </a:defRPr>
            </a:lvl9pPr>
          </a:lstStyle>
          <a:p>
            <a:pPr algn="r" eaLnBrk="1" hangingPunct="1"/>
            <a:fld id="{31261642-982F-40A3-9805-36CE1CF8C18B}" type="slidenum">
              <a:rPr lang="es-ES" altLang="es-AR" sz="1200" b="0">
                <a:latin typeface="Times New Roman" panose="02020603050405020304" pitchFamily="18" charset="0"/>
              </a:rPr>
              <a:pPr algn="r" eaLnBrk="1" hangingPunct="1"/>
              <a:t>8</a:t>
            </a:fld>
            <a:endParaRPr lang="es-ES" altLang="es-AR" sz="1200" b="0">
              <a:latin typeface="Times New Roman" panose="02020603050405020304" pitchFamily="18" charset="0"/>
            </a:endParaRPr>
          </a:p>
        </p:txBody>
      </p:sp>
      <p:sp>
        <p:nvSpPr>
          <p:cNvPr id="16387" name="Rectangle 2">
            <a:extLst>
              <a:ext uri="{FF2B5EF4-FFF2-40B4-BE49-F238E27FC236}">
                <a16:creationId xmlns:a16="http://schemas.microsoft.com/office/drawing/2014/main" id="{9C729D06-9E1C-4EBF-9CA1-00E85F7CF27E}"/>
              </a:ext>
            </a:extLst>
          </p:cNvPr>
          <p:cNvSpPr>
            <a:spLocks noGrp="1" noRot="1" noChangeAspect="1" noChangeArrowheads="1" noTextEdit="1"/>
          </p:cNvSpPr>
          <p:nvPr>
            <p:ph type="sldImg"/>
          </p:nvPr>
        </p:nvSpPr>
        <p:spPr>
          <a:xfrm>
            <a:off x="90488" y="744538"/>
            <a:ext cx="6619875" cy="3724275"/>
          </a:xfrm>
          <a:ln/>
        </p:spPr>
      </p:sp>
      <p:sp>
        <p:nvSpPr>
          <p:cNvPr id="16388" name="Rectangle 3">
            <a:extLst>
              <a:ext uri="{FF2B5EF4-FFF2-40B4-BE49-F238E27FC236}">
                <a16:creationId xmlns:a16="http://schemas.microsoft.com/office/drawing/2014/main" id="{EEBC01A1-DFD2-435F-994C-1BAD921E08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tLang="es-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FAFF7AB-DE6C-45DD-AF6C-63032BAF3622}"/>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algn="ctr" defTabSz="919163">
              <a:defRPr sz="1600" b="1">
                <a:solidFill>
                  <a:schemeClr val="tx1"/>
                </a:solidFill>
                <a:latin typeface="Arial" panose="020B0604020202020204" pitchFamily="34" charset="0"/>
              </a:defRPr>
            </a:lvl1pPr>
            <a:lvl2pPr marL="746125" indent="-287338" algn="ctr" defTabSz="919163">
              <a:defRPr sz="1600" b="1">
                <a:solidFill>
                  <a:schemeClr val="tx1"/>
                </a:solidFill>
                <a:latin typeface="Arial" panose="020B0604020202020204" pitchFamily="34" charset="0"/>
              </a:defRPr>
            </a:lvl2pPr>
            <a:lvl3pPr marL="1146175" indent="-228600" algn="ctr" defTabSz="919163">
              <a:defRPr sz="1600" b="1">
                <a:solidFill>
                  <a:schemeClr val="tx1"/>
                </a:solidFill>
                <a:latin typeface="Arial" panose="020B0604020202020204" pitchFamily="34" charset="0"/>
              </a:defRPr>
            </a:lvl3pPr>
            <a:lvl4pPr marL="1604963" indent="-228600" algn="ctr" defTabSz="919163">
              <a:defRPr sz="1600" b="1">
                <a:solidFill>
                  <a:schemeClr val="tx1"/>
                </a:solidFill>
                <a:latin typeface="Arial" panose="020B0604020202020204" pitchFamily="34" charset="0"/>
              </a:defRPr>
            </a:lvl4pPr>
            <a:lvl5pPr marL="2063750" indent="-228600" algn="ctr" defTabSz="919163">
              <a:defRPr sz="1600" b="1">
                <a:solidFill>
                  <a:schemeClr val="tx1"/>
                </a:solidFill>
                <a:latin typeface="Arial" panose="020B0604020202020204" pitchFamily="34" charset="0"/>
              </a:defRPr>
            </a:lvl5pPr>
            <a:lvl6pPr marL="2520950" indent="-228600" algn="ctr" defTabSz="919163" eaLnBrk="0" fontAlgn="base" hangingPunct="0">
              <a:spcBef>
                <a:spcPct val="0"/>
              </a:spcBef>
              <a:spcAft>
                <a:spcPct val="0"/>
              </a:spcAft>
              <a:defRPr sz="1600" b="1">
                <a:solidFill>
                  <a:schemeClr val="tx1"/>
                </a:solidFill>
                <a:latin typeface="Arial" panose="020B0604020202020204" pitchFamily="34" charset="0"/>
              </a:defRPr>
            </a:lvl6pPr>
            <a:lvl7pPr marL="2978150" indent="-228600" algn="ctr" defTabSz="919163" eaLnBrk="0" fontAlgn="base" hangingPunct="0">
              <a:spcBef>
                <a:spcPct val="0"/>
              </a:spcBef>
              <a:spcAft>
                <a:spcPct val="0"/>
              </a:spcAft>
              <a:defRPr sz="1600" b="1">
                <a:solidFill>
                  <a:schemeClr val="tx1"/>
                </a:solidFill>
                <a:latin typeface="Arial" panose="020B0604020202020204" pitchFamily="34" charset="0"/>
              </a:defRPr>
            </a:lvl7pPr>
            <a:lvl8pPr marL="3435350" indent="-228600" algn="ctr" defTabSz="919163" eaLnBrk="0" fontAlgn="base" hangingPunct="0">
              <a:spcBef>
                <a:spcPct val="0"/>
              </a:spcBef>
              <a:spcAft>
                <a:spcPct val="0"/>
              </a:spcAft>
              <a:defRPr sz="1600" b="1">
                <a:solidFill>
                  <a:schemeClr val="tx1"/>
                </a:solidFill>
                <a:latin typeface="Arial" panose="020B0604020202020204" pitchFamily="34" charset="0"/>
              </a:defRPr>
            </a:lvl8pPr>
            <a:lvl9pPr marL="3892550" indent="-228600" algn="ctr" defTabSz="919163" eaLnBrk="0" fontAlgn="base" hangingPunct="0">
              <a:spcBef>
                <a:spcPct val="0"/>
              </a:spcBef>
              <a:spcAft>
                <a:spcPct val="0"/>
              </a:spcAft>
              <a:defRPr sz="1600" b="1">
                <a:solidFill>
                  <a:schemeClr val="tx1"/>
                </a:solidFill>
                <a:latin typeface="Arial" panose="020B0604020202020204" pitchFamily="34" charset="0"/>
              </a:defRPr>
            </a:lvl9pPr>
          </a:lstStyle>
          <a:p>
            <a:pPr algn="r" eaLnBrk="1" hangingPunct="1"/>
            <a:fld id="{DE36EFAC-A932-47D9-B2CB-666939D4627F}" type="slidenum">
              <a:rPr lang="es-ES" altLang="es-AR" sz="1200" b="0">
                <a:latin typeface="Times New Roman" panose="02020603050405020304" pitchFamily="18" charset="0"/>
              </a:rPr>
              <a:pPr algn="r" eaLnBrk="1" hangingPunct="1"/>
              <a:t>9</a:t>
            </a:fld>
            <a:endParaRPr lang="es-ES" altLang="es-AR" sz="1200" b="0">
              <a:latin typeface="Times New Roman" panose="02020603050405020304" pitchFamily="18" charset="0"/>
            </a:endParaRPr>
          </a:p>
        </p:txBody>
      </p:sp>
      <p:sp>
        <p:nvSpPr>
          <p:cNvPr id="18435" name="Rectangle 2">
            <a:extLst>
              <a:ext uri="{FF2B5EF4-FFF2-40B4-BE49-F238E27FC236}">
                <a16:creationId xmlns:a16="http://schemas.microsoft.com/office/drawing/2014/main" id="{29F60F96-08A5-48E2-BF38-3422F81C2EC2}"/>
              </a:ext>
            </a:extLst>
          </p:cNvPr>
          <p:cNvSpPr>
            <a:spLocks noGrp="1" noRot="1" noChangeAspect="1" noChangeArrowheads="1" noTextEdit="1"/>
          </p:cNvSpPr>
          <p:nvPr>
            <p:ph type="sldImg"/>
          </p:nvPr>
        </p:nvSpPr>
        <p:spPr>
          <a:xfrm>
            <a:off x="90488" y="744538"/>
            <a:ext cx="6619875" cy="3724275"/>
          </a:xfrm>
          <a:ln/>
        </p:spPr>
      </p:sp>
      <p:sp>
        <p:nvSpPr>
          <p:cNvPr id="18436" name="Rectangle 3">
            <a:extLst>
              <a:ext uri="{FF2B5EF4-FFF2-40B4-BE49-F238E27FC236}">
                <a16:creationId xmlns:a16="http://schemas.microsoft.com/office/drawing/2014/main" id="{0B513868-CF9A-4E77-BDB0-226EB4A5CCB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tLang="es-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B89BAEF7-EEF8-458B-9447-F246DB8B517E}"/>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algn="ctr" defTabSz="919163">
              <a:defRPr sz="1600" b="1">
                <a:solidFill>
                  <a:schemeClr val="tx1"/>
                </a:solidFill>
                <a:latin typeface="Arial" panose="020B0604020202020204" pitchFamily="34" charset="0"/>
              </a:defRPr>
            </a:lvl1pPr>
            <a:lvl2pPr marL="746125" indent="-287338" algn="ctr" defTabSz="919163">
              <a:defRPr sz="1600" b="1">
                <a:solidFill>
                  <a:schemeClr val="tx1"/>
                </a:solidFill>
                <a:latin typeface="Arial" panose="020B0604020202020204" pitchFamily="34" charset="0"/>
              </a:defRPr>
            </a:lvl2pPr>
            <a:lvl3pPr marL="1146175" indent="-228600" algn="ctr" defTabSz="919163">
              <a:defRPr sz="1600" b="1">
                <a:solidFill>
                  <a:schemeClr val="tx1"/>
                </a:solidFill>
                <a:latin typeface="Arial" panose="020B0604020202020204" pitchFamily="34" charset="0"/>
              </a:defRPr>
            </a:lvl3pPr>
            <a:lvl4pPr marL="1604963" indent="-228600" algn="ctr" defTabSz="919163">
              <a:defRPr sz="1600" b="1">
                <a:solidFill>
                  <a:schemeClr val="tx1"/>
                </a:solidFill>
                <a:latin typeface="Arial" panose="020B0604020202020204" pitchFamily="34" charset="0"/>
              </a:defRPr>
            </a:lvl4pPr>
            <a:lvl5pPr marL="2063750" indent="-228600" algn="ctr" defTabSz="919163">
              <a:defRPr sz="1600" b="1">
                <a:solidFill>
                  <a:schemeClr val="tx1"/>
                </a:solidFill>
                <a:latin typeface="Arial" panose="020B0604020202020204" pitchFamily="34" charset="0"/>
              </a:defRPr>
            </a:lvl5pPr>
            <a:lvl6pPr marL="2520950" indent="-228600" algn="ctr" defTabSz="919163" eaLnBrk="0" fontAlgn="base" hangingPunct="0">
              <a:spcBef>
                <a:spcPct val="0"/>
              </a:spcBef>
              <a:spcAft>
                <a:spcPct val="0"/>
              </a:spcAft>
              <a:defRPr sz="1600" b="1">
                <a:solidFill>
                  <a:schemeClr val="tx1"/>
                </a:solidFill>
                <a:latin typeface="Arial" panose="020B0604020202020204" pitchFamily="34" charset="0"/>
              </a:defRPr>
            </a:lvl6pPr>
            <a:lvl7pPr marL="2978150" indent="-228600" algn="ctr" defTabSz="919163" eaLnBrk="0" fontAlgn="base" hangingPunct="0">
              <a:spcBef>
                <a:spcPct val="0"/>
              </a:spcBef>
              <a:spcAft>
                <a:spcPct val="0"/>
              </a:spcAft>
              <a:defRPr sz="1600" b="1">
                <a:solidFill>
                  <a:schemeClr val="tx1"/>
                </a:solidFill>
                <a:latin typeface="Arial" panose="020B0604020202020204" pitchFamily="34" charset="0"/>
              </a:defRPr>
            </a:lvl7pPr>
            <a:lvl8pPr marL="3435350" indent="-228600" algn="ctr" defTabSz="919163" eaLnBrk="0" fontAlgn="base" hangingPunct="0">
              <a:spcBef>
                <a:spcPct val="0"/>
              </a:spcBef>
              <a:spcAft>
                <a:spcPct val="0"/>
              </a:spcAft>
              <a:defRPr sz="1600" b="1">
                <a:solidFill>
                  <a:schemeClr val="tx1"/>
                </a:solidFill>
                <a:latin typeface="Arial" panose="020B0604020202020204" pitchFamily="34" charset="0"/>
              </a:defRPr>
            </a:lvl8pPr>
            <a:lvl9pPr marL="3892550" indent="-228600" algn="ctr" defTabSz="919163" eaLnBrk="0" fontAlgn="base" hangingPunct="0">
              <a:spcBef>
                <a:spcPct val="0"/>
              </a:spcBef>
              <a:spcAft>
                <a:spcPct val="0"/>
              </a:spcAft>
              <a:defRPr sz="1600" b="1">
                <a:solidFill>
                  <a:schemeClr val="tx1"/>
                </a:solidFill>
                <a:latin typeface="Arial" panose="020B0604020202020204" pitchFamily="34" charset="0"/>
              </a:defRPr>
            </a:lvl9pPr>
          </a:lstStyle>
          <a:p>
            <a:pPr algn="r" eaLnBrk="1" hangingPunct="1"/>
            <a:fld id="{BD1E36DB-432E-44B4-8811-B0F217F2F7C5}" type="slidenum">
              <a:rPr lang="es-ES" altLang="es-AR" sz="1200" b="0">
                <a:latin typeface="Times New Roman" panose="02020603050405020304" pitchFamily="18" charset="0"/>
              </a:rPr>
              <a:pPr algn="r" eaLnBrk="1" hangingPunct="1"/>
              <a:t>11</a:t>
            </a:fld>
            <a:endParaRPr lang="es-ES" altLang="es-AR" sz="1200" b="0">
              <a:latin typeface="Times New Roman" panose="02020603050405020304" pitchFamily="18" charset="0"/>
            </a:endParaRPr>
          </a:p>
        </p:txBody>
      </p:sp>
      <p:sp>
        <p:nvSpPr>
          <p:cNvPr id="28675" name="Rectangle 2">
            <a:extLst>
              <a:ext uri="{FF2B5EF4-FFF2-40B4-BE49-F238E27FC236}">
                <a16:creationId xmlns:a16="http://schemas.microsoft.com/office/drawing/2014/main" id="{BEDB01C8-EF1A-42E6-BFB7-65A9F03C6BBA}"/>
              </a:ext>
            </a:extLst>
          </p:cNvPr>
          <p:cNvSpPr>
            <a:spLocks noGrp="1" noRot="1" noChangeAspect="1" noChangeArrowheads="1" noTextEdit="1"/>
          </p:cNvSpPr>
          <p:nvPr>
            <p:ph type="sldImg"/>
          </p:nvPr>
        </p:nvSpPr>
        <p:spPr>
          <a:xfrm>
            <a:off x="90488" y="744538"/>
            <a:ext cx="6619875" cy="3724275"/>
          </a:xfrm>
          <a:ln/>
        </p:spPr>
      </p:sp>
      <p:sp>
        <p:nvSpPr>
          <p:cNvPr id="28676" name="Rectangle 3">
            <a:extLst>
              <a:ext uri="{FF2B5EF4-FFF2-40B4-BE49-F238E27FC236}">
                <a16:creationId xmlns:a16="http://schemas.microsoft.com/office/drawing/2014/main" id="{CDA4ED42-4982-4C11-981F-803394D9E29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tLang="es-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F07C8CC8-ED4E-4810-BD0C-F9A174D0D71D}"/>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algn="ctr" defTabSz="919163">
              <a:defRPr sz="1600" b="1">
                <a:solidFill>
                  <a:schemeClr val="tx1"/>
                </a:solidFill>
                <a:latin typeface="Arial" panose="020B0604020202020204" pitchFamily="34" charset="0"/>
              </a:defRPr>
            </a:lvl1pPr>
            <a:lvl2pPr marL="746125" indent="-287338" algn="ctr" defTabSz="919163">
              <a:defRPr sz="1600" b="1">
                <a:solidFill>
                  <a:schemeClr val="tx1"/>
                </a:solidFill>
                <a:latin typeface="Arial" panose="020B0604020202020204" pitchFamily="34" charset="0"/>
              </a:defRPr>
            </a:lvl2pPr>
            <a:lvl3pPr marL="1146175" indent="-228600" algn="ctr" defTabSz="919163">
              <a:defRPr sz="1600" b="1">
                <a:solidFill>
                  <a:schemeClr val="tx1"/>
                </a:solidFill>
                <a:latin typeface="Arial" panose="020B0604020202020204" pitchFamily="34" charset="0"/>
              </a:defRPr>
            </a:lvl3pPr>
            <a:lvl4pPr marL="1604963" indent="-228600" algn="ctr" defTabSz="919163">
              <a:defRPr sz="1600" b="1">
                <a:solidFill>
                  <a:schemeClr val="tx1"/>
                </a:solidFill>
                <a:latin typeface="Arial" panose="020B0604020202020204" pitchFamily="34" charset="0"/>
              </a:defRPr>
            </a:lvl4pPr>
            <a:lvl5pPr marL="2063750" indent="-228600" algn="ctr" defTabSz="919163">
              <a:defRPr sz="1600" b="1">
                <a:solidFill>
                  <a:schemeClr val="tx1"/>
                </a:solidFill>
                <a:latin typeface="Arial" panose="020B0604020202020204" pitchFamily="34" charset="0"/>
              </a:defRPr>
            </a:lvl5pPr>
            <a:lvl6pPr marL="2520950" indent="-228600" algn="ctr" defTabSz="919163" eaLnBrk="0" fontAlgn="base" hangingPunct="0">
              <a:spcBef>
                <a:spcPct val="0"/>
              </a:spcBef>
              <a:spcAft>
                <a:spcPct val="0"/>
              </a:spcAft>
              <a:defRPr sz="1600" b="1">
                <a:solidFill>
                  <a:schemeClr val="tx1"/>
                </a:solidFill>
                <a:latin typeface="Arial" panose="020B0604020202020204" pitchFamily="34" charset="0"/>
              </a:defRPr>
            </a:lvl6pPr>
            <a:lvl7pPr marL="2978150" indent="-228600" algn="ctr" defTabSz="919163" eaLnBrk="0" fontAlgn="base" hangingPunct="0">
              <a:spcBef>
                <a:spcPct val="0"/>
              </a:spcBef>
              <a:spcAft>
                <a:spcPct val="0"/>
              </a:spcAft>
              <a:defRPr sz="1600" b="1">
                <a:solidFill>
                  <a:schemeClr val="tx1"/>
                </a:solidFill>
                <a:latin typeface="Arial" panose="020B0604020202020204" pitchFamily="34" charset="0"/>
              </a:defRPr>
            </a:lvl7pPr>
            <a:lvl8pPr marL="3435350" indent="-228600" algn="ctr" defTabSz="919163" eaLnBrk="0" fontAlgn="base" hangingPunct="0">
              <a:spcBef>
                <a:spcPct val="0"/>
              </a:spcBef>
              <a:spcAft>
                <a:spcPct val="0"/>
              </a:spcAft>
              <a:defRPr sz="1600" b="1">
                <a:solidFill>
                  <a:schemeClr val="tx1"/>
                </a:solidFill>
                <a:latin typeface="Arial" panose="020B0604020202020204" pitchFamily="34" charset="0"/>
              </a:defRPr>
            </a:lvl8pPr>
            <a:lvl9pPr marL="3892550" indent="-228600" algn="ctr" defTabSz="919163" eaLnBrk="0" fontAlgn="base" hangingPunct="0">
              <a:spcBef>
                <a:spcPct val="0"/>
              </a:spcBef>
              <a:spcAft>
                <a:spcPct val="0"/>
              </a:spcAft>
              <a:defRPr sz="1600" b="1">
                <a:solidFill>
                  <a:schemeClr val="tx1"/>
                </a:solidFill>
                <a:latin typeface="Arial" panose="020B0604020202020204" pitchFamily="34" charset="0"/>
              </a:defRPr>
            </a:lvl9pPr>
          </a:lstStyle>
          <a:p>
            <a:pPr algn="r" eaLnBrk="1" hangingPunct="1"/>
            <a:fld id="{81379434-C10D-408D-AD4B-4356F28048AE}" type="slidenum">
              <a:rPr lang="es-ES" altLang="es-AR" sz="1200" b="0">
                <a:latin typeface="Times New Roman" panose="02020603050405020304" pitchFamily="18" charset="0"/>
              </a:rPr>
              <a:pPr algn="r" eaLnBrk="1" hangingPunct="1"/>
              <a:t>12</a:t>
            </a:fld>
            <a:endParaRPr lang="es-ES" altLang="es-AR" sz="1200" b="0">
              <a:latin typeface="Times New Roman" panose="02020603050405020304" pitchFamily="18" charset="0"/>
            </a:endParaRPr>
          </a:p>
        </p:txBody>
      </p:sp>
      <p:sp>
        <p:nvSpPr>
          <p:cNvPr id="38915" name="Rectangle 2">
            <a:extLst>
              <a:ext uri="{FF2B5EF4-FFF2-40B4-BE49-F238E27FC236}">
                <a16:creationId xmlns:a16="http://schemas.microsoft.com/office/drawing/2014/main" id="{CF3DE7E9-E7AB-4C7A-9AD5-44B9CE54FB34}"/>
              </a:ext>
            </a:extLst>
          </p:cNvPr>
          <p:cNvSpPr>
            <a:spLocks noGrp="1" noRot="1" noChangeAspect="1" noChangeArrowheads="1" noTextEdit="1"/>
          </p:cNvSpPr>
          <p:nvPr>
            <p:ph type="sldImg"/>
          </p:nvPr>
        </p:nvSpPr>
        <p:spPr>
          <a:xfrm>
            <a:off x="90488" y="744538"/>
            <a:ext cx="6619875" cy="3724275"/>
          </a:xfrm>
          <a:ln/>
        </p:spPr>
      </p:sp>
      <p:sp>
        <p:nvSpPr>
          <p:cNvPr id="38916" name="Rectangle 3">
            <a:extLst>
              <a:ext uri="{FF2B5EF4-FFF2-40B4-BE49-F238E27FC236}">
                <a16:creationId xmlns:a16="http://schemas.microsoft.com/office/drawing/2014/main" id="{0428AC2F-EA7C-4809-AA10-B6CE2F464F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tLang="es-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595E0FC5-17C2-439A-878D-035EC969924F}"/>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algn="ctr" defTabSz="919163">
              <a:defRPr sz="1600" b="1">
                <a:solidFill>
                  <a:schemeClr val="tx1"/>
                </a:solidFill>
                <a:latin typeface="Arial" panose="020B0604020202020204" pitchFamily="34" charset="0"/>
              </a:defRPr>
            </a:lvl1pPr>
            <a:lvl2pPr marL="746125" indent="-287338" algn="ctr" defTabSz="919163">
              <a:defRPr sz="1600" b="1">
                <a:solidFill>
                  <a:schemeClr val="tx1"/>
                </a:solidFill>
                <a:latin typeface="Arial" panose="020B0604020202020204" pitchFamily="34" charset="0"/>
              </a:defRPr>
            </a:lvl2pPr>
            <a:lvl3pPr marL="1146175" indent="-228600" algn="ctr" defTabSz="919163">
              <a:defRPr sz="1600" b="1">
                <a:solidFill>
                  <a:schemeClr val="tx1"/>
                </a:solidFill>
                <a:latin typeface="Arial" panose="020B0604020202020204" pitchFamily="34" charset="0"/>
              </a:defRPr>
            </a:lvl3pPr>
            <a:lvl4pPr marL="1604963" indent="-228600" algn="ctr" defTabSz="919163">
              <a:defRPr sz="1600" b="1">
                <a:solidFill>
                  <a:schemeClr val="tx1"/>
                </a:solidFill>
                <a:latin typeface="Arial" panose="020B0604020202020204" pitchFamily="34" charset="0"/>
              </a:defRPr>
            </a:lvl4pPr>
            <a:lvl5pPr marL="2063750" indent="-228600" algn="ctr" defTabSz="919163">
              <a:defRPr sz="1600" b="1">
                <a:solidFill>
                  <a:schemeClr val="tx1"/>
                </a:solidFill>
                <a:latin typeface="Arial" panose="020B0604020202020204" pitchFamily="34" charset="0"/>
              </a:defRPr>
            </a:lvl5pPr>
            <a:lvl6pPr marL="2520950" indent="-228600" algn="ctr" defTabSz="919163" eaLnBrk="0" fontAlgn="base" hangingPunct="0">
              <a:spcBef>
                <a:spcPct val="0"/>
              </a:spcBef>
              <a:spcAft>
                <a:spcPct val="0"/>
              </a:spcAft>
              <a:defRPr sz="1600" b="1">
                <a:solidFill>
                  <a:schemeClr val="tx1"/>
                </a:solidFill>
                <a:latin typeface="Arial" panose="020B0604020202020204" pitchFamily="34" charset="0"/>
              </a:defRPr>
            </a:lvl6pPr>
            <a:lvl7pPr marL="2978150" indent="-228600" algn="ctr" defTabSz="919163" eaLnBrk="0" fontAlgn="base" hangingPunct="0">
              <a:spcBef>
                <a:spcPct val="0"/>
              </a:spcBef>
              <a:spcAft>
                <a:spcPct val="0"/>
              </a:spcAft>
              <a:defRPr sz="1600" b="1">
                <a:solidFill>
                  <a:schemeClr val="tx1"/>
                </a:solidFill>
                <a:latin typeface="Arial" panose="020B0604020202020204" pitchFamily="34" charset="0"/>
              </a:defRPr>
            </a:lvl7pPr>
            <a:lvl8pPr marL="3435350" indent="-228600" algn="ctr" defTabSz="919163" eaLnBrk="0" fontAlgn="base" hangingPunct="0">
              <a:spcBef>
                <a:spcPct val="0"/>
              </a:spcBef>
              <a:spcAft>
                <a:spcPct val="0"/>
              </a:spcAft>
              <a:defRPr sz="1600" b="1">
                <a:solidFill>
                  <a:schemeClr val="tx1"/>
                </a:solidFill>
                <a:latin typeface="Arial" panose="020B0604020202020204" pitchFamily="34" charset="0"/>
              </a:defRPr>
            </a:lvl8pPr>
            <a:lvl9pPr marL="3892550" indent="-228600" algn="ctr" defTabSz="919163" eaLnBrk="0" fontAlgn="base" hangingPunct="0">
              <a:spcBef>
                <a:spcPct val="0"/>
              </a:spcBef>
              <a:spcAft>
                <a:spcPct val="0"/>
              </a:spcAft>
              <a:defRPr sz="1600" b="1">
                <a:solidFill>
                  <a:schemeClr val="tx1"/>
                </a:solidFill>
                <a:latin typeface="Arial" panose="020B0604020202020204" pitchFamily="34" charset="0"/>
              </a:defRPr>
            </a:lvl9pPr>
          </a:lstStyle>
          <a:p>
            <a:pPr algn="r" eaLnBrk="1" hangingPunct="1"/>
            <a:fld id="{A0B08C76-3537-401C-A1BE-8F2B21B2AD17}" type="slidenum">
              <a:rPr lang="es-ES" altLang="es-AR" sz="1200" b="0">
                <a:latin typeface="Times New Roman" panose="02020603050405020304" pitchFamily="18" charset="0"/>
              </a:rPr>
              <a:pPr algn="r" eaLnBrk="1" hangingPunct="1"/>
              <a:t>13</a:t>
            </a:fld>
            <a:endParaRPr lang="es-ES" altLang="es-AR" sz="1200" b="0">
              <a:latin typeface="Times New Roman" panose="02020603050405020304" pitchFamily="18" charset="0"/>
            </a:endParaRPr>
          </a:p>
        </p:txBody>
      </p:sp>
      <p:sp>
        <p:nvSpPr>
          <p:cNvPr id="40963" name="Rectangle 2">
            <a:extLst>
              <a:ext uri="{FF2B5EF4-FFF2-40B4-BE49-F238E27FC236}">
                <a16:creationId xmlns:a16="http://schemas.microsoft.com/office/drawing/2014/main" id="{284D7898-E531-4C1D-BF8F-684528A56AA4}"/>
              </a:ext>
            </a:extLst>
          </p:cNvPr>
          <p:cNvSpPr>
            <a:spLocks noGrp="1" noRot="1" noChangeAspect="1" noChangeArrowheads="1" noTextEdit="1"/>
          </p:cNvSpPr>
          <p:nvPr>
            <p:ph type="sldImg"/>
          </p:nvPr>
        </p:nvSpPr>
        <p:spPr>
          <a:xfrm>
            <a:off x="90488" y="744538"/>
            <a:ext cx="6619875" cy="3724275"/>
          </a:xfrm>
          <a:ln/>
        </p:spPr>
      </p:sp>
      <p:sp>
        <p:nvSpPr>
          <p:cNvPr id="40964" name="Rectangle 3">
            <a:extLst>
              <a:ext uri="{FF2B5EF4-FFF2-40B4-BE49-F238E27FC236}">
                <a16:creationId xmlns:a16="http://schemas.microsoft.com/office/drawing/2014/main" id="{AF2C6035-AE8E-47BF-A3FB-BC67009E57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tLang="es-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6874E79-29D3-49D8-8F9E-94D026B6B2BD}"/>
              </a:ext>
            </a:extLst>
          </p:cNvPr>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67" tIns="45984" rIns="91967" bIns="45984" anchor="b"/>
          <a:lstStyle>
            <a:lvl1pPr algn="ctr" defTabSz="919163">
              <a:defRPr sz="1600" b="1">
                <a:solidFill>
                  <a:schemeClr val="tx1"/>
                </a:solidFill>
                <a:latin typeface="Arial" panose="020B0604020202020204" pitchFamily="34" charset="0"/>
              </a:defRPr>
            </a:lvl1pPr>
            <a:lvl2pPr marL="746125" indent="-287338" algn="ctr" defTabSz="919163">
              <a:defRPr sz="1600" b="1">
                <a:solidFill>
                  <a:schemeClr val="tx1"/>
                </a:solidFill>
                <a:latin typeface="Arial" panose="020B0604020202020204" pitchFamily="34" charset="0"/>
              </a:defRPr>
            </a:lvl2pPr>
            <a:lvl3pPr marL="1146175" indent="-228600" algn="ctr" defTabSz="919163">
              <a:defRPr sz="1600" b="1">
                <a:solidFill>
                  <a:schemeClr val="tx1"/>
                </a:solidFill>
                <a:latin typeface="Arial" panose="020B0604020202020204" pitchFamily="34" charset="0"/>
              </a:defRPr>
            </a:lvl3pPr>
            <a:lvl4pPr marL="1604963" indent="-228600" algn="ctr" defTabSz="919163">
              <a:defRPr sz="1600" b="1">
                <a:solidFill>
                  <a:schemeClr val="tx1"/>
                </a:solidFill>
                <a:latin typeface="Arial" panose="020B0604020202020204" pitchFamily="34" charset="0"/>
              </a:defRPr>
            </a:lvl4pPr>
            <a:lvl5pPr marL="2063750" indent="-228600" algn="ctr" defTabSz="919163">
              <a:defRPr sz="1600" b="1">
                <a:solidFill>
                  <a:schemeClr val="tx1"/>
                </a:solidFill>
                <a:latin typeface="Arial" panose="020B0604020202020204" pitchFamily="34" charset="0"/>
              </a:defRPr>
            </a:lvl5pPr>
            <a:lvl6pPr marL="2520950" indent="-228600" algn="ctr" defTabSz="919163" eaLnBrk="0" fontAlgn="base" hangingPunct="0">
              <a:spcBef>
                <a:spcPct val="0"/>
              </a:spcBef>
              <a:spcAft>
                <a:spcPct val="0"/>
              </a:spcAft>
              <a:defRPr sz="1600" b="1">
                <a:solidFill>
                  <a:schemeClr val="tx1"/>
                </a:solidFill>
                <a:latin typeface="Arial" panose="020B0604020202020204" pitchFamily="34" charset="0"/>
              </a:defRPr>
            </a:lvl6pPr>
            <a:lvl7pPr marL="2978150" indent="-228600" algn="ctr" defTabSz="919163" eaLnBrk="0" fontAlgn="base" hangingPunct="0">
              <a:spcBef>
                <a:spcPct val="0"/>
              </a:spcBef>
              <a:spcAft>
                <a:spcPct val="0"/>
              </a:spcAft>
              <a:defRPr sz="1600" b="1">
                <a:solidFill>
                  <a:schemeClr val="tx1"/>
                </a:solidFill>
                <a:latin typeface="Arial" panose="020B0604020202020204" pitchFamily="34" charset="0"/>
              </a:defRPr>
            </a:lvl7pPr>
            <a:lvl8pPr marL="3435350" indent="-228600" algn="ctr" defTabSz="919163" eaLnBrk="0" fontAlgn="base" hangingPunct="0">
              <a:spcBef>
                <a:spcPct val="0"/>
              </a:spcBef>
              <a:spcAft>
                <a:spcPct val="0"/>
              </a:spcAft>
              <a:defRPr sz="1600" b="1">
                <a:solidFill>
                  <a:schemeClr val="tx1"/>
                </a:solidFill>
                <a:latin typeface="Arial" panose="020B0604020202020204" pitchFamily="34" charset="0"/>
              </a:defRPr>
            </a:lvl8pPr>
            <a:lvl9pPr marL="3892550" indent="-228600" algn="ctr" defTabSz="919163" eaLnBrk="0" fontAlgn="base" hangingPunct="0">
              <a:spcBef>
                <a:spcPct val="0"/>
              </a:spcBef>
              <a:spcAft>
                <a:spcPct val="0"/>
              </a:spcAft>
              <a:defRPr sz="1600" b="1">
                <a:solidFill>
                  <a:schemeClr val="tx1"/>
                </a:solidFill>
                <a:latin typeface="Arial" panose="020B0604020202020204" pitchFamily="34" charset="0"/>
              </a:defRPr>
            </a:lvl9pPr>
          </a:lstStyle>
          <a:p>
            <a:pPr algn="r" eaLnBrk="1" hangingPunct="1"/>
            <a:fld id="{CA248151-59CF-4076-94B4-C23747AD4FC9}" type="slidenum">
              <a:rPr lang="es-ES" altLang="es-AR" sz="1200" b="0">
                <a:latin typeface="Times New Roman" panose="02020603050405020304" pitchFamily="18" charset="0"/>
              </a:rPr>
              <a:pPr algn="r" eaLnBrk="1" hangingPunct="1"/>
              <a:t>16</a:t>
            </a:fld>
            <a:endParaRPr lang="es-ES" altLang="es-AR" sz="1200" b="0">
              <a:latin typeface="Times New Roman" panose="02020603050405020304" pitchFamily="18" charset="0"/>
            </a:endParaRPr>
          </a:p>
        </p:txBody>
      </p:sp>
      <p:sp>
        <p:nvSpPr>
          <p:cNvPr id="56323" name="Rectangle 2">
            <a:extLst>
              <a:ext uri="{FF2B5EF4-FFF2-40B4-BE49-F238E27FC236}">
                <a16:creationId xmlns:a16="http://schemas.microsoft.com/office/drawing/2014/main" id="{A1DFC2D5-C5BD-404A-8756-E0E2F588BCEB}"/>
              </a:ext>
            </a:extLst>
          </p:cNvPr>
          <p:cNvSpPr>
            <a:spLocks noGrp="1" noRot="1" noChangeAspect="1" noChangeArrowheads="1" noTextEdit="1"/>
          </p:cNvSpPr>
          <p:nvPr>
            <p:ph type="sldImg"/>
          </p:nvPr>
        </p:nvSpPr>
        <p:spPr>
          <a:xfrm>
            <a:off x="90488" y="744538"/>
            <a:ext cx="6619875" cy="3724275"/>
          </a:xfrm>
          <a:ln/>
        </p:spPr>
      </p:sp>
      <p:sp>
        <p:nvSpPr>
          <p:cNvPr id="56324" name="Rectangle 3">
            <a:extLst>
              <a:ext uri="{FF2B5EF4-FFF2-40B4-BE49-F238E27FC236}">
                <a16:creationId xmlns:a16="http://schemas.microsoft.com/office/drawing/2014/main" id="{C6A68449-7830-422B-9449-F8E1356567B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AR" altLang="es-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ARÁTULA PRINCIPAL">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15615BE-C868-4CF3-B194-4883C97DE7BD}"/>
              </a:ext>
            </a:extLst>
          </p:cNvPr>
          <p:cNvSpPr/>
          <p:nvPr userDrawn="1"/>
        </p:nvSpPr>
        <p:spPr>
          <a:xfrm>
            <a:off x="-4572" y="-17188"/>
            <a:ext cx="9148572" cy="4919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3" name="Graphic 4">
            <a:extLst>
              <a:ext uri="{FF2B5EF4-FFF2-40B4-BE49-F238E27FC236}">
                <a16:creationId xmlns:a16="http://schemas.microsoft.com/office/drawing/2014/main" id="{BFB24A03-0880-4EE9-81D3-4D2B2BE03529}"/>
              </a:ext>
            </a:extLst>
          </p:cNvPr>
          <p:cNvSpPr/>
          <p:nvPr userDrawn="1"/>
        </p:nvSpPr>
        <p:spPr>
          <a:xfrm>
            <a:off x="7086600" y="2283718"/>
            <a:ext cx="2057189"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254000 w 9143577"/>
              <a:gd name="connsiteY4" fmla="*/ 253860 h 1226992"/>
              <a:gd name="connsiteX5" fmla="*/ 0 w 9143577"/>
              <a:gd name="connsiteY5" fmla="*/ 0 h 1226992"/>
              <a:gd name="connsiteX6" fmla="*/ 0 w 9143577"/>
              <a:gd name="connsiteY6" fmla="*/ 1226992 h 1226992"/>
              <a:gd name="connsiteX7" fmla="*/ 254000 w 9143577"/>
              <a:gd name="connsiteY7" fmla="*/ 97313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254000 w 9143577"/>
              <a:gd name="connsiteY4" fmla="*/ 253860 h 1226992"/>
              <a:gd name="connsiteX5" fmla="*/ 0 w 9143577"/>
              <a:gd name="connsiteY5" fmla="*/ 0 h 1226992"/>
              <a:gd name="connsiteX6" fmla="*/ 0 w 9143577"/>
              <a:gd name="connsiteY6" fmla="*/ 1226992 h 1226992"/>
              <a:gd name="connsiteX7" fmla="*/ 254000 w 9143577"/>
              <a:gd name="connsiteY7" fmla="*/ 973132 h 1226992"/>
              <a:gd name="connsiteX8" fmla="*/ 7105438 w 9143577"/>
              <a:gd name="connsiteY8" fmla="*/ 964307 h 1226992"/>
              <a:gd name="connsiteX9" fmla="*/ 8889577 w 9143577"/>
              <a:gd name="connsiteY9" fmla="*/ 973132 h 1226992"/>
              <a:gd name="connsiteX10" fmla="*/ 9143577 w 9143577"/>
              <a:gd name="connsiteY10" fmla="*/ 1226992 h 1226992"/>
              <a:gd name="connsiteX0" fmla="*/ 9489530 w 9489530"/>
              <a:gd name="connsiteY0" fmla="*/ 1226992 h 1226992"/>
              <a:gd name="connsiteX1" fmla="*/ 9489530 w 9489530"/>
              <a:gd name="connsiteY1" fmla="*/ 0 h 1226992"/>
              <a:gd name="connsiteX2" fmla="*/ 9235530 w 9489530"/>
              <a:gd name="connsiteY2" fmla="*/ 253860 h 1226992"/>
              <a:gd name="connsiteX3" fmla="*/ 7432341 w 9489530"/>
              <a:gd name="connsiteY3" fmla="*/ 249932 h 1226992"/>
              <a:gd name="connsiteX4" fmla="*/ 599953 w 9489530"/>
              <a:gd name="connsiteY4" fmla="*/ 253860 h 1226992"/>
              <a:gd name="connsiteX5" fmla="*/ 345953 w 9489530"/>
              <a:gd name="connsiteY5" fmla="*/ 1226992 h 1226992"/>
              <a:gd name="connsiteX6" fmla="*/ 599953 w 9489530"/>
              <a:gd name="connsiteY6" fmla="*/ 973132 h 1226992"/>
              <a:gd name="connsiteX7" fmla="*/ 7451391 w 9489530"/>
              <a:gd name="connsiteY7" fmla="*/ 964307 h 1226992"/>
              <a:gd name="connsiteX8" fmla="*/ 9235530 w 9489530"/>
              <a:gd name="connsiteY8" fmla="*/ 973132 h 1226992"/>
              <a:gd name="connsiteX9" fmla="*/ 9489530 w 9489530"/>
              <a:gd name="connsiteY9"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0 w 9143577"/>
              <a:gd name="connsiteY4" fmla="*/ 1226992 h 1226992"/>
              <a:gd name="connsiteX5" fmla="*/ 254000 w 9143577"/>
              <a:gd name="connsiteY5" fmla="*/ 973132 h 1226992"/>
              <a:gd name="connsiteX6" fmla="*/ 7105438 w 9143577"/>
              <a:gd name="connsiteY6" fmla="*/ 964307 h 1226992"/>
              <a:gd name="connsiteX7" fmla="*/ 8889577 w 9143577"/>
              <a:gd name="connsiteY7" fmla="*/ 973132 h 1226992"/>
              <a:gd name="connsiteX8" fmla="*/ 9143577 w 9143577"/>
              <a:gd name="connsiteY8" fmla="*/ 1226992 h 1226992"/>
              <a:gd name="connsiteX0" fmla="*/ 9143577 w 9143577"/>
              <a:gd name="connsiteY0" fmla="*/ 1226992 h 1252176"/>
              <a:gd name="connsiteX1" fmla="*/ 9143577 w 9143577"/>
              <a:gd name="connsiteY1" fmla="*/ 0 h 1252176"/>
              <a:gd name="connsiteX2" fmla="*/ 8889577 w 9143577"/>
              <a:gd name="connsiteY2" fmla="*/ 253860 h 1252176"/>
              <a:gd name="connsiteX3" fmla="*/ 7086388 w 9143577"/>
              <a:gd name="connsiteY3" fmla="*/ 249932 h 1252176"/>
              <a:gd name="connsiteX4" fmla="*/ 0 w 9143577"/>
              <a:gd name="connsiteY4" fmla="*/ 1226992 h 1252176"/>
              <a:gd name="connsiteX5" fmla="*/ 7105438 w 9143577"/>
              <a:gd name="connsiteY5" fmla="*/ 964307 h 1252176"/>
              <a:gd name="connsiteX6" fmla="*/ 8889577 w 9143577"/>
              <a:gd name="connsiteY6" fmla="*/ 973132 h 1252176"/>
              <a:gd name="connsiteX7" fmla="*/ 9143577 w 9143577"/>
              <a:gd name="connsiteY7" fmla="*/ 1226992 h 1252176"/>
              <a:gd name="connsiteX0" fmla="*/ 2057189 w 2057189"/>
              <a:gd name="connsiteY0" fmla="*/ 1226992 h 1226992"/>
              <a:gd name="connsiteX1" fmla="*/ 2057189 w 2057189"/>
              <a:gd name="connsiteY1" fmla="*/ 0 h 1226992"/>
              <a:gd name="connsiteX2" fmla="*/ 1803189 w 2057189"/>
              <a:gd name="connsiteY2" fmla="*/ 253860 h 1226992"/>
              <a:gd name="connsiteX3" fmla="*/ 0 w 2057189"/>
              <a:gd name="connsiteY3" fmla="*/ 249932 h 1226992"/>
              <a:gd name="connsiteX4" fmla="*/ 19050 w 2057189"/>
              <a:gd name="connsiteY4" fmla="*/ 964307 h 1226992"/>
              <a:gd name="connsiteX5" fmla="*/ 1803189 w 2057189"/>
              <a:gd name="connsiteY5" fmla="*/ 973132 h 1226992"/>
              <a:gd name="connsiteX6" fmla="*/ 2057189 w 2057189"/>
              <a:gd name="connsiteY6" fmla="*/ 122699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7189" h="1226992">
                <a:moveTo>
                  <a:pt x="2057189" y="1226992"/>
                </a:moveTo>
                <a:lnTo>
                  <a:pt x="2057189" y="0"/>
                </a:lnTo>
                <a:cubicBezTo>
                  <a:pt x="2057189" y="140215"/>
                  <a:pt x="1943481" y="253860"/>
                  <a:pt x="1803189" y="253860"/>
                </a:cubicBezTo>
                <a:lnTo>
                  <a:pt x="0" y="249932"/>
                </a:lnTo>
                <a:lnTo>
                  <a:pt x="19050" y="964307"/>
                </a:lnTo>
                <a:lnTo>
                  <a:pt x="1803189" y="973132"/>
                </a:lnTo>
                <a:cubicBezTo>
                  <a:pt x="1943481" y="973132"/>
                  <a:pt x="2057189" y="1086776"/>
                  <a:pt x="2057189" y="1226992"/>
                </a:cubicBezTo>
                <a:close/>
              </a:path>
            </a:pathLst>
          </a:custGeom>
          <a:solidFill>
            <a:srgbClr val="0451E4"/>
          </a:solidFill>
          <a:ln w="8467" cap="flat">
            <a:noFill/>
            <a:prstDash val="solid"/>
            <a:miter/>
          </a:ln>
        </p:spPr>
        <p:txBody>
          <a:bodyPr rtlCol="0" anchor="ctr"/>
          <a:lstStyle/>
          <a:p>
            <a:endParaRPr lang="x-none"/>
          </a:p>
        </p:txBody>
      </p:sp>
      <p:sp>
        <p:nvSpPr>
          <p:cNvPr id="8" name="Graphic 4">
            <a:extLst>
              <a:ext uri="{FF2B5EF4-FFF2-40B4-BE49-F238E27FC236}">
                <a16:creationId xmlns:a16="http://schemas.microsoft.com/office/drawing/2014/main" id="{5E8AA07E-B7E5-E047-AD96-60F1E1A1B328}"/>
              </a:ext>
            </a:extLst>
          </p:cNvPr>
          <p:cNvSpPr/>
          <p:nvPr userDrawn="1"/>
        </p:nvSpPr>
        <p:spPr>
          <a:xfrm>
            <a:off x="212" y="2283718"/>
            <a:ext cx="7099088"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9143577 w 9143577"/>
              <a:gd name="connsiteY1" fmla="*/ 0 h 1226992"/>
              <a:gd name="connsiteX2" fmla="*/ 8889577 w 9143577"/>
              <a:gd name="connsiteY2" fmla="*/ 253860 h 1226992"/>
              <a:gd name="connsiteX3" fmla="*/ 7086388 w 9143577"/>
              <a:gd name="connsiteY3" fmla="*/ 249932 h 1226992"/>
              <a:gd name="connsiteX4" fmla="*/ 254000 w 9143577"/>
              <a:gd name="connsiteY4" fmla="*/ 253860 h 1226992"/>
              <a:gd name="connsiteX5" fmla="*/ 0 w 9143577"/>
              <a:gd name="connsiteY5" fmla="*/ 0 h 1226992"/>
              <a:gd name="connsiteX6" fmla="*/ 0 w 9143577"/>
              <a:gd name="connsiteY6" fmla="*/ 1226992 h 1226992"/>
              <a:gd name="connsiteX7" fmla="*/ 254000 w 9143577"/>
              <a:gd name="connsiteY7" fmla="*/ 973132 h 1226992"/>
              <a:gd name="connsiteX8" fmla="*/ 7099088 w 9143577"/>
              <a:gd name="connsiteY8" fmla="*/ 967482 h 1226992"/>
              <a:gd name="connsiteX9" fmla="*/ 8889577 w 9143577"/>
              <a:gd name="connsiteY9" fmla="*/ 973132 h 1226992"/>
              <a:gd name="connsiteX10" fmla="*/ 9143577 w 9143577"/>
              <a:gd name="connsiteY10" fmla="*/ 1226992 h 1226992"/>
              <a:gd name="connsiteX0" fmla="*/ 9143577 w 9143577"/>
              <a:gd name="connsiteY0" fmla="*/ 1226992 h 1226992"/>
              <a:gd name="connsiteX1" fmla="*/ 8889577 w 9143577"/>
              <a:gd name="connsiteY1" fmla="*/ 253860 h 1226992"/>
              <a:gd name="connsiteX2" fmla="*/ 7086388 w 9143577"/>
              <a:gd name="connsiteY2" fmla="*/ 249932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7099088 w 9143577"/>
              <a:gd name="connsiteY7" fmla="*/ 967482 h 1226992"/>
              <a:gd name="connsiteX8" fmla="*/ 8889577 w 9143577"/>
              <a:gd name="connsiteY8" fmla="*/ 973132 h 1226992"/>
              <a:gd name="connsiteX9" fmla="*/ 9143577 w 9143577"/>
              <a:gd name="connsiteY9" fmla="*/ 1226992 h 1226992"/>
              <a:gd name="connsiteX0" fmla="*/ 9143577 w 9143577"/>
              <a:gd name="connsiteY0" fmla="*/ 1226992 h 1226992"/>
              <a:gd name="connsiteX1" fmla="*/ 7086388 w 9143577"/>
              <a:gd name="connsiteY1" fmla="*/ 249932 h 1226992"/>
              <a:gd name="connsiteX2" fmla="*/ 254000 w 9143577"/>
              <a:gd name="connsiteY2" fmla="*/ 253860 h 1226992"/>
              <a:gd name="connsiteX3" fmla="*/ 0 w 9143577"/>
              <a:gd name="connsiteY3" fmla="*/ 0 h 1226992"/>
              <a:gd name="connsiteX4" fmla="*/ 0 w 9143577"/>
              <a:gd name="connsiteY4" fmla="*/ 1226992 h 1226992"/>
              <a:gd name="connsiteX5" fmla="*/ 254000 w 9143577"/>
              <a:gd name="connsiteY5" fmla="*/ 973132 h 1226992"/>
              <a:gd name="connsiteX6" fmla="*/ 7099088 w 9143577"/>
              <a:gd name="connsiteY6" fmla="*/ 967482 h 1226992"/>
              <a:gd name="connsiteX7" fmla="*/ 8889577 w 9143577"/>
              <a:gd name="connsiteY7" fmla="*/ 973132 h 1226992"/>
              <a:gd name="connsiteX8" fmla="*/ 9143577 w 9143577"/>
              <a:gd name="connsiteY8" fmla="*/ 1226992 h 1226992"/>
              <a:gd name="connsiteX0" fmla="*/ 8889577 w 8889577"/>
              <a:gd name="connsiteY0" fmla="*/ 973132 h 1226992"/>
              <a:gd name="connsiteX1" fmla="*/ 7086388 w 8889577"/>
              <a:gd name="connsiteY1" fmla="*/ 249932 h 1226992"/>
              <a:gd name="connsiteX2" fmla="*/ 254000 w 8889577"/>
              <a:gd name="connsiteY2" fmla="*/ 253860 h 1226992"/>
              <a:gd name="connsiteX3" fmla="*/ 0 w 8889577"/>
              <a:gd name="connsiteY3" fmla="*/ 0 h 1226992"/>
              <a:gd name="connsiteX4" fmla="*/ 0 w 8889577"/>
              <a:gd name="connsiteY4" fmla="*/ 1226992 h 1226992"/>
              <a:gd name="connsiteX5" fmla="*/ 254000 w 8889577"/>
              <a:gd name="connsiteY5" fmla="*/ 973132 h 1226992"/>
              <a:gd name="connsiteX6" fmla="*/ 7099088 w 8889577"/>
              <a:gd name="connsiteY6" fmla="*/ 967482 h 1226992"/>
              <a:gd name="connsiteX7" fmla="*/ 8889577 w 8889577"/>
              <a:gd name="connsiteY7" fmla="*/ 973132 h 1226992"/>
              <a:gd name="connsiteX0" fmla="*/ 7099088 w 7099088"/>
              <a:gd name="connsiteY0" fmla="*/ 967482 h 1226992"/>
              <a:gd name="connsiteX1" fmla="*/ 7086388 w 7099088"/>
              <a:gd name="connsiteY1" fmla="*/ 249932 h 1226992"/>
              <a:gd name="connsiteX2" fmla="*/ 254000 w 7099088"/>
              <a:gd name="connsiteY2" fmla="*/ 253860 h 1226992"/>
              <a:gd name="connsiteX3" fmla="*/ 0 w 7099088"/>
              <a:gd name="connsiteY3" fmla="*/ 0 h 1226992"/>
              <a:gd name="connsiteX4" fmla="*/ 0 w 7099088"/>
              <a:gd name="connsiteY4" fmla="*/ 1226992 h 1226992"/>
              <a:gd name="connsiteX5" fmla="*/ 254000 w 7099088"/>
              <a:gd name="connsiteY5" fmla="*/ 973132 h 1226992"/>
              <a:gd name="connsiteX6" fmla="*/ 7099088 w 7099088"/>
              <a:gd name="connsiteY6" fmla="*/ 96748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9088" h="1226992">
                <a:moveTo>
                  <a:pt x="7099088" y="967482"/>
                </a:moveTo>
                <a:lnTo>
                  <a:pt x="7086388" y="249932"/>
                </a:lnTo>
                <a:lnTo>
                  <a:pt x="254000" y="253860"/>
                </a:lnTo>
                <a:cubicBezTo>
                  <a:pt x="113708" y="253860"/>
                  <a:pt x="0" y="140215"/>
                  <a:pt x="0" y="0"/>
                </a:cubicBezTo>
                <a:lnTo>
                  <a:pt x="0" y="1226992"/>
                </a:lnTo>
                <a:cubicBezTo>
                  <a:pt x="0" y="1086776"/>
                  <a:pt x="113708" y="973132"/>
                  <a:pt x="254000" y="973132"/>
                </a:cubicBezTo>
                <a:lnTo>
                  <a:pt x="7099088" y="967482"/>
                </a:lnTo>
                <a:close/>
              </a:path>
            </a:pathLst>
          </a:custGeom>
          <a:solidFill>
            <a:schemeClr val="tx1"/>
          </a:solidFill>
          <a:ln w="8467" cap="flat">
            <a:noFill/>
            <a:prstDash val="solid"/>
            <a:miter/>
          </a:ln>
        </p:spPr>
        <p:txBody>
          <a:bodyPr rtlCol="0" anchor="ctr"/>
          <a:lstStyle/>
          <a:p>
            <a:endParaRPr lang="x-none"/>
          </a:p>
        </p:txBody>
      </p:sp>
      <p:sp>
        <p:nvSpPr>
          <p:cNvPr id="13" name="3 Marcador de texto">
            <a:extLst>
              <a:ext uri="{FF2B5EF4-FFF2-40B4-BE49-F238E27FC236}">
                <a16:creationId xmlns:a16="http://schemas.microsoft.com/office/drawing/2014/main" id="{B6D0839C-B2CE-D544-9A26-FA0C6A4946D0}"/>
              </a:ext>
            </a:extLst>
          </p:cNvPr>
          <p:cNvSpPr>
            <a:spLocks noGrp="1"/>
          </p:cNvSpPr>
          <p:nvPr>
            <p:ph type="body" sz="quarter" idx="32" hasCustomPrompt="1"/>
          </p:nvPr>
        </p:nvSpPr>
        <p:spPr>
          <a:xfrm>
            <a:off x="294951" y="3470091"/>
            <a:ext cx="5789217" cy="461665"/>
          </a:xfrm>
          <a:prstGeom prst="rect">
            <a:avLst/>
          </a:prstGeom>
        </p:spPr>
        <p:txBody>
          <a:bodyPr wrap="square">
            <a:spAutoFit/>
          </a:bodyPr>
          <a:lstStyle>
            <a:lvl1pPr marL="0" indent="0">
              <a:lnSpc>
                <a:spcPct val="100000"/>
              </a:lnSpc>
              <a:spcBef>
                <a:spcPts val="0"/>
              </a:spcBef>
              <a:buNone/>
              <a:defRPr sz="24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sp>
        <p:nvSpPr>
          <p:cNvPr id="19" name="3 Marcador de texto">
            <a:extLst>
              <a:ext uri="{FF2B5EF4-FFF2-40B4-BE49-F238E27FC236}">
                <a16:creationId xmlns:a16="http://schemas.microsoft.com/office/drawing/2014/main" id="{68FD51B1-D9B0-4047-925A-AA43501EC5B8}"/>
              </a:ext>
            </a:extLst>
          </p:cNvPr>
          <p:cNvSpPr>
            <a:spLocks noGrp="1"/>
          </p:cNvSpPr>
          <p:nvPr>
            <p:ph type="body" sz="quarter" idx="33" hasCustomPrompt="1"/>
          </p:nvPr>
        </p:nvSpPr>
        <p:spPr>
          <a:xfrm>
            <a:off x="314001" y="4655666"/>
            <a:ext cx="3340945"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MES / AÑO</a:t>
            </a:r>
            <a:endParaRPr lang="es-AR" dirty="0"/>
          </a:p>
        </p:txBody>
      </p:sp>
      <p:pic>
        <p:nvPicPr>
          <p:cNvPr id="21" name="20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t="21075"/>
          <a:stretch/>
        </p:blipFill>
        <p:spPr>
          <a:xfrm flipH="1" flipV="1">
            <a:off x="8682806" y="4316766"/>
            <a:ext cx="562267" cy="526627"/>
          </a:xfrm>
          <a:prstGeom prst="rect">
            <a:avLst/>
          </a:prstGeom>
        </p:spPr>
      </p:pic>
      <p:sp>
        <p:nvSpPr>
          <p:cNvPr id="24" name="11 Rectángulo">
            <a:extLst>
              <a:ext uri="{FF2B5EF4-FFF2-40B4-BE49-F238E27FC236}">
                <a16:creationId xmlns:a16="http://schemas.microsoft.com/office/drawing/2014/main" id="{0C66D82C-FE3E-462E-868D-FA5036FACB29}"/>
              </a:ext>
            </a:extLst>
          </p:cNvPr>
          <p:cNvSpPr/>
          <p:nvPr userDrawn="1"/>
        </p:nvSpPr>
        <p:spPr>
          <a:xfrm>
            <a:off x="7177025" y="2540796"/>
            <a:ext cx="491319" cy="709200"/>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2" name="21 Imagen"/>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8" t="-3922" r="40180" b="33507"/>
          <a:stretch/>
        </p:blipFill>
        <p:spPr>
          <a:xfrm flipV="1">
            <a:off x="5923524" y="2532065"/>
            <a:ext cx="3184980" cy="1840814"/>
          </a:xfrm>
          <a:prstGeom prst="rect">
            <a:avLst/>
          </a:prstGeom>
        </p:spPr>
      </p:pic>
      <p:grpSp>
        <p:nvGrpSpPr>
          <p:cNvPr id="14" name="11 Grupo">
            <a:extLst>
              <a:ext uri="{FF2B5EF4-FFF2-40B4-BE49-F238E27FC236}">
                <a16:creationId xmlns:a16="http://schemas.microsoft.com/office/drawing/2014/main" id="{EB2165BB-5C5D-2143-81EE-B0AB25AD8216}"/>
              </a:ext>
            </a:extLst>
          </p:cNvPr>
          <p:cNvGrpSpPr>
            <a:grpSpLocks noChangeAspect="1"/>
          </p:cNvGrpSpPr>
          <p:nvPr userDrawn="1"/>
        </p:nvGrpSpPr>
        <p:grpSpPr>
          <a:xfrm>
            <a:off x="8074298" y="2807606"/>
            <a:ext cx="818182" cy="202455"/>
            <a:chOff x="574675" y="207963"/>
            <a:chExt cx="776288" cy="192087"/>
          </a:xfrm>
          <a:solidFill>
            <a:schemeClr val="bg1"/>
          </a:solidFill>
        </p:grpSpPr>
        <p:sp>
          <p:nvSpPr>
            <p:cNvPr id="15" name="Freeform 14">
              <a:extLst>
                <a:ext uri="{FF2B5EF4-FFF2-40B4-BE49-F238E27FC236}">
                  <a16:creationId xmlns:a16="http://schemas.microsoft.com/office/drawing/2014/main" id="{58ACBFB3-ADF8-D645-8B95-872BD0BB0784}"/>
                </a:ext>
              </a:extLst>
            </p:cNvPr>
            <p:cNvSpPr>
              <a:spLocks/>
            </p:cNvSpPr>
            <p:nvPr/>
          </p:nvSpPr>
          <p:spPr bwMode="auto">
            <a:xfrm>
              <a:off x="574675" y="207963"/>
              <a:ext cx="277813" cy="192087"/>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grpFill/>
            <a:ln w="9525">
              <a:noFill/>
              <a:round/>
              <a:headEnd/>
              <a:tailEnd/>
            </a:ln>
          </p:spPr>
          <p:txBody>
            <a:bodyPr/>
            <a:lstStyle/>
            <a:p>
              <a:pPr>
                <a:defRPr/>
              </a:pPr>
              <a:endParaRPr lang="en-US" dirty="0"/>
            </a:p>
          </p:txBody>
        </p:sp>
        <p:sp>
          <p:nvSpPr>
            <p:cNvPr id="16" name="Freeform 8">
              <a:extLst>
                <a:ext uri="{FF2B5EF4-FFF2-40B4-BE49-F238E27FC236}">
                  <a16:creationId xmlns:a16="http://schemas.microsoft.com/office/drawing/2014/main" id="{764CEFDE-919F-9A4B-A03B-B703CE03FAEC}"/>
                </a:ext>
              </a:extLst>
            </p:cNvPr>
            <p:cNvSpPr>
              <a:spLocks noEditPoints="1"/>
            </p:cNvSpPr>
            <p:nvPr/>
          </p:nvSpPr>
          <p:spPr bwMode="auto">
            <a:xfrm>
              <a:off x="884238" y="207963"/>
              <a:ext cx="228600" cy="192087"/>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grpFill/>
            <a:ln w="9525">
              <a:noFill/>
              <a:round/>
              <a:headEnd/>
              <a:tailEnd/>
            </a:ln>
          </p:spPr>
          <p:txBody>
            <a:bodyPr/>
            <a:lstStyle/>
            <a:p>
              <a:pPr>
                <a:defRPr/>
              </a:pPr>
              <a:endParaRPr lang="en-US" dirty="0"/>
            </a:p>
          </p:txBody>
        </p:sp>
        <p:sp>
          <p:nvSpPr>
            <p:cNvPr id="17" name="Freeform 16">
              <a:extLst>
                <a:ext uri="{FF2B5EF4-FFF2-40B4-BE49-F238E27FC236}">
                  <a16:creationId xmlns:a16="http://schemas.microsoft.com/office/drawing/2014/main" id="{8B51273E-77E3-4349-B4DB-C9877A3762EB}"/>
                </a:ext>
              </a:extLst>
            </p:cNvPr>
            <p:cNvSpPr>
              <a:spLocks/>
            </p:cNvSpPr>
            <p:nvPr/>
          </p:nvSpPr>
          <p:spPr bwMode="auto">
            <a:xfrm>
              <a:off x="1149350" y="207963"/>
              <a:ext cx="201613" cy="192087"/>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grpFill/>
            <a:ln w="9525">
              <a:noFill/>
              <a:round/>
              <a:headEnd/>
              <a:tailEnd/>
            </a:ln>
          </p:spPr>
          <p:txBody>
            <a:bodyPr/>
            <a:lstStyle/>
            <a:p>
              <a:pPr>
                <a:defRPr/>
              </a:pPr>
              <a:endParaRPr lang="en-US" dirty="0"/>
            </a:p>
          </p:txBody>
        </p:sp>
      </p:grpSp>
      <p:sp>
        <p:nvSpPr>
          <p:cNvPr id="12" name="11 Rectángulo"/>
          <p:cNvSpPr/>
          <p:nvPr userDrawn="1"/>
        </p:nvSpPr>
        <p:spPr>
          <a:xfrm>
            <a:off x="7812360" y="2540796"/>
            <a:ext cx="1331216" cy="709200"/>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Freeform 5"/>
          <p:cNvSpPr>
            <a:spLocks noEditPoints="1"/>
          </p:cNvSpPr>
          <p:nvPr userDrawn="1"/>
        </p:nvSpPr>
        <p:spPr bwMode="auto">
          <a:xfrm>
            <a:off x="7762802" y="2690438"/>
            <a:ext cx="958766" cy="408909"/>
          </a:xfrm>
          <a:custGeom>
            <a:avLst/>
            <a:gdLst>
              <a:gd name="T0" fmla="*/ 2588 w 4816"/>
              <a:gd name="T1" fmla="*/ 996 h 2054"/>
              <a:gd name="T2" fmla="*/ 2680 w 4816"/>
              <a:gd name="T3" fmla="*/ 956 h 2054"/>
              <a:gd name="T4" fmla="*/ 2706 w 4816"/>
              <a:gd name="T5" fmla="*/ 884 h 2054"/>
              <a:gd name="T6" fmla="*/ 2688 w 4816"/>
              <a:gd name="T7" fmla="*/ 822 h 2054"/>
              <a:gd name="T8" fmla="*/ 2616 w 4816"/>
              <a:gd name="T9" fmla="*/ 776 h 2054"/>
              <a:gd name="T10" fmla="*/ 3726 w 4816"/>
              <a:gd name="T11" fmla="*/ 2 h 2054"/>
              <a:gd name="T12" fmla="*/ 3374 w 4816"/>
              <a:gd name="T13" fmla="*/ 88 h 2054"/>
              <a:gd name="T14" fmla="*/ 3082 w 4816"/>
              <a:gd name="T15" fmla="*/ 284 h 2054"/>
              <a:gd name="T16" fmla="*/ 2890 w 4816"/>
              <a:gd name="T17" fmla="*/ 326 h 2054"/>
              <a:gd name="T18" fmla="*/ 2608 w 4816"/>
              <a:gd name="T19" fmla="*/ 114 h 2054"/>
              <a:gd name="T20" fmla="*/ 2264 w 4816"/>
              <a:gd name="T21" fmla="*/ 8 h 2054"/>
              <a:gd name="T22" fmla="*/ 1954 w 4816"/>
              <a:gd name="T23" fmla="*/ 16 h 2054"/>
              <a:gd name="T24" fmla="*/ 1620 w 4816"/>
              <a:gd name="T25" fmla="*/ 142 h 2054"/>
              <a:gd name="T26" fmla="*/ 1352 w 4816"/>
              <a:gd name="T27" fmla="*/ 370 h 2054"/>
              <a:gd name="T28" fmla="*/ 262 w 4816"/>
              <a:gd name="T29" fmla="*/ 2016 h 2054"/>
              <a:gd name="T30" fmla="*/ 1432 w 4816"/>
              <a:gd name="T31" fmla="*/ 1772 h 2054"/>
              <a:gd name="T32" fmla="*/ 1726 w 4816"/>
              <a:gd name="T33" fmla="*/ 1968 h 2054"/>
              <a:gd name="T34" fmla="*/ 2078 w 4816"/>
              <a:gd name="T35" fmla="*/ 2052 h 2054"/>
              <a:gd name="T36" fmla="*/ 2384 w 4816"/>
              <a:gd name="T37" fmla="*/ 2024 h 2054"/>
              <a:gd name="T38" fmla="*/ 2710 w 4816"/>
              <a:gd name="T39" fmla="*/ 1882 h 2054"/>
              <a:gd name="T40" fmla="*/ 2964 w 4816"/>
              <a:gd name="T41" fmla="*/ 1640 h 2054"/>
              <a:gd name="T42" fmla="*/ 3170 w 4816"/>
              <a:gd name="T43" fmla="*/ 1848 h 2054"/>
              <a:gd name="T44" fmla="*/ 3486 w 4816"/>
              <a:gd name="T45" fmla="*/ 2008 h 2054"/>
              <a:gd name="T46" fmla="*/ 3788 w 4816"/>
              <a:gd name="T47" fmla="*/ 2054 h 2054"/>
              <a:gd name="T48" fmla="*/ 4094 w 4816"/>
              <a:gd name="T49" fmla="*/ 2008 h 2054"/>
              <a:gd name="T50" fmla="*/ 4364 w 4816"/>
              <a:gd name="T51" fmla="*/ 1878 h 2054"/>
              <a:gd name="T52" fmla="*/ 4582 w 4816"/>
              <a:gd name="T53" fmla="*/ 1680 h 2054"/>
              <a:gd name="T54" fmla="*/ 4736 w 4816"/>
              <a:gd name="T55" fmla="*/ 1428 h 2054"/>
              <a:gd name="T56" fmla="*/ 4812 w 4816"/>
              <a:gd name="T57" fmla="*/ 1132 h 2054"/>
              <a:gd name="T58" fmla="*/ 4804 w 4816"/>
              <a:gd name="T59" fmla="*/ 872 h 2054"/>
              <a:gd name="T60" fmla="*/ 4716 w 4816"/>
              <a:gd name="T61" fmla="*/ 582 h 2054"/>
              <a:gd name="T62" fmla="*/ 4550 w 4816"/>
              <a:gd name="T63" fmla="*/ 338 h 2054"/>
              <a:gd name="T64" fmla="*/ 4322 w 4816"/>
              <a:gd name="T65" fmla="*/ 150 h 2054"/>
              <a:gd name="T66" fmla="*/ 4046 w 4816"/>
              <a:gd name="T67" fmla="*/ 32 h 2054"/>
              <a:gd name="T68" fmla="*/ 3788 w 4816"/>
              <a:gd name="T69" fmla="*/ 0 h 2054"/>
              <a:gd name="T70" fmla="*/ 1510 w 4816"/>
              <a:gd name="T71" fmla="*/ 1390 h 2054"/>
              <a:gd name="T72" fmla="*/ 1130 w 4816"/>
              <a:gd name="T73" fmla="*/ 1440 h 2054"/>
              <a:gd name="T74" fmla="*/ 1156 w 4816"/>
              <a:gd name="T75" fmla="*/ 1348 h 2054"/>
              <a:gd name="T76" fmla="*/ 776 w 4816"/>
              <a:gd name="T77" fmla="*/ 648 h 2054"/>
              <a:gd name="T78" fmla="*/ 1150 w 4816"/>
              <a:gd name="T79" fmla="*/ 644 h 2054"/>
              <a:gd name="T80" fmla="*/ 1468 w 4816"/>
              <a:gd name="T81" fmla="*/ 722 h 2054"/>
              <a:gd name="T82" fmla="*/ 1932 w 4816"/>
              <a:gd name="T83" fmla="*/ 616 h 2054"/>
              <a:gd name="T84" fmla="*/ 1830 w 4816"/>
              <a:gd name="T85" fmla="*/ 706 h 2054"/>
              <a:gd name="T86" fmla="*/ 2446 w 4816"/>
              <a:gd name="T87" fmla="*/ 1372 h 2054"/>
              <a:gd name="T88" fmla="*/ 2070 w 4816"/>
              <a:gd name="T89" fmla="*/ 1440 h 2054"/>
              <a:gd name="T90" fmla="*/ 2092 w 4816"/>
              <a:gd name="T91" fmla="*/ 1372 h 2054"/>
              <a:gd name="T92" fmla="*/ 2086 w 4816"/>
              <a:gd name="T93" fmla="*/ 650 h 2054"/>
              <a:gd name="T94" fmla="*/ 2770 w 4816"/>
              <a:gd name="T95" fmla="*/ 618 h 2054"/>
              <a:gd name="T96" fmla="*/ 2944 w 4816"/>
              <a:gd name="T97" fmla="*/ 668 h 2054"/>
              <a:gd name="T98" fmla="*/ 3042 w 4816"/>
              <a:gd name="T99" fmla="*/ 794 h 2054"/>
              <a:gd name="T100" fmla="*/ 3048 w 4816"/>
              <a:gd name="T101" fmla="*/ 944 h 2054"/>
              <a:gd name="T102" fmla="*/ 2964 w 4816"/>
              <a:gd name="T103" fmla="*/ 1082 h 2054"/>
              <a:gd name="T104" fmla="*/ 2800 w 4816"/>
              <a:gd name="T105" fmla="*/ 1146 h 2054"/>
              <a:gd name="T106" fmla="*/ 4084 w 4816"/>
              <a:gd name="T107" fmla="*/ 804 h 2054"/>
              <a:gd name="T108" fmla="*/ 3594 w 4816"/>
              <a:gd name="T109" fmla="*/ 784 h 2054"/>
              <a:gd name="T110" fmla="*/ 4020 w 4816"/>
              <a:gd name="T111" fmla="*/ 972 h 2054"/>
              <a:gd name="T112" fmla="*/ 3934 w 4816"/>
              <a:gd name="T113" fmla="*/ 1152 h 2054"/>
              <a:gd name="T114" fmla="*/ 3598 w 4816"/>
              <a:gd name="T115" fmla="*/ 1390 h 2054"/>
              <a:gd name="T116" fmla="*/ 3216 w 4816"/>
              <a:gd name="T117" fmla="*/ 1440 h 2054"/>
              <a:gd name="T118" fmla="*/ 3242 w 4816"/>
              <a:gd name="T119" fmla="*/ 1348 h 2054"/>
              <a:gd name="T120" fmla="*/ 3228 w 4816"/>
              <a:gd name="T121" fmla="*/ 63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6" h="2054">
                <a:moveTo>
                  <a:pt x="2560" y="770"/>
                </a:moveTo>
                <a:lnTo>
                  <a:pt x="2446" y="770"/>
                </a:lnTo>
                <a:lnTo>
                  <a:pt x="2446" y="998"/>
                </a:lnTo>
                <a:lnTo>
                  <a:pt x="2558" y="998"/>
                </a:lnTo>
                <a:lnTo>
                  <a:pt x="2558" y="998"/>
                </a:lnTo>
                <a:lnTo>
                  <a:pt x="2588" y="996"/>
                </a:lnTo>
                <a:lnTo>
                  <a:pt x="2616" y="992"/>
                </a:lnTo>
                <a:lnTo>
                  <a:pt x="2640" y="984"/>
                </a:lnTo>
                <a:lnTo>
                  <a:pt x="2652" y="978"/>
                </a:lnTo>
                <a:lnTo>
                  <a:pt x="2662" y="972"/>
                </a:lnTo>
                <a:lnTo>
                  <a:pt x="2672" y="964"/>
                </a:lnTo>
                <a:lnTo>
                  <a:pt x="2680" y="956"/>
                </a:lnTo>
                <a:lnTo>
                  <a:pt x="2688" y="948"/>
                </a:lnTo>
                <a:lnTo>
                  <a:pt x="2694" y="936"/>
                </a:lnTo>
                <a:lnTo>
                  <a:pt x="2700" y="926"/>
                </a:lnTo>
                <a:lnTo>
                  <a:pt x="2702" y="912"/>
                </a:lnTo>
                <a:lnTo>
                  <a:pt x="2706" y="898"/>
                </a:lnTo>
                <a:lnTo>
                  <a:pt x="2706" y="884"/>
                </a:lnTo>
                <a:lnTo>
                  <a:pt x="2706" y="884"/>
                </a:lnTo>
                <a:lnTo>
                  <a:pt x="2706" y="868"/>
                </a:lnTo>
                <a:lnTo>
                  <a:pt x="2702" y="856"/>
                </a:lnTo>
                <a:lnTo>
                  <a:pt x="2700" y="842"/>
                </a:lnTo>
                <a:lnTo>
                  <a:pt x="2694" y="832"/>
                </a:lnTo>
                <a:lnTo>
                  <a:pt x="2688" y="822"/>
                </a:lnTo>
                <a:lnTo>
                  <a:pt x="2680" y="812"/>
                </a:lnTo>
                <a:lnTo>
                  <a:pt x="2672" y="804"/>
                </a:lnTo>
                <a:lnTo>
                  <a:pt x="2662" y="796"/>
                </a:lnTo>
                <a:lnTo>
                  <a:pt x="2652" y="790"/>
                </a:lnTo>
                <a:lnTo>
                  <a:pt x="2642" y="784"/>
                </a:lnTo>
                <a:lnTo>
                  <a:pt x="2616" y="776"/>
                </a:lnTo>
                <a:lnTo>
                  <a:pt x="2590" y="772"/>
                </a:lnTo>
                <a:lnTo>
                  <a:pt x="2560" y="770"/>
                </a:lnTo>
                <a:lnTo>
                  <a:pt x="2560" y="770"/>
                </a:lnTo>
                <a:close/>
                <a:moveTo>
                  <a:pt x="3788" y="0"/>
                </a:moveTo>
                <a:lnTo>
                  <a:pt x="3788" y="0"/>
                </a:lnTo>
                <a:lnTo>
                  <a:pt x="3726" y="2"/>
                </a:lnTo>
                <a:lnTo>
                  <a:pt x="3664" y="8"/>
                </a:lnTo>
                <a:lnTo>
                  <a:pt x="3604" y="16"/>
                </a:lnTo>
                <a:lnTo>
                  <a:pt x="3544" y="30"/>
                </a:lnTo>
                <a:lnTo>
                  <a:pt x="3486" y="46"/>
                </a:lnTo>
                <a:lnTo>
                  <a:pt x="3428" y="66"/>
                </a:lnTo>
                <a:lnTo>
                  <a:pt x="3374" y="88"/>
                </a:lnTo>
                <a:lnTo>
                  <a:pt x="3320" y="114"/>
                </a:lnTo>
                <a:lnTo>
                  <a:pt x="3268" y="142"/>
                </a:lnTo>
                <a:lnTo>
                  <a:pt x="3218" y="174"/>
                </a:lnTo>
                <a:lnTo>
                  <a:pt x="3170" y="208"/>
                </a:lnTo>
                <a:lnTo>
                  <a:pt x="3124" y="244"/>
                </a:lnTo>
                <a:lnTo>
                  <a:pt x="3082" y="284"/>
                </a:lnTo>
                <a:lnTo>
                  <a:pt x="3040" y="326"/>
                </a:lnTo>
                <a:lnTo>
                  <a:pt x="3000" y="370"/>
                </a:lnTo>
                <a:lnTo>
                  <a:pt x="2964" y="416"/>
                </a:lnTo>
                <a:lnTo>
                  <a:pt x="2964" y="416"/>
                </a:lnTo>
                <a:lnTo>
                  <a:pt x="2928" y="370"/>
                </a:lnTo>
                <a:lnTo>
                  <a:pt x="2890" y="326"/>
                </a:lnTo>
                <a:lnTo>
                  <a:pt x="2848" y="284"/>
                </a:lnTo>
                <a:lnTo>
                  <a:pt x="2804" y="244"/>
                </a:lnTo>
                <a:lnTo>
                  <a:pt x="2758" y="208"/>
                </a:lnTo>
                <a:lnTo>
                  <a:pt x="2710" y="174"/>
                </a:lnTo>
                <a:lnTo>
                  <a:pt x="2660" y="142"/>
                </a:lnTo>
                <a:lnTo>
                  <a:pt x="2608" y="114"/>
                </a:lnTo>
                <a:lnTo>
                  <a:pt x="2554" y="88"/>
                </a:lnTo>
                <a:lnTo>
                  <a:pt x="2500" y="66"/>
                </a:lnTo>
                <a:lnTo>
                  <a:pt x="2442" y="46"/>
                </a:lnTo>
                <a:lnTo>
                  <a:pt x="2384" y="30"/>
                </a:lnTo>
                <a:lnTo>
                  <a:pt x="2326" y="16"/>
                </a:lnTo>
                <a:lnTo>
                  <a:pt x="2264" y="8"/>
                </a:lnTo>
                <a:lnTo>
                  <a:pt x="2204" y="2"/>
                </a:lnTo>
                <a:lnTo>
                  <a:pt x="2140" y="0"/>
                </a:lnTo>
                <a:lnTo>
                  <a:pt x="2140" y="0"/>
                </a:lnTo>
                <a:lnTo>
                  <a:pt x="2078" y="2"/>
                </a:lnTo>
                <a:lnTo>
                  <a:pt x="2016" y="8"/>
                </a:lnTo>
                <a:lnTo>
                  <a:pt x="1954" y="16"/>
                </a:lnTo>
                <a:lnTo>
                  <a:pt x="1896" y="30"/>
                </a:lnTo>
                <a:lnTo>
                  <a:pt x="1838" y="46"/>
                </a:lnTo>
                <a:lnTo>
                  <a:pt x="1780" y="66"/>
                </a:lnTo>
                <a:lnTo>
                  <a:pt x="1726" y="88"/>
                </a:lnTo>
                <a:lnTo>
                  <a:pt x="1672" y="114"/>
                </a:lnTo>
                <a:lnTo>
                  <a:pt x="1620" y="142"/>
                </a:lnTo>
                <a:lnTo>
                  <a:pt x="1570" y="174"/>
                </a:lnTo>
                <a:lnTo>
                  <a:pt x="1522" y="208"/>
                </a:lnTo>
                <a:lnTo>
                  <a:pt x="1476" y="244"/>
                </a:lnTo>
                <a:lnTo>
                  <a:pt x="1432" y="284"/>
                </a:lnTo>
                <a:lnTo>
                  <a:pt x="1392" y="326"/>
                </a:lnTo>
                <a:lnTo>
                  <a:pt x="1352" y="370"/>
                </a:lnTo>
                <a:lnTo>
                  <a:pt x="1316" y="416"/>
                </a:lnTo>
                <a:lnTo>
                  <a:pt x="1316" y="38"/>
                </a:lnTo>
                <a:lnTo>
                  <a:pt x="0" y="38"/>
                </a:lnTo>
                <a:lnTo>
                  <a:pt x="0" y="616"/>
                </a:lnTo>
                <a:lnTo>
                  <a:pt x="262" y="616"/>
                </a:lnTo>
                <a:lnTo>
                  <a:pt x="262" y="2016"/>
                </a:lnTo>
                <a:lnTo>
                  <a:pt x="1316" y="2016"/>
                </a:lnTo>
                <a:lnTo>
                  <a:pt x="1316" y="1640"/>
                </a:lnTo>
                <a:lnTo>
                  <a:pt x="1316" y="1640"/>
                </a:lnTo>
                <a:lnTo>
                  <a:pt x="1352" y="1686"/>
                </a:lnTo>
                <a:lnTo>
                  <a:pt x="1392" y="1730"/>
                </a:lnTo>
                <a:lnTo>
                  <a:pt x="1432" y="1772"/>
                </a:lnTo>
                <a:lnTo>
                  <a:pt x="1476" y="1810"/>
                </a:lnTo>
                <a:lnTo>
                  <a:pt x="1522" y="1848"/>
                </a:lnTo>
                <a:lnTo>
                  <a:pt x="1570" y="1882"/>
                </a:lnTo>
                <a:lnTo>
                  <a:pt x="1620" y="1914"/>
                </a:lnTo>
                <a:lnTo>
                  <a:pt x="1672" y="1942"/>
                </a:lnTo>
                <a:lnTo>
                  <a:pt x="1726" y="1968"/>
                </a:lnTo>
                <a:lnTo>
                  <a:pt x="1780" y="1990"/>
                </a:lnTo>
                <a:lnTo>
                  <a:pt x="1838" y="2008"/>
                </a:lnTo>
                <a:lnTo>
                  <a:pt x="1896" y="2024"/>
                </a:lnTo>
                <a:lnTo>
                  <a:pt x="1954" y="2038"/>
                </a:lnTo>
                <a:lnTo>
                  <a:pt x="2016" y="2046"/>
                </a:lnTo>
                <a:lnTo>
                  <a:pt x="2078" y="2052"/>
                </a:lnTo>
                <a:lnTo>
                  <a:pt x="2140" y="2054"/>
                </a:lnTo>
                <a:lnTo>
                  <a:pt x="2140" y="2054"/>
                </a:lnTo>
                <a:lnTo>
                  <a:pt x="2204" y="2052"/>
                </a:lnTo>
                <a:lnTo>
                  <a:pt x="2264" y="2046"/>
                </a:lnTo>
                <a:lnTo>
                  <a:pt x="2326" y="2038"/>
                </a:lnTo>
                <a:lnTo>
                  <a:pt x="2384" y="2024"/>
                </a:lnTo>
                <a:lnTo>
                  <a:pt x="2442" y="2008"/>
                </a:lnTo>
                <a:lnTo>
                  <a:pt x="2500" y="1990"/>
                </a:lnTo>
                <a:lnTo>
                  <a:pt x="2554" y="1968"/>
                </a:lnTo>
                <a:lnTo>
                  <a:pt x="2608" y="1942"/>
                </a:lnTo>
                <a:lnTo>
                  <a:pt x="2660" y="1914"/>
                </a:lnTo>
                <a:lnTo>
                  <a:pt x="2710" y="1882"/>
                </a:lnTo>
                <a:lnTo>
                  <a:pt x="2758" y="1848"/>
                </a:lnTo>
                <a:lnTo>
                  <a:pt x="2804" y="1810"/>
                </a:lnTo>
                <a:lnTo>
                  <a:pt x="2848" y="1772"/>
                </a:lnTo>
                <a:lnTo>
                  <a:pt x="2890" y="1730"/>
                </a:lnTo>
                <a:lnTo>
                  <a:pt x="2928" y="1686"/>
                </a:lnTo>
                <a:lnTo>
                  <a:pt x="2964" y="1640"/>
                </a:lnTo>
                <a:lnTo>
                  <a:pt x="2964" y="1640"/>
                </a:lnTo>
                <a:lnTo>
                  <a:pt x="3000" y="1686"/>
                </a:lnTo>
                <a:lnTo>
                  <a:pt x="3040" y="1730"/>
                </a:lnTo>
                <a:lnTo>
                  <a:pt x="3082" y="1772"/>
                </a:lnTo>
                <a:lnTo>
                  <a:pt x="3124" y="1810"/>
                </a:lnTo>
                <a:lnTo>
                  <a:pt x="3170" y="1848"/>
                </a:lnTo>
                <a:lnTo>
                  <a:pt x="3218" y="1882"/>
                </a:lnTo>
                <a:lnTo>
                  <a:pt x="3268" y="1914"/>
                </a:lnTo>
                <a:lnTo>
                  <a:pt x="3320" y="1942"/>
                </a:lnTo>
                <a:lnTo>
                  <a:pt x="3374" y="1968"/>
                </a:lnTo>
                <a:lnTo>
                  <a:pt x="3428" y="1990"/>
                </a:lnTo>
                <a:lnTo>
                  <a:pt x="3486" y="2008"/>
                </a:lnTo>
                <a:lnTo>
                  <a:pt x="3544" y="2024"/>
                </a:lnTo>
                <a:lnTo>
                  <a:pt x="3604" y="2038"/>
                </a:lnTo>
                <a:lnTo>
                  <a:pt x="3664" y="2046"/>
                </a:lnTo>
                <a:lnTo>
                  <a:pt x="3726" y="2052"/>
                </a:lnTo>
                <a:lnTo>
                  <a:pt x="3788" y="2054"/>
                </a:lnTo>
                <a:lnTo>
                  <a:pt x="3788" y="2054"/>
                </a:lnTo>
                <a:lnTo>
                  <a:pt x="3842" y="2052"/>
                </a:lnTo>
                <a:lnTo>
                  <a:pt x="3894" y="2048"/>
                </a:lnTo>
                <a:lnTo>
                  <a:pt x="3946" y="2042"/>
                </a:lnTo>
                <a:lnTo>
                  <a:pt x="3996" y="2034"/>
                </a:lnTo>
                <a:lnTo>
                  <a:pt x="4046" y="2022"/>
                </a:lnTo>
                <a:lnTo>
                  <a:pt x="4094" y="2008"/>
                </a:lnTo>
                <a:lnTo>
                  <a:pt x="4142" y="1992"/>
                </a:lnTo>
                <a:lnTo>
                  <a:pt x="4188" y="1974"/>
                </a:lnTo>
                <a:lnTo>
                  <a:pt x="4234" y="1954"/>
                </a:lnTo>
                <a:lnTo>
                  <a:pt x="4278" y="1930"/>
                </a:lnTo>
                <a:lnTo>
                  <a:pt x="4322" y="1906"/>
                </a:lnTo>
                <a:lnTo>
                  <a:pt x="4364" y="1878"/>
                </a:lnTo>
                <a:lnTo>
                  <a:pt x="4404" y="1850"/>
                </a:lnTo>
                <a:lnTo>
                  <a:pt x="4442" y="1820"/>
                </a:lnTo>
                <a:lnTo>
                  <a:pt x="4480" y="1788"/>
                </a:lnTo>
                <a:lnTo>
                  <a:pt x="4516" y="1754"/>
                </a:lnTo>
                <a:lnTo>
                  <a:pt x="4550" y="1718"/>
                </a:lnTo>
                <a:lnTo>
                  <a:pt x="4582" y="1680"/>
                </a:lnTo>
                <a:lnTo>
                  <a:pt x="4612" y="1642"/>
                </a:lnTo>
                <a:lnTo>
                  <a:pt x="4640" y="1602"/>
                </a:lnTo>
                <a:lnTo>
                  <a:pt x="4668" y="1560"/>
                </a:lnTo>
                <a:lnTo>
                  <a:pt x="4692" y="1518"/>
                </a:lnTo>
                <a:lnTo>
                  <a:pt x="4716" y="1472"/>
                </a:lnTo>
                <a:lnTo>
                  <a:pt x="4736" y="1428"/>
                </a:lnTo>
                <a:lnTo>
                  <a:pt x="4754" y="1380"/>
                </a:lnTo>
                <a:lnTo>
                  <a:pt x="4770" y="1334"/>
                </a:lnTo>
                <a:lnTo>
                  <a:pt x="4784" y="1284"/>
                </a:lnTo>
                <a:lnTo>
                  <a:pt x="4796" y="1234"/>
                </a:lnTo>
                <a:lnTo>
                  <a:pt x="4804" y="1184"/>
                </a:lnTo>
                <a:lnTo>
                  <a:pt x="4812" y="1132"/>
                </a:lnTo>
                <a:lnTo>
                  <a:pt x="4816" y="1080"/>
                </a:lnTo>
                <a:lnTo>
                  <a:pt x="4816" y="1028"/>
                </a:lnTo>
                <a:lnTo>
                  <a:pt x="4816" y="1028"/>
                </a:lnTo>
                <a:lnTo>
                  <a:pt x="4816" y="976"/>
                </a:lnTo>
                <a:lnTo>
                  <a:pt x="4812" y="922"/>
                </a:lnTo>
                <a:lnTo>
                  <a:pt x="4804" y="872"/>
                </a:lnTo>
                <a:lnTo>
                  <a:pt x="4796" y="820"/>
                </a:lnTo>
                <a:lnTo>
                  <a:pt x="4784" y="772"/>
                </a:lnTo>
                <a:lnTo>
                  <a:pt x="4770" y="722"/>
                </a:lnTo>
                <a:lnTo>
                  <a:pt x="4754" y="674"/>
                </a:lnTo>
                <a:lnTo>
                  <a:pt x="4736" y="628"/>
                </a:lnTo>
                <a:lnTo>
                  <a:pt x="4716" y="582"/>
                </a:lnTo>
                <a:lnTo>
                  <a:pt x="4692" y="538"/>
                </a:lnTo>
                <a:lnTo>
                  <a:pt x="4668" y="496"/>
                </a:lnTo>
                <a:lnTo>
                  <a:pt x="4640" y="454"/>
                </a:lnTo>
                <a:lnTo>
                  <a:pt x="4612" y="414"/>
                </a:lnTo>
                <a:lnTo>
                  <a:pt x="4582" y="374"/>
                </a:lnTo>
                <a:lnTo>
                  <a:pt x="4550" y="338"/>
                </a:lnTo>
                <a:lnTo>
                  <a:pt x="4516" y="302"/>
                </a:lnTo>
                <a:lnTo>
                  <a:pt x="4480" y="268"/>
                </a:lnTo>
                <a:lnTo>
                  <a:pt x="4442" y="236"/>
                </a:lnTo>
                <a:lnTo>
                  <a:pt x="4404" y="204"/>
                </a:lnTo>
                <a:lnTo>
                  <a:pt x="4364" y="176"/>
                </a:lnTo>
                <a:lnTo>
                  <a:pt x="4322" y="150"/>
                </a:lnTo>
                <a:lnTo>
                  <a:pt x="4278" y="124"/>
                </a:lnTo>
                <a:lnTo>
                  <a:pt x="4234" y="102"/>
                </a:lnTo>
                <a:lnTo>
                  <a:pt x="4188" y="80"/>
                </a:lnTo>
                <a:lnTo>
                  <a:pt x="4142" y="62"/>
                </a:lnTo>
                <a:lnTo>
                  <a:pt x="4094" y="46"/>
                </a:lnTo>
                <a:lnTo>
                  <a:pt x="4046" y="32"/>
                </a:lnTo>
                <a:lnTo>
                  <a:pt x="3996" y="20"/>
                </a:lnTo>
                <a:lnTo>
                  <a:pt x="3946" y="12"/>
                </a:lnTo>
                <a:lnTo>
                  <a:pt x="3894" y="6"/>
                </a:lnTo>
                <a:lnTo>
                  <a:pt x="3842" y="2"/>
                </a:lnTo>
                <a:lnTo>
                  <a:pt x="3788" y="0"/>
                </a:lnTo>
                <a:lnTo>
                  <a:pt x="3788" y="0"/>
                </a:lnTo>
                <a:close/>
                <a:moveTo>
                  <a:pt x="1830" y="706"/>
                </a:moveTo>
                <a:lnTo>
                  <a:pt x="1506" y="1110"/>
                </a:lnTo>
                <a:lnTo>
                  <a:pt x="1506" y="1348"/>
                </a:lnTo>
                <a:lnTo>
                  <a:pt x="1506" y="1348"/>
                </a:lnTo>
                <a:lnTo>
                  <a:pt x="1506" y="1372"/>
                </a:lnTo>
                <a:lnTo>
                  <a:pt x="1510" y="1390"/>
                </a:lnTo>
                <a:lnTo>
                  <a:pt x="1514" y="1406"/>
                </a:lnTo>
                <a:lnTo>
                  <a:pt x="1518" y="1418"/>
                </a:lnTo>
                <a:lnTo>
                  <a:pt x="1526" y="1436"/>
                </a:lnTo>
                <a:lnTo>
                  <a:pt x="1530" y="1440"/>
                </a:lnTo>
                <a:lnTo>
                  <a:pt x="1130" y="1440"/>
                </a:lnTo>
                <a:lnTo>
                  <a:pt x="1130" y="1440"/>
                </a:lnTo>
                <a:lnTo>
                  <a:pt x="1134" y="1436"/>
                </a:lnTo>
                <a:lnTo>
                  <a:pt x="1142" y="1418"/>
                </a:lnTo>
                <a:lnTo>
                  <a:pt x="1146" y="1406"/>
                </a:lnTo>
                <a:lnTo>
                  <a:pt x="1152" y="1390"/>
                </a:lnTo>
                <a:lnTo>
                  <a:pt x="1154" y="1372"/>
                </a:lnTo>
                <a:lnTo>
                  <a:pt x="1156" y="1348"/>
                </a:lnTo>
                <a:lnTo>
                  <a:pt x="1156" y="1110"/>
                </a:lnTo>
                <a:lnTo>
                  <a:pt x="834" y="708"/>
                </a:lnTo>
                <a:lnTo>
                  <a:pt x="834" y="708"/>
                </a:lnTo>
                <a:lnTo>
                  <a:pt x="814" y="684"/>
                </a:lnTo>
                <a:lnTo>
                  <a:pt x="794" y="664"/>
                </a:lnTo>
                <a:lnTo>
                  <a:pt x="776" y="648"/>
                </a:lnTo>
                <a:lnTo>
                  <a:pt x="762" y="636"/>
                </a:lnTo>
                <a:lnTo>
                  <a:pt x="740" y="620"/>
                </a:lnTo>
                <a:lnTo>
                  <a:pt x="732" y="616"/>
                </a:lnTo>
                <a:lnTo>
                  <a:pt x="1138" y="616"/>
                </a:lnTo>
                <a:lnTo>
                  <a:pt x="1138" y="616"/>
                </a:lnTo>
                <a:lnTo>
                  <a:pt x="1150" y="644"/>
                </a:lnTo>
                <a:lnTo>
                  <a:pt x="1168" y="678"/>
                </a:lnTo>
                <a:lnTo>
                  <a:pt x="1194" y="722"/>
                </a:lnTo>
                <a:lnTo>
                  <a:pt x="1328" y="930"/>
                </a:lnTo>
                <a:lnTo>
                  <a:pt x="1332" y="930"/>
                </a:lnTo>
                <a:lnTo>
                  <a:pt x="1468" y="722"/>
                </a:lnTo>
                <a:lnTo>
                  <a:pt x="1468" y="722"/>
                </a:lnTo>
                <a:lnTo>
                  <a:pt x="1494" y="678"/>
                </a:lnTo>
                <a:lnTo>
                  <a:pt x="1512" y="644"/>
                </a:lnTo>
                <a:lnTo>
                  <a:pt x="1522" y="624"/>
                </a:lnTo>
                <a:lnTo>
                  <a:pt x="1524" y="616"/>
                </a:lnTo>
                <a:lnTo>
                  <a:pt x="1932" y="616"/>
                </a:lnTo>
                <a:lnTo>
                  <a:pt x="1932" y="616"/>
                </a:lnTo>
                <a:lnTo>
                  <a:pt x="1924" y="620"/>
                </a:lnTo>
                <a:lnTo>
                  <a:pt x="1902" y="634"/>
                </a:lnTo>
                <a:lnTo>
                  <a:pt x="1888" y="646"/>
                </a:lnTo>
                <a:lnTo>
                  <a:pt x="1870" y="662"/>
                </a:lnTo>
                <a:lnTo>
                  <a:pt x="1850" y="682"/>
                </a:lnTo>
                <a:lnTo>
                  <a:pt x="1830" y="706"/>
                </a:lnTo>
                <a:lnTo>
                  <a:pt x="1830" y="706"/>
                </a:lnTo>
                <a:close/>
                <a:moveTo>
                  <a:pt x="2734" y="1150"/>
                </a:moveTo>
                <a:lnTo>
                  <a:pt x="2444" y="1150"/>
                </a:lnTo>
                <a:lnTo>
                  <a:pt x="2444" y="1348"/>
                </a:lnTo>
                <a:lnTo>
                  <a:pt x="2444" y="1348"/>
                </a:lnTo>
                <a:lnTo>
                  <a:pt x="2446" y="1372"/>
                </a:lnTo>
                <a:lnTo>
                  <a:pt x="2448" y="1390"/>
                </a:lnTo>
                <a:lnTo>
                  <a:pt x="2452" y="1406"/>
                </a:lnTo>
                <a:lnTo>
                  <a:pt x="2456" y="1418"/>
                </a:lnTo>
                <a:lnTo>
                  <a:pt x="2464" y="1436"/>
                </a:lnTo>
                <a:lnTo>
                  <a:pt x="2468" y="1440"/>
                </a:lnTo>
                <a:lnTo>
                  <a:pt x="2070" y="1440"/>
                </a:lnTo>
                <a:lnTo>
                  <a:pt x="2070" y="1440"/>
                </a:lnTo>
                <a:lnTo>
                  <a:pt x="2074" y="1436"/>
                </a:lnTo>
                <a:lnTo>
                  <a:pt x="2082" y="1420"/>
                </a:lnTo>
                <a:lnTo>
                  <a:pt x="2086" y="1406"/>
                </a:lnTo>
                <a:lnTo>
                  <a:pt x="2088" y="1390"/>
                </a:lnTo>
                <a:lnTo>
                  <a:pt x="2092" y="1372"/>
                </a:lnTo>
                <a:lnTo>
                  <a:pt x="2092" y="1348"/>
                </a:lnTo>
                <a:lnTo>
                  <a:pt x="2092" y="706"/>
                </a:lnTo>
                <a:lnTo>
                  <a:pt x="2092" y="706"/>
                </a:lnTo>
                <a:lnTo>
                  <a:pt x="2092" y="686"/>
                </a:lnTo>
                <a:lnTo>
                  <a:pt x="2088" y="666"/>
                </a:lnTo>
                <a:lnTo>
                  <a:pt x="2086" y="650"/>
                </a:lnTo>
                <a:lnTo>
                  <a:pt x="2082" y="638"/>
                </a:lnTo>
                <a:lnTo>
                  <a:pt x="2074" y="622"/>
                </a:lnTo>
                <a:lnTo>
                  <a:pt x="2070" y="616"/>
                </a:lnTo>
                <a:lnTo>
                  <a:pt x="2734" y="616"/>
                </a:lnTo>
                <a:lnTo>
                  <a:pt x="2734" y="616"/>
                </a:lnTo>
                <a:lnTo>
                  <a:pt x="2770" y="618"/>
                </a:lnTo>
                <a:lnTo>
                  <a:pt x="2802" y="620"/>
                </a:lnTo>
                <a:lnTo>
                  <a:pt x="2834" y="626"/>
                </a:lnTo>
                <a:lnTo>
                  <a:pt x="2864" y="634"/>
                </a:lnTo>
                <a:lnTo>
                  <a:pt x="2894" y="644"/>
                </a:lnTo>
                <a:lnTo>
                  <a:pt x="2920" y="656"/>
                </a:lnTo>
                <a:lnTo>
                  <a:pt x="2944" y="668"/>
                </a:lnTo>
                <a:lnTo>
                  <a:pt x="2966" y="684"/>
                </a:lnTo>
                <a:lnTo>
                  <a:pt x="2986" y="702"/>
                </a:lnTo>
                <a:lnTo>
                  <a:pt x="3004" y="722"/>
                </a:lnTo>
                <a:lnTo>
                  <a:pt x="3020" y="744"/>
                </a:lnTo>
                <a:lnTo>
                  <a:pt x="3032" y="768"/>
                </a:lnTo>
                <a:lnTo>
                  <a:pt x="3042" y="794"/>
                </a:lnTo>
                <a:lnTo>
                  <a:pt x="3050" y="822"/>
                </a:lnTo>
                <a:lnTo>
                  <a:pt x="3054" y="852"/>
                </a:lnTo>
                <a:lnTo>
                  <a:pt x="3056" y="884"/>
                </a:lnTo>
                <a:lnTo>
                  <a:pt x="3056" y="884"/>
                </a:lnTo>
                <a:lnTo>
                  <a:pt x="3054" y="916"/>
                </a:lnTo>
                <a:lnTo>
                  <a:pt x="3048" y="944"/>
                </a:lnTo>
                <a:lnTo>
                  <a:pt x="3042" y="972"/>
                </a:lnTo>
                <a:lnTo>
                  <a:pt x="3030" y="998"/>
                </a:lnTo>
                <a:lnTo>
                  <a:pt x="3018" y="1022"/>
                </a:lnTo>
                <a:lnTo>
                  <a:pt x="3002" y="1044"/>
                </a:lnTo>
                <a:lnTo>
                  <a:pt x="2984" y="1064"/>
                </a:lnTo>
                <a:lnTo>
                  <a:pt x="2964" y="1082"/>
                </a:lnTo>
                <a:lnTo>
                  <a:pt x="2942" y="1098"/>
                </a:lnTo>
                <a:lnTo>
                  <a:pt x="2916" y="1112"/>
                </a:lnTo>
                <a:lnTo>
                  <a:pt x="2890" y="1124"/>
                </a:lnTo>
                <a:lnTo>
                  <a:pt x="2862" y="1134"/>
                </a:lnTo>
                <a:lnTo>
                  <a:pt x="2832" y="1140"/>
                </a:lnTo>
                <a:lnTo>
                  <a:pt x="2800" y="1146"/>
                </a:lnTo>
                <a:lnTo>
                  <a:pt x="2768" y="1150"/>
                </a:lnTo>
                <a:lnTo>
                  <a:pt x="2734" y="1150"/>
                </a:lnTo>
                <a:lnTo>
                  <a:pt x="2734" y="1150"/>
                </a:lnTo>
                <a:close/>
                <a:moveTo>
                  <a:pt x="4092" y="808"/>
                </a:moveTo>
                <a:lnTo>
                  <a:pt x="4092" y="808"/>
                </a:lnTo>
                <a:lnTo>
                  <a:pt x="4084" y="804"/>
                </a:lnTo>
                <a:lnTo>
                  <a:pt x="4066" y="796"/>
                </a:lnTo>
                <a:lnTo>
                  <a:pt x="4052" y="792"/>
                </a:lnTo>
                <a:lnTo>
                  <a:pt x="4034" y="788"/>
                </a:lnTo>
                <a:lnTo>
                  <a:pt x="4014" y="786"/>
                </a:lnTo>
                <a:lnTo>
                  <a:pt x="3992" y="784"/>
                </a:lnTo>
                <a:lnTo>
                  <a:pt x="3594" y="784"/>
                </a:lnTo>
                <a:lnTo>
                  <a:pt x="3594" y="984"/>
                </a:lnTo>
                <a:lnTo>
                  <a:pt x="3914" y="984"/>
                </a:lnTo>
                <a:lnTo>
                  <a:pt x="3914" y="984"/>
                </a:lnTo>
                <a:lnTo>
                  <a:pt x="3956" y="982"/>
                </a:lnTo>
                <a:lnTo>
                  <a:pt x="3990" y="978"/>
                </a:lnTo>
                <a:lnTo>
                  <a:pt x="4020" y="972"/>
                </a:lnTo>
                <a:lnTo>
                  <a:pt x="4020" y="1168"/>
                </a:lnTo>
                <a:lnTo>
                  <a:pt x="4020" y="1168"/>
                </a:lnTo>
                <a:lnTo>
                  <a:pt x="4012" y="1166"/>
                </a:lnTo>
                <a:lnTo>
                  <a:pt x="3990" y="1160"/>
                </a:lnTo>
                <a:lnTo>
                  <a:pt x="3956" y="1154"/>
                </a:lnTo>
                <a:lnTo>
                  <a:pt x="3934" y="1152"/>
                </a:lnTo>
                <a:lnTo>
                  <a:pt x="3914" y="1150"/>
                </a:lnTo>
                <a:lnTo>
                  <a:pt x="3594" y="1150"/>
                </a:lnTo>
                <a:lnTo>
                  <a:pt x="3594" y="1348"/>
                </a:lnTo>
                <a:lnTo>
                  <a:pt x="3594" y="1348"/>
                </a:lnTo>
                <a:lnTo>
                  <a:pt x="3594" y="1370"/>
                </a:lnTo>
                <a:lnTo>
                  <a:pt x="3598" y="1390"/>
                </a:lnTo>
                <a:lnTo>
                  <a:pt x="3602" y="1406"/>
                </a:lnTo>
                <a:lnTo>
                  <a:pt x="3606" y="1418"/>
                </a:lnTo>
                <a:lnTo>
                  <a:pt x="3614" y="1434"/>
                </a:lnTo>
                <a:lnTo>
                  <a:pt x="3618" y="1440"/>
                </a:lnTo>
                <a:lnTo>
                  <a:pt x="3216" y="1440"/>
                </a:lnTo>
                <a:lnTo>
                  <a:pt x="3216" y="1440"/>
                </a:lnTo>
                <a:lnTo>
                  <a:pt x="3220" y="1434"/>
                </a:lnTo>
                <a:lnTo>
                  <a:pt x="3228" y="1418"/>
                </a:lnTo>
                <a:lnTo>
                  <a:pt x="3234" y="1406"/>
                </a:lnTo>
                <a:lnTo>
                  <a:pt x="3238" y="1390"/>
                </a:lnTo>
                <a:lnTo>
                  <a:pt x="3240" y="1370"/>
                </a:lnTo>
                <a:lnTo>
                  <a:pt x="3242" y="1348"/>
                </a:lnTo>
                <a:lnTo>
                  <a:pt x="3242" y="706"/>
                </a:lnTo>
                <a:lnTo>
                  <a:pt x="3242" y="706"/>
                </a:lnTo>
                <a:lnTo>
                  <a:pt x="3240" y="684"/>
                </a:lnTo>
                <a:lnTo>
                  <a:pt x="3238" y="666"/>
                </a:lnTo>
                <a:lnTo>
                  <a:pt x="3234" y="650"/>
                </a:lnTo>
                <a:lnTo>
                  <a:pt x="3228" y="638"/>
                </a:lnTo>
                <a:lnTo>
                  <a:pt x="3220" y="622"/>
                </a:lnTo>
                <a:lnTo>
                  <a:pt x="3216" y="616"/>
                </a:lnTo>
                <a:lnTo>
                  <a:pt x="4092" y="616"/>
                </a:lnTo>
                <a:lnTo>
                  <a:pt x="4092" y="8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
        <p:nvSpPr>
          <p:cNvPr id="7" name="Picture Placeholder 6">
            <a:extLst>
              <a:ext uri="{FF2B5EF4-FFF2-40B4-BE49-F238E27FC236}">
                <a16:creationId xmlns:a16="http://schemas.microsoft.com/office/drawing/2014/main" id="{8232E4B1-F263-FF43-AA18-ACE62BC651AA}"/>
              </a:ext>
            </a:extLst>
          </p:cNvPr>
          <p:cNvSpPr>
            <a:spLocks noGrp="1"/>
          </p:cNvSpPr>
          <p:nvPr>
            <p:ph type="pic" sz="quarter" idx="34" hasCustomPrompt="1"/>
          </p:nvPr>
        </p:nvSpPr>
        <p:spPr>
          <a:xfrm>
            <a:off x="-4572" y="-21951"/>
            <a:ext cx="9148148" cy="258068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8148" h="2612521">
                <a:moveTo>
                  <a:pt x="0" y="9144"/>
                </a:moveTo>
                <a:cubicBezTo>
                  <a:pt x="-3119" y="14343"/>
                  <a:pt x="9150505" y="9009"/>
                  <a:pt x="9148148" y="0"/>
                </a:cubicBezTo>
                <a:lnTo>
                  <a:pt x="9148148" y="2369105"/>
                </a:lnTo>
                <a:cubicBezTo>
                  <a:pt x="9148148" y="2503540"/>
                  <a:pt x="9039167" y="2612521"/>
                  <a:pt x="8904732" y="2612521"/>
                </a:cubicBezTo>
                <a:lnTo>
                  <a:pt x="247988" y="2612521"/>
                </a:lnTo>
                <a:cubicBezTo>
                  <a:pt x="113553" y="2612521"/>
                  <a:pt x="2191" y="2522825"/>
                  <a:pt x="4572" y="2369105"/>
                </a:cubicBezTo>
                <a:lnTo>
                  <a:pt x="0" y="9144"/>
                </a:ln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r>
              <a:rPr lang="x-none" dirty="0"/>
              <a:t>Haga click en el ícono para incluir una imagen</a:t>
            </a:r>
          </a:p>
        </p:txBody>
      </p:sp>
    </p:spTree>
    <p:extLst>
      <p:ext uri="{BB962C8B-B14F-4D97-AF65-F5344CB8AC3E}">
        <p14:creationId xmlns:p14="http://schemas.microsoft.com/office/powerpoint/2010/main" val="14837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ABECERA BLANCA REDONDEAD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E69C285-1BB7-0645-8F77-A7A61AA0CADD}"/>
              </a:ext>
            </a:extLst>
          </p:cNvPr>
          <p:cNvSpPr/>
          <p:nvPr userDrawn="1"/>
        </p:nvSpPr>
        <p:spPr>
          <a:xfrm>
            <a:off x="0" y="1"/>
            <a:ext cx="9144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5" name="Slide Number Placeholder 2">
            <a:extLst>
              <a:ext uri="{FF2B5EF4-FFF2-40B4-BE49-F238E27FC236}">
                <a16:creationId xmlns:a16="http://schemas.microsoft.com/office/drawing/2014/main" id="{E06616E9-807D-4C46-80D6-BF20FEDF305A}"/>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7"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28"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grpSp>
        <p:nvGrpSpPr>
          <p:cNvPr id="23" name="8 Grupo">
            <a:extLst>
              <a:ext uri="{FF2B5EF4-FFF2-40B4-BE49-F238E27FC236}">
                <a16:creationId xmlns:a16="http://schemas.microsoft.com/office/drawing/2014/main" id="{456B3090-F277-4CB4-9701-D922A736414C}"/>
              </a:ext>
            </a:extLst>
          </p:cNvPr>
          <p:cNvGrpSpPr>
            <a:grpSpLocks noChangeAspect="1"/>
          </p:cNvGrpSpPr>
          <p:nvPr userDrawn="1"/>
        </p:nvGrpSpPr>
        <p:grpSpPr>
          <a:xfrm>
            <a:off x="8436617" y="144000"/>
            <a:ext cx="547744" cy="234000"/>
            <a:chOff x="2895600" y="4329113"/>
            <a:chExt cx="665163" cy="284162"/>
          </a:xfrm>
        </p:grpSpPr>
        <p:sp>
          <p:nvSpPr>
            <p:cNvPr id="24" name="Freeform 43">
              <a:extLst>
                <a:ext uri="{FF2B5EF4-FFF2-40B4-BE49-F238E27FC236}">
                  <a16:creationId xmlns:a16="http://schemas.microsoft.com/office/drawing/2014/main" id="{0F45BB5A-F4CE-43F9-AE8B-25547E1028CE}"/>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29" name="Freeform 44">
              <a:extLst>
                <a:ext uri="{FF2B5EF4-FFF2-40B4-BE49-F238E27FC236}">
                  <a16:creationId xmlns:a16="http://schemas.microsoft.com/office/drawing/2014/main" id="{907F7E92-ECF7-4ED2-A0AC-E1EFB4270B92}"/>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0" name="Freeform 45">
              <a:extLst>
                <a:ext uri="{FF2B5EF4-FFF2-40B4-BE49-F238E27FC236}">
                  <a16:creationId xmlns:a16="http://schemas.microsoft.com/office/drawing/2014/main" id="{9353E9E2-3037-4FD3-BC45-0BDB88575EB7}"/>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1" name="Freeform 46">
              <a:extLst>
                <a:ext uri="{FF2B5EF4-FFF2-40B4-BE49-F238E27FC236}">
                  <a16:creationId xmlns:a16="http://schemas.microsoft.com/office/drawing/2014/main" id="{E897BA53-1B4C-41A8-8EA5-89876D6B4FF2}"/>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2" name="Freeform 47">
              <a:extLst>
                <a:ext uri="{FF2B5EF4-FFF2-40B4-BE49-F238E27FC236}">
                  <a16:creationId xmlns:a16="http://schemas.microsoft.com/office/drawing/2014/main" id="{CA580985-3C6D-4ABE-97ED-1D706213BDE2}"/>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3" name="Freeform 48">
              <a:extLst>
                <a:ext uri="{FF2B5EF4-FFF2-40B4-BE49-F238E27FC236}">
                  <a16:creationId xmlns:a16="http://schemas.microsoft.com/office/drawing/2014/main" id="{2B5312ED-C182-4FDA-951A-4C9F6FC51E72}"/>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4" name="Freeform 49">
              <a:extLst>
                <a:ext uri="{FF2B5EF4-FFF2-40B4-BE49-F238E27FC236}">
                  <a16:creationId xmlns:a16="http://schemas.microsoft.com/office/drawing/2014/main" id="{7E9D19A3-77BC-4D03-939F-EF9D2522B18B}"/>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5" name="Freeform 50">
              <a:extLst>
                <a:ext uri="{FF2B5EF4-FFF2-40B4-BE49-F238E27FC236}">
                  <a16:creationId xmlns:a16="http://schemas.microsoft.com/office/drawing/2014/main" id="{DE4646B5-EB94-49EB-A999-BF5D62C494A7}"/>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2697199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BECERA BLANCA RECT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E69C285-1BB7-0645-8F77-A7A61AA0CADD}"/>
              </a:ext>
            </a:extLst>
          </p:cNvPr>
          <p:cNvSpPr/>
          <p:nvPr userDrawn="1"/>
        </p:nvSpPr>
        <p:spPr>
          <a:xfrm>
            <a:off x="0" y="1"/>
            <a:ext cx="9144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5" name="Slide Number Placeholder 2">
            <a:extLst>
              <a:ext uri="{FF2B5EF4-FFF2-40B4-BE49-F238E27FC236}">
                <a16:creationId xmlns:a16="http://schemas.microsoft.com/office/drawing/2014/main" id="{E06616E9-807D-4C46-80D6-BF20FEDF305A}"/>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27"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28"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grpSp>
        <p:nvGrpSpPr>
          <p:cNvPr id="23" name="8 Grupo">
            <a:extLst>
              <a:ext uri="{FF2B5EF4-FFF2-40B4-BE49-F238E27FC236}">
                <a16:creationId xmlns:a16="http://schemas.microsoft.com/office/drawing/2014/main" id="{456B3090-F277-4CB4-9701-D922A736414C}"/>
              </a:ext>
            </a:extLst>
          </p:cNvPr>
          <p:cNvGrpSpPr>
            <a:grpSpLocks noChangeAspect="1"/>
          </p:cNvGrpSpPr>
          <p:nvPr userDrawn="1"/>
        </p:nvGrpSpPr>
        <p:grpSpPr>
          <a:xfrm>
            <a:off x="8436617" y="144000"/>
            <a:ext cx="547744" cy="234000"/>
            <a:chOff x="2895600" y="4329113"/>
            <a:chExt cx="665163" cy="284162"/>
          </a:xfrm>
        </p:grpSpPr>
        <p:sp>
          <p:nvSpPr>
            <p:cNvPr id="24" name="Freeform 43">
              <a:extLst>
                <a:ext uri="{FF2B5EF4-FFF2-40B4-BE49-F238E27FC236}">
                  <a16:creationId xmlns:a16="http://schemas.microsoft.com/office/drawing/2014/main" id="{0F45BB5A-F4CE-43F9-AE8B-25547E1028CE}"/>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29" name="Freeform 44">
              <a:extLst>
                <a:ext uri="{FF2B5EF4-FFF2-40B4-BE49-F238E27FC236}">
                  <a16:creationId xmlns:a16="http://schemas.microsoft.com/office/drawing/2014/main" id="{907F7E92-ECF7-4ED2-A0AC-E1EFB4270B92}"/>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0" name="Freeform 45">
              <a:extLst>
                <a:ext uri="{FF2B5EF4-FFF2-40B4-BE49-F238E27FC236}">
                  <a16:creationId xmlns:a16="http://schemas.microsoft.com/office/drawing/2014/main" id="{9353E9E2-3037-4FD3-BC45-0BDB88575EB7}"/>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1" name="Freeform 46">
              <a:extLst>
                <a:ext uri="{FF2B5EF4-FFF2-40B4-BE49-F238E27FC236}">
                  <a16:creationId xmlns:a16="http://schemas.microsoft.com/office/drawing/2014/main" id="{E897BA53-1B4C-41A8-8EA5-89876D6B4FF2}"/>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2" name="Freeform 47">
              <a:extLst>
                <a:ext uri="{FF2B5EF4-FFF2-40B4-BE49-F238E27FC236}">
                  <a16:creationId xmlns:a16="http://schemas.microsoft.com/office/drawing/2014/main" id="{CA580985-3C6D-4ABE-97ED-1D706213BDE2}"/>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3" name="Freeform 48">
              <a:extLst>
                <a:ext uri="{FF2B5EF4-FFF2-40B4-BE49-F238E27FC236}">
                  <a16:creationId xmlns:a16="http://schemas.microsoft.com/office/drawing/2014/main" id="{2B5312ED-C182-4FDA-951A-4C9F6FC51E72}"/>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4" name="Freeform 49">
              <a:extLst>
                <a:ext uri="{FF2B5EF4-FFF2-40B4-BE49-F238E27FC236}">
                  <a16:creationId xmlns:a16="http://schemas.microsoft.com/office/drawing/2014/main" id="{7E9D19A3-77BC-4D03-939F-EF9D2522B18B}"/>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5" name="Freeform 50">
              <a:extLst>
                <a:ext uri="{FF2B5EF4-FFF2-40B4-BE49-F238E27FC236}">
                  <a16:creationId xmlns:a16="http://schemas.microsoft.com/office/drawing/2014/main" id="{DE4646B5-EB94-49EB-A999-BF5D62C494A7}"/>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260980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_CABECERA BLANCA IMAGEN ÁNGULOS REDONDEADA">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08C32C0-64EA-4B08-876A-769A3654FD66}"/>
              </a:ext>
            </a:extLst>
          </p:cNvPr>
          <p:cNvSpPr/>
          <p:nvPr userDrawn="1"/>
        </p:nvSpPr>
        <p:spPr>
          <a:xfrm>
            <a:off x="-4572" y="0"/>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grpSp>
        <p:nvGrpSpPr>
          <p:cNvPr id="9" name="8 Grupo"/>
          <p:cNvGrpSpPr>
            <a:grpSpLocks noChangeAspect="1"/>
          </p:cNvGrpSpPr>
          <p:nvPr userDrawn="1"/>
        </p:nvGrpSpPr>
        <p:grpSpPr>
          <a:xfrm>
            <a:off x="8436617" y="144000"/>
            <a:ext cx="547744" cy="234000"/>
            <a:chOff x="2895600" y="4329113"/>
            <a:chExt cx="665163" cy="284162"/>
          </a:xfrm>
        </p:grpSpPr>
        <p:sp>
          <p:nvSpPr>
            <p:cNvPr id="10" name="Freeform 43"/>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1" name="Freeform 44"/>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2" name="Freeform 45"/>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3" name="Freeform 46"/>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4" name="Freeform 47"/>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5" name="Freeform 48"/>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 name="Freeform 49"/>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7" name="Freeform 50"/>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248620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282390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1" name="Slide Number Placeholder 2">
            <a:extLst>
              <a:ext uri="{FF2B5EF4-FFF2-40B4-BE49-F238E27FC236}">
                <a16:creationId xmlns:a16="http://schemas.microsoft.com/office/drawing/2014/main" id="{578CD80C-6D27-4AF3-9D53-270FA436DCB3}"/>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Tree>
    <p:extLst>
      <p:ext uri="{BB962C8B-B14F-4D97-AF65-F5344CB8AC3E}">
        <p14:creationId xmlns:p14="http://schemas.microsoft.com/office/powerpoint/2010/main" val="2447504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O Y DESTACAD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E69C285-1BB7-0645-8F77-A7A61AA0CADD}"/>
              </a:ext>
            </a:extLst>
          </p:cNvPr>
          <p:cNvSpPr/>
          <p:nvPr userDrawn="1"/>
        </p:nvSpPr>
        <p:spPr>
          <a:xfrm>
            <a:off x="0" y="1"/>
            <a:ext cx="9144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1" name="Slide Number Placeholder 2">
            <a:extLst>
              <a:ext uri="{FF2B5EF4-FFF2-40B4-BE49-F238E27FC236}">
                <a16:creationId xmlns:a16="http://schemas.microsoft.com/office/drawing/2014/main" id="{34B8EEF7-640E-CA47-9A69-50C057813C4F}"/>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7910378" y="1253915"/>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3" name="2 Marcador de texto"/>
          <p:cNvSpPr>
            <a:spLocks noGrp="1"/>
          </p:cNvSpPr>
          <p:nvPr>
            <p:ph type="body" sz="quarter" idx="57" hasCustomPrompt="1"/>
          </p:nvPr>
        </p:nvSpPr>
        <p:spPr>
          <a:xfrm>
            <a:off x="269875" y="755650"/>
            <a:ext cx="6750050" cy="1455738"/>
          </a:xfrm>
          <a:prstGeom prst="rect">
            <a:avLst/>
          </a:prstGeom>
        </p:spPr>
        <p:txBody>
          <a:bodyPr/>
          <a:lstStyle>
            <a:lvl1pPr>
              <a:buClr>
                <a:srgbClr val="0451E4"/>
              </a:buCl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r>
              <a:rPr lang="es-ES" dirty="0" err="1"/>
              <a:t>Duis</a:t>
            </a:r>
            <a:r>
              <a:rPr lang="es-ES" dirty="0"/>
              <a:t> </a:t>
            </a:r>
            <a:r>
              <a:rPr lang="es-ES" dirty="0" err="1"/>
              <a:t>pulvinar</a:t>
            </a:r>
            <a:r>
              <a:rPr lang="es-ES" dirty="0"/>
              <a:t>, </a:t>
            </a:r>
            <a:r>
              <a:rPr lang="es-ES" dirty="0" err="1"/>
              <a:t>orci</a:t>
            </a:r>
            <a:r>
              <a:rPr lang="es-ES" dirty="0"/>
              <a:t> a </a:t>
            </a:r>
            <a:r>
              <a:rPr lang="es-ES" dirty="0" err="1"/>
              <a:t>ullamcorper</a:t>
            </a:r>
            <a:r>
              <a:rPr lang="es-ES" dirty="0"/>
              <a:t> </a:t>
            </a:r>
            <a:r>
              <a:rPr lang="es-ES" dirty="0" err="1"/>
              <a:t>rhoncus</a:t>
            </a:r>
            <a:r>
              <a:rPr lang="es-ES" dirty="0"/>
              <a:t>, </a:t>
            </a:r>
            <a:r>
              <a:rPr lang="es-ES" dirty="0" err="1"/>
              <a:t>tellus</a:t>
            </a:r>
            <a:r>
              <a:rPr lang="es-ES" dirty="0"/>
              <a:t> </a:t>
            </a:r>
            <a:r>
              <a:rPr lang="es-ES" dirty="0" err="1"/>
              <a:t>augue</a:t>
            </a:r>
            <a:r>
              <a:rPr lang="es-ES" dirty="0"/>
              <a:t> </a:t>
            </a:r>
            <a:r>
              <a:rPr lang="es-ES" dirty="0" err="1"/>
              <a:t>elementum</a:t>
            </a:r>
            <a:r>
              <a:rPr lang="es-ES" dirty="0"/>
              <a:t> </a:t>
            </a:r>
            <a:r>
              <a:rPr lang="es-ES" dirty="0" err="1"/>
              <a:t>arcu</a:t>
            </a:r>
            <a:r>
              <a:rPr lang="es-ES" dirty="0"/>
              <a:t>, id </a:t>
            </a:r>
            <a:r>
              <a:rPr lang="es-ES" dirty="0" err="1"/>
              <a:t>posuere</a:t>
            </a:r>
            <a:r>
              <a:rPr lang="es-ES" dirty="0"/>
              <a:t> </a:t>
            </a:r>
            <a:r>
              <a:rPr lang="es-ES" dirty="0" err="1"/>
              <a:t>erat</a:t>
            </a:r>
            <a:r>
              <a:rPr lang="es-ES" dirty="0"/>
              <a:t> </a:t>
            </a:r>
            <a:r>
              <a:rPr lang="es-ES" dirty="0" err="1"/>
              <a:t>neque</a:t>
            </a:r>
            <a:r>
              <a:rPr lang="es-ES" dirty="0"/>
              <a:t> </a:t>
            </a:r>
            <a:r>
              <a:rPr lang="es-ES" dirty="0" err="1"/>
              <a:t>eget</a:t>
            </a:r>
            <a:r>
              <a:rPr lang="es-ES" dirty="0"/>
              <a:t> </a:t>
            </a:r>
            <a:r>
              <a:rPr lang="es-ES" dirty="0" err="1"/>
              <a:t>lorem</a:t>
            </a:r>
            <a:r>
              <a:rPr lang="es-ES" dirty="0"/>
              <a:t>. </a:t>
            </a:r>
            <a:r>
              <a:rPr lang="es-ES" dirty="0" err="1"/>
              <a:t>Maecenas</a:t>
            </a:r>
            <a:r>
              <a:rPr lang="es-ES" dirty="0"/>
              <a:t> </a:t>
            </a:r>
            <a:r>
              <a:rPr lang="es-ES" dirty="0" err="1"/>
              <a:t>finibus</a:t>
            </a:r>
            <a:r>
              <a:rPr lang="es-ES" dirty="0"/>
              <a:t> </a:t>
            </a:r>
            <a:r>
              <a:rPr lang="es-ES" dirty="0" err="1"/>
              <a:t>tristique</a:t>
            </a:r>
            <a:r>
              <a:rPr lang="es-ES" dirty="0"/>
              <a:t> </a:t>
            </a:r>
            <a:r>
              <a:rPr lang="es-ES" dirty="0" err="1"/>
              <a:t>felis</a:t>
            </a:r>
            <a:r>
              <a:rPr lang="es-ES" dirty="0"/>
              <a:t> </a:t>
            </a:r>
            <a:r>
              <a:rPr lang="es-ES" dirty="0" err="1"/>
              <a:t>ac</a:t>
            </a:r>
            <a:r>
              <a:rPr lang="es-ES" dirty="0"/>
              <a:t>.</a:t>
            </a:r>
          </a:p>
          <a:p>
            <a:pPr lvl="0"/>
            <a:endParaRPr lang="es-ES" dirty="0"/>
          </a:p>
        </p:txBody>
      </p:sp>
      <p:sp>
        <p:nvSpPr>
          <p:cNvPr id="25" name="3 Marcador de texto">
            <a:extLst>
              <a:ext uri="{FF2B5EF4-FFF2-40B4-BE49-F238E27FC236}">
                <a16:creationId xmlns:a16="http://schemas.microsoft.com/office/drawing/2014/main" id="{A7D37DF9-0BB7-774F-A452-425D2ABDD949}"/>
              </a:ext>
            </a:extLst>
          </p:cNvPr>
          <p:cNvSpPr>
            <a:spLocks noGrp="1"/>
          </p:cNvSpPr>
          <p:nvPr>
            <p:ph type="body" sz="quarter" idx="58" hasCustomPrompt="1"/>
          </p:nvPr>
        </p:nvSpPr>
        <p:spPr>
          <a:xfrm>
            <a:off x="7215246" y="805458"/>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8" name="8 Marcador de texto">
            <a:extLst>
              <a:ext uri="{FF2B5EF4-FFF2-40B4-BE49-F238E27FC236}">
                <a16:creationId xmlns:a16="http://schemas.microsoft.com/office/drawing/2014/main" id="{63EDA76B-A033-1142-9B93-9F154B4CCA81}"/>
              </a:ext>
            </a:extLst>
          </p:cNvPr>
          <p:cNvSpPr>
            <a:spLocks noGrp="1"/>
          </p:cNvSpPr>
          <p:nvPr>
            <p:ph type="body" sz="quarter" idx="59" hasCustomPrompt="1"/>
          </p:nvPr>
        </p:nvSpPr>
        <p:spPr>
          <a:xfrm>
            <a:off x="7223633" y="1894371"/>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30" name="8 Marcador de texto">
            <a:extLst>
              <a:ext uri="{FF2B5EF4-FFF2-40B4-BE49-F238E27FC236}">
                <a16:creationId xmlns:a16="http://schemas.microsoft.com/office/drawing/2014/main" id="{81D6CDCE-3D64-644C-826A-8DB638467E45}"/>
              </a:ext>
            </a:extLst>
          </p:cNvPr>
          <p:cNvSpPr>
            <a:spLocks noGrp="1"/>
          </p:cNvSpPr>
          <p:nvPr>
            <p:ph type="body" sz="quarter" idx="60" hasCustomPrompt="1"/>
          </p:nvPr>
        </p:nvSpPr>
        <p:spPr>
          <a:xfrm>
            <a:off x="7910378" y="2140592"/>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31" name="3 Marcador de texto">
            <a:extLst>
              <a:ext uri="{FF2B5EF4-FFF2-40B4-BE49-F238E27FC236}">
                <a16:creationId xmlns:a16="http://schemas.microsoft.com/office/drawing/2014/main" id="{A7D37DF9-0BB7-774F-A452-425D2ABDD949}"/>
              </a:ext>
            </a:extLst>
          </p:cNvPr>
          <p:cNvSpPr>
            <a:spLocks noGrp="1"/>
          </p:cNvSpPr>
          <p:nvPr>
            <p:ph type="body" sz="quarter" idx="61" hasCustomPrompt="1"/>
          </p:nvPr>
        </p:nvSpPr>
        <p:spPr>
          <a:xfrm>
            <a:off x="7215246" y="169213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5" name="8 Marcador de texto">
            <a:extLst>
              <a:ext uri="{FF2B5EF4-FFF2-40B4-BE49-F238E27FC236}">
                <a16:creationId xmlns:a16="http://schemas.microsoft.com/office/drawing/2014/main" id="{63EDA76B-A033-1142-9B93-9F154B4CCA81}"/>
              </a:ext>
            </a:extLst>
          </p:cNvPr>
          <p:cNvSpPr>
            <a:spLocks noGrp="1"/>
          </p:cNvSpPr>
          <p:nvPr>
            <p:ph type="body" sz="quarter" idx="62" hasCustomPrompt="1"/>
          </p:nvPr>
        </p:nvSpPr>
        <p:spPr>
          <a:xfrm>
            <a:off x="7223633" y="2741363"/>
            <a:ext cx="697627" cy="553998"/>
          </a:xfrm>
          <a:prstGeom prst="rect">
            <a:avLst/>
          </a:prstGeom>
        </p:spPr>
        <p:txBody>
          <a:bodyPr wrap="none">
            <a:spAutoFit/>
          </a:bodyPr>
          <a:lstStyle>
            <a:lvl1pPr marL="0" indent="0">
              <a:buNone/>
              <a:defRPr sz="3000" b="1">
                <a:solidFill>
                  <a:srgbClr val="01EABF"/>
                </a:solidFill>
              </a:defRPr>
            </a:lvl1pPr>
          </a:lstStyle>
          <a:p>
            <a:pPr lvl="0"/>
            <a:r>
              <a:rPr lang="es-ES" dirty="0"/>
              <a:t>XX</a:t>
            </a:r>
            <a:endParaRPr lang="es-AR" dirty="0"/>
          </a:p>
        </p:txBody>
      </p:sp>
      <p:sp>
        <p:nvSpPr>
          <p:cNvPr id="41" name="8 Marcador de texto">
            <a:extLst>
              <a:ext uri="{FF2B5EF4-FFF2-40B4-BE49-F238E27FC236}">
                <a16:creationId xmlns:a16="http://schemas.microsoft.com/office/drawing/2014/main" id="{81D6CDCE-3D64-644C-826A-8DB638467E45}"/>
              </a:ext>
            </a:extLst>
          </p:cNvPr>
          <p:cNvSpPr>
            <a:spLocks noGrp="1"/>
          </p:cNvSpPr>
          <p:nvPr>
            <p:ph type="body" sz="quarter" idx="63" hasCustomPrompt="1"/>
          </p:nvPr>
        </p:nvSpPr>
        <p:spPr>
          <a:xfrm>
            <a:off x="7910378" y="2987584"/>
            <a:ext cx="850554" cy="246221"/>
          </a:xfrm>
          <a:prstGeom prst="rect">
            <a:avLst/>
          </a:prstGeom>
        </p:spPr>
        <p:txBody>
          <a:bodyPr wrap="none" lIns="0">
            <a:spAutoFit/>
          </a:bodyPr>
          <a:lstStyle>
            <a:lvl1pPr marL="0" indent="0">
              <a:buNone/>
              <a:defRPr sz="1000" b="0" baseline="0">
                <a:solidFill>
                  <a:srgbClr val="01EABF"/>
                </a:solidFill>
              </a:defRPr>
            </a:lvl1pPr>
          </a:lstStyle>
          <a:p>
            <a:pPr lvl="0"/>
            <a:r>
              <a:rPr lang="es-ES" dirty="0"/>
              <a:t>U. de medida</a:t>
            </a:r>
            <a:endParaRPr lang="es-AR" dirty="0"/>
          </a:p>
        </p:txBody>
      </p:sp>
      <p:sp>
        <p:nvSpPr>
          <p:cNvPr id="42" name="3 Marcador de texto">
            <a:extLst>
              <a:ext uri="{FF2B5EF4-FFF2-40B4-BE49-F238E27FC236}">
                <a16:creationId xmlns:a16="http://schemas.microsoft.com/office/drawing/2014/main" id="{A7D37DF9-0BB7-774F-A452-425D2ABDD949}"/>
              </a:ext>
            </a:extLst>
          </p:cNvPr>
          <p:cNvSpPr>
            <a:spLocks noGrp="1"/>
          </p:cNvSpPr>
          <p:nvPr>
            <p:ph type="body" sz="quarter" idx="64" hasCustomPrompt="1"/>
          </p:nvPr>
        </p:nvSpPr>
        <p:spPr>
          <a:xfrm>
            <a:off x="7215246" y="2539127"/>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43" name="8 Marcador de texto">
            <a:extLst>
              <a:ext uri="{FF2B5EF4-FFF2-40B4-BE49-F238E27FC236}">
                <a16:creationId xmlns:a16="http://schemas.microsoft.com/office/drawing/2014/main" id="{63EDA76B-A033-1142-9B93-9F154B4CCA81}"/>
              </a:ext>
            </a:extLst>
          </p:cNvPr>
          <p:cNvSpPr>
            <a:spLocks noGrp="1"/>
          </p:cNvSpPr>
          <p:nvPr>
            <p:ph type="body" sz="quarter" idx="65" hasCustomPrompt="1"/>
          </p:nvPr>
        </p:nvSpPr>
        <p:spPr>
          <a:xfrm>
            <a:off x="7223633" y="1035747"/>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4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45"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grpSp>
        <p:nvGrpSpPr>
          <p:cNvPr id="40" name="8 Grupo">
            <a:extLst>
              <a:ext uri="{FF2B5EF4-FFF2-40B4-BE49-F238E27FC236}">
                <a16:creationId xmlns:a16="http://schemas.microsoft.com/office/drawing/2014/main" id="{DBB9503A-3DD9-450C-8ED4-090ECEF46A64}"/>
              </a:ext>
            </a:extLst>
          </p:cNvPr>
          <p:cNvGrpSpPr>
            <a:grpSpLocks noChangeAspect="1"/>
          </p:cNvGrpSpPr>
          <p:nvPr userDrawn="1"/>
        </p:nvGrpSpPr>
        <p:grpSpPr>
          <a:xfrm>
            <a:off x="8436617" y="144000"/>
            <a:ext cx="547744" cy="234000"/>
            <a:chOff x="2895600" y="4329113"/>
            <a:chExt cx="665163" cy="284162"/>
          </a:xfrm>
        </p:grpSpPr>
        <p:sp>
          <p:nvSpPr>
            <p:cNvPr id="46" name="Freeform 43">
              <a:extLst>
                <a:ext uri="{FF2B5EF4-FFF2-40B4-BE49-F238E27FC236}">
                  <a16:creationId xmlns:a16="http://schemas.microsoft.com/office/drawing/2014/main" id="{59E6D694-38A8-4212-B772-278A018CA197}"/>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47" name="Freeform 44">
              <a:extLst>
                <a:ext uri="{FF2B5EF4-FFF2-40B4-BE49-F238E27FC236}">
                  <a16:creationId xmlns:a16="http://schemas.microsoft.com/office/drawing/2014/main" id="{DFF2D511-CA54-45A5-A26C-BBED3C35EB2D}"/>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8" name="Freeform 45">
              <a:extLst>
                <a:ext uri="{FF2B5EF4-FFF2-40B4-BE49-F238E27FC236}">
                  <a16:creationId xmlns:a16="http://schemas.microsoft.com/office/drawing/2014/main" id="{8E8A2BD7-1C5B-4157-961B-CBCC347878AF}"/>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9" name="Freeform 46">
              <a:extLst>
                <a:ext uri="{FF2B5EF4-FFF2-40B4-BE49-F238E27FC236}">
                  <a16:creationId xmlns:a16="http://schemas.microsoft.com/office/drawing/2014/main" id="{EE9A2F28-4143-493A-9569-8CD85D8F117F}"/>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0" name="Freeform 47">
              <a:extLst>
                <a:ext uri="{FF2B5EF4-FFF2-40B4-BE49-F238E27FC236}">
                  <a16:creationId xmlns:a16="http://schemas.microsoft.com/office/drawing/2014/main" id="{A707227C-4AB0-45D9-A2A1-C354DC8ACC58}"/>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1" name="Freeform 48">
              <a:extLst>
                <a:ext uri="{FF2B5EF4-FFF2-40B4-BE49-F238E27FC236}">
                  <a16:creationId xmlns:a16="http://schemas.microsoft.com/office/drawing/2014/main" id="{D36CD194-5AF1-42B4-A003-62A362F4C4FD}"/>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2" name="Freeform 49">
              <a:extLst>
                <a:ext uri="{FF2B5EF4-FFF2-40B4-BE49-F238E27FC236}">
                  <a16:creationId xmlns:a16="http://schemas.microsoft.com/office/drawing/2014/main" id="{7DFFB19A-62B4-4A36-B82D-BBC27768DD7F}"/>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3" name="Freeform 50">
              <a:extLst>
                <a:ext uri="{FF2B5EF4-FFF2-40B4-BE49-F238E27FC236}">
                  <a16:creationId xmlns:a16="http://schemas.microsoft.com/office/drawing/2014/main" id="{B29CA160-63BB-4144-99C4-8FBB23D31065}"/>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2587595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ÁFICO Y DESTACAD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E69C285-1BB7-0645-8F77-A7A61AA0CADD}"/>
              </a:ext>
            </a:extLst>
          </p:cNvPr>
          <p:cNvSpPr/>
          <p:nvPr userDrawn="1"/>
        </p:nvSpPr>
        <p:spPr>
          <a:xfrm>
            <a:off x="0" y="1"/>
            <a:ext cx="9144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8" name="8 Marcador de texto">
            <a:extLst>
              <a:ext uri="{FF2B5EF4-FFF2-40B4-BE49-F238E27FC236}">
                <a16:creationId xmlns:a16="http://schemas.microsoft.com/office/drawing/2014/main" id="{99F90F4C-F7E2-EA48-9215-DA46F634D5C6}"/>
              </a:ext>
            </a:extLst>
          </p:cNvPr>
          <p:cNvSpPr>
            <a:spLocks noGrp="1"/>
          </p:cNvSpPr>
          <p:nvPr>
            <p:ph type="body" sz="quarter" idx="29" hasCustomPrompt="1"/>
          </p:nvPr>
        </p:nvSpPr>
        <p:spPr>
          <a:xfrm>
            <a:off x="7223633" y="3119287"/>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39" name="3 Marcador de texto">
            <a:extLst>
              <a:ext uri="{FF2B5EF4-FFF2-40B4-BE49-F238E27FC236}">
                <a16:creationId xmlns:a16="http://schemas.microsoft.com/office/drawing/2014/main" id="{F1CCA390-1430-C841-8DB6-1716689F0E68}"/>
              </a:ext>
            </a:extLst>
          </p:cNvPr>
          <p:cNvSpPr>
            <a:spLocks noGrp="1"/>
          </p:cNvSpPr>
          <p:nvPr>
            <p:ph type="body" sz="quarter" idx="30" hasCustomPrompt="1"/>
          </p:nvPr>
        </p:nvSpPr>
        <p:spPr>
          <a:xfrm>
            <a:off x="7215246" y="2936372"/>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40" name="8 Marcador de texto">
            <a:extLst>
              <a:ext uri="{FF2B5EF4-FFF2-40B4-BE49-F238E27FC236}">
                <a16:creationId xmlns:a16="http://schemas.microsoft.com/office/drawing/2014/main" id="{34736CA5-97E0-4D42-A0AA-EBEB411350BB}"/>
              </a:ext>
            </a:extLst>
          </p:cNvPr>
          <p:cNvSpPr>
            <a:spLocks noGrp="1"/>
          </p:cNvSpPr>
          <p:nvPr>
            <p:ph type="body" sz="quarter" idx="31" hasCustomPrompt="1"/>
          </p:nvPr>
        </p:nvSpPr>
        <p:spPr>
          <a:xfrm>
            <a:off x="7910378" y="3365508"/>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11" name="Slide Number Placeholder 2">
            <a:extLst>
              <a:ext uri="{FF2B5EF4-FFF2-40B4-BE49-F238E27FC236}">
                <a16:creationId xmlns:a16="http://schemas.microsoft.com/office/drawing/2014/main" id="{34B8EEF7-640E-CA47-9A69-50C057813C4F}"/>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2" name="8 Marcador de texto">
            <a:extLst>
              <a:ext uri="{FF2B5EF4-FFF2-40B4-BE49-F238E27FC236}">
                <a16:creationId xmlns:a16="http://schemas.microsoft.com/office/drawing/2014/main" id="{82FFD6E9-CCD7-3E4C-8F13-76859D15C6D8}"/>
              </a:ext>
            </a:extLst>
          </p:cNvPr>
          <p:cNvSpPr>
            <a:spLocks noGrp="1"/>
          </p:cNvSpPr>
          <p:nvPr>
            <p:ph type="body" sz="quarter" idx="26" hasCustomPrompt="1"/>
          </p:nvPr>
        </p:nvSpPr>
        <p:spPr>
          <a:xfrm>
            <a:off x="7223633" y="2248778"/>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3" name="3 Marcador de texto">
            <a:extLst>
              <a:ext uri="{FF2B5EF4-FFF2-40B4-BE49-F238E27FC236}">
                <a16:creationId xmlns:a16="http://schemas.microsoft.com/office/drawing/2014/main" id="{A7D37DF9-0BB7-774F-A452-425D2ABDD949}"/>
              </a:ext>
            </a:extLst>
          </p:cNvPr>
          <p:cNvSpPr>
            <a:spLocks noGrp="1"/>
          </p:cNvSpPr>
          <p:nvPr>
            <p:ph type="body" sz="quarter" idx="27" hasCustomPrompt="1"/>
          </p:nvPr>
        </p:nvSpPr>
        <p:spPr>
          <a:xfrm>
            <a:off x="7215246" y="2065863"/>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4" name="8 Marcador de texto">
            <a:extLst>
              <a:ext uri="{FF2B5EF4-FFF2-40B4-BE49-F238E27FC236}">
                <a16:creationId xmlns:a16="http://schemas.microsoft.com/office/drawing/2014/main" id="{9EBF4B94-A7AD-7F41-9CB9-EED94EE7E7EE}"/>
              </a:ext>
            </a:extLst>
          </p:cNvPr>
          <p:cNvSpPr>
            <a:spLocks noGrp="1"/>
          </p:cNvSpPr>
          <p:nvPr>
            <p:ph type="body" sz="quarter" idx="28" hasCustomPrompt="1"/>
          </p:nvPr>
        </p:nvSpPr>
        <p:spPr>
          <a:xfrm>
            <a:off x="7910378" y="2494999"/>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1" name="8 Marcador de texto">
            <a:extLst>
              <a:ext uri="{FF2B5EF4-FFF2-40B4-BE49-F238E27FC236}">
                <a16:creationId xmlns:a16="http://schemas.microsoft.com/office/drawing/2014/main" id="{63EDA76B-A033-1142-9B93-9F154B4CCA81}"/>
              </a:ext>
            </a:extLst>
          </p:cNvPr>
          <p:cNvSpPr>
            <a:spLocks noGrp="1"/>
          </p:cNvSpPr>
          <p:nvPr>
            <p:ph type="body" sz="quarter" idx="20" hasCustomPrompt="1"/>
          </p:nvPr>
        </p:nvSpPr>
        <p:spPr>
          <a:xfrm>
            <a:off x="7223633" y="1383283"/>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22" name="3 Marcador de texto">
            <a:extLst>
              <a:ext uri="{FF2B5EF4-FFF2-40B4-BE49-F238E27FC236}">
                <a16:creationId xmlns:a16="http://schemas.microsoft.com/office/drawing/2014/main" id="{D672928C-0BDD-EE45-B608-B20DE44FB235}"/>
              </a:ext>
            </a:extLst>
          </p:cNvPr>
          <p:cNvSpPr>
            <a:spLocks noGrp="1"/>
          </p:cNvSpPr>
          <p:nvPr>
            <p:ph type="body" sz="quarter" idx="19" hasCustomPrompt="1"/>
          </p:nvPr>
        </p:nvSpPr>
        <p:spPr>
          <a:xfrm>
            <a:off x="7215246" y="1200368"/>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7910378" y="1629504"/>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131589"/>
            <a:ext cx="6847610" cy="3672409"/>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2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 name="2 Marcador de texto"/>
          <p:cNvSpPr>
            <a:spLocks noGrp="1"/>
          </p:cNvSpPr>
          <p:nvPr>
            <p:ph type="body" sz="quarter" idx="57" hasCustomPrompt="1"/>
          </p:nvPr>
        </p:nvSpPr>
        <p:spPr>
          <a:xfrm>
            <a:off x="185386" y="771525"/>
            <a:ext cx="1506294" cy="276999"/>
          </a:xfrm>
          <a:prstGeom prst="rect">
            <a:avLst/>
          </a:prstGeom>
          <a:solidFill>
            <a:schemeClr val="tx1"/>
          </a:solidFill>
        </p:spPr>
        <p:txBody>
          <a:bodyPr wrap="none" anchor="ctr" anchorCtr="0">
            <a:spAutoFit/>
          </a:bodyPr>
          <a:lstStyle>
            <a:lvl1pPr marL="0" indent="0">
              <a:buNone/>
              <a:defRPr sz="1200" b="1">
                <a:solidFill>
                  <a:schemeClr val="bg1"/>
                </a:solidFill>
              </a:defRPr>
            </a:lvl1pPr>
          </a:lstStyle>
          <a:p>
            <a:pPr lvl="0"/>
            <a:r>
              <a:rPr lang="es-ES" dirty="0"/>
              <a:t>TÍTULO GRÁFICO</a:t>
            </a:r>
          </a:p>
        </p:txBody>
      </p:sp>
      <p:grpSp>
        <p:nvGrpSpPr>
          <p:cNvPr id="47" name="8 Grupo">
            <a:extLst>
              <a:ext uri="{FF2B5EF4-FFF2-40B4-BE49-F238E27FC236}">
                <a16:creationId xmlns:a16="http://schemas.microsoft.com/office/drawing/2014/main" id="{341CDED8-B3C4-4BFB-A30F-F2A8F08ABE60}"/>
              </a:ext>
            </a:extLst>
          </p:cNvPr>
          <p:cNvGrpSpPr>
            <a:grpSpLocks noChangeAspect="1"/>
          </p:cNvGrpSpPr>
          <p:nvPr userDrawn="1"/>
        </p:nvGrpSpPr>
        <p:grpSpPr>
          <a:xfrm>
            <a:off x="8436617" y="144000"/>
            <a:ext cx="547744" cy="234000"/>
            <a:chOff x="2895600" y="4329113"/>
            <a:chExt cx="665163" cy="284162"/>
          </a:xfrm>
        </p:grpSpPr>
        <p:sp>
          <p:nvSpPr>
            <p:cNvPr id="48" name="Freeform 43">
              <a:extLst>
                <a:ext uri="{FF2B5EF4-FFF2-40B4-BE49-F238E27FC236}">
                  <a16:creationId xmlns:a16="http://schemas.microsoft.com/office/drawing/2014/main" id="{5DECA075-1133-4BAD-B946-650B34A47CAC}"/>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49" name="Freeform 44">
              <a:extLst>
                <a:ext uri="{FF2B5EF4-FFF2-40B4-BE49-F238E27FC236}">
                  <a16:creationId xmlns:a16="http://schemas.microsoft.com/office/drawing/2014/main" id="{7828410E-56D7-4C6A-A123-1E761FE4EAB3}"/>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0" name="Freeform 45">
              <a:extLst>
                <a:ext uri="{FF2B5EF4-FFF2-40B4-BE49-F238E27FC236}">
                  <a16:creationId xmlns:a16="http://schemas.microsoft.com/office/drawing/2014/main" id="{90A35238-BD1B-4CFF-957D-98963BA8DD12}"/>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1" name="Freeform 46">
              <a:extLst>
                <a:ext uri="{FF2B5EF4-FFF2-40B4-BE49-F238E27FC236}">
                  <a16:creationId xmlns:a16="http://schemas.microsoft.com/office/drawing/2014/main" id="{12143CEA-4AB4-49D6-8508-6DA4CD290852}"/>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2" name="Freeform 47">
              <a:extLst>
                <a:ext uri="{FF2B5EF4-FFF2-40B4-BE49-F238E27FC236}">
                  <a16:creationId xmlns:a16="http://schemas.microsoft.com/office/drawing/2014/main" id="{B69D7037-1C1A-4D4F-9FA9-23E3E6846F2D}"/>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3" name="Freeform 48">
              <a:extLst>
                <a:ext uri="{FF2B5EF4-FFF2-40B4-BE49-F238E27FC236}">
                  <a16:creationId xmlns:a16="http://schemas.microsoft.com/office/drawing/2014/main" id="{8E9408AE-757F-465D-A13E-2735379981EC}"/>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4" name="Freeform 49">
              <a:extLst>
                <a:ext uri="{FF2B5EF4-FFF2-40B4-BE49-F238E27FC236}">
                  <a16:creationId xmlns:a16="http://schemas.microsoft.com/office/drawing/2014/main" id="{DB6C9135-2D70-4C55-8CEB-D49CA446CFB3}"/>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5" name="Freeform 50">
              <a:extLst>
                <a:ext uri="{FF2B5EF4-FFF2-40B4-BE49-F238E27FC236}">
                  <a16:creationId xmlns:a16="http://schemas.microsoft.com/office/drawing/2014/main" id="{FEE428D8-5D9F-4AD7-94B3-26AFB9B5BB4F}"/>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3581597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S GRÁFICOS Y DESTACAD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E69C285-1BB7-0645-8F77-A7A61AA0CADD}"/>
              </a:ext>
            </a:extLst>
          </p:cNvPr>
          <p:cNvSpPr/>
          <p:nvPr userDrawn="1"/>
        </p:nvSpPr>
        <p:spPr>
          <a:xfrm>
            <a:off x="0" y="1"/>
            <a:ext cx="9144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1" name="Slide Number Placeholder 2">
            <a:extLst>
              <a:ext uri="{FF2B5EF4-FFF2-40B4-BE49-F238E27FC236}">
                <a16:creationId xmlns:a16="http://schemas.microsoft.com/office/drawing/2014/main" id="{34B8EEF7-640E-CA47-9A69-50C057813C4F}"/>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1" name="8 Marcador de texto">
            <a:extLst>
              <a:ext uri="{FF2B5EF4-FFF2-40B4-BE49-F238E27FC236}">
                <a16:creationId xmlns:a16="http://schemas.microsoft.com/office/drawing/2014/main" id="{63EDA76B-A033-1142-9B93-9F154B4CCA81}"/>
              </a:ext>
            </a:extLst>
          </p:cNvPr>
          <p:cNvSpPr>
            <a:spLocks noGrp="1"/>
          </p:cNvSpPr>
          <p:nvPr>
            <p:ph type="body" sz="quarter" idx="20" hasCustomPrompt="1"/>
          </p:nvPr>
        </p:nvSpPr>
        <p:spPr>
          <a:xfrm>
            <a:off x="209252" y="4262990"/>
            <a:ext cx="697627" cy="553998"/>
          </a:xfrm>
          <a:prstGeom prst="rect">
            <a:avLst/>
          </a:prstGeom>
        </p:spPr>
        <p:txBody>
          <a:bodyPr wrap="none">
            <a:spAutoFit/>
          </a:bodyPr>
          <a:lstStyle>
            <a:lvl1pPr marL="0" indent="0">
              <a:buNone/>
              <a:defRPr sz="3000" b="1">
                <a:solidFill>
                  <a:schemeClr val="accent2"/>
                </a:solidFill>
              </a:defRPr>
            </a:lvl1pPr>
          </a:lstStyle>
          <a:p>
            <a:pPr lvl="0"/>
            <a:r>
              <a:rPr lang="es-ES" dirty="0"/>
              <a:t>XX</a:t>
            </a:r>
            <a:endParaRPr lang="es-AR" dirty="0"/>
          </a:p>
        </p:txBody>
      </p:sp>
      <p:sp>
        <p:nvSpPr>
          <p:cNvPr id="22" name="3 Marcador de texto">
            <a:extLst>
              <a:ext uri="{FF2B5EF4-FFF2-40B4-BE49-F238E27FC236}">
                <a16:creationId xmlns:a16="http://schemas.microsoft.com/office/drawing/2014/main" id="{D672928C-0BDD-EE45-B608-B20DE44FB235}"/>
              </a:ext>
            </a:extLst>
          </p:cNvPr>
          <p:cNvSpPr>
            <a:spLocks noGrp="1"/>
          </p:cNvSpPr>
          <p:nvPr>
            <p:ph type="body" sz="quarter" idx="19" hasCustomPrompt="1"/>
          </p:nvPr>
        </p:nvSpPr>
        <p:spPr>
          <a:xfrm>
            <a:off x="200865"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6" name="8 Marcador de texto">
            <a:extLst>
              <a:ext uri="{FF2B5EF4-FFF2-40B4-BE49-F238E27FC236}">
                <a16:creationId xmlns:a16="http://schemas.microsoft.com/office/drawing/2014/main" id="{81D6CDCE-3D64-644C-826A-8DB638467E45}"/>
              </a:ext>
            </a:extLst>
          </p:cNvPr>
          <p:cNvSpPr>
            <a:spLocks noGrp="1"/>
          </p:cNvSpPr>
          <p:nvPr>
            <p:ph type="body" sz="quarter" idx="23" hasCustomPrompt="1"/>
          </p:nvPr>
        </p:nvSpPr>
        <p:spPr>
          <a:xfrm>
            <a:off x="895997" y="4509211"/>
            <a:ext cx="850554" cy="246221"/>
          </a:xfrm>
          <a:prstGeom prst="rect">
            <a:avLst/>
          </a:prstGeom>
        </p:spPr>
        <p:txBody>
          <a:bodyPr wrap="none" lIns="0">
            <a:spAutoFit/>
          </a:bodyPr>
          <a:lstStyle>
            <a:lvl1pPr marL="0" indent="0">
              <a:buNone/>
              <a:defRPr sz="1000" b="0" baseline="0">
                <a:solidFill>
                  <a:schemeClr val="accent2"/>
                </a:solidFill>
              </a:defRPr>
            </a:lvl1pPr>
          </a:lstStyle>
          <a:p>
            <a:pPr lvl="0"/>
            <a:r>
              <a:rPr lang="es-ES" dirty="0"/>
              <a:t>U. de medida</a:t>
            </a:r>
            <a:endParaRPr lang="es-AR" dirty="0"/>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28" name="8 Marcador de texto">
            <a:extLst>
              <a:ext uri="{FF2B5EF4-FFF2-40B4-BE49-F238E27FC236}">
                <a16:creationId xmlns:a16="http://schemas.microsoft.com/office/drawing/2014/main" id="{FFB84A50-C757-B942-9B1C-BF09ED6058F8}"/>
              </a:ext>
            </a:extLst>
          </p:cNvPr>
          <p:cNvSpPr>
            <a:spLocks noGrp="1"/>
          </p:cNvSpPr>
          <p:nvPr>
            <p:ph type="body" sz="quarter" idx="33" hasCustomPrompt="1"/>
          </p:nvPr>
        </p:nvSpPr>
        <p:spPr>
          <a:xfrm>
            <a:off x="1966716" y="4262990"/>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0" name="3 Marcador de texto">
            <a:extLst>
              <a:ext uri="{FF2B5EF4-FFF2-40B4-BE49-F238E27FC236}">
                <a16:creationId xmlns:a16="http://schemas.microsoft.com/office/drawing/2014/main" id="{A226F31F-E6DE-D54B-98A5-57B07FFBB989}"/>
              </a:ext>
            </a:extLst>
          </p:cNvPr>
          <p:cNvSpPr>
            <a:spLocks noGrp="1"/>
          </p:cNvSpPr>
          <p:nvPr>
            <p:ph type="body" sz="quarter" idx="34" hasCustomPrompt="1"/>
          </p:nvPr>
        </p:nvSpPr>
        <p:spPr>
          <a:xfrm>
            <a:off x="1958329"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1" name="8 Marcador de texto">
            <a:extLst>
              <a:ext uri="{FF2B5EF4-FFF2-40B4-BE49-F238E27FC236}">
                <a16:creationId xmlns:a16="http://schemas.microsoft.com/office/drawing/2014/main" id="{5A7A1A2F-1188-A645-86BA-00A55430C3CC}"/>
              </a:ext>
            </a:extLst>
          </p:cNvPr>
          <p:cNvSpPr>
            <a:spLocks noGrp="1"/>
          </p:cNvSpPr>
          <p:nvPr>
            <p:ph type="body" sz="quarter" idx="35" hasCustomPrompt="1"/>
          </p:nvPr>
        </p:nvSpPr>
        <p:spPr>
          <a:xfrm>
            <a:off x="2653461" y="4509211"/>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61" name="8 Marcador de texto">
            <a:extLst>
              <a:ext uri="{FF2B5EF4-FFF2-40B4-BE49-F238E27FC236}">
                <a16:creationId xmlns:a16="http://schemas.microsoft.com/office/drawing/2014/main" id="{F6EE89D4-C282-534D-9348-537013257507}"/>
              </a:ext>
            </a:extLst>
          </p:cNvPr>
          <p:cNvSpPr>
            <a:spLocks noGrp="1"/>
          </p:cNvSpPr>
          <p:nvPr>
            <p:ph type="body" sz="quarter" idx="36" hasCustomPrompt="1"/>
          </p:nvPr>
        </p:nvSpPr>
        <p:spPr>
          <a:xfrm>
            <a:off x="4673747" y="4262990"/>
            <a:ext cx="697627" cy="553998"/>
          </a:xfrm>
          <a:prstGeom prst="rect">
            <a:avLst/>
          </a:prstGeom>
        </p:spPr>
        <p:txBody>
          <a:bodyPr wrap="none">
            <a:spAutoFit/>
          </a:bodyPr>
          <a:lstStyle>
            <a:lvl1pPr marL="0" indent="0">
              <a:buNone/>
              <a:defRPr sz="3000" b="1">
                <a:solidFill>
                  <a:srgbClr val="0451E4"/>
                </a:solidFill>
              </a:defRPr>
            </a:lvl1pPr>
          </a:lstStyle>
          <a:p>
            <a:pPr lvl="0"/>
            <a:r>
              <a:rPr lang="es-ES" dirty="0"/>
              <a:t>XX</a:t>
            </a:r>
            <a:endParaRPr lang="es-AR" dirty="0"/>
          </a:p>
        </p:txBody>
      </p:sp>
      <p:sp>
        <p:nvSpPr>
          <p:cNvPr id="62" name="3 Marcador de texto">
            <a:extLst>
              <a:ext uri="{FF2B5EF4-FFF2-40B4-BE49-F238E27FC236}">
                <a16:creationId xmlns:a16="http://schemas.microsoft.com/office/drawing/2014/main" id="{A6DB3140-AAAE-E547-9A4D-390F16B6E97A}"/>
              </a:ext>
            </a:extLst>
          </p:cNvPr>
          <p:cNvSpPr>
            <a:spLocks noGrp="1"/>
          </p:cNvSpPr>
          <p:nvPr>
            <p:ph type="body" sz="quarter" idx="37" hasCustomPrompt="1"/>
          </p:nvPr>
        </p:nvSpPr>
        <p:spPr>
          <a:xfrm>
            <a:off x="4665360" y="4080075"/>
            <a:ext cx="1498102" cy="246221"/>
          </a:xfrm>
          <a:prstGeom prst="rect">
            <a:avLst/>
          </a:prstGeom>
        </p:spPr>
        <p:txBody>
          <a:bodyPr wrap="square">
            <a:spAutoFit/>
          </a:bodyPr>
          <a:lstStyle>
            <a:lvl1pPr marL="0" indent="0">
              <a:buNone/>
              <a:defRPr sz="1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3" name="8 Marcador de texto">
            <a:extLst>
              <a:ext uri="{FF2B5EF4-FFF2-40B4-BE49-F238E27FC236}">
                <a16:creationId xmlns:a16="http://schemas.microsoft.com/office/drawing/2014/main" id="{C5493B96-4CC6-3840-9CBD-976E7CD40921}"/>
              </a:ext>
            </a:extLst>
          </p:cNvPr>
          <p:cNvSpPr>
            <a:spLocks noGrp="1"/>
          </p:cNvSpPr>
          <p:nvPr>
            <p:ph type="body" sz="quarter" idx="38" hasCustomPrompt="1"/>
          </p:nvPr>
        </p:nvSpPr>
        <p:spPr>
          <a:xfrm>
            <a:off x="5360492" y="4509211"/>
            <a:ext cx="850554" cy="246221"/>
          </a:xfrm>
          <a:prstGeom prst="rect">
            <a:avLst/>
          </a:prstGeom>
        </p:spPr>
        <p:txBody>
          <a:bodyPr wrap="none" lIns="0">
            <a:spAutoFit/>
          </a:bodyPr>
          <a:lstStyle>
            <a:lvl1pPr marL="0" indent="0">
              <a:buNone/>
              <a:defRPr sz="1000" b="0" baseline="0">
                <a:solidFill>
                  <a:srgbClr val="0451E4"/>
                </a:solidFill>
              </a:defRPr>
            </a:lvl1pPr>
          </a:lstStyle>
          <a:p>
            <a:pPr lvl="0"/>
            <a:r>
              <a:rPr lang="es-ES" dirty="0"/>
              <a:t>U. de medida</a:t>
            </a:r>
            <a:endParaRPr lang="es-AR" dirty="0"/>
          </a:p>
        </p:txBody>
      </p:sp>
      <p:sp>
        <p:nvSpPr>
          <p:cNvPr id="64" name="Chart Placeholder 18">
            <a:extLst>
              <a:ext uri="{FF2B5EF4-FFF2-40B4-BE49-F238E27FC236}">
                <a16:creationId xmlns:a16="http://schemas.microsoft.com/office/drawing/2014/main" id="{DC0FA795-30F5-7E4D-A704-C424CDDB484B}"/>
              </a:ext>
            </a:extLst>
          </p:cNvPr>
          <p:cNvSpPr>
            <a:spLocks noGrp="1"/>
          </p:cNvSpPr>
          <p:nvPr>
            <p:ph type="chart" sz="quarter" idx="39" hasCustomPrompt="1"/>
          </p:nvPr>
        </p:nvSpPr>
        <p:spPr>
          <a:xfrm>
            <a:off x="4649880" y="1041391"/>
            <a:ext cx="4314608" cy="2696791"/>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67" name="8 Marcador de texto">
            <a:extLst>
              <a:ext uri="{FF2B5EF4-FFF2-40B4-BE49-F238E27FC236}">
                <a16:creationId xmlns:a16="http://schemas.microsoft.com/office/drawing/2014/main" id="{3F4FA3AB-A977-FC42-A8EA-0955949C7CF6}"/>
              </a:ext>
            </a:extLst>
          </p:cNvPr>
          <p:cNvSpPr>
            <a:spLocks noGrp="1"/>
          </p:cNvSpPr>
          <p:nvPr>
            <p:ph type="body" sz="quarter" idx="41" hasCustomPrompt="1"/>
          </p:nvPr>
        </p:nvSpPr>
        <p:spPr>
          <a:xfrm>
            <a:off x="6431211" y="4262990"/>
            <a:ext cx="697627" cy="553998"/>
          </a:xfrm>
          <a:prstGeom prst="rect">
            <a:avLst/>
          </a:prstGeom>
        </p:spPr>
        <p:txBody>
          <a:bodyPr wrap="none">
            <a:spAutoFit/>
          </a:bodyPr>
          <a:lstStyle>
            <a:lvl1pPr marL="0" indent="0">
              <a:buNone/>
              <a:defRPr sz="3000" b="1">
                <a:solidFill>
                  <a:srgbClr val="00B0F0"/>
                </a:solidFill>
              </a:defRPr>
            </a:lvl1pPr>
          </a:lstStyle>
          <a:p>
            <a:pPr lvl="0"/>
            <a:r>
              <a:rPr lang="es-ES" dirty="0"/>
              <a:t>XX</a:t>
            </a:r>
            <a:endParaRPr lang="es-AR" dirty="0"/>
          </a:p>
        </p:txBody>
      </p:sp>
      <p:sp>
        <p:nvSpPr>
          <p:cNvPr id="68" name="3 Marcador de texto">
            <a:extLst>
              <a:ext uri="{FF2B5EF4-FFF2-40B4-BE49-F238E27FC236}">
                <a16:creationId xmlns:a16="http://schemas.microsoft.com/office/drawing/2014/main" id="{6C447DB6-C6F4-E240-8309-9D40EB5BAC52}"/>
              </a:ext>
            </a:extLst>
          </p:cNvPr>
          <p:cNvSpPr>
            <a:spLocks noGrp="1"/>
          </p:cNvSpPr>
          <p:nvPr>
            <p:ph type="body" sz="quarter" idx="42" hasCustomPrompt="1"/>
          </p:nvPr>
        </p:nvSpPr>
        <p:spPr>
          <a:xfrm>
            <a:off x="6422824" y="4080075"/>
            <a:ext cx="1498102" cy="246221"/>
          </a:xfrm>
          <a:prstGeom prst="rect">
            <a:avLst/>
          </a:prstGeom>
        </p:spPr>
        <p:txBody>
          <a:bodyPr wrap="square">
            <a:spAutoFit/>
          </a:bodyPr>
          <a:lstStyle>
            <a:lvl1pPr marL="0" indent="0">
              <a:buNone/>
              <a:defRPr sz="10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69" name="8 Marcador de texto">
            <a:extLst>
              <a:ext uri="{FF2B5EF4-FFF2-40B4-BE49-F238E27FC236}">
                <a16:creationId xmlns:a16="http://schemas.microsoft.com/office/drawing/2014/main" id="{B66DE4B8-C512-C84B-B794-9AA60F1AF7D2}"/>
              </a:ext>
            </a:extLst>
          </p:cNvPr>
          <p:cNvSpPr>
            <a:spLocks noGrp="1"/>
          </p:cNvSpPr>
          <p:nvPr>
            <p:ph type="body" sz="quarter" idx="43" hasCustomPrompt="1"/>
          </p:nvPr>
        </p:nvSpPr>
        <p:spPr>
          <a:xfrm>
            <a:off x="7117956" y="4509211"/>
            <a:ext cx="850554" cy="246221"/>
          </a:xfrm>
          <a:prstGeom prst="rect">
            <a:avLst/>
          </a:prstGeom>
        </p:spPr>
        <p:txBody>
          <a:bodyPr wrap="none" lIns="0">
            <a:spAutoFit/>
          </a:bodyPr>
          <a:lstStyle>
            <a:lvl1pPr marL="0" indent="0">
              <a:buNone/>
              <a:defRPr sz="1000" b="0" baseline="0">
                <a:solidFill>
                  <a:srgbClr val="00B0F0"/>
                </a:solidFill>
              </a:defRPr>
            </a:lvl1pPr>
          </a:lstStyle>
          <a:p>
            <a:pPr lvl="0"/>
            <a:r>
              <a:rPr lang="es-ES" dirty="0"/>
              <a:t>U. de medida</a:t>
            </a:r>
            <a:endParaRPr lang="es-AR" dirty="0"/>
          </a:p>
        </p:txBody>
      </p:sp>
      <p:sp>
        <p:nvSpPr>
          <p:cNvPr id="3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5"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4" name="2 Marcador de texto"/>
          <p:cNvSpPr>
            <a:spLocks noGrp="1"/>
          </p:cNvSpPr>
          <p:nvPr>
            <p:ph type="body" sz="quarter" idx="57" hasCustomPrompt="1"/>
          </p:nvPr>
        </p:nvSpPr>
        <p:spPr>
          <a:xfrm>
            <a:off x="185386" y="771525"/>
            <a:ext cx="1506294" cy="276999"/>
          </a:xfrm>
          <a:prstGeom prst="rect">
            <a:avLst/>
          </a:prstGeom>
          <a:solidFill>
            <a:schemeClr val="tx1"/>
          </a:solidFill>
        </p:spPr>
        <p:txBody>
          <a:bodyPr wrap="none" anchor="ctr" anchorCtr="0">
            <a:spAutoFit/>
          </a:bodyPr>
          <a:lstStyle>
            <a:lvl1pPr marL="0" indent="0">
              <a:buNone/>
              <a:defRPr sz="1200" b="1">
                <a:solidFill>
                  <a:schemeClr val="bg1"/>
                </a:solidFill>
              </a:defRPr>
            </a:lvl1pPr>
          </a:lstStyle>
          <a:p>
            <a:pPr lvl="0"/>
            <a:r>
              <a:rPr lang="es-ES" dirty="0"/>
              <a:t>TÍTULO GRÁFICO</a:t>
            </a:r>
          </a:p>
        </p:txBody>
      </p:sp>
      <p:sp>
        <p:nvSpPr>
          <p:cNvPr id="45" name="2 Marcador de texto"/>
          <p:cNvSpPr>
            <a:spLocks noGrp="1"/>
          </p:cNvSpPr>
          <p:nvPr>
            <p:ph type="body" sz="quarter" idx="58" hasCustomPrompt="1"/>
          </p:nvPr>
        </p:nvSpPr>
        <p:spPr>
          <a:xfrm>
            <a:off x="4649879" y="771525"/>
            <a:ext cx="1506294" cy="276999"/>
          </a:xfrm>
          <a:prstGeom prst="rect">
            <a:avLst/>
          </a:prstGeom>
          <a:solidFill>
            <a:schemeClr val="tx1"/>
          </a:solidFill>
        </p:spPr>
        <p:txBody>
          <a:bodyPr wrap="none" anchor="ctr" anchorCtr="0">
            <a:spAutoFit/>
          </a:bodyPr>
          <a:lstStyle>
            <a:lvl1pPr marL="0" indent="0">
              <a:buNone/>
              <a:defRPr sz="1200" b="1">
                <a:solidFill>
                  <a:schemeClr val="bg1"/>
                </a:solidFill>
              </a:defRPr>
            </a:lvl1pPr>
          </a:lstStyle>
          <a:p>
            <a:pPr lvl="0"/>
            <a:r>
              <a:rPr lang="es-ES" dirty="0"/>
              <a:t>TÍTULO GRÁFICO</a:t>
            </a:r>
          </a:p>
        </p:txBody>
      </p:sp>
      <p:grpSp>
        <p:nvGrpSpPr>
          <p:cNvPr id="46" name="8 Grupo">
            <a:extLst>
              <a:ext uri="{FF2B5EF4-FFF2-40B4-BE49-F238E27FC236}">
                <a16:creationId xmlns:a16="http://schemas.microsoft.com/office/drawing/2014/main" id="{A1A21B16-FF28-498C-9A77-9EF2C07710A8}"/>
              </a:ext>
            </a:extLst>
          </p:cNvPr>
          <p:cNvGrpSpPr>
            <a:grpSpLocks noChangeAspect="1"/>
          </p:cNvGrpSpPr>
          <p:nvPr userDrawn="1"/>
        </p:nvGrpSpPr>
        <p:grpSpPr>
          <a:xfrm>
            <a:off x="8436617" y="144000"/>
            <a:ext cx="547744" cy="234000"/>
            <a:chOff x="2895600" y="4329113"/>
            <a:chExt cx="665163" cy="284162"/>
          </a:xfrm>
        </p:grpSpPr>
        <p:sp>
          <p:nvSpPr>
            <p:cNvPr id="47" name="Freeform 43">
              <a:extLst>
                <a:ext uri="{FF2B5EF4-FFF2-40B4-BE49-F238E27FC236}">
                  <a16:creationId xmlns:a16="http://schemas.microsoft.com/office/drawing/2014/main" id="{F48D32D9-22C2-48AA-A7E8-C6DF4FEA1695}"/>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48" name="Freeform 44">
              <a:extLst>
                <a:ext uri="{FF2B5EF4-FFF2-40B4-BE49-F238E27FC236}">
                  <a16:creationId xmlns:a16="http://schemas.microsoft.com/office/drawing/2014/main" id="{A50974B3-1E73-40FC-9E0E-AC8B133E9967}"/>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9" name="Freeform 45">
              <a:extLst>
                <a:ext uri="{FF2B5EF4-FFF2-40B4-BE49-F238E27FC236}">
                  <a16:creationId xmlns:a16="http://schemas.microsoft.com/office/drawing/2014/main" id="{2F03C925-0A3E-4285-9CA7-68FC9A1F2631}"/>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0" name="Freeform 46">
              <a:extLst>
                <a:ext uri="{FF2B5EF4-FFF2-40B4-BE49-F238E27FC236}">
                  <a16:creationId xmlns:a16="http://schemas.microsoft.com/office/drawing/2014/main" id="{FFBFD9BF-C745-48EA-B5C6-F0C3B8E0C763}"/>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1" name="Freeform 47">
              <a:extLst>
                <a:ext uri="{FF2B5EF4-FFF2-40B4-BE49-F238E27FC236}">
                  <a16:creationId xmlns:a16="http://schemas.microsoft.com/office/drawing/2014/main" id="{E6305779-90C4-4AEB-9B08-DFFBDB1F8C19}"/>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2" name="Freeform 48">
              <a:extLst>
                <a:ext uri="{FF2B5EF4-FFF2-40B4-BE49-F238E27FC236}">
                  <a16:creationId xmlns:a16="http://schemas.microsoft.com/office/drawing/2014/main" id="{97BB686B-3B6B-49E2-9E01-D087F763C867}"/>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3" name="Freeform 49">
              <a:extLst>
                <a:ext uri="{FF2B5EF4-FFF2-40B4-BE49-F238E27FC236}">
                  <a16:creationId xmlns:a16="http://schemas.microsoft.com/office/drawing/2014/main" id="{48C29A95-D883-45FC-B3E9-A983B7DC1A9D}"/>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4" name="Freeform 50">
              <a:extLst>
                <a:ext uri="{FF2B5EF4-FFF2-40B4-BE49-F238E27FC236}">
                  <a16:creationId xmlns:a16="http://schemas.microsoft.com/office/drawing/2014/main" id="{6C6ADE0F-F29C-453F-8CA3-A10BDA44D0AB}"/>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2772212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ATRO GRÁFICO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31C8E36-55C7-0C4B-8B97-9BCECA09B167}"/>
              </a:ext>
            </a:extLst>
          </p:cNvPr>
          <p:cNvSpPr/>
          <p:nvPr userDrawn="1"/>
        </p:nvSpPr>
        <p:spPr>
          <a:xfrm>
            <a:off x="4565515" y="2787773"/>
            <a:ext cx="4572000" cy="2356057"/>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5" name="Rectangle 34">
            <a:extLst>
              <a:ext uri="{FF2B5EF4-FFF2-40B4-BE49-F238E27FC236}">
                <a16:creationId xmlns:a16="http://schemas.microsoft.com/office/drawing/2014/main" id="{88CE6D78-83FE-1143-8AD7-0786C454DBBF}"/>
              </a:ext>
            </a:extLst>
          </p:cNvPr>
          <p:cNvSpPr/>
          <p:nvPr userDrawn="1"/>
        </p:nvSpPr>
        <p:spPr>
          <a:xfrm>
            <a:off x="0" y="2787773"/>
            <a:ext cx="4572000" cy="235605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3" name="Rectangle 32">
            <a:extLst>
              <a:ext uri="{FF2B5EF4-FFF2-40B4-BE49-F238E27FC236}">
                <a16:creationId xmlns:a16="http://schemas.microsoft.com/office/drawing/2014/main" id="{8ABC9B60-63BC-B946-B910-BCCE7C4DE0ED}"/>
              </a:ext>
            </a:extLst>
          </p:cNvPr>
          <p:cNvSpPr/>
          <p:nvPr userDrawn="1"/>
        </p:nvSpPr>
        <p:spPr>
          <a:xfrm>
            <a:off x="4565515" y="1"/>
            <a:ext cx="4572000" cy="286755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8" name="Rectangle 17">
            <a:extLst>
              <a:ext uri="{FF2B5EF4-FFF2-40B4-BE49-F238E27FC236}">
                <a16:creationId xmlns:a16="http://schemas.microsoft.com/office/drawing/2014/main" id="{4E69C285-1BB7-0645-8F77-A7A61AA0CADD}"/>
              </a:ext>
            </a:extLst>
          </p:cNvPr>
          <p:cNvSpPr/>
          <p:nvPr userDrawn="1"/>
        </p:nvSpPr>
        <p:spPr>
          <a:xfrm>
            <a:off x="0" y="1"/>
            <a:ext cx="4572000" cy="2867558"/>
          </a:xfrm>
          <a:prstGeom prst="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1" name="Slide Number Placeholder 2">
            <a:extLst>
              <a:ext uri="{FF2B5EF4-FFF2-40B4-BE49-F238E27FC236}">
                <a16:creationId xmlns:a16="http://schemas.microsoft.com/office/drawing/2014/main" id="{34B8EEF7-640E-CA47-9A69-50C057813C4F}"/>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4" name="Chart Placeholder 18">
            <a:extLst>
              <a:ext uri="{FF2B5EF4-FFF2-40B4-BE49-F238E27FC236}">
                <a16:creationId xmlns:a16="http://schemas.microsoft.com/office/drawing/2014/main" id="{7B753D48-C1AC-D94D-A6FD-ECD323C7D5BE}"/>
              </a:ext>
            </a:extLst>
          </p:cNvPr>
          <p:cNvSpPr>
            <a:spLocks noGrp="1"/>
          </p:cNvSpPr>
          <p:nvPr>
            <p:ph type="chart" sz="quarter" idx="16" hasCustomPrompt="1"/>
          </p:nvPr>
        </p:nvSpPr>
        <p:spPr>
          <a:xfrm>
            <a:off x="185385" y="1049160"/>
            <a:ext cx="4242599"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64" name="Chart Placeholder 18">
            <a:extLst>
              <a:ext uri="{FF2B5EF4-FFF2-40B4-BE49-F238E27FC236}">
                <a16:creationId xmlns:a16="http://schemas.microsoft.com/office/drawing/2014/main" id="{DC0FA795-30F5-7E4D-A704-C424CDDB484B}"/>
              </a:ext>
            </a:extLst>
          </p:cNvPr>
          <p:cNvSpPr>
            <a:spLocks noGrp="1"/>
          </p:cNvSpPr>
          <p:nvPr>
            <p:ph type="chart" sz="quarter" idx="39" hasCustomPrompt="1"/>
          </p:nvPr>
        </p:nvSpPr>
        <p:spPr>
          <a:xfrm>
            <a:off x="4716016" y="1049160"/>
            <a:ext cx="4248472"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36" name="Chart Placeholder 18">
            <a:extLst>
              <a:ext uri="{FF2B5EF4-FFF2-40B4-BE49-F238E27FC236}">
                <a16:creationId xmlns:a16="http://schemas.microsoft.com/office/drawing/2014/main" id="{090672FB-8080-F748-B7B9-C48D3D5DB362}"/>
              </a:ext>
            </a:extLst>
          </p:cNvPr>
          <p:cNvSpPr>
            <a:spLocks noGrp="1"/>
          </p:cNvSpPr>
          <p:nvPr>
            <p:ph type="chart" sz="quarter" idx="41" hasCustomPrompt="1"/>
          </p:nvPr>
        </p:nvSpPr>
        <p:spPr>
          <a:xfrm>
            <a:off x="185385" y="3310586"/>
            <a:ext cx="4242599"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38" name="Chart Placeholder 18">
            <a:extLst>
              <a:ext uri="{FF2B5EF4-FFF2-40B4-BE49-F238E27FC236}">
                <a16:creationId xmlns:a16="http://schemas.microsoft.com/office/drawing/2014/main" id="{42901EF5-27E1-5C4F-AA28-AD8EBA561D43}"/>
              </a:ext>
            </a:extLst>
          </p:cNvPr>
          <p:cNvSpPr>
            <a:spLocks noGrp="1"/>
          </p:cNvSpPr>
          <p:nvPr>
            <p:ph type="chart" sz="quarter" idx="43" hasCustomPrompt="1"/>
          </p:nvPr>
        </p:nvSpPr>
        <p:spPr>
          <a:xfrm>
            <a:off x="4716016" y="3310586"/>
            <a:ext cx="4248472" cy="165618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AR" dirty="0"/>
              <a:t>Para incluir un gráfico haga </a:t>
            </a:r>
            <a:r>
              <a:rPr lang="es-AR" dirty="0" err="1"/>
              <a:t>click</a:t>
            </a:r>
            <a:r>
              <a:rPr lang="es-AR" dirty="0"/>
              <a:t> en el ícono</a:t>
            </a:r>
          </a:p>
          <a:p>
            <a:endParaRPr lang="es-ES" dirty="0"/>
          </a:p>
        </p:txBody>
      </p:sp>
      <p:sp>
        <p:nvSpPr>
          <p:cNvPr id="19"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2 Marcador de texto"/>
          <p:cNvSpPr>
            <a:spLocks noGrp="1"/>
          </p:cNvSpPr>
          <p:nvPr>
            <p:ph type="body" sz="quarter" idx="57" hasCustomPrompt="1"/>
          </p:nvPr>
        </p:nvSpPr>
        <p:spPr>
          <a:xfrm>
            <a:off x="185386" y="741353"/>
            <a:ext cx="1274708" cy="246221"/>
          </a:xfrm>
          <a:prstGeom prst="rect">
            <a:avLst/>
          </a:prstGeom>
          <a:solidFill>
            <a:schemeClr val="tx1"/>
          </a:solidFill>
        </p:spPr>
        <p:txBody>
          <a:bodyPr wrap="none" anchor="ctr" anchorCtr="0">
            <a:spAutoFit/>
          </a:bodyPr>
          <a:lstStyle>
            <a:lvl1pPr marL="0" indent="0">
              <a:buNone/>
              <a:defRPr sz="1000" b="1">
                <a:solidFill>
                  <a:schemeClr val="bg1"/>
                </a:solidFill>
              </a:defRPr>
            </a:lvl1pPr>
          </a:lstStyle>
          <a:p>
            <a:pPr lvl="0"/>
            <a:r>
              <a:rPr lang="es-ES" dirty="0"/>
              <a:t>TÍTULO GRÁFICO</a:t>
            </a:r>
          </a:p>
        </p:txBody>
      </p:sp>
      <p:sp>
        <p:nvSpPr>
          <p:cNvPr id="41" name="2 Marcador de texto"/>
          <p:cNvSpPr>
            <a:spLocks noGrp="1"/>
          </p:cNvSpPr>
          <p:nvPr>
            <p:ph type="body" sz="quarter" idx="58" hasCustomPrompt="1"/>
          </p:nvPr>
        </p:nvSpPr>
        <p:spPr>
          <a:xfrm>
            <a:off x="4712400" y="741353"/>
            <a:ext cx="1274708" cy="246221"/>
          </a:xfrm>
          <a:prstGeom prst="rect">
            <a:avLst/>
          </a:prstGeom>
          <a:solidFill>
            <a:schemeClr val="tx1"/>
          </a:solidFill>
        </p:spPr>
        <p:txBody>
          <a:bodyPr wrap="none" anchor="ctr" anchorCtr="0">
            <a:spAutoFit/>
          </a:bodyPr>
          <a:lstStyle>
            <a:lvl1pPr marL="0" indent="0">
              <a:buNone/>
              <a:defRPr sz="1000" b="1">
                <a:solidFill>
                  <a:schemeClr val="bg1"/>
                </a:solidFill>
              </a:defRPr>
            </a:lvl1pPr>
          </a:lstStyle>
          <a:p>
            <a:pPr lvl="0"/>
            <a:r>
              <a:rPr lang="es-ES" dirty="0"/>
              <a:t>TÍTULO GRÁFICO</a:t>
            </a:r>
          </a:p>
        </p:txBody>
      </p:sp>
      <p:sp>
        <p:nvSpPr>
          <p:cNvPr id="42" name="2 Marcador de texto"/>
          <p:cNvSpPr>
            <a:spLocks noGrp="1"/>
          </p:cNvSpPr>
          <p:nvPr>
            <p:ph type="body" sz="quarter" idx="59" hasCustomPrompt="1"/>
          </p:nvPr>
        </p:nvSpPr>
        <p:spPr>
          <a:xfrm>
            <a:off x="185386" y="3003798"/>
            <a:ext cx="1274708" cy="246221"/>
          </a:xfrm>
          <a:prstGeom prst="rect">
            <a:avLst/>
          </a:prstGeom>
          <a:solidFill>
            <a:schemeClr val="tx1"/>
          </a:solidFill>
        </p:spPr>
        <p:txBody>
          <a:bodyPr wrap="none" anchor="ctr" anchorCtr="0">
            <a:spAutoFit/>
          </a:bodyPr>
          <a:lstStyle>
            <a:lvl1pPr marL="0" indent="0">
              <a:buNone/>
              <a:defRPr sz="1000" b="1">
                <a:solidFill>
                  <a:schemeClr val="bg1"/>
                </a:solidFill>
              </a:defRPr>
            </a:lvl1pPr>
          </a:lstStyle>
          <a:p>
            <a:pPr lvl="0"/>
            <a:r>
              <a:rPr lang="es-ES" dirty="0"/>
              <a:t>TÍTULO GRÁFICO</a:t>
            </a:r>
          </a:p>
        </p:txBody>
      </p:sp>
      <p:sp>
        <p:nvSpPr>
          <p:cNvPr id="43" name="2 Marcador de texto"/>
          <p:cNvSpPr>
            <a:spLocks noGrp="1"/>
          </p:cNvSpPr>
          <p:nvPr>
            <p:ph type="body" sz="quarter" idx="60" hasCustomPrompt="1"/>
          </p:nvPr>
        </p:nvSpPr>
        <p:spPr>
          <a:xfrm>
            <a:off x="4712400" y="3003798"/>
            <a:ext cx="1274708" cy="246221"/>
          </a:xfrm>
          <a:prstGeom prst="rect">
            <a:avLst/>
          </a:prstGeom>
          <a:solidFill>
            <a:schemeClr val="tx1"/>
          </a:solidFill>
        </p:spPr>
        <p:txBody>
          <a:bodyPr wrap="none" anchor="ctr" anchorCtr="0">
            <a:spAutoFit/>
          </a:bodyPr>
          <a:lstStyle>
            <a:lvl1pPr marL="0" indent="0">
              <a:buNone/>
              <a:defRPr sz="1000" b="1">
                <a:solidFill>
                  <a:schemeClr val="bg1"/>
                </a:solidFill>
              </a:defRPr>
            </a:lvl1pPr>
          </a:lstStyle>
          <a:p>
            <a:pPr lvl="0"/>
            <a:r>
              <a:rPr lang="es-ES" dirty="0"/>
              <a:t>TÍTULO GRÁFICO</a:t>
            </a:r>
          </a:p>
        </p:txBody>
      </p:sp>
      <p:grpSp>
        <p:nvGrpSpPr>
          <p:cNvPr id="37" name="8 Grupo">
            <a:extLst>
              <a:ext uri="{FF2B5EF4-FFF2-40B4-BE49-F238E27FC236}">
                <a16:creationId xmlns:a16="http://schemas.microsoft.com/office/drawing/2014/main" id="{957D784A-15B2-46EA-BED3-7DF0103795C9}"/>
              </a:ext>
            </a:extLst>
          </p:cNvPr>
          <p:cNvGrpSpPr>
            <a:grpSpLocks noChangeAspect="1"/>
          </p:cNvGrpSpPr>
          <p:nvPr userDrawn="1"/>
        </p:nvGrpSpPr>
        <p:grpSpPr>
          <a:xfrm>
            <a:off x="8436617" y="144000"/>
            <a:ext cx="547744" cy="234000"/>
            <a:chOff x="2895600" y="4329113"/>
            <a:chExt cx="665163" cy="284162"/>
          </a:xfrm>
        </p:grpSpPr>
        <p:sp>
          <p:nvSpPr>
            <p:cNvPr id="39" name="Freeform 43">
              <a:extLst>
                <a:ext uri="{FF2B5EF4-FFF2-40B4-BE49-F238E27FC236}">
                  <a16:creationId xmlns:a16="http://schemas.microsoft.com/office/drawing/2014/main" id="{1181AE01-710F-479B-BA87-909AEE8B8691}"/>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44" name="Freeform 44">
              <a:extLst>
                <a:ext uri="{FF2B5EF4-FFF2-40B4-BE49-F238E27FC236}">
                  <a16:creationId xmlns:a16="http://schemas.microsoft.com/office/drawing/2014/main" id="{D60D55BE-7F16-41BB-884D-367C953D9CA1}"/>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5" name="Freeform 45">
              <a:extLst>
                <a:ext uri="{FF2B5EF4-FFF2-40B4-BE49-F238E27FC236}">
                  <a16:creationId xmlns:a16="http://schemas.microsoft.com/office/drawing/2014/main" id="{A0C9D259-F9C7-42D9-99A1-7C49C75F02A0}"/>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6" name="Freeform 46">
              <a:extLst>
                <a:ext uri="{FF2B5EF4-FFF2-40B4-BE49-F238E27FC236}">
                  <a16:creationId xmlns:a16="http://schemas.microsoft.com/office/drawing/2014/main" id="{2B8054BC-E2DD-47B7-B404-5327B19C1F27}"/>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7" name="Freeform 47">
              <a:extLst>
                <a:ext uri="{FF2B5EF4-FFF2-40B4-BE49-F238E27FC236}">
                  <a16:creationId xmlns:a16="http://schemas.microsoft.com/office/drawing/2014/main" id="{28289D87-1BE9-406F-A46A-C578422BDE43}"/>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8" name="Freeform 48">
              <a:extLst>
                <a:ext uri="{FF2B5EF4-FFF2-40B4-BE49-F238E27FC236}">
                  <a16:creationId xmlns:a16="http://schemas.microsoft.com/office/drawing/2014/main" id="{588A8CB4-0629-423C-8902-230F526E683C}"/>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9" name="Freeform 49">
              <a:extLst>
                <a:ext uri="{FF2B5EF4-FFF2-40B4-BE49-F238E27FC236}">
                  <a16:creationId xmlns:a16="http://schemas.microsoft.com/office/drawing/2014/main" id="{C5F49420-2CD9-465D-A03E-2A814271B6D1}"/>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0" name="Freeform 50">
              <a:extLst>
                <a:ext uri="{FF2B5EF4-FFF2-40B4-BE49-F238E27FC236}">
                  <a16:creationId xmlns:a16="http://schemas.microsoft.com/office/drawing/2014/main" id="{A19F1296-8A26-4E0F-968B-1C03986FE224}"/>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96014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O Y DESTACADOS 2">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E69C285-1BB7-0645-8F77-A7A61AA0CADD}"/>
              </a:ext>
            </a:extLst>
          </p:cNvPr>
          <p:cNvSpPr/>
          <p:nvPr userDrawn="1"/>
        </p:nvSpPr>
        <p:spPr>
          <a:xfrm>
            <a:off x="0" y="1"/>
            <a:ext cx="9144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1" name="Slide Number Placeholder 2">
            <a:extLst>
              <a:ext uri="{FF2B5EF4-FFF2-40B4-BE49-F238E27FC236}">
                <a16:creationId xmlns:a16="http://schemas.microsoft.com/office/drawing/2014/main" id="{34B8EEF7-640E-CA47-9A69-50C057813C4F}"/>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10"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2" name="8 Marcador de texto">
            <a:extLst>
              <a:ext uri="{FF2B5EF4-FFF2-40B4-BE49-F238E27FC236}">
                <a16:creationId xmlns:a16="http://schemas.microsoft.com/office/drawing/2014/main" id="{82FFD6E9-CCD7-3E4C-8F13-76859D15C6D8}"/>
              </a:ext>
            </a:extLst>
          </p:cNvPr>
          <p:cNvSpPr>
            <a:spLocks noGrp="1"/>
          </p:cNvSpPr>
          <p:nvPr>
            <p:ph type="body" sz="quarter" idx="26" hasCustomPrompt="1"/>
          </p:nvPr>
        </p:nvSpPr>
        <p:spPr>
          <a:xfrm>
            <a:off x="5444483" y="966170"/>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33" name="3 Marcador de texto">
            <a:extLst>
              <a:ext uri="{FF2B5EF4-FFF2-40B4-BE49-F238E27FC236}">
                <a16:creationId xmlns:a16="http://schemas.microsoft.com/office/drawing/2014/main" id="{A7D37DF9-0BB7-774F-A452-425D2ABDD949}"/>
              </a:ext>
            </a:extLst>
          </p:cNvPr>
          <p:cNvSpPr>
            <a:spLocks noGrp="1"/>
          </p:cNvSpPr>
          <p:nvPr>
            <p:ph type="body" sz="quarter" idx="27" hasCustomPrompt="1"/>
          </p:nvPr>
        </p:nvSpPr>
        <p:spPr>
          <a:xfrm>
            <a:off x="5436096" y="783255"/>
            <a:ext cx="1498102"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34" name="8 Marcador de texto">
            <a:extLst>
              <a:ext uri="{FF2B5EF4-FFF2-40B4-BE49-F238E27FC236}">
                <a16:creationId xmlns:a16="http://schemas.microsoft.com/office/drawing/2014/main" id="{9EBF4B94-A7AD-7F41-9CB9-EED94EE7E7EE}"/>
              </a:ext>
            </a:extLst>
          </p:cNvPr>
          <p:cNvSpPr>
            <a:spLocks noGrp="1"/>
          </p:cNvSpPr>
          <p:nvPr>
            <p:ph type="body" sz="quarter" idx="28" hasCustomPrompt="1"/>
          </p:nvPr>
        </p:nvSpPr>
        <p:spPr>
          <a:xfrm>
            <a:off x="6131228" y="1212391"/>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3" name="8 Marcador de texto">
            <a:extLst>
              <a:ext uri="{FF2B5EF4-FFF2-40B4-BE49-F238E27FC236}">
                <a16:creationId xmlns:a16="http://schemas.microsoft.com/office/drawing/2014/main" id="{95467D3B-8ABB-3A45-8A9B-057FDA67892D}"/>
              </a:ext>
            </a:extLst>
          </p:cNvPr>
          <p:cNvSpPr>
            <a:spLocks noGrp="1"/>
          </p:cNvSpPr>
          <p:nvPr>
            <p:ph type="body" sz="quarter" idx="29" hasCustomPrompt="1"/>
          </p:nvPr>
        </p:nvSpPr>
        <p:spPr>
          <a:xfrm>
            <a:off x="5444483" y="1867473"/>
            <a:ext cx="697627" cy="553998"/>
          </a:xfrm>
          <a:prstGeom prst="rect">
            <a:avLst/>
          </a:prstGeom>
        </p:spPr>
        <p:txBody>
          <a:bodyPr wrap="none">
            <a:spAutoFit/>
          </a:bodyPr>
          <a:lstStyle>
            <a:lvl1pPr marL="0" indent="0">
              <a:buNone/>
              <a:defRPr sz="3000" b="1">
                <a:solidFill>
                  <a:schemeClr val="bg1"/>
                </a:solidFill>
              </a:defRPr>
            </a:lvl1pPr>
          </a:lstStyle>
          <a:p>
            <a:pPr lvl="0"/>
            <a:r>
              <a:rPr lang="es-ES" dirty="0"/>
              <a:t>XX</a:t>
            </a:r>
            <a:endParaRPr lang="es-AR" dirty="0"/>
          </a:p>
        </p:txBody>
      </p:sp>
      <p:sp>
        <p:nvSpPr>
          <p:cNvPr id="24" name="3 Marcador de texto">
            <a:extLst>
              <a:ext uri="{FF2B5EF4-FFF2-40B4-BE49-F238E27FC236}">
                <a16:creationId xmlns:a16="http://schemas.microsoft.com/office/drawing/2014/main" id="{4E9F9E1D-1B5B-6D4F-9A7A-BD70B756C534}"/>
              </a:ext>
            </a:extLst>
          </p:cNvPr>
          <p:cNvSpPr>
            <a:spLocks noGrp="1"/>
          </p:cNvSpPr>
          <p:nvPr>
            <p:ph type="body" sz="quarter" idx="30" hasCustomPrompt="1"/>
          </p:nvPr>
        </p:nvSpPr>
        <p:spPr>
          <a:xfrm>
            <a:off x="5436096" y="1684558"/>
            <a:ext cx="1498102"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DATO</a:t>
            </a:r>
            <a:endParaRPr lang="es-AR" dirty="0"/>
          </a:p>
        </p:txBody>
      </p:sp>
      <p:sp>
        <p:nvSpPr>
          <p:cNvPr id="25" name="8 Marcador de texto">
            <a:extLst>
              <a:ext uri="{FF2B5EF4-FFF2-40B4-BE49-F238E27FC236}">
                <a16:creationId xmlns:a16="http://schemas.microsoft.com/office/drawing/2014/main" id="{D572736C-22E2-B449-BD96-6DDA3F10DA69}"/>
              </a:ext>
            </a:extLst>
          </p:cNvPr>
          <p:cNvSpPr>
            <a:spLocks noGrp="1"/>
          </p:cNvSpPr>
          <p:nvPr>
            <p:ph type="body" sz="quarter" idx="31" hasCustomPrompt="1"/>
          </p:nvPr>
        </p:nvSpPr>
        <p:spPr>
          <a:xfrm>
            <a:off x="6131228" y="2113694"/>
            <a:ext cx="850554" cy="246221"/>
          </a:xfrm>
          <a:prstGeom prst="rect">
            <a:avLst/>
          </a:prstGeom>
        </p:spPr>
        <p:txBody>
          <a:bodyPr wrap="none" lIns="0">
            <a:spAutoFit/>
          </a:bodyPr>
          <a:lstStyle>
            <a:lvl1pPr marL="0" indent="0">
              <a:buNone/>
              <a:defRPr sz="1000" b="0" baseline="0">
                <a:solidFill>
                  <a:schemeClr val="bg1"/>
                </a:solidFill>
              </a:defRPr>
            </a:lvl1pPr>
          </a:lstStyle>
          <a:p>
            <a:pPr lvl="0"/>
            <a:r>
              <a:rPr lang="es-ES" dirty="0"/>
              <a:t>U. de medida</a:t>
            </a:r>
            <a:endParaRPr lang="es-AR" dirty="0"/>
          </a:p>
        </p:txBody>
      </p:sp>
      <p:sp>
        <p:nvSpPr>
          <p:cNvPr id="26"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7"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1"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4905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42"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4905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3" name="2 Marcador de texto"/>
          <p:cNvSpPr>
            <a:spLocks noGrp="1"/>
          </p:cNvSpPr>
          <p:nvPr>
            <p:ph type="body" sz="quarter" idx="59" hasCustomPrompt="1"/>
          </p:nvPr>
        </p:nvSpPr>
        <p:spPr>
          <a:xfrm>
            <a:off x="5423190" y="2653299"/>
            <a:ext cx="3287299" cy="1477328"/>
          </a:xfrm>
          <a:prstGeom prst="rect">
            <a:avLst/>
          </a:prstGeom>
        </p:spPr>
        <p:txBody>
          <a:bodyPr wrap="square">
            <a:spAutoFit/>
          </a:bodyPr>
          <a:lstStyle>
            <a:lvl1pPr marL="0" indent="0">
              <a:buNone/>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dirty="0"/>
              <a:t>LOREM IPSUM DOLOR SIT AMET. CONSECTETUR ADIPISCING ELIT. ETIAM ACCUMSAN, ORCI IN IACULIS GRAVIDA</a:t>
            </a:r>
            <a:endParaRPr lang="es-ES" dirty="0"/>
          </a:p>
        </p:txBody>
      </p:sp>
      <p:grpSp>
        <p:nvGrpSpPr>
          <p:cNvPr id="28" name="8 Grupo">
            <a:extLst>
              <a:ext uri="{FF2B5EF4-FFF2-40B4-BE49-F238E27FC236}">
                <a16:creationId xmlns:a16="http://schemas.microsoft.com/office/drawing/2014/main" id="{0FA9246B-C176-4A26-9853-EA7EB23ABA7C}"/>
              </a:ext>
            </a:extLst>
          </p:cNvPr>
          <p:cNvGrpSpPr>
            <a:grpSpLocks noChangeAspect="1"/>
          </p:cNvGrpSpPr>
          <p:nvPr userDrawn="1"/>
        </p:nvGrpSpPr>
        <p:grpSpPr>
          <a:xfrm>
            <a:off x="8436617" y="144000"/>
            <a:ext cx="547744" cy="234000"/>
            <a:chOff x="2895600" y="4329113"/>
            <a:chExt cx="665163" cy="284162"/>
          </a:xfrm>
        </p:grpSpPr>
        <p:sp>
          <p:nvSpPr>
            <p:cNvPr id="43" name="Freeform 43">
              <a:extLst>
                <a:ext uri="{FF2B5EF4-FFF2-40B4-BE49-F238E27FC236}">
                  <a16:creationId xmlns:a16="http://schemas.microsoft.com/office/drawing/2014/main" id="{94410BB1-4E2F-44BB-8AEC-28C8AB409912}"/>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44" name="Freeform 44">
              <a:extLst>
                <a:ext uri="{FF2B5EF4-FFF2-40B4-BE49-F238E27FC236}">
                  <a16:creationId xmlns:a16="http://schemas.microsoft.com/office/drawing/2014/main" id="{EAB16545-D239-439F-881F-6B62CC32EB0B}"/>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5" name="Freeform 45">
              <a:extLst>
                <a:ext uri="{FF2B5EF4-FFF2-40B4-BE49-F238E27FC236}">
                  <a16:creationId xmlns:a16="http://schemas.microsoft.com/office/drawing/2014/main" id="{85DDA10A-34CA-4FF1-A3B3-F62B5C984990}"/>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6" name="Freeform 46">
              <a:extLst>
                <a:ext uri="{FF2B5EF4-FFF2-40B4-BE49-F238E27FC236}">
                  <a16:creationId xmlns:a16="http://schemas.microsoft.com/office/drawing/2014/main" id="{E813AFD5-4BCC-41D0-BBD1-CA1A8D8F8A9B}"/>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7" name="Freeform 47">
              <a:extLst>
                <a:ext uri="{FF2B5EF4-FFF2-40B4-BE49-F238E27FC236}">
                  <a16:creationId xmlns:a16="http://schemas.microsoft.com/office/drawing/2014/main" id="{2CAC299E-C2A7-4D56-8EDF-4842735AFC16}"/>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8" name="Freeform 48">
              <a:extLst>
                <a:ext uri="{FF2B5EF4-FFF2-40B4-BE49-F238E27FC236}">
                  <a16:creationId xmlns:a16="http://schemas.microsoft.com/office/drawing/2014/main" id="{85BA6F0E-D606-4F3D-BE78-A712747881DD}"/>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9" name="Freeform 49">
              <a:extLst>
                <a:ext uri="{FF2B5EF4-FFF2-40B4-BE49-F238E27FC236}">
                  <a16:creationId xmlns:a16="http://schemas.microsoft.com/office/drawing/2014/main" id="{7F42A22D-EA4C-481A-9006-10C9F0DBA885}"/>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0" name="Freeform 50">
              <a:extLst>
                <a:ext uri="{FF2B5EF4-FFF2-40B4-BE49-F238E27FC236}">
                  <a16:creationId xmlns:a16="http://schemas.microsoft.com/office/drawing/2014/main" id="{B64B130E-F0FA-4631-8257-A282627E1115}"/>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905320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UMNA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B9C1F78-469F-6144-9DDD-1D3CBA8C4DA6}"/>
              </a:ext>
            </a:extLst>
          </p:cNvPr>
          <p:cNvSpPr/>
          <p:nvPr userDrawn="1"/>
        </p:nvSpPr>
        <p:spPr>
          <a:xfrm>
            <a:off x="0" y="5475"/>
            <a:ext cx="9144000" cy="51434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7" name="Slide Number Placeholder 2">
            <a:extLst>
              <a:ext uri="{FF2B5EF4-FFF2-40B4-BE49-F238E27FC236}">
                <a16:creationId xmlns:a16="http://schemas.microsoft.com/office/drawing/2014/main" id="{901C8D08-5109-4547-B304-44E772C55992}"/>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20" name="Round Same Side Corner Rectangle 19">
            <a:extLst>
              <a:ext uri="{FF2B5EF4-FFF2-40B4-BE49-F238E27FC236}">
                <a16:creationId xmlns:a16="http://schemas.microsoft.com/office/drawing/2014/main" id="{B6D8089F-D093-924C-96B2-2B81411DED20}"/>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2" name="Picture Placeholder 38">
            <a:extLst>
              <a:ext uri="{FF2B5EF4-FFF2-40B4-BE49-F238E27FC236}">
                <a16:creationId xmlns:a16="http://schemas.microsoft.com/office/drawing/2014/main" id="{A9A39679-D888-9C4C-B8D7-F0902FB88748}"/>
              </a:ext>
            </a:extLst>
          </p:cNvPr>
          <p:cNvSpPr>
            <a:spLocks noGrp="1"/>
          </p:cNvSpPr>
          <p:nvPr>
            <p:ph type="pic" sz="quarter" idx="14" hasCustomPrompt="1"/>
          </p:nvPr>
        </p:nvSpPr>
        <p:spPr>
          <a:xfrm>
            <a:off x="2075375"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cxnSp>
        <p:nvCxnSpPr>
          <p:cNvPr id="34" name="Straight Connector 11">
            <a:extLst>
              <a:ext uri="{FF2B5EF4-FFF2-40B4-BE49-F238E27FC236}">
                <a16:creationId xmlns:a16="http://schemas.microsoft.com/office/drawing/2014/main" id="{2F6E0312-6DEB-4D49-8C39-F603483C328C}"/>
              </a:ext>
            </a:extLst>
          </p:cNvPr>
          <p:cNvCxnSpPr/>
          <p:nvPr userDrawn="1"/>
        </p:nvCxnSpPr>
        <p:spPr>
          <a:xfrm>
            <a:off x="507335" y="2853519"/>
            <a:ext cx="7910493" cy="0"/>
          </a:xfrm>
          <a:prstGeom prst="line">
            <a:avLst/>
          </a:prstGeom>
          <a:ln w="25400" cap="rnd">
            <a:solidFill>
              <a:schemeClr val="tx1"/>
            </a:solidFill>
            <a:prstDash val="sysDot"/>
            <a:headEnd type="oval"/>
            <a:tailEnd type="triangle" w="med" len="med"/>
          </a:ln>
          <a:effectLst/>
        </p:spPr>
        <p:style>
          <a:lnRef idx="2">
            <a:schemeClr val="accent1"/>
          </a:lnRef>
          <a:fillRef idx="0">
            <a:schemeClr val="accent1"/>
          </a:fillRef>
          <a:effectRef idx="1">
            <a:schemeClr val="accent1"/>
          </a:effectRef>
          <a:fontRef idx="minor">
            <a:schemeClr val="tx1"/>
          </a:fontRef>
        </p:style>
      </p:cxnSp>
      <p:sp>
        <p:nvSpPr>
          <p:cNvPr id="40" name="Round Same Side Corner Rectangle 39">
            <a:extLst>
              <a:ext uri="{FF2B5EF4-FFF2-40B4-BE49-F238E27FC236}">
                <a16:creationId xmlns:a16="http://schemas.microsoft.com/office/drawing/2014/main" id="{493D7C50-E00C-F746-8CF1-D3E4517736C6}"/>
              </a:ext>
            </a:extLst>
          </p:cNvPr>
          <p:cNvSpPr/>
          <p:nvPr userDrawn="1"/>
        </p:nvSpPr>
        <p:spPr>
          <a:xfrm rot="10800000">
            <a:off x="2072178" y="2377480"/>
            <a:ext cx="1388950" cy="313652"/>
          </a:xfrm>
          <a:prstGeom prst="round2SameRect">
            <a:avLst>
              <a:gd name="adj1" fmla="val 41729"/>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2" name="3 Marcador de texto">
            <a:extLst>
              <a:ext uri="{FF2B5EF4-FFF2-40B4-BE49-F238E27FC236}">
                <a16:creationId xmlns:a16="http://schemas.microsoft.com/office/drawing/2014/main" id="{D03B53E1-2F1E-5943-A797-381761DE35C5}"/>
              </a:ext>
            </a:extLst>
          </p:cNvPr>
          <p:cNvSpPr>
            <a:spLocks noGrp="1"/>
          </p:cNvSpPr>
          <p:nvPr>
            <p:ph type="body" sz="quarter" idx="38" hasCustomPrompt="1"/>
          </p:nvPr>
        </p:nvSpPr>
        <p:spPr>
          <a:xfrm>
            <a:off x="2073113"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43" name="3 Marcador de texto">
            <a:extLst>
              <a:ext uri="{FF2B5EF4-FFF2-40B4-BE49-F238E27FC236}">
                <a16:creationId xmlns:a16="http://schemas.microsoft.com/office/drawing/2014/main" id="{032A4B41-648F-B845-B550-444DEB6C3AF6}"/>
              </a:ext>
            </a:extLst>
          </p:cNvPr>
          <p:cNvSpPr>
            <a:spLocks noGrp="1"/>
          </p:cNvSpPr>
          <p:nvPr>
            <p:ph type="body" sz="quarter" idx="39" hasCustomPrompt="1"/>
          </p:nvPr>
        </p:nvSpPr>
        <p:spPr>
          <a:xfrm>
            <a:off x="2072177"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45" name="Picture Placeholder 38">
            <a:extLst>
              <a:ext uri="{FF2B5EF4-FFF2-40B4-BE49-F238E27FC236}">
                <a16:creationId xmlns:a16="http://schemas.microsoft.com/office/drawing/2014/main" id="{B41E078F-B94E-954E-A5E8-9B88AB0C8C01}"/>
              </a:ext>
            </a:extLst>
          </p:cNvPr>
          <p:cNvSpPr>
            <a:spLocks noGrp="1"/>
          </p:cNvSpPr>
          <p:nvPr>
            <p:ph type="pic" sz="quarter" idx="40" hasCustomPrompt="1"/>
          </p:nvPr>
        </p:nvSpPr>
        <p:spPr>
          <a:xfrm>
            <a:off x="421019"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46" name="Round Same Side Corner Rectangle 45">
            <a:extLst>
              <a:ext uri="{FF2B5EF4-FFF2-40B4-BE49-F238E27FC236}">
                <a16:creationId xmlns:a16="http://schemas.microsoft.com/office/drawing/2014/main" id="{A1ED13A0-2B09-B846-9360-B6969291B76F}"/>
              </a:ext>
            </a:extLst>
          </p:cNvPr>
          <p:cNvSpPr/>
          <p:nvPr userDrawn="1"/>
        </p:nvSpPr>
        <p:spPr>
          <a:xfrm rot="10800000">
            <a:off x="417822" y="2377480"/>
            <a:ext cx="1388950" cy="313652"/>
          </a:xfrm>
          <a:prstGeom prst="round2SameRect">
            <a:avLst>
              <a:gd name="adj1" fmla="val 41729"/>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47" name="3 Marcador de texto">
            <a:extLst>
              <a:ext uri="{FF2B5EF4-FFF2-40B4-BE49-F238E27FC236}">
                <a16:creationId xmlns:a16="http://schemas.microsoft.com/office/drawing/2014/main" id="{44CD73A5-4550-D744-AE27-6E5F87CEA4BD}"/>
              </a:ext>
            </a:extLst>
          </p:cNvPr>
          <p:cNvSpPr>
            <a:spLocks noGrp="1"/>
          </p:cNvSpPr>
          <p:nvPr>
            <p:ph type="body" sz="quarter" idx="41" hasCustomPrompt="1"/>
          </p:nvPr>
        </p:nvSpPr>
        <p:spPr>
          <a:xfrm>
            <a:off x="418757"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48" name="3 Marcador de texto">
            <a:extLst>
              <a:ext uri="{FF2B5EF4-FFF2-40B4-BE49-F238E27FC236}">
                <a16:creationId xmlns:a16="http://schemas.microsoft.com/office/drawing/2014/main" id="{9D3A4A02-C11A-1648-B5B9-781259DB7738}"/>
              </a:ext>
            </a:extLst>
          </p:cNvPr>
          <p:cNvSpPr>
            <a:spLocks noGrp="1"/>
          </p:cNvSpPr>
          <p:nvPr>
            <p:ph type="body" sz="quarter" idx="42" hasCustomPrompt="1"/>
          </p:nvPr>
        </p:nvSpPr>
        <p:spPr>
          <a:xfrm>
            <a:off x="417821"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50" name="Picture Placeholder 38">
            <a:extLst>
              <a:ext uri="{FF2B5EF4-FFF2-40B4-BE49-F238E27FC236}">
                <a16:creationId xmlns:a16="http://schemas.microsoft.com/office/drawing/2014/main" id="{9A3DC4B6-C113-1B4F-98E4-DF4F74FCFCE5}"/>
              </a:ext>
            </a:extLst>
          </p:cNvPr>
          <p:cNvSpPr>
            <a:spLocks noGrp="1"/>
          </p:cNvSpPr>
          <p:nvPr>
            <p:ph type="pic" sz="quarter" idx="43" hasCustomPrompt="1"/>
          </p:nvPr>
        </p:nvSpPr>
        <p:spPr>
          <a:xfrm>
            <a:off x="3723900"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51" name="Round Same Side Corner Rectangle 50">
            <a:extLst>
              <a:ext uri="{FF2B5EF4-FFF2-40B4-BE49-F238E27FC236}">
                <a16:creationId xmlns:a16="http://schemas.microsoft.com/office/drawing/2014/main" id="{33F5E882-CE9A-5B4F-80E6-3299B29C25A9}"/>
              </a:ext>
            </a:extLst>
          </p:cNvPr>
          <p:cNvSpPr/>
          <p:nvPr userDrawn="1"/>
        </p:nvSpPr>
        <p:spPr>
          <a:xfrm rot="10800000">
            <a:off x="3720703" y="2377480"/>
            <a:ext cx="1388950" cy="313652"/>
          </a:xfrm>
          <a:prstGeom prst="round2SameRect">
            <a:avLst>
              <a:gd name="adj1" fmla="val 41729"/>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2" name="3 Marcador de texto">
            <a:extLst>
              <a:ext uri="{FF2B5EF4-FFF2-40B4-BE49-F238E27FC236}">
                <a16:creationId xmlns:a16="http://schemas.microsoft.com/office/drawing/2014/main" id="{9966ABFD-EA0C-664C-BE1A-566040076729}"/>
              </a:ext>
            </a:extLst>
          </p:cNvPr>
          <p:cNvSpPr>
            <a:spLocks noGrp="1"/>
          </p:cNvSpPr>
          <p:nvPr>
            <p:ph type="body" sz="quarter" idx="44" hasCustomPrompt="1"/>
          </p:nvPr>
        </p:nvSpPr>
        <p:spPr>
          <a:xfrm>
            <a:off x="3721638"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53" name="3 Marcador de texto">
            <a:extLst>
              <a:ext uri="{FF2B5EF4-FFF2-40B4-BE49-F238E27FC236}">
                <a16:creationId xmlns:a16="http://schemas.microsoft.com/office/drawing/2014/main" id="{285ECAFA-5513-3B49-9314-FBCDCC6B46CE}"/>
              </a:ext>
            </a:extLst>
          </p:cNvPr>
          <p:cNvSpPr>
            <a:spLocks noGrp="1"/>
          </p:cNvSpPr>
          <p:nvPr>
            <p:ph type="body" sz="quarter" idx="45" hasCustomPrompt="1"/>
          </p:nvPr>
        </p:nvSpPr>
        <p:spPr>
          <a:xfrm>
            <a:off x="3720702"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55" name="Picture Placeholder 38">
            <a:extLst>
              <a:ext uri="{FF2B5EF4-FFF2-40B4-BE49-F238E27FC236}">
                <a16:creationId xmlns:a16="http://schemas.microsoft.com/office/drawing/2014/main" id="{DB91709D-0765-D245-9C32-3D412D091561}"/>
              </a:ext>
            </a:extLst>
          </p:cNvPr>
          <p:cNvSpPr>
            <a:spLocks noGrp="1"/>
          </p:cNvSpPr>
          <p:nvPr>
            <p:ph type="pic" sz="quarter" idx="46" hasCustomPrompt="1"/>
          </p:nvPr>
        </p:nvSpPr>
        <p:spPr>
          <a:xfrm>
            <a:off x="5367916"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56" name="Round Same Side Corner Rectangle 55">
            <a:extLst>
              <a:ext uri="{FF2B5EF4-FFF2-40B4-BE49-F238E27FC236}">
                <a16:creationId xmlns:a16="http://schemas.microsoft.com/office/drawing/2014/main" id="{B77513B6-BEB5-A145-861E-38BA8EDC222B}"/>
              </a:ext>
            </a:extLst>
          </p:cNvPr>
          <p:cNvSpPr/>
          <p:nvPr userDrawn="1"/>
        </p:nvSpPr>
        <p:spPr>
          <a:xfrm rot="10800000">
            <a:off x="5364719" y="2377480"/>
            <a:ext cx="1388950" cy="313652"/>
          </a:xfrm>
          <a:prstGeom prst="round2SameRect">
            <a:avLst>
              <a:gd name="adj1" fmla="val 41729"/>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57" name="3 Marcador de texto">
            <a:extLst>
              <a:ext uri="{FF2B5EF4-FFF2-40B4-BE49-F238E27FC236}">
                <a16:creationId xmlns:a16="http://schemas.microsoft.com/office/drawing/2014/main" id="{FDD50258-FA13-7A4E-9BAC-E32392562F7E}"/>
              </a:ext>
            </a:extLst>
          </p:cNvPr>
          <p:cNvSpPr>
            <a:spLocks noGrp="1"/>
          </p:cNvSpPr>
          <p:nvPr>
            <p:ph type="body" sz="quarter" idx="47" hasCustomPrompt="1"/>
          </p:nvPr>
        </p:nvSpPr>
        <p:spPr>
          <a:xfrm>
            <a:off x="5365654"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58" name="3 Marcador de texto">
            <a:extLst>
              <a:ext uri="{FF2B5EF4-FFF2-40B4-BE49-F238E27FC236}">
                <a16:creationId xmlns:a16="http://schemas.microsoft.com/office/drawing/2014/main" id="{869530D7-0AE2-674F-A53D-EE8EB14BCF8C}"/>
              </a:ext>
            </a:extLst>
          </p:cNvPr>
          <p:cNvSpPr>
            <a:spLocks noGrp="1"/>
          </p:cNvSpPr>
          <p:nvPr>
            <p:ph type="body" sz="quarter" idx="48" hasCustomPrompt="1"/>
          </p:nvPr>
        </p:nvSpPr>
        <p:spPr>
          <a:xfrm>
            <a:off x="5364718"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60" name="Picture Placeholder 38">
            <a:extLst>
              <a:ext uri="{FF2B5EF4-FFF2-40B4-BE49-F238E27FC236}">
                <a16:creationId xmlns:a16="http://schemas.microsoft.com/office/drawing/2014/main" id="{B63F8817-20A6-8649-95D4-93CBE041A2E3}"/>
              </a:ext>
            </a:extLst>
          </p:cNvPr>
          <p:cNvSpPr>
            <a:spLocks noGrp="1"/>
          </p:cNvSpPr>
          <p:nvPr>
            <p:ph type="pic" sz="quarter" idx="49" hasCustomPrompt="1"/>
          </p:nvPr>
        </p:nvSpPr>
        <p:spPr>
          <a:xfrm>
            <a:off x="7021460" y="566867"/>
            <a:ext cx="1375200" cy="1806515"/>
          </a:xfrm>
          <a:prstGeom prst="rect">
            <a:avLst/>
          </a:prstGeom>
        </p:spPr>
        <p:txBody>
          <a:bodyPr>
            <a:normAutofit/>
          </a:bodyPr>
          <a:lstStyle>
            <a:lvl1pPr marL="0" indent="0">
              <a:lnSpc>
                <a:spcPts val="1150"/>
              </a:lnSpc>
              <a:spcBef>
                <a:spcPts val="0"/>
              </a:spcBef>
              <a:buFontTx/>
              <a:buNone/>
              <a:defRPr sz="900">
                <a:solidFill>
                  <a:schemeClr val="tx1"/>
                </a:solidFill>
              </a:defRPr>
            </a:lvl1pPr>
          </a:lstStyle>
          <a:p>
            <a:r>
              <a:rPr lang="es-ES" dirty="0"/>
              <a:t>Para incluir una imagen haga </a:t>
            </a:r>
            <a:r>
              <a:rPr lang="es-ES" dirty="0" err="1"/>
              <a:t>click</a:t>
            </a:r>
            <a:r>
              <a:rPr lang="es-ES" dirty="0"/>
              <a:t> en el ícono</a:t>
            </a:r>
          </a:p>
        </p:txBody>
      </p:sp>
      <p:sp>
        <p:nvSpPr>
          <p:cNvPr id="61" name="Round Same Side Corner Rectangle 60">
            <a:extLst>
              <a:ext uri="{FF2B5EF4-FFF2-40B4-BE49-F238E27FC236}">
                <a16:creationId xmlns:a16="http://schemas.microsoft.com/office/drawing/2014/main" id="{72CE2BE6-F40E-274F-AF25-5A91AD2FB589}"/>
              </a:ext>
            </a:extLst>
          </p:cNvPr>
          <p:cNvSpPr/>
          <p:nvPr userDrawn="1"/>
        </p:nvSpPr>
        <p:spPr>
          <a:xfrm rot="10800000">
            <a:off x="7018263" y="2377480"/>
            <a:ext cx="1388950" cy="313652"/>
          </a:xfrm>
          <a:prstGeom prst="round2SameRect">
            <a:avLst>
              <a:gd name="adj1" fmla="val 41729"/>
              <a:gd name="adj2" fmla="val 0"/>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1000"/>
          </a:p>
        </p:txBody>
      </p:sp>
      <p:sp>
        <p:nvSpPr>
          <p:cNvPr id="62" name="3 Marcador de texto">
            <a:extLst>
              <a:ext uri="{FF2B5EF4-FFF2-40B4-BE49-F238E27FC236}">
                <a16:creationId xmlns:a16="http://schemas.microsoft.com/office/drawing/2014/main" id="{DED741A6-A3A3-3B42-BFD9-6BD472E95BDD}"/>
              </a:ext>
            </a:extLst>
          </p:cNvPr>
          <p:cNvSpPr>
            <a:spLocks noGrp="1"/>
          </p:cNvSpPr>
          <p:nvPr>
            <p:ph type="body" sz="quarter" idx="50" hasCustomPrompt="1"/>
          </p:nvPr>
        </p:nvSpPr>
        <p:spPr>
          <a:xfrm>
            <a:off x="7019198" y="2409147"/>
            <a:ext cx="1375200" cy="246221"/>
          </a:xfrm>
          <a:prstGeom prst="rect">
            <a:avLst/>
          </a:prstGeom>
        </p:spPr>
        <p:txBody>
          <a:bodyPr wrap="square">
            <a:spAutoFit/>
          </a:bodyPr>
          <a:lstStyle>
            <a:lvl1pPr marL="0" indent="0">
              <a:buNone/>
              <a:defRPr sz="1000" b="1" baseline="0">
                <a:solidFill>
                  <a:srgbClr val="01EABF"/>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FECHA</a:t>
            </a:r>
            <a:endParaRPr lang="es-AR" dirty="0"/>
          </a:p>
        </p:txBody>
      </p:sp>
      <p:sp>
        <p:nvSpPr>
          <p:cNvPr id="63" name="3 Marcador de texto">
            <a:extLst>
              <a:ext uri="{FF2B5EF4-FFF2-40B4-BE49-F238E27FC236}">
                <a16:creationId xmlns:a16="http://schemas.microsoft.com/office/drawing/2014/main" id="{2AFE0961-41E8-2243-A31E-724E0BCB6F8F}"/>
              </a:ext>
            </a:extLst>
          </p:cNvPr>
          <p:cNvSpPr>
            <a:spLocks noGrp="1"/>
          </p:cNvSpPr>
          <p:nvPr>
            <p:ph type="body" sz="quarter" idx="51" hasCustomPrompt="1"/>
          </p:nvPr>
        </p:nvSpPr>
        <p:spPr>
          <a:xfrm>
            <a:off x="7018262" y="3021634"/>
            <a:ext cx="1376136" cy="246221"/>
          </a:xfrm>
          <a:prstGeom prst="rect">
            <a:avLst/>
          </a:prstGeom>
        </p:spPr>
        <p:txBody>
          <a:bodyPr wrap="square">
            <a:spAutoFit/>
          </a:bodyPr>
          <a:lstStyle>
            <a:lvl1pPr marL="0" indent="0">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CONCEPTO</a:t>
            </a:r>
            <a:endParaRPr lang="es-AR" dirty="0"/>
          </a:p>
        </p:txBody>
      </p:sp>
      <p:sp>
        <p:nvSpPr>
          <p:cNvPr id="38" name="3 Marcador de texto">
            <a:extLst>
              <a:ext uri="{FF2B5EF4-FFF2-40B4-BE49-F238E27FC236}">
                <a16:creationId xmlns:a16="http://schemas.microsoft.com/office/drawing/2014/main" id="{EFCF8E92-1E66-B64C-9C89-479F2B31AC4E}"/>
              </a:ext>
            </a:extLst>
          </p:cNvPr>
          <p:cNvSpPr>
            <a:spLocks noGrp="1"/>
          </p:cNvSpPr>
          <p:nvPr>
            <p:ph type="body" sz="quarter" idx="57" hasCustomPrompt="1"/>
          </p:nvPr>
        </p:nvSpPr>
        <p:spPr>
          <a:xfrm>
            <a:off x="7018262"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39" name="3 Marcador de texto">
            <a:extLst>
              <a:ext uri="{FF2B5EF4-FFF2-40B4-BE49-F238E27FC236}">
                <a16:creationId xmlns:a16="http://schemas.microsoft.com/office/drawing/2014/main" id="{BD7C0A96-78F3-0B47-8140-89E0A4BF593F}"/>
              </a:ext>
            </a:extLst>
          </p:cNvPr>
          <p:cNvSpPr>
            <a:spLocks noGrp="1"/>
          </p:cNvSpPr>
          <p:nvPr>
            <p:ph type="body" sz="quarter" idx="58" hasCustomPrompt="1"/>
          </p:nvPr>
        </p:nvSpPr>
        <p:spPr>
          <a:xfrm>
            <a:off x="5364718"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41" name="3 Marcador de texto">
            <a:extLst>
              <a:ext uri="{FF2B5EF4-FFF2-40B4-BE49-F238E27FC236}">
                <a16:creationId xmlns:a16="http://schemas.microsoft.com/office/drawing/2014/main" id="{9C243CD8-BF40-D64C-9999-B463C9EFC0E2}"/>
              </a:ext>
            </a:extLst>
          </p:cNvPr>
          <p:cNvSpPr>
            <a:spLocks noGrp="1"/>
          </p:cNvSpPr>
          <p:nvPr>
            <p:ph type="body" sz="quarter" idx="59" hasCustomPrompt="1"/>
          </p:nvPr>
        </p:nvSpPr>
        <p:spPr>
          <a:xfrm>
            <a:off x="3720702"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66" name="3 Marcador de texto">
            <a:extLst>
              <a:ext uri="{FF2B5EF4-FFF2-40B4-BE49-F238E27FC236}">
                <a16:creationId xmlns:a16="http://schemas.microsoft.com/office/drawing/2014/main" id="{1399CA92-A4AA-FD46-8DF3-60A66E19A1F5}"/>
              </a:ext>
            </a:extLst>
          </p:cNvPr>
          <p:cNvSpPr>
            <a:spLocks noGrp="1"/>
          </p:cNvSpPr>
          <p:nvPr>
            <p:ph type="body" sz="quarter" idx="60" hasCustomPrompt="1"/>
          </p:nvPr>
        </p:nvSpPr>
        <p:spPr>
          <a:xfrm>
            <a:off x="2072177"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67" name="3 Marcador de texto">
            <a:extLst>
              <a:ext uri="{FF2B5EF4-FFF2-40B4-BE49-F238E27FC236}">
                <a16:creationId xmlns:a16="http://schemas.microsoft.com/office/drawing/2014/main" id="{C4BC95BD-2287-B74C-9910-36107DBB6129}"/>
              </a:ext>
            </a:extLst>
          </p:cNvPr>
          <p:cNvSpPr>
            <a:spLocks noGrp="1"/>
          </p:cNvSpPr>
          <p:nvPr>
            <p:ph type="body" sz="quarter" idx="61" hasCustomPrompt="1"/>
          </p:nvPr>
        </p:nvSpPr>
        <p:spPr>
          <a:xfrm>
            <a:off x="417821" y="3235625"/>
            <a:ext cx="1376136" cy="553998"/>
          </a:xfrm>
          <a:prstGeom prst="rect">
            <a:avLst/>
          </a:prstGeom>
        </p:spPr>
        <p:txBody>
          <a:bodyPr wrap="square">
            <a:spAutoFit/>
          </a:bodyPr>
          <a:lstStyle>
            <a:lvl1pPr marL="0" indent="0">
              <a:buNone/>
              <a:defRPr sz="10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r>
              <a:rPr lang="es-AR" sz="1000" dirty="0" err="1">
                <a:solidFill>
                  <a:sysClr val="windowText" lastClr="000000"/>
                </a:solidFill>
                <a:latin typeface="Arial" panose="020B0604020202020204" pitchFamily="34" charset="0"/>
                <a:cs typeface="Arial" panose="020B0604020202020204" pitchFamily="34" charset="0"/>
              </a:rPr>
              <a:t>Lorem</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ipsum</a:t>
            </a:r>
            <a:r>
              <a:rPr lang="es-AR" sz="1000" dirty="0">
                <a:solidFill>
                  <a:sysClr val="windowText" lastClr="000000"/>
                </a:solidFill>
                <a:latin typeface="Arial" panose="020B0604020202020204" pitchFamily="34" charset="0"/>
                <a:cs typeface="Arial" panose="020B0604020202020204" pitchFamily="34" charset="0"/>
              </a:rPr>
              <a:t> dolor </a:t>
            </a:r>
            <a:r>
              <a:rPr lang="es-AR" sz="1000" dirty="0" err="1">
                <a:solidFill>
                  <a:sysClr val="windowText" lastClr="000000"/>
                </a:solidFill>
                <a:latin typeface="Arial" panose="020B0604020202020204" pitchFamily="34" charset="0"/>
                <a:cs typeface="Arial" panose="020B0604020202020204" pitchFamily="34" charset="0"/>
              </a:rPr>
              <a:t>sit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amet</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consectetur</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adipiscing</a:t>
            </a:r>
            <a:r>
              <a:rPr lang="es-AR" sz="1000" dirty="0">
                <a:solidFill>
                  <a:sysClr val="windowText" lastClr="000000"/>
                </a:solidFill>
                <a:latin typeface="Arial" panose="020B0604020202020204" pitchFamily="34" charset="0"/>
                <a:cs typeface="Arial" panose="020B0604020202020204" pitchFamily="34" charset="0"/>
              </a:rPr>
              <a:t> </a:t>
            </a:r>
            <a:r>
              <a:rPr lang="es-AR" sz="1000" dirty="0" err="1">
                <a:solidFill>
                  <a:sysClr val="windowText" lastClr="000000"/>
                </a:solidFill>
                <a:latin typeface="Arial" panose="020B0604020202020204" pitchFamily="34" charset="0"/>
                <a:cs typeface="Arial" panose="020B0604020202020204" pitchFamily="34" charset="0"/>
              </a:rPr>
              <a:t>elit</a:t>
            </a:r>
            <a:r>
              <a:rPr lang="es-AR" sz="1000" dirty="0">
                <a:solidFill>
                  <a:sysClr val="windowText" lastClr="000000"/>
                </a:solidFill>
                <a:latin typeface="Arial" panose="020B0604020202020204" pitchFamily="34" charset="0"/>
                <a:cs typeface="Arial" panose="020B0604020202020204" pitchFamily="34" charset="0"/>
              </a:rPr>
              <a:t>. </a:t>
            </a:r>
          </a:p>
        </p:txBody>
      </p:sp>
      <p:sp>
        <p:nvSpPr>
          <p:cNvPr id="35"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grpSp>
        <p:nvGrpSpPr>
          <p:cNvPr id="44" name="8 Grupo">
            <a:extLst>
              <a:ext uri="{FF2B5EF4-FFF2-40B4-BE49-F238E27FC236}">
                <a16:creationId xmlns:a16="http://schemas.microsoft.com/office/drawing/2014/main" id="{C7263A5F-707F-4FB7-A3D4-2FD9F0E704EA}"/>
              </a:ext>
            </a:extLst>
          </p:cNvPr>
          <p:cNvGrpSpPr>
            <a:grpSpLocks noChangeAspect="1"/>
          </p:cNvGrpSpPr>
          <p:nvPr userDrawn="1"/>
        </p:nvGrpSpPr>
        <p:grpSpPr>
          <a:xfrm>
            <a:off x="8436617" y="144000"/>
            <a:ext cx="547744" cy="234000"/>
            <a:chOff x="2895600" y="4329113"/>
            <a:chExt cx="665163" cy="284162"/>
          </a:xfrm>
        </p:grpSpPr>
        <p:sp>
          <p:nvSpPr>
            <p:cNvPr id="71" name="Freeform 43">
              <a:extLst>
                <a:ext uri="{FF2B5EF4-FFF2-40B4-BE49-F238E27FC236}">
                  <a16:creationId xmlns:a16="http://schemas.microsoft.com/office/drawing/2014/main" id="{282C41C3-654A-47B6-9979-A78A1AD4E475}"/>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72" name="Freeform 44">
              <a:extLst>
                <a:ext uri="{FF2B5EF4-FFF2-40B4-BE49-F238E27FC236}">
                  <a16:creationId xmlns:a16="http://schemas.microsoft.com/office/drawing/2014/main" id="{7D7CA26D-7EFF-4284-BBDD-06F2BDCA468C}"/>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3" name="Freeform 45">
              <a:extLst>
                <a:ext uri="{FF2B5EF4-FFF2-40B4-BE49-F238E27FC236}">
                  <a16:creationId xmlns:a16="http://schemas.microsoft.com/office/drawing/2014/main" id="{A48DA3FC-C865-454E-8494-F0887C676BE9}"/>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4" name="Freeform 46">
              <a:extLst>
                <a:ext uri="{FF2B5EF4-FFF2-40B4-BE49-F238E27FC236}">
                  <a16:creationId xmlns:a16="http://schemas.microsoft.com/office/drawing/2014/main" id="{6B7FD90B-DC02-4F6C-82A9-8EF631495165}"/>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5" name="Freeform 47">
              <a:extLst>
                <a:ext uri="{FF2B5EF4-FFF2-40B4-BE49-F238E27FC236}">
                  <a16:creationId xmlns:a16="http://schemas.microsoft.com/office/drawing/2014/main" id="{0EB39542-915B-47BA-987F-357F8AB83334}"/>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6" name="Freeform 48">
              <a:extLst>
                <a:ext uri="{FF2B5EF4-FFF2-40B4-BE49-F238E27FC236}">
                  <a16:creationId xmlns:a16="http://schemas.microsoft.com/office/drawing/2014/main" id="{66E55173-BB53-4E79-A2DD-236421A1703E}"/>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7" name="Freeform 49">
              <a:extLst>
                <a:ext uri="{FF2B5EF4-FFF2-40B4-BE49-F238E27FC236}">
                  <a16:creationId xmlns:a16="http://schemas.microsoft.com/office/drawing/2014/main" id="{DA77726D-9E7E-42E4-84AF-693DDA536E65}"/>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8" name="Freeform 50">
              <a:extLst>
                <a:ext uri="{FF2B5EF4-FFF2-40B4-BE49-F238E27FC236}">
                  <a16:creationId xmlns:a16="http://schemas.microsoft.com/office/drawing/2014/main" id="{EAB0324E-499D-4F97-B262-53239729F9AD}"/>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3904124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ALERIA IMÁGENES">
    <p:spTree>
      <p:nvGrpSpPr>
        <p:cNvPr id="1" name=""/>
        <p:cNvGrpSpPr/>
        <p:nvPr/>
      </p:nvGrpSpPr>
      <p:grpSpPr>
        <a:xfrm>
          <a:off x="0" y="0"/>
          <a:ext cx="0" cy="0"/>
          <a:chOff x="0" y="0"/>
          <a:chExt cx="0" cy="0"/>
        </a:xfrm>
      </p:grpSpPr>
      <p:sp>
        <p:nvSpPr>
          <p:cNvPr id="28" name="Rectangle 17">
            <a:extLst>
              <a:ext uri="{FF2B5EF4-FFF2-40B4-BE49-F238E27FC236}">
                <a16:creationId xmlns:a16="http://schemas.microsoft.com/office/drawing/2014/main" id="{4E69C285-1BB7-0645-8F77-A7A61AA0CADD}"/>
              </a:ext>
            </a:extLst>
          </p:cNvPr>
          <p:cNvSpPr/>
          <p:nvPr userDrawn="1"/>
        </p:nvSpPr>
        <p:spPr>
          <a:xfrm>
            <a:off x="0" y="1"/>
            <a:ext cx="9144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2"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Picture Placeholder 10">
            <a:extLst>
              <a:ext uri="{FF2B5EF4-FFF2-40B4-BE49-F238E27FC236}">
                <a16:creationId xmlns:a16="http://schemas.microsoft.com/office/drawing/2014/main" id="{5D4FF0A4-0FEF-1543-827F-40EB4770780C}"/>
              </a:ext>
            </a:extLst>
          </p:cNvPr>
          <p:cNvSpPr>
            <a:spLocks noGrp="1"/>
          </p:cNvSpPr>
          <p:nvPr>
            <p:ph type="pic" sz="quarter" idx="21" hasCustomPrompt="1"/>
          </p:nvPr>
        </p:nvSpPr>
        <p:spPr>
          <a:xfrm>
            <a:off x="4572001" y="566866"/>
            <a:ext cx="4572000"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n-US" dirty="0"/>
          </a:p>
        </p:txBody>
      </p:sp>
      <p:sp>
        <p:nvSpPr>
          <p:cNvPr id="18" name="Picture Placeholder 10">
            <a:extLst>
              <a:ext uri="{FF2B5EF4-FFF2-40B4-BE49-F238E27FC236}">
                <a16:creationId xmlns:a16="http://schemas.microsoft.com/office/drawing/2014/main" id="{A078D31E-DC76-1246-B16F-20609B0BBFA9}"/>
              </a:ext>
            </a:extLst>
          </p:cNvPr>
          <p:cNvSpPr>
            <a:spLocks noGrp="1"/>
          </p:cNvSpPr>
          <p:nvPr>
            <p:ph type="pic" sz="quarter" idx="13" hasCustomPrompt="1"/>
          </p:nvPr>
        </p:nvSpPr>
        <p:spPr>
          <a:xfrm>
            <a:off x="1" y="566866"/>
            <a:ext cx="4576514"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s-ES" dirty="0"/>
          </a:p>
        </p:txBody>
      </p:sp>
      <p:sp>
        <p:nvSpPr>
          <p:cNvPr id="19" name="Picture Placeholder 10">
            <a:extLst>
              <a:ext uri="{FF2B5EF4-FFF2-40B4-BE49-F238E27FC236}">
                <a16:creationId xmlns:a16="http://schemas.microsoft.com/office/drawing/2014/main" id="{C4010EC6-8BAD-6642-B71F-BF23403985C5}"/>
              </a:ext>
            </a:extLst>
          </p:cNvPr>
          <p:cNvSpPr>
            <a:spLocks noGrp="1"/>
          </p:cNvSpPr>
          <p:nvPr>
            <p:ph type="pic" sz="quarter" idx="17" hasCustomPrompt="1"/>
          </p:nvPr>
        </p:nvSpPr>
        <p:spPr>
          <a:xfrm>
            <a:off x="1" y="2787774"/>
            <a:ext cx="457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20" name="Picture Placeholder 10">
            <a:extLst>
              <a:ext uri="{FF2B5EF4-FFF2-40B4-BE49-F238E27FC236}">
                <a16:creationId xmlns:a16="http://schemas.microsoft.com/office/drawing/2014/main" id="{EAB008EF-1058-6743-993C-BF55E3F67FBE}"/>
              </a:ext>
            </a:extLst>
          </p:cNvPr>
          <p:cNvSpPr>
            <a:spLocks noGrp="1"/>
          </p:cNvSpPr>
          <p:nvPr>
            <p:ph type="pic" sz="quarter" idx="18" hasCustomPrompt="1"/>
          </p:nvPr>
        </p:nvSpPr>
        <p:spPr>
          <a:xfrm>
            <a:off x="4572000" y="2787774"/>
            <a:ext cx="457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13"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4"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grpSp>
        <p:nvGrpSpPr>
          <p:cNvPr id="15" name="8 Grupo">
            <a:extLst>
              <a:ext uri="{FF2B5EF4-FFF2-40B4-BE49-F238E27FC236}">
                <a16:creationId xmlns:a16="http://schemas.microsoft.com/office/drawing/2014/main" id="{456B3090-F277-4CB4-9701-D922A736414C}"/>
              </a:ext>
            </a:extLst>
          </p:cNvPr>
          <p:cNvGrpSpPr>
            <a:grpSpLocks noChangeAspect="1"/>
          </p:cNvGrpSpPr>
          <p:nvPr userDrawn="1"/>
        </p:nvGrpSpPr>
        <p:grpSpPr>
          <a:xfrm>
            <a:off x="8436617" y="144000"/>
            <a:ext cx="547744" cy="234000"/>
            <a:chOff x="2895600" y="4329113"/>
            <a:chExt cx="665163" cy="284162"/>
          </a:xfrm>
        </p:grpSpPr>
        <p:sp>
          <p:nvSpPr>
            <p:cNvPr id="17" name="Freeform 43">
              <a:extLst>
                <a:ext uri="{FF2B5EF4-FFF2-40B4-BE49-F238E27FC236}">
                  <a16:creationId xmlns:a16="http://schemas.microsoft.com/office/drawing/2014/main" id="{0F45BB5A-F4CE-43F9-AE8B-25547E1028CE}"/>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21" name="Freeform 44">
              <a:extLst>
                <a:ext uri="{FF2B5EF4-FFF2-40B4-BE49-F238E27FC236}">
                  <a16:creationId xmlns:a16="http://schemas.microsoft.com/office/drawing/2014/main" id="{907F7E92-ECF7-4ED2-A0AC-E1EFB4270B92}"/>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2" name="Freeform 45">
              <a:extLst>
                <a:ext uri="{FF2B5EF4-FFF2-40B4-BE49-F238E27FC236}">
                  <a16:creationId xmlns:a16="http://schemas.microsoft.com/office/drawing/2014/main" id="{9353E9E2-3037-4FD3-BC45-0BDB88575EB7}"/>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3" name="Freeform 46">
              <a:extLst>
                <a:ext uri="{FF2B5EF4-FFF2-40B4-BE49-F238E27FC236}">
                  <a16:creationId xmlns:a16="http://schemas.microsoft.com/office/drawing/2014/main" id="{E897BA53-1B4C-41A8-8EA5-89876D6B4FF2}"/>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4" name="Freeform 47">
              <a:extLst>
                <a:ext uri="{FF2B5EF4-FFF2-40B4-BE49-F238E27FC236}">
                  <a16:creationId xmlns:a16="http://schemas.microsoft.com/office/drawing/2014/main" id="{CA580985-3C6D-4ABE-97ED-1D706213BDE2}"/>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5" name="Freeform 48">
              <a:extLst>
                <a:ext uri="{FF2B5EF4-FFF2-40B4-BE49-F238E27FC236}">
                  <a16:creationId xmlns:a16="http://schemas.microsoft.com/office/drawing/2014/main" id="{2B5312ED-C182-4FDA-951A-4C9F6FC51E72}"/>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6" name="Freeform 49">
              <a:extLst>
                <a:ext uri="{FF2B5EF4-FFF2-40B4-BE49-F238E27FC236}">
                  <a16:creationId xmlns:a16="http://schemas.microsoft.com/office/drawing/2014/main" id="{7E9D19A3-77BC-4D03-939F-EF9D2522B18B}"/>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7" name="Freeform 50">
              <a:extLst>
                <a:ext uri="{FF2B5EF4-FFF2-40B4-BE49-F238E27FC236}">
                  <a16:creationId xmlns:a16="http://schemas.microsoft.com/office/drawing/2014/main" id="{DE4646B5-EB94-49EB-A999-BF5D62C494A7}"/>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232847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RÁTULA INTERNA IMAGEN">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2B02A2D-C1F9-4298-A340-F2F41F2ADB55}"/>
              </a:ext>
            </a:extLst>
          </p:cNvPr>
          <p:cNvSpPr/>
          <p:nvPr userDrawn="1"/>
        </p:nvSpPr>
        <p:spPr>
          <a:xfrm>
            <a:off x="-4572" y="-17188"/>
            <a:ext cx="9148572" cy="5160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9"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9597" y="-17188"/>
            <a:ext cx="9162699" cy="3405419"/>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2972693"/>
              <a:gd name="connsiteX1" fmla="*/ 180490 w 9148187"/>
              <a:gd name="connsiteY1" fmla="*/ 159519 h 2972693"/>
              <a:gd name="connsiteX2" fmla="*/ 8846969 w 9148187"/>
              <a:gd name="connsiteY2" fmla="*/ 159137 h 2972693"/>
              <a:gd name="connsiteX3" fmla="*/ 9148171 w 9148187"/>
              <a:gd name="connsiteY3" fmla="*/ 52578 h 2972693"/>
              <a:gd name="connsiteX4" fmla="*/ 9144996 w 9148187"/>
              <a:gd name="connsiteY4" fmla="*/ 1624377 h 2972693"/>
              <a:gd name="connsiteX5" fmla="*/ 8920630 w 9148187"/>
              <a:gd name="connsiteY5" fmla="*/ 2972693 h 2972693"/>
              <a:gd name="connsiteX6" fmla="*/ 244836 w 9148187"/>
              <a:gd name="connsiteY6" fmla="*/ 1867793 h 2972693"/>
              <a:gd name="connsiteX7" fmla="*/ 1420 w 9148187"/>
              <a:gd name="connsiteY7" fmla="*/ 1624377 h 2972693"/>
              <a:gd name="connsiteX8" fmla="*/ 23 w 9148187"/>
              <a:gd name="connsiteY8" fmla="*/ 0 h 2972693"/>
              <a:gd name="connsiteX0" fmla="*/ 23 w 9148187"/>
              <a:gd name="connsiteY0" fmla="*/ 0 h 2972693"/>
              <a:gd name="connsiteX1" fmla="*/ 180490 w 9148187"/>
              <a:gd name="connsiteY1" fmla="*/ 159519 h 2972693"/>
              <a:gd name="connsiteX2" fmla="*/ 8846969 w 9148187"/>
              <a:gd name="connsiteY2" fmla="*/ 159137 h 2972693"/>
              <a:gd name="connsiteX3" fmla="*/ 9148171 w 9148187"/>
              <a:gd name="connsiteY3" fmla="*/ 52578 h 2972693"/>
              <a:gd name="connsiteX4" fmla="*/ 9144996 w 9148187"/>
              <a:gd name="connsiteY4" fmla="*/ 2754677 h 2972693"/>
              <a:gd name="connsiteX5" fmla="*/ 8920630 w 9148187"/>
              <a:gd name="connsiteY5" fmla="*/ 2972693 h 2972693"/>
              <a:gd name="connsiteX6" fmla="*/ 244836 w 9148187"/>
              <a:gd name="connsiteY6" fmla="*/ 1867793 h 2972693"/>
              <a:gd name="connsiteX7" fmla="*/ 1420 w 9148187"/>
              <a:gd name="connsiteY7" fmla="*/ 1624377 h 2972693"/>
              <a:gd name="connsiteX8" fmla="*/ 23 w 9148187"/>
              <a:gd name="connsiteY8" fmla="*/ 0 h 2972693"/>
              <a:gd name="connsiteX0" fmla="*/ 23 w 9148187"/>
              <a:gd name="connsiteY0" fmla="*/ 0 h 2979043"/>
              <a:gd name="connsiteX1" fmla="*/ 180490 w 9148187"/>
              <a:gd name="connsiteY1" fmla="*/ 159519 h 2979043"/>
              <a:gd name="connsiteX2" fmla="*/ 8846969 w 9148187"/>
              <a:gd name="connsiteY2" fmla="*/ 159137 h 2979043"/>
              <a:gd name="connsiteX3" fmla="*/ 9148171 w 9148187"/>
              <a:gd name="connsiteY3" fmla="*/ 52578 h 2979043"/>
              <a:gd name="connsiteX4" fmla="*/ 9144996 w 9148187"/>
              <a:gd name="connsiteY4" fmla="*/ 2754677 h 2979043"/>
              <a:gd name="connsiteX5" fmla="*/ 8920630 w 9148187"/>
              <a:gd name="connsiteY5" fmla="*/ 2972693 h 2979043"/>
              <a:gd name="connsiteX6" fmla="*/ 206736 w 9148187"/>
              <a:gd name="connsiteY6" fmla="*/ 2979043 h 2979043"/>
              <a:gd name="connsiteX7" fmla="*/ 1420 w 9148187"/>
              <a:gd name="connsiteY7" fmla="*/ 1624377 h 2979043"/>
              <a:gd name="connsiteX8" fmla="*/ 23 w 9148187"/>
              <a:gd name="connsiteY8" fmla="*/ 0 h 2979043"/>
              <a:gd name="connsiteX0" fmla="*/ 23 w 9148187"/>
              <a:gd name="connsiteY0" fmla="*/ 0 h 2979043"/>
              <a:gd name="connsiteX1" fmla="*/ 180490 w 9148187"/>
              <a:gd name="connsiteY1" fmla="*/ 159519 h 2979043"/>
              <a:gd name="connsiteX2" fmla="*/ 8846969 w 9148187"/>
              <a:gd name="connsiteY2" fmla="*/ 159137 h 2979043"/>
              <a:gd name="connsiteX3" fmla="*/ 9148171 w 9148187"/>
              <a:gd name="connsiteY3" fmla="*/ 52578 h 2979043"/>
              <a:gd name="connsiteX4" fmla="*/ 9144996 w 9148187"/>
              <a:gd name="connsiteY4" fmla="*/ 2754677 h 2979043"/>
              <a:gd name="connsiteX5" fmla="*/ 8920630 w 9148187"/>
              <a:gd name="connsiteY5" fmla="*/ 2972693 h 2979043"/>
              <a:gd name="connsiteX6" fmla="*/ 206736 w 9148187"/>
              <a:gd name="connsiteY6" fmla="*/ 2979043 h 2979043"/>
              <a:gd name="connsiteX7" fmla="*/ 1420 w 9148187"/>
              <a:gd name="connsiteY7" fmla="*/ 2780077 h 2979043"/>
              <a:gd name="connsiteX8" fmla="*/ 23 w 9148187"/>
              <a:gd name="connsiteY8" fmla="*/ 0 h 2979043"/>
              <a:gd name="connsiteX0" fmla="*/ 23 w 9148187"/>
              <a:gd name="connsiteY0" fmla="*/ 0 h 3436243"/>
              <a:gd name="connsiteX1" fmla="*/ 180490 w 9148187"/>
              <a:gd name="connsiteY1" fmla="*/ 616719 h 3436243"/>
              <a:gd name="connsiteX2" fmla="*/ 8846969 w 9148187"/>
              <a:gd name="connsiteY2" fmla="*/ 616337 h 3436243"/>
              <a:gd name="connsiteX3" fmla="*/ 9148171 w 9148187"/>
              <a:gd name="connsiteY3" fmla="*/ 509778 h 3436243"/>
              <a:gd name="connsiteX4" fmla="*/ 9144996 w 9148187"/>
              <a:gd name="connsiteY4" fmla="*/ 3211877 h 3436243"/>
              <a:gd name="connsiteX5" fmla="*/ 8920630 w 9148187"/>
              <a:gd name="connsiteY5" fmla="*/ 3429893 h 3436243"/>
              <a:gd name="connsiteX6" fmla="*/ 206736 w 9148187"/>
              <a:gd name="connsiteY6" fmla="*/ 3436243 h 3436243"/>
              <a:gd name="connsiteX7" fmla="*/ 1420 w 9148187"/>
              <a:gd name="connsiteY7" fmla="*/ 3237277 h 3436243"/>
              <a:gd name="connsiteX8" fmla="*/ 23 w 9148187"/>
              <a:gd name="connsiteY8" fmla="*/ 0 h 3436243"/>
              <a:gd name="connsiteX0" fmla="*/ 0 w 9148164"/>
              <a:gd name="connsiteY0" fmla="*/ 112681 h 3548924"/>
              <a:gd name="connsiteX1" fmla="*/ 8846946 w 9148164"/>
              <a:gd name="connsiteY1" fmla="*/ 729018 h 3548924"/>
              <a:gd name="connsiteX2" fmla="*/ 9148148 w 9148164"/>
              <a:gd name="connsiteY2" fmla="*/ 622459 h 3548924"/>
              <a:gd name="connsiteX3" fmla="*/ 9144973 w 9148164"/>
              <a:gd name="connsiteY3" fmla="*/ 3324558 h 3548924"/>
              <a:gd name="connsiteX4" fmla="*/ 8920607 w 9148164"/>
              <a:gd name="connsiteY4" fmla="*/ 3542574 h 3548924"/>
              <a:gd name="connsiteX5" fmla="*/ 206713 w 9148164"/>
              <a:gd name="connsiteY5" fmla="*/ 3548924 h 3548924"/>
              <a:gd name="connsiteX6" fmla="*/ 1397 w 9148164"/>
              <a:gd name="connsiteY6" fmla="*/ 3349958 h 3548924"/>
              <a:gd name="connsiteX7" fmla="*/ 0 w 9148164"/>
              <a:gd name="connsiteY7" fmla="*/ 112681 h 3548924"/>
              <a:gd name="connsiteX0" fmla="*/ 0 w 9154513"/>
              <a:gd name="connsiteY0" fmla="*/ 112681 h 3548924"/>
              <a:gd name="connsiteX1" fmla="*/ 8846946 w 9154513"/>
              <a:gd name="connsiteY1" fmla="*/ 729018 h 3548924"/>
              <a:gd name="connsiteX2" fmla="*/ 9154498 w 9154513"/>
              <a:gd name="connsiteY2" fmla="*/ 139859 h 3548924"/>
              <a:gd name="connsiteX3" fmla="*/ 9144973 w 9154513"/>
              <a:gd name="connsiteY3" fmla="*/ 3324558 h 3548924"/>
              <a:gd name="connsiteX4" fmla="*/ 8920607 w 9154513"/>
              <a:gd name="connsiteY4" fmla="*/ 3542574 h 3548924"/>
              <a:gd name="connsiteX5" fmla="*/ 206713 w 9154513"/>
              <a:gd name="connsiteY5" fmla="*/ 3548924 h 3548924"/>
              <a:gd name="connsiteX6" fmla="*/ 1397 w 9154513"/>
              <a:gd name="connsiteY6" fmla="*/ 3349958 h 3548924"/>
              <a:gd name="connsiteX7" fmla="*/ 0 w 9154513"/>
              <a:gd name="connsiteY7" fmla="*/ 112681 h 3548924"/>
              <a:gd name="connsiteX0" fmla="*/ 0 w 9154498"/>
              <a:gd name="connsiteY0" fmla="*/ 388040 h 3824283"/>
              <a:gd name="connsiteX1" fmla="*/ 9154498 w 9154498"/>
              <a:gd name="connsiteY1" fmla="*/ 415218 h 3824283"/>
              <a:gd name="connsiteX2" fmla="*/ 9144973 w 9154498"/>
              <a:gd name="connsiteY2" fmla="*/ 3599917 h 3824283"/>
              <a:gd name="connsiteX3" fmla="*/ 8920607 w 9154498"/>
              <a:gd name="connsiteY3" fmla="*/ 3817933 h 3824283"/>
              <a:gd name="connsiteX4" fmla="*/ 206713 w 9154498"/>
              <a:gd name="connsiteY4" fmla="*/ 3824283 h 3824283"/>
              <a:gd name="connsiteX5" fmla="*/ 1397 w 9154498"/>
              <a:gd name="connsiteY5" fmla="*/ 3625317 h 3824283"/>
              <a:gd name="connsiteX6" fmla="*/ 0 w 9154498"/>
              <a:gd name="connsiteY6" fmla="*/ 388040 h 3824283"/>
              <a:gd name="connsiteX0" fmla="*/ 0 w 9154498"/>
              <a:gd name="connsiteY0" fmla="*/ 218374 h 3654617"/>
              <a:gd name="connsiteX1" fmla="*/ 9154498 w 9154498"/>
              <a:gd name="connsiteY1" fmla="*/ 245552 h 3654617"/>
              <a:gd name="connsiteX2" fmla="*/ 9144973 w 9154498"/>
              <a:gd name="connsiteY2" fmla="*/ 3430251 h 3654617"/>
              <a:gd name="connsiteX3" fmla="*/ 8920607 w 9154498"/>
              <a:gd name="connsiteY3" fmla="*/ 3648267 h 3654617"/>
              <a:gd name="connsiteX4" fmla="*/ 206713 w 9154498"/>
              <a:gd name="connsiteY4" fmla="*/ 3654617 h 3654617"/>
              <a:gd name="connsiteX5" fmla="*/ 1397 w 9154498"/>
              <a:gd name="connsiteY5" fmla="*/ 3455651 h 3654617"/>
              <a:gd name="connsiteX6" fmla="*/ 0 w 9154498"/>
              <a:gd name="connsiteY6" fmla="*/ 218374 h 3654617"/>
              <a:gd name="connsiteX0" fmla="*/ 0 w 9154498"/>
              <a:gd name="connsiteY0" fmla="*/ 15 h 3436258"/>
              <a:gd name="connsiteX1" fmla="*/ 9154498 w 9154498"/>
              <a:gd name="connsiteY1" fmla="*/ 27193 h 3436258"/>
              <a:gd name="connsiteX2" fmla="*/ 9144973 w 9154498"/>
              <a:gd name="connsiteY2" fmla="*/ 3211892 h 3436258"/>
              <a:gd name="connsiteX3" fmla="*/ 8920607 w 9154498"/>
              <a:gd name="connsiteY3" fmla="*/ 3429908 h 3436258"/>
              <a:gd name="connsiteX4" fmla="*/ 206713 w 9154498"/>
              <a:gd name="connsiteY4" fmla="*/ 3436258 h 3436258"/>
              <a:gd name="connsiteX5" fmla="*/ 1397 w 9154498"/>
              <a:gd name="connsiteY5" fmla="*/ 3237292 h 3436258"/>
              <a:gd name="connsiteX6" fmla="*/ 0 w 9154498"/>
              <a:gd name="connsiteY6" fmla="*/ 15 h 3436258"/>
              <a:gd name="connsiteX0" fmla="*/ 0 w 9154498"/>
              <a:gd name="connsiteY0" fmla="*/ 0 h 3436243"/>
              <a:gd name="connsiteX1" fmla="*/ 9154498 w 9154498"/>
              <a:gd name="connsiteY1" fmla="*/ 27178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54498"/>
              <a:gd name="connsiteY0" fmla="*/ 0 h 3436243"/>
              <a:gd name="connsiteX1" fmla="*/ 9154498 w 9154498"/>
              <a:gd name="connsiteY1" fmla="*/ 27178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54498"/>
              <a:gd name="connsiteY0" fmla="*/ 0 h 3436243"/>
              <a:gd name="connsiteX1" fmla="*/ 9154498 w 9154498"/>
              <a:gd name="connsiteY1" fmla="*/ 29 h 3436243"/>
              <a:gd name="connsiteX2" fmla="*/ 9144973 w 9154498"/>
              <a:gd name="connsiteY2" fmla="*/ 3211877 h 3436243"/>
              <a:gd name="connsiteX3" fmla="*/ 8920607 w 9154498"/>
              <a:gd name="connsiteY3" fmla="*/ 3429893 h 3436243"/>
              <a:gd name="connsiteX4" fmla="*/ 206713 w 9154498"/>
              <a:gd name="connsiteY4" fmla="*/ 3436243 h 3436243"/>
              <a:gd name="connsiteX5" fmla="*/ 1397 w 9154498"/>
              <a:gd name="connsiteY5" fmla="*/ 3237277 h 3436243"/>
              <a:gd name="connsiteX6" fmla="*/ 0 w 9154498"/>
              <a:gd name="connsiteY6" fmla="*/ 0 h 3436243"/>
              <a:gd name="connsiteX0" fmla="*/ 0 w 9161642"/>
              <a:gd name="connsiteY0" fmla="*/ 0 h 3436243"/>
              <a:gd name="connsiteX1" fmla="*/ 9161642 w 9161642"/>
              <a:gd name="connsiteY1" fmla="*/ 29 h 3436243"/>
              <a:gd name="connsiteX2" fmla="*/ 9152117 w 9161642"/>
              <a:gd name="connsiteY2" fmla="*/ 3211877 h 3436243"/>
              <a:gd name="connsiteX3" fmla="*/ 8927751 w 9161642"/>
              <a:gd name="connsiteY3" fmla="*/ 3429893 h 3436243"/>
              <a:gd name="connsiteX4" fmla="*/ 213857 w 9161642"/>
              <a:gd name="connsiteY4" fmla="*/ 3436243 h 3436243"/>
              <a:gd name="connsiteX5" fmla="*/ 8541 w 9161642"/>
              <a:gd name="connsiteY5" fmla="*/ 3237277 h 3436243"/>
              <a:gd name="connsiteX6" fmla="*/ 0 w 9161642"/>
              <a:gd name="connsiteY6" fmla="*/ 0 h 3436243"/>
              <a:gd name="connsiteX0" fmla="*/ 0 w 9161642"/>
              <a:gd name="connsiteY0" fmla="*/ 0 h 3436243"/>
              <a:gd name="connsiteX1" fmla="*/ 9161642 w 9161642"/>
              <a:gd name="connsiteY1" fmla="*/ 29 h 3436243"/>
              <a:gd name="connsiteX2" fmla="*/ 9152117 w 9161642"/>
              <a:gd name="connsiteY2" fmla="*/ 3211877 h 3436243"/>
              <a:gd name="connsiteX3" fmla="*/ 8927751 w 9161642"/>
              <a:gd name="connsiteY3" fmla="*/ 3429893 h 3436243"/>
              <a:gd name="connsiteX4" fmla="*/ 213857 w 9161642"/>
              <a:gd name="connsiteY4" fmla="*/ 3436243 h 3436243"/>
              <a:gd name="connsiteX5" fmla="*/ 8541 w 9161642"/>
              <a:gd name="connsiteY5" fmla="*/ 3237277 h 3436243"/>
              <a:gd name="connsiteX6" fmla="*/ 0 w 9161642"/>
              <a:gd name="connsiteY6" fmla="*/ 0 h 3436243"/>
              <a:gd name="connsiteX0" fmla="*/ 1057 w 9162699"/>
              <a:gd name="connsiteY0" fmla="*/ 0 h 3436243"/>
              <a:gd name="connsiteX1" fmla="*/ 9162699 w 9162699"/>
              <a:gd name="connsiteY1" fmla="*/ 29 h 3436243"/>
              <a:gd name="connsiteX2" fmla="*/ 9153174 w 9162699"/>
              <a:gd name="connsiteY2" fmla="*/ 3211877 h 3436243"/>
              <a:gd name="connsiteX3" fmla="*/ 8928808 w 9162699"/>
              <a:gd name="connsiteY3" fmla="*/ 3429893 h 3436243"/>
              <a:gd name="connsiteX4" fmla="*/ 214914 w 9162699"/>
              <a:gd name="connsiteY4" fmla="*/ 3436243 h 3436243"/>
              <a:gd name="connsiteX5" fmla="*/ 73 w 9162699"/>
              <a:gd name="connsiteY5" fmla="*/ 3237277 h 3436243"/>
              <a:gd name="connsiteX6" fmla="*/ 1057 w 9162699"/>
              <a:gd name="connsiteY6" fmla="*/ 0 h 343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2699" h="3436243">
                <a:moveTo>
                  <a:pt x="1057" y="0"/>
                </a:moveTo>
                <a:lnTo>
                  <a:pt x="9162699" y="29"/>
                </a:lnTo>
                <a:cubicBezTo>
                  <a:pt x="9161641" y="481629"/>
                  <a:pt x="9154232" y="2730277"/>
                  <a:pt x="9153174" y="3211877"/>
                </a:cubicBezTo>
                <a:cubicBezTo>
                  <a:pt x="9153174" y="3346312"/>
                  <a:pt x="9063243" y="3429893"/>
                  <a:pt x="8928808" y="3429893"/>
                </a:cubicBezTo>
                <a:lnTo>
                  <a:pt x="214914" y="3436243"/>
                </a:lnTo>
                <a:cubicBezTo>
                  <a:pt x="80479" y="3436243"/>
                  <a:pt x="73" y="3371712"/>
                  <a:pt x="73" y="3237277"/>
                </a:cubicBezTo>
                <a:cubicBezTo>
                  <a:pt x="-393" y="2716985"/>
                  <a:pt x="1523" y="520292"/>
                  <a:pt x="1057"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20" name="Freeform 5"/>
          <p:cNvSpPr>
            <a:spLocks noEditPoints="1"/>
          </p:cNvSpPr>
          <p:nvPr userDrawn="1"/>
        </p:nvSpPr>
        <p:spPr bwMode="auto">
          <a:xfrm>
            <a:off x="8436617" y="3683620"/>
            <a:ext cx="552254" cy="235534"/>
          </a:xfrm>
          <a:custGeom>
            <a:avLst/>
            <a:gdLst>
              <a:gd name="T0" fmla="*/ 2588 w 4816"/>
              <a:gd name="T1" fmla="*/ 996 h 2054"/>
              <a:gd name="T2" fmla="*/ 2680 w 4816"/>
              <a:gd name="T3" fmla="*/ 956 h 2054"/>
              <a:gd name="T4" fmla="*/ 2706 w 4816"/>
              <a:gd name="T5" fmla="*/ 884 h 2054"/>
              <a:gd name="T6" fmla="*/ 2688 w 4816"/>
              <a:gd name="T7" fmla="*/ 822 h 2054"/>
              <a:gd name="T8" fmla="*/ 2616 w 4816"/>
              <a:gd name="T9" fmla="*/ 776 h 2054"/>
              <a:gd name="T10" fmla="*/ 3726 w 4816"/>
              <a:gd name="T11" fmla="*/ 2 h 2054"/>
              <a:gd name="T12" fmla="*/ 3374 w 4816"/>
              <a:gd name="T13" fmla="*/ 88 h 2054"/>
              <a:gd name="T14" fmla="*/ 3082 w 4816"/>
              <a:gd name="T15" fmla="*/ 284 h 2054"/>
              <a:gd name="T16" fmla="*/ 2890 w 4816"/>
              <a:gd name="T17" fmla="*/ 326 h 2054"/>
              <a:gd name="T18" fmla="*/ 2608 w 4816"/>
              <a:gd name="T19" fmla="*/ 114 h 2054"/>
              <a:gd name="T20" fmla="*/ 2264 w 4816"/>
              <a:gd name="T21" fmla="*/ 8 h 2054"/>
              <a:gd name="T22" fmla="*/ 1954 w 4816"/>
              <a:gd name="T23" fmla="*/ 16 h 2054"/>
              <a:gd name="T24" fmla="*/ 1620 w 4816"/>
              <a:gd name="T25" fmla="*/ 142 h 2054"/>
              <a:gd name="T26" fmla="*/ 1352 w 4816"/>
              <a:gd name="T27" fmla="*/ 370 h 2054"/>
              <a:gd name="T28" fmla="*/ 262 w 4816"/>
              <a:gd name="T29" fmla="*/ 2016 h 2054"/>
              <a:gd name="T30" fmla="*/ 1432 w 4816"/>
              <a:gd name="T31" fmla="*/ 1772 h 2054"/>
              <a:gd name="T32" fmla="*/ 1726 w 4816"/>
              <a:gd name="T33" fmla="*/ 1968 h 2054"/>
              <a:gd name="T34" fmla="*/ 2078 w 4816"/>
              <a:gd name="T35" fmla="*/ 2052 h 2054"/>
              <a:gd name="T36" fmla="*/ 2384 w 4816"/>
              <a:gd name="T37" fmla="*/ 2024 h 2054"/>
              <a:gd name="T38" fmla="*/ 2710 w 4816"/>
              <a:gd name="T39" fmla="*/ 1882 h 2054"/>
              <a:gd name="T40" fmla="*/ 2964 w 4816"/>
              <a:gd name="T41" fmla="*/ 1640 h 2054"/>
              <a:gd name="T42" fmla="*/ 3170 w 4816"/>
              <a:gd name="T43" fmla="*/ 1848 h 2054"/>
              <a:gd name="T44" fmla="*/ 3486 w 4816"/>
              <a:gd name="T45" fmla="*/ 2008 h 2054"/>
              <a:gd name="T46" fmla="*/ 3788 w 4816"/>
              <a:gd name="T47" fmla="*/ 2054 h 2054"/>
              <a:gd name="T48" fmla="*/ 4094 w 4816"/>
              <a:gd name="T49" fmla="*/ 2008 h 2054"/>
              <a:gd name="T50" fmla="*/ 4364 w 4816"/>
              <a:gd name="T51" fmla="*/ 1878 h 2054"/>
              <a:gd name="T52" fmla="*/ 4582 w 4816"/>
              <a:gd name="T53" fmla="*/ 1680 h 2054"/>
              <a:gd name="T54" fmla="*/ 4736 w 4816"/>
              <a:gd name="T55" fmla="*/ 1428 h 2054"/>
              <a:gd name="T56" fmla="*/ 4812 w 4816"/>
              <a:gd name="T57" fmla="*/ 1132 h 2054"/>
              <a:gd name="T58" fmla="*/ 4804 w 4816"/>
              <a:gd name="T59" fmla="*/ 872 h 2054"/>
              <a:gd name="T60" fmla="*/ 4716 w 4816"/>
              <a:gd name="T61" fmla="*/ 582 h 2054"/>
              <a:gd name="T62" fmla="*/ 4550 w 4816"/>
              <a:gd name="T63" fmla="*/ 338 h 2054"/>
              <a:gd name="T64" fmla="*/ 4322 w 4816"/>
              <a:gd name="T65" fmla="*/ 150 h 2054"/>
              <a:gd name="T66" fmla="*/ 4046 w 4816"/>
              <a:gd name="T67" fmla="*/ 32 h 2054"/>
              <a:gd name="T68" fmla="*/ 3788 w 4816"/>
              <a:gd name="T69" fmla="*/ 0 h 2054"/>
              <a:gd name="T70" fmla="*/ 1510 w 4816"/>
              <a:gd name="T71" fmla="*/ 1390 h 2054"/>
              <a:gd name="T72" fmla="*/ 1130 w 4816"/>
              <a:gd name="T73" fmla="*/ 1440 h 2054"/>
              <a:gd name="T74" fmla="*/ 1156 w 4816"/>
              <a:gd name="T75" fmla="*/ 1348 h 2054"/>
              <a:gd name="T76" fmla="*/ 776 w 4816"/>
              <a:gd name="T77" fmla="*/ 648 h 2054"/>
              <a:gd name="T78" fmla="*/ 1150 w 4816"/>
              <a:gd name="T79" fmla="*/ 644 h 2054"/>
              <a:gd name="T80" fmla="*/ 1468 w 4816"/>
              <a:gd name="T81" fmla="*/ 722 h 2054"/>
              <a:gd name="T82" fmla="*/ 1932 w 4816"/>
              <a:gd name="T83" fmla="*/ 616 h 2054"/>
              <a:gd name="T84" fmla="*/ 1830 w 4816"/>
              <a:gd name="T85" fmla="*/ 706 h 2054"/>
              <a:gd name="T86" fmla="*/ 2446 w 4816"/>
              <a:gd name="T87" fmla="*/ 1372 h 2054"/>
              <a:gd name="T88" fmla="*/ 2070 w 4816"/>
              <a:gd name="T89" fmla="*/ 1440 h 2054"/>
              <a:gd name="T90" fmla="*/ 2092 w 4816"/>
              <a:gd name="T91" fmla="*/ 1372 h 2054"/>
              <a:gd name="T92" fmla="*/ 2086 w 4816"/>
              <a:gd name="T93" fmla="*/ 650 h 2054"/>
              <a:gd name="T94" fmla="*/ 2770 w 4816"/>
              <a:gd name="T95" fmla="*/ 618 h 2054"/>
              <a:gd name="T96" fmla="*/ 2944 w 4816"/>
              <a:gd name="T97" fmla="*/ 668 h 2054"/>
              <a:gd name="T98" fmla="*/ 3042 w 4816"/>
              <a:gd name="T99" fmla="*/ 794 h 2054"/>
              <a:gd name="T100" fmla="*/ 3048 w 4816"/>
              <a:gd name="T101" fmla="*/ 944 h 2054"/>
              <a:gd name="T102" fmla="*/ 2964 w 4816"/>
              <a:gd name="T103" fmla="*/ 1082 h 2054"/>
              <a:gd name="T104" fmla="*/ 2800 w 4816"/>
              <a:gd name="T105" fmla="*/ 1146 h 2054"/>
              <a:gd name="T106" fmla="*/ 4084 w 4816"/>
              <a:gd name="T107" fmla="*/ 804 h 2054"/>
              <a:gd name="T108" fmla="*/ 3594 w 4816"/>
              <a:gd name="T109" fmla="*/ 784 h 2054"/>
              <a:gd name="T110" fmla="*/ 4020 w 4816"/>
              <a:gd name="T111" fmla="*/ 972 h 2054"/>
              <a:gd name="T112" fmla="*/ 3934 w 4816"/>
              <a:gd name="T113" fmla="*/ 1152 h 2054"/>
              <a:gd name="T114" fmla="*/ 3598 w 4816"/>
              <a:gd name="T115" fmla="*/ 1390 h 2054"/>
              <a:gd name="T116" fmla="*/ 3216 w 4816"/>
              <a:gd name="T117" fmla="*/ 1440 h 2054"/>
              <a:gd name="T118" fmla="*/ 3242 w 4816"/>
              <a:gd name="T119" fmla="*/ 1348 h 2054"/>
              <a:gd name="T120" fmla="*/ 3228 w 4816"/>
              <a:gd name="T121" fmla="*/ 63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6" h="2054">
                <a:moveTo>
                  <a:pt x="2560" y="770"/>
                </a:moveTo>
                <a:lnTo>
                  <a:pt x="2446" y="770"/>
                </a:lnTo>
                <a:lnTo>
                  <a:pt x="2446" y="998"/>
                </a:lnTo>
                <a:lnTo>
                  <a:pt x="2558" y="998"/>
                </a:lnTo>
                <a:lnTo>
                  <a:pt x="2558" y="998"/>
                </a:lnTo>
                <a:lnTo>
                  <a:pt x="2588" y="996"/>
                </a:lnTo>
                <a:lnTo>
                  <a:pt x="2616" y="992"/>
                </a:lnTo>
                <a:lnTo>
                  <a:pt x="2640" y="984"/>
                </a:lnTo>
                <a:lnTo>
                  <a:pt x="2652" y="978"/>
                </a:lnTo>
                <a:lnTo>
                  <a:pt x="2662" y="972"/>
                </a:lnTo>
                <a:lnTo>
                  <a:pt x="2672" y="964"/>
                </a:lnTo>
                <a:lnTo>
                  <a:pt x="2680" y="956"/>
                </a:lnTo>
                <a:lnTo>
                  <a:pt x="2688" y="948"/>
                </a:lnTo>
                <a:lnTo>
                  <a:pt x="2694" y="936"/>
                </a:lnTo>
                <a:lnTo>
                  <a:pt x="2700" y="926"/>
                </a:lnTo>
                <a:lnTo>
                  <a:pt x="2702" y="912"/>
                </a:lnTo>
                <a:lnTo>
                  <a:pt x="2706" y="898"/>
                </a:lnTo>
                <a:lnTo>
                  <a:pt x="2706" y="884"/>
                </a:lnTo>
                <a:lnTo>
                  <a:pt x="2706" y="884"/>
                </a:lnTo>
                <a:lnTo>
                  <a:pt x="2706" y="868"/>
                </a:lnTo>
                <a:lnTo>
                  <a:pt x="2702" y="856"/>
                </a:lnTo>
                <a:lnTo>
                  <a:pt x="2700" y="842"/>
                </a:lnTo>
                <a:lnTo>
                  <a:pt x="2694" y="832"/>
                </a:lnTo>
                <a:lnTo>
                  <a:pt x="2688" y="822"/>
                </a:lnTo>
                <a:lnTo>
                  <a:pt x="2680" y="812"/>
                </a:lnTo>
                <a:lnTo>
                  <a:pt x="2672" y="804"/>
                </a:lnTo>
                <a:lnTo>
                  <a:pt x="2662" y="796"/>
                </a:lnTo>
                <a:lnTo>
                  <a:pt x="2652" y="790"/>
                </a:lnTo>
                <a:lnTo>
                  <a:pt x="2642" y="784"/>
                </a:lnTo>
                <a:lnTo>
                  <a:pt x="2616" y="776"/>
                </a:lnTo>
                <a:lnTo>
                  <a:pt x="2590" y="772"/>
                </a:lnTo>
                <a:lnTo>
                  <a:pt x="2560" y="770"/>
                </a:lnTo>
                <a:lnTo>
                  <a:pt x="2560" y="770"/>
                </a:lnTo>
                <a:close/>
                <a:moveTo>
                  <a:pt x="3788" y="0"/>
                </a:moveTo>
                <a:lnTo>
                  <a:pt x="3788" y="0"/>
                </a:lnTo>
                <a:lnTo>
                  <a:pt x="3726" y="2"/>
                </a:lnTo>
                <a:lnTo>
                  <a:pt x="3664" y="8"/>
                </a:lnTo>
                <a:lnTo>
                  <a:pt x="3604" y="16"/>
                </a:lnTo>
                <a:lnTo>
                  <a:pt x="3544" y="30"/>
                </a:lnTo>
                <a:lnTo>
                  <a:pt x="3486" y="46"/>
                </a:lnTo>
                <a:lnTo>
                  <a:pt x="3428" y="66"/>
                </a:lnTo>
                <a:lnTo>
                  <a:pt x="3374" y="88"/>
                </a:lnTo>
                <a:lnTo>
                  <a:pt x="3320" y="114"/>
                </a:lnTo>
                <a:lnTo>
                  <a:pt x="3268" y="142"/>
                </a:lnTo>
                <a:lnTo>
                  <a:pt x="3218" y="174"/>
                </a:lnTo>
                <a:lnTo>
                  <a:pt x="3170" y="208"/>
                </a:lnTo>
                <a:lnTo>
                  <a:pt x="3124" y="244"/>
                </a:lnTo>
                <a:lnTo>
                  <a:pt x="3082" y="284"/>
                </a:lnTo>
                <a:lnTo>
                  <a:pt x="3040" y="326"/>
                </a:lnTo>
                <a:lnTo>
                  <a:pt x="3000" y="370"/>
                </a:lnTo>
                <a:lnTo>
                  <a:pt x="2964" y="416"/>
                </a:lnTo>
                <a:lnTo>
                  <a:pt x="2964" y="416"/>
                </a:lnTo>
                <a:lnTo>
                  <a:pt x="2928" y="370"/>
                </a:lnTo>
                <a:lnTo>
                  <a:pt x="2890" y="326"/>
                </a:lnTo>
                <a:lnTo>
                  <a:pt x="2848" y="284"/>
                </a:lnTo>
                <a:lnTo>
                  <a:pt x="2804" y="244"/>
                </a:lnTo>
                <a:lnTo>
                  <a:pt x="2758" y="208"/>
                </a:lnTo>
                <a:lnTo>
                  <a:pt x="2710" y="174"/>
                </a:lnTo>
                <a:lnTo>
                  <a:pt x="2660" y="142"/>
                </a:lnTo>
                <a:lnTo>
                  <a:pt x="2608" y="114"/>
                </a:lnTo>
                <a:lnTo>
                  <a:pt x="2554" y="88"/>
                </a:lnTo>
                <a:lnTo>
                  <a:pt x="2500" y="66"/>
                </a:lnTo>
                <a:lnTo>
                  <a:pt x="2442" y="46"/>
                </a:lnTo>
                <a:lnTo>
                  <a:pt x="2384" y="30"/>
                </a:lnTo>
                <a:lnTo>
                  <a:pt x="2326" y="16"/>
                </a:lnTo>
                <a:lnTo>
                  <a:pt x="2264" y="8"/>
                </a:lnTo>
                <a:lnTo>
                  <a:pt x="2204" y="2"/>
                </a:lnTo>
                <a:lnTo>
                  <a:pt x="2140" y="0"/>
                </a:lnTo>
                <a:lnTo>
                  <a:pt x="2140" y="0"/>
                </a:lnTo>
                <a:lnTo>
                  <a:pt x="2078" y="2"/>
                </a:lnTo>
                <a:lnTo>
                  <a:pt x="2016" y="8"/>
                </a:lnTo>
                <a:lnTo>
                  <a:pt x="1954" y="16"/>
                </a:lnTo>
                <a:lnTo>
                  <a:pt x="1896" y="30"/>
                </a:lnTo>
                <a:lnTo>
                  <a:pt x="1838" y="46"/>
                </a:lnTo>
                <a:lnTo>
                  <a:pt x="1780" y="66"/>
                </a:lnTo>
                <a:lnTo>
                  <a:pt x="1726" y="88"/>
                </a:lnTo>
                <a:lnTo>
                  <a:pt x="1672" y="114"/>
                </a:lnTo>
                <a:lnTo>
                  <a:pt x="1620" y="142"/>
                </a:lnTo>
                <a:lnTo>
                  <a:pt x="1570" y="174"/>
                </a:lnTo>
                <a:lnTo>
                  <a:pt x="1522" y="208"/>
                </a:lnTo>
                <a:lnTo>
                  <a:pt x="1476" y="244"/>
                </a:lnTo>
                <a:lnTo>
                  <a:pt x="1432" y="284"/>
                </a:lnTo>
                <a:lnTo>
                  <a:pt x="1392" y="326"/>
                </a:lnTo>
                <a:lnTo>
                  <a:pt x="1352" y="370"/>
                </a:lnTo>
                <a:lnTo>
                  <a:pt x="1316" y="416"/>
                </a:lnTo>
                <a:lnTo>
                  <a:pt x="1316" y="38"/>
                </a:lnTo>
                <a:lnTo>
                  <a:pt x="0" y="38"/>
                </a:lnTo>
                <a:lnTo>
                  <a:pt x="0" y="616"/>
                </a:lnTo>
                <a:lnTo>
                  <a:pt x="262" y="616"/>
                </a:lnTo>
                <a:lnTo>
                  <a:pt x="262" y="2016"/>
                </a:lnTo>
                <a:lnTo>
                  <a:pt x="1316" y="2016"/>
                </a:lnTo>
                <a:lnTo>
                  <a:pt x="1316" y="1640"/>
                </a:lnTo>
                <a:lnTo>
                  <a:pt x="1316" y="1640"/>
                </a:lnTo>
                <a:lnTo>
                  <a:pt x="1352" y="1686"/>
                </a:lnTo>
                <a:lnTo>
                  <a:pt x="1392" y="1730"/>
                </a:lnTo>
                <a:lnTo>
                  <a:pt x="1432" y="1772"/>
                </a:lnTo>
                <a:lnTo>
                  <a:pt x="1476" y="1810"/>
                </a:lnTo>
                <a:lnTo>
                  <a:pt x="1522" y="1848"/>
                </a:lnTo>
                <a:lnTo>
                  <a:pt x="1570" y="1882"/>
                </a:lnTo>
                <a:lnTo>
                  <a:pt x="1620" y="1914"/>
                </a:lnTo>
                <a:lnTo>
                  <a:pt x="1672" y="1942"/>
                </a:lnTo>
                <a:lnTo>
                  <a:pt x="1726" y="1968"/>
                </a:lnTo>
                <a:lnTo>
                  <a:pt x="1780" y="1990"/>
                </a:lnTo>
                <a:lnTo>
                  <a:pt x="1838" y="2008"/>
                </a:lnTo>
                <a:lnTo>
                  <a:pt x="1896" y="2024"/>
                </a:lnTo>
                <a:lnTo>
                  <a:pt x="1954" y="2038"/>
                </a:lnTo>
                <a:lnTo>
                  <a:pt x="2016" y="2046"/>
                </a:lnTo>
                <a:lnTo>
                  <a:pt x="2078" y="2052"/>
                </a:lnTo>
                <a:lnTo>
                  <a:pt x="2140" y="2054"/>
                </a:lnTo>
                <a:lnTo>
                  <a:pt x="2140" y="2054"/>
                </a:lnTo>
                <a:lnTo>
                  <a:pt x="2204" y="2052"/>
                </a:lnTo>
                <a:lnTo>
                  <a:pt x="2264" y="2046"/>
                </a:lnTo>
                <a:lnTo>
                  <a:pt x="2326" y="2038"/>
                </a:lnTo>
                <a:lnTo>
                  <a:pt x="2384" y="2024"/>
                </a:lnTo>
                <a:lnTo>
                  <a:pt x="2442" y="2008"/>
                </a:lnTo>
                <a:lnTo>
                  <a:pt x="2500" y="1990"/>
                </a:lnTo>
                <a:lnTo>
                  <a:pt x="2554" y="1968"/>
                </a:lnTo>
                <a:lnTo>
                  <a:pt x="2608" y="1942"/>
                </a:lnTo>
                <a:lnTo>
                  <a:pt x="2660" y="1914"/>
                </a:lnTo>
                <a:lnTo>
                  <a:pt x="2710" y="1882"/>
                </a:lnTo>
                <a:lnTo>
                  <a:pt x="2758" y="1848"/>
                </a:lnTo>
                <a:lnTo>
                  <a:pt x="2804" y="1810"/>
                </a:lnTo>
                <a:lnTo>
                  <a:pt x="2848" y="1772"/>
                </a:lnTo>
                <a:lnTo>
                  <a:pt x="2890" y="1730"/>
                </a:lnTo>
                <a:lnTo>
                  <a:pt x="2928" y="1686"/>
                </a:lnTo>
                <a:lnTo>
                  <a:pt x="2964" y="1640"/>
                </a:lnTo>
                <a:lnTo>
                  <a:pt x="2964" y="1640"/>
                </a:lnTo>
                <a:lnTo>
                  <a:pt x="3000" y="1686"/>
                </a:lnTo>
                <a:lnTo>
                  <a:pt x="3040" y="1730"/>
                </a:lnTo>
                <a:lnTo>
                  <a:pt x="3082" y="1772"/>
                </a:lnTo>
                <a:lnTo>
                  <a:pt x="3124" y="1810"/>
                </a:lnTo>
                <a:lnTo>
                  <a:pt x="3170" y="1848"/>
                </a:lnTo>
                <a:lnTo>
                  <a:pt x="3218" y="1882"/>
                </a:lnTo>
                <a:lnTo>
                  <a:pt x="3268" y="1914"/>
                </a:lnTo>
                <a:lnTo>
                  <a:pt x="3320" y="1942"/>
                </a:lnTo>
                <a:lnTo>
                  <a:pt x="3374" y="1968"/>
                </a:lnTo>
                <a:lnTo>
                  <a:pt x="3428" y="1990"/>
                </a:lnTo>
                <a:lnTo>
                  <a:pt x="3486" y="2008"/>
                </a:lnTo>
                <a:lnTo>
                  <a:pt x="3544" y="2024"/>
                </a:lnTo>
                <a:lnTo>
                  <a:pt x="3604" y="2038"/>
                </a:lnTo>
                <a:lnTo>
                  <a:pt x="3664" y="2046"/>
                </a:lnTo>
                <a:lnTo>
                  <a:pt x="3726" y="2052"/>
                </a:lnTo>
                <a:lnTo>
                  <a:pt x="3788" y="2054"/>
                </a:lnTo>
                <a:lnTo>
                  <a:pt x="3788" y="2054"/>
                </a:lnTo>
                <a:lnTo>
                  <a:pt x="3842" y="2052"/>
                </a:lnTo>
                <a:lnTo>
                  <a:pt x="3894" y="2048"/>
                </a:lnTo>
                <a:lnTo>
                  <a:pt x="3946" y="2042"/>
                </a:lnTo>
                <a:lnTo>
                  <a:pt x="3996" y="2034"/>
                </a:lnTo>
                <a:lnTo>
                  <a:pt x="4046" y="2022"/>
                </a:lnTo>
                <a:lnTo>
                  <a:pt x="4094" y="2008"/>
                </a:lnTo>
                <a:lnTo>
                  <a:pt x="4142" y="1992"/>
                </a:lnTo>
                <a:lnTo>
                  <a:pt x="4188" y="1974"/>
                </a:lnTo>
                <a:lnTo>
                  <a:pt x="4234" y="1954"/>
                </a:lnTo>
                <a:lnTo>
                  <a:pt x="4278" y="1930"/>
                </a:lnTo>
                <a:lnTo>
                  <a:pt x="4322" y="1906"/>
                </a:lnTo>
                <a:lnTo>
                  <a:pt x="4364" y="1878"/>
                </a:lnTo>
                <a:lnTo>
                  <a:pt x="4404" y="1850"/>
                </a:lnTo>
                <a:lnTo>
                  <a:pt x="4442" y="1820"/>
                </a:lnTo>
                <a:lnTo>
                  <a:pt x="4480" y="1788"/>
                </a:lnTo>
                <a:lnTo>
                  <a:pt x="4516" y="1754"/>
                </a:lnTo>
                <a:lnTo>
                  <a:pt x="4550" y="1718"/>
                </a:lnTo>
                <a:lnTo>
                  <a:pt x="4582" y="1680"/>
                </a:lnTo>
                <a:lnTo>
                  <a:pt x="4612" y="1642"/>
                </a:lnTo>
                <a:lnTo>
                  <a:pt x="4640" y="1602"/>
                </a:lnTo>
                <a:lnTo>
                  <a:pt x="4668" y="1560"/>
                </a:lnTo>
                <a:lnTo>
                  <a:pt x="4692" y="1518"/>
                </a:lnTo>
                <a:lnTo>
                  <a:pt x="4716" y="1472"/>
                </a:lnTo>
                <a:lnTo>
                  <a:pt x="4736" y="1428"/>
                </a:lnTo>
                <a:lnTo>
                  <a:pt x="4754" y="1380"/>
                </a:lnTo>
                <a:lnTo>
                  <a:pt x="4770" y="1334"/>
                </a:lnTo>
                <a:lnTo>
                  <a:pt x="4784" y="1284"/>
                </a:lnTo>
                <a:lnTo>
                  <a:pt x="4796" y="1234"/>
                </a:lnTo>
                <a:lnTo>
                  <a:pt x="4804" y="1184"/>
                </a:lnTo>
                <a:lnTo>
                  <a:pt x="4812" y="1132"/>
                </a:lnTo>
                <a:lnTo>
                  <a:pt x="4816" y="1080"/>
                </a:lnTo>
                <a:lnTo>
                  <a:pt x="4816" y="1028"/>
                </a:lnTo>
                <a:lnTo>
                  <a:pt x="4816" y="1028"/>
                </a:lnTo>
                <a:lnTo>
                  <a:pt x="4816" y="976"/>
                </a:lnTo>
                <a:lnTo>
                  <a:pt x="4812" y="922"/>
                </a:lnTo>
                <a:lnTo>
                  <a:pt x="4804" y="872"/>
                </a:lnTo>
                <a:lnTo>
                  <a:pt x="4796" y="820"/>
                </a:lnTo>
                <a:lnTo>
                  <a:pt x="4784" y="772"/>
                </a:lnTo>
                <a:lnTo>
                  <a:pt x="4770" y="722"/>
                </a:lnTo>
                <a:lnTo>
                  <a:pt x="4754" y="674"/>
                </a:lnTo>
                <a:lnTo>
                  <a:pt x="4736" y="628"/>
                </a:lnTo>
                <a:lnTo>
                  <a:pt x="4716" y="582"/>
                </a:lnTo>
                <a:lnTo>
                  <a:pt x="4692" y="538"/>
                </a:lnTo>
                <a:lnTo>
                  <a:pt x="4668" y="496"/>
                </a:lnTo>
                <a:lnTo>
                  <a:pt x="4640" y="454"/>
                </a:lnTo>
                <a:lnTo>
                  <a:pt x="4612" y="414"/>
                </a:lnTo>
                <a:lnTo>
                  <a:pt x="4582" y="374"/>
                </a:lnTo>
                <a:lnTo>
                  <a:pt x="4550" y="338"/>
                </a:lnTo>
                <a:lnTo>
                  <a:pt x="4516" y="302"/>
                </a:lnTo>
                <a:lnTo>
                  <a:pt x="4480" y="268"/>
                </a:lnTo>
                <a:lnTo>
                  <a:pt x="4442" y="236"/>
                </a:lnTo>
                <a:lnTo>
                  <a:pt x="4404" y="204"/>
                </a:lnTo>
                <a:lnTo>
                  <a:pt x="4364" y="176"/>
                </a:lnTo>
                <a:lnTo>
                  <a:pt x="4322" y="150"/>
                </a:lnTo>
                <a:lnTo>
                  <a:pt x="4278" y="124"/>
                </a:lnTo>
                <a:lnTo>
                  <a:pt x="4234" y="102"/>
                </a:lnTo>
                <a:lnTo>
                  <a:pt x="4188" y="80"/>
                </a:lnTo>
                <a:lnTo>
                  <a:pt x="4142" y="62"/>
                </a:lnTo>
                <a:lnTo>
                  <a:pt x="4094" y="46"/>
                </a:lnTo>
                <a:lnTo>
                  <a:pt x="4046" y="32"/>
                </a:lnTo>
                <a:lnTo>
                  <a:pt x="3996" y="20"/>
                </a:lnTo>
                <a:lnTo>
                  <a:pt x="3946" y="12"/>
                </a:lnTo>
                <a:lnTo>
                  <a:pt x="3894" y="6"/>
                </a:lnTo>
                <a:lnTo>
                  <a:pt x="3842" y="2"/>
                </a:lnTo>
                <a:lnTo>
                  <a:pt x="3788" y="0"/>
                </a:lnTo>
                <a:lnTo>
                  <a:pt x="3788" y="0"/>
                </a:lnTo>
                <a:close/>
                <a:moveTo>
                  <a:pt x="1830" y="706"/>
                </a:moveTo>
                <a:lnTo>
                  <a:pt x="1506" y="1110"/>
                </a:lnTo>
                <a:lnTo>
                  <a:pt x="1506" y="1348"/>
                </a:lnTo>
                <a:lnTo>
                  <a:pt x="1506" y="1348"/>
                </a:lnTo>
                <a:lnTo>
                  <a:pt x="1506" y="1372"/>
                </a:lnTo>
                <a:lnTo>
                  <a:pt x="1510" y="1390"/>
                </a:lnTo>
                <a:lnTo>
                  <a:pt x="1514" y="1406"/>
                </a:lnTo>
                <a:lnTo>
                  <a:pt x="1518" y="1418"/>
                </a:lnTo>
                <a:lnTo>
                  <a:pt x="1526" y="1436"/>
                </a:lnTo>
                <a:lnTo>
                  <a:pt x="1530" y="1440"/>
                </a:lnTo>
                <a:lnTo>
                  <a:pt x="1130" y="1440"/>
                </a:lnTo>
                <a:lnTo>
                  <a:pt x="1130" y="1440"/>
                </a:lnTo>
                <a:lnTo>
                  <a:pt x="1134" y="1436"/>
                </a:lnTo>
                <a:lnTo>
                  <a:pt x="1142" y="1418"/>
                </a:lnTo>
                <a:lnTo>
                  <a:pt x="1146" y="1406"/>
                </a:lnTo>
                <a:lnTo>
                  <a:pt x="1152" y="1390"/>
                </a:lnTo>
                <a:lnTo>
                  <a:pt x="1154" y="1372"/>
                </a:lnTo>
                <a:lnTo>
                  <a:pt x="1156" y="1348"/>
                </a:lnTo>
                <a:lnTo>
                  <a:pt x="1156" y="1110"/>
                </a:lnTo>
                <a:lnTo>
                  <a:pt x="834" y="708"/>
                </a:lnTo>
                <a:lnTo>
                  <a:pt x="834" y="708"/>
                </a:lnTo>
                <a:lnTo>
                  <a:pt x="814" y="684"/>
                </a:lnTo>
                <a:lnTo>
                  <a:pt x="794" y="664"/>
                </a:lnTo>
                <a:lnTo>
                  <a:pt x="776" y="648"/>
                </a:lnTo>
                <a:lnTo>
                  <a:pt x="762" y="636"/>
                </a:lnTo>
                <a:lnTo>
                  <a:pt x="740" y="620"/>
                </a:lnTo>
                <a:lnTo>
                  <a:pt x="732" y="616"/>
                </a:lnTo>
                <a:lnTo>
                  <a:pt x="1138" y="616"/>
                </a:lnTo>
                <a:lnTo>
                  <a:pt x="1138" y="616"/>
                </a:lnTo>
                <a:lnTo>
                  <a:pt x="1150" y="644"/>
                </a:lnTo>
                <a:lnTo>
                  <a:pt x="1168" y="678"/>
                </a:lnTo>
                <a:lnTo>
                  <a:pt x="1194" y="722"/>
                </a:lnTo>
                <a:lnTo>
                  <a:pt x="1328" y="930"/>
                </a:lnTo>
                <a:lnTo>
                  <a:pt x="1332" y="930"/>
                </a:lnTo>
                <a:lnTo>
                  <a:pt x="1468" y="722"/>
                </a:lnTo>
                <a:lnTo>
                  <a:pt x="1468" y="722"/>
                </a:lnTo>
                <a:lnTo>
                  <a:pt x="1494" y="678"/>
                </a:lnTo>
                <a:lnTo>
                  <a:pt x="1512" y="644"/>
                </a:lnTo>
                <a:lnTo>
                  <a:pt x="1522" y="624"/>
                </a:lnTo>
                <a:lnTo>
                  <a:pt x="1524" y="616"/>
                </a:lnTo>
                <a:lnTo>
                  <a:pt x="1932" y="616"/>
                </a:lnTo>
                <a:lnTo>
                  <a:pt x="1932" y="616"/>
                </a:lnTo>
                <a:lnTo>
                  <a:pt x="1924" y="620"/>
                </a:lnTo>
                <a:lnTo>
                  <a:pt x="1902" y="634"/>
                </a:lnTo>
                <a:lnTo>
                  <a:pt x="1888" y="646"/>
                </a:lnTo>
                <a:lnTo>
                  <a:pt x="1870" y="662"/>
                </a:lnTo>
                <a:lnTo>
                  <a:pt x="1850" y="682"/>
                </a:lnTo>
                <a:lnTo>
                  <a:pt x="1830" y="706"/>
                </a:lnTo>
                <a:lnTo>
                  <a:pt x="1830" y="706"/>
                </a:lnTo>
                <a:close/>
                <a:moveTo>
                  <a:pt x="2734" y="1150"/>
                </a:moveTo>
                <a:lnTo>
                  <a:pt x="2444" y="1150"/>
                </a:lnTo>
                <a:lnTo>
                  <a:pt x="2444" y="1348"/>
                </a:lnTo>
                <a:lnTo>
                  <a:pt x="2444" y="1348"/>
                </a:lnTo>
                <a:lnTo>
                  <a:pt x="2446" y="1372"/>
                </a:lnTo>
                <a:lnTo>
                  <a:pt x="2448" y="1390"/>
                </a:lnTo>
                <a:lnTo>
                  <a:pt x="2452" y="1406"/>
                </a:lnTo>
                <a:lnTo>
                  <a:pt x="2456" y="1418"/>
                </a:lnTo>
                <a:lnTo>
                  <a:pt x="2464" y="1436"/>
                </a:lnTo>
                <a:lnTo>
                  <a:pt x="2468" y="1440"/>
                </a:lnTo>
                <a:lnTo>
                  <a:pt x="2070" y="1440"/>
                </a:lnTo>
                <a:lnTo>
                  <a:pt x="2070" y="1440"/>
                </a:lnTo>
                <a:lnTo>
                  <a:pt x="2074" y="1436"/>
                </a:lnTo>
                <a:lnTo>
                  <a:pt x="2082" y="1420"/>
                </a:lnTo>
                <a:lnTo>
                  <a:pt x="2086" y="1406"/>
                </a:lnTo>
                <a:lnTo>
                  <a:pt x="2088" y="1390"/>
                </a:lnTo>
                <a:lnTo>
                  <a:pt x="2092" y="1372"/>
                </a:lnTo>
                <a:lnTo>
                  <a:pt x="2092" y="1348"/>
                </a:lnTo>
                <a:lnTo>
                  <a:pt x="2092" y="706"/>
                </a:lnTo>
                <a:lnTo>
                  <a:pt x="2092" y="706"/>
                </a:lnTo>
                <a:lnTo>
                  <a:pt x="2092" y="686"/>
                </a:lnTo>
                <a:lnTo>
                  <a:pt x="2088" y="666"/>
                </a:lnTo>
                <a:lnTo>
                  <a:pt x="2086" y="650"/>
                </a:lnTo>
                <a:lnTo>
                  <a:pt x="2082" y="638"/>
                </a:lnTo>
                <a:lnTo>
                  <a:pt x="2074" y="622"/>
                </a:lnTo>
                <a:lnTo>
                  <a:pt x="2070" y="616"/>
                </a:lnTo>
                <a:lnTo>
                  <a:pt x="2734" y="616"/>
                </a:lnTo>
                <a:lnTo>
                  <a:pt x="2734" y="616"/>
                </a:lnTo>
                <a:lnTo>
                  <a:pt x="2770" y="618"/>
                </a:lnTo>
                <a:lnTo>
                  <a:pt x="2802" y="620"/>
                </a:lnTo>
                <a:lnTo>
                  <a:pt x="2834" y="626"/>
                </a:lnTo>
                <a:lnTo>
                  <a:pt x="2864" y="634"/>
                </a:lnTo>
                <a:lnTo>
                  <a:pt x="2894" y="644"/>
                </a:lnTo>
                <a:lnTo>
                  <a:pt x="2920" y="656"/>
                </a:lnTo>
                <a:lnTo>
                  <a:pt x="2944" y="668"/>
                </a:lnTo>
                <a:lnTo>
                  <a:pt x="2966" y="684"/>
                </a:lnTo>
                <a:lnTo>
                  <a:pt x="2986" y="702"/>
                </a:lnTo>
                <a:lnTo>
                  <a:pt x="3004" y="722"/>
                </a:lnTo>
                <a:lnTo>
                  <a:pt x="3020" y="744"/>
                </a:lnTo>
                <a:lnTo>
                  <a:pt x="3032" y="768"/>
                </a:lnTo>
                <a:lnTo>
                  <a:pt x="3042" y="794"/>
                </a:lnTo>
                <a:lnTo>
                  <a:pt x="3050" y="822"/>
                </a:lnTo>
                <a:lnTo>
                  <a:pt x="3054" y="852"/>
                </a:lnTo>
                <a:lnTo>
                  <a:pt x="3056" y="884"/>
                </a:lnTo>
                <a:lnTo>
                  <a:pt x="3056" y="884"/>
                </a:lnTo>
                <a:lnTo>
                  <a:pt x="3054" y="916"/>
                </a:lnTo>
                <a:lnTo>
                  <a:pt x="3048" y="944"/>
                </a:lnTo>
                <a:lnTo>
                  <a:pt x="3042" y="972"/>
                </a:lnTo>
                <a:lnTo>
                  <a:pt x="3030" y="998"/>
                </a:lnTo>
                <a:lnTo>
                  <a:pt x="3018" y="1022"/>
                </a:lnTo>
                <a:lnTo>
                  <a:pt x="3002" y="1044"/>
                </a:lnTo>
                <a:lnTo>
                  <a:pt x="2984" y="1064"/>
                </a:lnTo>
                <a:lnTo>
                  <a:pt x="2964" y="1082"/>
                </a:lnTo>
                <a:lnTo>
                  <a:pt x="2942" y="1098"/>
                </a:lnTo>
                <a:lnTo>
                  <a:pt x="2916" y="1112"/>
                </a:lnTo>
                <a:lnTo>
                  <a:pt x="2890" y="1124"/>
                </a:lnTo>
                <a:lnTo>
                  <a:pt x="2862" y="1134"/>
                </a:lnTo>
                <a:lnTo>
                  <a:pt x="2832" y="1140"/>
                </a:lnTo>
                <a:lnTo>
                  <a:pt x="2800" y="1146"/>
                </a:lnTo>
                <a:lnTo>
                  <a:pt x="2768" y="1150"/>
                </a:lnTo>
                <a:lnTo>
                  <a:pt x="2734" y="1150"/>
                </a:lnTo>
                <a:lnTo>
                  <a:pt x="2734" y="1150"/>
                </a:lnTo>
                <a:close/>
                <a:moveTo>
                  <a:pt x="4092" y="808"/>
                </a:moveTo>
                <a:lnTo>
                  <a:pt x="4092" y="808"/>
                </a:lnTo>
                <a:lnTo>
                  <a:pt x="4084" y="804"/>
                </a:lnTo>
                <a:lnTo>
                  <a:pt x="4066" y="796"/>
                </a:lnTo>
                <a:lnTo>
                  <a:pt x="4052" y="792"/>
                </a:lnTo>
                <a:lnTo>
                  <a:pt x="4034" y="788"/>
                </a:lnTo>
                <a:lnTo>
                  <a:pt x="4014" y="786"/>
                </a:lnTo>
                <a:lnTo>
                  <a:pt x="3992" y="784"/>
                </a:lnTo>
                <a:lnTo>
                  <a:pt x="3594" y="784"/>
                </a:lnTo>
                <a:lnTo>
                  <a:pt x="3594" y="984"/>
                </a:lnTo>
                <a:lnTo>
                  <a:pt x="3914" y="984"/>
                </a:lnTo>
                <a:lnTo>
                  <a:pt x="3914" y="984"/>
                </a:lnTo>
                <a:lnTo>
                  <a:pt x="3956" y="982"/>
                </a:lnTo>
                <a:lnTo>
                  <a:pt x="3990" y="978"/>
                </a:lnTo>
                <a:lnTo>
                  <a:pt x="4020" y="972"/>
                </a:lnTo>
                <a:lnTo>
                  <a:pt x="4020" y="1168"/>
                </a:lnTo>
                <a:lnTo>
                  <a:pt x="4020" y="1168"/>
                </a:lnTo>
                <a:lnTo>
                  <a:pt x="4012" y="1166"/>
                </a:lnTo>
                <a:lnTo>
                  <a:pt x="3990" y="1160"/>
                </a:lnTo>
                <a:lnTo>
                  <a:pt x="3956" y="1154"/>
                </a:lnTo>
                <a:lnTo>
                  <a:pt x="3934" y="1152"/>
                </a:lnTo>
                <a:lnTo>
                  <a:pt x="3914" y="1150"/>
                </a:lnTo>
                <a:lnTo>
                  <a:pt x="3594" y="1150"/>
                </a:lnTo>
                <a:lnTo>
                  <a:pt x="3594" y="1348"/>
                </a:lnTo>
                <a:lnTo>
                  <a:pt x="3594" y="1348"/>
                </a:lnTo>
                <a:lnTo>
                  <a:pt x="3594" y="1370"/>
                </a:lnTo>
                <a:lnTo>
                  <a:pt x="3598" y="1390"/>
                </a:lnTo>
                <a:lnTo>
                  <a:pt x="3602" y="1406"/>
                </a:lnTo>
                <a:lnTo>
                  <a:pt x="3606" y="1418"/>
                </a:lnTo>
                <a:lnTo>
                  <a:pt x="3614" y="1434"/>
                </a:lnTo>
                <a:lnTo>
                  <a:pt x="3618" y="1440"/>
                </a:lnTo>
                <a:lnTo>
                  <a:pt x="3216" y="1440"/>
                </a:lnTo>
                <a:lnTo>
                  <a:pt x="3216" y="1440"/>
                </a:lnTo>
                <a:lnTo>
                  <a:pt x="3220" y="1434"/>
                </a:lnTo>
                <a:lnTo>
                  <a:pt x="3228" y="1418"/>
                </a:lnTo>
                <a:lnTo>
                  <a:pt x="3234" y="1406"/>
                </a:lnTo>
                <a:lnTo>
                  <a:pt x="3238" y="1390"/>
                </a:lnTo>
                <a:lnTo>
                  <a:pt x="3240" y="1370"/>
                </a:lnTo>
                <a:lnTo>
                  <a:pt x="3242" y="1348"/>
                </a:lnTo>
                <a:lnTo>
                  <a:pt x="3242" y="706"/>
                </a:lnTo>
                <a:lnTo>
                  <a:pt x="3242" y="706"/>
                </a:lnTo>
                <a:lnTo>
                  <a:pt x="3240" y="684"/>
                </a:lnTo>
                <a:lnTo>
                  <a:pt x="3238" y="666"/>
                </a:lnTo>
                <a:lnTo>
                  <a:pt x="3234" y="650"/>
                </a:lnTo>
                <a:lnTo>
                  <a:pt x="3228" y="638"/>
                </a:lnTo>
                <a:lnTo>
                  <a:pt x="3220" y="622"/>
                </a:lnTo>
                <a:lnTo>
                  <a:pt x="3216" y="616"/>
                </a:lnTo>
                <a:lnTo>
                  <a:pt x="4092" y="616"/>
                </a:lnTo>
                <a:lnTo>
                  <a:pt x="4092" y="808"/>
                </a:lnTo>
                <a:close/>
              </a:path>
            </a:pathLst>
          </a:custGeom>
          <a:solidFill>
            <a:srgbClr val="0451E4"/>
          </a:solidFill>
          <a:ln>
            <a:noFill/>
          </a:ln>
        </p:spPr>
        <p:txBody>
          <a:bodyPr vert="horz" wrap="square" lIns="91440" tIns="45720" rIns="91440" bIns="45720" numCol="1" anchor="t" anchorCtr="0" compatLnSpc="1">
            <a:prstTxWarp prst="textNoShape">
              <a:avLst/>
            </a:prstTxWarp>
          </a:bodyPr>
          <a:lstStyle/>
          <a:p>
            <a:endParaRPr lang="es-ES"/>
          </a:p>
        </p:txBody>
      </p:sp>
      <p:sp>
        <p:nvSpPr>
          <p:cNvPr id="7" name="3 Marcador de texto">
            <a:extLst>
              <a:ext uri="{FF2B5EF4-FFF2-40B4-BE49-F238E27FC236}">
                <a16:creationId xmlns:a16="http://schemas.microsoft.com/office/drawing/2014/main" id="{23E6A1BB-72B5-C842-88F0-28CB4B79050E}"/>
              </a:ext>
            </a:extLst>
          </p:cNvPr>
          <p:cNvSpPr>
            <a:spLocks noGrp="1"/>
          </p:cNvSpPr>
          <p:nvPr>
            <p:ph type="body" sz="quarter" idx="32" hasCustomPrompt="1"/>
          </p:nvPr>
        </p:nvSpPr>
        <p:spPr>
          <a:xfrm>
            <a:off x="294951" y="3925263"/>
            <a:ext cx="7949457" cy="400110"/>
          </a:xfrm>
          <a:prstGeom prst="rect">
            <a:avLst/>
          </a:prstGeom>
        </p:spPr>
        <p:txBody>
          <a:bodyPr wrap="square">
            <a:spAutoFit/>
          </a:bodyPr>
          <a:lstStyle>
            <a:lvl1pPr marL="0" indent="0">
              <a:lnSpc>
                <a:spcPct val="100000"/>
              </a:lnSpc>
              <a:spcBef>
                <a:spcPts val="0"/>
              </a:spcBef>
              <a:buNone/>
              <a:defRPr sz="2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CARÁTULA INTERNA</a:t>
            </a:r>
            <a:endParaRPr lang="es-AR" dirty="0"/>
          </a:p>
        </p:txBody>
      </p:sp>
      <p:sp>
        <p:nvSpPr>
          <p:cNvPr id="8" name="3 Marcador de texto">
            <a:extLst>
              <a:ext uri="{FF2B5EF4-FFF2-40B4-BE49-F238E27FC236}">
                <a16:creationId xmlns:a16="http://schemas.microsoft.com/office/drawing/2014/main" id="{68FD51B1-D9B0-4047-925A-AA43501EC5B8}"/>
              </a:ext>
            </a:extLst>
          </p:cNvPr>
          <p:cNvSpPr>
            <a:spLocks noGrp="1"/>
          </p:cNvSpPr>
          <p:nvPr>
            <p:ph type="body" sz="quarter" idx="35" hasCustomPrompt="1"/>
          </p:nvPr>
        </p:nvSpPr>
        <p:spPr>
          <a:xfrm>
            <a:off x="314001" y="3664922"/>
            <a:ext cx="7930407"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pic>
        <p:nvPicPr>
          <p:cNvPr id="2" name="1 Imagen"/>
          <p:cNvPicPr>
            <a:picLocks noChangeAspect="1"/>
          </p:cNvPicPr>
          <p:nvPr userDrawn="1"/>
        </p:nvPicPr>
        <p:blipFill rotWithShape="1">
          <a:blip r:embed="rId2" cstate="print">
            <a:extLst>
              <a:ext uri="{28A0092B-C50C-407E-A947-70E740481C1C}">
                <a14:useLocalDpi xmlns:a14="http://schemas.microsoft.com/office/drawing/2010/main" val="0"/>
              </a:ext>
            </a:extLst>
          </a:blip>
          <a:srcRect l="16374" t="21075" b="8053"/>
          <a:stretch/>
        </p:blipFill>
        <p:spPr>
          <a:xfrm>
            <a:off x="-4572" y="4645828"/>
            <a:ext cx="491976" cy="494792"/>
          </a:xfrm>
          <a:prstGeom prst="rect">
            <a:avLst/>
          </a:prstGeom>
        </p:spPr>
      </p:pic>
      <p:pic>
        <p:nvPicPr>
          <p:cNvPr id="15" name="14 Imagen"/>
          <p:cNvPicPr>
            <a:picLocks noChangeAspect="1"/>
          </p:cNvPicPr>
          <p:nvPr userDrawn="1"/>
        </p:nvPicPr>
        <p:blipFill rotWithShape="1">
          <a:blip r:embed="rId3" cstate="print">
            <a:extLst>
              <a:ext uri="{28A0092B-C50C-407E-A947-70E740481C1C}">
                <a14:useLocalDpi xmlns:a14="http://schemas.microsoft.com/office/drawing/2010/main" val="0"/>
              </a:ext>
            </a:extLst>
          </a:blip>
          <a:srcRect l="17179" t="-5405"/>
          <a:stretch/>
        </p:blipFill>
        <p:spPr>
          <a:xfrm flipH="1">
            <a:off x="8469833" y="4122421"/>
            <a:ext cx="674167" cy="1018198"/>
          </a:xfrm>
          <a:prstGeom prst="rect">
            <a:avLst/>
          </a:prstGeom>
        </p:spPr>
      </p:pic>
    </p:spTree>
    <p:extLst>
      <p:ext uri="{BB962C8B-B14F-4D97-AF65-F5344CB8AC3E}">
        <p14:creationId xmlns:p14="http://schemas.microsoft.com/office/powerpoint/2010/main" val="344827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ALERIA IMÁGENES CON TEXTO">
    <p:spTree>
      <p:nvGrpSpPr>
        <p:cNvPr id="1" name=""/>
        <p:cNvGrpSpPr/>
        <p:nvPr/>
      </p:nvGrpSpPr>
      <p:grpSpPr>
        <a:xfrm>
          <a:off x="0" y="0"/>
          <a:ext cx="0" cy="0"/>
          <a:chOff x="0" y="0"/>
          <a:chExt cx="0" cy="0"/>
        </a:xfrm>
      </p:grpSpPr>
      <p:sp>
        <p:nvSpPr>
          <p:cNvPr id="32" name="Rectangle 17">
            <a:extLst>
              <a:ext uri="{FF2B5EF4-FFF2-40B4-BE49-F238E27FC236}">
                <a16:creationId xmlns:a16="http://schemas.microsoft.com/office/drawing/2014/main" id="{4E69C285-1BB7-0645-8F77-A7A61AA0CADD}"/>
              </a:ext>
            </a:extLst>
          </p:cNvPr>
          <p:cNvSpPr/>
          <p:nvPr userDrawn="1"/>
        </p:nvSpPr>
        <p:spPr>
          <a:xfrm>
            <a:off x="0" y="1"/>
            <a:ext cx="9144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Picture Placeholder 10">
            <a:extLst>
              <a:ext uri="{FF2B5EF4-FFF2-40B4-BE49-F238E27FC236}">
                <a16:creationId xmlns:a16="http://schemas.microsoft.com/office/drawing/2014/main" id="{5D4FF0A4-0FEF-1543-827F-40EB4770780C}"/>
              </a:ext>
            </a:extLst>
          </p:cNvPr>
          <p:cNvSpPr>
            <a:spLocks noGrp="1"/>
          </p:cNvSpPr>
          <p:nvPr>
            <p:ph type="pic" sz="quarter" idx="21" hasCustomPrompt="1"/>
          </p:nvPr>
        </p:nvSpPr>
        <p:spPr>
          <a:xfrm>
            <a:off x="6074642" y="566866"/>
            <a:ext cx="3069358"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n-US" dirty="0"/>
          </a:p>
        </p:txBody>
      </p:sp>
      <p:sp>
        <p:nvSpPr>
          <p:cNvPr id="18" name="Picture Placeholder 10">
            <a:extLst>
              <a:ext uri="{FF2B5EF4-FFF2-40B4-BE49-F238E27FC236}">
                <a16:creationId xmlns:a16="http://schemas.microsoft.com/office/drawing/2014/main" id="{A078D31E-DC76-1246-B16F-20609B0BBFA9}"/>
              </a:ext>
            </a:extLst>
          </p:cNvPr>
          <p:cNvSpPr>
            <a:spLocks noGrp="1"/>
          </p:cNvSpPr>
          <p:nvPr>
            <p:ph type="pic" sz="quarter" idx="13" hasCustomPrompt="1"/>
          </p:nvPr>
        </p:nvSpPr>
        <p:spPr>
          <a:xfrm>
            <a:off x="3033057" y="566866"/>
            <a:ext cx="3042000" cy="2251933"/>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br>
              <a:rPr lang="es-ES" dirty="0"/>
            </a:br>
            <a:r>
              <a:rPr lang="es-ES" dirty="0"/>
              <a:t>Para incluir una imagen haga </a:t>
            </a:r>
            <a:r>
              <a:rPr lang="es-ES" dirty="0" err="1"/>
              <a:t>click</a:t>
            </a:r>
            <a:r>
              <a:rPr lang="es-ES" dirty="0"/>
              <a:t> en el ícono</a:t>
            </a:r>
          </a:p>
          <a:p>
            <a:endParaRPr lang="es-ES" dirty="0"/>
          </a:p>
        </p:txBody>
      </p:sp>
      <p:sp>
        <p:nvSpPr>
          <p:cNvPr id="19" name="Picture Placeholder 10">
            <a:extLst>
              <a:ext uri="{FF2B5EF4-FFF2-40B4-BE49-F238E27FC236}">
                <a16:creationId xmlns:a16="http://schemas.microsoft.com/office/drawing/2014/main" id="{C4010EC6-8BAD-6642-B71F-BF23403985C5}"/>
              </a:ext>
            </a:extLst>
          </p:cNvPr>
          <p:cNvSpPr>
            <a:spLocks noGrp="1"/>
          </p:cNvSpPr>
          <p:nvPr>
            <p:ph type="pic" sz="quarter" idx="17" hasCustomPrompt="1"/>
          </p:nvPr>
        </p:nvSpPr>
        <p:spPr>
          <a:xfrm>
            <a:off x="3033057" y="2787774"/>
            <a:ext cx="3042000"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20" name="Picture Placeholder 10">
            <a:extLst>
              <a:ext uri="{FF2B5EF4-FFF2-40B4-BE49-F238E27FC236}">
                <a16:creationId xmlns:a16="http://schemas.microsoft.com/office/drawing/2014/main" id="{EAB008EF-1058-6743-993C-BF55E3F67FBE}"/>
              </a:ext>
            </a:extLst>
          </p:cNvPr>
          <p:cNvSpPr>
            <a:spLocks noGrp="1"/>
          </p:cNvSpPr>
          <p:nvPr>
            <p:ph type="pic" sz="quarter" idx="18" hasCustomPrompt="1"/>
          </p:nvPr>
        </p:nvSpPr>
        <p:spPr>
          <a:xfrm>
            <a:off x="6074642" y="2787774"/>
            <a:ext cx="3069358" cy="2355726"/>
          </a:xfrm>
          <a:prstGeom prst="rect">
            <a:avLst/>
          </a:prstGeom>
        </p:spPr>
        <p:txBody>
          <a:bodyPr>
            <a:normAutofit/>
          </a:bodyPr>
          <a:lstStyle>
            <a:lvl1pPr marL="0" marR="0" indent="0" algn="l" defTabSz="457200" rtl="0" eaLnBrk="1" fontAlgn="auto" latinLnBrk="0" hangingPunct="1">
              <a:lnSpc>
                <a:spcPts val="1750"/>
              </a:lnSpc>
              <a:spcBef>
                <a:spcPct val="20000"/>
              </a:spcBef>
              <a:spcAft>
                <a:spcPts val="0"/>
              </a:spcAft>
              <a:buClr>
                <a:srgbClr val="0067A8"/>
              </a:buClr>
              <a:buSzPct val="120000"/>
              <a:buFontTx/>
              <a:buNone/>
              <a:tabLst/>
              <a:defRPr sz="900">
                <a:solidFill>
                  <a:schemeClr val="tx1">
                    <a:lumMod val="50000"/>
                    <a:lumOff val="50000"/>
                  </a:schemeClr>
                </a:solidFill>
              </a:defRPr>
            </a:lvl1pPr>
          </a:lstStyle>
          <a:p>
            <a:r>
              <a:rPr lang="es-ES" dirty="0"/>
              <a:t>Para incluir una imagen haga </a:t>
            </a:r>
            <a:r>
              <a:rPr lang="es-ES" dirty="0" err="1"/>
              <a:t>click</a:t>
            </a:r>
            <a:r>
              <a:rPr lang="es-ES" dirty="0"/>
              <a:t> en el ícono</a:t>
            </a:r>
          </a:p>
          <a:p>
            <a:endParaRPr lang="en-US" dirty="0"/>
          </a:p>
        </p:txBody>
      </p:sp>
      <p:sp>
        <p:nvSpPr>
          <p:cNvPr id="4" name="3 Marcador de texto"/>
          <p:cNvSpPr>
            <a:spLocks noGrp="1"/>
          </p:cNvSpPr>
          <p:nvPr>
            <p:ph type="body" sz="quarter" idx="57" hasCustomPrompt="1"/>
          </p:nvPr>
        </p:nvSpPr>
        <p:spPr>
          <a:xfrm>
            <a:off x="185738" y="771525"/>
            <a:ext cx="2730500" cy="3960813"/>
          </a:xfrm>
          <a:prstGeom prst="rect">
            <a:avLst/>
          </a:prstGeom>
        </p:spPr>
        <p:txBody>
          <a:bodyPr/>
          <a:lstStyle>
            <a:lvl1pPr marL="0" indent="0">
              <a:buNone/>
              <a:defRPr>
                <a:solidFill>
                  <a:schemeClr val="tx1"/>
                </a:solidFill>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br>
              <a:rPr lang="es-ES" dirty="0"/>
            </a:b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p>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a:t>
            </a:r>
            <a:r>
              <a:rPr lang="es-ES" dirty="0" err="1"/>
              <a:t>Etiam</a:t>
            </a:r>
            <a:r>
              <a:rPr lang="es-ES" dirty="0"/>
              <a:t> </a:t>
            </a:r>
            <a:r>
              <a:rPr lang="es-ES" dirty="0" err="1"/>
              <a:t>accumsan</a:t>
            </a:r>
            <a:r>
              <a:rPr lang="es-ES" dirty="0"/>
              <a:t>, </a:t>
            </a:r>
            <a:r>
              <a:rPr lang="es-ES" dirty="0" err="1"/>
              <a:t>orci</a:t>
            </a:r>
            <a:r>
              <a:rPr lang="es-ES" dirty="0"/>
              <a:t> in </a:t>
            </a:r>
            <a:r>
              <a:rPr lang="es-ES" dirty="0" err="1"/>
              <a:t>iaculis</a:t>
            </a:r>
            <a:r>
              <a:rPr lang="es-ES" dirty="0"/>
              <a:t> </a:t>
            </a:r>
            <a:r>
              <a:rPr lang="es-ES" dirty="0" err="1"/>
              <a:t>gravida</a:t>
            </a:r>
            <a:r>
              <a:rPr lang="es-ES" dirty="0"/>
              <a:t>, </a:t>
            </a:r>
            <a:r>
              <a:rPr lang="es-ES" dirty="0" err="1"/>
              <a:t>purus</a:t>
            </a:r>
            <a:r>
              <a:rPr lang="es-ES" dirty="0"/>
              <a:t> </a:t>
            </a:r>
            <a:r>
              <a:rPr lang="es-ES" dirty="0" err="1"/>
              <a:t>massa</a:t>
            </a:r>
            <a:r>
              <a:rPr lang="es-ES" dirty="0"/>
              <a:t> </a:t>
            </a:r>
            <a:r>
              <a:rPr lang="es-ES" dirty="0" err="1"/>
              <a:t>accumsan</a:t>
            </a:r>
            <a:r>
              <a:rPr lang="es-ES" dirty="0"/>
              <a:t> mi, et </a:t>
            </a:r>
            <a:br>
              <a:rPr lang="es-ES" dirty="0"/>
            </a:br>
            <a:r>
              <a:rPr lang="es-ES" dirty="0" err="1"/>
              <a:t>feugiat</a:t>
            </a:r>
            <a:r>
              <a:rPr lang="es-ES" dirty="0"/>
              <a:t> </a:t>
            </a:r>
            <a:r>
              <a:rPr lang="es-ES" dirty="0" err="1"/>
              <a:t>tellus</a:t>
            </a:r>
            <a:r>
              <a:rPr lang="es-ES" dirty="0"/>
              <a:t> </a:t>
            </a:r>
            <a:r>
              <a:rPr lang="es-ES" dirty="0" err="1"/>
              <a:t>diam</a:t>
            </a:r>
            <a:r>
              <a:rPr lang="es-ES" dirty="0"/>
              <a:t> </a:t>
            </a:r>
            <a:r>
              <a:rPr lang="es-ES" dirty="0" err="1"/>
              <a:t>eget</a:t>
            </a:r>
            <a:r>
              <a:rPr lang="es-ES" dirty="0"/>
              <a:t> </a:t>
            </a:r>
            <a:r>
              <a:rPr lang="es-ES" dirty="0" err="1"/>
              <a:t>est</a:t>
            </a:r>
            <a:r>
              <a:rPr lang="es-ES" dirty="0"/>
              <a:t>. </a:t>
            </a:r>
          </a:p>
        </p:txBody>
      </p:sp>
      <p:sp>
        <p:nvSpPr>
          <p:cNvPr id="13" name="Round Same Side Corner Rectangle 9">
            <a:extLst>
              <a:ext uri="{FF2B5EF4-FFF2-40B4-BE49-F238E27FC236}">
                <a16:creationId xmlns:a16="http://schemas.microsoft.com/office/drawing/2014/main" id="{5E06CED5-008B-EC4A-8DFA-7A1DEF50E07A}"/>
              </a:ext>
            </a:extLst>
          </p:cNvPr>
          <p:cNvSpPr/>
          <p:nvPr userDrawn="1"/>
        </p:nvSpPr>
        <p:spPr>
          <a:xfrm rot="10800000">
            <a:off x="0" y="-1"/>
            <a:ext cx="9153030" cy="566867"/>
          </a:xfrm>
          <a:prstGeom prst="round2SameRect">
            <a:avLst>
              <a:gd name="adj1" fmla="val 0"/>
              <a:gd name="adj2"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4"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7"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grpSp>
        <p:nvGrpSpPr>
          <p:cNvPr id="23" name="8 Grupo">
            <a:extLst>
              <a:ext uri="{FF2B5EF4-FFF2-40B4-BE49-F238E27FC236}">
                <a16:creationId xmlns:a16="http://schemas.microsoft.com/office/drawing/2014/main" id="{456B3090-F277-4CB4-9701-D922A736414C}"/>
              </a:ext>
            </a:extLst>
          </p:cNvPr>
          <p:cNvGrpSpPr>
            <a:grpSpLocks noChangeAspect="1"/>
          </p:cNvGrpSpPr>
          <p:nvPr userDrawn="1"/>
        </p:nvGrpSpPr>
        <p:grpSpPr>
          <a:xfrm>
            <a:off x="8436617" y="144000"/>
            <a:ext cx="547744" cy="234000"/>
            <a:chOff x="2895600" y="4329113"/>
            <a:chExt cx="665163" cy="284162"/>
          </a:xfrm>
        </p:grpSpPr>
        <p:sp>
          <p:nvSpPr>
            <p:cNvPr id="24" name="Freeform 43">
              <a:extLst>
                <a:ext uri="{FF2B5EF4-FFF2-40B4-BE49-F238E27FC236}">
                  <a16:creationId xmlns:a16="http://schemas.microsoft.com/office/drawing/2014/main" id="{0F45BB5A-F4CE-43F9-AE8B-25547E1028CE}"/>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25" name="Freeform 44">
              <a:extLst>
                <a:ext uri="{FF2B5EF4-FFF2-40B4-BE49-F238E27FC236}">
                  <a16:creationId xmlns:a16="http://schemas.microsoft.com/office/drawing/2014/main" id="{907F7E92-ECF7-4ED2-A0AC-E1EFB4270B92}"/>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6" name="Freeform 45">
              <a:extLst>
                <a:ext uri="{FF2B5EF4-FFF2-40B4-BE49-F238E27FC236}">
                  <a16:creationId xmlns:a16="http://schemas.microsoft.com/office/drawing/2014/main" id="{9353E9E2-3037-4FD3-BC45-0BDB88575EB7}"/>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7" name="Freeform 46">
              <a:extLst>
                <a:ext uri="{FF2B5EF4-FFF2-40B4-BE49-F238E27FC236}">
                  <a16:creationId xmlns:a16="http://schemas.microsoft.com/office/drawing/2014/main" id="{E897BA53-1B4C-41A8-8EA5-89876D6B4FF2}"/>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8" name="Freeform 47">
              <a:extLst>
                <a:ext uri="{FF2B5EF4-FFF2-40B4-BE49-F238E27FC236}">
                  <a16:creationId xmlns:a16="http://schemas.microsoft.com/office/drawing/2014/main" id="{CA580985-3C6D-4ABE-97ED-1D706213BDE2}"/>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9" name="Freeform 48">
              <a:extLst>
                <a:ext uri="{FF2B5EF4-FFF2-40B4-BE49-F238E27FC236}">
                  <a16:creationId xmlns:a16="http://schemas.microsoft.com/office/drawing/2014/main" id="{2B5312ED-C182-4FDA-951A-4C9F6FC51E72}"/>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0" name="Freeform 49">
              <a:extLst>
                <a:ext uri="{FF2B5EF4-FFF2-40B4-BE49-F238E27FC236}">
                  <a16:creationId xmlns:a16="http://schemas.microsoft.com/office/drawing/2014/main" id="{7E9D19A3-77BC-4D03-939F-EF9D2522B18B}"/>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1" name="Freeform 50">
              <a:extLst>
                <a:ext uri="{FF2B5EF4-FFF2-40B4-BE49-F238E27FC236}">
                  <a16:creationId xmlns:a16="http://schemas.microsoft.com/office/drawing/2014/main" id="{DE4646B5-EB94-49EB-A999-BF5D62C494A7}"/>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243460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IERRE LOGO">
    <p:spTree>
      <p:nvGrpSpPr>
        <p:cNvPr id="1" name=""/>
        <p:cNvGrpSpPr/>
        <p:nvPr/>
      </p:nvGrpSpPr>
      <p:grpSpPr>
        <a:xfrm>
          <a:off x="0" y="0"/>
          <a:ext cx="0" cy="0"/>
          <a:chOff x="0" y="0"/>
          <a:chExt cx="0" cy="0"/>
        </a:xfrm>
      </p:grpSpPr>
      <p:sp>
        <p:nvSpPr>
          <p:cNvPr id="10" name="9 Rectángulo"/>
          <p:cNvSpPr/>
          <p:nvPr userDrawn="1"/>
        </p:nvSpPr>
        <p:spPr>
          <a:xfrm>
            <a:off x="0" y="6350"/>
            <a:ext cx="9144000" cy="5137150"/>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9" name="28 Grupo"/>
          <p:cNvGrpSpPr/>
          <p:nvPr userDrawn="1"/>
        </p:nvGrpSpPr>
        <p:grpSpPr>
          <a:xfrm>
            <a:off x="3351684" y="2078423"/>
            <a:ext cx="2412816" cy="964753"/>
            <a:chOff x="4799806" y="-40803"/>
            <a:chExt cx="2052637" cy="820737"/>
          </a:xfrm>
          <a:solidFill>
            <a:schemeClr val="bg1"/>
          </a:solidFill>
        </p:grpSpPr>
        <p:sp>
          <p:nvSpPr>
            <p:cNvPr id="30" name="Freeform 50"/>
            <p:cNvSpPr>
              <a:spLocks noEditPoints="1"/>
            </p:cNvSpPr>
            <p:nvPr/>
          </p:nvSpPr>
          <p:spPr bwMode="auto">
            <a:xfrm>
              <a:off x="5249477" y="-40803"/>
              <a:ext cx="1130300" cy="481012"/>
            </a:xfrm>
            <a:custGeom>
              <a:avLst/>
              <a:gdLst>
                <a:gd name="T0" fmla="*/ 1530 w 2848"/>
                <a:gd name="T1" fmla="*/ 588 h 1212"/>
                <a:gd name="T2" fmla="*/ 1585 w 2848"/>
                <a:gd name="T3" fmla="*/ 564 h 1212"/>
                <a:gd name="T4" fmla="*/ 1600 w 2848"/>
                <a:gd name="T5" fmla="*/ 522 h 1212"/>
                <a:gd name="T6" fmla="*/ 1590 w 2848"/>
                <a:gd name="T7" fmla="*/ 485 h 1212"/>
                <a:gd name="T8" fmla="*/ 1547 w 2848"/>
                <a:gd name="T9" fmla="*/ 458 h 1212"/>
                <a:gd name="T10" fmla="*/ 2203 w 2848"/>
                <a:gd name="T11" fmla="*/ 1 h 1212"/>
                <a:gd name="T12" fmla="*/ 1995 w 2848"/>
                <a:gd name="T13" fmla="*/ 52 h 1212"/>
                <a:gd name="T14" fmla="*/ 1823 w 2848"/>
                <a:gd name="T15" fmla="*/ 168 h 1212"/>
                <a:gd name="T16" fmla="*/ 1709 w 2848"/>
                <a:gd name="T17" fmla="*/ 192 h 1212"/>
                <a:gd name="T18" fmla="*/ 1542 w 2848"/>
                <a:gd name="T19" fmla="*/ 67 h 1212"/>
                <a:gd name="T20" fmla="*/ 1339 w 2848"/>
                <a:gd name="T21" fmla="*/ 5 h 1212"/>
                <a:gd name="T22" fmla="*/ 1156 w 2848"/>
                <a:gd name="T23" fmla="*/ 9 h 1212"/>
                <a:gd name="T24" fmla="*/ 958 w 2848"/>
                <a:gd name="T25" fmla="*/ 84 h 1212"/>
                <a:gd name="T26" fmla="*/ 800 w 2848"/>
                <a:gd name="T27" fmla="*/ 218 h 1212"/>
                <a:gd name="T28" fmla="*/ 155 w 2848"/>
                <a:gd name="T29" fmla="*/ 1190 h 1212"/>
                <a:gd name="T30" fmla="*/ 847 w 2848"/>
                <a:gd name="T31" fmla="*/ 1046 h 1212"/>
                <a:gd name="T32" fmla="*/ 1021 w 2848"/>
                <a:gd name="T33" fmla="*/ 1161 h 1212"/>
                <a:gd name="T34" fmla="*/ 1229 w 2848"/>
                <a:gd name="T35" fmla="*/ 1211 h 1212"/>
                <a:gd name="T36" fmla="*/ 1410 w 2848"/>
                <a:gd name="T37" fmla="*/ 1194 h 1212"/>
                <a:gd name="T38" fmla="*/ 1603 w 2848"/>
                <a:gd name="T39" fmla="*/ 1111 h 1212"/>
                <a:gd name="T40" fmla="*/ 1753 w 2848"/>
                <a:gd name="T41" fmla="*/ 968 h 1212"/>
                <a:gd name="T42" fmla="*/ 1875 w 2848"/>
                <a:gd name="T43" fmla="*/ 1090 h 1212"/>
                <a:gd name="T44" fmla="*/ 2061 w 2848"/>
                <a:gd name="T45" fmla="*/ 1185 h 1212"/>
                <a:gd name="T46" fmla="*/ 2240 w 2848"/>
                <a:gd name="T47" fmla="*/ 1212 h 1212"/>
                <a:gd name="T48" fmla="*/ 2421 w 2848"/>
                <a:gd name="T49" fmla="*/ 1185 h 1212"/>
                <a:gd name="T50" fmla="*/ 2581 w 2848"/>
                <a:gd name="T51" fmla="*/ 1108 h 1212"/>
                <a:gd name="T52" fmla="*/ 2710 w 2848"/>
                <a:gd name="T53" fmla="*/ 991 h 1212"/>
                <a:gd name="T54" fmla="*/ 2801 w 2848"/>
                <a:gd name="T55" fmla="*/ 843 h 1212"/>
                <a:gd name="T56" fmla="*/ 2846 w 2848"/>
                <a:gd name="T57" fmla="*/ 668 h 1212"/>
                <a:gd name="T58" fmla="*/ 2841 w 2848"/>
                <a:gd name="T59" fmla="*/ 515 h 1212"/>
                <a:gd name="T60" fmla="*/ 2789 w 2848"/>
                <a:gd name="T61" fmla="*/ 343 h 1212"/>
                <a:gd name="T62" fmla="*/ 2691 w 2848"/>
                <a:gd name="T63" fmla="*/ 199 h 1212"/>
                <a:gd name="T64" fmla="*/ 2556 w 2848"/>
                <a:gd name="T65" fmla="*/ 89 h 1212"/>
                <a:gd name="T66" fmla="*/ 2393 w 2848"/>
                <a:gd name="T67" fmla="*/ 19 h 1212"/>
                <a:gd name="T68" fmla="*/ 2240 w 2848"/>
                <a:gd name="T69" fmla="*/ 0 h 1212"/>
                <a:gd name="T70" fmla="*/ 893 w 2848"/>
                <a:gd name="T71" fmla="*/ 820 h 1212"/>
                <a:gd name="T72" fmla="*/ 668 w 2848"/>
                <a:gd name="T73" fmla="*/ 850 h 1212"/>
                <a:gd name="T74" fmla="*/ 684 w 2848"/>
                <a:gd name="T75" fmla="*/ 795 h 1212"/>
                <a:gd name="T76" fmla="*/ 459 w 2848"/>
                <a:gd name="T77" fmla="*/ 382 h 1212"/>
                <a:gd name="T78" fmla="*/ 680 w 2848"/>
                <a:gd name="T79" fmla="*/ 380 h 1212"/>
                <a:gd name="T80" fmla="*/ 868 w 2848"/>
                <a:gd name="T81" fmla="*/ 426 h 1212"/>
                <a:gd name="T82" fmla="*/ 1143 w 2848"/>
                <a:gd name="T83" fmla="*/ 363 h 1212"/>
                <a:gd name="T84" fmla="*/ 1082 w 2848"/>
                <a:gd name="T85" fmla="*/ 417 h 1212"/>
                <a:gd name="T86" fmla="*/ 1446 w 2848"/>
                <a:gd name="T87" fmla="*/ 810 h 1212"/>
                <a:gd name="T88" fmla="*/ 1224 w 2848"/>
                <a:gd name="T89" fmla="*/ 850 h 1212"/>
                <a:gd name="T90" fmla="*/ 1237 w 2848"/>
                <a:gd name="T91" fmla="*/ 810 h 1212"/>
                <a:gd name="T92" fmla="*/ 1234 w 2848"/>
                <a:gd name="T93" fmla="*/ 384 h 1212"/>
                <a:gd name="T94" fmla="*/ 1638 w 2848"/>
                <a:gd name="T95" fmla="*/ 365 h 1212"/>
                <a:gd name="T96" fmla="*/ 1741 w 2848"/>
                <a:gd name="T97" fmla="*/ 394 h 1212"/>
                <a:gd name="T98" fmla="*/ 1799 w 2848"/>
                <a:gd name="T99" fmla="*/ 469 h 1212"/>
                <a:gd name="T100" fmla="*/ 1802 w 2848"/>
                <a:gd name="T101" fmla="*/ 557 h 1212"/>
                <a:gd name="T102" fmla="*/ 1753 w 2848"/>
                <a:gd name="T103" fmla="*/ 638 h 1212"/>
                <a:gd name="T104" fmla="*/ 1656 w 2848"/>
                <a:gd name="T105" fmla="*/ 676 h 1212"/>
                <a:gd name="T106" fmla="*/ 2415 w 2848"/>
                <a:gd name="T107" fmla="*/ 474 h 1212"/>
                <a:gd name="T108" fmla="*/ 2125 w 2848"/>
                <a:gd name="T109" fmla="*/ 463 h 1212"/>
                <a:gd name="T110" fmla="*/ 2377 w 2848"/>
                <a:gd name="T111" fmla="*/ 574 h 1212"/>
                <a:gd name="T112" fmla="*/ 2326 w 2848"/>
                <a:gd name="T113" fmla="*/ 680 h 1212"/>
                <a:gd name="T114" fmla="*/ 2128 w 2848"/>
                <a:gd name="T115" fmla="*/ 820 h 1212"/>
                <a:gd name="T116" fmla="*/ 1902 w 2848"/>
                <a:gd name="T117" fmla="*/ 850 h 1212"/>
                <a:gd name="T118" fmla="*/ 1917 w 2848"/>
                <a:gd name="T119" fmla="*/ 795 h 1212"/>
                <a:gd name="T120" fmla="*/ 1909 w 2848"/>
                <a:gd name="T121" fmla="*/ 376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8" h="1212">
                  <a:moveTo>
                    <a:pt x="1514" y="454"/>
                  </a:moveTo>
                  <a:lnTo>
                    <a:pt x="1446" y="454"/>
                  </a:lnTo>
                  <a:lnTo>
                    <a:pt x="1446" y="589"/>
                  </a:lnTo>
                  <a:lnTo>
                    <a:pt x="1513" y="589"/>
                  </a:lnTo>
                  <a:lnTo>
                    <a:pt x="1513" y="589"/>
                  </a:lnTo>
                  <a:lnTo>
                    <a:pt x="1530" y="588"/>
                  </a:lnTo>
                  <a:lnTo>
                    <a:pt x="1547" y="585"/>
                  </a:lnTo>
                  <a:lnTo>
                    <a:pt x="1561" y="581"/>
                  </a:lnTo>
                  <a:lnTo>
                    <a:pt x="1568" y="577"/>
                  </a:lnTo>
                  <a:lnTo>
                    <a:pt x="1574" y="574"/>
                  </a:lnTo>
                  <a:lnTo>
                    <a:pt x="1580" y="569"/>
                  </a:lnTo>
                  <a:lnTo>
                    <a:pt x="1585" y="564"/>
                  </a:lnTo>
                  <a:lnTo>
                    <a:pt x="1590" y="559"/>
                  </a:lnTo>
                  <a:lnTo>
                    <a:pt x="1593" y="552"/>
                  </a:lnTo>
                  <a:lnTo>
                    <a:pt x="1597" y="546"/>
                  </a:lnTo>
                  <a:lnTo>
                    <a:pt x="1598" y="538"/>
                  </a:lnTo>
                  <a:lnTo>
                    <a:pt x="1600" y="530"/>
                  </a:lnTo>
                  <a:lnTo>
                    <a:pt x="1600" y="522"/>
                  </a:lnTo>
                  <a:lnTo>
                    <a:pt x="1600" y="522"/>
                  </a:lnTo>
                  <a:lnTo>
                    <a:pt x="1600" y="512"/>
                  </a:lnTo>
                  <a:lnTo>
                    <a:pt x="1598" y="505"/>
                  </a:lnTo>
                  <a:lnTo>
                    <a:pt x="1597" y="497"/>
                  </a:lnTo>
                  <a:lnTo>
                    <a:pt x="1593" y="491"/>
                  </a:lnTo>
                  <a:lnTo>
                    <a:pt x="1590" y="485"/>
                  </a:lnTo>
                  <a:lnTo>
                    <a:pt x="1585" y="479"/>
                  </a:lnTo>
                  <a:lnTo>
                    <a:pt x="1580" y="474"/>
                  </a:lnTo>
                  <a:lnTo>
                    <a:pt x="1574" y="470"/>
                  </a:lnTo>
                  <a:lnTo>
                    <a:pt x="1568" y="466"/>
                  </a:lnTo>
                  <a:lnTo>
                    <a:pt x="1562" y="463"/>
                  </a:lnTo>
                  <a:lnTo>
                    <a:pt x="1547" y="458"/>
                  </a:lnTo>
                  <a:lnTo>
                    <a:pt x="1532" y="456"/>
                  </a:lnTo>
                  <a:lnTo>
                    <a:pt x="1514" y="454"/>
                  </a:lnTo>
                  <a:lnTo>
                    <a:pt x="1514" y="454"/>
                  </a:lnTo>
                  <a:close/>
                  <a:moveTo>
                    <a:pt x="2240" y="0"/>
                  </a:moveTo>
                  <a:lnTo>
                    <a:pt x="2240" y="0"/>
                  </a:lnTo>
                  <a:lnTo>
                    <a:pt x="2203" y="1"/>
                  </a:lnTo>
                  <a:lnTo>
                    <a:pt x="2167" y="5"/>
                  </a:lnTo>
                  <a:lnTo>
                    <a:pt x="2131" y="9"/>
                  </a:lnTo>
                  <a:lnTo>
                    <a:pt x="2096" y="18"/>
                  </a:lnTo>
                  <a:lnTo>
                    <a:pt x="2061" y="27"/>
                  </a:lnTo>
                  <a:lnTo>
                    <a:pt x="2027" y="39"/>
                  </a:lnTo>
                  <a:lnTo>
                    <a:pt x="1995" y="52"/>
                  </a:lnTo>
                  <a:lnTo>
                    <a:pt x="1963" y="67"/>
                  </a:lnTo>
                  <a:lnTo>
                    <a:pt x="1933" y="84"/>
                  </a:lnTo>
                  <a:lnTo>
                    <a:pt x="1903" y="103"/>
                  </a:lnTo>
                  <a:lnTo>
                    <a:pt x="1875" y="123"/>
                  </a:lnTo>
                  <a:lnTo>
                    <a:pt x="1847" y="144"/>
                  </a:lnTo>
                  <a:lnTo>
                    <a:pt x="1823" y="168"/>
                  </a:lnTo>
                  <a:lnTo>
                    <a:pt x="1798" y="192"/>
                  </a:lnTo>
                  <a:lnTo>
                    <a:pt x="1774" y="218"/>
                  </a:lnTo>
                  <a:lnTo>
                    <a:pt x="1753" y="245"/>
                  </a:lnTo>
                  <a:lnTo>
                    <a:pt x="1753" y="245"/>
                  </a:lnTo>
                  <a:lnTo>
                    <a:pt x="1732" y="218"/>
                  </a:lnTo>
                  <a:lnTo>
                    <a:pt x="1709" y="192"/>
                  </a:lnTo>
                  <a:lnTo>
                    <a:pt x="1684" y="168"/>
                  </a:lnTo>
                  <a:lnTo>
                    <a:pt x="1658" y="144"/>
                  </a:lnTo>
                  <a:lnTo>
                    <a:pt x="1631" y="123"/>
                  </a:lnTo>
                  <a:lnTo>
                    <a:pt x="1603" y="103"/>
                  </a:lnTo>
                  <a:lnTo>
                    <a:pt x="1573" y="84"/>
                  </a:lnTo>
                  <a:lnTo>
                    <a:pt x="1542" y="67"/>
                  </a:lnTo>
                  <a:lnTo>
                    <a:pt x="1510" y="52"/>
                  </a:lnTo>
                  <a:lnTo>
                    <a:pt x="1478" y="39"/>
                  </a:lnTo>
                  <a:lnTo>
                    <a:pt x="1444" y="27"/>
                  </a:lnTo>
                  <a:lnTo>
                    <a:pt x="1410" y="18"/>
                  </a:lnTo>
                  <a:lnTo>
                    <a:pt x="1376" y="9"/>
                  </a:lnTo>
                  <a:lnTo>
                    <a:pt x="1339" y="5"/>
                  </a:lnTo>
                  <a:lnTo>
                    <a:pt x="1303" y="1"/>
                  </a:lnTo>
                  <a:lnTo>
                    <a:pt x="1266" y="0"/>
                  </a:lnTo>
                  <a:lnTo>
                    <a:pt x="1266" y="0"/>
                  </a:lnTo>
                  <a:lnTo>
                    <a:pt x="1229" y="1"/>
                  </a:lnTo>
                  <a:lnTo>
                    <a:pt x="1192" y="5"/>
                  </a:lnTo>
                  <a:lnTo>
                    <a:pt x="1156" y="9"/>
                  </a:lnTo>
                  <a:lnTo>
                    <a:pt x="1121" y="18"/>
                  </a:lnTo>
                  <a:lnTo>
                    <a:pt x="1087" y="27"/>
                  </a:lnTo>
                  <a:lnTo>
                    <a:pt x="1053" y="39"/>
                  </a:lnTo>
                  <a:lnTo>
                    <a:pt x="1021" y="52"/>
                  </a:lnTo>
                  <a:lnTo>
                    <a:pt x="989" y="67"/>
                  </a:lnTo>
                  <a:lnTo>
                    <a:pt x="958" y="84"/>
                  </a:lnTo>
                  <a:lnTo>
                    <a:pt x="928" y="103"/>
                  </a:lnTo>
                  <a:lnTo>
                    <a:pt x="900" y="123"/>
                  </a:lnTo>
                  <a:lnTo>
                    <a:pt x="873" y="144"/>
                  </a:lnTo>
                  <a:lnTo>
                    <a:pt x="847" y="168"/>
                  </a:lnTo>
                  <a:lnTo>
                    <a:pt x="823" y="192"/>
                  </a:lnTo>
                  <a:lnTo>
                    <a:pt x="800" y="218"/>
                  </a:lnTo>
                  <a:lnTo>
                    <a:pt x="778" y="245"/>
                  </a:lnTo>
                  <a:lnTo>
                    <a:pt x="778" y="22"/>
                  </a:lnTo>
                  <a:lnTo>
                    <a:pt x="0" y="22"/>
                  </a:lnTo>
                  <a:lnTo>
                    <a:pt x="0" y="363"/>
                  </a:lnTo>
                  <a:lnTo>
                    <a:pt x="155" y="363"/>
                  </a:lnTo>
                  <a:lnTo>
                    <a:pt x="155" y="1190"/>
                  </a:lnTo>
                  <a:lnTo>
                    <a:pt x="778" y="1190"/>
                  </a:lnTo>
                  <a:lnTo>
                    <a:pt x="778" y="968"/>
                  </a:lnTo>
                  <a:lnTo>
                    <a:pt x="778" y="968"/>
                  </a:lnTo>
                  <a:lnTo>
                    <a:pt x="800" y="995"/>
                  </a:lnTo>
                  <a:lnTo>
                    <a:pt x="823" y="1021"/>
                  </a:lnTo>
                  <a:lnTo>
                    <a:pt x="847" y="1046"/>
                  </a:lnTo>
                  <a:lnTo>
                    <a:pt x="873" y="1068"/>
                  </a:lnTo>
                  <a:lnTo>
                    <a:pt x="900" y="1090"/>
                  </a:lnTo>
                  <a:lnTo>
                    <a:pt x="928" y="1111"/>
                  </a:lnTo>
                  <a:lnTo>
                    <a:pt x="958" y="1129"/>
                  </a:lnTo>
                  <a:lnTo>
                    <a:pt x="989" y="1146"/>
                  </a:lnTo>
                  <a:lnTo>
                    <a:pt x="1021" y="1161"/>
                  </a:lnTo>
                  <a:lnTo>
                    <a:pt x="1053" y="1174"/>
                  </a:lnTo>
                  <a:lnTo>
                    <a:pt x="1087" y="1185"/>
                  </a:lnTo>
                  <a:lnTo>
                    <a:pt x="1121" y="1194"/>
                  </a:lnTo>
                  <a:lnTo>
                    <a:pt x="1156" y="1203"/>
                  </a:lnTo>
                  <a:lnTo>
                    <a:pt x="1192" y="1207"/>
                  </a:lnTo>
                  <a:lnTo>
                    <a:pt x="1229" y="1211"/>
                  </a:lnTo>
                  <a:lnTo>
                    <a:pt x="1266" y="1212"/>
                  </a:lnTo>
                  <a:lnTo>
                    <a:pt x="1266" y="1212"/>
                  </a:lnTo>
                  <a:lnTo>
                    <a:pt x="1303" y="1211"/>
                  </a:lnTo>
                  <a:lnTo>
                    <a:pt x="1339" y="1207"/>
                  </a:lnTo>
                  <a:lnTo>
                    <a:pt x="1376" y="1203"/>
                  </a:lnTo>
                  <a:lnTo>
                    <a:pt x="1410" y="1194"/>
                  </a:lnTo>
                  <a:lnTo>
                    <a:pt x="1444" y="1185"/>
                  </a:lnTo>
                  <a:lnTo>
                    <a:pt x="1478" y="1174"/>
                  </a:lnTo>
                  <a:lnTo>
                    <a:pt x="1510" y="1161"/>
                  </a:lnTo>
                  <a:lnTo>
                    <a:pt x="1542" y="1146"/>
                  </a:lnTo>
                  <a:lnTo>
                    <a:pt x="1573" y="1129"/>
                  </a:lnTo>
                  <a:lnTo>
                    <a:pt x="1603" y="1111"/>
                  </a:lnTo>
                  <a:lnTo>
                    <a:pt x="1631" y="1090"/>
                  </a:lnTo>
                  <a:lnTo>
                    <a:pt x="1658" y="1068"/>
                  </a:lnTo>
                  <a:lnTo>
                    <a:pt x="1684" y="1046"/>
                  </a:lnTo>
                  <a:lnTo>
                    <a:pt x="1709" y="1021"/>
                  </a:lnTo>
                  <a:lnTo>
                    <a:pt x="1732" y="995"/>
                  </a:lnTo>
                  <a:lnTo>
                    <a:pt x="1753" y="968"/>
                  </a:lnTo>
                  <a:lnTo>
                    <a:pt x="1753" y="968"/>
                  </a:lnTo>
                  <a:lnTo>
                    <a:pt x="1774" y="995"/>
                  </a:lnTo>
                  <a:lnTo>
                    <a:pt x="1798" y="1021"/>
                  </a:lnTo>
                  <a:lnTo>
                    <a:pt x="1823" y="1046"/>
                  </a:lnTo>
                  <a:lnTo>
                    <a:pt x="1847" y="1068"/>
                  </a:lnTo>
                  <a:lnTo>
                    <a:pt x="1875" y="1090"/>
                  </a:lnTo>
                  <a:lnTo>
                    <a:pt x="1903" y="1111"/>
                  </a:lnTo>
                  <a:lnTo>
                    <a:pt x="1933" y="1129"/>
                  </a:lnTo>
                  <a:lnTo>
                    <a:pt x="1963" y="1146"/>
                  </a:lnTo>
                  <a:lnTo>
                    <a:pt x="1995" y="1161"/>
                  </a:lnTo>
                  <a:lnTo>
                    <a:pt x="2027" y="1174"/>
                  </a:lnTo>
                  <a:lnTo>
                    <a:pt x="2061" y="1185"/>
                  </a:lnTo>
                  <a:lnTo>
                    <a:pt x="2096" y="1194"/>
                  </a:lnTo>
                  <a:lnTo>
                    <a:pt x="2131" y="1203"/>
                  </a:lnTo>
                  <a:lnTo>
                    <a:pt x="2167" y="1207"/>
                  </a:lnTo>
                  <a:lnTo>
                    <a:pt x="2203" y="1211"/>
                  </a:lnTo>
                  <a:lnTo>
                    <a:pt x="2240" y="1212"/>
                  </a:lnTo>
                  <a:lnTo>
                    <a:pt x="2240" y="1212"/>
                  </a:lnTo>
                  <a:lnTo>
                    <a:pt x="2272" y="1211"/>
                  </a:lnTo>
                  <a:lnTo>
                    <a:pt x="2303" y="1208"/>
                  </a:lnTo>
                  <a:lnTo>
                    <a:pt x="2334" y="1205"/>
                  </a:lnTo>
                  <a:lnTo>
                    <a:pt x="2363" y="1200"/>
                  </a:lnTo>
                  <a:lnTo>
                    <a:pt x="2393" y="1193"/>
                  </a:lnTo>
                  <a:lnTo>
                    <a:pt x="2421" y="1185"/>
                  </a:lnTo>
                  <a:lnTo>
                    <a:pt x="2449" y="1175"/>
                  </a:lnTo>
                  <a:lnTo>
                    <a:pt x="2477" y="1165"/>
                  </a:lnTo>
                  <a:lnTo>
                    <a:pt x="2504" y="1153"/>
                  </a:lnTo>
                  <a:lnTo>
                    <a:pt x="2530" y="1139"/>
                  </a:lnTo>
                  <a:lnTo>
                    <a:pt x="2556" y="1125"/>
                  </a:lnTo>
                  <a:lnTo>
                    <a:pt x="2581" y="1108"/>
                  </a:lnTo>
                  <a:lnTo>
                    <a:pt x="2604" y="1092"/>
                  </a:lnTo>
                  <a:lnTo>
                    <a:pt x="2627" y="1074"/>
                  </a:lnTo>
                  <a:lnTo>
                    <a:pt x="2649" y="1055"/>
                  </a:lnTo>
                  <a:lnTo>
                    <a:pt x="2671" y="1035"/>
                  </a:lnTo>
                  <a:lnTo>
                    <a:pt x="2691" y="1014"/>
                  </a:lnTo>
                  <a:lnTo>
                    <a:pt x="2710" y="991"/>
                  </a:lnTo>
                  <a:lnTo>
                    <a:pt x="2727" y="969"/>
                  </a:lnTo>
                  <a:lnTo>
                    <a:pt x="2744" y="945"/>
                  </a:lnTo>
                  <a:lnTo>
                    <a:pt x="2760" y="921"/>
                  </a:lnTo>
                  <a:lnTo>
                    <a:pt x="2775" y="896"/>
                  </a:lnTo>
                  <a:lnTo>
                    <a:pt x="2789" y="869"/>
                  </a:lnTo>
                  <a:lnTo>
                    <a:pt x="2801" y="843"/>
                  </a:lnTo>
                  <a:lnTo>
                    <a:pt x="2811" y="814"/>
                  </a:lnTo>
                  <a:lnTo>
                    <a:pt x="2821" y="787"/>
                  </a:lnTo>
                  <a:lnTo>
                    <a:pt x="2829" y="758"/>
                  </a:lnTo>
                  <a:lnTo>
                    <a:pt x="2836" y="728"/>
                  </a:lnTo>
                  <a:lnTo>
                    <a:pt x="2841" y="699"/>
                  </a:lnTo>
                  <a:lnTo>
                    <a:pt x="2846" y="668"/>
                  </a:lnTo>
                  <a:lnTo>
                    <a:pt x="2848" y="637"/>
                  </a:lnTo>
                  <a:lnTo>
                    <a:pt x="2848" y="607"/>
                  </a:lnTo>
                  <a:lnTo>
                    <a:pt x="2848" y="607"/>
                  </a:lnTo>
                  <a:lnTo>
                    <a:pt x="2848" y="576"/>
                  </a:lnTo>
                  <a:lnTo>
                    <a:pt x="2846" y="544"/>
                  </a:lnTo>
                  <a:lnTo>
                    <a:pt x="2841" y="515"/>
                  </a:lnTo>
                  <a:lnTo>
                    <a:pt x="2836" y="484"/>
                  </a:lnTo>
                  <a:lnTo>
                    <a:pt x="2829" y="456"/>
                  </a:lnTo>
                  <a:lnTo>
                    <a:pt x="2821" y="426"/>
                  </a:lnTo>
                  <a:lnTo>
                    <a:pt x="2811" y="398"/>
                  </a:lnTo>
                  <a:lnTo>
                    <a:pt x="2801" y="371"/>
                  </a:lnTo>
                  <a:lnTo>
                    <a:pt x="2789" y="343"/>
                  </a:lnTo>
                  <a:lnTo>
                    <a:pt x="2775" y="317"/>
                  </a:lnTo>
                  <a:lnTo>
                    <a:pt x="2760" y="293"/>
                  </a:lnTo>
                  <a:lnTo>
                    <a:pt x="2744" y="268"/>
                  </a:lnTo>
                  <a:lnTo>
                    <a:pt x="2727" y="244"/>
                  </a:lnTo>
                  <a:lnTo>
                    <a:pt x="2710" y="221"/>
                  </a:lnTo>
                  <a:lnTo>
                    <a:pt x="2691" y="199"/>
                  </a:lnTo>
                  <a:lnTo>
                    <a:pt x="2671" y="178"/>
                  </a:lnTo>
                  <a:lnTo>
                    <a:pt x="2649" y="158"/>
                  </a:lnTo>
                  <a:lnTo>
                    <a:pt x="2627" y="139"/>
                  </a:lnTo>
                  <a:lnTo>
                    <a:pt x="2604" y="120"/>
                  </a:lnTo>
                  <a:lnTo>
                    <a:pt x="2581" y="104"/>
                  </a:lnTo>
                  <a:lnTo>
                    <a:pt x="2556" y="89"/>
                  </a:lnTo>
                  <a:lnTo>
                    <a:pt x="2530" y="73"/>
                  </a:lnTo>
                  <a:lnTo>
                    <a:pt x="2504" y="60"/>
                  </a:lnTo>
                  <a:lnTo>
                    <a:pt x="2477" y="47"/>
                  </a:lnTo>
                  <a:lnTo>
                    <a:pt x="2449" y="37"/>
                  </a:lnTo>
                  <a:lnTo>
                    <a:pt x="2421" y="27"/>
                  </a:lnTo>
                  <a:lnTo>
                    <a:pt x="2393" y="19"/>
                  </a:lnTo>
                  <a:lnTo>
                    <a:pt x="2363" y="12"/>
                  </a:lnTo>
                  <a:lnTo>
                    <a:pt x="2334" y="7"/>
                  </a:lnTo>
                  <a:lnTo>
                    <a:pt x="2303" y="4"/>
                  </a:lnTo>
                  <a:lnTo>
                    <a:pt x="2272" y="1"/>
                  </a:lnTo>
                  <a:lnTo>
                    <a:pt x="2240" y="0"/>
                  </a:lnTo>
                  <a:lnTo>
                    <a:pt x="2240" y="0"/>
                  </a:lnTo>
                  <a:close/>
                  <a:moveTo>
                    <a:pt x="1082" y="417"/>
                  </a:moveTo>
                  <a:lnTo>
                    <a:pt x="891" y="655"/>
                  </a:lnTo>
                  <a:lnTo>
                    <a:pt x="891" y="795"/>
                  </a:lnTo>
                  <a:lnTo>
                    <a:pt x="891" y="795"/>
                  </a:lnTo>
                  <a:lnTo>
                    <a:pt x="891" y="810"/>
                  </a:lnTo>
                  <a:lnTo>
                    <a:pt x="893" y="820"/>
                  </a:lnTo>
                  <a:lnTo>
                    <a:pt x="895" y="830"/>
                  </a:lnTo>
                  <a:lnTo>
                    <a:pt x="898" y="837"/>
                  </a:lnTo>
                  <a:lnTo>
                    <a:pt x="902" y="847"/>
                  </a:lnTo>
                  <a:lnTo>
                    <a:pt x="905" y="850"/>
                  </a:lnTo>
                  <a:lnTo>
                    <a:pt x="668" y="850"/>
                  </a:lnTo>
                  <a:lnTo>
                    <a:pt x="668" y="850"/>
                  </a:lnTo>
                  <a:lnTo>
                    <a:pt x="671" y="847"/>
                  </a:lnTo>
                  <a:lnTo>
                    <a:pt x="675" y="837"/>
                  </a:lnTo>
                  <a:lnTo>
                    <a:pt x="678" y="830"/>
                  </a:lnTo>
                  <a:lnTo>
                    <a:pt x="681" y="820"/>
                  </a:lnTo>
                  <a:lnTo>
                    <a:pt x="682" y="810"/>
                  </a:lnTo>
                  <a:lnTo>
                    <a:pt x="684" y="795"/>
                  </a:lnTo>
                  <a:lnTo>
                    <a:pt x="684" y="655"/>
                  </a:lnTo>
                  <a:lnTo>
                    <a:pt x="493" y="418"/>
                  </a:lnTo>
                  <a:lnTo>
                    <a:pt x="493" y="418"/>
                  </a:lnTo>
                  <a:lnTo>
                    <a:pt x="481" y="404"/>
                  </a:lnTo>
                  <a:lnTo>
                    <a:pt x="470" y="392"/>
                  </a:lnTo>
                  <a:lnTo>
                    <a:pt x="459" y="382"/>
                  </a:lnTo>
                  <a:lnTo>
                    <a:pt x="451" y="375"/>
                  </a:lnTo>
                  <a:lnTo>
                    <a:pt x="438" y="366"/>
                  </a:lnTo>
                  <a:lnTo>
                    <a:pt x="433" y="363"/>
                  </a:lnTo>
                  <a:lnTo>
                    <a:pt x="673" y="363"/>
                  </a:lnTo>
                  <a:lnTo>
                    <a:pt x="673" y="363"/>
                  </a:lnTo>
                  <a:lnTo>
                    <a:pt x="680" y="380"/>
                  </a:lnTo>
                  <a:lnTo>
                    <a:pt x="691" y="400"/>
                  </a:lnTo>
                  <a:lnTo>
                    <a:pt x="706" y="426"/>
                  </a:lnTo>
                  <a:lnTo>
                    <a:pt x="785" y="549"/>
                  </a:lnTo>
                  <a:lnTo>
                    <a:pt x="788" y="549"/>
                  </a:lnTo>
                  <a:lnTo>
                    <a:pt x="868" y="426"/>
                  </a:lnTo>
                  <a:lnTo>
                    <a:pt x="868" y="426"/>
                  </a:lnTo>
                  <a:lnTo>
                    <a:pt x="883" y="400"/>
                  </a:lnTo>
                  <a:lnTo>
                    <a:pt x="894" y="380"/>
                  </a:lnTo>
                  <a:lnTo>
                    <a:pt x="900" y="368"/>
                  </a:lnTo>
                  <a:lnTo>
                    <a:pt x="901" y="363"/>
                  </a:lnTo>
                  <a:lnTo>
                    <a:pt x="1143" y="363"/>
                  </a:lnTo>
                  <a:lnTo>
                    <a:pt x="1143" y="363"/>
                  </a:lnTo>
                  <a:lnTo>
                    <a:pt x="1138" y="366"/>
                  </a:lnTo>
                  <a:lnTo>
                    <a:pt x="1125" y="374"/>
                  </a:lnTo>
                  <a:lnTo>
                    <a:pt x="1116" y="381"/>
                  </a:lnTo>
                  <a:lnTo>
                    <a:pt x="1106" y="391"/>
                  </a:lnTo>
                  <a:lnTo>
                    <a:pt x="1094" y="402"/>
                  </a:lnTo>
                  <a:lnTo>
                    <a:pt x="1082" y="417"/>
                  </a:lnTo>
                  <a:lnTo>
                    <a:pt x="1082" y="417"/>
                  </a:lnTo>
                  <a:close/>
                  <a:moveTo>
                    <a:pt x="1617" y="679"/>
                  </a:moveTo>
                  <a:lnTo>
                    <a:pt x="1445" y="679"/>
                  </a:lnTo>
                  <a:lnTo>
                    <a:pt x="1445" y="795"/>
                  </a:lnTo>
                  <a:lnTo>
                    <a:pt x="1445" y="795"/>
                  </a:lnTo>
                  <a:lnTo>
                    <a:pt x="1446" y="810"/>
                  </a:lnTo>
                  <a:lnTo>
                    <a:pt x="1448" y="820"/>
                  </a:lnTo>
                  <a:lnTo>
                    <a:pt x="1450" y="830"/>
                  </a:lnTo>
                  <a:lnTo>
                    <a:pt x="1452" y="837"/>
                  </a:lnTo>
                  <a:lnTo>
                    <a:pt x="1457" y="847"/>
                  </a:lnTo>
                  <a:lnTo>
                    <a:pt x="1459" y="850"/>
                  </a:lnTo>
                  <a:lnTo>
                    <a:pt x="1224" y="850"/>
                  </a:lnTo>
                  <a:lnTo>
                    <a:pt x="1224" y="850"/>
                  </a:lnTo>
                  <a:lnTo>
                    <a:pt x="1226" y="847"/>
                  </a:lnTo>
                  <a:lnTo>
                    <a:pt x="1231" y="838"/>
                  </a:lnTo>
                  <a:lnTo>
                    <a:pt x="1234" y="830"/>
                  </a:lnTo>
                  <a:lnTo>
                    <a:pt x="1235" y="820"/>
                  </a:lnTo>
                  <a:lnTo>
                    <a:pt x="1237" y="810"/>
                  </a:lnTo>
                  <a:lnTo>
                    <a:pt x="1237" y="795"/>
                  </a:lnTo>
                  <a:lnTo>
                    <a:pt x="1237" y="417"/>
                  </a:lnTo>
                  <a:lnTo>
                    <a:pt x="1237" y="417"/>
                  </a:lnTo>
                  <a:lnTo>
                    <a:pt x="1237" y="405"/>
                  </a:lnTo>
                  <a:lnTo>
                    <a:pt x="1235" y="393"/>
                  </a:lnTo>
                  <a:lnTo>
                    <a:pt x="1234" y="384"/>
                  </a:lnTo>
                  <a:lnTo>
                    <a:pt x="1231" y="376"/>
                  </a:lnTo>
                  <a:lnTo>
                    <a:pt x="1226" y="367"/>
                  </a:lnTo>
                  <a:lnTo>
                    <a:pt x="1224" y="363"/>
                  </a:lnTo>
                  <a:lnTo>
                    <a:pt x="1617" y="363"/>
                  </a:lnTo>
                  <a:lnTo>
                    <a:pt x="1617" y="363"/>
                  </a:lnTo>
                  <a:lnTo>
                    <a:pt x="1638" y="365"/>
                  </a:lnTo>
                  <a:lnTo>
                    <a:pt x="1657" y="366"/>
                  </a:lnTo>
                  <a:lnTo>
                    <a:pt x="1676" y="369"/>
                  </a:lnTo>
                  <a:lnTo>
                    <a:pt x="1694" y="374"/>
                  </a:lnTo>
                  <a:lnTo>
                    <a:pt x="1711" y="380"/>
                  </a:lnTo>
                  <a:lnTo>
                    <a:pt x="1727" y="387"/>
                  </a:lnTo>
                  <a:lnTo>
                    <a:pt x="1741" y="394"/>
                  </a:lnTo>
                  <a:lnTo>
                    <a:pt x="1754" y="404"/>
                  </a:lnTo>
                  <a:lnTo>
                    <a:pt x="1766" y="414"/>
                  </a:lnTo>
                  <a:lnTo>
                    <a:pt x="1776" y="426"/>
                  </a:lnTo>
                  <a:lnTo>
                    <a:pt x="1786" y="439"/>
                  </a:lnTo>
                  <a:lnTo>
                    <a:pt x="1793" y="453"/>
                  </a:lnTo>
                  <a:lnTo>
                    <a:pt x="1799" y="469"/>
                  </a:lnTo>
                  <a:lnTo>
                    <a:pt x="1804" y="485"/>
                  </a:lnTo>
                  <a:lnTo>
                    <a:pt x="1806" y="503"/>
                  </a:lnTo>
                  <a:lnTo>
                    <a:pt x="1807" y="522"/>
                  </a:lnTo>
                  <a:lnTo>
                    <a:pt x="1807" y="522"/>
                  </a:lnTo>
                  <a:lnTo>
                    <a:pt x="1806" y="541"/>
                  </a:lnTo>
                  <a:lnTo>
                    <a:pt x="1802" y="557"/>
                  </a:lnTo>
                  <a:lnTo>
                    <a:pt x="1799" y="574"/>
                  </a:lnTo>
                  <a:lnTo>
                    <a:pt x="1792" y="589"/>
                  </a:lnTo>
                  <a:lnTo>
                    <a:pt x="1785" y="603"/>
                  </a:lnTo>
                  <a:lnTo>
                    <a:pt x="1775" y="616"/>
                  </a:lnTo>
                  <a:lnTo>
                    <a:pt x="1765" y="628"/>
                  </a:lnTo>
                  <a:lnTo>
                    <a:pt x="1753" y="638"/>
                  </a:lnTo>
                  <a:lnTo>
                    <a:pt x="1740" y="648"/>
                  </a:lnTo>
                  <a:lnTo>
                    <a:pt x="1724" y="656"/>
                  </a:lnTo>
                  <a:lnTo>
                    <a:pt x="1709" y="663"/>
                  </a:lnTo>
                  <a:lnTo>
                    <a:pt x="1692" y="669"/>
                  </a:lnTo>
                  <a:lnTo>
                    <a:pt x="1675" y="673"/>
                  </a:lnTo>
                  <a:lnTo>
                    <a:pt x="1656" y="676"/>
                  </a:lnTo>
                  <a:lnTo>
                    <a:pt x="1637" y="679"/>
                  </a:lnTo>
                  <a:lnTo>
                    <a:pt x="1617" y="679"/>
                  </a:lnTo>
                  <a:lnTo>
                    <a:pt x="1617" y="679"/>
                  </a:lnTo>
                  <a:close/>
                  <a:moveTo>
                    <a:pt x="2420" y="477"/>
                  </a:moveTo>
                  <a:lnTo>
                    <a:pt x="2420" y="477"/>
                  </a:lnTo>
                  <a:lnTo>
                    <a:pt x="2415" y="474"/>
                  </a:lnTo>
                  <a:lnTo>
                    <a:pt x="2404" y="470"/>
                  </a:lnTo>
                  <a:lnTo>
                    <a:pt x="2396" y="467"/>
                  </a:lnTo>
                  <a:lnTo>
                    <a:pt x="2386" y="465"/>
                  </a:lnTo>
                  <a:lnTo>
                    <a:pt x="2374" y="464"/>
                  </a:lnTo>
                  <a:lnTo>
                    <a:pt x="2361" y="463"/>
                  </a:lnTo>
                  <a:lnTo>
                    <a:pt x="2125" y="463"/>
                  </a:lnTo>
                  <a:lnTo>
                    <a:pt x="2125" y="581"/>
                  </a:lnTo>
                  <a:lnTo>
                    <a:pt x="2315" y="581"/>
                  </a:lnTo>
                  <a:lnTo>
                    <a:pt x="2315" y="581"/>
                  </a:lnTo>
                  <a:lnTo>
                    <a:pt x="2339" y="579"/>
                  </a:lnTo>
                  <a:lnTo>
                    <a:pt x="2360" y="577"/>
                  </a:lnTo>
                  <a:lnTo>
                    <a:pt x="2377" y="574"/>
                  </a:lnTo>
                  <a:lnTo>
                    <a:pt x="2377" y="689"/>
                  </a:lnTo>
                  <a:lnTo>
                    <a:pt x="2377" y="689"/>
                  </a:lnTo>
                  <a:lnTo>
                    <a:pt x="2373" y="688"/>
                  </a:lnTo>
                  <a:lnTo>
                    <a:pt x="2360" y="684"/>
                  </a:lnTo>
                  <a:lnTo>
                    <a:pt x="2339" y="681"/>
                  </a:lnTo>
                  <a:lnTo>
                    <a:pt x="2326" y="680"/>
                  </a:lnTo>
                  <a:lnTo>
                    <a:pt x="2315" y="679"/>
                  </a:lnTo>
                  <a:lnTo>
                    <a:pt x="2125" y="679"/>
                  </a:lnTo>
                  <a:lnTo>
                    <a:pt x="2125" y="795"/>
                  </a:lnTo>
                  <a:lnTo>
                    <a:pt x="2125" y="795"/>
                  </a:lnTo>
                  <a:lnTo>
                    <a:pt x="2125" y="808"/>
                  </a:lnTo>
                  <a:lnTo>
                    <a:pt x="2128" y="820"/>
                  </a:lnTo>
                  <a:lnTo>
                    <a:pt x="2130" y="830"/>
                  </a:lnTo>
                  <a:lnTo>
                    <a:pt x="2132" y="837"/>
                  </a:lnTo>
                  <a:lnTo>
                    <a:pt x="2137" y="846"/>
                  </a:lnTo>
                  <a:lnTo>
                    <a:pt x="2140" y="850"/>
                  </a:lnTo>
                  <a:lnTo>
                    <a:pt x="1902" y="850"/>
                  </a:lnTo>
                  <a:lnTo>
                    <a:pt x="1902" y="850"/>
                  </a:lnTo>
                  <a:lnTo>
                    <a:pt x="1904" y="846"/>
                  </a:lnTo>
                  <a:lnTo>
                    <a:pt x="1909" y="837"/>
                  </a:lnTo>
                  <a:lnTo>
                    <a:pt x="1912" y="830"/>
                  </a:lnTo>
                  <a:lnTo>
                    <a:pt x="1915" y="820"/>
                  </a:lnTo>
                  <a:lnTo>
                    <a:pt x="1916" y="808"/>
                  </a:lnTo>
                  <a:lnTo>
                    <a:pt x="1917" y="795"/>
                  </a:lnTo>
                  <a:lnTo>
                    <a:pt x="1917" y="417"/>
                  </a:lnTo>
                  <a:lnTo>
                    <a:pt x="1917" y="417"/>
                  </a:lnTo>
                  <a:lnTo>
                    <a:pt x="1916" y="404"/>
                  </a:lnTo>
                  <a:lnTo>
                    <a:pt x="1915" y="393"/>
                  </a:lnTo>
                  <a:lnTo>
                    <a:pt x="1912" y="384"/>
                  </a:lnTo>
                  <a:lnTo>
                    <a:pt x="1909" y="376"/>
                  </a:lnTo>
                  <a:lnTo>
                    <a:pt x="1904" y="367"/>
                  </a:lnTo>
                  <a:lnTo>
                    <a:pt x="1902" y="363"/>
                  </a:lnTo>
                  <a:lnTo>
                    <a:pt x="2420" y="363"/>
                  </a:lnTo>
                  <a:lnTo>
                    <a:pt x="2420" y="477"/>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31" name="Rectangle 54"/>
            <p:cNvSpPr>
              <a:spLocks noChangeArrowheads="1"/>
            </p:cNvSpPr>
            <p:nvPr/>
          </p:nvSpPr>
          <p:spPr bwMode="auto">
            <a:xfrm>
              <a:off x="4799806" y="579909"/>
              <a:ext cx="19050"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2" name="Freeform 55"/>
            <p:cNvSpPr>
              <a:spLocks/>
            </p:cNvSpPr>
            <p:nvPr/>
          </p:nvSpPr>
          <p:spPr bwMode="auto">
            <a:xfrm>
              <a:off x="4860131" y="613247"/>
              <a:ext cx="138112" cy="122237"/>
            </a:xfrm>
            <a:custGeom>
              <a:avLst/>
              <a:gdLst>
                <a:gd name="T0" fmla="*/ 306 w 350"/>
                <a:gd name="T1" fmla="*/ 94 h 308"/>
                <a:gd name="T2" fmla="*/ 305 w 350"/>
                <a:gd name="T3" fmla="*/ 82 h 308"/>
                <a:gd name="T4" fmla="*/ 300 w 350"/>
                <a:gd name="T5" fmla="*/ 60 h 308"/>
                <a:gd name="T6" fmla="*/ 289 w 350"/>
                <a:gd name="T7" fmla="*/ 45 h 308"/>
                <a:gd name="T8" fmla="*/ 271 w 350"/>
                <a:gd name="T9" fmla="*/ 37 h 308"/>
                <a:gd name="T10" fmla="*/ 259 w 350"/>
                <a:gd name="T11" fmla="*/ 35 h 308"/>
                <a:gd name="T12" fmla="*/ 244 w 350"/>
                <a:gd name="T13" fmla="*/ 38 h 308"/>
                <a:gd name="T14" fmla="*/ 232 w 350"/>
                <a:gd name="T15" fmla="*/ 43 h 308"/>
                <a:gd name="T16" fmla="*/ 221 w 350"/>
                <a:gd name="T17" fmla="*/ 50 h 308"/>
                <a:gd name="T18" fmla="*/ 213 w 350"/>
                <a:gd name="T19" fmla="*/ 61 h 308"/>
                <a:gd name="T20" fmla="*/ 201 w 350"/>
                <a:gd name="T21" fmla="*/ 87 h 308"/>
                <a:gd name="T22" fmla="*/ 197 w 350"/>
                <a:gd name="T23" fmla="*/ 118 h 308"/>
                <a:gd name="T24" fmla="*/ 153 w 350"/>
                <a:gd name="T25" fmla="*/ 308 h 308"/>
                <a:gd name="T26" fmla="*/ 153 w 350"/>
                <a:gd name="T27" fmla="*/ 94 h 308"/>
                <a:gd name="T28" fmla="*/ 151 w 350"/>
                <a:gd name="T29" fmla="*/ 70 h 308"/>
                <a:gd name="T30" fmla="*/ 143 w 350"/>
                <a:gd name="T31" fmla="*/ 51 h 308"/>
                <a:gd name="T32" fmla="*/ 129 w 350"/>
                <a:gd name="T33" fmla="*/ 40 h 308"/>
                <a:gd name="T34" fmla="*/ 107 w 350"/>
                <a:gd name="T35" fmla="*/ 35 h 308"/>
                <a:gd name="T36" fmla="*/ 98 w 350"/>
                <a:gd name="T37" fmla="*/ 37 h 308"/>
                <a:gd name="T38" fmla="*/ 85 w 350"/>
                <a:gd name="T39" fmla="*/ 40 h 308"/>
                <a:gd name="T40" fmla="*/ 74 w 350"/>
                <a:gd name="T41" fmla="*/ 46 h 308"/>
                <a:gd name="T42" fmla="*/ 64 w 350"/>
                <a:gd name="T43" fmla="*/ 55 h 308"/>
                <a:gd name="T44" fmla="*/ 53 w 350"/>
                <a:gd name="T45" fmla="*/ 73 h 308"/>
                <a:gd name="T46" fmla="*/ 45 w 350"/>
                <a:gd name="T47" fmla="*/ 101 h 308"/>
                <a:gd name="T48" fmla="*/ 44 w 350"/>
                <a:gd name="T49" fmla="*/ 308 h 308"/>
                <a:gd name="T50" fmla="*/ 0 w 350"/>
                <a:gd name="T51" fmla="*/ 7 h 308"/>
                <a:gd name="T52" fmla="*/ 41 w 350"/>
                <a:gd name="T53" fmla="*/ 46 h 308"/>
                <a:gd name="T54" fmla="*/ 44 w 350"/>
                <a:gd name="T55" fmla="*/ 46 h 308"/>
                <a:gd name="T56" fmla="*/ 52 w 350"/>
                <a:gd name="T57" fmla="*/ 32 h 308"/>
                <a:gd name="T58" fmla="*/ 67 w 350"/>
                <a:gd name="T59" fmla="*/ 16 h 308"/>
                <a:gd name="T60" fmla="*/ 87 w 350"/>
                <a:gd name="T61" fmla="*/ 5 h 308"/>
                <a:gd name="T62" fmla="*/ 118 w 350"/>
                <a:gd name="T63" fmla="*/ 0 h 308"/>
                <a:gd name="T64" fmla="*/ 134 w 350"/>
                <a:gd name="T65" fmla="*/ 1 h 308"/>
                <a:gd name="T66" fmla="*/ 158 w 350"/>
                <a:gd name="T67" fmla="*/ 10 h 308"/>
                <a:gd name="T68" fmla="*/ 176 w 350"/>
                <a:gd name="T69" fmla="*/ 23 h 308"/>
                <a:gd name="T70" fmla="*/ 187 w 350"/>
                <a:gd name="T71" fmla="*/ 38 h 308"/>
                <a:gd name="T72" fmla="*/ 193 w 350"/>
                <a:gd name="T73" fmla="*/ 46 h 308"/>
                <a:gd name="T74" fmla="*/ 197 w 350"/>
                <a:gd name="T75" fmla="*/ 39 h 308"/>
                <a:gd name="T76" fmla="*/ 210 w 350"/>
                <a:gd name="T77" fmla="*/ 23 h 308"/>
                <a:gd name="T78" fmla="*/ 229 w 350"/>
                <a:gd name="T79" fmla="*/ 10 h 308"/>
                <a:gd name="T80" fmla="*/ 254 w 350"/>
                <a:gd name="T81" fmla="*/ 1 h 308"/>
                <a:gd name="T82" fmla="*/ 269 w 350"/>
                <a:gd name="T83" fmla="*/ 0 h 308"/>
                <a:gd name="T84" fmla="*/ 296 w 350"/>
                <a:gd name="T85" fmla="*/ 4 h 308"/>
                <a:gd name="T86" fmla="*/ 311 w 350"/>
                <a:gd name="T87" fmla="*/ 9 h 308"/>
                <a:gd name="T88" fmla="*/ 323 w 350"/>
                <a:gd name="T89" fmla="*/ 16 h 308"/>
                <a:gd name="T90" fmla="*/ 334 w 350"/>
                <a:gd name="T91" fmla="*/ 27 h 308"/>
                <a:gd name="T92" fmla="*/ 342 w 350"/>
                <a:gd name="T93" fmla="*/ 39 h 308"/>
                <a:gd name="T94" fmla="*/ 348 w 350"/>
                <a:gd name="T95" fmla="*/ 55 h 308"/>
                <a:gd name="T96" fmla="*/ 350 w 350"/>
                <a:gd name="T97" fmla="*/ 82 h 308"/>
                <a:gd name="T98" fmla="*/ 306 w 350"/>
                <a:gd name="T99"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308">
                  <a:moveTo>
                    <a:pt x="306" y="308"/>
                  </a:moveTo>
                  <a:lnTo>
                    <a:pt x="306" y="94"/>
                  </a:lnTo>
                  <a:lnTo>
                    <a:pt x="306" y="94"/>
                  </a:lnTo>
                  <a:lnTo>
                    <a:pt x="305" y="82"/>
                  </a:lnTo>
                  <a:lnTo>
                    <a:pt x="304" y="70"/>
                  </a:lnTo>
                  <a:lnTo>
                    <a:pt x="300" y="60"/>
                  </a:lnTo>
                  <a:lnTo>
                    <a:pt x="296" y="51"/>
                  </a:lnTo>
                  <a:lnTo>
                    <a:pt x="289" y="45"/>
                  </a:lnTo>
                  <a:lnTo>
                    <a:pt x="282" y="40"/>
                  </a:lnTo>
                  <a:lnTo>
                    <a:pt x="271" y="37"/>
                  </a:lnTo>
                  <a:lnTo>
                    <a:pt x="259" y="35"/>
                  </a:lnTo>
                  <a:lnTo>
                    <a:pt x="259" y="35"/>
                  </a:lnTo>
                  <a:lnTo>
                    <a:pt x="252" y="37"/>
                  </a:lnTo>
                  <a:lnTo>
                    <a:pt x="244" y="38"/>
                  </a:lnTo>
                  <a:lnTo>
                    <a:pt x="238" y="40"/>
                  </a:lnTo>
                  <a:lnTo>
                    <a:pt x="232" y="43"/>
                  </a:lnTo>
                  <a:lnTo>
                    <a:pt x="226" y="46"/>
                  </a:lnTo>
                  <a:lnTo>
                    <a:pt x="221" y="50"/>
                  </a:lnTo>
                  <a:lnTo>
                    <a:pt x="216" y="55"/>
                  </a:lnTo>
                  <a:lnTo>
                    <a:pt x="213" y="61"/>
                  </a:lnTo>
                  <a:lnTo>
                    <a:pt x="205" y="73"/>
                  </a:lnTo>
                  <a:lnTo>
                    <a:pt x="201" y="87"/>
                  </a:lnTo>
                  <a:lnTo>
                    <a:pt x="198" y="102"/>
                  </a:lnTo>
                  <a:lnTo>
                    <a:pt x="197" y="118"/>
                  </a:lnTo>
                  <a:lnTo>
                    <a:pt x="197" y="308"/>
                  </a:lnTo>
                  <a:lnTo>
                    <a:pt x="153" y="308"/>
                  </a:lnTo>
                  <a:lnTo>
                    <a:pt x="153" y="94"/>
                  </a:lnTo>
                  <a:lnTo>
                    <a:pt x="153" y="94"/>
                  </a:lnTo>
                  <a:lnTo>
                    <a:pt x="153" y="82"/>
                  </a:lnTo>
                  <a:lnTo>
                    <a:pt x="151" y="70"/>
                  </a:lnTo>
                  <a:lnTo>
                    <a:pt x="147" y="60"/>
                  </a:lnTo>
                  <a:lnTo>
                    <a:pt x="143" y="51"/>
                  </a:lnTo>
                  <a:lnTo>
                    <a:pt x="136" y="45"/>
                  </a:lnTo>
                  <a:lnTo>
                    <a:pt x="129" y="40"/>
                  </a:lnTo>
                  <a:lnTo>
                    <a:pt x="118" y="37"/>
                  </a:lnTo>
                  <a:lnTo>
                    <a:pt x="107" y="35"/>
                  </a:lnTo>
                  <a:lnTo>
                    <a:pt x="107" y="35"/>
                  </a:lnTo>
                  <a:lnTo>
                    <a:pt x="98" y="37"/>
                  </a:lnTo>
                  <a:lnTo>
                    <a:pt x="92" y="38"/>
                  </a:lnTo>
                  <a:lnTo>
                    <a:pt x="85" y="40"/>
                  </a:lnTo>
                  <a:lnTo>
                    <a:pt x="79" y="43"/>
                  </a:lnTo>
                  <a:lnTo>
                    <a:pt x="74" y="46"/>
                  </a:lnTo>
                  <a:lnTo>
                    <a:pt x="68" y="50"/>
                  </a:lnTo>
                  <a:lnTo>
                    <a:pt x="64" y="55"/>
                  </a:lnTo>
                  <a:lnTo>
                    <a:pt x="59" y="61"/>
                  </a:lnTo>
                  <a:lnTo>
                    <a:pt x="53" y="73"/>
                  </a:lnTo>
                  <a:lnTo>
                    <a:pt x="49" y="87"/>
                  </a:lnTo>
                  <a:lnTo>
                    <a:pt x="45" y="101"/>
                  </a:lnTo>
                  <a:lnTo>
                    <a:pt x="44" y="117"/>
                  </a:lnTo>
                  <a:lnTo>
                    <a:pt x="44" y="308"/>
                  </a:lnTo>
                  <a:lnTo>
                    <a:pt x="0" y="308"/>
                  </a:lnTo>
                  <a:lnTo>
                    <a:pt x="0" y="7"/>
                  </a:lnTo>
                  <a:lnTo>
                    <a:pt x="33" y="7"/>
                  </a:lnTo>
                  <a:lnTo>
                    <a:pt x="41" y="46"/>
                  </a:lnTo>
                  <a:lnTo>
                    <a:pt x="44" y="46"/>
                  </a:lnTo>
                  <a:lnTo>
                    <a:pt x="44" y="46"/>
                  </a:lnTo>
                  <a:lnTo>
                    <a:pt x="47" y="39"/>
                  </a:lnTo>
                  <a:lnTo>
                    <a:pt x="52" y="32"/>
                  </a:lnTo>
                  <a:lnTo>
                    <a:pt x="58" y="23"/>
                  </a:lnTo>
                  <a:lnTo>
                    <a:pt x="67" y="16"/>
                  </a:lnTo>
                  <a:lnTo>
                    <a:pt x="77" y="10"/>
                  </a:lnTo>
                  <a:lnTo>
                    <a:pt x="87" y="5"/>
                  </a:lnTo>
                  <a:lnTo>
                    <a:pt x="102" y="1"/>
                  </a:lnTo>
                  <a:lnTo>
                    <a:pt x="118" y="0"/>
                  </a:lnTo>
                  <a:lnTo>
                    <a:pt x="118" y="0"/>
                  </a:lnTo>
                  <a:lnTo>
                    <a:pt x="134" y="1"/>
                  </a:lnTo>
                  <a:lnTo>
                    <a:pt x="147" y="5"/>
                  </a:lnTo>
                  <a:lnTo>
                    <a:pt x="158" y="10"/>
                  </a:lnTo>
                  <a:lnTo>
                    <a:pt x="168" y="16"/>
                  </a:lnTo>
                  <a:lnTo>
                    <a:pt x="176" y="23"/>
                  </a:lnTo>
                  <a:lnTo>
                    <a:pt x="182" y="31"/>
                  </a:lnTo>
                  <a:lnTo>
                    <a:pt x="187" y="38"/>
                  </a:lnTo>
                  <a:lnTo>
                    <a:pt x="191" y="46"/>
                  </a:lnTo>
                  <a:lnTo>
                    <a:pt x="193" y="46"/>
                  </a:lnTo>
                  <a:lnTo>
                    <a:pt x="193" y="46"/>
                  </a:lnTo>
                  <a:lnTo>
                    <a:pt x="197" y="39"/>
                  </a:lnTo>
                  <a:lnTo>
                    <a:pt x="203" y="32"/>
                  </a:lnTo>
                  <a:lnTo>
                    <a:pt x="210" y="23"/>
                  </a:lnTo>
                  <a:lnTo>
                    <a:pt x="219" y="16"/>
                  </a:lnTo>
                  <a:lnTo>
                    <a:pt x="229" y="10"/>
                  </a:lnTo>
                  <a:lnTo>
                    <a:pt x="241" y="5"/>
                  </a:lnTo>
                  <a:lnTo>
                    <a:pt x="254" y="1"/>
                  </a:lnTo>
                  <a:lnTo>
                    <a:pt x="269" y="0"/>
                  </a:lnTo>
                  <a:lnTo>
                    <a:pt x="269" y="0"/>
                  </a:lnTo>
                  <a:lnTo>
                    <a:pt x="287" y="1"/>
                  </a:lnTo>
                  <a:lnTo>
                    <a:pt x="296" y="4"/>
                  </a:lnTo>
                  <a:lnTo>
                    <a:pt x="304" y="6"/>
                  </a:lnTo>
                  <a:lnTo>
                    <a:pt x="311" y="9"/>
                  </a:lnTo>
                  <a:lnTo>
                    <a:pt x="317" y="12"/>
                  </a:lnTo>
                  <a:lnTo>
                    <a:pt x="323" y="16"/>
                  </a:lnTo>
                  <a:lnTo>
                    <a:pt x="330" y="21"/>
                  </a:lnTo>
                  <a:lnTo>
                    <a:pt x="334" y="27"/>
                  </a:lnTo>
                  <a:lnTo>
                    <a:pt x="338" y="33"/>
                  </a:lnTo>
                  <a:lnTo>
                    <a:pt x="342" y="39"/>
                  </a:lnTo>
                  <a:lnTo>
                    <a:pt x="345" y="46"/>
                  </a:lnTo>
                  <a:lnTo>
                    <a:pt x="348" y="55"/>
                  </a:lnTo>
                  <a:lnTo>
                    <a:pt x="349" y="63"/>
                  </a:lnTo>
                  <a:lnTo>
                    <a:pt x="350" y="82"/>
                  </a:lnTo>
                  <a:lnTo>
                    <a:pt x="350" y="308"/>
                  </a:lnTo>
                  <a:lnTo>
                    <a:pt x="306"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3" name="Freeform 56"/>
            <p:cNvSpPr>
              <a:spLocks noEditPoints="1"/>
            </p:cNvSpPr>
            <p:nvPr/>
          </p:nvSpPr>
          <p:spPr bwMode="auto">
            <a:xfrm>
              <a:off x="5034756" y="613247"/>
              <a:ext cx="88900" cy="166687"/>
            </a:xfrm>
            <a:custGeom>
              <a:avLst/>
              <a:gdLst>
                <a:gd name="T0" fmla="*/ 40 w 224"/>
                <a:gd name="T1" fmla="*/ 46 h 419"/>
                <a:gd name="T2" fmla="*/ 44 w 224"/>
                <a:gd name="T3" fmla="*/ 46 h 419"/>
                <a:gd name="T4" fmla="*/ 52 w 224"/>
                <a:gd name="T5" fmla="*/ 32 h 419"/>
                <a:gd name="T6" fmla="*/ 69 w 224"/>
                <a:gd name="T7" fmla="*/ 15 h 419"/>
                <a:gd name="T8" fmla="*/ 82 w 224"/>
                <a:gd name="T9" fmla="*/ 7 h 419"/>
                <a:gd name="T10" fmla="*/ 99 w 224"/>
                <a:gd name="T11" fmla="*/ 3 h 419"/>
                <a:gd name="T12" fmla="*/ 120 w 224"/>
                <a:gd name="T13" fmla="*/ 0 h 419"/>
                <a:gd name="T14" fmla="*/ 135 w 224"/>
                <a:gd name="T15" fmla="*/ 1 h 419"/>
                <a:gd name="T16" fmla="*/ 162 w 224"/>
                <a:gd name="T17" fmla="*/ 7 h 419"/>
                <a:gd name="T18" fmla="*/ 182 w 224"/>
                <a:gd name="T19" fmla="*/ 18 h 419"/>
                <a:gd name="T20" fmla="*/ 198 w 224"/>
                <a:gd name="T21" fmla="*/ 34 h 419"/>
                <a:gd name="T22" fmla="*/ 209 w 224"/>
                <a:gd name="T23" fmla="*/ 54 h 419"/>
                <a:gd name="T24" fmla="*/ 218 w 224"/>
                <a:gd name="T25" fmla="*/ 77 h 419"/>
                <a:gd name="T26" fmla="*/ 221 w 224"/>
                <a:gd name="T27" fmla="*/ 105 h 419"/>
                <a:gd name="T28" fmla="*/ 224 w 224"/>
                <a:gd name="T29" fmla="*/ 150 h 419"/>
                <a:gd name="T30" fmla="*/ 224 w 224"/>
                <a:gd name="T31" fmla="*/ 169 h 419"/>
                <a:gd name="T32" fmla="*/ 220 w 224"/>
                <a:gd name="T33" fmla="*/ 205 h 419"/>
                <a:gd name="T34" fmla="*/ 211 w 224"/>
                <a:gd name="T35" fmla="*/ 235 h 419"/>
                <a:gd name="T36" fmla="*/ 199 w 224"/>
                <a:gd name="T37" fmla="*/ 261 h 419"/>
                <a:gd name="T38" fmla="*/ 182 w 224"/>
                <a:gd name="T39" fmla="*/ 283 h 419"/>
                <a:gd name="T40" fmla="*/ 160 w 224"/>
                <a:gd name="T41" fmla="*/ 298 h 419"/>
                <a:gd name="T42" fmla="*/ 134 w 224"/>
                <a:gd name="T43" fmla="*/ 309 h 419"/>
                <a:gd name="T44" fmla="*/ 99 w 224"/>
                <a:gd name="T45" fmla="*/ 315 h 419"/>
                <a:gd name="T46" fmla="*/ 44 w 224"/>
                <a:gd name="T47" fmla="*/ 315 h 419"/>
                <a:gd name="T48" fmla="*/ 0 w 224"/>
                <a:gd name="T49" fmla="*/ 419 h 419"/>
                <a:gd name="T50" fmla="*/ 33 w 224"/>
                <a:gd name="T51" fmla="*/ 7 h 419"/>
                <a:gd name="T52" fmla="*/ 76 w 224"/>
                <a:gd name="T53" fmla="*/ 285 h 419"/>
                <a:gd name="T54" fmla="*/ 91 w 224"/>
                <a:gd name="T55" fmla="*/ 284 h 419"/>
                <a:gd name="T56" fmla="*/ 117 w 224"/>
                <a:gd name="T57" fmla="*/ 279 h 419"/>
                <a:gd name="T58" fmla="*/ 137 w 224"/>
                <a:gd name="T59" fmla="*/ 270 h 419"/>
                <a:gd name="T60" fmla="*/ 153 w 224"/>
                <a:gd name="T61" fmla="*/ 257 h 419"/>
                <a:gd name="T62" fmla="*/ 164 w 224"/>
                <a:gd name="T63" fmla="*/ 239 h 419"/>
                <a:gd name="T64" fmla="*/ 172 w 224"/>
                <a:gd name="T65" fmla="*/ 218 h 419"/>
                <a:gd name="T66" fmla="*/ 177 w 224"/>
                <a:gd name="T67" fmla="*/ 193 h 419"/>
                <a:gd name="T68" fmla="*/ 180 w 224"/>
                <a:gd name="T69" fmla="*/ 149 h 419"/>
                <a:gd name="T70" fmla="*/ 179 w 224"/>
                <a:gd name="T71" fmla="*/ 128 h 419"/>
                <a:gd name="T72" fmla="*/ 174 w 224"/>
                <a:gd name="T73" fmla="*/ 88 h 419"/>
                <a:gd name="T74" fmla="*/ 168 w 224"/>
                <a:gd name="T75" fmla="*/ 71 h 419"/>
                <a:gd name="T76" fmla="*/ 159 w 224"/>
                <a:gd name="T77" fmla="*/ 56 h 419"/>
                <a:gd name="T78" fmla="*/ 147 w 224"/>
                <a:gd name="T79" fmla="*/ 45 h 419"/>
                <a:gd name="T80" fmla="*/ 131 w 224"/>
                <a:gd name="T81" fmla="*/ 38 h 419"/>
                <a:gd name="T82" fmla="*/ 112 w 224"/>
                <a:gd name="T83" fmla="*/ 35 h 419"/>
                <a:gd name="T84" fmla="*/ 103 w 224"/>
                <a:gd name="T85" fmla="*/ 37 h 419"/>
                <a:gd name="T86" fmla="*/ 87 w 224"/>
                <a:gd name="T87" fmla="*/ 40 h 419"/>
                <a:gd name="T88" fmla="*/ 74 w 224"/>
                <a:gd name="T89" fmla="*/ 48 h 419"/>
                <a:gd name="T90" fmla="*/ 64 w 224"/>
                <a:gd name="T91" fmla="*/ 59 h 419"/>
                <a:gd name="T92" fmla="*/ 53 w 224"/>
                <a:gd name="T93" fmla="*/ 79 h 419"/>
                <a:gd name="T94" fmla="*/ 45 w 224"/>
                <a:gd name="T95" fmla="*/ 112 h 419"/>
                <a:gd name="T96" fmla="*/ 44 w 224"/>
                <a:gd name="T97" fmla="*/ 285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4" h="419">
                  <a:moveTo>
                    <a:pt x="33" y="7"/>
                  </a:moveTo>
                  <a:lnTo>
                    <a:pt x="40" y="46"/>
                  </a:lnTo>
                  <a:lnTo>
                    <a:pt x="44" y="46"/>
                  </a:lnTo>
                  <a:lnTo>
                    <a:pt x="44" y="46"/>
                  </a:lnTo>
                  <a:lnTo>
                    <a:pt x="47" y="39"/>
                  </a:lnTo>
                  <a:lnTo>
                    <a:pt x="52" y="32"/>
                  </a:lnTo>
                  <a:lnTo>
                    <a:pt x="59" y="23"/>
                  </a:lnTo>
                  <a:lnTo>
                    <a:pt x="69" y="15"/>
                  </a:lnTo>
                  <a:lnTo>
                    <a:pt x="76" y="11"/>
                  </a:lnTo>
                  <a:lnTo>
                    <a:pt x="82" y="7"/>
                  </a:lnTo>
                  <a:lnTo>
                    <a:pt x="91" y="5"/>
                  </a:lnTo>
                  <a:lnTo>
                    <a:pt x="99" y="3"/>
                  </a:lnTo>
                  <a:lnTo>
                    <a:pt x="109" y="1"/>
                  </a:lnTo>
                  <a:lnTo>
                    <a:pt x="120" y="0"/>
                  </a:lnTo>
                  <a:lnTo>
                    <a:pt x="120" y="0"/>
                  </a:lnTo>
                  <a:lnTo>
                    <a:pt x="135" y="1"/>
                  </a:lnTo>
                  <a:lnTo>
                    <a:pt x="149" y="4"/>
                  </a:lnTo>
                  <a:lnTo>
                    <a:pt x="162" y="7"/>
                  </a:lnTo>
                  <a:lnTo>
                    <a:pt x="172" y="12"/>
                  </a:lnTo>
                  <a:lnTo>
                    <a:pt x="182" y="18"/>
                  </a:lnTo>
                  <a:lnTo>
                    <a:pt x="191" y="26"/>
                  </a:lnTo>
                  <a:lnTo>
                    <a:pt x="198" y="34"/>
                  </a:lnTo>
                  <a:lnTo>
                    <a:pt x="204" y="43"/>
                  </a:lnTo>
                  <a:lnTo>
                    <a:pt x="209" y="54"/>
                  </a:lnTo>
                  <a:lnTo>
                    <a:pt x="214" y="65"/>
                  </a:lnTo>
                  <a:lnTo>
                    <a:pt x="218" y="77"/>
                  </a:lnTo>
                  <a:lnTo>
                    <a:pt x="220" y="90"/>
                  </a:lnTo>
                  <a:lnTo>
                    <a:pt x="221" y="105"/>
                  </a:lnTo>
                  <a:lnTo>
                    <a:pt x="224" y="119"/>
                  </a:lnTo>
                  <a:lnTo>
                    <a:pt x="224" y="150"/>
                  </a:lnTo>
                  <a:lnTo>
                    <a:pt x="224" y="150"/>
                  </a:lnTo>
                  <a:lnTo>
                    <a:pt x="224" y="169"/>
                  </a:lnTo>
                  <a:lnTo>
                    <a:pt x="222" y="188"/>
                  </a:lnTo>
                  <a:lnTo>
                    <a:pt x="220" y="205"/>
                  </a:lnTo>
                  <a:lnTo>
                    <a:pt x="216" y="221"/>
                  </a:lnTo>
                  <a:lnTo>
                    <a:pt x="211" y="235"/>
                  </a:lnTo>
                  <a:lnTo>
                    <a:pt x="207" y="249"/>
                  </a:lnTo>
                  <a:lnTo>
                    <a:pt x="199" y="261"/>
                  </a:lnTo>
                  <a:lnTo>
                    <a:pt x="192" y="273"/>
                  </a:lnTo>
                  <a:lnTo>
                    <a:pt x="182" y="283"/>
                  </a:lnTo>
                  <a:lnTo>
                    <a:pt x="172" y="291"/>
                  </a:lnTo>
                  <a:lnTo>
                    <a:pt x="160" y="298"/>
                  </a:lnTo>
                  <a:lnTo>
                    <a:pt x="148" y="305"/>
                  </a:lnTo>
                  <a:lnTo>
                    <a:pt x="134" y="309"/>
                  </a:lnTo>
                  <a:lnTo>
                    <a:pt x="117" y="313"/>
                  </a:lnTo>
                  <a:lnTo>
                    <a:pt x="99" y="315"/>
                  </a:lnTo>
                  <a:lnTo>
                    <a:pt x="80" y="315"/>
                  </a:lnTo>
                  <a:lnTo>
                    <a:pt x="44" y="315"/>
                  </a:lnTo>
                  <a:lnTo>
                    <a:pt x="44" y="419"/>
                  </a:lnTo>
                  <a:lnTo>
                    <a:pt x="0" y="419"/>
                  </a:lnTo>
                  <a:lnTo>
                    <a:pt x="0" y="7"/>
                  </a:lnTo>
                  <a:lnTo>
                    <a:pt x="33" y="7"/>
                  </a:lnTo>
                  <a:close/>
                  <a:moveTo>
                    <a:pt x="44" y="285"/>
                  </a:moveTo>
                  <a:lnTo>
                    <a:pt x="76" y="285"/>
                  </a:lnTo>
                  <a:lnTo>
                    <a:pt x="76" y="285"/>
                  </a:lnTo>
                  <a:lnTo>
                    <a:pt x="91" y="284"/>
                  </a:lnTo>
                  <a:lnTo>
                    <a:pt x="104" y="283"/>
                  </a:lnTo>
                  <a:lnTo>
                    <a:pt x="117" y="279"/>
                  </a:lnTo>
                  <a:lnTo>
                    <a:pt x="127" y="275"/>
                  </a:lnTo>
                  <a:lnTo>
                    <a:pt x="137" y="270"/>
                  </a:lnTo>
                  <a:lnTo>
                    <a:pt x="146" y="264"/>
                  </a:lnTo>
                  <a:lnTo>
                    <a:pt x="153" y="257"/>
                  </a:lnTo>
                  <a:lnTo>
                    <a:pt x="159" y="249"/>
                  </a:lnTo>
                  <a:lnTo>
                    <a:pt x="164" y="239"/>
                  </a:lnTo>
                  <a:lnTo>
                    <a:pt x="169" y="229"/>
                  </a:lnTo>
                  <a:lnTo>
                    <a:pt x="172" y="218"/>
                  </a:lnTo>
                  <a:lnTo>
                    <a:pt x="175" y="206"/>
                  </a:lnTo>
                  <a:lnTo>
                    <a:pt x="177" y="193"/>
                  </a:lnTo>
                  <a:lnTo>
                    <a:pt x="179" y="179"/>
                  </a:lnTo>
                  <a:lnTo>
                    <a:pt x="180" y="149"/>
                  </a:lnTo>
                  <a:lnTo>
                    <a:pt x="180" y="149"/>
                  </a:lnTo>
                  <a:lnTo>
                    <a:pt x="179" y="128"/>
                  </a:lnTo>
                  <a:lnTo>
                    <a:pt x="177" y="106"/>
                  </a:lnTo>
                  <a:lnTo>
                    <a:pt x="174" y="88"/>
                  </a:lnTo>
                  <a:lnTo>
                    <a:pt x="171" y="79"/>
                  </a:lnTo>
                  <a:lnTo>
                    <a:pt x="168" y="71"/>
                  </a:lnTo>
                  <a:lnTo>
                    <a:pt x="164" y="63"/>
                  </a:lnTo>
                  <a:lnTo>
                    <a:pt x="159" y="56"/>
                  </a:lnTo>
                  <a:lnTo>
                    <a:pt x="153" y="50"/>
                  </a:lnTo>
                  <a:lnTo>
                    <a:pt x="147" y="45"/>
                  </a:lnTo>
                  <a:lnTo>
                    <a:pt x="140" y="42"/>
                  </a:lnTo>
                  <a:lnTo>
                    <a:pt x="131" y="38"/>
                  </a:lnTo>
                  <a:lnTo>
                    <a:pt x="121" y="37"/>
                  </a:lnTo>
                  <a:lnTo>
                    <a:pt x="112" y="35"/>
                  </a:lnTo>
                  <a:lnTo>
                    <a:pt x="112" y="35"/>
                  </a:lnTo>
                  <a:lnTo>
                    <a:pt x="103" y="37"/>
                  </a:lnTo>
                  <a:lnTo>
                    <a:pt x="95" y="38"/>
                  </a:lnTo>
                  <a:lnTo>
                    <a:pt x="87" y="40"/>
                  </a:lnTo>
                  <a:lnTo>
                    <a:pt x="81" y="44"/>
                  </a:lnTo>
                  <a:lnTo>
                    <a:pt x="74" y="48"/>
                  </a:lnTo>
                  <a:lnTo>
                    <a:pt x="69" y="54"/>
                  </a:lnTo>
                  <a:lnTo>
                    <a:pt x="64" y="59"/>
                  </a:lnTo>
                  <a:lnTo>
                    <a:pt x="59" y="65"/>
                  </a:lnTo>
                  <a:lnTo>
                    <a:pt x="53" y="79"/>
                  </a:lnTo>
                  <a:lnTo>
                    <a:pt x="47" y="95"/>
                  </a:lnTo>
                  <a:lnTo>
                    <a:pt x="45" y="112"/>
                  </a:lnTo>
                  <a:lnTo>
                    <a:pt x="44" y="130"/>
                  </a:lnTo>
                  <a:lnTo>
                    <a:pt x="44"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4" name="Freeform 57"/>
            <p:cNvSpPr>
              <a:spLocks/>
            </p:cNvSpPr>
            <p:nvPr/>
          </p:nvSpPr>
          <p:spPr bwMode="auto">
            <a:xfrm>
              <a:off x="5153818" y="616422"/>
              <a:ext cx="82550" cy="122237"/>
            </a:xfrm>
            <a:custGeom>
              <a:avLst/>
              <a:gdLst>
                <a:gd name="T0" fmla="*/ 44 w 209"/>
                <a:gd name="T1" fmla="*/ 0 h 308"/>
                <a:gd name="T2" fmla="*/ 44 w 209"/>
                <a:gd name="T3" fmla="*/ 210 h 308"/>
                <a:gd name="T4" fmla="*/ 44 w 209"/>
                <a:gd name="T5" fmla="*/ 210 h 308"/>
                <a:gd name="T6" fmla="*/ 45 w 209"/>
                <a:gd name="T7" fmla="*/ 226 h 308"/>
                <a:gd name="T8" fmla="*/ 46 w 209"/>
                <a:gd name="T9" fmla="*/ 238 h 308"/>
                <a:gd name="T10" fmla="*/ 50 w 209"/>
                <a:gd name="T11" fmla="*/ 249 h 308"/>
                <a:gd name="T12" fmla="*/ 55 w 209"/>
                <a:gd name="T13" fmla="*/ 259 h 308"/>
                <a:gd name="T14" fmla="*/ 62 w 209"/>
                <a:gd name="T15" fmla="*/ 265 h 308"/>
                <a:gd name="T16" fmla="*/ 70 w 209"/>
                <a:gd name="T17" fmla="*/ 270 h 308"/>
                <a:gd name="T18" fmla="*/ 81 w 209"/>
                <a:gd name="T19" fmla="*/ 272 h 308"/>
                <a:gd name="T20" fmla="*/ 95 w 209"/>
                <a:gd name="T21" fmla="*/ 273 h 308"/>
                <a:gd name="T22" fmla="*/ 95 w 209"/>
                <a:gd name="T23" fmla="*/ 273 h 308"/>
                <a:gd name="T24" fmla="*/ 103 w 209"/>
                <a:gd name="T25" fmla="*/ 273 h 308"/>
                <a:gd name="T26" fmla="*/ 112 w 209"/>
                <a:gd name="T27" fmla="*/ 271 h 308"/>
                <a:gd name="T28" fmla="*/ 120 w 209"/>
                <a:gd name="T29" fmla="*/ 268 h 308"/>
                <a:gd name="T30" fmla="*/ 128 w 209"/>
                <a:gd name="T31" fmla="*/ 266 h 308"/>
                <a:gd name="T32" fmla="*/ 134 w 209"/>
                <a:gd name="T33" fmla="*/ 261 h 308"/>
                <a:gd name="T34" fmla="*/ 140 w 209"/>
                <a:gd name="T35" fmla="*/ 256 h 308"/>
                <a:gd name="T36" fmla="*/ 145 w 209"/>
                <a:gd name="T37" fmla="*/ 251 h 308"/>
                <a:gd name="T38" fmla="*/ 149 w 209"/>
                <a:gd name="T39" fmla="*/ 245 h 308"/>
                <a:gd name="T40" fmla="*/ 153 w 209"/>
                <a:gd name="T41" fmla="*/ 238 h 308"/>
                <a:gd name="T42" fmla="*/ 157 w 209"/>
                <a:gd name="T43" fmla="*/ 231 h 308"/>
                <a:gd name="T44" fmla="*/ 162 w 209"/>
                <a:gd name="T45" fmla="*/ 216 h 308"/>
                <a:gd name="T46" fmla="*/ 164 w 209"/>
                <a:gd name="T47" fmla="*/ 199 h 308"/>
                <a:gd name="T48" fmla="*/ 165 w 209"/>
                <a:gd name="T49" fmla="*/ 181 h 308"/>
                <a:gd name="T50" fmla="*/ 165 w 209"/>
                <a:gd name="T51" fmla="*/ 0 h 308"/>
                <a:gd name="T52" fmla="*/ 209 w 209"/>
                <a:gd name="T53" fmla="*/ 0 h 308"/>
                <a:gd name="T54" fmla="*/ 209 w 209"/>
                <a:gd name="T55" fmla="*/ 301 h 308"/>
                <a:gd name="T56" fmla="*/ 176 w 209"/>
                <a:gd name="T57" fmla="*/ 301 h 308"/>
                <a:gd name="T58" fmla="*/ 169 w 209"/>
                <a:gd name="T59" fmla="*/ 263 h 308"/>
                <a:gd name="T60" fmla="*/ 165 w 209"/>
                <a:gd name="T61" fmla="*/ 263 h 308"/>
                <a:gd name="T62" fmla="*/ 165 w 209"/>
                <a:gd name="T63" fmla="*/ 263 h 308"/>
                <a:gd name="T64" fmla="*/ 158 w 209"/>
                <a:gd name="T65" fmla="*/ 274 h 308"/>
                <a:gd name="T66" fmla="*/ 151 w 209"/>
                <a:gd name="T67" fmla="*/ 284 h 308"/>
                <a:gd name="T68" fmla="*/ 141 w 209"/>
                <a:gd name="T69" fmla="*/ 291 h 308"/>
                <a:gd name="T70" fmla="*/ 131 w 209"/>
                <a:gd name="T71" fmla="*/ 298 h 308"/>
                <a:gd name="T72" fmla="*/ 120 w 209"/>
                <a:gd name="T73" fmla="*/ 302 h 308"/>
                <a:gd name="T74" fmla="*/ 109 w 209"/>
                <a:gd name="T75" fmla="*/ 306 h 308"/>
                <a:gd name="T76" fmla="*/ 97 w 209"/>
                <a:gd name="T77" fmla="*/ 308 h 308"/>
                <a:gd name="T78" fmla="*/ 84 w 209"/>
                <a:gd name="T79" fmla="*/ 308 h 308"/>
                <a:gd name="T80" fmla="*/ 84 w 209"/>
                <a:gd name="T81" fmla="*/ 308 h 308"/>
                <a:gd name="T82" fmla="*/ 74 w 209"/>
                <a:gd name="T83" fmla="*/ 308 h 308"/>
                <a:gd name="T84" fmla="*/ 64 w 209"/>
                <a:gd name="T85" fmla="*/ 307 h 308"/>
                <a:gd name="T86" fmla="*/ 56 w 209"/>
                <a:gd name="T87" fmla="*/ 305 h 308"/>
                <a:gd name="T88" fmla="*/ 47 w 209"/>
                <a:gd name="T89" fmla="*/ 302 h 308"/>
                <a:gd name="T90" fmla="*/ 40 w 209"/>
                <a:gd name="T91" fmla="*/ 299 h 308"/>
                <a:gd name="T92" fmla="*/ 33 w 209"/>
                <a:gd name="T93" fmla="*/ 295 h 308"/>
                <a:gd name="T94" fmla="*/ 27 w 209"/>
                <a:gd name="T95" fmla="*/ 290 h 308"/>
                <a:gd name="T96" fmla="*/ 20 w 209"/>
                <a:gd name="T97" fmla="*/ 284 h 308"/>
                <a:gd name="T98" fmla="*/ 16 w 209"/>
                <a:gd name="T99" fmla="*/ 278 h 308"/>
                <a:gd name="T100" fmla="*/ 12 w 209"/>
                <a:gd name="T101" fmla="*/ 272 h 308"/>
                <a:gd name="T102" fmla="*/ 8 w 209"/>
                <a:gd name="T103" fmla="*/ 265 h 308"/>
                <a:gd name="T104" fmla="*/ 5 w 209"/>
                <a:gd name="T105" fmla="*/ 256 h 308"/>
                <a:gd name="T106" fmla="*/ 2 w 209"/>
                <a:gd name="T107" fmla="*/ 248 h 308"/>
                <a:gd name="T108" fmla="*/ 1 w 209"/>
                <a:gd name="T109" fmla="*/ 238 h 308"/>
                <a:gd name="T110" fmla="*/ 0 w 209"/>
                <a:gd name="T111" fmla="*/ 218 h 308"/>
                <a:gd name="T112" fmla="*/ 0 w 209"/>
                <a:gd name="T113" fmla="*/ 0 h 308"/>
                <a:gd name="T114" fmla="*/ 44 w 209"/>
                <a:gd name="T115"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9" h="308">
                  <a:moveTo>
                    <a:pt x="44" y="0"/>
                  </a:moveTo>
                  <a:lnTo>
                    <a:pt x="44" y="210"/>
                  </a:lnTo>
                  <a:lnTo>
                    <a:pt x="44" y="210"/>
                  </a:lnTo>
                  <a:lnTo>
                    <a:pt x="45" y="226"/>
                  </a:lnTo>
                  <a:lnTo>
                    <a:pt x="46" y="238"/>
                  </a:lnTo>
                  <a:lnTo>
                    <a:pt x="50" y="249"/>
                  </a:lnTo>
                  <a:lnTo>
                    <a:pt x="55" y="259"/>
                  </a:lnTo>
                  <a:lnTo>
                    <a:pt x="62" y="265"/>
                  </a:lnTo>
                  <a:lnTo>
                    <a:pt x="70" y="270"/>
                  </a:lnTo>
                  <a:lnTo>
                    <a:pt x="81" y="272"/>
                  </a:lnTo>
                  <a:lnTo>
                    <a:pt x="95" y="273"/>
                  </a:lnTo>
                  <a:lnTo>
                    <a:pt x="95" y="273"/>
                  </a:lnTo>
                  <a:lnTo>
                    <a:pt x="103" y="273"/>
                  </a:lnTo>
                  <a:lnTo>
                    <a:pt x="112" y="271"/>
                  </a:lnTo>
                  <a:lnTo>
                    <a:pt x="120" y="268"/>
                  </a:lnTo>
                  <a:lnTo>
                    <a:pt x="128" y="266"/>
                  </a:lnTo>
                  <a:lnTo>
                    <a:pt x="134" y="261"/>
                  </a:lnTo>
                  <a:lnTo>
                    <a:pt x="140" y="256"/>
                  </a:lnTo>
                  <a:lnTo>
                    <a:pt x="145" y="251"/>
                  </a:lnTo>
                  <a:lnTo>
                    <a:pt x="149" y="245"/>
                  </a:lnTo>
                  <a:lnTo>
                    <a:pt x="153" y="238"/>
                  </a:lnTo>
                  <a:lnTo>
                    <a:pt x="157" y="231"/>
                  </a:lnTo>
                  <a:lnTo>
                    <a:pt x="162" y="216"/>
                  </a:lnTo>
                  <a:lnTo>
                    <a:pt x="164" y="199"/>
                  </a:lnTo>
                  <a:lnTo>
                    <a:pt x="165" y="181"/>
                  </a:lnTo>
                  <a:lnTo>
                    <a:pt x="165" y="0"/>
                  </a:lnTo>
                  <a:lnTo>
                    <a:pt x="209" y="0"/>
                  </a:lnTo>
                  <a:lnTo>
                    <a:pt x="209" y="301"/>
                  </a:lnTo>
                  <a:lnTo>
                    <a:pt x="176" y="301"/>
                  </a:lnTo>
                  <a:lnTo>
                    <a:pt x="169" y="263"/>
                  </a:lnTo>
                  <a:lnTo>
                    <a:pt x="165" y="263"/>
                  </a:lnTo>
                  <a:lnTo>
                    <a:pt x="165" y="263"/>
                  </a:lnTo>
                  <a:lnTo>
                    <a:pt x="158" y="274"/>
                  </a:lnTo>
                  <a:lnTo>
                    <a:pt x="151" y="284"/>
                  </a:lnTo>
                  <a:lnTo>
                    <a:pt x="141" y="291"/>
                  </a:lnTo>
                  <a:lnTo>
                    <a:pt x="131" y="298"/>
                  </a:lnTo>
                  <a:lnTo>
                    <a:pt x="120" y="302"/>
                  </a:lnTo>
                  <a:lnTo>
                    <a:pt x="109" y="306"/>
                  </a:lnTo>
                  <a:lnTo>
                    <a:pt x="97" y="308"/>
                  </a:lnTo>
                  <a:lnTo>
                    <a:pt x="84" y="308"/>
                  </a:lnTo>
                  <a:lnTo>
                    <a:pt x="84" y="308"/>
                  </a:lnTo>
                  <a:lnTo>
                    <a:pt x="74" y="308"/>
                  </a:lnTo>
                  <a:lnTo>
                    <a:pt x="64" y="307"/>
                  </a:lnTo>
                  <a:lnTo>
                    <a:pt x="56" y="305"/>
                  </a:lnTo>
                  <a:lnTo>
                    <a:pt x="47" y="302"/>
                  </a:lnTo>
                  <a:lnTo>
                    <a:pt x="40" y="299"/>
                  </a:lnTo>
                  <a:lnTo>
                    <a:pt x="33" y="295"/>
                  </a:lnTo>
                  <a:lnTo>
                    <a:pt x="27" y="290"/>
                  </a:lnTo>
                  <a:lnTo>
                    <a:pt x="20" y="284"/>
                  </a:lnTo>
                  <a:lnTo>
                    <a:pt x="16" y="278"/>
                  </a:lnTo>
                  <a:lnTo>
                    <a:pt x="12" y="272"/>
                  </a:lnTo>
                  <a:lnTo>
                    <a:pt x="8" y="265"/>
                  </a:lnTo>
                  <a:lnTo>
                    <a:pt x="5" y="256"/>
                  </a:lnTo>
                  <a:lnTo>
                    <a:pt x="2" y="248"/>
                  </a:lnTo>
                  <a:lnTo>
                    <a:pt x="1" y="238"/>
                  </a:lnTo>
                  <a:lnTo>
                    <a:pt x="0" y="218"/>
                  </a:lnTo>
                  <a:lnTo>
                    <a:pt x="0"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5" name="Rectangle 58"/>
            <p:cNvSpPr>
              <a:spLocks noChangeArrowheads="1"/>
            </p:cNvSpPr>
            <p:nvPr/>
          </p:nvSpPr>
          <p:spPr bwMode="auto">
            <a:xfrm>
              <a:off x="5274468" y="567209"/>
              <a:ext cx="17462"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6" name="Freeform 59"/>
            <p:cNvSpPr>
              <a:spLocks/>
            </p:cNvSpPr>
            <p:nvPr/>
          </p:nvSpPr>
          <p:spPr bwMode="auto">
            <a:xfrm>
              <a:off x="5320506" y="613247"/>
              <a:ext cx="79375" cy="125412"/>
            </a:xfrm>
            <a:custGeom>
              <a:avLst/>
              <a:gdLst>
                <a:gd name="T0" fmla="*/ 83 w 201"/>
                <a:gd name="T1" fmla="*/ 314 h 314"/>
                <a:gd name="T2" fmla="*/ 45 w 201"/>
                <a:gd name="T3" fmla="*/ 306 h 314"/>
                <a:gd name="T4" fmla="*/ 11 w 201"/>
                <a:gd name="T5" fmla="*/ 289 h 314"/>
                <a:gd name="T6" fmla="*/ 24 w 201"/>
                <a:gd name="T7" fmla="*/ 249 h 314"/>
                <a:gd name="T8" fmla="*/ 40 w 201"/>
                <a:gd name="T9" fmla="*/ 263 h 314"/>
                <a:gd name="T10" fmla="*/ 69 w 201"/>
                <a:gd name="T11" fmla="*/ 277 h 314"/>
                <a:gd name="T12" fmla="*/ 96 w 201"/>
                <a:gd name="T13" fmla="*/ 280 h 314"/>
                <a:gd name="T14" fmla="*/ 130 w 201"/>
                <a:gd name="T15" fmla="*/ 273 h 314"/>
                <a:gd name="T16" fmla="*/ 152 w 201"/>
                <a:gd name="T17" fmla="*/ 252 h 314"/>
                <a:gd name="T18" fmla="*/ 157 w 201"/>
                <a:gd name="T19" fmla="*/ 230 h 314"/>
                <a:gd name="T20" fmla="*/ 147 w 201"/>
                <a:gd name="T21" fmla="*/ 199 h 314"/>
                <a:gd name="T22" fmla="*/ 120 w 201"/>
                <a:gd name="T23" fmla="*/ 182 h 314"/>
                <a:gd name="T24" fmla="*/ 96 w 201"/>
                <a:gd name="T25" fmla="*/ 175 h 314"/>
                <a:gd name="T26" fmla="*/ 46 w 201"/>
                <a:gd name="T27" fmla="*/ 156 h 314"/>
                <a:gd name="T28" fmla="*/ 23 w 201"/>
                <a:gd name="T29" fmla="*/ 135 h 314"/>
                <a:gd name="T30" fmla="*/ 13 w 201"/>
                <a:gd name="T31" fmla="*/ 115 h 314"/>
                <a:gd name="T32" fmla="*/ 10 w 201"/>
                <a:gd name="T33" fmla="*/ 87 h 314"/>
                <a:gd name="T34" fmla="*/ 12 w 201"/>
                <a:gd name="T35" fmla="*/ 67 h 314"/>
                <a:gd name="T36" fmla="*/ 22 w 201"/>
                <a:gd name="T37" fmla="*/ 43 h 314"/>
                <a:gd name="T38" fmla="*/ 40 w 201"/>
                <a:gd name="T39" fmla="*/ 23 h 314"/>
                <a:gd name="T40" fmla="*/ 63 w 201"/>
                <a:gd name="T41" fmla="*/ 10 h 314"/>
                <a:gd name="T42" fmla="*/ 91 w 201"/>
                <a:gd name="T43" fmla="*/ 1 h 314"/>
                <a:gd name="T44" fmla="*/ 110 w 201"/>
                <a:gd name="T45" fmla="*/ 0 h 314"/>
                <a:gd name="T46" fmla="*/ 179 w 201"/>
                <a:gd name="T47" fmla="*/ 10 h 314"/>
                <a:gd name="T48" fmla="*/ 186 w 201"/>
                <a:gd name="T49" fmla="*/ 45 h 314"/>
                <a:gd name="T50" fmla="*/ 143 w 201"/>
                <a:gd name="T51" fmla="*/ 37 h 314"/>
                <a:gd name="T52" fmla="*/ 118 w 201"/>
                <a:gd name="T53" fmla="*/ 34 h 314"/>
                <a:gd name="T54" fmla="*/ 81 w 201"/>
                <a:gd name="T55" fmla="*/ 40 h 314"/>
                <a:gd name="T56" fmla="*/ 58 w 201"/>
                <a:gd name="T57" fmla="*/ 60 h 314"/>
                <a:gd name="T58" fmla="*/ 53 w 201"/>
                <a:gd name="T59" fmla="*/ 82 h 314"/>
                <a:gd name="T60" fmla="*/ 63 w 201"/>
                <a:gd name="T61" fmla="*/ 112 h 314"/>
                <a:gd name="T62" fmla="*/ 89 w 201"/>
                <a:gd name="T63" fmla="*/ 128 h 314"/>
                <a:gd name="T64" fmla="*/ 112 w 201"/>
                <a:gd name="T65" fmla="*/ 135 h 314"/>
                <a:gd name="T66" fmla="*/ 162 w 201"/>
                <a:gd name="T67" fmla="*/ 154 h 314"/>
                <a:gd name="T68" fmla="*/ 181 w 201"/>
                <a:gd name="T69" fmla="*/ 169 h 314"/>
                <a:gd name="T70" fmla="*/ 194 w 201"/>
                <a:gd name="T71" fmla="*/ 189 h 314"/>
                <a:gd name="T72" fmla="*/ 201 w 201"/>
                <a:gd name="T73" fmla="*/ 216 h 314"/>
                <a:gd name="T74" fmla="*/ 201 w 201"/>
                <a:gd name="T75" fmla="*/ 236 h 314"/>
                <a:gd name="T76" fmla="*/ 193 w 201"/>
                <a:gd name="T77" fmla="*/ 264 h 314"/>
                <a:gd name="T78" fmla="*/ 179 w 201"/>
                <a:gd name="T79" fmla="*/ 286 h 314"/>
                <a:gd name="T80" fmla="*/ 157 w 201"/>
                <a:gd name="T81" fmla="*/ 302 h 314"/>
                <a:gd name="T82" fmla="*/ 129 w 201"/>
                <a:gd name="T83" fmla="*/ 311 h 314"/>
                <a:gd name="T84" fmla="*/ 97 w 201"/>
                <a:gd name="T8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 h="314">
                  <a:moveTo>
                    <a:pt x="97" y="314"/>
                  </a:moveTo>
                  <a:lnTo>
                    <a:pt x="97" y="314"/>
                  </a:lnTo>
                  <a:lnTo>
                    <a:pt x="83" y="314"/>
                  </a:lnTo>
                  <a:lnTo>
                    <a:pt x="69" y="313"/>
                  </a:lnTo>
                  <a:lnTo>
                    <a:pt x="57" y="309"/>
                  </a:lnTo>
                  <a:lnTo>
                    <a:pt x="45" y="306"/>
                  </a:lnTo>
                  <a:lnTo>
                    <a:pt x="33" y="302"/>
                  </a:lnTo>
                  <a:lnTo>
                    <a:pt x="20" y="296"/>
                  </a:lnTo>
                  <a:lnTo>
                    <a:pt x="11" y="289"/>
                  </a:lnTo>
                  <a:lnTo>
                    <a:pt x="0" y="280"/>
                  </a:lnTo>
                  <a:lnTo>
                    <a:pt x="19" y="249"/>
                  </a:lnTo>
                  <a:lnTo>
                    <a:pt x="24" y="249"/>
                  </a:lnTo>
                  <a:lnTo>
                    <a:pt x="24" y="249"/>
                  </a:lnTo>
                  <a:lnTo>
                    <a:pt x="34" y="258"/>
                  </a:lnTo>
                  <a:lnTo>
                    <a:pt x="40" y="263"/>
                  </a:lnTo>
                  <a:lnTo>
                    <a:pt x="48" y="268"/>
                  </a:lnTo>
                  <a:lnTo>
                    <a:pt x="58" y="273"/>
                  </a:lnTo>
                  <a:lnTo>
                    <a:pt x="69" y="277"/>
                  </a:lnTo>
                  <a:lnTo>
                    <a:pt x="81" y="279"/>
                  </a:lnTo>
                  <a:lnTo>
                    <a:pt x="96" y="280"/>
                  </a:lnTo>
                  <a:lnTo>
                    <a:pt x="96" y="280"/>
                  </a:lnTo>
                  <a:lnTo>
                    <a:pt x="108" y="279"/>
                  </a:lnTo>
                  <a:lnTo>
                    <a:pt x="120" y="277"/>
                  </a:lnTo>
                  <a:lnTo>
                    <a:pt x="130" y="273"/>
                  </a:lnTo>
                  <a:lnTo>
                    <a:pt x="140" y="268"/>
                  </a:lnTo>
                  <a:lnTo>
                    <a:pt x="147" y="261"/>
                  </a:lnTo>
                  <a:lnTo>
                    <a:pt x="152" y="252"/>
                  </a:lnTo>
                  <a:lnTo>
                    <a:pt x="156" y="242"/>
                  </a:lnTo>
                  <a:lnTo>
                    <a:pt x="157" y="230"/>
                  </a:lnTo>
                  <a:lnTo>
                    <a:pt x="157" y="230"/>
                  </a:lnTo>
                  <a:lnTo>
                    <a:pt x="156" y="218"/>
                  </a:lnTo>
                  <a:lnTo>
                    <a:pt x="152" y="207"/>
                  </a:lnTo>
                  <a:lnTo>
                    <a:pt x="147" y="199"/>
                  </a:lnTo>
                  <a:lnTo>
                    <a:pt x="140" y="193"/>
                  </a:lnTo>
                  <a:lnTo>
                    <a:pt x="131" y="186"/>
                  </a:lnTo>
                  <a:lnTo>
                    <a:pt x="120" y="182"/>
                  </a:lnTo>
                  <a:lnTo>
                    <a:pt x="108" y="178"/>
                  </a:lnTo>
                  <a:lnTo>
                    <a:pt x="96" y="175"/>
                  </a:lnTo>
                  <a:lnTo>
                    <a:pt x="96" y="175"/>
                  </a:lnTo>
                  <a:lnTo>
                    <a:pt x="78" y="169"/>
                  </a:lnTo>
                  <a:lnTo>
                    <a:pt x="61" y="163"/>
                  </a:lnTo>
                  <a:lnTo>
                    <a:pt x="46" y="156"/>
                  </a:lnTo>
                  <a:lnTo>
                    <a:pt x="34" y="146"/>
                  </a:lnTo>
                  <a:lnTo>
                    <a:pt x="28" y="141"/>
                  </a:lnTo>
                  <a:lnTo>
                    <a:pt x="23" y="135"/>
                  </a:lnTo>
                  <a:lnTo>
                    <a:pt x="19" y="129"/>
                  </a:lnTo>
                  <a:lnTo>
                    <a:pt x="16" y="122"/>
                  </a:lnTo>
                  <a:lnTo>
                    <a:pt x="13" y="115"/>
                  </a:lnTo>
                  <a:lnTo>
                    <a:pt x="11" y="106"/>
                  </a:lnTo>
                  <a:lnTo>
                    <a:pt x="10" y="96"/>
                  </a:lnTo>
                  <a:lnTo>
                    <a:pt x="10" y="87"/>
                  </a:lnTo>
                  <a:lnTo>
                    <a:pt x="10" y="87"/>
                  </a:lnTo>
                  <a:lnTo>
                    <a:pt x="10" y="77"/>
                  </a:lnTo>
                  <a:lnTo>
                    <a:pt x="12" y="67"/>
                  </a:lnTo>
                  <a:lnTo>
                    <a:pt x="14" y="59"/>
                  </a:lnTo>
                  <a:lnTo>
                    <a:pt x="18" y="50"/>
                  </a:lnTo>
                  <a:lnTo>
                    <a:pt x="22" y="43"/>
                  </a:lnTo>
                  <a:lnTo>
                    <a:pt x="27" y="35"/>
                  </a:lnTo>
                  <a:lnTo>
                    <a:pt x="33" y="28"/>
                  </a:lnTo>
                  <a:lnTo>
                    <a:pt x="40" y="23"/>
                  </a:lnTo>
                  <a:lnTo>
                    <a:pt x="47" y="17"/>
                  </a:lnTo>
                  <a:lnTo>
                    <a:pt x="55" y="14"/>
                  </a:lnTo>
                  <a:lnTo>
                    <a:pt x="63" y="10"/>
                  </a:lnTo>
                  <a:lnTo>
                    <a:pt x="72" y="6"/>
                  </a:lnTo>
                  <a:lnTo>
                    <a:pt x="81" y="4"/>
                  </a:lnTo>
                  <a:lnTo>
                    <a:pt x="91" y="1"/>
                  </a:lnTo>
                  <a:lnTo>
                    <a:pt x="101" y="1"/>
                  </a:lnTo>
                  <a:lnTo>
                    <a:pt x="110" y="0"/>
                  </a:lnTo>
                  <a:lnTo>
                    <a:pt x="110" y="0"/>
                  </a:lnTo>
                  <a:lnTo>
                    <a:pt x="135" y="1"/>
                  </a:lnTo>
                  <a:lnTo>
                    <a:pt x="158" y="5"/>
                  </a:lnTo>
                  <a:lnTo>
                    <a:pt x="179" y="10"/>
                  </a:lnTo>
                  <a:lnTo>
                    <a:pt x="194" y="16"/>
                  </a:lnTo>
                  <a:lnTo>
                    <a:pt x="186" y="45"/>
                  </a:lnTo>
                  <a:lnTo>
                    <a:pt x="186" y="45"/>
                  </a:lnTo>
                  <a:lnTo>
                    <a:pt x="180" y="44"/>
                  </a:lnTo>
                  <a:lnTo>
                    <a:pt x="165" y="40"/>
                  </a:lnTo>
                  <a:lnTo>
                    <a:pt x="143" y="37"/>
                  </a:lnTo>
                  <a:lnTo>
                    <a:pt x="131" y="35"/>
                  </a:lnTo>
                  <a:lnTo>
                    <a:pt x="118" y="34"/>
                  </a:lnTo>
                  <a:lnTo>
                    <a:pt x="118" y="34"/>
                  </a:lnTo>
                  <a:lnTo>
                    <a:pt x="104" y="35"/>
                  </a:lnTo>
                  <a:lnTo>
                    <a:pt x="92" y="38"/>
                  </a:lnTo>
                  <a:lnTo>
                    <a:pt x="81" y="40"/>
                  </a:lnTo>
                  <a:lnTo>
                    <a:pt x="72" y="45"/>
                  </a:lnTo>
                  <a:lnTo>
                    <a:pt x="63" y="52"/>
                  </a:lnTo>
                  <a:lnTo>
                    <a:pt x="58" y="60"/>
                  </a:lnTo>
                  <a:lnTo>
                    <a:pt x="55" y="70"/>
                  </a:lnTo>
                  <a:lnTo>
                    <a:pt x="53" y="82"/>
                  </a:lnTo>
                  <a:lnTo>
                    <a:pt x="53" y="82"/>
                  </a:lnTo>
                  <a:lnTo>
                    <a:pt x="55" y="94"/>
                  </a:lnTo>
                  <a:lnTo>
                    <a:pt x="57" y="104"/>
                  </a:lnTo>
                  <a:lnTo>
                    <a:pt x="63" y="112"/>
                  </a:lnTo>
                  <a:lnTo>
                    <a:pt x="69" y="118"/>
                  </a:lnTo>
                  <a:lnTo>
                    <a:pt x="78" y="123"/>
                  </a:lnTo>
                  <a:lnTo>
                    <a:pt x="89" y="128"/>
                  </a:lnTo>
                  <a:lnTo>
                    <a:pt x="100" y="132"/>
                  </a:lnTo>
                  <a:lnTo>
                    <a:pt x="112" y="135"/>
                  </a:lnTo>
                  <a:lnTo>
                    <a:pt x="112" y="135"/>
                  </a:lnTo>
                  <a:lnTo>
                    <a:pt x="130" y="140"/>
                  </a:lnTo>
                  <a:lnTo>
                    <a:pt x="147" y="146"/>
                  </a:lnTo>
                  <a:lnTo>
                    <a:pt x="162" y="154"/>
                  </a:lnTo>
                  <a:lnTo>
                    <a:pt x="169" y="158"/>
                  </a:lnTo>
                  <a:lnTo>
                    <a:pt x="175" y="163"/>
                  </a:lnTo>
                  <a:lnTo>
                    <a:pt x="181" y="169"/>
                  </a:lnTo>
                  <a:lnTo>
                    <a:pt x="186" y="175"/>
                  </a:lnTo>
                  <a:lnTo>
                    <a:pt x="191" y="182"/>
                  </a:lnTo>
                  <a:lnTo>
                    <a:pt x="194" y="189"/>
                  </a:lnTo>
                  <a:lnTo>
                    <a:pt x="197" y="197"/>
                  </a:lnTo>
                  <a:lnTo>
                    <a:pt x="199" y="206"/>
                  </a:lnTo>
                  <a:lnTo>
                    <a:pt x="201" y="216"/>
                  </a:lnTo>
                  <a:lnTo>
                    <a:pt x="201" y="225"/>
                  </a:lnTo>
                  <a:lnTo>
                    <a:pt x="201" y="225"/>
                  </a:lnTo>
                  <a:lnTo>
                    <a:pt x="201" y="236"/>
                  </a:lnTo>
                  <a:lnTo>
                    <a:pt x="199" y="246"/>
                  </a:lnTo>
                  <a:lnTo>
                    <a:pt x="197" y="256"/>
                  </a:lnTo>
                  <a:lnTo>
                    <a:pt x="193" y="264"/>
                  </a:lnTo>
                  <a:lnTo>
                    <a:pt x="190" y="272"/>
                  </a:lnTo>
                  <a:lnTo>
                    <a:pt x="185" y="279"/>
                  </a:lnTo>
                  <a:lnTo>
                    <a:pt x="179" y="286"/>
                  </a:lnTo>
                  <a:lnTo>
                    <a:pt x="171" y="292"/>
                  </a:lnTo>
                  <a:lnTo>
                    <a:pt x="165" y="297"/>
                  </a:lnTo>
                  <a:lnTo>
                    <a:pt x="157" y="302"/>
                  </a:lnTo>
                  <a:lnTo>
                    <a:pt x="148" y="306"/>
                  </a:lnTo>
                  <a:lnTo>
                    <a:pt x="138" y="308"/>
                  </a:lnTo>
                  <a:lnTo>
                    <a:pt x="129" y="311"/>
                  </a:lnTo>
                  <a:lnTo>
                    <a:pt x="119" y="313"/>
                  </a:lnTo>
                  <a:lnTo>
                    <a:pt x="108" y="314"/>
                  </a:lnTo>
                  <a:lnTo>
                    <a:pt x="97"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8" name="Freeform 61"/>
            <p:cNvSpPr>
              <a:spLocks noEditPoints="1"/>
            </p:cNvSpPr>
            <p:nvPr/>
          </p:nvSpPr>
          <p:spPr bwMode="auto">
            <a:xfrm>
              <a:off x="5423693" y="613247"/>
              <a:ext cx="85725" cy="125412"/>
            </a:xfrm>
            <a:custGeom>
              <a:avLst/>
              <a:gdLst>
                <a:gd name="T0" fmla="*/ 173 w 217"/>
                <a:gd name="T1" fmla="*/ 269 h 315"/>
                <a:gd name="T2" fmla="*/ 160 w 217"/>
                <a:gd name="T3" fmla="*/ 289 h 315"/>
                <a:gd name="T4" fmla="*/ 130 w 217"/>
                <a:gd name="T5" fmla="*/ 308 h 315"/>
                <a:gd name="T6" fmla="*/ 90 w 217"/>
                <a:gd name="T7" fmla="*/ 315 h 315"/>
                <a:gd name="T8" fmla="*/ 71 w 217"/>
                <a:gd name="T9" fmla="*/ 313 h 315"/>
                <a:gd name="T10" fmla="*/ 44 w 217"/>
                <a:gd name="T11" fmla="*/ 306 h 315"/>
                <a:gd name="T12" fmla="*/ 24 w 217"/>
                <a:gd name="T13" fmla="*/ 291 h 315"/>
                <a:gd name="T14" fmla="*/ 10 w 217"/>
                <a:gd name="T15" fmla="*/ 270 h 315"/>
                <a:gd name="T16" fmla="*/ 1 w 217"/>
                <a:gd name="T17" fmla="*/ 244 h 315"/>
                <a:gd name="T18" fmla="*/ 0 w 217"/>
                <a:gd name="T19" fmla="*/ 223 h 315"/>
                <a:gd name="T20" fmla="*/ 7 w 217"/>
                <a:gd name="T21" fmla="*/ 180 h 315"/>
                <a:gd name="T22" fmla="*/ 27 w 217"/>
                <a:gd name="T23" fmla="*/ 152 h 315"/>
                <a:gd name="T24" fmla="*/ 57 w 217"/>
                <a:gd name="T25" fmla="*/ 134 h 315"/>
                <a:gd name="T26" fmla="*/ 96 w 217"/>
                <a:gd name="T27" fmla="*/ 124 h 315"/>
                <a:gd name="T28" fmla="*/ 173 w 217"/>
                <a:gd name="T29" fmla="*/ 121 h 315"/>
                <a:gd name="T30" fmla="*/ 172 w 217"/>
                <a:gd name="T31" fmla="*/ 89 h 315"/>
                <a:gd name="T32" fmla="*/ 164 w 217"/>
                <a:gd name="T33" fmla="*/ 61 h 315"/>
                <a:gd name="T34" fmla="*/ 153 w 217"/>
                <a:gd name="T35" fmla="*/ 48 h 315"/>
                <a:gd name="T36" fmla="*/ 136 w 217"/>
                <a:gd name="T37" fmla="*/ 39 h 315"/>
                <a:gd name="T38" fmla="*/ 102 w 217"/>
                <a:gd name="T39" fmla="*/ 34 h 315"/>
                <a:gd name="T40" fmla="*/ 42 w 217"/>
                <a:gd name="T41" fmla="*/ 42 h 315"/>
                <a:gd name="T42" fmla="*/ 15 w 217"/>
                <a:gd name="T43" fmla="*/ 16 h 315"/>
                <a:gd name="T44" fmla="*/ 84 w 217"/>
                <a:gd name="T45" fmla="*/ 1 h 315"/>
                <a:gd name="T46" fmla="*/ 122 w 217"/>
                <a:gd name="T47" fmla="*/ 1 h 315"/>
                <a:gd name="T48" fmla="*/ 158 w 217"/>
                <a:gd name="T49" fmla="*/ 6 h 315"/>
                <a:gd name="T50" fmla="*/ 185 w 217"/>
                <a:gd name="T51" fmla="*/ 18 h 315"/>
                <a:gd name="T52" fmla="*/ 203 w 217"/>
                <a:gd name="T53" fmla="*/ 39 h 315"/>
                <a:gd name="T54" fmla="*/ 214 w 217"/>
                <a:gd name="T55" fmla="*/ 68 h 315"/>
                <a:gd name="T56" fmla="*/ 217 w 217"/>
                <a:gd name="T57" fmla="*/ 108 h 315"/>
                <a:gd name="T58" fmla="*/ 173 w 217"/>
                <a:gd name="T59" fmla="*/ 152 h 315"/>
                <a:gd name="T60" fmla="*/ 135 w 217"/>
                <a:gd name="T61" fmla="*/ 152 h 315"/>
                <a:gd name="T62" fmla="*/ 87 w 217"/>
                <a:gd name="T63" fmla="*/ 160 h 315"/>
                <a:gd name="T64" fmla="*/ 65 w 217"/>
                <a:gd name="T65" fmla="*/ 172 h 315"/>
                <a:gd name="T66" fmla="*/ 50 w 217"/>
                <a:gd name="T67" fmla="*/ 191 h 315"/>
                <a:gd name="T68" fmla="*/ 45 w 217"/>
                <a:gd name="T69" fmla="*/ 222 h 315"/>
                <a:gd name="T70" fmla="*/ 49 w 217"/>
                <a:gd name="T71" fmla="*/ 246 h 315"/>
                <a:gd name="T72" fmla="*/ 66 w 217"/>
                <a:gd name="T73" fmla="*/ 272 h 315"/>
                <a:gd name="T74" fmla="*/ 100 w 217"/>
                <a:gd name="T75" fmla="*/ 280 h 315"/>
                <a:gd name="T76" fmla="*/ 118 w 217"/>
                <a:gd name="T77" fmla="*/ 278 h 315"/>
                <a:gd name="T78" fmla="*/ 140 w 217"/>
                <a:gd name="T79" fmla="*/ 268 h 315"/>
                <a:gd name="T80" fmla="*/ 156 w 217"/>
                <a:gd name="T81" fmla="*/ 251 h 315"/>
                <a:gd name="T82" fmla="*/ 169 w 217"/>
                <a:gd name="T83" fmla="*/ 219 h 315"/>
                <a:gd name="T84" fmla="*/ 173 w 217"/>
                <a:gd name="T85" fmla="*/ 15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7" h="315">
                  <a:moveTo>
                    <a:pt x="184" y="308"/>
                  </a:moveTo>
                  <a:lnTo>
                    <a:pt x="175" y="269"/>
                  </a:lnTo>
                  <a:lnTo>
                    <a:pt x="173" y="269"/>
                  </a:lnTo>
                  <a:lnTo>
                    <a:pt x="173" y="269"/>
                  </a:lnTo>
                  <a:lnTo>
                    <a:pt x="167" y="279"/>
                  </a:lnTo>
                  <a:lnTo>
                    <a:pt x="160" y="289"/>
                  </a:lnTo>
                  <a:lnTo>
                    <a:pt x="151" y="296"/>
                  </a:lnTo>
                  <a:lnTo>
                    <a:pt x="141" y="303"/>
                  </a:lnTo>
                  <a:lnTo>
                    <a:pt x="130" y="308"/>
                  </a:lnTo>
                  <a:lnTo>
                    <a:pt x="118" y="312"/>
                  </a:lnTo>
                  <a:lnTo>
                    <a:pt x="105" y="314"/>
                  </a:lnTo>
                  <a:lnTo>
                    <a:pt x="90" y="315"/>
                  </a:lnTo>
                  <a:lnTo>
                    <a:pt x="90" y="315"/>
                  </a:lnTo>
                  <a:lnTo>
                    <a:pt x="80" y="314"/>
                  </a:lnTo>
                  <a:lnTo>
                    <a:pt x="71" y="313"/>
                  </a:lnTo>
                  <a:lnTo>
                    <a:pt x="61" y="312"/>
                  </a:lnTo>
                  <a:lnTo>
                    <a:pt x="52" y="309"/>
                  </a:lnTo>
                  <a:lnTo>
                    <a:pt x="44" y="306"/>
                  </a:lnTo>
                  <a:lnTo>
                    <a:pt x="37" y="301"/>
                  </a:lnTo>
                  <a:lnTo>
                    <a:pt x="31" y="296"/>
                  </a:lnTo>
                  <a:lnTo>
                    <a:pt x="24" y="291"/>
                  </a:lnTo>
                  <a:lnTo>
                    <a:pt x="18" y="285"/>
                  </a:lnTo>
                  <a:lnTo>
                    <a:pt x="14" y="278"/>
                  </a:lnTo>
                  <a:lnTo>
                    <a:pt x="10" y="270"/>
                  </a:lnTo>
                  <a:lnTo>
                    <a:pt x="6" y="262"/>
                  </a:lnTo>
                  <a:lnTo>
                    <a:pt x="4" y="253"/>
                  </a:lnTo>
                  <a:lnTo>
                    <a:pt x="1" y="244"/>
                  </a:lnTo>
                  <a:lnTo>
                    <a:pt x="1" y="234"/>
                  </a:lnTo>
                  <a:lnTo>
                    <a:pt x="0" y="223"/>
                  </a:lnTo>
                  <a:lnTo>
                    <a:pt x="0" y="223"/>
                  </a:lnTo>
                  <a:lnTo>
                    <a:pt x="1" y="207"/>
                  </a:lnTo>
                  <a:lnTo>
                    <a:pt x="4" y="194"/>
                  </a:lnTo>
                  <a:lnTo>
                    <a:pt x="7" y="180"/>
                  </a:lnTo>
                  <a:lnTo>
                    <a:pt x="12" y="169"/>
                  </a:lnTo>
                  <a:lnTo>
                    <a:pt x="20" y="160"/>
                  </a:lnTo>
                  <a:lnTo>
                    <a:pt x="27" y="152"/>
                  </a:lnTo>
                  <a:lnTo>
                    <a:pt x="35" y="145"/>
                  </a:lnTo>
                  <a:lnTo>
                    <a:pt x="46" y="139"/>
                  </a:lnTo>
                  <a:lnTo>
                    <a:pt x="57" y="134"/>
                  </a:lnTo>
                  <a:lnTo>
                    <a:pt x="69" y="129"/>
                  </a:lnTo>
                  <a:lnTo>
                    <a:pt x="83" y="127"/>
                  </a:lnTo>
                  <a:lnTo>
                    <a:pt x="96" y="124"/>
                  </a:lnTo>
                  <a:lnTo>
                    <a:pt x="127" y="122"/>
                  </a:lnTo>
                  <a:lnTo>
                    <a:pt x="160" y="121"/>
                  </a:lnTo>
                  <a:lnTo>
                    <a:pt x="173" y="121"/>
                  </a:lnTo>
                  <a:lnTo>
                    <a:pt x="173" y="108"/>
                  </a:lnTo>
                  <a:lnTo>
                    <a:pt x="173" y="108"/>
                  </a:lnTo>
                  <a:lnTo>
                    <a:pt x="172" y="89"/>
                  </a:lnTo>
                  <a:lnTo>
                    <a:pt x="169" y="74"/>
                  </a:lnTo>
                  <a:lnTo>
                    <a:pt x="167" y="67"/>
                  </a:lnTo>
                  <a:lnTo>
                    <a:pt x="164" y="61"/>
                  </a:lnTo>
                  <a:lnTo>
                    <a:pt x="162" y="56"/>
                  </a:lnTo>
                  <a:lnTo>
                    <a:pt x="158" y="51"/>
                  </a:lnTo>
                  <a:lnTo>
                    <a:pt x="153" y="48"/>
                  </a:lnTo>
                  <a:lnTo>
                    <a:pt x="149" y="44"/>
                  </a:lnTo>
                  <a:lnTo>
                    <a:pt x="142" y="42"/>
                  </a:lnTo>
                  <a:lnTo>
                    <a:pt x="136" y="39"/>
                  </a:lnTo>
                  <a:lnTo>
                    <a:pt x="121" y="35"/>
                  </a:lnTo>
                  <a:lnTo>
                    <a:pt x="102" y="34"/>
                  </a:lnTo>
                  <a:lnTo>
                    <a:pt x="102" y="34"/>
                  </a:lnTo>
                  <a:lnTo>
                    <a:pt x="84" y="35"/>
                  </a:lnTo>
                  <a:lnTo>
                    <a:pt x="63" y="38"/>
                  </a:lnTo>
                  <a:lnTo>
                    <a:pt x="42" y="42"/>
                  </a:lnTo>
                  <a:lnTo>
                    <a:pt x="22" y="45"/>
                  </a:lnTo>
                  <a:lnTo>
                    <a:pt x="15" y="16"/>
                  </a:lnTo>
                  <a:lnTo>
                    <a:pt x="15" y="16"/>
                  </a:lnTo>
                  <a:lnTo>
                    <a:pt x="34" y="11"/>
                  </a:lnTo>
                  <a:lnTo>
                    <a:pt x="59" y="6"/>
                  </a:lnTo>
                  <a:lnTo>
                    <a:pt x="84" y="1"/>
                  </a:lnTo>
                  <a:lnTo>
                    <a:pt x="107" y="0"/>
                  </a:lnTo>
                  <a:lnTo>
                    <a:pt x="107" y="0"/>
                  </a:lnTo>
                  <a:lnTo>
                    <a:pt x="122" y="1"/>
                  </a:lnTo>
                  <a:lnTo>
                    <a:pt x="135" y="1"/>
                  </a:lnTo>
                  <a:lnTo>
                    <a:pt x="147" y="4"/>
                  </a:lnTo>
                  <a:lnTo>
                    <a:pt x="158" y="6"/>
                  </a:lnTo>
                  <a:lnTo>
                    <a:pt x="168" y="10"/>
                  </a:lnTo>
                  <a:lnTo>
                    <a:pt x="178" y="14"/>
                  </a:lnTo>
                  <a:lnTo>
                    <a:pt x="185" y="18"/>
                  </a:lnTo>
                  <a:lnTo>
                    <a:pt x="192" y="24"/>
                  </a:lnTo>
                  <a:lnTo>
                    <a:pt x="198" y="31"/>
                  </a:lnTo>
                  <a:lnTo>
                    <a:pt x="203" y="39"/>
                  </a:lnTo>
                  <a:lnTo>
                    <a:pt x="208" y="48"/>
                  </a:lnTo>
                  <a:lnTo>
                    <a:pt x="211" y="57"/>
                  </a:lnTo>
                  <a:lnTo>
                    <a:pt x="214" y="68"/>
                  </a:lnTo>
                  <a:lnTo>
                    <a:pt x="215" y="80"/>
                  </a:lnTo>
                  <a:lnTo>
                    <a:pt x="217" y="94"/>
                  </a:lnTo>
                  <a:lnTo>
                    <a:pt x="217" y="108"/>
                  </a:lnTo>
                  <a:lnTo>
                    <a:pt x="217" y="308"/>
                  </a:lnTo>
                  <a:lnTo>
                    <a:pt x="184" y="308"/>
                  </a:lnTo>
                  <a:close/>
                  <a:moveTo>
                    <a:pt x="173" y="152"/>
                  </a:moveTo>
                  <a:lnTo>
                    <a:pt x="158" y="152"/>
                  </a:lnTo>
                  <a:lnTo>
                    <a:pt x="158" y="152"/>
                  </a:lnTo>
                  <a:lnTo>
                    <a:pt x="135" y="152"/>
                  </a:lnTo>
                  <a:lnTo>
                    <a:pt x="113" y="154"/>
                  </a:lnTo>
                  <a:lnTo>
                    <a:pt x="95" y="157"/>
                  </a:lnTo>
                  <a:lnTo>
                    <a:pt x="87" y="160"/>
                  </a:lnTo>
                  <a:lnTo>
                    <a:pt x="78" y="163"/>
                  </a:lnTo>
                  <a:lnTo>
                    <a:pt x="71" y="167"/>
                  </a:lnTo>
                  <a:lnTo>
                    <a:pt x="65" y="172"/>
                  </a:lnTo>
                  <a:lnTo>
                    <a:pt x="59" y="177"/>
                  </a:lnTo>
                  <a:lnTo>
                    <a:pt x="54" y="184"/>
                  </a:lnTo>
                  <a:lnTo>
                    <a:pt x="50" y="191"/>
                  </a:lnTo>
                  <a:lnTo>
                    <a:pt x="48" y="200"/>
                  </a:lnTo>
                  <a:lnTo>
                    <a:pt x="46" y="210"/>
                  </a:lnTo>
                  <a:lnTo>
                    <a:pt x="45" y="222"/>
                  </a:lnTo>
                  <a:lnTo>
                    <a:pt x="45" y="222"/>
                  </a:lnTo>
                  <a:lnTo>
                    <a:pt x="46" y="234"/>
                  </a:lnTo>
                  <a:lnTo>
                    <a:pt x="49" y="246"/>
                  </a:lnTo>
                  <a:lnTo>
                    <a:pt x="52" y="256"/>
                  </a:lnTo>
                  <a:lnTo>
                    <a:pt x="59" y="264"/>
                  </a:lnTo>
                  <a:lnTo>
                    <a:pt x="66" y="272"/>
                  </a:lnTo>
                  <a:lnTo>
                    <a:pt x="76" y="277"/>
                  </a:lnTo>
                  <a:lnTo>
                    <a:pt x="87" y="279"/>
                  </a:lnTo>
                  <a:lnTo>
                    <a:pt x="100" y="280"/>
                  </a:lnTo>
                  <a:lnTo>
                    <a:pt x="100" y="280"/>
                  </a:lnTo>
                  <a:lnTo>
                    <a:pt x="110" y="280"/>
                  </a:lnTo>
                  <a:lnTo>
                    <a:pt x="118" y="278"/>
                  </a:lnTo>
                  <a:lnTo>
                    <a:pt x="125" y="275"/>
                  </a:lnTo>
                  <a:lnTo>
                    <a:pt x="133" y="272"/>
                  </a:lnTo>
                  <a:lnTo>
                    <a:pt x="140" y="268"/>
                  </a:lnTo>
                  <a:lnTo>
                    <a:pt x="146" y="263"/>
                  </a:lnTo>
                  <a:lnTo>
                    <a:pt x="151" y="257"/>
                  </a:lnTo>
                  <a:lnTo>
                    <a:pt x="156" y="251"/>
                  </a:lnTo>
                  <a:lnTo>
                    <a:pt x="160" y="244"/>
                  </a:lnTo>
                  <a:lnTo>
                    <a:pt x="163" y="236"/>
                  </a:lnTo>
                  <a:lnTo>
                    <a:pt x="169" y="219"/>
                  </a:lnTo>
                  <a:lnTo>
                    <a:pt x="172" y="201"/>
                  </a:lnTo>
                  <a:lnTo>
                    <a:pt x="173" y="182"/>
                  </a:lnTo>
                  <a:lnTo>
                    <a:pt x="173"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9" name="Freeform 62"/>
            <p:cNvSpPr>
              <a:spLocks/>
            </p:cNvSpPr>
            <p:nvPr/>
          </p:nvSpPr>
          <p:spPr bwMode="auto">
            <a:xfrm>
              <a:off x="5547518" y="613247"/>
              <a:ext cx="82550" cy="122237"/>
            </a:xfrm>
            <a:custGeom>
              <a:avLst/>
              <a:gdLst>
                <a:gd name="T0" fmla="*/ 165 w 209"/>
                <a:gd name="T1" fmla="*/ 308 h 308"/>
                <a:gd name="T2" fmla="*/ 165 w 209"/>
                <a:gd name="T3" fmla="*/ 98 h 308"/>
                <a:gd name="T4" fmla="*/ 165 w 209"/>
                <a:gd name="T5" fmla="*/ 98 h 308"/>
                <a:gd name="T6" fmla="*/ 164 w 209"/>
                <a:gd name="T7" fmla="*/ 84 h 308"/>
                <a:gd name="T8" fmla="*/ 163 w 209"/>
                <a:gd name="T9" fmla="*/ 72 h 308"/>
                <a:gd name="T10" fmla="*/ 159 w 209"/>
                <a:gd name="T11" fmla="*/ 61 h 308"/>
                <a:gd name="T12" fmla="*/ 155 w 209"/>
                <a:gd name="T13" fmla="*/ 52 h 308"/>
                <a:gd name="T14" fmla="*/ 148 w 209"/>
                <a:gd name="T15" fmla="*/ 45 h 308"/>
                <a:gd name="T16" fmla="*/ 140 w 209"/>
                <a:gd name="T17" fmla="*/ 40 h 308"/>
                <a:gd name="T18" fmla="*/ 129 w 209"/>
                <a:gd name="T19" fmla="*/ 37 h 308"/>
                <a:gd name="T20" fmla="*/ 116 w 209"/>
                <a:gd name="T21" fmla="*/ 35 h 308"/>
                <a:gd name="T22" fmla="*/ 116 w 209"/>
                <a:gd name="T23" fmla="*/ 35 h 308"/>
                <a:gd name="T24" fmla="*/ 107 w 209"/>
                <a:gd name="T25" fmla="*/ 37 h 308"/>
                <a:gd name="T26" fmla="*/ 99 w 209"/>
                <a:gd name="T27" fmla="*/ 38 h 308"/>
                <a:gd name="T28" fmla="*/ 91 w 209"/>
                <a:gd name="T29" fmla="*/ 40 h 308"/>
                <a:gd name="T30" fmla="*/ 84 w 209"/>
                <a:gd name="T31" fmla="*/ 43 h 308"/>
                <a:gd name="T32" fmla="*/ 77 w 209"/>
                <a:gd name="T33" fmla="*/ 46 h 308"/>
                <a:gd name="T34" fmla="*/ 71 w 209"/>
                <a:gd name="T35" fmla="*/ 51 h 308"/>
                <a:gd name="T36" fmla="*/ 67 w 209"/>
                <a:gd name="T37" fmla="*/ 57 h 308"/>
                <a:gd name="T38" fmla="*/ 62 w 209"/>
                <a:gd name="T39" fmla="*/ 62 h 308"/>
                <a:gd name="T40" fmla="*/ 57 w 209"/>
                <a:gd name="T41" fmla="*/ 70 h 308"/>
                <a:gd name="T42" fmla="*/ 53 w 209"/>
                <a:gd name="T43" fmla="*/ 77 h 308"/>
                <a:gd name="T44" fmla="*/ 48 w 209"/>
                <a:gd name="T45" fmla="*/ 93 h 308"/>
                <a:gd name="T46" fmla="*/ 45 w 209"/>
                <a:gd name="T47" fmla="*/ 110 h 308"/>
                <a:gd name="T48" fmla="*/ 43 w 209"/>
                <a:gd name="T49" fmla="*/ 129 h 308"/>
                <a:gd name="T50" fmla="*/ 43 w 209"/>
                <a:gd name="T51" fmla="*/ 308 h 308"/>
                <a:gd name="T52" fmla="*/ 0 w 209"/>
                <a:gd name="T53" fmla="*/ 308 h 308"/>
                <a:gd name="T54" fmla="*/ 0 w 209"/>
                <a:gd name="T55" fmla="*/ 7 h 308"/>
                <a:gd name="T56" fmla="*/ 32 w 209"/>
                <a:gd name="T57" fmla="*/ 7 h 308"/>
                <a:gd name="T58" fmla="*/ 40 w 209"/>
                <a:gd name="T59" fmla="*/ 46 h 308"/>
                <a:gd name="T60" fmla="*/ 42 w 209"/>
                <a:gd name="T61" fmla="*/ 46 h 308"/>
                <a:gd name="T62" fmla="*/ 42 w 209"/>
                <a:gd name="T63" fmla="*/ 46 h 308"/>
                <a:gd name="T64" fmla="*/ 49 w 209"/>
                <a:gd name="T65" fmla="*/ 34 h 308"/>
                <a:gd name="T66" fmla="*/ 58 w 209"/>
                <a:gd name="T67" fmla="*/ 26 h 308"/>
                <a:gd name="T68" fmla="*/ 67 w 209"/>
                <a:gd name="T69" fmla="*/ 17 h 308"/>
                <a:gd name="T70" fmla="*/ 76 w 209"/>
                <a:gd name="T71" fmla="*/ 11 h 308"/>
                <a:gd name="T72" fmla="*/ 87 w 209"/>
                <a:gd name="T73" fmla="*/ 6 h 308"/>
                <a:gd name="T74" fmla="*/ 99 w 209"/>
                <a:gd name="T75" fmla="*/ 3 h 308"/>
                <a:gd name="T76" fmla="*/ 112 w 209"/>
                <a:gd name="T77" fmla="*/ 1 h 308"/>
                <a:gd name="T78" fmla="*/ 125 w 209"/>
                <a:gd name="T79" fmla="*/ 0 h 308"/>
                <a:gd name="T80" fmla="*/ 125 w 209"/>
                <a:gd name="T81" fmla="*/ 0 h 308"/>
                <a:gd name="T82" fmla="*/ 136 w 209"/>
                <a:gd name="T83" fmla="*/ 1 h 308"/>
                <a:gd name="T84" fmla="*/ 146 w 209"/>
                <a:gd name="T85" fmla="*/ 3 h 308"/>
                <a:gd name="T86" fmla="*/ 155 w 209"/>
                <a:gd name="T87" fmla="*/ 4 h 308"/>
                <a:gd name="T88" fmla="*/ 163 w 209"/>
                <a:gd name="T89" fmla="*/ 6 h 308"/>
                <a:gd name="T90" fmla="*/ 171 w 209"/>
                <a:gd name="T91" fmla="*/ 10 h 308"/>
                <a:gd name="T92" fmla="*/ 177 w 209"/>
                <a:gd name="T93" fmla="*/ 14 h 308"/>
                <a:gd name="T94" fmla="*/ 183 w 209"/>
                <a:gd name="T95" fmla="*/ 18 h 308"/>
                <a:gd name="T96" fmla="*/ 189 w 209"/>
                <a:gd name="T97" fmla="*/ 24 h 308"/>
                <a:gd name="T98" fmla="*/ 194 w 209"/>
                <a:gd name="T99" fmla="*/ 31 h 308"/>
                <a:gd name="T100" fmla="*/ 198 w 209"/>
                <a:gd name="T101" fmla="*/ 37 h 308"/>
                <a:gd name="T102" fmla="*/ 202 w 209"/>
                <a:gd name="T103" fmla="*/ 44 h 308"/>
                <a:gd name="T104" fmla="*/ 204 w 209"/>
                <a:gd name="T105" fmla="*/ 52 h 308"/>
                <a:gd name="T106" fmla="*/ 206 w 209"/>
                <a:gd name="T107" fmla="*/ 61 h 308"/>
                <a:gd name="T108" fmla="*/ 208 w 209"/>
                <a:gd name="T109" fmla="*/ 71 h 308"/>
                <a:gd name="T110" fmla="*/ 209 w 209"/>
                <a:gd name="T111" fmla="*/ 91 h 308"/>
                <a:gd name="T112" fmla="*/ 209 w 209"/>
                <a:gd name="T113" fmla="*/ 308 h 308"/>
                <a:gd name="T114" fmla="*/ 165 w 209"/>
                <a:gd name="T11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9" h="308">
                  <a:moveTo>
                    <a:pt x="165" y="308"/>
                  </a:moveTo>
                  <a:lnTo>
                    <a:pt x="165" y="98"/>
                  </a:lnTo>
                  <a:lnTo>
                    <a:pt x="165" y="98"/>
                  </a:lnTo>
                  <a:lnTo>
                    <a:pt x="164" y="84"/>
                  </a:lnTo>
                  <a:lnTo>
                    <a:pt x="163" y="72"/>
                  </a:lnTo>
                  <a:lnTo>
                    <a:pt x="159" y="61"/>
                  </a:lnTo>
                  <a:lnTo>
                    <a:pt x="155" y="52"/>
                  </a:lnTo>
                  <a:lnTo>
                    <a:pt x="148" y="45"/>
                  </a:lnTo>
                  <a:lnTo>
                    <a:pt x="140" y="40"/>
                  </a:lnTo>
                  <a:lnTo>
                    <a:pt x="129" y="37"/>
                  </a:lnTo>
                  <a:lnTo>
                    <a:pt x="116" y="35"/>
                  </a:lnTo>
                  <a:lnTo>
                    <a:pt x="116" y="35"/>
                  </a:lnTo>
                  <a:lnTo>
                    <a:pt x="107" y="37"/>
                  </a:lnTo>
                  <a:lnTo>
                    <a:pt x="99" y="38"/>
                  </a:lnTo>
                  <a:lnTo>
                    <a:pt x="91" y="40"/>
                  </a:lnTo>
                  <a:lnTo>
                    <a:pt x="84" y="43"/>
                  </a:lnTo>
                  <a:lnTo>
                    <a:pt x="77" y="46"/>
                  </a:lnTo>
                  <a:lnTo>
                    <a:pt x="71" y="51"/>
                  </a:lnTo>
                  <a:lnTo>
                    <a:pt x="67" y="57"/>
                  </a:lnTo>
                  <a:lnTo>
                    <a:pt x="62" y="62"/>
                  </a:lnTo>
                  <a:lnTo>
                    <a:pt x="57" y="70"/>
                  </a:lnTo>
                  <a:lnTo>
                    <a:pt x="53" y="77"/>
                  </a:lnTo>
                  <a:lnTo>
                    <a:pt x="48" y="93"/>
                  </a:lnTo>
                  <a:lnTo>
                    <a:pt x="45" y="110"/>
                  </a:lnTo>
                  <a:lnTo>
                    <a:pt x="43" y="129"/>
                  </a:lnTo>
                  <a:lnTo>
                    <a:pt x="43" y="308"/>
                  </a:lnTo>
                  <a:lnTo>
                    <a:pt x="0" y="308"/>
                  </a:lnTo>
                  <a:lnTo>
                    <a:pt x="0" y="7"/>
                  </a:lnTo>
                  <a:lnTo>
                    <a:pt x="32" y="7"/>
                  </a:lnTo>
                  <a:lnTo>
                    <a:pt x="40" y="46"/>
                  </a:lnTo>
                  <a:lnTo>
                    <a:pt x="42" y="46"/>
                  </a:lnTo>
                  <a:lnTo>
                    <a:pt x="42" y="46"/>
                  </a:lnTo>
                  <a:lnTo>
                    <a:pt x="49" y="34"/>
                  </a:lnTo>
                  <a:lnTo>
                    <a:pt x="58" y="26"/>
                  </a:lnTo>
                  <a:lnTo>
                    <a:pt x="67" y="17"/>
                  </a:lnTo>
                  <a:lnTo>
                    <a:pt x="76" y="11"/>
                  </a:lnTo>
                  <a:lnTo>
                    <a:pt x="87" y="6"/>
                  </a:lnTo>
                  <a:lnTo>
                    <a:pt x="99" y="3"/>
                  </a:lnTo>
                  <a:lnTo>
                    <a:pt x="112" y="1"/>
                  </a:lnTo>
                  <a:lnTo>
                    <a:pt x="125" y="0"/>
                  </a:lnTo>
                  <a:lnTo>
                    <a:pt x="125" y="0"/>
                  </a:lnTo>
                  <a:lnTo>
                    <a:pt x="136" y="1"/>
                  </a:lnTo>
                  <a:lnTo>
                    <a:pt x="146" y="3"/>
                  </a:lnTo>
                  <a:lnTo>
                    <a:pt x="155" y="4"/>
                  </a:lnTo>
                  <a:lnTo>
                    <a:pt x="163" y="6"/>
                  </a:lnTo>
                  <a:lnTo>
                    <a:pt x="171" y="10"/>
                  </a:lnTo>
                  <a:lnTo>
                    <a:pt x="177" y="14"/>
                  </a:lnTo>
                  <a:lnTo>
                    <a:pt x="183" y="18"/>
                  </a:lnTo>
                  <a:lnTo>
                    <a:pt x="189" y="24"/>
                  </a:lnTo>
                  <a:lnTo>
                    <a:pt x="194" y="31"/>
                  </a:lnTo>
                  <a:lnTo>
                    <a:pt x="198" y="37"/>
                  </a:lnTo>
                  <a:lnTo>
                    <a:pt x="202" y="44"/>
                  </a:lnTo>
                  <a:lnTo>
                    <a:pt x="204" y="52"/>
                  </a:lnTo>
                  <a:lnTo>
                    <a:pt x="206" y="61"/>
                  </a:lnTo>
                  <a:lnTo>
                    <a:pt x="208" y="71"/>
                  </a:lnTo>
                  <a:lnTo>
                    <a:pt x="209" y="91"/>
                  </a:lnTo>
                  <a:lnTo>
                    <a:pt x="209" y="308"/>
                  </a:lnTo>
                  <a:lnTo>
                    <a:pt x="165"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0" name="Freeform 63"/>
            <p:cNvSpPr>
              <a:spLocks noEditPoints="1"/>
            </p:cNvSpPr>
            <p:nvPr/>
          </p:nvSpPr>
          <p:spPr bwMode="auto">
            <a:xfrm>
              <a:off x="5660231" y="567209"/>
              <a:ext cx="88900" cy="171450"/>
            </a:xfrm>
            <a:custGeom>
              <a:avLst/>
              <a:gdLst>
                <a:gd name="T0" fmla="*/ 182 w 224"/>
                <a:gd name="T1" fmla="*/ 387 h 432"/>
                <a:gd name="T2" fmla="*/ 179 w 224"/>
                <a:gd name="T3" fmla="*/ 387 h 432"/>
                <a:gd name="T4" fmla="*/ 171 w 224"/>
                <a:gd name="T5" fmla="*/ 402 h 432"/>
                <a:gd name="T6" fmla="*/ 154 w 224"/>
                <a:gd name="T7" fmla="*/ 418 h 432"/>
                <a:gd name="T8" fmla="*/ 140 w 224"/>
                <a:gd name="T9" fmla="*/ 425 h 432"/>
                <a:gd name="T10" fmla="*/ 124 w 224"/>
                <a:gd name="T11" fmla="*/ 430 h 432"/>
                <a:gd name="T12" fmla="*/ 104 w 224"/>
                <a:gd name="T13" fmla="*/ 432 h 432"/>
                <a:gd name="T14" fmla="*/ 89 w 224"/>
                <a:gd name="T15" fmla="*/ 431 h 432"/>
                <a:gd name="T16" fmla="*/ 62 w 224"/>
                <a:gd name="T17" fmla="*/ 426 h 432"/>
                <a:gd name="T18" fmla="*/ 42 w 224"/>
                <a:gd name="T19" fmla="*/ 415 h 432"/>
                <a:gd name="T20" fmla="*/ 26 w 224"/>
                <a:gd name="T21" fmla="*/ 400 h 432"/>
                <a:gd name="T22" fmla="*/ 15 w 224"/>
                <a:gd name="T23" fmla="*/ 379 h 432"/>
                <a:gd name="T24" fmla="*/ 6 w 224"/>
                <a:gd name="T25" fmla="*/ 356 h 432"/>
                <a:gd name="T26" fmla="*/ 3 w 224"/>
                <a:gd name="T27" fmla="*/ 329 h 432"/>
                <a:gd name="T28" fmla="*/ 0 w 224"/>
                <a:gd name="T29" fmla="*/ 284 h 432"/>
                <a:gd name="T30" fmla="*/ 0 w 224"/>
                <a:gd name="T31" fmla="*/ 264 h 432"/>
                <a:gd name="T32" fmla="*/ 4 w 224"/>
                <a:gd name="T33" fmla="*/ 229 h 432"/>
                <a:gd name="T34" fmla="*/ 11 w 224"/>
                <a:gd name="T35" fmla="*/ 197 h 432"/>
                <a:gd name="T36" fmla="*/ 25 w 224"/>
                <a:gd name="T37" fmla="*/ 172 h 432"/>
                <a:gd name="T38" fmla="*/ 40 w 224"/>
                <a:gd name="T39" fmla="*/ 151 h 432"/>
                <a:gd name="T40" fmla="*/ 64 w 224"/>
                <a:gd name="T41" fmla="*/ 134 h 432"/>
                <a:gd name="T42" fmla="*/ 90 w 224"/>
                <a:gd name="T43" fmla="*/ 123 h 432"/>
                <a:gd name="T44" fmla="*/ 124 w 224"/>
                <a:gd name="T45" fmla="*/ 118 h 432"/>
                <a:gd name="T46" fmla="*/ 180 w 224"/>
                <a:gd name="T47" fmla="*/ 117 h 432"/>
                <a:gd name="T48" fmla="*/ 224 w 224"/>
                <a:gd name="T49" fmla="*/ 0 h 432"/>
                <a:gd name="T50" fmla="*/ 191 w 224"/>
                <a:gd name="T51" fmla="*/ 425 h 432"/>
                <a:gd name="T52" fmla="*/ 148 w 224"/>
                <a:gd name="T53" fmla="*/ 149 h 432"/>
                <a:gd name="T54" fmla="*/ 133 w 224"/>
                <a:gd name="T55" fmla="*/ 149 h 432"/>
                <a:gd name="T56" fmla="*/ 107 w 224"/>
                <a:gd name="T57" fmla="*/ 154 h 432"/>
                <a:gd name="T58" fmla="*/ 87 w 224"/>
                <a:gd name="T59" fmla="*/ 162 h 432"/>
                <a:gd name="T60" fmla="*/ 71 w 224"/>
                <a:gd name="T61" fmla="*/ 176 h 432"/>
                <a:gd name="T62" fmla="*/ 60 w 224"/>
                <a:gd name="T63" fmla="*/ 193 h 432"/>
                <a:gd name="T64" fmla="*/ 51 w 224"/>
                <a:gd name="T65" fmla="*/ 213 h 432"/>
                <a:gd name="T66" fmla="*/ 47 w 224"/>
                <a:gd name="T67" fmla="*/ 239 h 432"/>
                <a:gd name="T68" fmla="*/ 44 w 224"/>
                <a:gd name="T69" fmla="*/ 282 h 432"/>
                <a:gd name="T70" fmla="*/ 45 w 224"/>
                <a:gd name="T71" fmla="*/ 303 h 432"/>
                <a:gd name="T72" fmla="*/ 50 w 224"/>
                <a:gd name="T73" fmla="*/ 344 h 432"/>
                <a:gd name="T74" fmla="*/ 56 w 224"/>
                <a:gd name="T75" fmla="*/ 362 h 432"/>
                <a:gd name="T76" fmla="*/ 65 w 224"/>
                <a:gd name="T77" fmla="*/ 376 h 432"/>
                <a:gd name="T78" fmla="*/ 77 w 224"/>
                <a:gd name="T79" fmla="*/ 387 h 432"/>
                <a:gd name="T80" fmla="*/ 93 w 224"/>
                <a:gd name="T81" fmla="*/ 395 h 432"/>
                <a:gd name="T82" fmla="*/ 112 w 224"/>
                <a:gd name="T83" fmla="*/ 397 h 432"/>
                <a:gd name="T84" fmla="*/ 121 w 224"/>
                <a:gd name="T85" fmla="*/ 397 h 432"/>
                <a:gd name="T86" fmla="*/ 137 w 224"/>
                <a:gd name="T87" fmla="*/ 392 h 432"/>
                <a:gd name="T88" fmla="*/ 149 w 224"/>
                <a:gd name="T89" fmla="*/ 385 h 432"/>
                <a:gd name="T90" fmla="*/ 160 w 224"/>
                <a:gd name="T91" fmla="*/ 374 h 432"/>
                <a:gd name="T92" fmla="*/ 171 w 224"/>
                <a:gd name="T93" fmla="*/ 355 h 432"/>
                <a:gd name="T94" fmla="*/ 179 w 224"/>
                <a:gd name="T95" fmla="*/ 322 h 432"/>
                <a:gd name="T96" fmla="*/ 180 w 224"/>
                <a:gd name="T97" fmla="*/ 14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4" h="432">
                  <a:moveTo>
                    <a:pt x="191" y="425"/>
                  </a:moveTo>
                  <a:lnTo>
                    <a:pt x="182" y="387"/>
                  </a:lnTo>
                  <a:lnTo>
                    <a:pt x="179" y="387"/>
                  </a:lnTo>
                  <a:lnTo>
                    <a:pt x="179" y="387"/>
                  </a:lnTo>
                  <a:lnTo>
                    <a:pt x="175" y="395"/>
                  </a:lnTo>
                  <a:lnTo>
                    <a:pt x="171" y="402"/>
                  </a:lnTo>
                  <a:lnTo>
                    <a:pt x="163" y="411"/>
                  </a:lnTo>
                  <a:lnTo>
                    <a:pt x="154" y="418"/>
                  </a:lnTo>
                  <a:lnTo>
                    <a:pt x="148" y="422"/>
                  </a:lnTo>
                  <a:lnTo>
                    <a:pt x="140" y="425"/>
                  </a:lnTo>
                  <a:lnTo>
                    <a:pt x="133" y="429"/>
                  </a:lnTo>
                  <a:lnTo>
                    <a:pt x="124" y="430"/>
                  </a:lnTo>
                  <a:lnTo>
                    <a:pt x="115" y="432"/>
                  </a:lnTo>
                  <a:lnTo>
                    <a:pt x="104" y="432"/>
                  </a:lnTo>
                  <a:lnTo>
                    <a:pt x="104" y="432"/>
                  </a:lnTo>
                  <a:lnTo>
                    <a:pt x="89" y="431"/>
                  </a:lnTo>
                  <a:lnTo>
                    <a:pt x="75" y="430"/>
                  </a:lnTo>
                  <a:lnTo>
                    <a:pt x="62" y="426"/>
                  </a:lnTo>
                  <a:lnTo>
                    <a:pt x="51" y="422"/>
                  </a:lnTo>
                  <a:lnTo>
                    <a:pt x="42" y="415"/>
                  </a:lnTo>
                  <a:lnTo>
                    <a:pt x="33" y="408"/>
                  </a:lnTo>
                  <a:lnTo>
                    <a:pt x="26" y="400"/>
                  </a:lnTo>
                  <a:lnTo>
                    <a:pt x="20" y="390"/>
                  </a:lnTo>
                  <a:lnTo>
                    <a:pt x="15" y="379"/>
                  </a:lnTo>
                  <a:lnTo>
                    <a:pt x="10" y="368"/>
                  </a:lnTo>
                  <a:lnTo>
                    <a:pt x="6" y="356"/>
                  </a:lnTo>
                  <a:lnTo>
                    <a:pt x="4" y="342"/>
                  </a:lnTo>
                  <a:lnTo>
                    <a:pt x="3" y="329"/>
                  </a:lnTo>
                  <a:lnTo>
                    <a:pt x="0" y="314"/>
                  </a:lnTo>
                  <a:lnTo>
                    <a:pt x="0" y="284"/>
                  </a:lnTo>
                  <a:lnTo>
                    <a:pt x="0" y="284"/>
                  </a:lnTo>
                  <a:lnTo>
                    <a:pt x="0" y="264"/>
                  </a:lnTo>
                  <a:lnTo>
                    <a:pt x="2" y="246"/>
                  </a:lnTo>
                  <a:lnTo>
                    <a:pt x="4" y="229"/>
                  </a:lnTo>
                  <a:lnTo>
                    <a:pt x="8" y="213"/>
                  </a:lnTo>
                  <a:lnTo>
                    <a:pt x="11" y="197"/>
                  </a:lnTo>
                  <a:lnTo>
                    <a:pt x="17" y="184"/>
                  </a:lnTo>
                  <a:lnTo>
                    <a:pt x="25" y="172"/>
                  </a:lnTo>
                  <a:lnTo>
                    <a:pt x="32" y="161"/>
                  </a:lnTo>
                  <a:lnTo>
                    <a:pt x="40" y="151"/>
                  </a:lnTo>
                  <a:lnTo>
                    <a:pt x="51" y="141"/>
                  </a:lnTo>
                  <a:lnTo>
                    <a:pt x="64" y="134"/>
                  </a:lnTo>
                  <a:lnTo>
                    <a:pt x="76" y="128"/>
                  </a:lnTo>
                  <a:lnTo>
                    <a:pt x="90" y="123"/>
                  </a:lnTo>
                  <a:lnTo>
                    <a:pt x="107" y="121"/>
                  </a:lnTo>
                  <a:lnTo>
                    <a:pt x="124" y="118"/>
                  </a:lnTo>
                  <a:lnTo>
                    <a:pt x="144" y="117"/>
                  </a:lnTo>
                  <a:lnTo>
                    <a:pt x="180" y="117"/>
                  </a:lnTo>
                  <a:lnTo>
                    <a:pt x="180" y="0"/>
                  </a:lnTo>
                  <a:lnTo>
                    <a:pt x="224" y="0"/>
                  </a:lnTo>
                  <a:lnTo>
                    <a:pt x="224" y="425"/>
                  </a:lnTo>
                  <a:lnTo>
                    <a:pt x="191" y="425"/>
                  </a:lnTo>
                  <a:close/>
                  <a:moveTo>
                    <a:pt x="180" y="149"/>
                  </a:moveTo>
                  <a:lnTo>
                    <a:pt x="148" y="149"/>
                  </a:lnTo>
                  <a:lnTo>
                    <a:pt x="148" y="149"/>
                  </a:lnTo>
                  <a:lnTo>
                    <a:pt x="133" y="149"/>
                  </a:lnTo>
                  <a:lnTo>
                    <a:pt x="120" y="151"/>
                  </a:lnTo>
                  <a:lnTo>
                    <a:pt x="107" y="154"/>
                  </a:lnTo>
                  <a:lnTo>
                    <a:pt x="96" y="157"/>
                  </a:lnTo>
                  <a:lnTo>
                    <a:pt x="87" y="162"/>
                  </a:lnTo>
                  <a:lnTo>
                    <a:pt x="78" y="168"/>
                  </a:lnTo>
                  <a:lnTo>
                    <a:pt x="71" y="176"/>
                  </a:lnTo>
                  <a:lnTo>
                    <a:pt x="65" y="184"/>
                  </a:lnTo>
                  <a:lnTo>
                    <a:pt x="60" y="193"/>
                  </a:lnTo>
                  <a:lnTo>
                    <a:pt x="55" y="202"/>
                  </a:lnTo>
                  <a:lnTo>
                    <a:pt x="51" y="213"/>
                  </a:lnTo>
                  <a:lnTo>
                    <a:pt x="49" y="225"/>
                  </a:lnTo>
                  <a:lnTo>
                    <a:pt x="47" y="239"/>
                  </a:lnTo>
                  <a:lnTo>
                    <a:pt x="45" y="252"/>
                  </a:lnTo>
                  <a:lnTo>
                    <a:pt x="44" y="282"/>
                  </a:lnTo>
                  <a:lnTo>
                    <a:pt x="44" y="282"/>
                  </a:lnTo>
                  <a:lnTo>
                    <a:pt x="45" y="303"/>
                  </a:lnTo>
                  <a:lnTo>
                    <a:pt x="47" y="324"/>
                  </a:lnTo>
                  <a:lnTo>
                    <a:pt x="50" y="344"/>
                  </a:lnTo>
                  <a:lnTo>
                    <a:pt x="53" y="353"/>
                  </a:lnTo>
                  <a:lnTo>
                    <a:pt x="56" y="362"/>
                  </a:lnTo>
                  <a:lnTo>
                    <a:pt x="60" y="369"/>
                  </a:lnTo>
                  <a:lnTo>
                    <a:pt x="65" y="376"/>
                  </a:lnTo>
                  <a:lnTo>
                    <a:pt x="71" y="383"/>
                  </a:lnTo>
                  <a:lnTo>
                    <a:pt x="77" y="387"/>
                  </a:lnTo>
                  <a:lnTo>
                    <a:pt x="84" y="391"/>
                  </a:lnTo>
                  <a:lnTo>
                    <a:pt x="93" y="395"/>
                  </a:lnTo>
                  <a:lnTo>
                    <a:pt x="102" y="396"/>
                  </a:lnTo>
                  <a:lnTo>
                    <a:pt x="112" y="397"/>
                  </a:lnTo>
                  <a:lnTo>
                    <a:pt x="112" y="397"/>
                  </a:lnTo>
                  <a:lnTo>
                    <a:pt x="121" y="397"/>
                  </a:lnTo>
                  <a:lnTo>
                    <a:pt x="129" y="395"/>
                  </a:lnTo>
                  <a:lnTo>
                    <a:pt x="137" y="392"/>
                  </a:lnTo>
                  <a:lnTo>
                    <a:pt x="143" y="389"/>
                  </a:lnTo>
                  <a:lnTo>
                    <a:pt x="149" y="385"/>
                  </a:lnTo>
                  <a:lnTo>
                    <a:pt x="155" y="380"/>
                  </a:lnTo>
                  <a:lnTo>
                    <a:pt x="160" y="374"/>
                  </a:lnTo>
                  <a:lnTo>
                    <a:pt x="165" y="368"/>
                  </a:lnTo>
                  <a:lnTo>
                    <a:pt x="171" y="355"/>
                  </a:lnTo>
                  <a:lnTo>
                    <a:pt x="175" y="339"/>
                  </a:lnTo>
                  <a:lnTo>
                    <a:pt x="179" y="322"/>
                  </a:lnTo>
                  <a:lnTo>
                    <a:pt x="180" y="303"/>
                  </a:lnTo>
                  <a:lnTo>
                    <a:pt x="18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1" name="Freeform 64"/>
            <p:cNvSpPr>
              <a:spLocks noEditPoints="1"/>
            </p:cNvSpPr>
            <p:nvPr/>
          </p:nvSpPr>
          <p:spPr bwMode="auto">
            <a:xfrm>
              <a:off x="5779293" y="613247"/>
              <a:ext cx="92075" cy="125412"/>
            </a:xfrm>
            <a:custGeom>
              <a:avLst/>
              <a:gdLst>
                <a:gd name="T0" fmla="*/ 112 w 229"/>
                <a:gd name="T1" fmla="*/ 315 h 315"/>
                <a:gd name="T2" fmla="*/ 79 w 229"/>
                <a:gd name="T3" fmla="*/ 313 h 315"/>
                <a:gd name="T4" fmla="*/ 53 w 229"/>
                <a:gd name="T5" fmla="*/ 306 h 315"/>
                <a:gd name="T6" fmla="*/ 34 w 229"/>
                <a:gd name="T7" fmla="*/ 292 h 315"/>
                <a:gd name="T8" fmla="*/ 19 w 229"/>
                <a:gd name="T9" fmla="*/ 275 h 315"/>
                <a:gd name="T10" fmla="*/ 10 w 229"/>
                <a:gd name="T11" fmla="*/ 253 h 315"/>
                <a:gd name="T12" fmla="*/ 3 w 229"/>
                <a:gd name="T13" fmla="*/ 228 h 315"/>
                <a:gd name="T14" fmla="*/ 1 w 229"/>
                <a:gd name="T15" fmla="*/ 197 h 315"/>
                <a:gd name="T16" fmla="*/ 0 w 229"/>
                <a:gd name="T17" fmla="*/ 163 h 315"/>
                <a:gd name="T18" fmla="*/ 2 w 229"/>
                <a:gd name="T19" fmla="*/ 111 h 315"/>
                <a:gd name="T20" fmla="*/ 7 w 229"/>
                <a:gd name="T21" fmla="*/ 82 h 315"/>
                <a:gd name="T22" fmla="*/ 16 w 229"/>
                <a:gd name="T23" fmla="*/ 56 h 315"/>
                <a:gd name="T24" fmla="*/ 28 w 229"/>
                <a:gd name="T25" fmla="*/ 34 h 315"/>
                <a:gd name="T26" fmla="*/ 46 w 229"/>
                <a:gd name="T27" fmla="*/ 18 h 315"/>
                <a:gd name="T28" fmla="*/ 69 w 229"/>
                <a:gd name="T29" fmla="*/ 7 h 315"/>
                <a:gd name="T30" fmla="*/ 98 w 229"/>
                <a:gd name="T31" fmla="*/ 1 h 315"/>
                <a:gd name="T32" fmla="*/ 117 w 229"/>
                <a:gd name="T33" fmla="*/ 0 h 315"/>
                <a:gd name="T34" fmla="*/ 149 w 229"/>
                <a:gd name="T35" fmla="*/ 3 h 315"/>
                <a:gd name="T36" fmla="*/ 175 w 229"/>
                <a:gd name="T37" fmla="*/ 11 h 315"/>
                <a:gd name="T38" fmla="*/ 196 w 229"/>
                <a:gd name="T39" fmla="*/ 23 h 315"/>
                <a:gd name="T40" fmla="*/ 209 w 229"/>
                <a:gd name="T41" fmla="*/ 42 h 315"/>
                <a:gd name="T42" fmla="*/ 219 w 229"/>
                <a:gd name="T43" fmla="*/ 63 h 315"/>
                <a:gd name="T44" fmla="*/ 225 w 229"/>
                <a:gd name="T45" fmla="*/ 89 h 315"/>
                <a:gd name="T46" fmla="*/ 229 w 229"/>
                <a:gd name="T47" fmla="*/ 121 h 315"/>
                <a:gd name="T48" fmla="*/ 229 w 229"/>
                <a:gd name="T49" fmla="*/ 155 h 315"/>
                <a:gd name="T50" fmla="*/ 227 w 229"/>
                <a:gd name="T51" fmla="*/ 208 h 315"/>
                <a:gd name="T52" fmla="*/ 222 w 229"/>
                <a:gd name="T53" fmla="*/ 238 h 315"/>
                <a:gd name="T54" fmla="*/ 214 w 229"/>
                <a:gd name="T55" fmla="*/ 263 h 315"/>
                <a:gd name="T56" fmla="*/ 202 w 229"/>
                <a:gd name="T57" fmla="*/ 284 h 315"/>
                <a:gd name="T58" fmla="*/ 185 w 229"/>
                <a:gd name="T59" fmla="*/ 300 h 315"/>
                <a:gd name="T60" fmla="*/ 160 w 229"/>
                <a:gd name="T61" fmla="*/ 309 h 315"/>
                <a:gd name="T62" fmla="*/ 130 w 229"/>
                <a:gd name="T63" fmla="*/ 315 h 315"/>
                <a:gd name="T64" fmla="*/ 117 w 229"/>
                <a:gd name="T65" fmla="*/ 34 h 315"/>
                <a:gd name="T66" fmla="*/ 104 w 229"/>
                <a:gd name="T67" fmla="*/ 35 h 315"/>
                <a:gd name="T68" fmla="*/ 85 w 229"/>
                <a:gd name="T69" fmla="*/ 40 h 315"/>
                <a:gd name="T70" fmla="*/ 70 w 229"/>
                <a:gd name="T71" fmla="*/ 50 h 315"/>
                <a:gd name="T72" fmla="*/ 59 w 229"/>
                <a:gd name="T73" fmla="*/ 63 h 315"/>
                <a:gd name="T74" fmla="*/ 52 w 229"/>
                <a:gd name="T75" fmla="*/ 80 h 315"/>
                <a:gd name="T76" fmla="*/ 46 w 229"/>
                <a:gd name="T77" fmla="*/ 111 h 315"/>
                <a:gd name="T78" fmla="*/ 44 w 229"/>
                <a:gd name="T79" fmla="*/ 158 h 315"/>
                <a:gd name="T80" fmla="*/ 44 w 229"/>
                <a:gd name="T81" fmla="*/ 184 h 315"/>
                <a:gd name="T82" fmla="*/ 48 w 229"/>
                <a:gd name="T83" fmla="*/ 228 h 315"/>
                <a:gd name="T84" fmla="*/ 53 w 229"/>
                <a:gd name="T85" fmla="*/ 246 h 315"/>
                <a:gd name="T86" fmla="*/ 62 w 229"/>
                <a:gd name="T87" fmla="*/ 261 h 315"/>
                <a:gd name="T88" fmla="*/ 74 w 229"/>
                <a:gd name="T89" fmla="*/ 272 h 315"/>
                <a:gd name="T90" fmla="*/ 91 w 229"/>
                <a:gd name="T91" fmla="*/ 279 h 315"/>
                <a:gd name="T92" fmla="*/ 114 w 229"/>
                <a:gd name="T93" fmla="*/ 281 h 315"/>
                <a:gd name="T94" fmla="*/ 125 w 229"/>
                <a:gd name="T95" fmla="*/ 281 h 315"/>
                <a:gd name="T96" fmla="*/ 146 w 229"/>
                <a:gd name="T97" fmla="*/ 277 h 315"/>
                <a:gd name="T98" fmla="*/ 160 w 229"/>
                <a:gd name="T99" fmla="*/ 267 h 315"/>
                <a:gd name="T100" fmla="*/ 170 w 229"/>
                <a:gd name="T101" fmla="*/ 253 h 315"/>
                <a:gd name="T102" fmla="*/ 177 w 229"/>
                <a:gd name="T103" fmla="*/ 236 h 315"/>
                <a:gd name="T104" fmla="*/ 184 w 229"/>
                <a:gd name="T105" fmla="*/ 205 h 315"/>
                <a:gd name="T106" fmla="*/ 185 w 229"/>
                <a:gd name="T107" fmla="*/ 157 h 315"/>
                <a:gd name="T108" fmla="*/ 185 w 229"/>
                <a:gd name="T109" fmla="*/ 133 h 315"/>
                <a:gd name="T110" fmla="*/ 181 w 229"/>
                <a:gd name="T111" fmla="*/ 89 h 315"/>
                <a:gd name="T112" fmla="*/ 176 w 229"/>
                <a:gd name="T113" fmla="*/ 71 h 315"/>
                <a:gd name="T114" fmla="*/ 168 w 229"/>
                <a:gd name="T115" fmla="*/ 55 h 315"/>
                <a:gd name="T116" fmla="*/ 156 w 229"/>
                <a:gd name="T117" fmla="*/ 44 h 315"/>
                <a:gd name="T118" fmla="*/ 139 w 229"/>
                <a:gd name="T119" fmla="*/ 37 h 315"/>
                <a:gd name="T120" fmla="*/ 117 w 229"/>
                <a:gd name="T121" fmla="*/ 3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 h="315">
                  <a:moveTo>
                    <a:pt x="112" y="315"/>
                  </a:moveTo>
                  <a:lnTo>
                    <a:pt x="112" y="315"/>
                  </a:lnTo>
                  <a:lnTo>
                    <a:pt x="95" y="315"/>
                  </a:lnTo>
                  <a:lnTo>
                    <a:pt x="79" y="313"/>
                  </a:lnTo>
                  <a:lnTo>
                    <a:pt x="66" y="309"/>
                  </a:lnTo>
                  <a:lnTo>
                    <a:pt x="53" y="306"/>
                  </a:lnTo>
                  <a:lnTo>
                    <a:pt x="42" y="300"/>
                  </a:lnTo>
                  <a:lnTo>
                    <a:pt x="34" y="292"/>
                  </a:lnTo>
                  <a:lnTo>
                    <a:pt x="27" y="285"/>
                  </a:lnTo>
                  <a:lnTo>
                    <a:pt x="19" y="275"/>
                  </a:lnTo>
                  <a:lnTo>
                    <a:pt x="14" y="266"/>
                  </a:lnTo>
                  <a:lnTo>
                    <a:pt x="10" y="253"/>
                  </a:lnTo>
                  <a:lnTo>
                    <a:pt x="6" y="241"/>
                  </a:lnTo>
                  <a:lnTo>
                    <a:pt x="3" y="228"/>
                  </a:lnTo>
                  <a:lnTo>
                    <a:pt x="2" y="213"/>
                  </a:lnTo>
                  <a:lnTo>
                    <a:pt x="1" y="197"/>
                  </a:lnTo>
                  <a:lnTo>
                    <a:pt x="0" y="163"/>
                  </a:lnTo>
                  <a:lnTo>
                    <a:pt x="0" y="163"/>
                  </a:lnTo>
                  <a:lnTo>
                    <a:pt x="1" y="128"/>
                  </a:lnTo>
                  <a:lnTo>
                    <a:pt x="2" y="111"/>
                  </a:lnTo>
                  <a:lnTo>
                    <a:pt x="5" y="96"/>
                  </a:lnTo>
                  <a:lnTo>
                    <a:pt x="7" y="82"/>
                  </a:lnTo>
                  <a:lnTo>
                    <a:pt x="11" y="68"/>
                  </a:lnTo>
                  <a:lnTo>
                    <a:pt x="16" y="56"/>
                  </a:lnTo>
                  <a:lnTo>
                    <a:pt x="22" y="45"/>
                  </a:lnTo>
                  <a:lnTo>
                    <a:pt x="28" y="34"/>
                  </a:lnTo>
                  <a:lnTo>
                    <a:pt x="36" y="26"/>
                  </a:lnTo>
                  <a:lnTo>
                    <a:pt x="46" y="18"/>
                  </a:lnTo>
                  <a:lnTo>
                    <a:pt x="57" y="12"/>
                  </a:lnTo>
                  <a:lnTo>
                    <a:pt x="69" y="7"/>
                  </a:lnTo>
                  <a:lnTo>
                    <a:pt x="84" y="4"/>
                  </a:lnTo>
                  <a:lnTo>
                    <a:pt x="98" y="1"/>
                  </a:lnTo>
                  <a:lnTo>
                    <a:pt x="117" y="0"/>
                  </a:lnTo>
                  <a:lnTo>
                    <a:pt x="117" y="0"/>
                  </a:lnTo>
                  <a:lnTo>
                    <a:pt x="134" y="1"/>
                  </a:lnTo>
                  <a:lnTo>
                    <a:pt x="149" y="3"/>
                  </a:lnTo>
                  <a:lnTo>
                    <a:pt x="163" y="6"/>
                  </a:lnTo>
                  <a:lnTo>
                    <a:pt x="175" y="11"/>
                  </a:lnTo>
                  <a:lnTo>
                    <a:pt x="186" y="17"/>
                  </a:lnTo>
                  <a:lnTo>
                    <a:pt x="196" y="23"/>
                  </a:lnTo>
                  <a:lnTo>
                    <a:pt x="203" y="32"/>
                  </a:lnTo>
                  <a:lnTo>
                    <a:pt x="209" y="42"/>
                  </a:lnTo>
                  <a:lnTo>
                    <a:pt x="215" y="51"/>
                  </a:lnTo>
                  <a:lnTo>
                    <a:pt x="219" y="63"/>
                  </a:lnTo>
                  <a:lnTo>
                    <a:pt x="222" y="76"/>
                  </a:lnTo>
                  <a:lnTo>
                    <a:pt x="225" y="89"/>
                  </a:lnTo>
                  <a:lnTo>
                    <a:pt x="227" y="105"/>
                  </a:lnTo>
                  <a:lnTo>
                    <a:pt x="229" y="121"/>
                  </a:lnTo>
                  <a:lnTo>
                    <a:pt x="229" y="155"/>
                  </a:lnTo>
                  <a:lnTo>
                    <a:pt x="229" y="155"/>
                  </a:lnTo>
                  <a:lnTo>
                    <a:pt x="229" y="191"/>
                  </a:lnTo>
                  <a:lnTo>
                    <a:pt x="227" y="208"/>
                  </a:lnTo>
                  <a:lnTo>
                    <a:pt x="225" y="224"/>
                  </a:lnTo>
                  <a:lnTo>
                    <a:pt x="222" y="238"/>
                  </a:lnTo>
                  <a:lnTo>
                    <a:pt x="219" y="251"/>
                  </a:lnTo>
                  <a:lnTo>
                    <a:pt x="214" y="263"/>
                  </a:lnTo>
                  <a:lnTo>
                    <a:pt x="209" y="274"/>
                  </a:lnTo>
                  <a:lnTo>
                    <a:pt x="202" y="284"/>
                  </a:lnTo>
                  <a:lnTo>
                    <a:pt x="193" y="292"/>
                  </a:lnTo>
                  <a:lnTo>
                    <a:pt x="185" y="300"/>
                  </a:lnTo>
                  <a:lnTo>
                    <a:pt x="174" y="305"/>
                  </a:lnTo>
                  <a:lnTo>
                    <a:pt x="160" y="309"/>
                  </a:lnTo>
                  <a:lnTo>
                    <a:pt x="146" y="313"/>
                  </a:lnTo>
                  <a:lnTo>
                    <a:pt x="130" y="315"/>
                  </a:lnTo>
                  <a:lnTo>
                    <a:pt x="112" y="315"/>
                  </a:lnTo>
                  <a:close/>
                  <a:moveTo>
                    <a:pt x="117" y="34"/>
                  </a:moveTo>
                  <a:lnTo>
                    <a:pt x="117" y="34"/>
                  </a:lnTo>
                  <a:lnTo>
                    <a:pt x="104" y="35"/>
                  </a:lnTo>
                  <a:lnTo>
                    <a:pt x="93" y="37"/>
                  </a:lnTo>
                  <a:lnTo>
                    <a:pt x="85" y="40"/>
                  </a:lnTo>
                  <a:lnTo>
                    <a:pt x="76" y="44"/>
                  </a:lnTo>
                  <a:lnTo>
                    <a:pt x="70" y="50"/>
                  </a:lnTo>
                  <a:lnTo>
                    <a:pt x="64" y="56"/>
                  </a:lnTo>
                  <a:lnTo>
                    <a:pt x="59" y="63"/>
                  </a:lnTo>
                  <a:lnTo>
                    <a:pt x="55" y="71"/>
                  </a:lnTo>
                  <a:lnTo>
                    <a:pt x="52" y="80"/>
                  </a:lnTo>
                  <a:lnTo>
                    <a:pt x="50" y="90"/>
                  </a:lnTo>
                  <a:lnTo>
                    <a:pt x="46" y="111"/>
                  </a:lnTo>
                  <a:lnTo>
                    <a:pt x="45" y="134"/>
                  </a:lnTo>
                  <a:lnTo>
                    <a:pt x="44" y="158"/>
                  </a:lnTo>
                  <a:lnTo>
                    <a:pt x="44" y="158"/>
                  </a:lnTo>
                  <a:lnTo>
                    <a:pt x="44" y="184"/>
                  </a:lnTo>
                  <a:lnTo>
                    <a:pt x="45" y="207"/>
                  </a:lnTo>
                  <a:lnTo>
                    <a:pt x="48" y="228"/>
                  </a:lnTo>
                  <a:lnTo>
                    <a:pt x="51" y="236"/>
                  </a:lnTo>
                  <a:lnTo>
                    <a:pt x="53" y="246"/>
                  </a:lnTo>
                  <a:lnTo>
                    <a:pt x="57" y="253"/>
                  </a:lnTo>
                  <a:lnTo>
                    <a:pt x="62" y="261"/>
                  </a:lnTo>
                  <a:lnTo>
                    <a:pt x="68" y="267"/>
                  </a:lnTo>
                  <a:lnTo>
                    <a:pt x="74" y="272"/>
                  </a:lnTo>
                  <a:lnTo>
                    <a:pt x="83" y="277"/>
                  </a:lnTo>
                  <a:lnTo>
                    <a:pt x="91" y="279"/>
                  </a:lnTo>
                  <a:lnTo>
                    <a:pt x="102" y="281"/>
                  </a:lnTo>
                  <a:lnTo>
                    <a:pt x="114" y="281"/>
                  </a:lnTo>
                  <a:lnTo>
                    <a:pt x="114" y="281"/>
                  </a:lnTo>
                  <a:lnTo>
                    <a:pt x="125" y="281"/>
                  </a:lnTo>
                  <a:lnTo>
                    <a:pt x="136" y="279"/>
                  </a:lnTo>
                  <a:lnTo>
                    <a:pt x="146" y="277"/>
                  </a:lnTo>
                  <a:lnTo>
                    <a:pt x="153" y="272"/>
                  </a:lnTo>
                  <a:lnTo>
                    <a:pt x="160" y="267"/>
                  </a:lnTo>
                  <a:lnTo>
                    <a:pt x="165" y="261"/>
                  </a:lnTo>
                  <a:lnTo>
                    <a:pt x="170" y="253"/>
                  </a:lnTo>
                  <a:lnTo>
                    <a:pt x="175" y="245"/>
                  </a:lnTo>
                  <a:lnTo>
                    <a:pt x="177" y="236"/>
                  </a:lnTo>
                  <a:lnTo>
                    <a:pt x="180" y="227"/>
                  </a:lnTo>
                  <a:lnTo>
                    <a:pt x="184" y="205"/>
                  </a:lnTo>
                  <a:lnTo>
                    <a:pt x="185" y="182"/>
                  </a:lnTo>
                  <a:lnTo>
                    <a:pt x="185" y="157"/>
                  </a:lnTo>
                  <a:lnTo>
                    <a:pt x="185" y="157"/>
                  </a:lnTo>
                  <a:lnTo>
                    <a:pt x="185" y="133"/>
                  </a:lnTo>
                  <a:lnTo>
                    <a:pt x="184" y="110"/>
                  </a:lnTo>
                  <a:lnTo>
                    <a:pt x="181" y="89"/>
                  </a:lnTo>
                  <a:lnTo>
                    <a:pt x="179" y="79"/>
                  </a:lnTo>
                  <a:lnTo>
                    <a:pt x="176" y="71"/>
                  </a:lnTo>
                  <a:lnTo>
                    <a:pt x="173" y="62"/>
                  </a:lnTo>
                  <a:lnTo>
                    <a:pt x="168" y="55"/>
                  </a:lnTo>
                  <a:lnTo>
                    <a:pt x="162" y="49"/>
                  </a:lnTo>
                  <a:lnTo>
                    <a:pt x="156" y="44"/>
                  </a:lnTo>
                  <a:lnTo>
                    <a:pt x="148" y="40"/>
                  </a:lnTo>
                  <a:lnTo>
                    <a:pt x="139" y="37"/>
                  </a:lnTo>
                  <a:lnTo>
                    <a:pt x="129" y="35"/>
                  </a:lnTo>
                  <a:lnTo>
                    <a:pt x="11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2" name="Rectangle 67"/>
            <p:cNvSpPr>
              <a:spLocks noChangeArrowheads="1"/>
            </p:cNvSpPr>
            <p:nvPr/>
          </p:nvSpPr>
          <p:spPr bwMode="auto">
            <a:xfrm>
              <a:off x="5953918" y="567209"/>
              <a:ext cx="17462"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3" name="Freeform 68"/>
            <p:cNvSpPr>
              <a:spLocks noEditPoints="1"/>
            </p:cNvSpPr>
            <p:nvPr/>
          </p:nvSpPr>
          <p:spPr bwMode="auto">
            <a:xfrm>
              <a:off x="6001543" y="613247"/>
              <a:ext cx="90487" cy="125412"/>
            </a:xfrm>
            <a:custGeom>
              <a:avLst/>
              <a:gdLst>
                <a:gd name="T0" fmla="*/ 111 w 229"/>
                <a:gd name="T1" fmla="*/ 315 h 315"/>
                <a:gd name="T2" fmla="*/ 78 w 229"/>
                <a:gd name="T3" fmla="*/ 313 h 315"/>
                <a:gd name="T4" fmla="*/ 53 w 229"/>
                <a:gd name="T5" fmla="*/ 306 h 315"/>
                <a:gd name="T6" fmla="*/ 33 w 229"/>
                <a:gd name="T7" fmla="*/ 292 h 315"/>
                <a:gd name="T8" fmla="*/ 20 w 229"/>
                <a:gd name="T9" fmla="*/ 275 h 315"/>
                <a:gd name="T10" fmla="*/ 10 w 229"/>
                <a:gd name="T11" fmla="*/ 253 h 315"/>
                <a:gd name="T12" fmla="*/ 4 w 229"/>
                <a:gd name="T13" fmla="*/ 228 h 315"/>
                <a:gd name="T14" fmla="*/ 0 w 229"/>
                <a:gd name="T15" fmla="*/ 197 h 315"/>
                <a:gd name="T16" fmla="*/ 0 w 229"/>
                <a:gd name="T17" fmla="*/ 163 h 315"/>
                <a:gd name="T18" fmla="*/ 1 w 229"/>
                <a:gd name="T19" fmla="*/ 111 h 315"/>
                <a:gd name="T20" fmla="*/ 6 w 229"/>
                <a:gd name="T21" fmla="*/ 82 h 315"/>
                <a:gd name="T22" fmla="*/ 15 w 229"/>
                <a:gd name="T23" fmla="*/ 56 h 315"/>
                <a:gd name="T24" fmla="*/ 28 w 229"/>
                <a:gd name="T25" fmla="*/ 34 h 315"/>
                <a:gd name="T26" fmla="*/ 45 w 229"/>
                <a:gd name="T27" fmla="*/ 18 h 315"/>
                <a:gd name="T28" fmla="*/ 68 w 229"/>
                <a:gd name="T29" fmla="*/ 7 h 315"/>
                <a:gd name="T30" fmla="*/ 99 w 229"/>
                <a:gd name="T31" fmla="*/ 1 h 315"/>
                <a:gd name="T32" fmla="*/ 116 w 229"/>
                <a:gd name="T33" fmla="*/ 0 h 315"/>
                <a:gd name="T34" fmla="*/ 149 w 229"/>
                <a:gd name="T35" fmla="*/ 3 h 315"/>
                <a:gd name="T36" fmla="*/ 175 w 229"/>
                <a:gd name="T37" fmla="*/ 11 h 315"/>
                <a:gd name="T38" fmla="*/ 195 w 229"/>
                <a:gd name="T39" fmla="*/ 23 h 315"/>
                <a:gd name="T40" fmla="*/ 210 w 229"/>
                <a:gd name="T41" fmla="*/ 42 h 315"/>
                <a:gd name="T42" fmla="*/ 219 w 229"/>
                <a:gd name="T43" fmla="*/ 63 h 315"/>
                <a:gd name="T44" fmla="*/ 225 w 229"/>
                <a:gd name="T45" fmla="*/ 89 h 315"/>
                <a:gd name="T46" fmla="*/ 228 w 229"/>
                <a:gd name="T47" fmla="*/ 121 h 315"/>
                <a:gd name="T48" fmla="*/ 229 w 229"/>
                <a:gd name="T49" fmla="*/ 155 h 315"/>
                <a:gd name="T50" fmla="*/ 227 w 229"/>
                <a:gd name="T51" fmla="*/ 208 h 315"/>
                <a:gd name="T52" fmla="*/ 222 w 229"/>
                <a:gd name="T53" fmla="*/ 238 h 315"/>
                <a:gd name="T54" fmla="*/ 214 w 229"/>
                <a:gd name="T55" fmla="*/ 263 h 315"/>
                <a:gd name="T56" fmla="*/ 202 w 229"/>
                <a:gd name="T57" fmla="*/ 284 h 315"/>
                <a:gd name="T58" fmla="*/ 184 w 229"/>
                <a:gd name="T59" fmla="*/ 300 h 315"/>
                <a:gd name="T60" fmla="*/ 160 w 229"/>
                <a:gd name="T61" fmla="*/ 309 h 315"/>
                <a:gd name="T62" fmla="*/ 129 w 229"/>
                <a:gd name="T63" fmla="*/ 315 h 315"/>
                <a:gd name="T64" fmla="*/ 116 w 229"/>
                <a:gd name="T65" fmla="*/ 34 h 315"/>
                <a:gd name="T66" fmla="*/ 105 w 229"/>
                <a:gd name="T67" fmla="*/ 35 h 315"/>
                <a:gd name="T68" fmla="*/ 84 w 229"/>
                <a:gd name="T69" fmla="*/ 40 h 315"/>
                <a:gd name="T70" fmla="*/ 70 w 229"/>
                <a:gd name="T71" fmla="*/ 50 h 315"/>
                <a:gd name="T72" fmla="*/ 59 w 229"/>
                <a:gd name="T73" fmla="*/ 63 h 315"/>
                <a:gd name="T74" fmla="*/ 51 w 229"/>
                <a:gd name="T75" fmla="*/ 80 h 315"/>
                <a:gd name="T76" fmla="*/ 45 w 229"/>
                <a:gd name="T77" fmla="*/ 111 h 315"/>
                <a:gd name="T78" fmla="*/ 44 w 229"/>
                <a:gd name="T79" fmla="*/ 158 h 315"/>
                <a:gd name="T80" fmla="*/ 44 w 229"/>
                <a:gd name="T81" fmla="*/ 184 h 315"/>
                <a:gd name="T82" fmla="*/ 48 w 229"/>
                <a:gd name="T83" fmla="*/ 228 h 315"/>
                <a:gd name="T84" fmla="*/ 54 w 229"/>
                <a:gd name="T85" fmla="*/ 246 h 315"/>
                <a:gd name="T86" fmla="*/ 62 w 229"/>
                <a:gd name="T87" fmla="*/ 261 h 315"/>
                <a:gd name="T88" fmla="*/ 74 w 229"/>
                <a:gd name="T89" fmla="*/ 272 h 315"/>
                <a:gd name="T90" fmla="*/ 92 w 229"/>
                <a:gd name="T91" fmla="*/ 279 h 315"/>
                <a:gd name="T92" fmla="*/ 113 w 229"/>
                <a:gd name="T93" fmla="*/ 281 h 315"/>
                <a:gd name="T94" fmla="*/ 126 w 229"/>
                <a:gd name="T95" fmla="*/ 281 h 315"/>
                <a:gd name="T96" fmla="*/ 145 w 229"/>
                <a:gd name="T97" fmla="*/ 277 h 315"/>
                <a:gd name="T98" fmla="*/ 160 w 229"/>
                <a:gd name="T99" fmla="*/ 267 h 315"/>
                <a:gd name="T100" fmla="*/ 171 w 229"/>
                <a:gd name="T101" fmla="*/ 253 h 315"/>
                <a:gd name="T102" fmla="*/ 177 w 229"/>
                <a:gd name="T103" fmla="*/ 236 h 315"/>
                <a:gd name="T104" fmla="*/ 183 w 229"/>
                <a:gd name="T105" fmla="*/ 205 h 315"/>
                <a:gd name="T106" fmla="*/ 184 w 229"/>
                <a:gd name="T107" fmla="*/ 157 h 315"/>
                <a:gd name="T108" fmla="*/ 184 w 229"/>
                <a:gd name="T109" fmla="*/ 133 h 315"/>
                <a:gd name="T110" fmla="*/ 180 w 229"/>
                <a:gd name="T111" fmla="*/ 89 h 315"/>
                <a:gd name="T112" fmla="*/ 175 w 229"/>
                <a:gd name="T113" fmla="*/ 71 h 315"/>
                <a:gd name="T114" fmla="*/ 167 w 229"/>
                <a:gd name="T115" fmla="*/ 55 h 315"/>
                <a:gd name="T116" fmla="*/ 155 w 229"/>
                <a:gd name="T117" fmla="*/ 44 h 315"/>
                <a:gd name="T118" fmla="*/ 139 w 229"/>
                <a:gd name="T119" fmla="*/ 37 h 315"/>
                <a:gd name="T120" fmla="*/ 116 w 229"/>
                <a:gd name="T121" fmla="*/ 3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 h="315">
                  <a:moveTo>
                    <a:pt x="111" y="315"/>
                  </a:moveTo>
                  <a:lnTo>
                    <a:pt x="111" y="315"/>
                  </a:lnTo>
                  <a:lnTo>
                    <a:pt x="94" y="315"/>
                  </a:lnTo>
                  <a:lnTo>
                    <a:pt x="78" y="313"/>
                  </a:lnTo>
                  <a:lnTo>
                    <a:pt x="65" y="309"/>
                  </a:lnTo>
                  <a:lnTo>
                    <a:pt x="53" y="306"/>
                  </a:lnTo>
                  <a:lnTo>
                    <a:pt x="43" y="300"/>
                  </a:lnTo>
                  <a:lnTo>
                    <a:pt x="33" y="292"/>
                  </a:lnTo>
                  <a:lnTo>
                    <a:pt x="26" y="285"/>
                  </a:lnTo>
                  <a:lnTo>
                    <a:pt x="20" y="275"/>
                  </a:lnTo>
                  <a:lnTo>
                    <a:pt x="14" y="266"/>
                  </a:lnTo>
                  <a:lnTo>
                    <a:pt x="10" y="253"/>
                  </a:lnTo>
                  <a:lnTo>
                    <a:pt x="6" y="241"/>
                  </a:lnTo>
                  <a:lnTo>
                    <a:pt x="4" y="228"/>
                  </a:lnTo>
                  <a:lnTo>
                    <a:pt x="1" y="213"/>
                  </a:lnTo>
                  <a:lnTo>
                    <a:pt x="0" y="197"/>
                  </a:lnTo>
                  <a:lnTo>
                    <a:pt x="0" y="163"/>
                  </a:lnTo>
                  <a:lnTo>
                    <a:pt x="0" y="163"/>
                  </a:lnTo>
                  <a:lnTo>
                    <a:pt x="0" y="128"/>
                  </a:lnTo>
                  <a:lnTo>
                    <a:pt x="1" y="111"/>
                  </a:lnTo>
                  <a:lnTo>
                    <a:pt x="4" y="96"/>
                  </a:lnTo>
                  <a:lnTo>
                    <a:pt x="6" y="82"/>
                  </a:lnTo>
                  <a:lnTo>
                    <a:pt x="10" y="68"/>
                  </a:lnTo>
                  <a:lnTo>
                    <a:pt x="15" y="56"/>
                  </a:lnTo>
                  <a:lnTo>
                    <a:pt x="21" y="45"/>
                  </a:lnTo>
                  <a:lnTo>
                    <a:pt x="28" y="34"/>
                  </a:lnTo>
                  <a:lnTo>
                    <a:pt x="36" y="26"/>
                  </a:lnTo>
                  <a:lnTo>
                    <a:pt x="45" y="18"/>
                  </a:lnTo>
                  <a:lnTo>
                    <a:pt x="56" y="12"/>
                  </a:lnTo>
                  <a:lnTo>
                    <a:pt x="68" y="7"/>
                  </a:lnTo>
                  <a:lnTo>
                    <a:pt x="83" y="4"/>
                  </a:lnTo>
                  <a:lnTo>
                    <a:pt x="99" y="1"/>
                  </a:lnTo>
                  <a:lnTo>
                    <a:pt x="116" y="0"/>
                  </a:lnTo>
                  <a:lnTo>
                    <a:pt x="116" y="0"/>
                  </a:lnTo>
                  <a:lnTo>
                    <a:pt x="134" y="1"/>
                  </a:lnTo>
                  <a:lnTo>
                    <a:pt x="149" y="3"/>
                  </a:lnTo>
                  <a:lnTo>
                    <a:pt x="163" y="6"/>
                  </a:lnTo>
                  <a:lnTo>
                    <a:pt x="175" y="11"/>
                  </a:lnTo>
                  <a:lnTo>
                    <a:pt x="185" y="17"/>
                  </a:lnTo>
                  <a:lnTo>
                    <a:pt x="195" y="23"/>
                  </a:lnTo>
                  <a:lnTo>
                    <a:pt x="202" y="32"/>
                  </a:lnTo>
                  <a:lnTo>
                    <a:pt x="210" y="42"/>
                  </a:lnTo>
                  <a:lnTo>
                    <a:pt x="214" y="51"/>
                  </a:lnTo>
                  <a:lnTo>
                    <a:pt x="219" y="63"/>
                  </a:lnTo>
                  <a:lnTo>
                    <a:pt x="223" y="76"/>
                  </a:lnTo>
                  <a:lnTo>
                    <a:pt x="225" y="89"/>
                  </a:lnTo>
                  <a:lnTo>
                    <a:pt x="227" y="105"/>
                  </a:lnTo>
                  <a:lnTo>
                    <a:pt x="228" y="121"/>
                  </a:lnTo>
                  <a:lnTo>
                    <a:pt x="229" y="155"/>
                  </a:lnTo>
                  <a:lnTo>
                    <a:pt x="229" y="155"/>
                  </a:lnTo>
                  <a:lnTo>
                    <a:pt x="228" y="191"/>
                  </a:lnTo>
                  <a:lnTo>
                    <a:pt x="227" y="208"/>
                  </a:lnTo>
                  <a:lnTo>
                    <a:pt x="225" y="224"/>
                  </a:lnTo>
                  <a:lnTo>
                    <a:pt x="222" y="238"/>
                  </a:lnTo>
                  <a:lnTo>
                    <a:pt x="219" y="251"/>
                  </a:lnTo>
                  <a:lnTo>
                    <a:pt x="214" y="263"/>
                  </a:lnTo>
                  <a:lnTo>
                    <a:pt x="208" y="274"/>
                  </a:lnTo>
                  <a:lnTo>
                    <a:pt x="202" y="284"/>
                  </a:lnTo>
                  <a:lnTo>
                    <a:pt x="194" y="292"/>
                  </a:lnTo>
                  <a:lnTo>
                    <a:pt x="184" y="300"/>
                  </a:lnTo>
                  <a:lnTo>
                    <a:pt x="173" y="305"/>
                  </a:lnTo>
                  <a:lnTo>
                    <a:pt x="160" y="309"/>
                  </a:lnTo>
                  <a:lnTo>
                    <a:pt x="146" y="313"/>
                  </a:lnTo>
                  <a:lnTo>
                    <a:pt x="129" y="315"/>
                  </a:lnTo>
                  <a:lnTo>
                    <a:pt x="111" y="315"/>
                  </a:lnTo>
                  <a:close/>
                  <a:moveTo>
                    <a:pt x="116" y="34"/>
                  </a:moveTo>
                  <a:lnTo>
                    <a:pt x="116" y="34"/>
                  </a:lnTo>
                  <a:lnTo>
                    <a:pt x="105" y="35"/>
                  </a:lnTo>
                  <a:lnTo>
                    <a:pt x="94" y="37"/>
                  </a:lnTo>
                  <a:lnTo>
                    <a:pt x="84" y="40"/>
                  </a:lnTo>
                  <a:lnTo>
                    <a:pt x="77" y="44"/>
                  </a:lnTo>
                  <a:lnTo>
                    <a:pt x="70" y="50"/>
                  </a:lnTo>
                  <a:lnTo>
                    <a:pt x="64" y="56"/>
                  </a:lnTo>
                  <a:lnTo>
                    <a:pt x="59" y="63"/>
                  </a:lnTo>
                  <a:lnTo>
                    <a:pt x="55" y="71"/>
                  </a:lnTo>
                  <a:lnTo>
                    <a:pt x="51" y="80"/>
                  </a:lnTo>
                  <a:lnTo>
                    <a:pt x="49" y="90"/>
                  </a:lnTo>
                  <a:lnTo>
                    <a:pt x="45" y="111"/>
                  </a:lnTo>
                  <a:lnTo>
                    <a:pt x="44" y="134"/>
                  </a:lnTo>
                  <a:lnTo>
                    <a:pt x="44" y="158"/>
                  </a:lnTo>
                  <a:lnTo>
                    <a:pt x="44" y="158"/>
                  </a:lnTo>
                  <a:lnTo>
                    <a:pt x="44" y="184"/>
                  </a:lnTo>
                  <a:lnTo>
                    <a:pt x="45" y="207"/>
                  </a:lnTo>
                  <a:lnTo>
                    <a:pt x="48" y="228"/>
                  </a:lnTo>
                  <a:lnTo>
                    <a:pt x="50" y="236"/>
                  </a:lnTo>
                  <a:lnTo>
                    <a:pt x="54" y="246"/>
                  </a:lnTo>
                  <a:lnTo>
                    <a:pt x="57" y="253"/>
                  </a:lnTo>
                  <a:lnTo>
                    <a:pt x="62" y="261"/>
                  </a:lnTo>
                  <a:lnTo>
                    <a:pt x="67" y="267"/>
                  </a:lnTo>
                  <a:lnTo>
                    <a:pt x="74" y="272"/>
                  </a:lnTo>
                  <a:lnTo>
                    <a:pt x="82" y="277"/>
                  </a:lnTo>
                  <a:lnTo>
                    <a:pt x="92" y="279"/>
                  </a:lnTo>
                  <a:lnTo>
                    <a:pt x="101" y="281"/>
                  </a:lnTo>
                  <a:lnTo>
                    <a:pt x="113" y="281"/>
                  </a:lnTo>
                  <a:lnTo>
                    <a:pt x="113" y="281"/>
                  </a:lnTo>
                  <a:lnTo>
                    <a:pt x="126" y="281"/>
                  </a:lnTo>
                  <a:lnTo>
                    <a:pt x="135" y="279"/>
                  </a:lnTo>
                  <a:lnTo>
                    <a:pt x="145" y="277"/>
                  </a:lnTo>
                  <a:lnTo>
                    <a:pt x="152" y="272"/>
                  </a:lnTo>
                  <a:lnTo>
                    <a:pt x="160" y="267"/>
                  </a:lnTo>
                  <a:lnTo>
                    <a:pt x="166" y="261"/>
                  </a:lnTo>
                  <a:lnTo>
                    <a:pt x="171" y="253"/>
                  </a:lnTo>
                  <a:lnTo>
                    <a:pt x="174" y="245"/>
                  </a:lnTo>
                  <a:lnTo>
                    <a:pt x="177" y="236"/>
                  </a:lnTo>
                  <a:lnTo>
                    <a:pt x="179" y="227"/>
                  </a:lnTo>
                  <a:lnTo>
                    <a:pt x="183" y="205"/>
                  </a:lnTo>
                  <a:lnTo>
                    <a:pt x="184" y="182"/>
                  </a:lnTo>
                  <a:lnTo>
                    <a:pt x="184" y="157"/>
                  </a:lnTo>
                  <a:lnTo>
                    <a:pt x="184" y="157"/>
                  </a:lnTo>
                  <a:lnTo>
                    <a:pt x="184" y="133"/>
                  </a:lnTo>
                  <a:lnTo>
                    <a:pt x="183" y="110"/>
                  </a:lnTo>
                  <a:lnTo>
                    <a:pt x="180" y="89"/>
                  </a:lnTo>
                  <a:lnTo>
                    <a:pt x="178" y="79"/>
                  </a:lnTo>
                  <a:lnTo>
                    <a:pt x="175" y="71"/>
                  </a:lnTo>
                  <a:lnTo>
                    <a:pt x="172" y="62"/>
                  </a:lnTo>
                  <a:lnTo>
                    <a:pt x="167" y="55"/>
                  </a:lnTo>
                  <a:lnTo>
                    <a:pt x="162" y="49"/>
                  </a:lnTo>
                  <a:lnTo>
                    <a:pt x="155" y="44"/>
                  </a:lnTo>
                  <a:lnTo>
                    <a:pt x="147" y="40"/>
                  </a:lnTo>
                  <a:lnTo>
                    <a:pt x="139" y="37"/>
                  </a:lnTo>
                  <a:lnTo>
                    <a:pt x="128" y="35"/>
                  </a:lnTo>
                  <a:lnTo>
                    <a:pt x="11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4" name="Freeform 71"/>
            <p:cNvSpPr>
              <a:spLocks/>
            </p:cNvSpPr>
            <p:nvPr/>
          </p:nvSpPr>
          <p:spPr bwMode="auto">
            <a:xfrm>
              <a:off x="6174581" y="613247"/>
              <a:ext cx="84137" cy="122237"/>
            </a:xfrm>
            <a:custGeom>
              <a:avLst/>
              <a:gdLst>
                <a:gd name="T0" fmla="*/ 165 w 209"/>
                <a:gd name="T1" fmla="*/ 308 h 308"/>
                <a:gd name="T2" fmla="*/ 165 w 209"/>
                <a:gd name="T3" fmla="*/ 98 h 308"/>
                <a:gd name="T4" fmla="*/ 165 w 209"/>
                <a:gd name="T5" fmla="*/ 98 h 308"/>
                <a:gd name="T6" fmla="*/ 165 w 209"/>
                <a:gd name="T7" fmla="*/ 84 h 308"/>
                <a:gd name="T8" fmla="*/ 163 w 209"/>
                <a:gd name="T9" fmla="*/ 72 h 308"/>
                <a:gd name="T10" fmla="*/ 161 w 209"/>
                <a:gd name="T11" fmla="*/ 61 h 308"/>
                <a:gd name="T12" fmla="*/ 156 w 209"/>
                <a:gd name="T13" fmla="*/ 52 h 308"/>
                <a:gd name="T14" fmla="*/ 148 w 209"/>
                <a:gd name="T15" fmla="*/ 45 h 308"/>
                <a:gd name="T16" fmla="*/ 140 w 209"/>
                <a:gd name="T17" fmla="*/ 40 h 308"/>
                <a:gd name="T18" fmla="*/ 129 w 209"/>
                <a:gd name="T19" fmla="*/ 37 h 308"/>
                <a:gd name="T20" fmla="*/ 117 w 209"/>
                <a:gd name="T21" fmla="*/ 35 h 308"/>
                <a:gd name="T22" fmla="*/ 117 w 209"/>
                <a:gd name="T23" fmla="*/ 35 h 308"/>
                <a:gd name="T24" fmla="*/ 107 w 209"/>
                <a:gd name="T25" fmla="*/ 37 h 308"/>
                <a:gd name="T26" fmla="*/ 100 w 209"/>
                <a:gd name="T27" fmla="*/ 38 h 308"/>
                <a:gd name="T28" fmla="*/ 91 w 209"/>
                <a:gd name="T29" fmla="*/ 40 h 308"/>
                <a:gd name="T30" fmla="*/ 84 w 209"/>
                <a:gd name="T31" fmla="*/ 43 h 308"/>
                <a:gd name="T32" fmla="*/ 78 w 209"/>
                <a:gd name="T33" fmla="*/ 46 h 308"/>
                <a:gd name="T34" fmla="*/ 72 w 209"/>
                <a:gd name="T35" fmla="*/ 51 h 308"/>
                <a:gd name="T36" fmla="*/ 67 w 209"/>
                <a:gd name="T37" fmla="*/ 57 h 308"/>
                <a:gd name="T38" fmla="*/ 62 w 209"/>
                <a:gd name="T39" fmla="*/ 62 h 308"/>
                <a:gd name="T40" fmla="*/ 57 w 209"/>
                <a:gd name="T41" fmla="*/ 70 h 308"/>
                <a:gd name="T42" fmla="*/ 54 w 209"/>
                <a:gd name="T43" fmla="*/ 77 h 308"/>
                <a:gd name="T44" fmla="*/ 49 w 209"/>
                <a:gd name="T45" fmla="*/ 93 h 308"/>
                <a:gd name="T46" fmla="*/ 45 w 209"/>
                <a:gd name="T47" fmla="*/ 110 h 308"/>
                <a:gd name="T48" fmla="*/ 44 w 209"/>
                <a:gd name="T49" fmla="*/ 129 h 308"/>
                <a:gd name="T50" fmla="*/ 44 w 209"/>
                <a:gd name="T51" fmla="*/ 308 h 308"/>
                <a:gd name="T52" fmla="*/ 0 w 209"/>
                <a:gd name="T53" fmla="*/ 308 h 308"/>
                <a:gd name="T54" fmla="*/ 0 w 209"/>
                <a:gd name="T55" fmla="*/ 7 h 308"/>
                <a:gd name="T56" fmla="*/ 33 w 209"/>
                <a:gd name="T57" fmla="*/ 7 h 308"/>
                <a:gd name="T58" fmla="*/ 40 w 209"/>
                <a:gd name="T59" fmla="*/ 46 h 308"/>
                <a:gd name="T60" fmla="*/ 44 w 209"/>
                <a:gd name="T61" fmla="*/ 46 h 308"/>
                <a:gd name="T62" fmla="*/ 44 w 209"/>
                <a:gd name="T63" fmla="*/ 46 h 308"/>
                <a:gd name="T64" fmla="*/ 50 w 209"/>
                <a:gd name="T65" fmla="*/ 34 h 308"/>
                <a:gd name="T66" fmla="*/ 58 w 209"/>
                <a:gd name="T67" fmla="*/ 26 h 308"/>
                <a:gd name="T68" fmla="*/ 67 w 209"/>
                <a:gd name="T69" fmla="*/ 17 h 308"/>
                <a:gd name="T70" fmla="*/ 78 w 209"/>
                <a:gd name="T71" fmla="*/ 11 h 308"/>
                <a:gd name="T72" fmla="*/ 88 w 209"/>
                <a:gd name="T73" fmla="*/ 6 h 308"/>
                <a:gd name="T74" fmla="*/ 100 w 209"/>
                <a:gd name="T75" fmla="*/ 3 h 308"/>
                <a:gd name="T76" fmla="*/ 112 w 209"/>
                <a:gd name="T77" fmla="*/ 1 h 308"/>
                <a:gd name="T78" fmla="*/ 125 w 209"/>
                <a:gd name="T79" fmla="*/ 0 h 308"/>
                <a:gd name="T80" fmla="*/ 125 w 209"/>
                <a:gd name="T81" fmla="*/ 0 h 308"/>
                <a:gd name="T82" fmla="*/ 136 w 209"/>
                <a:gd name="T83" fmla="*/ 1 h 308"/>
                <a:gd name="T84" fmla="*/ 146 w 209"/>
                <a:gd name="T85" fmla="*/ 3 h 308"/>
                <a:gd name="T86" fmla="*/ 156 w 209"/>
                <a:gd name="T87" fmla="*/ 4 h 308"/>
                <a:gd name="T88" fmla="*/ 164 w 209"/>
                <a:gd name="T89" fmla="*/ 6 h 308"/>
                <a:gd name="T90" fmla="*/ 172 w 209"/>
                <a:gd name="T91" fmla="*/ 10 h 308"/>
                <a:gd name="T92" fmla="*/ 178 w 209"/>
                <a:gd name="T93" fmla="*/ 14 h 308"/>
                <a:gd name="T94" fmla="*/ 185 w 209"/>
                <a:gd name="T95" fmla="*/ 18 h 308"/>
                <a:gd name="T96" fmla="*/ 190 w 209"/>
                <a:gd name="T97" fmla="*/ 24 h 308"/>
                <a:gd name="T98" fmla="*/ 195 w 209"/>
                <a:gd name="T99" fmla="*/ 31 h 308"/>
                <a:gd name="T100" fmla="*/ 198 w 209"/>
                <a:gd name="T101" fmla="*/ 37 h 308"/>
                <a:gd name="T102" fmla="*/ 202 w 209"/>
                <a:gd name="T103" fmla="*/ 44 h 308"/>
                <a:gd name="T104" fmla="*/ 204 w 209"/>
                <a:gd name="T105" fmla="*/ 52 h 308"/>
                <a:gd name="T106" fmla="*/ 207 w 209"/>
                <a:gd name="T107" fmla="*/ 61 h 308"/>
                <a:gd name="T108" fmla="*/ 208 w 209"/>
                <a:gd name="T109" fmla="*/ 71 h 308"/>
                <a:gd name="T110" fmla="*/ 209 w 209"/>
                <a:gd name="T111" fmla="*/ 91 h 308"/>
                <a:gd name="T112" fmla="*/ 209 w 209"/>
                <a:gd name="T113" fmla="*/ 308 h 308"/>
                <a:gd name="T114" fmla="*/ 165 w 209"/>
                <a:gd name="T11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9" h="308">
                  <a:moveTo>
                    <a:pt x="165" y="308"/>
                  </a:moveTo>
                  <a:lnTo>
                    <a:pt x="165" y="98"/>
                  </a:lnTo>
                  <a:lnTo>
                    <a:pt x="165" y="98"/>
                  </a:lnTo>
                  <a:lnTo>
                    <a:pt x="165" y="84"/>
                  </a:lnTo>
                  <a:lnTo>
                    <a:pt x="163" y="72"/>
                  </a:lnTo>
                  <a:lnTo>
                    <a:pt x="161" y="61"/>
                  </a:lnTo>
                  <a:lnTo>
                    <a:pt x="156" y="52"/>
                  </a:lnTo>
                  <a:lnTo>
                    <a:pt x="148" y="45"/>
                  </a:lnTo>
                  <a:lnTo>
                    <a:pt x="140" y="40"/>
                  </a:lnTo>
                  <a:lnTo>
                    <a:pt x="129" y="37"/>
                  </a:lnTo>
                  <a:lnTo>
                    <a:pt x="117" y="35"/>
                  </a:lnTo>
                  <a:lnTo>
                    <a:pt x="117" y="35"/>
                  </a:lnTo>
                  <a:lnTo>
                    <a:pt x="107" y="37"/>
                  </a:lnTo>
                  <a:lnTo>
                    <a:pt x="100" y="38"/>
                  </a:lnTo>
                  <a:lnTo>
                    <a:pt x="91" y="40"/>
                  </a:lnTo>
                  <a:lnTo>
                    <a:pt x="84" y="43"/>
                  </a:lnTo>
                  <a:lnTo>
                    <a:pt x="78" y="46"/>
                  </a:lnTo>
                  <a:lnTo>
                    <a:pt x="72" y="51"/>
                  </a:lnTo>
                  <a:lnTo>
                    <a:pt x="67" y="57"/>
                  </a:lnTo>
                  <a:lnTo>
                    <a:pt x="62" y="62"/>
                  </a:lnTo>
                  <a:lnTo>
                    <a:pt x="57" y="70"/>
                  </a:lnTo>
                  <a:lnTo>
                    <a:pt x="54" y="77"/>
                  </a:lnTo>
                  <a:lnTo>
                    <a:pt x="49" y="93"/>
                  </a:lnTo>
                  <a:lnTo>
                    <a:pt x="45" y="110"/>
                  </a:lnTo>
                  <a:lnTo>
                    <a:pt x="44" y="129"/>
                  </a:lnTo>
                  <a:lnTo>
                    <a:pt x="44" y="308"/>
                  </a:lnTo>
                  <a:lnTo>
                    <a:pt x="0" y="308"/>
                  </a:lnTo>
                  <a:lnTo>
                    <a:pt x="0" y="7"/>
                  </a:lnTo>
                  <a:lnTo>
                    <a:pt x="33" y="7"/>
                  </a:lnTo>
                  <a:lnTo>
                    <a:pt x="40" y="46"/>
                  </a:lnTo>
                  <a:lnTo>
                    <a:pt x="44" y="46"/>
                  </a:lnTo>
                  <a:lnTo>
                    <a:pt x="44" y="46"/>
                  </a:lnTo>
                  <a:lnTo>
                    <a:pt x="50" y="34"/>
                  </a:lnTo>
                  <a:lnTo>
                    <a:pt x="58" y="26"/>
                  </a:lnTo>
                  <a:lnTo>
                    <a:pt x="67" y="17"/>
                  </a:lnTo>
                  <a:lnTo>
                    <a:pt x="78" y="11"/>
                  </a:lnTo>
                  <a:lnTo>
                    <a:pt x="88" y="6"/>
                  </a:lnTo>
                  <a:lnTo>
                    <a:pt x="100" y="3"/>
                  </a:lnTo>
                  <a:lnTo>
                    <a:pt x="112" y="1"/>
                  </a:lnTo>
                  <a:lnTo>
                    <a:pt x="125" y="0"/>
                  </a:lnTo>
                  <a:lnTo>
                    <a:pt x="125" y="0"/>
                  </a:lnTo>
                  <a:lnTo>
                    <a:pt x="136" y="1"/>
                  </a:lnTo>
                  <a:lnTo>
                    <a:pt x="146" y="3"/>
                  </a:lnTo>
                  <a:lnTo>
                    <a:pt x="156" y="4"/>
                  </a:lnTo>
                  <a:lnTo>
                    <a:pt x="164" y="6"/>
                  </a:lnTo>
                  <a:lnTo>
                    <a:pt x="172" y="10"/>
                  </a:lnTo>
                  <a:lnTo>
                    <a:pt x="178" y="14"/>
                  </a:lnTo>
                  <a:lnTo>
                    <a:pt x="185" y="18"/>
                  </a:lnTo>
                  <a:lnTo>
                    <a:pt x="190" y="24"/>
                  </a:lnTo>
                  <a:lnTo>
                    <a:pt x="195" y="31"/>
                  </a:lnTo>
                  <a:lnTo>
                    <a:pt x="198" y="37"/>
                  </a:lnTo>
                  <a:lnTo>
                    <a:pt x="202" y="44"/>
                  </a:lnTo>
                  <a:lnTo>
                    <a:pt x="204" y="52"/>
                  </a:lnTo>
                  <a:lnTo>
                    <a:pt x="207" y="61"/>
                  </a:lnTo>
                  <a:lnTo>
                    <a:pt x="208" y="71"/>
                  </a:lnTo>
                  <a:lnTo>
                    <a:pt x="209" y="91"/>
                  </a:lnTo>
                  <a:lnTo>
                    <a:pt x="209" y="308"/>
                  </a:lnTo>
                  <a:lnTo>
                    <a:pt x="165"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5" name="Freeform 72"/>
            <p:cNvSpPr>
              <a:spLocks/>
            </p:cNvSpPr>
            <p:nvPr/>
          </p:nvSpPr>
          <p:spPr bwMode="auto">
            <a:xfrm>
              <a:off x="6293643" y="616422"/>
              <a:ext cx="82550" cy="122237"/>
            </a:xfrm>
            <a:custGeom>
              <a:avLst/>
              <a:gdLst>
                <a:gd name="T0" fmla="*/ 45 w 211"/>
                <a:gd name="T1" fmla="*/ 0 h 308"/>
                <a:gd name="T2" fmla="*/ 45 w 211"/>
                <a:gd name="T3" fmla="*/ 210 h 308"/>
                <a:gd name="T4" fmla="*/ 45 w 211"/>
                <a:gd name="T5" fmla="*/ 210 h 308"/>
                <a:gd name="T6" fmla="*/ 45 w 211"/>
                <a:gd name="T7" fmla="*/ 226 h 308"/>
                <a:gd name="T8" fmla="*/ 48 w 211"/>
                <a:gd name="T9" fmla="*/ 238 h 308"/>
                <a:gd name="T10" fmla="*/ 51 w 211"/>
                <a:gd name="T11" fmla="*/ 249 h 308"/>
                <a:gd name="T12" fmla="*/ 56 w 211"/>
                <a:gd name="T13" fmla="*/ 259 h 308"/>
                <a:gd name="T14" fmla="*/ 62 w 211"/>
                <a:gd name="T15" fmla="*/ 265 h 308"/>
                <a:gd name="T16" fmla="*/ 72 w 211"/>
                <a:gd name="T17" fmla="*/ 270 h 308"/>
                <a:gd name="T18" fmla="*/ 83 w 211"/>
                <a:gd name="T19" fmla="*/ 272 h 308"/>
                <a:gd name="T20" fmla="*/ 95 w 211"/>
                <a:gd name="T21" fmla="*/ 273 h 308"/>
                <a:gd name="T22" fmla="*/ 95 w 211"/>
                <a:gd name="T23" fmla="*/ 273 h 308"/>
                <a:gd name="T24" fmla="*/ 105 w 211"/>
                <a:gd name="T25" fmla="*/ 273 h 308"/>
                <a:gd name="T26" fmla="*/ 113 w 211"/>
                <a:gd name="T27" fmla="*/ 271 h 308"/>
                <a:gd name="T28" fmla="*/ 121 w 211"/>
                <a:gd name="T29" fmla="*/ 268 h 308"/>
                <a:gd name="T30" fmla="*/ 128 w 211"/>
                <a:gd name="T31" fmla="*/ 266 h 308"/>
                <a:gd name="T32" fmla="*/ 134 w 211"/>
                <a:gd name="T33" fmla="*/ 261 h 308"/>
                <a:gd name="T34" fmla="*/ 140 w 211"/>
                <a:gd name="T35" fmla="*/ 256 h 308"/>
                <a:gd name="T36" fmla="*/ 145 w 211"/>
                <a:gd name="T37" fmla="*/ 251 h 308"/>
                <a:gd name="T38" fmla="*/ 150 w 211"/>
                <a:gd name="T39" fmla="*/ 245 h 308"/>
                <a:gd name="T40" fmla="*/ 153 w 211"/>
                <a:gd name="T41" fmla="*/ 238 h 308"/>
                <a:gd name="T42" fmla="*/ 157 w 211"/>
                <a:gd name="T43" fmla="*/ 231 h 308"/>
                <a:gd name="T44" fmla="*/ 162 w 211"/>
                <a:gd name="T45" fmla="*/ 216 h 308"/>
                <a:gd name="T46" fmla="*/ 166 w 211"/>
                <a:gd name="T47" fmla="*/ 199 h 308"/>
                <a:gd name="T48" fmla="*/ 167 w 211"/>
                <a:gd name="T49" fmla="*/ 181 h 308"/>
                <a:gd name="T50" fmla="*/ 167 w 211"/>
                <a:gd name="T51" fmla="*/ 0 h 308"/>
                <a:gd name="T52" fmla="*/ 211 w 211"/>
                <a:gd name="T53" fmla="*/ 0 h 308"/>
                <a:gd name="T54" fmla="*/ 211 w 211"/>
                <a:gd name="T55" fmla="*/ 301 h 308"/>
                <a:gd name="T56" fmla="*/ 178 w 211"/>
                <a:gd name="T57" fmla="*/ 301 h 308"/>
                <a:gd name="T58" fmla="*/ 170 w 211"/>
                <a:gd name="T59" fmla="*/ 263 h 308"/>
                <a:gd name="T60" fmla="*/ 167 w 211"/>
                <a:gd name="T61" fmla="*/ 263 h 308"/>
                <a:gd name="T62" fmla="*/ 167 w 211"/>
                <a:gd name="T63" fmla="*/ 263 h 308"/>
                <a:gd name="T64" fmla="*/ 159 w 211"/>
                <a:gd name="T65" fmla="*/ 274 h 308"/>
                <a:gd name="T66" fmla="*/ 151 w 211"/>
                <a:gd name="T67" fmla="*/ 284 h 308"/>
                <a:gd name="T68" fmla="*/ 142 w 211"/>
                <a:gd name="T69" fmla="*/ 291 h 308"/>
                <a:gd name="T70" fmla="*/ 133 w 211"/>
                <a:gd name="T71" fmla="*/ 298 h 308"/>
                <a:gd name="T72" fmla="*/ 122 w 211"/>
                <a:gd name="T73" fmla="*/ 302 h 308"/>
                <a:gd name="T74" fmla="*/ 111 w 211"/>
                <a:gd name="T75" fmla="*/ 306 h 308"/>
                <a:gd name="T76" fmla="*/ 97 w 211"/>
                <a:gd name="T77" fmla="*/ 308 h 308"/>
                <a:gd name="T78" fmla="*/ 85 w 211"/>
                <a:gd name="T79" fmla="*/ 308 h 308"/>
                <a:gd name="T80" fmla="*/ 85 w 211"/>
                <a:gd name="T81" fmla="*/ 308 h 308"/>
                <a:gd name="T82" fmla="*/ 74 w 211"/>
                <a:gd name="T83" fmla="*/ 308 h 308"/>
                <a:gd name="T84" fmla="*/ 65 w 211"/>
                <a:gd name="T85" fmla="*/ 307 h 308"/>
                <a:gd name="T86" fmla="*/ 56 w 211"/>
                <a:gd name="T87" fmla="*/ 305 h 308"/>
                <a:gd name="T88" fmla="*/ 49 w 211"/>
                <a:gd name="T89" fmla="*/ 302 h 308"/>
                <a:gd name="T90" fmla="*/ 40 w 211"/>
                <a:gd name="T91" fmla="*/ 299 h 308"/>
                <a:gd name="T92" fmla="*/ 34 w 211"/>
                <a:gd name="T93" fmla="*/ 295 h 308"/>
                <a:gd name="T94" fmla="*/ 28 w 211"/>
                <a:gd name="T95" fmla="*/ 290 h 308"/>
                <a:gd name="T96" fmla="*/ 22 w 211"/>
                <a:gd name="T97" fmla="*/ 284 h 308"/>
                <a:gd name="T98" fmla="*/ 17 w 211"/>
                <a:gd name="T99" fmla="*/ 278 h 308"/>
                <a:gd name="T100" fmla="*/ 12 w 211"/>
                <a:gd name="T101" fmla="*/ 272 h 308"/>
                <a:gd name="T102" fmla="*/ 9 w 211"/>
                <a:gd name="T103" fmla="*/ 265 h 308"/>
                <a:gd name="T104" fmla="*/ 6 w 211"/>
                <a:gd name="T105" fmla="*/ 256 h 308"/>
                <a:gd name="T106" fmla="*/ 4 w 211"/>
                <a:gd name="T107" fmla="*/ 248 h 308"/>
                <a:gd name="T108" fmla="*/ 3 w 211"/>
                <a:gd name="T109" fmla="*/ 238 h 308"/>
                <a:gd name="T110" fmla="*/ 0 w 211"/>
                <a:gd name="T111" fmla="*/ 218 h 308"/>
                <a:gd name="T112" fmla="*/ 0 w 211"/>
                <a:gd name="T113" fmla="*/ 0 h 308"/>
                <a:gd name="T114" fmla="*/ 45 w 211"/>
                <a:gd name="T115"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308">
                  <a:moveTo>
                    <a:pt x="45" y="0"/>
                  </a:moveTo>
                  <a:lnTo>
                    <a:pt x="45" y="210"/>
                  </a:lnTo>
                  <a:lnTo>
                    <a:pt x="45" y="210"/>
                  </a:lnTo>
                  <a:lnTo>
                    <a:pt x="45" y="226"/>
                  </a:lnTo>
                  <a:lnTo>
                    <a:pt x="48" y="238"/>
                  </a:lnTo>
                  <a:lnTo>
                    <a:pt x="51" y="249"/>
                  </a:lnTo>
                  <a:lnTo>
                    <a:pt x="56" y="259"/>
                  </a:lnTo>
                  <a:lnTo>
                    <a:pt x="62" y="265"/>
                  </a:lnTo>
                  <a:lnTo>
                    <a:pt x="72" y="270"/>
                  </a:lnTo>
                  <a:lnTo>
                    <a:pt x="83" y="272"/>
                  </a:lnTo>
                  <a:lnTo>
                    <a:pt x="95" y="273"/>
                  </a:lnTo>
                  <a:lnTo>
                    <a:pt x="95" y="273"/>
                  </a:lnTo>
                  <a:lnTo>
                    <a:pt x="105" y="273"/>
                  </a:lnTo>
                  <a:lnTo>
                    <a:pt x="113" y="271"/>
                  </a:lnTo>
                  <a:lnTo>
                    <a:pt x="121" y="268"/>
                  </a:lnTo>
                  <a:lnTo>
                    <a:pt x="128" y="266"/>
                  </a:lnTo>
                  <a:lnTo>
                    <a:pt x="134" y="261"/>
                  </a:lnTo>
                  <a:lnTo>
                    <a:pt x="140" y="256"/>
                  </a:lnTo>
                  <a:lnTo>
                    <a:pt x="145" y="251"/>
                  </a:lnTo>
                  <a:lnTo>
                    <a:pt x="150" y="245"/>
                  </a:lnTo>
                  <a:lnTo>
                    <a:pt x="153" y="238"/>
                  </a:lnTo>
                  <a:lnTo>
                    <a:pt x="157" y="231"/>
                  </a:lnTo>
                  <a:lnTo>
                    <a:pt x="162" y="216"/>
                  </a:lnTo>
                  <a:lnTo>
                    <a:pt x="166" y="199"/>
                  </a:lnTo>
                  <a:lnTo>
                    <a:pt x="167" y="181"/>
                  </a:lnTo>
                  <a:lnTo>
                    <a:pt x="167" y="0"/>
                  </a:lnTo>
                  <a:lnTo>
                    <a:pt x="211" y="0"/>
                  </a:lnTo>
                  <a:lnTo>
                    <a:pt x="211" y="301"/>
                  </a:lnTo>
                  <a:lnTo>
                    <a:pt x="178" y="301"/>
                  </a:lnTo>
                  <a:lnTo>
                    <a:pt x="170" y="263"/>
                  </a:lnTo>
                  <a:lnTo>
                    <a:pt x="167" y="263"/>
                  </a:lnTo>
                  <a:lnTo>
                    <a:pt x="167" y="263"/>
                  </a:lnTo>
                  <a:lnTo>
                    <a:pt x="159" y="274"/>
                  </a:lnTo>
                  <a:lnTo>
                    <a:pt x="151" y="284"/>
                  </a:lnTo>
                  <a:lnTo>
                    <a:pt x="142" y="291"/>
                  </a:lnTo>
                  <a:lnTo>
                    <a:pt x="133" y="298"/>
                  </a:lnTo>
                  <a:lnTo>
                    <a:pt x="122" y="302"/>
                  </a:lnTo>
                  <a:lnTo>
                    <a:pt x="111" y="306"/>
                  </a:lnTo>
                  <a:lnTo>
                    <a:pt x="97" y="308"/>
                  </a:lnTo>
                  <a:lnTo>
                    <a:pt x="85" y="308"/>
                  </a:lnTo>
                  <a:lnTo>
                    <a:pt x="85" y="308"/>
                  </a:lnTo>
                  <a:lnTo>
                    <a:pt x="74" y="308"/>
                  </a:lnTo>
                  <a:lnTo>
                    <a:pt x="65" y="307"/>
                  </a:lnTo>
                  <a:lnTo>
                    <a:pt x="56" y="305"/>
                  </a:lnTo>
                  <a:lnTo>
                    <a:pt x="49" y="302"/>
                  </a:lnTo>
                  <a:lnTo>
                    <a:pt x="40" y="299"/>
                  </a:lnTo>
                  <a:lnTo>
                    <a:pt x="34" y="295"/>
                  </a:lnTo>
                  <a:lnTo>
                    <a:pt x="28" y="290"/>
                  </a:lnTo>
                  <a:lnTo>
                    <a:pt x="22" y="284"/>
                  </a:lnTo>
                  <a:lnTo>
                    <a:pt x="17" y="278"/>
                  </a:lnTo>
                  <a:lnTo>
                    <a:pt x="12" y="272"/>
                  </a:lnTo>
                  <a:lnTo>
                    <a:pt x="9" y="265"/>
                  </a:lnTo>
                  <a:lnTo>
                    <a:pt x="6" y="256"/>
                  </a:lnTo>
                  <a:lnTo>
                    <a:pt x="4" y="248"/>
                  </a:lnTo>
                  <a:lnTo>
                    <a:pt x="3" y="238"/>
                  </a:lnTo>
                  <a:lnTo>
                    <a:pt x="0" y="218"/>
                  </a:lnTo>
                  <a:lnTo>
                    <a:pt x="0"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6" name="Freeform 73"/>
            <p:cNvSpPr>
              <a:spLocks noEditPoints="1"/>
            </p:cNvSpPr>
            <p:nvPr/>
          </p:nvSpPr>
          <p:spPr bwMode="auto">
            <a:xfrm>
              <a:off x="6407943" y="613247"/>
              <a:ext cx="87312" cy="125412"/>
            </a:xfrm>
            <a:custGeom>
              <a:avLst/>
              <a:gdLst>
                <a:gd name="T0" fmla="*/ 45 w 223"/>
                <a:gd name="T1" fmla="*/ 177 h 315"/>
                <a:gd name="T2" fmla="*/ 48 w 223"/>
                <a:gd name="T3" fmla="*/ 210 h 315"/>
                <a:gd name="T4" fmla="*/ 53 w 223"/>
                <a:gd name="T5" fmla="*/ 229 h 315"/>
                <a:gd name="T6" fmla="*/ 61 w 223"/>
                <a:gd name="T7" fmla="*/ 245 h 315"/>
                <a:gd name="T8" fmla="*/ 71 w 223"/>
                <a:gd name="T9" fmla="*/ 258 h 315"/>
                <a:gd name="T10" fmla="*/ 85 w 223"/>
                <a:gd name="T11" fmla="*/ 269 h 315"/>
                <a:gd name="T12" fmla="*/ 101 w 223"/>
                <a:gd name="T13" fmla="*/ 277 h 315"/>
                <a:gd name="T14" fmla="*/ 122 w 223"/>
                <a:gd name="T15" fmla="*/ 280 h 315"/>
                <a:gd name="T16" fmla="*/ 133 w 223"/>
                <a:gd name="T17" fmla="*/ 280 h 315"/>
                <a:gd name="T18" fmla="*/ 162 w 223"/>
                <a:gd name="T19" fmla="*/ 279 h 315"/>
                <a:gd name="T20" fmla="*/ 213 w 223"/>
                <a:gd name="T21" fmla="*/ 270 h 315"/>
                <a:gd name="T22" fmla="*/ 220 w 223"/>
                <a:gd name="T23" fmla="*/ 300 h 315"/>
                <a:gd name="T24" fmla="*/ 178 w 223"/>
                <a:gd name="T25" fmla="*/ 311 h 315"/>
                <a:gd name="T26" fmla="*/ 127 w 223"/>
                <a:gd name="T27" fmla="*/ 315 h 315"/>
                <a:gd name="T28" fmla="*/ 109 w 223"/>
                <a:gd name="T29" fmla="*/ 315 h 315"/>
                <a:gd name="T30" fmla="*/ 78 w 223"/>
                <a:gd name="T31" fmla="*/ 309 h 315"/>
                <a:gd name="T32" fmla="*/ 54 w 223"/>
                <a:gd name="T33" fmla="*/ 298 h 315"/>
                <a:gd name="T34" fmla="*/ 34 w 223"/>
                <a:gd name="T35" fmla="*/ 283 h 315"/>
                <a:gd name="T36" fmla="*/ 20 w 223"/>
                <a:gd name="T37" fmla="*/ 262 h 315"/>
                <a:gd name="T38" fmla="*/ 10 w 223"/>
                <a:gd name="T39" fmla="*/ 236 h 315"/>
                <a:gd name="T40" fmla="*/ 4 w 223"/>
                <a:gd name="T41" fmla="*/ 207 h 315"/>
                <a:gd name="T42" fmla="*/ 1 w 223"/>
                <a:gd name="T43" fmla="*/ 173 h 315"/>
                <a:gd name="T44" fmla="*/ 0 w 223"/>
                <a:gd name="T45" fmla="*/ 155 h 315"/>
                <a:gd name="T46" fmla="*/ 3 w 223"/>
                <a:gd name="T47" fmla="*/ 122 h 315"/>
                <a:gd name="T48" fmla="*/ 8 w 223"/>
                <a:gd name="T49" fmla="*/ 93 h 315"/>
                <a:gd name="T50" fmla="*/ 15 w 223"/>
                <a:gd name="T51" fmla="*/ 67 h 315"/>
                <a:gd name="T52" fmla="*/ 28 w 223"/>
                <a:gd name="T53" fmla="*/ 44 h 315"/>
                <a:gd name="T54" fmla="*/ 44 w 223"/>
                <a:gd name="T55" fmla="*/ 26 h 315"/>
                <a:gd name="T56" fmla="*/ 66 w 223"/>
                <a:gd name="T57" fmla="*/ 12 h 315"/>
                <a:gd name="T58" fmla="*/ 91 w 223"/>
                <a:gd name="T59" fmla="*/ 4 h 315"/>
                <a:gd name="T60" fmla="*/ 122 w 223"/>
                <a:gd name="T61" fmla="*/ 0 h 315"/>
                <a:gd name="T62" fmla="*/ 138 w 223"/>
                <a:gd name="T63" fmla="*/ 1 h 315"/>
                <a:gd name="T64" fmla="*/ 164 w 223"/>
                <a:gd name="T65" fmla="*/ 6 h 315"/>
                <a:gd name="T66" fmla="*/ 185 w 223"/>
                <a:gd name="T67" fmla="*/ 16 h 315"/>
                <a:gd name="T68" fmla="*/ 200 w 223"/>
                <a:gd name="T69" fmla="*/ 31 h 315"/>
                <a:gd name="T70" fmla="*/ 211 w 223"/>
                <a:gd name="T71" fmla="*/ 50 h 315"/>
                <a:gd name="T72" fmla="*/ 218 w 223"/>
                <a:gd name="T73" fmla="*/ 72 h 315"/>
                <a:gd name="T74" fmla="*/ 223 w 223"/>
                <a:gd name="T75" fmla="*/ 112 h 315"/>
                <a:gd name="T76" fmla="*/ 223 w 223"/>
                <a:gd name="T77" fmla="*/ 167 h 315"/>
                <a:gd name="T78" fmla="*/ 121 w 223"/>
                <a:gd name="T79" fmla="*/ 34 h 315"/>
                <a:gd name="T80" fmla="*/ 110 w 223"/>
                <a:gd name="T81" fmla="*/ 34 h 315"/>
                <a:gd name="T82" fmla="*/ 90 w 223"/>
                <a:gd name="T83" fmla="*/ 39 h 315"/>
                <a:gd name="T84" fmla="*/ 76 w 223"/>
                <a:gd name="T85" fmla="*/ 49 h 315"/>
                <a:gd name="T86" fmla="*/ 64 w 223"/>
                <a:gd name="T87" fmla="*/ 62 h 315"/>
                <a:gd name="T88" fmla="*/ 55 w 223"/>
                <a:gd name="T89" fmla="*/ 78 h 315"/>
                <a:gd name="T90" fmla="*/ 48 w 223"/>
                <a:gd name="T91" fmla="*/ 106 h 315"/>
                <a:gd name="T92" fmla="*/ 45 w 223"/>
                <a:gd name="T93" fmla="*/ 146 h 315"/>
                <a:gd name="T94" fmla="*/ 179 w 223"/>
                <a:gd name="T95" fmla="*/ 135 h 315"/>
                <a:gd name="T96" fmla="*/ 178 w 223"/>
                <a:gd name="T97" fmla="*/ 95 h 315"/>
                <a:gd name="T98" fmla="*/ 173 w 223"/>
                <a:gd name="T99" fmla="*/ 71 h 315"/>
                <a:gd name="T100" fmla="*/ 167 w 223"/>
                <a:gd name="T101" fmla="*/ 57 h 315"/>
                <a:gd name="T102" fmla="*/ 158 w 223"/>
                <a:gd name="T103" fmla="*/ 46 h 315"/>
                <a:gd name="T104" fmla="*/ 146 w 223"/>
                <a:gd name="T105" fmla="*/ 38 h 315"/>
                <a:gd name="T106" fmla="*/ 130 w 223"/>
                <a:gd name="T107" fmla="*/ 3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3" h="315">
                  <a:moveTo>
                    <a:pt x="45" y="177"/>
                  </a:moveTo>
                  <a:lnTo>
                    <a:pt x="45" y="177"/>
                  </a:lnTo>
                  <a:lnTo>
                    <a:pt x="46" y="199"/>
                  </a:lnTo>
                  <a:lnTo>
                    <a:pt x="48" y="210"/>
                  </a:lnTo>
                  <a:lnTo>
                    <a:pt x="50" y="219"/>
                  </a:lnTo>
                  <a:lnTo>
                    <a:pt x="53" y="229"/>
                  </a:lnTo>
                  <a:lnTo>
                    <a:pt x="56" y="238"/>
                  </a:lnTo>
                  <a:lnTo>
                    <a:pt x="61" y="245"/>
                  </a:lnTo>
                  <a:lnTo>
                    <a:pt x="66" y="252"/>
                  </a:lnTo>
                  <a:lnTo>
                    <a:pt x="71" y="258"/>
                  </a:lnTo>
                  <a:lnTo>
                    <a:pt x="78" y="264"/>
                  </a:lnTo>
                  <a:lnTo>
                    <a:pt x="85" y="269"/>
                  </a:lnTo>
                  <a:lnTo>
                    <a:pt x="93" y="273"/>
                  </a:lnTo>
                  <a:lnTo>
                    <a:pt x="101" y="277"/>
                  </a:lnTo>
                  <a:lnTo>
                    <a:pt x="111" y="279"/>
                  </a:lnTo>
                  <a:lnTo>
                    <a:pt x="122" y="280"/>
                  </a:lnTo>
                  <a:lnTo>
                    <a:pt x="133" y="280"/>
                  </a:lnTo>
                  <a:lnTo>
                    <a:pt x="133" y="280"/>
                  </a:lnTo>
                  <a:lnTo>
                    <a:pt x="147" y="280"/>
                  </a:lnTo>
                  <a:lnTo>
                    <a:pt x="162" y="279"/>
                  </a:lnTo>
                  <a:lnTo>
                    <a:pt x="188" y="275"/>
                  </a:lnTo>
                  <a:lnTo>
                    <a:pt x="213" y="270"/>
                  </a:lnTo>
                  <a:lnTo>
                    <a:pt x="220" y="300"/>
                  </a:lnTo>
                  <a:lnTo>
                    <a:pt x="220" y="300"/>
                  </a:lnTo>
                  <a:lnTo>
                    <a:pt x="201" y="306"/>
                  </a:lnTo>
                  <a:lnTo>
                    <a:pt x="178" y="311"/>
                  </a:lnTo>
                  <a:lnTo>
                    <a:pt x="152" y="314"/>
                  </a:lnTo>
                  <a:lnTo>
                    <a:pt x="127" y="315"/>
                  </a:lnTo>
                  <a:lnTo>
                    <a:pt x="127" y="315"/>
                  </a:lnTo>
                  <a:lnTo>
                    <a:pt x="109" y="315"/>
                  </a:lnTo>
                  <a:lnTo>
                    <a:pt x="93" y="313"/>
                  </a:lnTo>
                  <a:lnTo>
                    <a:pt x="78" y="309"/>
                  </a:lnTo>
                  <a:lnTo>
                    <a:pt x="65" y="305"/>
                  </a:lnTo>
                  <a:lnTo>
                    <a:pt x="54" y="298"/>
                  </a:lnTo>
                  <a:lnTo>
                    <a:pt x="43" y="291"/>
                  </a:lnTo>
                  <a:lnTo>
                    <a:pt x="34" y="283"/>
                  </a:lnTo>
                  <a:lnTo>
                    <a:pt x="26" y="273"/>
                  </a:lnTo>
                  <a:lnTo>
                    <a:pt x="20" y="262"/>
                  </a:lnTo>
                  <a:lnTo>
                    <a:pt x="15" y="250"/>
                  </a:lnTo>
                  <a:lnTo>
                    <a:pt x="10" y="236"/>
                  </a:lnTo>
                  <a:lnTo>
                    <a:pt x="6" y="222"/>
                  </a:lnTo>
                  <a:lnTo>
                    <a:pt x="4" y="207"/>
                  </a:lnTo>
                  <a:lnTo>
                    <a:pt x="1" y="190"/>
                  </a:lnTo>
                  <a:lnTo>
                    <a:pt x="1" y="173"/>
                  </a:lnTo>
                  <a:lnTo>
                    <a:pt x="0" y="155"/>
                  </a:lnTo>
                  <a:lnTo>
                    <a:pt x="0" y="155"/>
                  </a:lnTo>
                  <a:lnTo>
                    <a:pt x="1" y="139"/>
                  </a:lnTo>
                  <a:lnTo>
                    <a:pt x="3" y="122"/>
                  </a:lnTo>
                  <a:lnTo>
                    <a:pt x="4" y="107"/>
                  </a:lnTo>
                  <a:lnTo>
                    <a:pt x="8" y="93"/>
                  </a:lnTo>
                  <a:lnTo>
                    <a:pt x="11" y="79"/>
                  </a:lnTo>
                  <a:lnTo>
                    <a:pt x="15" y="67"/>
                  </a:lnTo>
                  <a:lnTo>
                    <a:pt x="21" y="55"/>
                  </a:lnTo>
                  <a:lnTo>
                    <a:pt x="28" y="44"/>
                  </a:lnTo>
                  <a:lnTo>
                    <a:pt x="36" y="34"/>
                  </a:lnTo>
                  <a:lnTo>
                    <a:pt x="44" y="26"/>
                  </a:lnTo>
                  <a:lnTo>
                    <a:pt x="54" y="18"/>
                  </a:lnTo>
                  <a:lnTo>
                    <a:pt x="66" y="12"/>
                  </a:lnTo>
                  <a:lnTo>
                    <a:pt x="78" y="7"/>
                  </a:lnTo>
                  <a:lnTo>
                    <a:pt x="91" y="4"/>
                  </a:lnTo>
                  <a:lnTo>
                    <a:pt x="106" y="1"/>
                  </a:lnTo>
                  <a:lnTo>
                    <a:pt x="122" y="0"/>
                  </a:lnTo>
                  <a:lnTo>
                    <a:pt x="122" y="0"/>
                  </a:lnTo>
                  <a:lnTo>
                    <a:pt x="138" y="1"/>
                  </a:lnTo>
                  <a:lnTo>
                    <a:pt x="152" y="3"/>
                  </a:lnTo>
                  <a:lnTo>
                    <a:pt x="164" y="6"/>
                  </a:lnTo>
                  <a:lnTo>
                    <a:pt x="175" y="11"/>
                  </a:lnTo>
                  <a:lnTo>
                    <a:pt x="185" y="16"/>
                  </a:lnTo>
                  <a:lnTo>
                    <a:pt x="194" y="23"/>
                  </a:lnTo>
                  <a:lnTo>
                    <a:pt x="200" y="31"/>
                  </a:lnTo>
                  <a:lnTo>
                    <a:pt x="206" y="40"/>
                  </a:lnTo>
                  <a:lnTo>
                    <a:pt x="211" y="50"/>
                  </a:lnTo>
                  <a:lnTo>
                    <a:pt x="214" y="60"/>
                  </a:lnTo>
                  <a:lnTo>
                    <a:pt x="218" y="72"/>
                  </a:lnTo>
                  <a:lnTo>
                    <a:pt x="220" y="84"/>
                  </a:lnTo>
                  <a:lnTo>
                    <a:pt x="223" y="112"/>
                  </a:lnTo>
                  <a:lnTo>
                    <a:pt x="223" y="141"/>
                  </a:lnTo>
                  <a:lnTo>
                    <a:pt x="223" y="167"/>
                  </a:lnTo>
                  <a:lnTo>
                    <a:pt x="45" y="177"/>
                  </a:lnTo>
                  <a:close/>
                  <a:moveTo>
                    <a:pt x="121" y="34"/>
                  </a:moveTo>
                  <a:lnTo>
                    <a:pt x="121" y="34"/>
                  </a:lnTo>
                  <a:lnTo>
                    <a:pt x="110" y="34"/>
                  </a:lnTo>
                  <a:lnTo>
                    <a:pt x="99" y="37"/>
                  </a:lnTo>
                  <a:lnTo>
                    <a:pt x="90" y="39"/>
                  </a:lnTo>
                  <a:lnTo>
                    <a:pt x="82" y="44"/>
                  </a:lnTo>
                  <a:lnTo>
                    <a:pt x="76" y="49"/>
                  </a:lnTo>
                  <a:lnTo>
                    <a:pt x="70" y="55"/>
                  </a:lnTo>
                  <a:lnTo>
                    <a:pt x="64" y="62"/>
                  </a:lnTo>
                  <a:lnTo>
                    <a:pt x="60" y="70"/>
                  </a:lnTo>
                  <a:lnTo>
                    <a:pt x="55" y="78"/>
                  </a:lnTo>
                  <a:lnTo>
                    <a:pt x="53" y="88"/>
                  </a:lnTo>
                  <a:lnTo>
                    <a:pt x="48" y="106"/>
                  </a:lnTo>
                  <a:lnTo>
                    <a:pt x="45" y="127"/>
                  </a:lnTo>
                  <a:lnTo>
                    <a:pt x="45" y="146"/>
                  </a:lnTo>
                  <a:lnTo>
                    <a:pt x="179" y="135"/>
                  </a:lnTo>
                  <a:lnTo>
                    <a:pt x="179" y="135"/>
                  </a:lnTo>
                  <a:lnTo>
                    <a:pt x="179" y="115"/>
                  </a:lnTo>
                  <a:lnTo>
                    <a:pt x="178" y="95"/>
                  </a:lnTo>
                  <a:lnTo>
                    <a:pt x="175" y="78"/>
                  </a:lnTo>
                  <a:lnTo>
                    <a:pt x="173" y="71"/>
                  </a:lnTo>
                  <a:lnTo>
                    <a:pt x="171" y="63"/>
                  </a:lnTo>
                  <a:lnTo>
                    <a:pt x="167" y="57"/>
                  </a:lnTo>
                  <a:lnTo>
                    <a:pt x="163" y="51"/>
                  </a:lnTo>
                  <a:lnTo>
                    <a:pt x="158" y="46"/>
                  </a:lnTo>
                  <a:lnTo>
                    <a:pt x="154" y="42"/>
                  </a:lnTo>
                  <a:lnTo>
                    <a:pt x="146" y="38"/>
                  </a:lnTo>
                  <a:lnTo>
                    <a:pt x="139" y="35"/>
                  </a:lnTo>
                  <a:lnTo>
                    <a:pt x="130" y="34"/>
                  </a:lnTo>
                  <a:lnTo>
                    <a:pt x="12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7" name="Freeform 76"/>
            <p:cNvSpPr>
              <a:spLocks/>
            </p:cNvSpPr>
            <p:nvPr/>
          </p:nvSpPr>
          <p:spPr bwMode="auto">
            <a:xfrm>
              <a:off x="6517481" y="613247"/>
              <a:ext cx="80962" cy="125412"/>
            </a:xfrm>
            <a:custGeom>
              <a:avLst/>
              <a:gdLst>
                <a:gd name="T0" fmla="*/ 84 w 202"/>
                <a:gd name="T1" fmla="*/ 314 h 314"/>
                <a:gd name="T2" fmla="*/ 45 w 202"/>
                <a:gd name="T3" fmla="*/ 306 h 314"/>
                <a:gd name="T4" fmla="*/ 11 w 202"/>
                <a:gd name="T5" fmla="*/ 289 h 314"/>
                <a:gd name="T6" fmla="*/ 25 w 202"/>
                <a:gd name="T7" fmla="*/ 249 h 314"/>
                <a:gd name="T8" fmla="*/ 40 w 202"/>
                <a:gd name="T9" fmla="*/ 263 h 314"/>
                <a:gd name="T10" fmla="*/ 69 w 202"/>
                <a:gd name="T11" fmla="*/ 277 h 314"/>
                <a:gd name="T12" fmla="*/ 97 w 202"/>
                <a:gd name="T13" fmla="*/ 280 h 314"/>
                <a:gd name="T14" fmla="*/ 131 w 202"/>
                <a:gd name="T15" fmla="*/ 273 h 314"/>
                <a:gd name="T16" fmla="*/ 153 w 202"/>
                <a:gd name="T17" fmla="*/ 252 h 314"/>
                <a:gd name="T18" fmla="*/ 158 w 202"/>
                <a:gd name="T19" fmla="*/ 230 h 314"/>
                <a:gd name="T20" fmla="*/ 147 w 202"/>
                <a:gd name="T21" fmla="*/ 199 h 314"/>
                <a:gd name="T22" fmla="*/ 120 w 202"/>
                <a:gd name="T23" fmla="*/ 182 h 314"/>
                <a:gd name="T24" fmla="*/ 96 w 202"/>
                <a:gd name="T25" fmla="*/ 175 h 314"/>
                <a:gd name="T26" fmla="*/ 47 w 202"/>
                <a:gd name="T27" fmla="*/ 156 h 314"/>
                <a:gd name="T28" fmla="*/ 24 w 202"/>
                <a:gd name="T29" fmla="*/ 135 h 314"/>
                <a:gd name="T30" fmla="*/ 13 w 202"/>
                <a:gd name="T31" fmla="*/ 115 h 314"/>
                <a:gd name="T32" fmla="*/ 10 w 202"/>
                <a:gd name="T33" fmla="*/ 87 h 314"/>
                <a:gd name="T34" fmla="*/ 12 w 202"/>
                <a:gd name="T35" fmla="*/ 67 h 314"/>
                <a:gd name="T36" fmla="*/ 23 w 202"/>
                <a:gd name="T37" fmla="*/ 43 h 314"/>
                <a:gd name="T38" fmla="*/ 40 w 202"/>
                <a:gd name="T39" fmla="*/ 23 h 314"/>
                <a:gd name="T40" fmla="*/ 63 w 202"/>
                <a:gd name="T41" fmla="*/ 10 h 314"/>
                <a:gd name="T42" fmla="*/ 91 w 202"/>
                <a:gd name="T43" fmla="*/ 1 h 314"/>
                <a:gd name="T44" fmla="*/ 112 w 202"/>
                <a:gd name="T45" fmla="*/ 0 h 314"/>
                <a:gd name="T46" fmla="*/ 179 w 202"/>
                <a:gd name="T47" fmla="*/ 10 h 314"/>
                <a:gd name="T48" fmla="*/ 187 w 202"/>
                <a:gd name="T49" fmla="*/ 45 h 314"/>
                <a:gd name="T50" fmla="*/ 143 w 202"/>
                <a:gd name="T51" fmla="*/ 37 h 314"/>
                <a:gd name="T52" fmla="*/ 118 w 202"/>
                <a:gd name="T53" fmla="*/ 34 h 314"/>
                <a:gd name="T54" fmla="*/ 81 w 202"/>
                <a:gd name="T55" fmla="*/ 40 h 314"/>
                <a:gd name="T56" fmla="*/ 58 w 202"/>
                <a:gd name="T57" fmla="*/ 60 h 314"/>
                <a:gd name="T58" fmla="*/ 53 w 202"/>
                <a:gd name="T59" fmla="*/ 82 h 314"/>
                <a:gd name="T60" fmla="*/ 63 w 202"/>
                <a:gd name="T61" fmla="*/ 112 h 314"/>
                <a:gd name="T62" fmla="*/ 89 w 202"/>
                <a:gd name="T63" fmla="*/ 128 h 314"/>
                <a:gd name="T64" fmla="*/ 112 w 202"/>
                <a:gd name="T65" fmla="*/ 135 h 314"/>
                <a:gd name="T66" fmla="*/ 163 w 202"/>
                <a:gd name="T67" fmla="*/ 154 h 314"/>
                <a:gd name="T68" fmla="*/ 181 w 202"/>
                <a:gd name="T69" fmla="*/ 169 h 314"/>
                <a:gd name="T70" fmla="*/ 195 w 202"/>
                <a:gd name="T71" fmla="*/ 189 h 314"/>
                <a:gd name="T72" fmla="*/ 201 w 202"/>
                <a:gd name="T73" fmla="*/ 216 h 314"/>
                <a:gd name="T74" fmla="*/ 201 w 202"/>
                <a:gd name="T75" fmla="*/ 236 h 314"/>
                <a:gd name="T76" fmla="*/ 193 w 202"/>
                <a:gd name="T77" fmla="*/ 264 h 314"/>
                <a:gd name="T78" fmla="*/ 179 w 202"/>
                <a:gd name="T79" fmla="*/ 286 h 314"/>
                <a:gd name="T80" fmla="*/ 157 w 202"/>
                <a:gd name="T81" fmla="*/ 302 h 314"/>
                <a:gd name="T82" fmla="*/ 130 w 202"/>
                <a:gd name="T83" fmla="*/ 311 h 314"/>
                <a:gd name="T84" fmla="*/ 97 w 202"/>
                <a:gd name="T8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314">
                  <a:moveTo>
                    <a:pt x="97" y="314"/>
                  </a:moveTo>
                  <a:lnTo>
                    <a:pt x="97" y="314"/>
                  </a:lnTo>
                  <a:lnTo>
                    <a:pt x="84" y="314"/>
                  </a:lnTo>
                  <a:lnTo>
                    <a:pt x="70" y="313"/>
                  </a:lnTo>
                  <a:lnTo>
                    <a:pt x="57" y="309"/>
                  </a:lnTo>
                  <a:lnTo>
                    <a:pt x="45" y="306"/>
                  </a:lnTo>
                  <a:lnTo>
                    <a:pt x="33" y="302"/>
                  </a:lnTo>
                  <a:lnTo>
                    <a:pt x="22" y="296"/>
                  </a:lnTo>
                  <a:lnTo>
                    <a:pt x="11" y="289"/>
                  </a:lnTo>
                  <a:lnTo>
                    <a:pt x="0" y="280"/>
                  </a:lnTo>
                  <a:lnTo>
                    <a:pt x="21" y="249"/>
                  </a:lnTo>
                  <a:lnTo>
                    <a:pt x="25" y="249"/>
                  </a:lnTo>
                  <a:lnTo>
                    <a:pt x="25" y="249"/>
                  </a:lnTo>
                  <a:lnTo>
                    <a:pt x="34" y="258"/>
                  </a:lnTo>
                  <a:lnTo>
                    <a:pt x="40" y="263"/>
                  </a:lnTo>
                  <a:lnTo>
                    <a:pt x="49" y="268"/>
                  </a:lnTo>
                  <a:lnTo>
                    <a:pt x="58" y="273"/>
                  </a:lnTo>
                  <a:lnTo>
                    <a:pt x="69" y="277"/>
                  </a:lnTo>
                  <a:lnTo>
                    <a:pt x="83" y="279"/>
                  </a:lnTo>
                  <a:lnTo>
                    <a:pt x="97" y="280"/>
                  </a:lnTo>
                  <a:lnTo>
                    <a:pt x="97" y="280"/>
                  </a:lnTo>
                  <a:lnTo>
                    <a:pt x="109" y="279"/>
                  </a:lnTo>
                  <a:lnTo>
                    <a:pt x="120" y="277"/>
                  </a:lnTo>
                  <a:lnTo>
                    <a:pt x="131" y="273"/>
                  </a:lnTo>
                  <a:lnTo>
                    <a:pt x="140" y="268"/>
                  </a:lnTo>
                  <a:lnTo>
                    <a:pt x="147" y="261"/>
                  </a:lnTo>
                  <a:lnTo>
                    <a:pt x="153" y="252"/>
                  </a:lnTo>
                  <a:lnTo>
                    <a:pt x="157" y="242"/>
                  </a:lnTo>
                  <a:lnTo>
                    <a:pt x="158" y="230"/>
                  </a:lnTo>
                  <a:lnTo>
                    <a:pt x="158" y="230"/>
                  </a:lnTo>
                  <a:lnTo>
                    <a:pt x="157" y="218"/>
                  </a:lnTo>
                  <a:lnTo>
                    <a:pt x="153" y="207"/>
                  </a:lnTo>
                  <a:lnTo>
                    <a:pt x="147" y="199"/>
                  </a:lnTo>
                  <a:lnTo>
                    <a:pt x="140" y="193"/>
                  </a:lnTo>
                  <a:lnTo>
                    <a:pt x="131" y="186"/>
                  </a:lnTo>
                  <a:lnTo>
                    <a:pt x="120" y="182"/>
                  </a:lnTo>
                  <a:lnTo>
                    <a:pt x="109" y="178"/>
                  </a:lnTo>
                  <a:lnTo>
                    <a:pt x="96" y="175"/>
                  </a:lnTo>
                  <a:lnTo>
                    <a:pt x="96" y="175"/>
                  </a:lnTo>
                  <a:lnTo>
                    <a:pt x="78" y="169"/>
                  </a:lnTo>
                  <a:lnTo>
                    <a:pt x="62" y="163"/>
                  </a:lnTo>
                  <a:lnTo>
                    <a:pt x="47" y="156"/>
                  </a:lnTo>
                  <a:lnTo>
                    <a:pt x="34" y="146"/>
                  </a:lnTo>
                  <a:lnTo>
                    <a:pt x="29" y="141"/>
                  </a:lnTo>
                  <a:lnTo>
                    <a:pt x="24" y="135"/>
                  </a:lnTo>
                  <a:lnTo>
                    <a:pt x="19" y="129"/>
                  </a:lnTo>
                  <a:lnTo>
                    <a:pt x="17" y="122"/>
                  </a:lnTo>
                  <a:lnTo>
                    <a:pt x="13" y="115"/>
                  </a:lnTo>
                  <a:lnTo>
                    <a:pt x="12" y="106"/>
                  </a:lnTo>
                  <a:lnTo>
                    <a:pt x="11" y="96"/>
                  </a:lnTo>
                  <a:lnTo>
                    <a:pt x="10" y="87"/>
                  </a:lnTo>
                  <a:lnTo>
                    <a:pt x="10" y="87"/>
                  </a:lnTo>
                  <a:lnTo>
                    <a:pt x="11" y="77"/>
                  </a:lnTo>
                  <a:lnTo>
                    <a:pt x="12" y="67"/>
                  </a:lnTo>
                  <a:lnTo>
                    <a:pt x="14" y="59"/>
                  </a:lnTo>
                  <a:lnTo>
                    <a:pt x="18" y="50"/>
                  </a:lnTo>
                  <a:lnTo>
                    <a:pt x="23" y="43"/>
                  </a:lnTo>
                  <a:lnTo>
                    <a:pt x="28" y="35"/>
                  </a:lnTo>
                  <a:lnTo>
                    <a:pt x="34" y="28"/>
                  </a:lnTo>
                  <a:lnTo>
                    <a:pt x="40" y="23"/>
                  </a:lnTo>
                  <a:lnTo>
                    <a:pt x="47" y="17"/>
                  </a:lnTo>
                  <a:lnTo>
                    <a:pt x="55" y="14"/>
                  </a:lnTo>
                  <a:lnTo>
                    <a:pt x="63" y="10"/>
                  </a:lnTo>
                  <a:lnTo>
                    <a:pt x="73" y="6"/>
                  </a:lnTo>
                  <a:lnTo>
                    <a:pt x="81" y="4"/>
                  </a:lnTo>
                  <a:lnTo>
                    <a:pt x="91" y="1"/>
                  </a:lnTo>
                  <a:lnTo>
                    <a:pt x="101" y="1"/>
                  </a:lnTo>
                  <a:lnTo>
                    <a:pt x="112" y="0"/>
                  </a:lnTo>
                  <a:lnTo>
                    <a:pt x="112" y="0"/>
                  </a:lnTo>
                  <a:lnTo>
                    <a:pt x="136" y="1"/>
                  </a:lnTo>
                  <a:lnTo>
                    <a:pt x="158" y="5"/>
                  </a:lnTo>
                  <a:lnTo>
                    <a:pt x="179" y="10"/>
                  </a:lnTo>
                  <a:lnTo>
                    <a:pt x="196" y="16"/>
                  </a:lnTo>
                  <a:lnTo>
                    <a:pt x="187" y="45"/>
                  </a:lnTo>
                  <a:lnTo>
                    <a:pt x="187" y="45"/>
                  </a:lnTo>
                  <a:lnTo>
                    <a:pt x="181" y="44"/>
                  </a:lnTo>
                  <a:lnTo>
                    <a:pt x="165" y="40"/>
                  </a:lnTo>
                  <a:lnTo>
                    <a:pt x="143" y="37"/>
                  </a:lnTo>
                  <a:lnTo>
                    <a:pt x="131" y="35"/>
                  </a:lnTo>
                  <a:lnTo>
                    <a:pt x="118" y="34"/>
                  </a:lnTo>
                  <a:lnTo>
                    <a:pt x="118" y="34"/>
                  </a:lnTo>
                  <a:lnTo>
                    <a:pt x="104" y="35"/>
                  </a:lnTo>
                  <a:lnTo>
                    <a:pt x="92" y="38"/>
                  </a:lnTo>
                  <a:lnTo>
                    <a:pt x="81" y="40"/>
                  </a:lnTo>
                  <a:lnTo>
                    <a:pt x="72" y="45"/>
                  </a:lnTo>
                  <a:lnTo>
                    <a:pt x="64" y="52"/>
                  </a:lnTo>
                  <a:lnTo>
                    <a:pt x="58" y="60"/>
                  </a:lnTo>
                  <a:lnTo>
                    <a:pt x="55" y="70"/>
                  </a:lnTo>
                  <a:lnTo>
                    <a:pt x="53" y="82"/>
                  </a:lnTo>
                  <a:lnTo>
                    <a:pt x="53" y="82"/>
                  </a:lnTo>
                  <a:lnTo>
                    <a:pt x="55" y="94"/>
                  </a:lnTo>
                  <a:lnTo>
                    <a:pt x="58" y="104"/>
                  </a:lnTo>
                  <a:lnTo>
                    <a:pt x="63" y="112"/>
                  </a:lnTo>
                  <a:lnTo>
                    <a:pt x="70" y="118"/>
                  </a:lnTo>
                  <a:lnTo>
                    <a:pt x="79" y="123"/>
                  </a:lnTo>
                  <a:lnTo>
                    <a:pt x="89" y="128"/>
                  </a:lnTo>
                  <a:lnTo>
                    <a:pt x="100" y="132"/>
                  </a:lnTo>
                  <a:lnTo>
                    <a:pt x="112" y="135"/>
                  </a:lnTo>
                  <a:lnTo>
                    <a:pt x="112" y="135"/>
                  </a:lnTo>
                  <a:lnTo>
                    <a:pt x="131" y="140"/>
                  </a:lnTo>
                  <a:lnTo>
                    <a:pt x="147" y="146"/>
                  </a:lnTo>
                  <a:lnTo>
                    <a:pt x="163" y="154"/>
                  </a:lnTo>
                  <a:lnTo>
                    <a:pt x="169" y="158"/>
                  </a:lnTo>
                  <a:lnTo>
                    <a:pt x="176" y="163"/>
                  </a:lnTo>
                  <a:lnTo>
                    <a:pt x="181" y="169"/>
                  </a:lnTo>
                  <a:lnTo>
                    <a:pt x="186" y="175"/>
                  </a:lnTo>
                  <a:lnTo>
                    <a:pt x="191" y="182"/>
                  </a:lnTo>
                  <a:lnTo>
                    <a:pt x="195" y="189"/>
                  </a:lnTo>
                  <a:lnTo>
                    <a:pt x="198" y="197"/>
                  </a:lnTo>
                  <a:lnTo>
                    <a:pt x="199" y="206"/>
                  </a:lnTo>
                  <a:lnTo>
                    <a:pt x="201" y="216"/>
                  </a:lnTo>
                  <a:lnTo>
                    <a:pt x="202" y="225"/>
                  </a:lnTo>
                  <a:lnTo>
                    <a:pt x="202" y="225"/>
                  </a:lnTo>
                  <a:lnTo>
                    <a:pt x="201" y="236"/>
                  </a:lnTo>
                  <a:lnTo>
                    <a:pt x="199" y="246"/>
                  </a:lnTo>
                  <a:lnTo>
                    <a:pt x="197" y="256"/>
                  </a:lnTo>
                  <a:lnTo>
                    <a:pt x="193" y="264"/>
                  </a:lnTo>
                  <a:lnTo>
                    <a:pt x="190" y="272"/>
                  </a:lnTo>
                  <a:lnTo>
                    <a:pt x="185" y="279"/>
                  </a:lnTo>
                  <a:lnTo>
                    <a:pt x="179" y="286"/>
                  </a:lnTo>
                  <a:lnTo>
                    <a:pt x="173" y="292"/>
                  </a:lnTo>
                  <a:lnTo>
                    <a:pt x="165" y="297"/>
                  </a:lnTo>
                  <a:lnTo>
                    <a:pt x="157" y="302"/>
                  </a:lnTo>
                  <a:lnTo>
                    <a:pt x="148" y="306"/>
                  </a:lnTo>
                  <a:lnTo>
                    <a:pt x="140" y="308"/>
                  </a:lnTo>
                  <a:lnTo>
                    <a:pt x="130" y="311"/>
                  </a:lnTo>
                  <a:lnTo>
                    <a:pt x="119" y="313"/>
                  </a:lnTo>
                  <a:lnTo>
                    <a:pt x="109" y="314"/>
                  </a:lnTo>
                  <a:lnTo>
                    <a:pt x="97"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9" name="Freeform 78"/>
            <p:cNvSpPr>
              <a:spLocks/>
            </p:cNvSpPr>
            <p:nvPr/>
          </p:nvSpPr>
          <p:spPr bwMode="auto">
            <a:xfrm>
              <a:off x="6609556" y="587847"/>
              <a:ext cx="63500" cy="150812"/>
            </a:xfrm>
            <a:custGeom>
              <a:avLst/>
              <a:gdLst>
                <a:gd name="T0" fmla="*/ 156 w 162"/>
                <a:gd name="T1" fmla="*/ 377 h 378"/>
                <a:gd name="T2" fmla="*/ 156 w 162"/>
                <a:gd name="T3" fmla="*/ 377 h 378"/>
                <a:gd name="T4" fmla="*/ 150 w 162"/>
                <a:gd name="T5" fmla="*/ 377 h 378"/>
                <a:gd name="T6" fmla="*/ 131 w 162"/>
                <a:gd name="T7" fmla="*/ 378 h 378"/>
                <a:gd name="T8" fmla="*/ 131 w 162"/>
                <a:gd name="T9" fmla="*/ 378 h 378"/>
                <a:gd name="T10" fmla="*/ 122 w 162"/>
                <a:gd name="T11" fmla="*/ 378 h 378"/>
                <a:gd name="T12" fmla="*/ 112 w 162"/>
                <a:gd name="T13" fmla="*/ 377 h 378"/>
                <a:gd name="T14" fmla="*/ 102 w 162"/>
                <a:gd name="T15" fmla="*/ 376 h 378"/>
                <a:gd name="T16" fmla="*/ 94 w 162"/>
                <a:gd name="T17" fmla="*/ 374 h 378"/>
                <a:gd name="T18" fmla="*/ 86 w 162"/>
                <a:gd name="T19" fmla="*/ 370 h 378"/>
                <a:gd name="T20" fmla="*/ 80 w 162"/>
                <a:gd name="T21" fmla="*/ 366 h 378"/>
                <a:gd name="T22" fmla="*/ 74 w 162"/>
                <a:gd name="T23" fmla="*/ 361 h 378"/>
                <a:gd name="T24" fmla="*/ 68 w 162"/>
                <a:gd name="T25" fmla="*/ 357 h 378"/>
                <a:gd name="T26" fmla="*/ 63 w 162"/>
                <a:gd name="T27" fmla="*/ 350 h 378"/>
                <a:gd name="T28" fmla="*/ 60 w 162"/>
                <a:gd name="T29" fmla="*/ 344 h 378"/>
                <a:gd name="T30" fmla="*/ 56 w 162"/>
                <a:gd name="T31" fmla="*/ 337 h 378"/>
                <a:gd name="T32" fmla="*/ 54 w 162"/>
                <a:gd name="T33" fmla="*/ 330 h 378"/>
                <a:gd name="T34" fmla="*/ 51 w 162"/>
                <a:gd name="T35" fmla="*/ 321 h 378"/>
                <a:gd name="T36" fmla="*/ 50 w 162"/>
                <a:gd name="T37" fmla="*/ 312 h 378"/>
                <a:gd name="T38" fmla="*/ 49 w 162"/>
                <a:gd name="T39" fmla="*/ 292 h 378"/>
                <a:gd name="T40" fmla="*/ 49 w 162"/>
                <a:gd name="T41" fmla="*/ 103 h 378"/>
                <a:gd name="T42" fmla="*/ 0 w 162"/>
                <a:gd name="T43" fmla="*/ 103 h 378"/>
                <a:gd name="T44" fmla="*/ 0 w 162"/>
                <a:gd name="T45" fmla="*/ 78 h 378"/>
                <a:gd name="T46" fmla="*/ 49 w 162"/>
                <a:gd name="T47" fmla="*/ 69 h 378"/>
                <a:gd name="T48" fmla="*/ 49 w 162"/>
                <a:gd name="T49" fmla="*/ 12 h 378"/>
                <a:gd name="T50" fmla="*/ 92 w 162"/>
                <a:gd name="T51" fmla="*/ 0 h 378"/>
                <a:gd name="T52" fmla="*/ 92 w 162"/>
                <a:gd name="T53" fmla="*/ 70 h 378"/>
                <a:gd name="T54" fmla="*/ 157 w 162"/>
                <a:gd name="T55" fmla="*/ 70 h 378"/>
                <a:gd name="T56" fmla="*/ 157 w 162"/>
                <a:gd name="T57" fmla="*/ 103 h 378"/>
                <a:gd name="T58" fmla="*/ 92 w 162"/>
                <a:gd name="T59" fmla="*/ 103 h 378"/>
                <a:gd name="T60" fmla="*/ 92 w 162"/>
                <a:gd name="T61" fmla="*/ 257 h 378"/>
                <a:gd name="T62" fmla="*/ 92 w 162"/>
                <a:gd name="T63" fmla="*/ 257 h 378"/>
                <a:gd name="T64" fmla="*/ 90 w 162"/>
                <a:gd name="T65" fmla="*/ 287 h 378"/>
                <a:gd name="T66" fmla="*/ 89 w 162"/>
                <a:gd name="T67" fmla="*/ 298 h 378"/>
                <a:gd name="T68" fmla="*/ 89 w 162"/>
                <a:gd name="T69" fmla="*/ 298 h 378"/>
                <a:gd name="T70" fmla="*/ 90 w 162"/>
                <a:gd name="T71" fmla="*/ 309 h 378"/>
                <a:gd name="T72" fmla="*/ 92 w 162"/>
                <a:gd name="T73" fmla="*/ 318 h 378"/>
                <a:gd name="T74" fmla="*/ 96 w 162"/>
                <a:gd name="T75" fmla="*/ 326 h 378"/>
                <a:gd name="T76" fmla="*/ 101 w 162"/>
                <a:gd name="T77" fmla="*/ 332 h 378"/>
                <a:gd name="T78" fmla="*/ 108 w 162"/>
                <a:gd name="T79" fmla="*/ 338 h 378"/>
                <a:gd name="T80" fmla="*/ 116 w 162"/>
                <a:gd name="T81" fmla="*/ 342 h 378"/>
                <a:gd name="T82" fmla="*/ 125 w 162"/>
                <a:gd name="T83" fmla="*/ 344 h 378"/>
                <a:gd name="T84" fmla="*/ 135 w 162"/>
                <a:gd name="T85" fmla="*/ 346 h 378"/>
                <a:gd name="T86" fmla="*/ 162 w 162"/>
                <a:gd name="T87" fmla="*/ 346 h 378"/>
                <a:gd name="T88" fmla="*/ 156 w 162"/>
                <a:gd name="T89" fmla="*/ 37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378">
                  <a:moveTo>
                    <a:pt x="156" y="377"/>
                  </a:moveTo>
                  <a:lnTo>
                    <a:pt x="156" y="377"/>
                  </a:lnTo>
                  <a:lnTo>
                    <a:pt x="150" y="377"/>
                  </a:lnTo>
                  <a:lnTo>
                    <a:pt x="131" y="378"/>
                  </a:lnTo>
                  <a:lnTo>
                    <a:pt x="131" y="378"/>
                  </a:lnTo>
                  <a:lnTo>
                    <a:pt x="122" y="378"/>
                  </a:lnTo>
                  <a:lnTo>
                    <a:pt x="112" y="377"/>
                  </a:lnTo>
                  <a:lnTo>
                    <a:pt x="102" y="376"/>
                  </a:lnTo>
                  <a:lnTo>
                    <a:pt x="94" y="374"/>
                  </a:lnTo>
                  <a:lnTo>
                    <a:pt x="86" y="370"/>
                  </a:lnTo>
                  <a:lnTo>
                    <a:pt x="80" y="366"/>
                  </a:lnTo>
                  <a:lnTo>
                    <a:pt x="74" y="361"/>
                  </a:lnTo>
                  <a:lnTo>
                    <a:pt x="68" y="357"/>
                  </a:lnTo>
                  <a:lnTo>
                    <a:pt x="63" y="350"/>
                  </a:lnTo>
                  <a:lnTo>
                    <a:pt x="60" y="344"/>
                  </a:lnTo>
                  <a:lnTo>
                    <a:pt x="56" y="337"/>
                  </a:lnTo>
                  <a:lnTo>
                    <a:pt x="54" y="330"/>
                  </a:lnTo>
                  <a:lnTo>
                    <a:pt x="51" y="321"/>
                  </a:lnTo>
                  <a:lnTo>
                    <a:pt x="50" y="312"/>
                  </a:lnTo>
                  <a:lnTo>
                    <a:pt x="49" y="292"/>
                  </a:lnTo>
                  <a:lnTo>
                    <a:pt x="49" y="103"/>
                  </a:lnTo>
                  <a:lnTo>
                    <a:pt x="0" y="103"/>
                  </a:lnTo>
                  <a:lnTo>
                    <a:pt x="0" y="78"/>
                  </a:lnTo>
                  <a:lnTo>
                    <a:pt x="49" y="69"/>
                  </a:lnTo>
                  <a:lnTo>
                    <a:pt x="49" y="12"/>
                  </a:lnTo>
                  <a:lnTo>
                    <a:pt x="92" y="0"/>
                  </a:lnTo>
                  <a:lnTo>
                    <a:pt x="92" y="70"/>
                  </a:lnTo>
                  <a:lnTo>
                    <a:pt x="157" y="70"/>
                  </a:lnTo>
                  <a:lnTo>
                    <a:pt x="157" y="103"/>
                  </a:lnTo>
                  <a:lnTo>
                    <a:pt x="92" y="103"/>
                  </a:lnTo>
                  <a:lnTo>
                    <a:pt x="92" y="257"/>
                  </a:lnTo>
                  <a:lnTo>
                    <a:pt x="92" y="257"/>
                  </a:lnTo>
                  <a:lnTo>
                    <a:pt x="90" y="287"/>
                  </a:lnTo>
                  <a:lnTo>
                    <a:pt x="89" y="298"/>
                  </a:lnTo>
                  <a:lnTo>
                    <a:pt x="89" y="298"/>
                  </a:lnTo>
                  <a:lnTo>
                    <a:pt x="90" y="309"/>
                  </a:lnTo>
                  <a:lnTo>
                    <a:pt x="92" y="318"/>
                  </a:lnTo>
                  <a:lnTo>
                    <a:pt x="96" y="326"/>
                  </a:lnTo>
                  <a:lnTo>
                    <a:pt x="101" y="332"/>
                  </a:lnTo>
                  <a:lnTo>
                    <a:pt x="108" y="338"/>
                  </a:lnTo>
                  <a:lnTo>
                    <a:pt x="116" y="342"/>
                  </a:lnTo>
                  <a:lnTo>
                    <a:pt x="125" y="344"/>
                  </a:lnTo>
                  <a:lnTo>
                    <a:pt x="135" y="346"/>
                  </a:lnTo>
                  <a:lnTo>
                    <a:pt x="162" y="346"/>
                  </a:lnTo>
                  <a:lnTo>
                    <a:pt x="156" y="3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0" name="Freeform 79"/>
            <p:cNvSpPr>
              <a:spLocks/>
            </p:cNvSpPr>
            <p:nvPr/>
          </p:nvSpPr>
          <p:spPr bwMode="auto">
            <a:xfrm>
              <a:off x="6695281" y="613247"/>
              <a:ext cx="53975" cy="122237"/>
            </a:xfrm>
            <a:custGeom>
              <a:avLst/>
              <a:gdLst>
                <a:gd name="T0" fmla="*/ 130 w 139"/>
                <a:gd name="T1" fmla="*/ 42 h 308"/>
                <a:gd name="T2" fmla="*/ 112 w 139"/>
                <a:gd name="T3" fmla="*/ 42 h 308"/>
                <a:gd name="T4" fmla="*/ 112 w 139"/>
                <a:gd name="T5" fmla="*/ 42 h 308"/>
                <a:gd name="T6" fmla="*/ 96 w 139"/>
                <a:gd name="T7" fmla="*/ 43 h 308"/>
                <a:gd name="T8" fmla="*/ 82 w 139"/>
                <a:gd name="T9" fmla="*/ 46 h 308"/>
                <a:gd name="T10" fmla="*/ 74 w 139"/>
                <a:gd name="T11" fmla="*/ 49 h 308"/>
                <a:gd name="T12" fmla="*/ 70 w 139"/>
                <a:gd name="T13" fmla="*/ 52 h 308"/>
                <a:gd name="T14" fmla="*/ 63 w 139"/>
                <a:gd name="T15" fmla="*/ 56 h 308"/>
                <a:gd name="T16" fmla="*/ 59 w 139"/>
                <a:gd name="T17" fmla="*/ 61 h 308"/>
                <a:gd name="T18" fmla="*/ 55 w 139"/>
                <a:gd name="T19" fmla="*/ 66 h 308"/>
                <a:gd name="T20" fmla="*/ 51 w 139"/>
                <a:gd name="T21" fmla="*/ 71 h 308"/>
                <a:gd name="T22" fmla="*/ 45 w 139"/>
                <a:gd name="T23" fmla="*/ 83 h 308"/>
                <a:gd name="T24" fmla="*/ 43 w 139"/>
                <a:gd name="T25" fmla="*/ 98 h 308"/>
                <a:gd name="T26" fmla="*/ 42 w 139"/>
                <a:gd name="T27" fmla="*/ 113 h 308"/>
                <a:gd name="T28" fmla="*/ 42 w 139"/>
                <a:gd name="T29" fmla="*/ 113 h 308"/>
                <a:gd name="T30" fmla="*/ 42 w 139"/>
                <a:gd name="T31" fmla="*/ 124 h 308"/>
                <a:gd name="T32" fmla="*/ 44 w 139"/>
                <a:gd name="T33" fmla="*/ 157 h 308"/>
                <a:gd name="T34" fmla="*/ 44 w 139"/>
                <a:gd name="T35" fmla="*/ 308 h 308"/>
                <a:gd name="T36" fmla="*/ 0 w 139"/>
                <a:gd name="T37" fmla="*/ 308 h 308"/>
                <a:gd name="T38" fmla="*/ 0 w 139"/>
                <a:gd name="T39" fmla="*/ 7 h 308"/>
                <a:gd name="T40" fmla="*/ 33 w 139"/>
                <a:gd name="T41" fmla="*/ 7 h 308"/>
                <a:gd name="T42" fmla="*/ 39 w 139"/>
                <a:gd name="T43" fmla="*/ 45 h 308"/>
                <a:gd name="T44" fmla="*/ 43 w 139"/>
                <a:gd name="T45" fmla="*/ 45 h 308"/>
                <a:gd name="T46" fmla="*/ 43 w 139"/>
                <a:gd name="T47" fmla="*/ 45 h 308"/>
                <a:gd name="T48" fmla="*/ 45 w 139"/>
                <a:gd name="T49" fmla="*/ 38 h 308"/>
                <a:gd name="T50" fmla="*/ 50 w 139"/>
                <a:gd name="T51" fmla="*/ 31 h 308"/>
                <a:gd name="T52" fmla="*/ 57 w 139"/>
                <a:gd name="T53" fmla="*/ 23 h 308"/>
                <a:gd name="T54" fmla="*/ 67 w 139"/>
                <a:gd name="T55" fmla="*/ 15 h 308"/>
                <a:gd name="T56" fmla="*/ 72 w 139"/>
                <a:gd name="T57" fmla="*/ 11 h 308"/>
                <a:gd name="T58" fmla="*/ 79 w 139"/>
                <a:gd name="T59" fmla="*/ 7 h 308"/>
                <a:gd name="T60" fmla="*/ 85 w 139"/>
                <a:gd name="T61" fmla="*/ 5 h 308"/>
                <a:gd name="T62" fmla="*/ 94 w 139"/>
                <a:gd name="T63" fmla="*/ 3 h 308"/>
                <a:gd name="T64" fmla="*/ 102 w 139"/>
                <a:gd name="T65" fmla="*/ 1 h 308"/>
                <a:gd name="T66" fmla="*/ 111 w 139"/>
                <a:gd name="T67" fmla="*/ 0 h 308"/>
                <a:gd name="T68" fmla="*/ 111 w 139"/>
                <a:gd name="T69" fmla="*/ 0 h 308"/>
                <a:gd name="T70" fmla="*/ 132 w 139"/>
                <a:gd name="T71" fmla="*/ 1 h 308"/>
                <a:gd name="T72" fmla="*/ 139 w 139"/>
                <a:gd name="T73" fmla="*/ 3 h 308"/>
                <a:gd name="T74" fmla="*/ 130 w 139"/>
                <a:gd name="T75" fmla="*/ 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308">
                  <a:moveTo>
                    <a:pt x="130" y="42"/>
                  </a:moveTo>
                  <a:lnTo>
                    <a:pt x="112" y="42"/>
                  </a:lnTo>
                  <a:lnTo>
                    <a:pt x="112" y="42"/>
                  </a:lnTo>
                  <a:lnTo>
                    <a:pt x="96" y="43"/>
                  </a:lnTo>
                  <a:lnTo>
                    <a:pt x="82" y="46"/>
                  </a:lnTo>
                  <a:lnTo>
                    <a:pt x="74" y="49"/>
                  </a:lnTo>
                  <a:lnTo>
                    <a:pt x="70" y="52"/>
                  </a:lnTo>
                  <a:lnTo>
                    <a:pt x="63" y="56"/>
                  </a:lnTo>
                  <a:lnTo>
                    <a:pt x="59" y="61"/>
                  </a:lnTo>
                  <a:lnTo>
                    <a:pt x="55" y="66"/>
                  </a:lnTo>
                  <a:lnTo>
                    <a:pt x="51" y="71"/>
                  </a:lnTo>
                  <a:lnTo>
                    <a:pt x="45" y="83"/>
                  </a:lnTo>
                  <a:lnTo>
                    <a:pt x="43" y="98"/>
                  </a:lnTo>
                  <a:lnTo>
                    <a:pt x="42" y="113"/>
                  </a:lnTo>
                  <a:lnTo>
                    <a:pt x="42" y="113"/>
                  </a:lnTo>
                  <a:lnTo>
                    <a:pt x="42" y="124"/>
                  </a:lnTo>
                  <a:lnTo>
                    <a:pt x="44" y="157"/>
                  </a:lnTo>
                  <a:lnTo>
                    <a:pt x="44" y="308"/>
                  </a:lnTo>
                  <a:lnTo>
                    <a:pt x="0" y="308"/>
                  </a:lnTo>
                  <a:lnTo>
                    <a:pt x="0" y="7"/>
                  </a:lnTo>
                  <a:lnTo>
                    <a:pt x="33" y="7"/>
                  </a:lnTo>
                  <a:lnTo>
                    <a:pt x="39" y="45"/>
                  </a:lnTo>
                  <a:lnTo>
                    <a:pt x="43" y="45"/>
                  </a:lnTo>
                  <a:lnTo>
                    <a:pt x="43" y="45"/>
                  </a:lnTo>
                  <a:lnTo>
                    <a:pt x="45" y="38"/>
                  </a:lnTo>
                  <a:lnTo>
                    <a:pt x="50" y="31"/>
                  </a:lnTo>
                  <a:lnTo>
                    <a:pt x="57" y="23"/>
                  </a:lnTo>
                  <a:lnTo>
                    <a:pt x="67" y="15"/>
                  </a:lnTo>
                  <a:lnTo>
                    <a:pt x="72" y="11"/>
                  </a:lnTo>
                  <a:lnTo>
                    <a:pt x="79" y="7"/>
                  </a:lnTo>
                  <a:lnTo>
                    <a:pt x="85" y="5"/>
                  </a:lnTo>
                  <a:lnTo>
                    <a:pt x="94" y="3"/>
                  </a:lnTo>
                  <a:lnTo>
                    <a:pt x="102" y="1"/>
                  </a:lnTo>
                  <a:lnTo>
                    <a:pt x="111" y="0"/>
                  </a:lnTo>
                  <a:lnTo>
                    <a:pt x="111" y="0"/>
                  </a:lnTo>
                  <a:lnTo>
                    <a:pt x="132" y="1"/>
                  </a:lnTo>
                  <a:lnTo>
                    <a:pt x="139" y="3"/>
                  </a:lnTo>
                  <a:lnTo>
                    <a:pt x="1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1" name="Freeform 80"/>
            <p:cNvSpPr>
              <a:spLocks noEditPoints="1"/>
            </p:cNvSpPr>
            <p:nvPr/>
          </p:nvSpPr>
          <p:spPr bwMode="auto">
            <a:xfrm>
              <a:off x="6761956" y="613247"/>
              <a:ext cx="90487" cy="125412"/>
            </a:xfrm>
            <a:custGeom>
              <a:avLst/>
              <a:gdLst>
                <a:gd name="T0" fmla="*/ 112 w 230"/>
                <a:gd name="T1" fmla="*/ 315 h 315"/>
                <a:gd name="T2" fmla="*/ 79 w 230"/>
                <a:gd name="T3" fmla="*/ 313 h 315"/>
                <a:gd name="T4" fmla="*/ 54 w 230"/>
                <a:gd name="T5" fmla="*/ 306 h 315"/>
                <a:gd name="T6" fmla="*/ 34 w 230"/>
                <a:gd name="T7" fmla="*/ 292 h 315"/>
                <a:gd name="T8" fmla="*/ 20 w 230"/>
                <a:gd name="T9" fmla="*/ 275 h 315"/>
                <a:gd name="T10" fmla="*/ 10 w 230"/>
                <a:gd name="T11" fmla="*/ 253 h 315"/>
                <a:gd name="T12" fmla="*/ 5 w 230"/>
                <a:gd name="T13" fmla="*/ 228 h 315"/>
                <a:gd name="T14" fmla="*/ 1 w 230"/>
                <a:gd name="T15" fmla="*/ 197 h 315"/>
                <a:gd name="T16" fmla="*/ 0 w 230"/>
                <a:gd name="T17" fmla="*/ 163 h 315"/>
                <a:gd name="T18" fmla="*/ 2 w 230"/>
                <a:gd name="T19" fmla="*/ 111 h 315"/>
                <a:gd name="T20" fmla="*/ 7 w 230"/>
                <a:gd name="T21" fmla="*/ 82 h 315"/>
                <a:gd name="T22" fmla="*/ 16 w 230"/>
                <a:gd name="T23" fmla="*/ 56 h 315"/>
                <a:gd name="T24" fmla="*/ 28 w 230"/>
                <a:gd name="T25" fmla="*/ 34 h 315"/>
                <a:gd name="T26" fmla="*/ 46 w 230"/>
                <a:gd name="T27" fmla="*/ 18 h 315"/>
                <a:gd name="T28" fmla="*/ 69 w 230"/>
                <a:gd name="T29" fmla="*/ 7 h 315"/>
                <a:gd name="T30" fmla="*/ 100 w 230"/>
                <a:gd name="T31" fmla="*/ 1 h 315"/>
                <a:gd name="T32" fmla="*/ 117 w 230"/>
                <a:gd name="T33" fmla="*/ 0 h 315"/>
                <a:gd name="T34" fmla="*/ 150 w 230"/>
                <a:gd name="T35" fmla="*/ 3 h 315"/>
                <a:gd name="T36" fmla="*/ 176 w 230"/>
                <a:gd name="T37" fmla="*/ 11 h 315"/>
                <a:gd name="T38" fmla="*/ 196 w 230"/>
                <a:gd name="T39" fmla="*/ 23 h 315"/>
                <a:gd name="T40" fmla="*/ 211 w 230"/>
                <a:gd name="T41" fmla="*/ 42 h 315"/>
                <a:gd name="T42" fmla="*/ 220 w 230"/>
                <a:gd name="T43" fmla="*/ 63 h 315"/>
                <a:gd name="T44" fmla="*/ 226 w 230"/>
                <a:gd name="T45" fmla="*/ 89 h 315"/>
                <a:gd name="T46" fmla="*/ 229 w 230"/>
                <a:gd name="T47" fmla="*/ 121 h 315"/>
                <a:gd name="T48" fmla="*/ 230 w 230"/>
                <a:gd name="T49" fmla="*/ 155 h 315"/>
                <a:gd name="T50" fmla="*/ 228 w 230"/>
                <a:gd name="T51" fmla="*/ 208 h 315"/>
                <a:gd name="T52" fmla="*/ 223 w 230"/>
                <a:gd name="T53" fmla="*/ 238 h 315"/>
                <a:gd name="T54" fmla="*/ 215 w 230"/>
                <a:gd name="T55" fmla="*/ 263 h 315"/>
                <a:gd name="T56" fmla="*/ 202 w 230"/>
                <a:gd name="T57" fmla="*/ 284 h 315"/>
                <a:gd name="T58" fmla="*/ 185 w 230"/>
                <a:gd name="T59" fmla="*/ 300 h 315"/>
                <a:gd name="T60" fmla="*/ 161 w 230"/>
                <a:gd name="T61" fmla="*/ 309 h 315"/>
                <a:gd name="T62" fmla="*/ 130 w 230"/>
                <a:gd name="T63" fmla="*/ 315 h 315"/>
                <a:gd name="T64" fmla="*/ 117 w 230"/>
                <a:gd name="T65" fmla="*/ 34 h 315"/>
                <a:gd name="T66" fmla="*/ 105 w 230"/>
                <a:gd name="T67" fmla="*/ 35 h 315"/>
                <a:gd name="T68" fmla="*/ 85 w 230"/>
                <a:gd name="T69" fmla="*/ 40 h 315"/>
                <a:gd name="T70" fmla="*/ 71 w 230"/>
                <a:gd name="T71" fmla="*/ 50 h 315"/>
                <a:gd name="T72" fmla="*/ 60 w 230"/>
                <a:gd name="T73" fmla="*/ 63 h 315"/>
                <a:gd name="T74" fmla="*/ 52 w 230"/>
                <a:gd name="T75" fmla="*/ 80 h 315"/>
                <a:gd name="T76" fmla="*/ 46 w 230"/>
                <a:gd name="T77" fmla="*/ 111 h 315"/>
                <a:gd name="T78" fmla="*/ 45 w 230"/>
                <a:gd name="T79" fmla="*/ 158 h 315"/>
                <a:gd name="T80" fmla="*/ 45 w 230"/>
                <a:gd name="T81" fmla="*/ 184 h 315"/>
                <a:gd name="T82" fmla="*/ 49 w 230"/>
                <a:gd name="T83" fmla="*/ 228 h 315"/>
                <a:gd name="T84" fmla="*/ 54 w 230"/>
                <a:gd name="T85" fmla="*/ 246 h 315"/>
                <a:gd name="T86" fmla="*/ 62 w 230"/>
                <a:gd name="T87" fmla="*/ 261 h 315"/>
                <a:gd name="T88" fmla="*/ 75 w 230"/>
                <a:gd name="T89" fmla="*/ 272 h 315"/>
                <a:gd name="T90" fmla="*/ 91 w 230"/>
                <a:gd name="T91" fmla="*/ 279 h 315"/>
                <a:gd name="T92" fmla="*/ 114 w 230"/>
                <a:gd name="T93" fmla="*/ 281 h 315"/>
                <a:gd name="T94" fmla="*/ 127 w 230"/>
                <a:gd name="T95" fmla="*/ 281 h 315"/>
                <a:gd name="T96" fmla="*/ 146 w 230"/>
                <a:gd name="T97" fmla="*/ 277 h 315"/>
                <a:gd name="T98" fmla="*/ 161 w 230"/>
                <a:gd name="T99" fmla="*/ 267 h 315"/>
                <a:gd name="T100" fmla="*/ 172 w 230"/>
                <a:gd name="T101" fmla="*/ 253 h 315"/>
                <a:gd name="T102" fmla="*/ 178 w 230"/>
                <a:gd name="T103" fmla="*/ 236 h 315"/>
                <a:gd name="T104" fmla="*/ 184 w 230"/>
                <a:gd name="T105" fmla="*/ 205 h 315"/>
                <a:gd name="T106" fmla="*/ 185 w 230"/>
                <a:gd name="T107" fmla="*/ 157 h 315"/>
                <a:gd name="T108" fmla="*/ 185 w 230"/>
                <a:gd name="T109" fmla="*/ 133 h 315"/>
                <a:gd name="T110" fmla="*/ 181 w 230"/>
                <a:gd name="T111" fmla="*/ 89 h 315"/>
                <a:gd name="T112" fmla="*/ 176 w 230"/>
                <a:gd name="T113" fmla="*/ 71 h 315"/>
                <a:gd name="T114" fmla="*/ 168 w 230"/>
                <a:gd name="T115" fmla="*/ 55 h 315"/>
                <a:gd name="T116" fmla="*/ 156 w 230"/>
                <a:gd name="T117" fmla="*/ 44 h 315"/>
                <a:gd name="T118" fmla="*/ 140 w 230"/>
                <a:gd name="T119" fmla="*/ 37 h 315"/>
                <a:gd name="T120" fmla="*/ 117 w 230"/>
                <a:gd name="T121" fmla="*/ 3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 h="315">
                  <a:moveTo>
                    <a:pt x="112" y="315"/>
                  </a:moveTo>
                  <a:lnTo>
                    <a:pt x="112" y="315"/>
                  </a:lnTo>
                  <a:lnTo>
                    <a:pt x="95" y="315"/>
                  </a:lnTo>
                  <a:lnTo>
                    <a:pt x="79" y="313"/>
                  </a:lnTo>
                  <a:lnTo>
                    <a:pt x="66" y="309"/>
                  </a:lnTo>
                  <a:lnTo>
                    <a:pt x="54" y="306"/>
                  </a:lnTo>
                  <a:lnTo>
                    <a:pt x="44" y="300"/>
                  </a:lnTo>
                  <a:lnTo>
                    <a:pt x="34" y="292"/>
                  </a:lnTo>
                  <a:lnTo>
                    <a:pt x="27" y="285"/>
                  </a:lnTo>
                  <a:lnTo>
                    <a:pt x="20" y="275"/>
                  </a:lnTo>
                  <a:lnTo>
                    <a:pt x="15" y="266"/>
                  </a:lnTo>
                  <a:lnTo>
                    <a:pt x="10" y="253"/>
                  </a:lnTo>
                  <a:lnTo>
                    <a:pt x="7" y="241"/>
                  </a:lnTo>
                  <a:lnTo>
                    <a:pt x="5" y="228"/>
                  </a:lnTo>
                  <a:lnTo>
                    <a:pt x="2" y="213"/>
                  </a:lnTo>
                  <a:lnTo>
                    <a:pt x="1" y="197"/>
                  </a:lnTo>
                  <a:lnTo>
                    <a:pt x="0" y="163"/>
                  </a:lnTo>
                  <a:lnTo>
                    <a:pt x="0" y="163"/>
                  </a:lnTo>
                  <a:lnTo>
                    <a:pt x="1" y="128"/>
                  </a:lnTo>
                  <a:lnTo>
                    <a:pt x="2" y="111"/>
                  </a:lnTo>
                  <a:lnTo>
                    <a:pt x="5" y="96"/>
                  </a:lnTo>
                  <a:lnTo>
                    <a:pt x="7" y="82"/>
                  </a:lnTo>
                  <a:lnTo>
                    <a:pt x="11" y="68"/>
                  </a:lnTo>
                  <a:lnTo>
                    <a:pt x="16" y="56"/>
                  </a:lnTo>
                  <a:lnTo>
                    <a:pt x="22" y="45"/>
                  </a:lnTo>
                  <a:lnTo>
                    <a:pt x="28" y="34"/>
                  </a:lnTo>
                  <a:lnTo>
                    <a:pt x="37" y="26"/>
                  </a:lnTo>
                  <a:lnTo>
                    <a:pt x="46" y="18"/>
                  </a:lnTo>
                  <a:lnTo>
                    <a:pt x="57" y="12"/>
                  </a:lnTo>
                  <a:lnTo>
                    <a:pt x="69" y="7"/>
                  </a:lnTo>
                  <a:lnTo>
                    <a:pt x="84" y="4"/>
                  </a:lnTo>
                  <a:lnTo>
                    <a:pt x="100" y="1"/>
                  </a:lnTo>
                  <a:lnTo>
                    <a:pt x="117" y="0"/>
                  </a:lnTo>
                  <a:lnTo>
                    <a:pt x="117" y="0"/>
                  </a:lnTo>
                  <a:lnTo>
                    <a:pt x="134" y="1"/>
                  </a:lnTo>
                  <a:lnTo>
                    <a:pt x="150" y="3"/>
                  </a:lnTo>
                  <a:lnTo>
                    <a:pt x="164" y="6"/>
                  </a:lnTo>
                  <a:lnTo>
                    <a:pt x="176" y="11"/>
                  </a:lnTo>
                  <a:lnTo>
                    <a:pt x="186" y="17"/>
                  </a:lnTo>
                  <a:lnTo>
                    <a:pt x="196" y="23"/>
                  </a:lnTo>
                  <a:lnTo>
                    <a:pt x="203" y="32"/>
                  </a:lnTo>
                  <a:lnTo>
                    <a:pt x="211" y="42"/>
                  </a:lnTo>
                  <a:lnTo>
                    <a:pt x="215" y="51"/>
                  </a:lnTo>
                  <a:lnTo>
                    <a:pt x="220" y="63"/>
                  </a:lnTo>
                  <a:lnTo>
                    <a:pt x="223" y="76"/>
                  </a:lnTo>
                  <a:lnTo>
                    <a:pt x="226" y="89"/>
                  </a:lnTo>
                  <a:lnTo>
                    <a:pt x="228" y="105"/>
                  </a:lnTo>
                  <a:lnTo>
                    <a:pt x="229" y="121"/>
                  </a:lnTo>
                  <a:lnTo>
                    <a:pt x="230" y="155"/>
                  </a:lnTo>
                  <a:lnTo>
                    <a:pt x="230" y="155"/>
                  </a:lnTo>
                  <a:lnTo>
                    <a:pt x="229" y="191"/>
                  </a:lnTo>
                  <a:lnTo>
                    <a:pt x="228" y="208"/>
                  </a:lnTo>
                  <a:lnTo>
                    <a:pt x="225" y="224"/>
                  </a:lnTo>
                  <a:lnTo>
                    <a:pt x="223" y="238"/>
                  </a:lnTo>
                  <a:lnTo>
                    <a:pt x="219" y="251"/>
                  </a:lnTo>
                  <a:lnTo>
                    <a:pt x="215" y="263"/>
                  </a:lnTo>
                  <a:lnTo>
                    <a:pt x="209" y="274"/>
                  </a:lnTo>
                  <a:lnTo>
                    <a:pt x="202" y="284"/>
                  </a:lnTo>
                  <a:lnTo>
                    <a:pt x="195" y="292"/>
                  </a:lnTo>
                  <a:lnTo>
                    <a:pt x="185" y="300"/>
                  </a:lnTo>
                  <a:lnTo>
                    <a:pt x="174" y="305"/>
                  </a:lnTo>
                  <a:lnTo>
                    <a:pt x="161" y="309"/>
                  </a:lnTo>
                  <a:lnTo>
                    <a:pt x="146" y="313"/>
                  </a:lnTo>
                  <a:lnTo>
                    <a:pt x="130" y="315"/>
                  </a:lnTo>
                  <a:lnTo>
                    <a:pt x="112" y="315"/>
                  </a:lnTo>
                  <a:close/>
                  <a:moveTo>
                    <a:pt x="117" y="34"/>
                  </a:moveTo>
                  <a:lnTo>
                    <a:pt x="117" y="34"/>
                  </a:lnTo>
                  <a:lnTo>
                    <a:pt x="105" y="35"/>
                  </a:lnTo>
                  <a:lnTo>
                    <a:pt x="95" y="37"/>
                  </a:lnTo>
                  <a:lnTo>
                    <a:pt x="85" y="40"/>
                  </a:lnTo>
                  <a:lnTo>
                    <a:pt x="78" y="44"/>
                  </a:lnTo>
                  <a:lnTo>
                    <a:pt x="71" y="50"/>
                  </a:lnTo>
                  <a:lnTo>
                    <a:pt x="65" y="56"/>
                  </a:lnTo>
                  <a:lnTo>
                    <a:pt x="60" y="63"/>
                  </a:lnTo>
                  <a:lnTo>
                    <a:pt x="56" y="71"/>
                  </a:lnTo>
                  <a:lnTo>
                    <a:pt x="52" y="80"/>
                  </a:lnTo>
                  <a:lnTo>
                    <a:pt x="50" y="90"/>
                  </a:lnTo>
                  <a:lnTo>
                    <a:pt x="46" y="111"/>
                  </a:lnTo>
                  <a:lnTo>
                    <a:pt x="45" y="134"/>
                  </a:lnTo>
                  <a:lnTo>
                    <a:pt x="45" y="158"/>
                  </a:lnTo>
                  <a:lnTo>
                    <a:pt x="45" y="158"/>
                  </a:lnTo>
                  <a:lnTo>
                    <a:pt x="45" y="184"/>
                  </a:lnTo>
                  <a:lnTo>
                    <a:pt x="46" y="207"/>
                  </a:lnTo>
                  <a:lnTo>
                    <a:pt x="49" y="228"/>
                  </a:lnTo>
                  <a:lnTo>
                    <a:pt x="51" y="236"/>
                  </a:lnTo>
                  <a:lnTo>
                    <a:pt x="54" y="246"/>
                  </a:lnTo>
                  <a:lnTo>
                    <a:pt x="58" y="253"/>
                  </a:lnTo>
                  <a:lnTo>
                    <a:pt x="62" y="261"/>
                  </a:lnTo>
                  <a:lnTo>
                    <a:pt x="68" y="267"/>
                  </a:lnTo>
                  <a:lnTo>
                    <a:pt x="75" y="272"/>
                  </a:lnTo>
                  <a:lnTo>
                    <a:pt x="83" y="277"/>
                  </a:lnTo>
                  <a:lnTo>
                    <a:pt x="91" y="279"/>
                  </a:lnTo>
                  <a:lnTo>
                    <a:pt x="102" y="281"/>
                  </a:lnTo>
                  <a:lnTo>
                    <a:pt x="114" y="281"/>
                  </a:lnTo>
                  <a:lnTo>
                    <a:pt x="114" y="281"/>
                  </a:lnTo>
                  <a:lnTo>
                    <a:pt x="127" y="281"/>
                  </a:lnTo>
                  <a:lnTo>
                    <a:pt x="136" y="279"/>
                  </a:lnTo>
                  <a:lnTo>
                    <a:pt x="146" y="277"/>
                  </a:lnTo>
                  <a:lnTo>
                    <a:pt x="153" y="272"/>
                  </a:lnTo>
                  <a:lnTo>
                    <a:pt x="161" y="267"/>
                  </a:lnTo>
                  <a:lnTo>
                    <a:pt x="167" y="261"/>
                  </a:lnTo>
                  <a:lnTo>
                    <a:pt x="172" y="253"/>
                  </a:lnTo>
                  <a:lnTo>
                    <a:pt x="175" y="245"/>
                  </a:lnTo>
                  <a:lnTo>
                    <a:pt x="178" y="236"/>
                  </a:lnTo>
                  <a:lnTo>
                    <a:pt x="180" y="227"/>
                  </a:lnTo>
                  <a:lnTo>
                    <a:pt x="184" y="205"/>
                  </a:lnTo>
                  <a:lnTo>
                    <a:pt x="185" y="182"/>
                  </a:lnTo>
                  <a:lnTo>
                    <a:pt x="185" y="157"/>
                  </a:lnTo>
                  <a:lnTo>
                    <a:pt x="185" y="157"/>
                  </a:lnTo>
                  <a:lnTo>
                    <a:pt x="185" y="133"/>
                  </a:lnTo>
                  <a:lnTo>
                    <a:pt x="184" y="110"/>
                  </a:lnTo>
                  <a:lnTo>
                    <a:pt x="181" y="89"/>
                  </a:lnTo>
                  <a:lnTo>
                    <a:pt x="179" y="79"/>
                  </a:lnTo>
                  <a:lnTo>
                    <a:pt x="176" y="71"/>
                  </a:lnTo>
                  <a:lnTo>
                    <a:pt x="173" y="62"/>
                  </a:lnTo>
                  <a:lnTo>
                    <a:pt x="168" y="55"/>
                  </a:lnTo>
                  <a:lnTo>
                    <a:pt x="163" y="49"/>
                  </a:lnTo>
                  <a:lnTo>
                    <a:pt x="156" y="44"/>
                  </a:lnTo>
                  <a:lnTo>
                    <a:pt x="148" y="40"/>
                  </a:lnTo>
                  <a:lnTo>
                    <a:pt x="140" y="37"/>
                  </a:lnTo>
                  <a:lnTo>
                    <a:pt x="129" y="35"/>
                  </a:lnTo>
                  <a:lnTo>
                    <a:pt x="11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2257038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IERRE IMAGEN">
    <p:spTree>
      <p:nvGrpSpPr>
        <p:cNvPr id="1" name=""/>
        <p:cNvGrpSpPr/>
        <p:nvPr/>
      </p:nvGrpSpPr>
      <p:grpSpPr>
        <a:xfrm>
          <a:off x="0" y="0"/>
          <a:ext cx="0" cy="0"/>
          <a:chOff x="0" y="0"/>
          <a:chExt cx="0" cy="0"/>
        </a:xfrm>
      </p:grpSpPr>
      <p:pic>
        <p:nvPicPr>
          <p:cNvPr id="3" name="2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11" name="Rectángulo 10">
            <a:extLst>
              <a:ext uri="{FF2B5EF4-FFF2-40B4-BE49-F238E27FC236}">
                <a16:creationId xmlns:a16="http://schemas.microsoft.com/office/drawing/2014/main" id="{406E6B3A-266A-4AF4-ABE0-2DA30B8671EB}"/>
              </a:ext>
            </a:extLst>
          </p:cNvPr>
          <p:cNvSpPr/>
          <p:nvPr userDrawn="1"/>
        </p:nvSpPr>
        <p:spPr>
          <a:xfrm>
            <a:off x="0" y="0"/>
            <a:ext cx="9144000" cy="5143500"/>
          </a:xfrm>
          <a:prstGeom prst="rect">
            <a:avLst/>
          </a:prstGeom>
          <a:solidFill>
            <a:srgbClr val="0451E4">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grpSp>
        <p:nvGrpSpPr>
          <p:cNvPr id="32" name="31 Grupo"/>
          <p:cNvGrpSpPr/>
          <p:nvPr userDrawn="1"/>
        </p:nvGrpSpPr>
        <p:grpSpPr>
          <a:xfrm>
            <a:off x="3351684" y="2078423"/>
            <a:ext cx="2412816" cy="964753"/>
            <a:chOff x="4799806" y="-40803"/>
            <a:chExt cx="2052637" cy="820737"/>
          </a:xfrm>
          <a:solidFill>
            <a:schemeClr val="bg1"/>
          </a:solidFill>
        </p:grpSpPr>
        <p:sp>
          <p:nvSpPr>
            <p:cNvPr id="33" name="Freeform 50"/>
            <p:cNvSpPr>
              <a:spLocks noEditPoints="1"/>
            </p:cNvSpPr>
            <p:nvPr/>
          </p:nvSpPr>
          <p:spPr bwMode="auto">
            <a:xfrm>
              <a:off x="5249477" y="-40803"/>
              <a:ext cx="1130300" cy="481012"/>
            </a:xfrm>
            <a:custGeom>
              <a:avLst/>
              <a:gdLst>
                <a:gd name="T0" fmla="*/ 1530 w 2848"/>
                <a:gd name="T1" fmla="*/ 588 h 1212"/>
                <a:gd name="T2" fmla="*/ 1585 w 2848"/>
                <a:gd name="T3" fmla="*/ 564 h 1212"/>
                <a:gd name="T4" fmla="*/ 1600 w 2848"/>
                <a:gd name="T5" fmla="*/ 522 h 1212"/>
                <a:gd name="T6" fmla="*/ 1590 w 2848"/>
                <a:gd name="T7" fmla="*/ 485 h 1212"/>
                <a:gd name="T8" fmla="*/ 1547 w 2848"/>
                <a:gd name="T9" fmla="*/ 458 h 1212"/>
                <a:gd name="T10" fmla="*/ 2203 w 2848"/>
                <a:gd name="T11" fmla="*/ 1 h 1212"/>
                <a:gd name="T12" fmla="*/ 1995 w 2848"/>
                <a:gd name="T13" fmla="*/ 52 h 1212"/>
                <a:gd name="T14" fmla="*/ 1823 w 2848"/>
                <a:gd name="T15" fmla="*/ 168 h 1212"/>
                <a:gd name="T16" fmla="*/ 1709 w 2848"/>
                <a:gd name="T17" fmla="*/ 192 h 1212"/>
                <a:gd name="T18" fmla="*/ 1542 w 2848"/>
                <a:gd name="T19" fmla="*/ 67 h 1212"/>
                <a:gd name="T20" fmla="*/ 1339 w 2848"/>
                <a:gd name="T21" fmla="*/ 5 h 1212"/>
                <a:gd name="T22" fmla="*/ 1156 w 2848"/>
                <a:gd name="T23" fmla="*/ 9 h 1212"/>
                <a:gd name="T24" fmla="*/ 958 w 2848"/>
                <a:gd name="T25" fmla="*/ 84 h 1212"/>
                <a:gd name="T26" fmla="*/ 800 w 2848"/>
                <a:gd name="T27" fmla="*/ 218 h 1212"/>
                <a:gd name="T28" fmla="*/ 155 w 2848"/>
                <a:gd name="T29" fmla="*/ 1190 h 1212"/>
                <a:gd name="T30" fmla="*/ 847 w 2848"/>
                <a:gd name="T31" fmla="*/ 1046 h 1212"/>
                <a:gd name="T32" fmla="*/ 1021 w 2848"/>
                <a:gd name="T33" fmla="*/ 1161 h 1212"/>
                <a:gd name="T34" fmla="*/ 1229 w 2848"/>
                <a:gd name="T35" fmla="*/ 1211 h 1212"/>
                <a:gd name="T36" fmla="*/ 1410 w 2848"/>
                <a:gd name="T37" fmla="*/ 1194 h 1212"/>
                <a:gd name="T38" fmla="*/ 1603 w 2848"/>
                <a:gd name="T39" fmla="*/ 1111 h 1212"/>
                <a:gd name="T40" fmla="*/ 1753 w 2848"/>
                <a:gd name="T41" fmla="*/ 968 h 1212"/>
                <a:gd name="T42" fmla="*/ 1875 w 2848"/>
                <a:gd name="T43" fmla="*/ 1090 h 1212"/>
                <a:gd name="T44" fmla="*/ 2061 w 2848"/>
                <a:gd name="T45" fmla="*/ 1185 h 1212"/>
                <a:gd name="T46" fmla="*/ 2240 w 2848"/>
                <a:gd name="T47" fmla="*/ 1212 h 1212"/>
                <a:gd name="T48" fmla="*/ 2421 w 2848"/>
                <a:gd name="T49" fmla="*/ 1185 h 1212"/>
                <a:gd name="T50" fmla="*/ 2581 w 2848"/>
                <a:gd name="T51" fmla="*/ 1108 h 1212"/>
                <a:gd name="T52" fmla="*/ 2710 w 2848"/>
                <a:gd name="T53" fmla="*/ 991 h 1212"/>
                <a:gd name="T54" fmla="*/ 2801 w 2848"/>
                <a:gd name="T55" fmla="*/ 843 h 1212"/>
                <a:gd name="T56" fmla="*/ 2846 w 2848"/>
                <a:gd name="T57" fmla="*/ 668 h 1212"/>
                <a:gd name="T58" fmla="*/ 2841 w 2848"/>
                <a:gd name="T59" fmla="*/ 515 h 1212"/>
                <a:gd name="T60" fmla="*/ 2789 w 2848"/>
                <a:gd name="T61" fmla="*/ 343 h 1212"/>
                <a:gd name="T62" fmla="*/ 2691 w 2848"/>
                <a:gd name="T63" fmla="*/ 199 h 1212"/>
                <a:gd name="T64" fmla="*/ 2556 w 2848"/>
                <a:gd name="T65" fmla="*/ 89 h 1212"/>
                <a:gd name="T66" fmla="*/ 2393 w 2848"/>
                <a:gd name="T67" fmla="*/ 19 h 1212"/>
                <a:gd name="T68" fmla="*/ 2240 w 2848"/>
                <a:gd name="T69" fmla="*/ 0 h 1212"/>
                <a:gd name="T70" fmla="*/ 893 w 2848"/>
                <a:gd name="T71" fmla="*/ 820 h 1212"/>
                <a:gd name="T72" fmla="*/ 668 w 2848"/>
                <a:gd name="T73" fmla="*/ 850 h 1212"/>
                <a:gd name="T74" fmla="*/ 684 w 2848"/>
                <a:gd name="T75" fmla="*/ 795 h 1212"/>
                <a:gd name="T76" fmla="*/ 459 w 2848"/>
                <a:gd name="T77" fmla="*/ 382 h 1212"/>
                <a:gd name="T78" fmla="*/ 680 w 2848"/>
                <a:gd name="T79" fmla="*/ 380 h 1212"/>
                <a:gd name="T80" fmla="*/ 868 w 2848"/>
                <a:gd name="T81" fmla="*/ 426 h 1212"/>
                <a:gd name="T82" fmla="*/ 1143 w 2848"/>
                <a:gd name="T83" fmla="*/ 363 h 1212"/>
                <a:gd name="T84" fmla="*/ 1082 w 2848"/>
                <a:gd name="T85" fmla="*/ 417 h 1212"/>
                <a:gd name="T86" fmla="*/ 1446 w 2848"/>
                <a:gd name="T87" fmla="*/ 810 h 1212"/>
                <a:gd name="T88" fmla="*/ 1224 w 2848"/>
                <a:gd name="T89" fmla="*/ 850 h 1212"/>
                <a:gd name="T90" fmla="*/ 1237 w 2848"/>
                <a:gd name="T91" fmla="*/ 810 h 1212"/>
                <a:gd name="T92" fmla="*/ 1234 w 2848"/>
                <a:gd name="T93" fmla="*/ 384 h 1212"/>
                <a:gd name="T94" fmla="*/ 1638 w 2848"/>
                <a:gd name="T95" fmla="*/ 365 h 1212"/>
                <a:gd name="T96" fmla="*/ 1741 w 2848"/>
                <a:gd name="T97" fmla="*/ 394 h 1212"/>
                <a:gd name="T98" fmla="*/ 1799 w 2848"/>
                <a:gd name="T99" fmla="*/ 469 h 1212"/>
                <a:gd name="T100" fmla="*/ 1802 w 2848"/>
                <a:gd name="T101" fmla="*/ 557 h 1212"/>
                <a:gd name="T102" fmla="*/ 1753 w 2848"/>
                <a:gd name="T103" fmla="*/ 638 h 1212"/>
                <a:gd name="T104" fmla="*/ 1656 w 2848"/>
                <a:gd name="T105" fmla="*/ 676 h 1212"/>
                <a:gd name="T106" fmla="*/ 2415 w 2848"/>
                <a:gd name="T107" fmla="*/ 474 h 1212"/>
                <a:gd name="T108" fmla="*/ 2125 w 2848"/>
                <a:gd name="T109" fmla="*/ 463 h 1212"/>
                <a:gd name="T110" fmla="*/ 2377 w 2848"/>
                <a:gd name="T111" fmla="*/ 574 h 1212"/>
                <a:gd name="T112" fmla="*/ 2326 w 2848"/>
                <a:gd name="T113" fmla="*/ 680 h 1212"/>
                <a:gd name="T114" fmla="*/ 2128 w 2848"/>
                <a:gd name="T115" fmla="*/ 820 h 1212"/>
                <a:gd name="T116" fmla="*/ 1902 w 2848"/>
                <a:gd name="T117" fmla="*/ 850 h 1212"/>
                <a:gd name="T118" fmla="*/ 1917 w 2848"/>
                <a:gd name="T119" fmla="*/ 795 h 1212"/>
                <a:gd name="T120" fmla="*/ 1909 w 2848"/>
                <a:gd name="T121" fmla="*/ 376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8" h="1212">
                  <a:moveTo>
                    <a:pt x="1514" y="454"/>
                  </a:moveTo>
                  <a:lnTo>
                    <a:pt x="1446" y="454"/>
                  </a:lnTo>
                  <a:lnTo>
                    <a:pt x="1446" y="589"/>
                  </a:lnTo>
                  <a:lnTo>
                    <a:pt x="1513" y="589"/>
                  </a:lnTo>
                  <a:lnTo>
                    <a:pt x="1513" y="589"/>
                  </a:lnTo>
                  <a:lnTo>
                    <a:pt x="1530" y="588"/>
                  </a:lnTo>
                  <a:lnTo>
                    <a:pt x="1547" y="585"/>
                  </a:lnTo>
                  <a:lnTo>
                    <a:pt x="1561" y="581"/>
                  </a:lnTo>
                  <a:lnTo>
                    <a:pt x="1568" y="577"/>
                  </a:lnTo>
                  <a:lnTo>
                    <a:pt x="1574" y="574"/>
                  </a:lnTo>
                  <a:lnTo>
                    <a:pt x="1580" y="569"/>
                  </a:lnTo>
                  <a:lnTo>
                    <a:pt x="1585" y="564"/>
                  </a:lnTo>
                  <a:lnTo>
                    <a:pt x="1590" y="559"/>
                  </a:lnTo>
                  <a:lnTo>
                    <a:pt x="1593" y="552"/>
                  </a:lnTo>
                  <a:lnTo>
                    <a:pt x="1597" y="546"/>
                  </a:lnTo>
                  <a:lnTo>
                    <a:pt x="1598" y="538"/>
                  </a:lnTo>
                  <a:lnTo>
                    <a:pt x="1600" y="530"/>
                  </a:lnTo>
                  <a:lnTo>
                    <a:pt x="1600" y="522"/>
                  </a:lnTo>
                  <a:lnTo>
                    <a:pt x="1600" y="522"/>
                  </a:lnTo>
                  <a:lnTo>
                    <a:pt x="1600" y="512"/>
                  </a:lnTo>
                  <a:lnTo>
                    <a:pt x="1598" y="505"/>
                  </a:lnTo>
                  <a:lnTo>
                    <a:pt x="1597" y="497"/>
                  </a:lnTo>
                  <a:lnTo>
                    <a:pt x="1593" y="491"/>
                  </a:lnTo>
                  <a:lnTo>
                    <a:pt x="1590" y="485"/>
                  </a:lnTo>
                  <a:lnTo>
                    <a:pt x="1585" y="479"/>
                  </a:lnTo>
                  <a:lnTo>
                    <a:pt x="1580" y="474"/>
                  </a:lnTo>
                  <a:lnTo>
                    <a:pt x="1574" y="470"/>
                  </a:lnTo>
                  <a:lnTo>
                    <a:pt x="1568" y="466"/>
                  </a:lnTo>
                  <a:lnTo>
                    <a:pt x="1562" y="463"/>
                  </a:lnTo>
                  <a:lnTo>
                    <a:pt x="1547" y="458"/>
                  </a:lnTo>
                  <a:lnTo>
                    <a:pt x="1532" y="456"/>
                  </a:lnTo>
                  <a:lnTo>
                    <a:pt x="1514" y="454"/>
                  </a:lnTo>
                  <a:lnTo>
                    <a:pt x="1514" y="454"/>
                  </a:lnTo>
                  <a:close/>
                  <a:moveTo>
                    <a:pt x="2240" y="0"/>
                  </a:moveTo>
                  <a:lnTo>
                    <a:pt x="2240" y="0"/>
                  </a:lnTo>
                  <a:lnTo>
                    <a:pt x="2203" y="1"/>
                  </a:lnTo>
                  <a:lnTo>
                    <a:pt x="2167" y="5"/>
                  </a:lnTo>
                  <a:lnTo>
                    <a:pt x="2131" y="9"/>
                  </a:lnTo>
                  <a:lnTo>
                    <a:pt x="2096" y="18"/>
                  </a:lnTo>
                  <a:lnTo>
                    <a:pt x="2061" y="27"/>
                  </a:lnTo>
                  <a:lnTo>
                    <a:pt x="2027" y="39"/>
                  </a:lnTo>
                  <a:lnTo>
                    <a:pt x="1995" y="52"/>
                  </a:lnTo>
                  <a:lnTo>
                    <a:pt x="1963" y="67"/>
                  </a:lnTo>
                  <a:lnTo>
                    <a:pt x="1933" y="84"/>
                  </a:lnTo>
                  <a:lnTo>
                    <a:pt x="1903" y="103"/>
                  </a:lnTo>
                  <a:lnTo>
                    <a:pt x="1875" y="123"/>
                  </a:lnTo>
                  <a:lnTo>
                    <a:pt x="1847" y="144"/>
                  </a:lnTo>
                  <a:lnTo>
                    <a:pt x="1823" y="168"/>
                  </a:lnTo>
                  <a:lnTo>
                    <a:pt x="1798" y="192"/>
                  </a:lnTo>
                  <a:lnTo>
                    <a:pt x="1774" y="218"/>
                  </a:lnTo>
                  <a:lnTo>
                    <a:pt x="1753" y="245"/>
                  </a:lnTo>
                  <a:lnTo>
                    <a:pt x="1753" y="245"/>
                  </a:lnTo>
                  <a:lnTo>
                    <a:pt x="1732" y="218"/>
                  </a:lnTo>
                  <a:lnTo>
                    <a:pt x="1709" y="192"/>
                  </a:lnTo>
                  <a:lnTo>
                    <a:pt x="1684" y="168"/>
                  </a:lnTo>
                  <a:lnTo>
                    <a:pt x="1658" y="144"/>
                  </a:lnTo>
                  <a:lnTo>
                    <a:pt x="1631" y="123"/>
                  </a:lnTo>
                  <a:lnTo>
                    <a:pt x="1603" y="103"/>
                  </a:lnTo>
                  <a:lnTo>
                    <a:pt x="1573" y="84"/>
                  </a:lnTo>
                  <a:lnTo>
                    <a:pt x="1542" y="67"/>
                  </a:lnTo>
                  <a:lnTo>
                    <a:pt x="1510" y="52"/>
                  </a:lnTo>
                  <a:lnTo>
                    <a:pt x="1478" y="39"/>
                  </a:lnTo>
                  <a:lnTo>
                    <a:pt x="1444" y="27"/>
                  </a:lnTo>
                  <a:lnTo>
                    <a:pt x="1410" y="18"/>
                  </a:lnTo>
                  <a:lnTo>
                    <a:pt x="1376" y="9"/>
                  </a:lnTo>
                  <a:lnTo>
                    <a:pt x="1339" y="5"/>
                  </a:lnTo>
                  <a:lnTo>
                    <a:pt x="1303" y="1"/>
                  </a:lnTo>
                  <a:lnTo>
                    <a:pt x="1266" y="0"/>
                  </a:lnTo>
                  <a:lnTo>
                    <a:pt x="1266" y="0"/>
                  </a:lnTo>
                  <a:lnTo>
                    <a:pt x="1229" y="1"/>
                  </a:lnTo>
                  <a:lnTo>
                    <a:pt x="1192" y="5"/>
                  </a:lnTo>
                  <a:lnTo>
                    <a:pt x="1156" y="9"/>
                  </a:lnTo>
                  <a:lnTo>
                    <a:pt x="1121" y="18"/>
                  </a:lnTo>
                  <a:lnTo>
                    <a:pt x="1087" y="27"/>
                  </a:lnTo>
                  <a:lnTo>
                    <a:pt x="1053" y="39"/>
                  </a:lnTo>
                  <a:lnTo>
                    <a:pt x="1021" y="52"/>
                  </a:lnTo>
                  <a:lnTo>
                    <a:pt x="989" y="67"/>
                  </a:lnTo>
                  <a:lnTo>
                    <a:pt x="958" y="84"/>
                  </a:lnTo>
                  <a:lnTo>
                    <a:pt x="928" y="103"/>
                  </a:lnTo>
                  <a:lnTo>
                    <a:pt x="900" y="123"/>
                  </a:lnTo>
                  <a:lnTo>
                    <a:pt x="873" y="144"/>
                  </a:lnTo>
                  <a:lnTo>
                    <a:pt x="847" y="168"/>
                  </a:lnTo>
                  <a:lnTo>
                    <a:pt x="823" y="192"/>
                  </a:lnTo>
                  <a:lnTo>
                    <a:pt x="800" y="218"/>
                  </a:lnTo>
                  <a:lnTo>
                    <a:pt x="778" y="245"/>
                  </a:lnTo>
                  <a:lnTo>
                    <a:pt x="778" y="22"/>
                  </a:lnTo>
                  <a:lnTo>
                    <a:pt x="0" y="22"/>
                  </a:lnTo>
                  <a:lnTo>
                    <a:pt x="0" y="363"/>
                  </a:lnTo>
                  <a:lnTo>
                    <a:pt x="155" y="363"/>
                  </a:lnTo>
                  <a:lnTo>
                    <a:pt x="155" y="1190"/>
                  </a:lnTo>
                  <a:lnTo>
                    <a:pt x="778" y="1190"/>
                  </a:lnTo>
                  <a:lnTo>
                    <a:pt x="778" y="968"/>
                  </a:lnTo>
                  <a:lnTo>
                    <a:pt x="778" y="968"/>
                  </a:lnTo>
                  <a:lnTo>
                    <a:pt x="800" y="995"/>
                  </a:lnTo>
                  <a:lnTo>
                    <a:pt x="823" y="1021"/>
                  </a:lnTo>
                  <a:lnTo>
                    <a:pt x="847" y="1046"/>
                  </a:lnTo>
                  <a:lnTo>
                    <a:pt x="873" y="1068"/>
                  </a:lnTo>
                  <a:lnTo>
                    <a:pt x="900" y="1090"/>
                  </a:lnTo>
                  <a:lnTo>
                    <a:pt x="928" y="1111"/>
                  </a:lnTo>
                  <a:lnTo>
                    <a:pt x="958" y="1129"/>
                  </a:lnTo>
                  <a:lnTo>
                    <a:pt x="989" y="1146"/>
                  </a:lnTo>
                  <a:lnTo>
                    <a:pt x="1021" y="1161"/>
                  </a:lnTo>
                  <a:lnTo>
                    <a:pt x="1053" y="1174"/>
                  </a:lnTo>
                  <a:lnTo>
                    <a:pt x="1087" y="1185"/>
                  </a:lnTo>
                  <a:lnTo>
                    <a:pt x="1121" y="1194"/>
                  </a:lnTo>
                  <a:lnTo>
                    <a:pt x="1156" y="1203"/>
                  </a:lnTo>
                  <a:lnTo>
                    <a:pt x="1192" y="1207"/>
                  </a:lnTo>
                  <a:lnTo>
                    <a:pt x="1229" y="1211"/>
                  </a:lnTo>
                  <a:lnTo>
                    <a:pt x="1266" y="1212"/>
                  </a:lnTo>
                  <a:lnTo>
                    <a:pt x="1266" y="1212"/>
                  </a:lnTo>
                  <a:lnTo>
                    <a:pt x="1303" y="1211"/>
                  </a:lnTo>
                  <a:lnTo>
                    <a:pt x="1339" y="1207"/>
                  </a:lnTo>
                  <a:lnTo>
                    <a:pt x="1376" y="1203"/>
                  </a:lnTo>
                  <a:lnTo>
                    <a:pt x="1410" y="1194"/>
                  </a:lnTo>
                  <a:lnTo>
                    <a:pt x="1444" y="1185"/>
                  </a:lnTo>
                  <a:lnTo>
                    <a:pt x="1478" y="1174"/>
                  </a:lnTo>
                  <a:lnTo>
                    <a:pt x="1510" y="1161"/>
                  </a:lnTo>
                  <a:lnTo>
                    <a:pt x="1542" y="1146"/>
                  </a:lnTo>
                  <a:lnTo>
                    <a:pt x="1573" y="1129"/>
                  </a:lnTo>
                  <a:lnTo>
                    <a:pt x="1603" y="1111"/>
                  </a:lnTo>
                  <a:lnTo>
                    <a:pt x="1631" y="1090"/>
                  </a:lnTo>
                  <a:lnTo>
                    <a:pt x="1658" y="1068"/>
                  </a:lnTo>
                  <a:lnTo>
                    <a:pt x="1684" y="1046"/>
                  </a:lnTo>
                  <a:lnTo>
                    <a:pt x="1709" y="1021"/>
                  </a:lnTo>
                  <a:lnTo>
                    <a:pt x="1732" y="995"/>
                  </a:lnTo>
                  <a:lnTo>
                    <a:pt x="1753" y="968"/>
                  </a:lnTo>
                  <a:lnTo>
                    <a:pt x="1753" y="968"/>
                  </a:lnTo>
                  <a:lnTo>
                    <a:pt x="1774" y="995"/>
                  </a:lnTo>
                  <a:lnTo>
                    <a:pt x="1798" y="1021"/>
                  </a:lnTo>
                  <a:lnTo>
                    <a:pt x="1823" y="1046"/>
                  </a:lnTo>
                  <a:lnTo>
                    <a:pt x="1847" y="1068"/>
                  </a:lnTo>
                  <a:lnTo>
                    <a:pt x="1875" y="1090"/>
                  </a:lnTo>
                  <a:lnTo>
                    <a:pt x="1903" y="1111"/>
                  </a:lnTo>
                  <a:lnTo>
                    <a:pt x="1933" y="1129"/>
                  </a:lnTo>
                  <a:lnTo>
                    <a:pt x="1963" y="1146"/>
                  </a:lnTo>
                  <a:lnTo>
                    <a:pt x="1995" y="1161"/>
                  </a:lnTo>
                  <a:lnTo>
                    <a:pt x="2027" y="1174"/>
                  </a:lnTo>
                  <a:lnTo>
                    <a:pt x="2061" y="1185"/>
                  </a:lnTo>
                  <a:lnTo>
                    <a:pt x="2096" y="1194"/>
                  </a:lnTo>
                  <a:lnTo>
                    <a:pt x="2131" y="1203"/>
                  </a:lnTo>
                  <a:lnTo>
                    <a:pt x="2167" y="1207"/>
                  </a:lnTo>
                  <a:lnTo>
                    <a:pt x="2203" y="1211"/>
                  </a:lnTo>
                  <a:lnTo>
                    <a:pt x="2240" y="1212"/>
                  </a:lnTo>
                  <a:lnTo>
                    <a:pt x="2240" y="1212"/>
                  </a:lnTo>
                  <a:lnTo>
                    <a:pt x="2272" y="1211"/>
                  </a:lnTo>
                  <a:lnTo>
                    <a:pt x="2303" y="1208"/>
                  </a:lnTo>
                  <a:lnTo>
                    <a:pt x="2334" y="1205"/>
                  </a:lnTo>
                  <a:lnTo>
                    <a:pt x="2363" y="1200"/>
                  </a:lnTo>
                  <a:lnTo>
                    <a:pt x="2393" y="1193"/>
                  </a:lnTo>
                  <a:lnTo>
                    <a:pt x="2421" y="1185"/>
                  </a:lnTo>
                  <a:lnTo>
                    <a:pt x="2449" y="1175"/>
                  </a:lnTo>
                  <a:lnTo>
                    <a:pt x="2477" y="1165"/>
                  </a:lnTo>
                  <a:lnTo>
                    <a:pt x="2504" y="1153"/>
                  </a:lnTo>
                  <a:lnTo>
                    <a:pt x="2530" y="1139"/>
                  </a:lnTo>
                  <a:lnTo>
                    <a:pt x="2556" y="1125"/>
                  </a:lnTo>
                  <a:lnTo>
                    <a:pt x="2581" y="1108"/>
                  </a:lnTo>
                  <a:lnTo>
                    <a:pt x="2604" y="1092"/>
                  </a:lnTo>
                  <a:lnTo>
                    <a:pt x="2627" y="1074"/>
                  </a:lnTo>
                  <a:lnTo>
                    <a:pt x="2649" y="1055"/>
                  </a:lnTo>
                  <a:lnTo>
                    <a:pt x="2671" y="1035"/>
                  </a:lnTo>
                  <a:lnTo>
                    <a:pt x="2691" y="1014"/>
                  </a:lnTo>
                  <a:lnTo>
                    <a:pt x="2710" y="991"/>
                  </a:lnTo>
                  <a:lnTo>
                    <a:pt x="2727" y="969"/>
                  </a:lnTo>
                  <a:lnTo>
                    <a:pt x="2744" y="945"/>
                  </a:lnTo>
                  <a:lnTo>
                    <a:pt x="2760" y="921"/>
                  </a:lnTo>
                  <a:lnTo>
                    <a:pt x="2775" y="896"/>
                  </a:lnTo>
                  <a:lnTo>
                    <a:pt x="2789" y="869"/>
                  </a:lnTo>
                  <a:lnTo>
                    <a:pt x="2801" y="843"/>
                  </a:lnTo>
                  <a:lnTo>
                    <a:pt x="2811" y="814"/>
                  </a:lnTo>
                  <a:lnTo>
                    <a:pt x="2821" y="787"/>
                  </a:lnTo>
                  <a:lnTo>
                    <a:pt x="2829" y="758"/>
                  </a:lnTo>
                  <a:lnTo>
                    <a:pt x="2836" y="728"/>
                  </a:lnTo>
                  <a:lnTo>
                    <a:pt x="2841" y="699"/>
                  </a:lnTo>
                  <a:lnTo>
                    <a:pt x="2846" y="668"/>
                  </a:lnTo>
                  <a:lnTo>
                    <a:pt x="2848" y="637"/>
                  </a:lnTo>
                  <a:lnTo>
                    <a:pt x="2848" y="607"/>
                  </a:lnTo>
                  <a:lnTo>
                    <a:pt x="2848" y="607"/>
                  </a:lnTo>
                  <a:lnTo>
                    <a:pt x="2848" y="576"/>
                  </a:lnTo>
                  <a:lnTo>
                    <a:pt x="2846" y="544"/>
                  </a:lnTo>
                  <a:lnTo>
                    <a:pt x="2841" y="515"/>
                  </a:lnTo>
                  <a:lnTo>
                    <a:pt x="2836" y="484"/>
                  </a:lnTo>
                  <a:lnTo>
                    <a:pt x="2829" y="456"/>
                  </a:lnTo>
                  <a:lnTo>
                    <a:pt x="2821" y="426"/>
                  </a:lnTo>
                  <a:lnTo>
                    <a:pt x="2811" y="398"/>
                  </a:lnTo>
                  <a:lnTo>
                    <a:pt x="2801" y="371"/>
                  </a:lnTo>
                  <a:lnTo>
                    <a:pt x="2789" y="343"/>
                  </a:lnTo>
                  <a:lnTo>
                    <a:pt x="2775" y="317"/>
                  </a:lnTo>
                  <a:lnTo>
                    <a:pt x="2760" y="293"/>
                  </a:lnTo>
                  <a:lnTo>
                    <a:pt x="2744" y="268"/>
                  </a:lnTo>
                  <a:lnTo>
                    <a:pt x="2727" y="244"/>
                  </a:lnTo>
                  <a:lnTo>
                    <a:pt x="2710" y="221"/>
                  </a:lnTo>
                  <a:lnTo>
                    <a:pt x="2691" y="199"/>
                  </a:lnTo>
                  <a:lnTo>
                    <a:pt x="2671" y="178"/>
                  </a:lnTo>
                  <a:lnTo>
                    <a:pt x="2649" y="158"/>
                  </a:lnTo>
                  <a:lnTo>
                    <a:pt x="2627" y="139"/>
                  </a:lnTo>
                  <a:lnTo>
                    <a:pt x="2604" y="120"/>
                  </a:lnTo>
                  <a:lnTo>
                    <a:pt x="2581" y="104"/>
                  </a:lnTo>
                  <a:lnTo>
                    <a:pt x="2556" y="89"/>
                  </a:lnTo>
                  <a:lnTo>
                    <a:pt x="2530" y="73"/>
                  </a:lnTo>
                  <a:lnTo>
                    <a:pt x="2504" y="60"/>
                  </a:lnTo>
                  <a:lnTo>
                    <a:pt x="2477" y="47"/>
                  </a:lnTo>
                  <a:lnTo>
                    <a:pt x="2449" y="37"/>
                  </a:lnTo>
                  <a:lnTo>
                    <a:pt x="2421" y="27"/>
                  </a:lnTo>
                  <a:lnTo>
                    <a:pt x="2393" y="19"/>
                  </a:lnTo>
                  <a:lnTo>
                    <a:pt x="2363" y="12"/>
                  </a:lnTo>
                  <a:lnTo>
                    <a:pt x="2334" y="7"/>
                  </a:lnTo>
                  <a:lnTo>
                    <a:pt x="2303" y="4"/>
                  </a:lnTo>
                  <a:lnTo>
                    <a:pt x="2272" y="1"/>
                  </a:lnTo>
                  <a:lnTo>
                    <a:pt x="2240" y="0"/>
                  </a:lnTo>
                  <a:lnTo>
                    <a:pt x="2240" y="0"/>
                  </a:lnTo>
                  <a:close/>
                  <a:moveTo>
                    <a:pt x="1082" y="417"/>
                  </a:moveTo>
                  <a:lnTo>
                    <a:pt x="891" y="655"/>
                  </a:lnTo>
                  <a:lnTo>
                    <a:pt x="891" y="795"/>
                  </a:lnTo>
                  <a:lnTo>
                    <a:pt x="891" y="795"/>
                  </a:lnTo>
                  <a:lnTo>
                    <a:pt x="891" y="810"/>
                  </a:lnTo>
                  <a:lnTo>
                    <a:pt x="893" y="820"/>
                  </a:lnTo>
                  <a:lnTo>
                    <a:pt x="895" y="830"/>
                  </a:lnTo>
                  <a:lnTo>
                    <a:pt x="898" y="837"/>
                  </a:lnTo>
                  <a:lnTo>
                    <a:pt x="902" y="847"/>
                  </a:lnTo>
                  <a:lnTo>
                    <a:pt x="905" y="850"/>
                  </a:lnTo>
                  <a:lnTo>
                    <a:pt x="668" y="850"/>
                  </a:lnTo>
                  <a:lnTo>
                    <a:pt x="668" y="850"/>
                  </a:lnTo>
                  <a:lnTo>
                    <a:pt x="671" y="847"/>
                  </a:lnTo>
                  <a:lnTo>
                    <a:pt x="675" y="837"/>
                  </a:lnTo>
                  <a:lnTo>
                    <a:pt x="678" y="830"/>
                  </a:lnTo>
                  <a:lnTo>
                    <a:pt x="681" y="820"/>
                  </a:lnTo>
                  <a:lnTo>
                    <a:pt x="682" y="810"/>
                  </a:lnTo>
                  <a:lnTo>
                    <a:pt x="684" y="795"/>
                  </a:lnTo>
                  <a:lnTo>
                    <a:pt x="684" y="655"/>
                  </a:lnTo>
                  <a:lnTo>
                    <a:pt x="493" y="418"/>
                  </a:lnTo>
                  <a:lnTo>
                    <a:pt x="493" y="418"/>
                  </a:lnTo>
                  <a:lnTo>
                    <a:pt x="481" y="404"/>
                  </a:lnTo>
                  <a:lnTo>
                    <a:pt x="470" y="392"/>
                  </a:lnTo>
                  <a:lnTo>
                    <a:pt x="459" y="382"/>
                  </a:lnTo>
                  <a:lnTo>
                    <a:pt x="451" y="375"/>
                  </a:lnTo>
                  <a:lnTo>
                    <a:pt x="438" y="366"/>
                  </a:lnTo>
                  <a:lnTo>
                    <a:pt x="433" y="363"/>
                  </a:lnTo>
                  <a:lnTo>
                    <a:pt x="673" y="363"/>
                  </a:lnTo>
                  <a:lnTo>
                    <a:pt x="673" y="363"/>
                  </a:lnTo>
                  <a:lnTo>
                    <a:pt x="680" y="380"/>
                  </a:lnTo>
                  <a:lnTo>
                    <a:pt x="691" y="400"/>
                  </a:lnTo>
                  <a:lnTo>
                    <a:pt x="706" y="426"/>
                  </a:lnTo>
                  <a:lnTo>
                    <a:pt x="785" y="549"/>
                  </a:lnTo>
                  <a:lnTo>
                    <a:pt x="788" y="549"/>
                  </a:lnTo>
                  <a:lnTo>
                    <a:pt x="868" y="426"/>
                  </a:lnTo>
                  <a:lnTo>
                    <a:pt x="868" y="426"/>
                  </a:lnTo>
                  <a:lnTo>
                    <a:pt x="883" y="400"/>
                  </a:lnTo>
                  <a:lnTo>
                    <a:pt x="894" y="380"/>
                  </a:lnTo>
                  <a:lnTo>
                    <a:pt x="900" y="368"/>
                  </a:lnTo>
                  <a:lnTo>
                    <a:pt x="901" y="363"/>
                  </a:lnTo>
                  <a:lnTo>
                    <a:pt x="1143" y="363"/>
                  </a:lnTo>
                  <a:lnTo>
                    <a:pt x="1143" y="363"/>
                  </a:lnTo>
                  <a:lnTo>
                    <a:pt x="1138" y="366"/>
                  </a:lnTo>
                  <a:lnTo>
                    <a:pt x="1125" y="374"/>
                  </a:lnTo>
                  <a:lnTo>
                    <a:pt x="1116" y="381"/>
                  </a:lnTo>
                  <a:lnTo>
                    <a:pt x="1106" y="391"/>
                  </a:lnTo>
                  <a:lnTo>
                    <a:pt x="1094" y="402"/>
                  </a:lnTo>
                  <a:lnTo>
                    <a:pt x="1082" y="417"/>
                  </a:lnTo>
                  <a:lnTo>
                    <a:pt x="1082" y="417"/>
                  </a:lnTo>
                  <a:close/>
                  <a:moveTo>
                    <a:pt x="1617" y="679"/>
                  </a:moveTo>
                  <a:lnTo>
                    <a:pt x="1445" y="679"/>
                  </a:lnTo>
                  <a:lnTo>
                    <a:pt x="1445" y="795"/>
                  </a:lnTo>
                  <a:lnTo>
                    <a:pt x="1445" y="795"/>
                  </a:lnTo>
                  <a:lnTo>
                    <a:pt x="1446" y="810"/>
                  </a:lnTo>
                  <a:lnTo>
                    <a:pt x="1448" y="820"/>
                  </a:lnTo>
                  <a:lnTo>
                    <a:pt x="1450" y="830"/>
                  </a:lnTo>
                  <a:lnTo>
                    <a:pt x="1452" y="837"/>
                  </a:lnTo>
                  <a:lnTo>
                    <a:pt x="1457" y="847"/>
                  </a:lnTo>
                  <a:lnTo>
                    <a:pt x="1459" y="850"/>
                  </a:lnTo>
                  <a:lnTo>
                    <a:pt x="1224" y="850"/>
                  </a:lnTo>
                  <a:lnTo>
                    <a:pt x="1224" y="850"/>
                  </a:lnTo>
                  <a:lnTo>
                    <a:pt x="1226" y="847"/>
                  </a:lnTo>
                  <a:lnTo>
                    <a:pt x="1231" y="838"/>
                  </a:lnTo>
                  <a:lnTo>
                    <a:pt x="1234" y="830"/>
                  </a:lnTo>
                  <a:lnTo>
                    <a:pt x="1235" y="820"/>
                  </a:lnTo>
                  <a:lnTo>
                    <a:pt x="1237" y="810"/>
                  </a:lnTo>
                  <a:lnTo>
                    <a:pt x="1237" y="795"/>
                  </a:lnTo>
                  <a:lnTo>
                    <a:pt x="1237" y="417"/>
                  </a:lnTo>
                  <a:lnTo>
                    <a:pt x="1237" y="417"/>
                  </a:lnTo>
                  <a:lnTo>
                    <a:pt x="1237" y="405"/>
                  </a:lnTo>
                  <a:lnTo>
                    <a:pt x="1235" y="393"/>
                  </a:lnTo>
                  <a:lnTo>
                    <a:pt x="1234" y="384"/>
                  </a:lnTo>
                  <a:lnTo>
                    <a:pt x="1231" y="376"/>
                  </a:lnTo>
                  <a:lnTo>
                    <a:pt x="1226" y="367"/>
                  </a:lnTo>
                  <a:lnTo>
                    <a:pt x="1224" y="363"/>
                  </a:lnTo>
                  <a:lnTo>
                    <a:pt x="1617" y="363"/>
                  </a:lnTo>
                  <a:lnTo>
                    <a:pt x="1617" y="363"/>
                  </a:lnTo>
                  <a:lnTo>
                    <a:pt x="1638" y="365"/>
                  </a:lnTo>
                  <a:lnTo>
                    <a:pt x="1657" y="366"/>
                  </a:lnTo>
                  <a:lnTo>
                    <a:pt x="1676" y="369"/>
                  </a:lnTo>
                  <a:lnTo>
                    <a:pt x="1694" y="374"/>
                  </a:lnTo>
                  <a:lnTo>
                    <a:pt x="1711" y="380"/>
                  </a:lnTo>
                  <a:lnTo>
                    <a:pt x="1727" y="387"/>
                  </a:lnTo>
                  <a:lnTo>
                    <a:pt x="1741" y="394"/>
                  </a:lnTo>
                  <a:lnTo>
                    <a:pt x="1754" y="404"/>
                  </a:lnTo>
                  <a:lnTo>
                    <a:pt x="1766" y="414"/>
                  </a:lnTo>
                  <a:lnTo>
                    <a:pt x="1776" y="426"/>
                  </a:lnTo>
                  <a:lnTo>
                    <a:pt x="1786" y="439"/>
                  </a:lnTo>
                  <a:lnTo>
                    <a:pt x="1793" y="453"/>
                  </a:lnTo>
                  <a:lnTo>
                    <a:pt x="1799" y="469"/>
                  </a:lnTo>
                  <a:lnTo>
                    <a:pt x="1804" y="485"/>
                  </a:lnTo>
                  <a:lnTo>
                    <a:pt x="1806" y="503"/>
                  </a:lnTo>
                  <a:lnTo>
                    <a:pt x="1807" y="522"/>
                  </a:lnTo>
                  <a:lnTo>
                    <a:pt x="1807" y="522"/>
                  </a:lnTo>
                  <a:lnTo>
                    <a:pt x="1806" y="541"/>
                  </a:lnTo>
                  <a:lnTo>
                    <a:pt x="1802" y="557"/>
                  </a:lnTo>
                  <a:lnTo>
                    <a:pt x="1799" y="574"/>
                  </a:lnTo>
                  <a:lnTo>
                    <a:pt x="1792" y="589"/>
                  </a:lnTo>
                  <a:lnTo>
                    <a:pt x="1785" y="603"/>
                  </a:lnTo>
                  <a:lnTo>
                    <a:pt x="1775" y="616"/>
                  </a:lnTo>
                  <a:lnTo>
                    <a:pt x="1765" y="628"/>
                  </a:lnTo>
                  <a:lnTo>
                    <a:pt x="1753" y="638"/>
                  </a:lnTo>
                  <a:lnTo>
                    <a:pt x="1740" y="648"/>
                  </a:lnTo>
                  <a:lnTo>
                    <a:pt x="1724" y="656"/>
                  </a:lnTo>
                  <a:lnTo>
                    <a:pt x="1709" y="663"/>
                  </a:lnTo>
                  <a:lnTo>
                    <a:pt x="1692" y="669"/>
                  </a:lnTo>
                  <a:lnTo>
                    <a:pt x="1675" y="673"/>
                  </a:lnTo>
                  <a:lnTo>
                    <a:pt x="1656" y="676"/>
                  </a:lnTo>
                  <a:lnTo>
                    <a:pt x="1637" y="679"/>
                  </a:lnTo>
                  <a:lnTo>
                    <a:pt x="1617" y="679"/>
                  </a:lnTo>
                  <a:lnTo>
                    <a:pt x="1617" y="679"/>
                  </a:lnTo>
                  <a:close/>
                  <a:moveTo>
                    <a:pt x="2420" y="477"/>
                  </a:moveTo>
                  <a:lnTo>
                    <a:pt x="2420" y="477"/>
                  </a:lnTo>
                  <a:lnTo>
                    <a:pt x="2415" y="474"/>
                  </a:lnTo>
                  <a:lnTo>
                    <a:pt x="2404" y="470"/>
                  </a:lnTo>
                  <a:lnTo>
                    <a:pt x="2396" y="467"/>
                  </a:lnTo>
                  <a:lnTo>
                    <a:pt x="2386" y="465"/>
                  </a:lnTo>
                  <a:lnTo>
                    <a:pt x="2374" y="464"/>
                  </a:lnTo>
                  <a:lnTo>
                    <a:pt x="2361" y="463"/>
                  </a:lnTo>
                  <a:lnTo>
                    <a:pt x="2125" y="463"/>
                  </a:lnTo>
                  <a:lnTo>
                    <a:pt x="2125" y="581"/>
                  </a:lnTo>
                  <a:lnTo>
                    <a:pt x="2315" y="581"/>
                  </a:lnTo>
                  <a:lnTo>
                    <a:pt x="2315" y="581"/>
                  </a:lnTo>
                  <a:lnTo>
                    <a:pt x="2339" y="579"/>
                  </a:lnTo>
                  <a:lnTo>
                    <a:pt x="2360" y="577"/>
                  </a:lnTo>
                  <a:lnTo>
                    <a:pt x="2377" y="574"/>
                  </a:lnTo>
                  <a:lnTo>
                    <a:pt x="2377" y="689"/>
                  </a:lnTo>
                  <a:lnTo>
                    <a:pt x="2377" y="689"/>
                  </a:lnTo>
                  <a:lnTo>
                    <a:pt x="2373" y="688"/>
                  </a:lnTo>
                  <a:lnTo>
                    <a:pt x="2360" y="684"/>
                  </a:lnTo>
                  <a:lnTo>
                    <a:pt x="2339" y="681"/>
                  </a:lnTo>
                  <a:lnTo>
                    <a:pt x="2326" y="680"/>
                  </a:lnTo>
                  <a:lnTo>
                    <a:pt x="2315" y="679"/>
                  </a:lnTo>
                  <a:lnTo>
                    <a:pt x="2125" y="679"/>
                  </a:lnTo>
                  <a:lnTo>
                    <a:pt x="2125" y="795"/>
                  </a:lnTo>
                  <a:lnTo>
                    <a:pt x="2125" y="795"/>
                  </a:lnTo>
                  <a:lnTo>
                    <a:pt x="2125" y="808"/>
                  </a:lnTo>
                  <a:lnTo>
                    <a:pt x="2128" y="820"/>
                  </a:lnTo>
                  <a:lnTo>
                    <a:pt x="2130" y="830"/>
                  </a:lnTo>
                  <a:lnTo>
                    <a:pt x="2132" y="837"/>
                  </a:lnTo>
                  <a:lnTo>
                    <a:pt x="2137" y="846"/>
                  </a:lnTo>
                  <a:lnTo>
                    <a:pt x="2140" y="850"/>
                  </a:lnTo>
                  <a:lnTo>
                    <a:pt x="1902" y="850"/>
                  </a:lnTo>
                  <a:lnTo>
                    <a:pt x="1902" y="850"/>
                  </a:lnTo>
                  <a:lnTo>
                    <a:pt x="1904" y="846"/>
                  </a:lnTo>
                  <a:lnTo>
                    <a:pt x="1909" y="837"/>
                  </a:lnTo>
                  <a:lnTo>
                    <a:pt x="1912" y="830"/>
                  </a:lnTo>
                  <a:lnTo>
                    <a:pt x="1915" y="820"/>
                  </a:lnTo>
                  <a:lnTo>
                    <a:pt x="1916" y="808"/>
                  </a:lnTo>
                  <a:lnTo>
                    <a:pt x="1917" y="795"/>
                  </a:lnTo>
                  <a:lnTo>
                    <a:pt x="1917" y="417"/>
                  </a:lnTo>
                  <a:lnTo>
                    <a:pt x="1917" y="417"/>
                  </a:lnTo>
                  <a:lnTo>
                    <a:pt x="1916" y="404"/>
                  </a:lnTo>
                  <a:lnTo>
                    <a:pt x="1915" y="393"/>
                  </a:lnTo>
                  <a:lnTo>
                    <a:pt x="1912" y="384"/>
                  </a:lnTo>
                  <a:lnTo>
                    <a:pt x="1909" y="376"/>
                  </a:lnTo>
                  <a:lnTo>
                    <a:pt x="1904" y="367"/>
                  </a:lnTo>
                  <a:lnTo>
                    <a:pt x="1902" y="363"/>
                  </a:lnTo>
                  <a:lnTo>
                    <a:pt x="2420" y="363"/>
                  </a:lnTo>
                  <a:lnTo>
                    <a:pt x="2420" y="477"/>
                  </a:lnTo>
                  <a:close/>
                </a:path>
              </a:pathLst>
            </a:custGeom>
            <a:grpFill/>
            <a:ln>
              <a:noFill/>
            </a:ln>
          </p:spPr>
          <p:txBody>
            <a:bodyPr vert="horz" wrap="square" lIns="91440" tIns="45720" rIns="91440" bIns="45720" numCol="1" anchor="t" anchorCtr="0" compatLnSpc="1">
              <a:prstTxWarp prst="textNoShape">
                <a:avLst/>
              </a:prstTxWarp>
            </a:bodyPr>
            <a:lstStyle/>
            <a:p>
              <a:endParaRPr lang="es-ES"/>
            </a:p>
          </p:txBody>
        </p:sp>
        <p:sp>
          <p:nvSpPr>
            <p:cNvPr id="34" name="Rectangle 54"/>
            <p:cNvSpPr>
              <a:spLocks noChangeArrowheads="1"/>
            </p:cNvSpPr>
            <p:nvPr/>
          </p:nvSpPr>
          <p:spPr bwMode="auto">
            <a:xfrm>
              <a:off x="4799806" y="579909"/>
              <a:ext cx="19050"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5" name="Freeform 55"/>
            <p:cNvSpPr>
              <a:spLocks/>
            </p:cNvSpPr>
            <p:nvPr/>
          </p:nvSpPr>
          <p:spPr bwMode="auto">
            <a:xfrm>
              <a:off x="4860131" y="613247"/>
              <a:ext cx="138112" cy="122237"/>
            </a:xfrm>
            <a:custGeom>
              <a:avLst/>
              <a:gdLst>
                <a:gd name="T0" fmla="*/ 306 w 350"/>
                <a:gd name="T1" fmla="*/ 94 h 308"/>
                <a:gd name="T2" fmla="*/ 305 w 350"/>
                <a:gd name="T3" fmla="*/ 82 h 308"/>
                <a:gd name="T4" fmla="*/ 300 w 350"/>
                <a:gd name="T5" fmla="*/ 60 h 308"/>
                <a:gd name="T6" fmla="*/ 289 w 350"/>
                <a:gd name="T7" fmla="*/ 45 h 308"/>
                <a:gd name="T8" fmla="*/ 271 w 350"/>
                <a:gd name="T9" fmla="*/ 37 h 308"/>
                <a:gd name="T10" fmla="*/ 259 w 350"/>
                <a:gd name="T11" fmla="*/ 35 h 308"/>
                <a:gd name="T12" fmla="*/ 244 w 350"/>
                <a:gd name="T13" fmla="*/ 38 h 308"/>
                <a:gd name="T14" fmla="*/ 232 w 350"/>
                <a:gd name="T15" fmla="*/ 43 h 308"/>
                <a:gd name="T16" fmla="*/ 221 w 350"/>
                <a:gd name="T17" fmla="*/ 50 h 308"/>
                <a:gd name="T18" fmla="*/ 213 w 350"/>
                <a:gd name="T19" fmla="*/ 61 h 308"/>
                <a:gd name="T20" fmla="*/ 201 w 350"/>
                <a:gd name="T21" fmla="*/ 87 h 308"/>
                <a:gd name="T22" fmla="*/ 197 w 350"/>
                <a:gd name="T23" fmla="*/ 118 h 308"/>
                <a:gd name="T24" fmla="*/ 153 w 350"/>
                <a:gd name="T25" fmla="*/ 308 h 308"/>
                <a:gd name="T26" fmla="*/ 153 w 350"/>
                <a:gd name="T27" fmla="*/ 94 h 308"/>
                <a:gd name="T28" fmla="*/ 151 w 350"/>
                <a:gd name="T29" fmla="*/ 70 h 308"/>
                <a:gd name="T30" fmla="*/ 143 w 350"/>
                <a:gd name="T31" fmla="*/ 51 h 308"/>
                <a:gd name="T32" fmla="*/ 129 w 350"/>
                <a:gd name="T33" fmla="*/ 40 h 308"/>
                <a:gd name="T34" fmla="*/ 107 w 350"/>
                <a:gd name="T35" fmla="*/ 35 h 308"/>
                <a:gd name="T36" fmla="*/ 98 w 350"/>
                <a:gd name="T37" fmla="*/ 37 h 308"/>
                <a:gd name="T38" fmla="*/ 85 w 350"/>
                <a:gd name="T39" fmla="*/ 40 h 308"/>
                <a:gd name="T40" fmla="*/ 74 w 350"/>
                <a:gd name="T41" fmla="*/ 46 h 308"/>
                <a:gd name="T42" fmla="*/ 64 w 350"/>
                <a:gd name="T43" fmla="*/ 55 h 308"/>
                <a:gd name="T44" fmla="*/ 53 w 350"/>
                <a:gd name="T45" fmla="*/ 73 h 308"/>
                <a:gd name="T46" fmla="*/ 45 w 350"/>
                <a:gd name="T47" fmla="*/ 101 h 308"/>
                <a:gd name="T48" fmla="*/ 44 w 350"/>
                <a:gd name="T49" fmla="*/ 308 h 308"/>
                <a:gd name="T50" fmla="*/ 0 w 350"/>
                <a:gd name="T51" fmla="*/ 7 h 308"/>
                <a:gd name="T52" fmla="*/ 41 w 350"/>
                <a:gd name="T53" fmla="*/ 46 h 308"/>
                <a:gd name="T54" fmla="*/ 44 w 350"/>
                <a:gd name="T55" fmla="*/ 46 h 308"/>
                <a:gd name="T56" fmla="*/ 52 w 350"/>
                <a:gd name="T57" fmla="*/ 32 h 308"/>
                <a:gd name="T58" fmla="*/ 67 w 350"/>
                <a:gd name="T59" fmla="*/ 16 h 308"/>
                <a:gd name="T60" fmla="*/ 87 w 350"/>
                <a:gd name="T61" fmla="*/ 5 h 308"/>
                <a:gd name="T62" fmla="*/ 118 w 350"/>
                <a:gd name="T63" fmla="*/ 0 h 308"/>
                <a:gd name="T64" fmla="*/ 134 w 350"/>
                <a:gd name="T65" fmla="*/ 1 h 308"/>
                <a:gd name="T66" fmla="*/ 158 w 350"/>
                <a:gd name="T67" fmla="*/ 10 h 308"/>
                <a:gd name="T68" fmla="*/ 176 w 350"/>
                <a:gd name="T69" fmla="*/ 23 h 308"/>
                <a:gd name="T70" fmla="*/ 187 w 350"/>
                <a:gd name="T71" fmla="*/ 38 h 308"/>
                <a:gd name="T72" fmla="*/ 193 w 350"/>
                <a:gd name="T73" fmla="*/ 46 h 308"/>
                <a:gd name="T74" fmla="*/ 197 w 350"/>
                <a:gd name="T75" fmla="*/ 39 h 308"/>
                <a:gd name="T76" fmla="*/ 210 w 350"/>
                <a:gd name="T77" fmla="*/ 23 h 308"/>
                <a:gd name="T78" fmla="*/ 229 w 350"/>
                <a:gd name="T79" fmla="*/ 10 h 308"/>
                <a:gd name="T80" fmla="*/ 254 w 350"/>
                <a:gd name="T81" fmla="*/ 1 h 308"/>
                <a:gd name="T82" fmla="*/ 269 w 350"/>
                <a:gd name="T83" fmla="*/ 0 h 308"/>
                <a:gd name="T84" fmla="*/ 296 w 350"/>
                <a:gd name="T85" fmla="*/ 4 h 308"/>
                <a:gd name="T86" fmla="*/ 311 w 350"/>
                <a:gd name="T87" fmla="*/ 9 h 308"/>
                <a:gd name="T88" fmla="*/ 323 w 350"/>
                <a:gd name="T89" fmla="*/ 16 h 308"/>
                <a:gd name="T90" fmla="*/ 334 w 350"/>
                <a:gd name="T91" fmla="*/ 27 h 308"/>
                <a:gd name="T92" fmla="*/ 342 w 350"/>
                <a:gd name="T93" fmla="*/ 39 h 308"/>
                <a:gd name="T94" fmla="*/ 348 w 350"/>
                <a:gd name="T95" fmla="*/ 55 h 308"/>
                <a:gd name="T96" fmla="*/ 350 w 350"/>
                <a:gd name="T97" fmla="*/ 82 h 308"/>
                <a:gd name="T98" fmla="*/ 306 w 350"/>
                <a:gd name="T99"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0" h="308">
                  <a:moveTo>
                    <a:pt x="306" y="308"/>
                  </a:moveTo>
                  <a:lnTo>
                    <a:pt x="306" y="94"/>
                  </a:lnTo>
                  <a:lnTo>
                    <a:pt x="306" y="94"/>
                  </a:lnTo>
                  <a:lnTo>
                    <a:pt x="305" y="82"/>
                  </a:lnTo>
                  <a:lnTo>
                    <a:pt x="304" y="70"/>
                  </a:lnTo>
                  <a:lnTo>
                    <a:pt x="300" y="60"/>
                  </a:lnTo>
                  <a:lnTo>
                    <a:pt x="296" y="51"/>
                  </a:lnTo>
                  <a:lnTo>
                    <a:pt x="289" y="45"/>
                  </a:lnTo>
                  <a:lnTo>
                    <a:pt x="282" y="40"/>
                  </a:lnTo>
                  <a:lnTo>
                    <a:pt x="271" y="37"/>
                  </a:lnTo>
                  <a:lnTo>
                    <a:pt x="259" y="35"/>
                  </a:lnTo>
                  <a:lnTo>
                    <a:pt x="259" y="35"/>
                  </a:lnTo>
                  <a:lnTo>
                    <a:pt x="252" y="37"/>
                  </a:lnTo>
                  <a:lnTo>
                    <a:pt x="244" y="38"/>
                  </a:lnTo>
                  <a:lnTo>
                    <a:pt x="238" y="40"/>
                  </a:lnTo>
                  <a:lnTo>
                    <a:pt x="232" y="43"/>
                  </a:lnTo>
                  <a:lnTo>
                    <a:pt x="226" y="46"/>
                  </a:lnTo>
                  <a:lnTo>
                    <a:pt x="221" y="50"/>
                  </a:lnTo>
                  <a:lnTo>
                    <a:pt x="216" y="55"/>
                  </a:lnTo>
                  <a:lnTo>
                    <a:pt x="213" y="61"/>
                  </a:lnTo>
                  <a:lnTo>
                    <a:pt x="205" y="73"/>
                  </a:lnTo>
                  <a:lnTo>
                    <a:pt x="201" y="87"/>
                  </a:lnTo>
                  <a:lnTo>
                    <a:pt x="198" y="102"/>
                  </a:lnTo>
                  <a:lnTo>
                    <a:pt x="197" y="118"/>
                  </a:lnTo>
                  <a:lnTo>
                    <a:pt x="197" y="308"/>
                  </a:lnTo>
                  <a:lnTo>
                    <a:pt x="153" y="308"/>
                  </a:lnTo>
                  <a:lnTo>
                    <a:pt x="153" y="94"/>
                  </a:lnTo>
                  <a:lnTo>
                    <a:pt x="153" y="94"/>
                  </a:lnTo>
                  <a:lnTo>
                    <a:pt x="153" y="82"/>
                  </a:lnTo>
                  <a:lnTo>
                    <a:pt x="151" y="70"/>
                  </a:lnTo>
                  <a:lnTo>
                    <a:pt x="147" y="60"/>
                  </a:lnTo>
                  <a:lnTo>
                    <a:pt x="143" y="51"/>
                  </a:lnTo>
                  <a:lnTo>
                    <a:pt x="136" y="45"/>
                  </a:lnTo>
                  <a:lnTo>
                    <a:pt x="129" y="40"/>
                  </a:lnTo>
                  <a:lnTo>
                    <a:pt x="118" y="37"/>
                  </a:lnTo>
                  <a:lnTo>
                    <a:pt x="107" y="35"/>
                  </a:lnTo>
                  <a:lnTo>
                    <a:pt x="107" y="35"/>
                  </a:lnTo>
                  <a:lnTo>
                    <a:pt x="98" y="37"/>
                  </a:lnTo>
                  <a:lnTo>
                    <a:pt x="92" y="38"/>
                  </a:lnTo>
                  <a:lnTo>
                    <a:pt x="85" y="40"/>
                  </a:lnTo>
                  <a:lnTo>
                    <a:pt x="79" y="43"/>
                  </a:lnTo>
                  <a:lnTo>
                    <a:pt x="74" y="46"/>
                  </a:lnTo>
                  <a:lnTo>
                    <a:pt x="68" y="50"/>
                  </a:lnTo>
                  <a:lnTo>
                    <a:pt x="64" y="55"/>
                  </a:lnTo>
                  <a:lnTo>
                    <a:pt x="59" y="61"/>
                  </a:lnTo>
                  <a:lnTo>
                    <a:pt x="53" y="73"/>
                  </a:lnTo>
                  <a:lnTo>
                    <a:pt x="49" y="87"/>
                  </a:lnTo>
                  <a:lnTo>
                    <a:pt x="45" y="101"/>
                  </a:lnTo>
                  <a:lnTo>
                    <a:pt x="44" y="117"/>
                  </a:lnTo>
                  <a:lnTo>
                    <a:pt x="44" y="308"/>
                  </a:lnTo>
                  <a:lnTo>
                    <a:pt x="0" y="308"/>
                  </a:lnTo>
                  <a:lnTo>
                    <a:pt x="0" y="7"/>
                  </a:lnTo>
                  <a:lnTo>
                    <a:pt x="33" y="7"/>
                  </a:lnTo>
                  <a:lnTo>
                    <a:pt x="41" y="46"/>
                  </a:lnTo>
                  <a:lnTo>
                    <a:pt x="44" y="46"/>
                  </a:lnTo>
                  <a:lnTo>
                    <a:pt x="44" y="46"/>
                  </a:lnTo>
                  <a:lnTo>
                    <a:pt x="47" y="39"/>
                  </a:lnTo>
                  <a:lnTo>
                    <a:pt x="52" y="32"/>
                  </a:lnTo>
                  <a:lnTo>
                    <a:pt x="58" y="23"/>
                  </a:lnTo>
                  <a:lnTo>
                    <a:pt x="67" y="16"/>
                  </a:lnTo>
                  <a:lnTo>
                    <a:pt x="77" y="10"/>
                  </a:lnTo>
                  <a:lnTo>
                    <a:pt x="87" y="5"/>
                  </a:lnTo>
                  <a:lnTo>
                    <a:pt x="102" y="1"/>
                  </a:lnTo>
                  <a:lnTo>
                    <a:pt x="118" y="0"/>
                  </a:lnTo>
                  <a:lnTo>
                    <a:pt x="118" y="0"/>
                  </a:lnTo>
                  <a:lnTo>
                    <a:pt x="134" y="1"/>
                  </a:lnTo>
                  <a:lnTo>
                    <a:pt x="147" y="5"/>
                  </a:lnTo>
                  <a:lnTo>
                    <a:pt x="158" y="10"/>
                  </a:lnTo>
                  <a:lnTo>
                    <a:pt x="168" y="16"/>
                  </a:lnTo>
                  <a:lnTo>
                    <a:pt x="176" y="23"/>
                  </a:lnTo>
                  <a:lnTo>
                    <a:pt x="182" y="31"/>
                  </a:lnTo>
                  <a:lnTo>
                    <a:pt x="187" y="38"/>
                  </a:lnTo>
                  <a:lnTo>
                    <a:pt x="191" y="46"/>
                  </a:lnTo>
                  <a:lnTo>
                    <a:pt x="193" y="46"/>
                  </a:lnTo>
                  <a:lnTo>
                    <a:pt x="193" y="46"/>
                  </a:lnTo>
                  <a:lnTo>
                    <a:pt x="197" y="39"/>
                  </a:lnTo>
                  <a:lnTo>
                    <a:pt x="203" y="32"/>
                  </a:lnTo>
                  <a:lnTo>
                    <a:pt x="210" y="23"/>
                  </a:lnTo>
                  <a:lnTo>
                    <a:pt x="219" y="16"/>
                  </a:lnTo>
                  <a:lnTo>
                    <a:pt x="229" y="10"/>
                  </a:lnTo>
                  <a:lnTo>
                    <a:pt x="241" y="5"/>
                  </a:lnTo>
                  <a:lnTo>
                    <a:pt x="254" y="1"/>
                  </a:lnTo>
                  <a:lnTo>
                    <a:pt x="269" y="0"/>
                  </a:lnTo>
                  <a:lnTo>
                    <a:pt x="269" y="0"/>
                  </a:lnTo>
                  <a:lnTo>
                    <a:pt x="287" y="1"/>
                  </a:lnTo>
                  <a:lnTo>
                    <a:pt x="296" y="4"/>
                  </a:lnTo>
                  <a:lnTo>
                    <a:pt x="304" y="6"/>
                  </a:lnTo>
                  <a:lnTo>
                    <a:pt x="311" y="9"/>
                  </a:lnTo>
                  <a:lnTo>
                    <a:pt x="317" y="12"/>
                  </a:lnTo>
                  <a:lnTo>
                    <a:pt x="323" y="16"/>
                  </a:lnTo>
                  <a:lnTo>
                    <a:pt x="330" y="21"/>
                  </a:lnTo>
                  <a:lnTo>
                    <a:pt x="334" y="27"/>
                  </a:lnTo>
                  <a:lnTo>
                    <a:pt x="338" y="33"/>
                  </a:lnTo>
                  <a:lnTo>
                    <a:pt x="342" y="39"/>
                  </a:lnTo>
                  <a:lnTo>
                    <a:pt x="345" y="46"/>
                  </a:lnTo>
                  <a:lnTo>
                    <a:pt x="348" y="55"/>
                  </a:lnTo>
                  <a:lnTo>
                    <a:pt x="349" y="63"/>
                  </a:lnTo>
                  <a:lnTo>
                    <a:pt x="350" y="82"/>
                  </a:lnTo>
                  <a:lnTo>
                    <a:pt x="350" y="308"/>
                  </a:lnTo>
                  <a:lnTo>
                    <a:pt x="306"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6" name="Freeform 56"/>
            <p:cNvSpPr>
              <a:spLocks noEditPoints="1"/>
            </p:cNvSpPr>
            <p:nvPr/>
          </p:nvSpPr>
          <p:spPr bwMode="auto">
            <a:xfrm>
              <a:off x="5034756" y="613247"/>
              <a:ext cx="88900" cy="166687"/>
            </a:xfrm>
            <a:custGeom>
              <a:avLst/>
              <a:gdLst>
                <a:gd name="T0" fmla="*/ 40 w 224"/>
                <a:gd name="T1" fmla="*/ 46 h 419"/>
                <a:gd name="T2" fmla="*/ 44 w 224"/>
                <a:gd name="T3" fmla="*/ 46 h 419"/>
                <a:gd name="T4" fmla="*/ 52 w 224"/>
                <a:gd name="T5" fmla="*/ 32 h 419"/>
                <a:gd name="T6" fmla="*/ 69 w 224"/>
                <a:gd name="T7" fmla="*/ 15 h 419"/>
                <a:gd name="T8" fmla="*/ 82 w 224"/>
                <a:gd name="T9" fmla="*/ 7 h 419"/>
                <a:gd name="T10" fmla="*/ 99 w 224"/>
                <a:gd name="T11" fmla="*/ 3 h 419"/>
                <a:gd name="T12" fmla="*/ 120 w 224"/>
                <a:gd name="T13" fmla="*/ 0 h 419"/>
                <a:gd name="T14" fmla="*/ 135 w 224"/>
                <a:gd name="T15" fmla="*/ 1 h 419"/>
                <a:gd name="T16" fmla="*/ 162 w 224"/>
                <a:gd name="T17" fmla="*/ 7 h 419"/>
                <a:gd name="T18" fmla="*/ 182 w 224"/>
                <a:gd name="T19" fmla="*/ 18 h 419"/>
                <a:gd name="T20" fmla="*/ 198 w 224"/>
                <a:gd name="T21" fmla="*/ 34 h 419"/>
                <a:gd name="T22" fmla="*/ 209 w 224"/>
                <a:gd name="T23" fmla="*/ 54 h 419"/>
                <a:gd name="T24" fmla="*/ 218 w 224"/>
                <a:gd name="T25" fmla="*/ 77 h 419"/>
                <a:gd name="T26" fmla="*/ 221 w 224"/>
                <a:gd name="T27" fmla="*/ 105 h 419"/>
                <a:gd name="T28" fmla="*/ 224 w 224"/>
                <a:gd name="T29" fmla="*/ 150 h 419"/>
                <a:gd name="T30" fmla="*/ 224 w 224"/>
                <a:gd name="T31" fmla="*/ 169 h 419"/>
                <a:gd name="T32" fmla="*/ 220 w 224"/>
                <a:gd name="T33" fmla="*/ 205 h 419"/>
                <a:gd name="T34" fmla="*/ 211 w 224"/>
                <a:gd name="T35" fmla="*/ 235 h 419"/>
                <a:gd name="T36" fmla="*/ 199 w 224"/>
                <a:gd name="T37" fmla="*/ 261 h 419"/>
                <a:gd name="T38" fmla="*/ 182 w 224"/>
                <a:gd name="T39" fmla="*/ 283 h 419"/>
                <a:gd name="T40" fmla="*/ 160 w 224"/>
                <a:gd name="T41" fmla="*/ 298 h 419"/>
                <a:gd name="T42" fmla="*/ 134 w 224"/>
                <a:gd name="T43" fmla="*/ 309 h 419"/>
                <a:gd name="T44" fmla="*/ 99 w 224"/>
                <a:gd name="T45" fmla="*/ 315 h 419"/>
                <a:gd name="T46" fmla="*/ 44 w 224"/>
                <a:gd name="T47" fmla="*/ 315 h 419"/>
                <a:gd name="T48" fmla="*/ 0 w 224"/>
                <a:gd name="T49" fmla="*/ 419 h 419"/>
                <a:gd name="T50" fmla="*/ 33 w 224"/>
                <a:gd name="T51" fmla="*/ 7 h 419"/>
                <a:gd name="T52" fmla="*/ 76 w 224"/>
                <a:gd name="T53" fmla="*/ 285 h 419"/>
                <a:gd name="T54" fmla="*/ 91 w 224"/>
                <a:gd name="T55" fmla="*/ 284 h 419"/>
                <a:gd name="T56" fmla="*/ 117 w 224"/>
                <a:gd name="T57" fmla="*/ 279 h 419"/>
                <a:gd name="T58" fmla="*/ 137 w 224"/>
                <a:gd name="T59" fmla="*/ 270 h 419"/>
                <a:gd name="T60" fmla="*/ 153 w 224"/>
                <a:gd name="T61" fmla="*/ 257 h 419"/>
                <a:gd name="T62" fmla="*/ 164 w 224"/>
                <a:gd name="T63" fmla="*/ 239 h 419"/>
                <a:gd name="T64" fmla="*/ 172 w 224"/>
                <a:gd name="T65" fmla="*/ 218 h 419"/>
                <a:gd name="T66" fmla="*/ 177 w 224"/>
                <a:gd name="T67" fmla="*/ 193 h 419"/>
                <a:gd name="T68" fmla="*/ 180 w 224"/>
                <a:gd name="T69" fmla="*/ 149 h 419"/>
                <a:gd name="T70" fmla="*/ 179 w 224"/>
                <a:gd name="T71" fmla="*/ 128 h 419"/>
                <a:gd name="T72" fmla="*/ 174 w 224"/>
                <a:gd name="T73" fmla="*/ 88 h 419"/>
                <a:gd name="T74" fmla="*/ 168 w 224"/>
                <a:gd name="T75" fmla="*/ 71 h 419"/>
                <a:gd name="T76" fmla="*/ 159 w 224"/>
                <a:gd name="T77" fmla="*/ 56 h 419"/>
                <a:gd name="T78" fmla="*/ 147 w 224"/>
                <a:gd name="T79" fmla="*/ 45 h 419"/>
                <a:gd name="T80" fmla="*/ 131 w 224"/>
                <a:gd name="T81" fmla="*/ 38 h 419"/>
                <a:gd name="T82" fmla="*/ 112 w 224"/>
                <a:gd name="T83" fmla="*/ 35 h 419"/>
                <a:gd name="T84" fmla="*/ 103 w 224"/>
                <a:gd name="T85" fmla="*/ 37 h 419"/>
                <a:gd name="T86" fmla="*/ 87 w 224"/>
                <a:gd name="T87" fmla="*/ 40 h 419"/>
                <a:gd name="T88" fmla="*/ 74 w 224"/>
                <a:gd name="T89" fmla="*/ 48 h 419"/>
                <a:gd name="T90" fmla="*/ 64 w 224"/>
                <a:gd name="T91" fmla="*/ 59 h 419"/>
                <a:gd name="T92" fmla="*/ 53 w 224"/>
                <a:gd name="T93" fmla="*/ 79 h 419"/>
                <a:gd name="T94" fmla="*/ 45 w 224"/>
                <a:gd name="T95" fmla="*/ 112 h 419"/>
                <a:gd name="T96" fmla="*/ 44 w 224"/>
                <a:gd name="T97" fmla="*/ 285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4" h="419">
                  <a:moveTo>
                    <a:pt x="33" y="7"/>
                  </a:moveTo>
                  <a:lnTo>
                    <a:pt x="40" y="46"/>
                  </a:lnTo>
                  <a:lnTo>
                    <a:pt x="44" y="46"/>
                  </a:lnTo>
                  <a:lnTo>
                    <a:pt x="44" y="46"/>
                  </a:lnTo>
                  <a:lnTo>
                    <a:pt x="47" y="39"/>
                  </a:lnTo>
                  <a:lnTo>
                    <a:pt x="52" y="32"/>
                  </a:lnTo>
                  <a:lnTo>
                    <a:pt x="59" y="23"/>
                  </a:lnTo>
                  <a:lnTo>
                    <a:pt x="69" y="15"/>
                  </a:lnTo>
                  <a:lnTo>
                    <a:pt x="76" y="11"/>
                  </a:lnTo>
                  <a:lnTo>
                    <a:pt x="82" y="7"/>
                  </a:lnTo>
                  <a:lnTo>
                    <a:pt x="91" y="5"/>
                  </a:lnTo>
                  <a:lnTo>
                    <a:pt x="99" y="3"/>
                  </a:lnTo>
                  <a:lnTo>
                    <a:pt x="109" y="1"/>
                  </a:lnTo>
                  <a:lnTo>
                    <a:pt x="120" y="0"/>
                  </a:lnTo>
                  <a:lnTo>
                    <a:pt x="120" y="0"/>
                  </a:lnTo>
                  <a:lnTo>
                    <a:pt x="135" y="1"/>
                  </a:lnTo>
                  <a:lnTo>
                    <a:pt x="149" y="4"/>
                  </a:lnTo>
                  <a:lnTo>
                    <a:pt x="162" y="7"/>
                  </a:lnTo>
                  <a:lnTo>
                    <a:pt x="172" y="12"/>
                  </a:lnTo>
                  <a:lnTo>
                    <a:pt x="182" y="18"/>
                  </a:lnTo>
                  <a:lnTo>
                    <a:pt x="191" y="26"/>
                  </a:lnTo>
                  <a:lnTo>
                    <a:pt x="198" y="34"/>
                  </a:lnTo>
                  <a:lnTo>
                    <a:pt x="204" y="43"/>
                  </a:lnTo>
                  <a:lnTo>
                    <a:pt x="209" y="54"/>
                  </a:lnTo>
                  <a:lnTo>
                    <a:pt x="214" y="65"/>
                  </a:lnTo>
                  <a:lnTo>
                    <a:pt x="218" y="77"/>
                  </a:lnTo>
                  <a:lnTo>
                    <a:pt x="220" y="90"/>
                  </a:lnTo>
                  <a:lnTo>
                    <a:pt x="221" y="105"/>
                  </a:lnTo>
                  <a:lnTo>
                    <a:pt x="224" y="119"/>
                  </a:lnTo>
                  <a:lnTo>
                    <a:pt x="224" y="150"/>
                  </a:lnTo>
                  <a:lnTo>
                    <a:pt x="224" y="150"/>
                  </a:lnTo>
                  <a:lnTo>
                    <a:pt x="224" y="169"/>
                  </a:lnTo>
                  <a:lnTo>
                    <a:pt x="222" y="188"/>
                  </a:lnTo>
                  <a:lnTo>
                    <a:pt x="220" y="205"/>
                  </a:lnTo>
                  <a:lnTo>
                    <a:pt x="216" y="221"/>
                  </a:lnTo>
                  <a:lnTo>
                    <a:pt x="211" y="235"/>
                  </a:lnTo>
                  <a:lnTo>
                    <a:pt x="207" y="249"/>
                  </a:lnTo>
                  <a:lnTo>
                    <a:pt x="199" y="261"/>
                  </a:lnTo>
                  <a:lnTo>
                    <a:pt x="192" y="273"/>
                  </a:lnTo>
                  <a:lnTo>
                    <a:pt x="182" y="283"/>
                  </a:lnTo>
                  <a:lnTo>
                    <a:pt x="172" y="291"/>
                  </a:lnTo>
                  <a:lnTo>
                    <a:pt x="160" y="298"/>
                  </a:lnTo>
                  <a:lnTo>
                    <a:pt x="148" y="305"/>
                  </a:lnTo>
                  <a:lnTo>
                    <a:pt x="134" y="309"/>
                  </a:lnTo>
                  <a:lnTo>
                    <a:pt x="117" y="313"/>
                  </a:lnTo>
                  <a:lnTo>
                    <a:pt x="99" y="315"/>
                  </a:lnTo>
                  <a:lnTo>
                    <a:pt x="80" y="315"/>
                  </a:lnTo>
                  <a:lnTo>
                    <a:pt x="44" y="315"/>
                  </a:lnTo>
                  <a:lnTo>
                    <a:pt x="44" y="419"/>
                  </a:lnTo>
                  <a:lnTo>
                    <a:pt x="0" y="419"/>
                  </a:lnTo>
                  <a:lnTo>
                    <a:pt x="0" y="7"/>
                  </a:lnTo>
                  <a:lnTo>
                    <a:pt x="33" y="7"/>
                  </a:lnTo>
                  <a:close/>
                  <a:moveTo>
                    <a:pt x="44" y="285"/>
                  </a:moveTo>
                  <a:lnTo>
                    <a:pt x="76" y="285"/>
                  </a:lnTo>
                  <a:lnTo>
                    <a:pt x="76" y="285"/>
                  </a:lnTo>
                  <a:lnTo>
                    <a:pt x="91" y="284"/>
                  </a:lnTo>
                  <a:lnTo>
                    <a:pt x="104" y="283"/>
                  </a:lnTo>
                  <a:lnTo>
                    <a:pt x="117" y="279"/>
                  </a:lnTo>
                  <a:lnTo>
                    <a:pt x="127" y="275"/>
                  </a:lnTo>
                  <a:lnTo>
                    <a:pt x="137" y="270"/>
                  </a:lnTo>
                  <a:lnTo>
                    <a:pt x="146" y="264"/>
                  </a:lnTo>
                  <a:lnTo>
                    <a:pt x="153" y="257"/>
                  </a:lnTo>
                  <a:lnTo>
                    <a:pt x="159" y="249"/>
                  </a:lnTo>
                  <a:lnTo>
                    <a:pt x="164" y="239"/>
                  </a:lnTo>
                  <a:lnTo>
                    <a:pt x="169" y="229"/>
                  </a:lnTo>
                  <a:lnTo>
                    <a:pt x="172" y="218"/>
                  </a:lnTo>
                  <a:lnTo>
                    <a:pt x="175" y="206"/>
                  </a:lnTo>
                  <a:lnTo>
                    <a:pt x="177" y="193"/>
                  </a:lnTo>
                  <a:lnTo>
                    <a:pt x="179" y="179"/>
                  </a:lnTo>
                  <a:lnTo>
                    <a:pt x="180" y="149"/>
                  </a:lnTo>
                  <a:lnTo>
                    <a:pt x="180" y="149"/>
                  </a:lnTo>
                  <a:lnTo>
                    <a:pt x="179" y="128"/>
                  </a:lnTo>
                  <a:lnTo>
                    <a:pt x="177" y="106"/>
                  </a:lnTo>
                  <a:lnTo>
                    <a:pt x="174" y="88"/>
                  </a:lnTo>
                  <a:lnTo>
                    <a:pt x="171" y="79"/>
                  </a:lnTo>
                  <a:lnTo>
                    <a:pt x="168" y="71"/>
                  </a:lnTo>
                  <a:lnTo>
                    <a:pt x="164" y="63"/>
                  </a:lnTo>
                  <a:lnTo>
                    <a:pt x="159" y="56"/>
                  </a:lnTo>
                  <a:lnTo>
                    <a:pt x="153" y="50"/>
                  </a:lnTo>
                  <a:lnTo>
                    <a:pt x="147" y="45"/>
                  </a:lnTo>
                  <a:lnTo>
                    <a:pt x="140" y="42"/>
                  </a:lnTo>
                  <a:lnTo>
                    <a:pt x="131" y="38"/>
                  </a:lnTo>
                  <a:lnTo>
                    <a:pt x="121" y="37"/>
                  </a:lnTo>
                  <a:lnTo>
                    <a:pt x="112" y="35"/>
                  </a:lnTo>
                  <a:lnTo>
                    <a:pt x="112" y="35"/>
                  </a:lnTo>
                  <a:lnTo>
                    <a:pt x="103" y="37"/>
                  </a:lnTo>
                  <a:lnTo>
                    <a:pt x="95" y="38"/>
                  </a:lnTo>
                  <a:lnTo>
                    <a:pt x="87" y="40"/>
                  </a:lnTo>
                  <a:lnTo>
                    <a:pt x="81" y="44"/>
                  </a:lnTo>
                  <a:lnTo>
                    <a:pt x="74" y="48"/>
                  </a:lnTo>
                  <a:lnTo>
                    <a:pt x="69" y="54"/>
                  </a:lnTo>
                  <a:lnTo>
                    <a:pt x="64" y="59"/>
                  </a:lnTo>
                  <a:lnTo>
                    <a:pt x="59" y="65"/>
                  </a:lnTo>
                  <a:lnTo>
                    <a:pt x="53" y="79"/>
                  </a:lnTo>
                  <a:lnTo>
                    <a:pt x="47" y="95"/>
                  </a:lnTo>
                  <a:lnTo>
                    <a:pt x="45" y="112"/>
                  </a:lnTo>
                  <a:lnTo>
                    <a:pt x="44" y="130"/>
                  </a:lnTo>
                  <a:lnTo>
                    <a:pt x="44"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7" name="Freeform 57"/>
            <p:cNvSpPr>
              <a:spLocks/>
            </p:cNvSpPr>
            <p:nvPr/>
          </p:nvSpPr>
          <p:spPr bwMode="auto">
            <a:xfrm>
              <a:off x="5153818" y="616422"/>
              <a:ext cx="82550" cy="122237"/>
            </a:xfrm>
            <a:custGeom>
              <a:avLst/>
              <a:gdLst>
                <a:gd name="T0" fmla="*/ 44 w 209"/>
                <a:gd name="T1" fmla="*/ 0 h 308"/>
                <a:gd name="T2" fmla="*/ 44 w 209"/>
                <a:gd name="T3" fmla="*/ 210 h 308"/>
                <a:gd name="T4" fmla="*/ 44 w 209"/>
                <a:gd name="T5" fmla="*/ 210 h 308"/>
                <a:gd name="T6" fmla="*/ 45 w 209"/>
                <a:gd name="T7" fmla="*/ 226 h 308"/>
                <a:gd name="T8" fmla="*/ 46 w 209"/>
                <a:gd name="T9" fmla="*/ 238 h 308"/>
                <a:gd name="T10" fmla="*/ 50 w 209"/>
                <a:gd name="T11" fmla="*/ 249 h 308"/>
                <a:gd name="T12" fmla="*/ 55 w 209"/>
                <a:gd name="T13" fmla="*/ 259 h 308"/>
                <a:gd name="T14" fmla="*/ 62 w 209"/>
                <a:gd name="T15" fmla="*/ 265 h 308"/>
                <a:gd name="T16" fmla="*/ 70 w 209"/>
                <a:gd name="T17" fmla="*/ 270 h 308"/>
                <a:gd name="T18" fmla="*/ 81 w 209"/>
                <a:gd name="T19" fmla="*/ 272 h 308"/>
                <a:gd name="T20" fmla="*/ 95 w 209"/>
                <a:gd name="T21" fmla="*/ 273 h 308"/>
                <a:gd name="T22" fmla="*/ 95 w 209"/>
                <a:gd name="T23" fmla="*/ 273 h 308"/>
                <a:gd name="T24" fmla="*/ 103 w 209"/>
                <a:gd name="T25" fmla="*/ 273 h 308"/>
                <a:gd name="T26" fmla="*/ 112 w 209"/>
                <a:gd name="T27" fmla="*/ 271 h 308"/>
                <a:gd name="T28" fmla="*/ 120 w 209"/>
                <a:gd name="T29" fmla="*/ 268 h 308"/>
                <a:gd name="T30" fmla="*/ 128 w 209"/>
                <a:gd name="T31" fmla="*/ 266 h 308"/>
                <a:gd name="T32" fmla="*/ 134 w 209"/>
                <a:gd name="T33" fmla="*/ 261 h 308"/>
                <a:gd name="T34" fmla="*/ 140 w 209"/>
                <a:gd name="T35" fmla="*/ 256 h 308"/>
                <a:gd name="T36" fmla="*/ 145 w 209"/>
                <a:gd name="T37" fmla="*/ 251 h 308"/>
                <a:gd name="T38" fmla="*/ 149 w 209"/>
                <a:gd name="T39" fmla="*/ 245 h 308"/>
                <a:gd name="T40" fmla="*/ 153 w 209"/>
                <a:gd name="T41" fmla="*/ 238 h 308"/>
                <a:gd name="T42" fmla="*/ 157 w 209"/>
                <a:gd name="T43" fmla="*/ 231 h 308"/>
                <a:gd name="T44" fmla="*/ 162 w 209"/>
                <a:gd name="T45" fmla="*/ 216 h 308"/>
                <a:gd name="T46" fmla="*/ 164 w 209"/>
                <a:gd name="T47" fmla="*/ 199 h 308"/>
                <a:gd name="T48" fmla="*/ 165 w 209"/>
                <a:gd name="T49" fmla="*/ 181 h 308"/>
                <a:gd name="T50" fmla="*/ 165 w 209"/>
                <a:gd name="T51" fmla="*/ 0 h 308"/>
                <a:gd name="T52" fmla="*/ 209 w 209"/>
                <a:gd name="T53" fmla="*/ 0 h 308"/>
                <a:gd name="T54" fmla="*/ 209 w 209"/>
                <a:gd name="T55" fmla="*/ 301 h 308"/>
                <a:gd name="T56" fmla="*/ 176 w 209"/>
                <a:gd name="T57" fmla="*/ 301 h 308"/>
                <a:gd name="T58" fmla="*/ 169 w 209"/>
                <a:gd name="T59" fmla="*/ 263 h 308"/>
                <a:gd name="T60" fmla="*/ 165 w 209"/>
                <a:gd name="T61" fmla="*/ 263 h 308"/>
                <a:gd name="T62" fmla="*/ 165 w 209"/>
                <a:gd name="T63" fmla="*/ 263 h 308"/>
                <a:gd name="T64" fmla="*/ 158 w 209"/>
                <a:gd name="T65" fmla="*/ 274 h 308"/>
                <a:gd name="T66" fmla="*/ 151 w 209"/>
                <a:gd name="T67" fmla="*/ 284 h 308"/>
                <a:gd name="T68" fmla="*/ 141 w 209"/>
                <a:gd name="T69" fmla="*/ 291 h 308"/>
                <a:gd name="T70" fmla="*/ 131 w 209"/>
                <a:gd name="T71" fmla="*/ 298 h 308"/>
                <a:gd name="T72" fmla="*/ 120 w 209"/>
                <a:gd name="T73" fmla="*/ 302 h 308"/>
                <a:gd name="T74" fmla="*/ 109 w 209"/>
                <a:gd name="T75" fmla="*/ 306 h 308"/>
                <a:gd name="T76" fmla="*/ 97 w 209"/>
                <a:gd name="T77" fmla="*/ 308 h 308"/>
                <a:gd name="T78" fmla="*/ 84 w 209"/>
                <a:gd name="T79" fmla="*/ 308 h 308"/>
                <a:gd name="T80" fmla="*/ 84 w 209"/>
                <a:gd name="T81" fmla="*/ 308 h 308"/>
                <a:gd name="T82" fmla="*/ 74 w 209"/>
                <a:gd name="T83" fmla="*/ 308 h 308"/>
                <a:gd name="T84" fmla="*/ 64 w 209"/>
                <a:gd name="T85" fmla="*/ 307 h 308"/>
                <a:gd name="T86" fmla="*/ 56 w 209"/>
                <a:gd name="T87" fmla="*/ 305 h 308"/>
                <a:gd name="T88" fmla="*/ 47 w 209"/>
                <a:gd name="T89" fmla="*/ 302 h 308"/>
                <a:gd name="T90" fmla="*/ 40 w 209"/>
                <a:gd name="T91" fmla="*/ 299 h 308"/>
                <a:gd name="T92" fmla="*/ 33 w 209"/>
                <a:gd name="T93" fmla="*/ 295 h 308"/>
                <a:gd name="T94" fmla="*/ 27 w 209"/>
                <a:gd name="T95" fmla="*/ 290 h 308"/>
                <a:gd name="T96" fmla="*/ 20 w 209"/>
                <a:gd name="T97" fmla="*/ 284 h 308"/>
                <a:gd name="T98" fmla="*/ 16 w 209"/>
                <a:gd name="T99" fmla="*/ 278 h 308"/>
                <a:gd name="T100" fmla="*/ 12 w 209"/>
                <a:gd name="T101" fmla="*/ 272 h 308"/>
                <a:gd name="T102" fmla="*/ 8 w 209"/>
                <a:gd name="T103" fmla="*/ 265 h 308"/>
                <a:gd name="T104" fmla="*/ 5 w 209"/>
                <a:gd name="T105" fmla="*/ 256 h 308"/>
                <a:gd name="T106" fmla="*/ 2 w 209"/>
                <a:gd name="T107" fmla="*/ 248 h 308"/>
                <a:gd name="T108" fmla="*/ 1 w 209"/>
                <a:gd name="T109" fmla="*/ 238 h 308"/>
                <a:gd name="T110" fmla="*/ 0 w 209"/>
                <a:gd name="T111" fmla="*/ 218 h 308"/>
                <a:gd name="T112" fmla="*/ 0 w 209"/>
                <a:gd name="T113" fmla="*/ 0 h 308"/>
                <a:gd name="T114" fmla="*/ 44 w 209"/>
                <a:gd name="T115"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9" h="308">
                  <a:moveTo>
                    <a:pt x="44" y="0"/>
                  </a:moveTo>
                  <a:lnTo>
                    <a:pt x="44" y="210"/>
                  </a:lnTo>
                  <a:lnTo>
                    <a:pt x="44" y="210"/>
                  </a:lnTo>
                  <a:lnTo>
                    <a:pt x="45" y="226"/>
                  </a:lnTo>
                  <a:lnTo>
                    <a:pt x="46" y="238"/>
                  </a:lnTo>
                  <a:lnTo>
                    <a:pt x="50" y="249"/>
                  </a:lnTo>
                  <a:lnTo>
                    <a:pt x="55" y="259"/>
                  </a:lnTo>
                  <a:lnTo>
                    <a:pt x="62" y="265"/>
                  </a:lnTo>
                  <a:lnTo>
                    <a:pt x="70" y="270"/>
                  </a:lnTo>
                  <a:lnTo>
                    <a:pt x="81" y="272"/>
                  </a:lnTo>
                  <a:lnTo>
                    <a:pt x="95" y="273"/>
                  </a:lnTo>
                  <a:lnTo>
                    <a:pt x="95" y="273"/>
                  </a:lnTo>
                  <a:lnTo>
                    <a:pt x="103" y="273"/>
                  </a:lnTo>
                  <a:lnTo>
                    <a:pt x="112" y="271"/>
                  </a:lnTo>
                  <a:lnTo>
                    <a:pt x="120" y="268"/>
                  </a:lnTo>
                  <a:lnTo>
                    <a:pt x="128" y="266"/>
                  </a:lnTo>
                  <a:lnTo>
                    <a:pt x="134" y="261"/>
                  </a:lnTo>
                  <a:lnTo>
                    <a:pt x="140" y="256"/>
                  </a:lnTo>
                  <a:lnTo>
                    <a:pt x="145" y="251"/>
                  </a:lnTo>
                  <a:lnTo>
                    <a:pt x="149" y="245"/>
                  </a:lnTo>
                  <a:lnTo>
                    <a:pt x="153" y="238"/>
                  </a:lnTo>
                  <a:lnTo>
                    <a:pt x="157" y="231"/>
                  </a:lnTo>
                  <a:lnTo>
                    <a:pt x="162" y="216"/>
                  </a:lnTo>
                  <a:lnTo>
                    <a:pt x="164" y="199"/>
                  </a:lnTo>
                  <a:lnTo>
                    <a:pt x="165" y="181"/>
                  </a:lnTo>
                  <a:lnTo>
                    <a:pt x="165" y="0"/>
                  </a:lnTo>
                  <a:lnTo>
                    <a:pt x="209" y="0"/>
                  </a:lnTo>
                  <a:lnTo>
                    <a:pt x="209" y="301"/>
                  </a:lnTo>
                  <a:lnTo>
                    <a:pt x="176" y="301"/>
                  </a:lnTo>
                  <a:lnTo>
                    <a:pt x="169" y="263"/>
                  </a:lnTo>
                  <a:lnTo>
                    <a:pt x="165" y="263"/>
                  </a:lnTo>
                  <a:lnTo>
                    <a:pt x="165" y="263"/>
                  </a:lnTo>
                  <a:lnTo>
                    <a:pt x="158" y="274"/>
                  </a:lnTo>
                  <a:lnTo>
                    <a:pt x="151" y="284"/>
                  </a:lnTo>
                  <a:lnTo>
                    <a:pt x="141" y="291"/>
                  </a:lnTo>
                  <a:lnTo>
                    <a:pt x="131" y="298"/>
                  </a:lnTo>
                  <a:lnTo>
                    <a:pt x="120" y="302"/>
                  </a:lnTo>
                  <a:lnTo>
                    <a:pt x="109" y="306"/>
                  </a:lnTo>
                  <a:lnTo>
                    <a:pt x="97" y="308"/>
                  </a:lnTo>
                  <a:lnTo>
                    <a:pt x="84" y="308"/>
                  </a:lnTo>
                  <a:lnTo>
                    <a:pt x="84" y="308"/>
                  </a:lnTo>
                  <a:lnTo>
                    <a:pt x="74" y="308"/>
                  </a:lnTo>
                  <a:lnTo>
                    <a:pt x="64" y="307"/>
                  </a:lnTo>
                  <a:lnTo>
                    <a:pt x="56" y="305"/>
                  </a:lnTo>
                  <a:lnTo>
                    <a:pt x="47" y="302"/>
                  </a:lnTo>
                  <a:lnTo>
                    <a:pt x="40" y="299"/>
                  </a:lnTo>
                  <a:lnTo>
                    <a:pt x="33" y="295"/>
                  </a:lnTo>
                  <a:lnTo>
                    <a:pt x="27" y="290"/>
                  </a:lnTo>
                  <a:lnTo>
                    <a:pt x="20" y="284"/>
                  </a:lnTo>
                  <a:lnTo>
                    <a:pt x="16" y="278"/>
                  </a:lnTo>
                  <a:lnTo>
                    <a:pt x="12" y="272"/>
                  </a:lnTo>
                  <a:lnTo>
                    <a:pt x="8" y="265"/>
                  </a:lnTo>
                  <a:lnTo>
                    <a:pt x="5" y="256"/>
                  </a:lnTo>
                  <a:lnTo>
                    <a:pt x="2" y="248"/>
                  </a:lnTo>
                  <a:lnTo>
                    <a:pt x="1" y="238"/>
                  </a:lnTo>
                  <a:lnTo>
                    <a:pt x="0" y="218"/>
                  </a:lnTo>
                  <a:lnTo>
                    <a:pt x="0"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8" name="Rectangle 58"/>
            <p:cNvSpPr>
              <a:spLocks noChangeArrowheads="1"/>
            </p:cNvSpPr>
            <p:nvPr/>
          </p:nvSpPr>
          <p:spPr bwMode="auto">
            <a:xfrm>
              <a:off x="5274468" y="567209"/>
              <a:ext cx="17462"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9" name="Freeform 59"/>
            <p:cNvSpPr>
              <a:spLocks/>
            </p:cNvSpPr>
            <p:nvPr/>
          </p:nvSpPr>
          <p:spPr bwMode="auto">
            <a:xfrm>
              <a:off x="5320506" y="613247"/>
              <a:ext cx="79375" cy="125412"/>
            </a:xfrm>
            <a:custGeom>
              <a:avLst/>
              <a:gdLst>
                <a:gd name="T0" fmla="*/ 83 w 201"/>
                <a:gd name="T1" fmla="*/ 314 h 314"/>
                <a:gd name="T2" fmla="*/ 45 w 201"/>
                <a:gd name="T3" fmla="*/ 306 h 314"/>
                <a:gd name="T4" fmla="*/ 11 w 201"/>
                <a:gd name="T5" fmla="*/ 289 h 314"/>
                <a:gd name="T6" fmla="*/ 24 w 201"/>
                <a:gd name="T7" fmla="*/ 249 h 314"/>
                <a:gd name="T8" fmla="*/ 40 w 201"/>
                <a:gd name="T9" fmla="*/ 263 h 314"/>
                <a:gd name="T10" fmla="*/ 69 w 201"/>
                <a:gd name="T11" fmla="*/ 277 h 314"/>
                <a:gd name="T12" fmla="*/ 96 w 201"/>
                <a:gd name="T13" fmla="*/ 280 h 314"/>
                <a:gd name="T14" fmla="*/ 130 w 201"/>
                <a:gd name="T15" fmla="*/ 273 h 314"/>
                <a:gd name="T16" fmla="*/ 152 w 201"/>
                <a:gd name="T17" fmla="*/ 252 h 314"/>
                <a:gd name="T18" fmla="*/ 157 w 201"/>
                <a:gd name="T19" fmla="*/ 230 h 314"/>
                <a:gd name="T20" fmla="*/ 147 w 201"/>
                <a:gd name="T21" fmla="*/ 199 h 314"/>
                <a:gd name="T22" fmla="*/ 120 w 201"/>
                <a:gd name="T23" fmla="*/ 182 h 314"/>
                <a:gd name="T24" fmla="*/ 96 w 201"/>
                <a:gd name="T25" fmla="*/ 175 h 314"/>
                <a:gd name="T26" fmla="*/ 46 w 201"/>
                <a:gd name="T27" fmla="*/ 156 h 314"/>
                <a:gd name="T28" fmla="*/ 23 w 201"/>
                <a:gd name="T29" fmla="*/ 135 h 314"/>
                <a:gd name="T30" fmla="*/ 13 w 201"/>
                <a:gd name="T31" fmla="*/ 115 h 314"/>
                <a:gd name="T32" fmla="*/ 10 w 201"/>
                <a:gd name="T33" fmla="*/ 87 h 314"/>
                <a:gd name="T34" fmla="*/ 12 w 201"/>
                <a:gd name="T35" fmla="*/ 67 h 314"/>
                <a:gd name="T36" fmla="*/ 22 w 201"/>
                <a:gd name="T37" fmla="*/ 43 h 314"/>
                <a:gd name="T38" fmla="*/ 40 w 201"/>
                <a:gd name="T39" fmla="*/ 23 h 314"/>
                <a:gd name="T40" fmla="*/ 63 w 201"/>
                <a:gd name="T41" fmla="*/ 10 h 314"/>
                <a:gd name="T42" fmla="*/ 91 w 201"/>
                <a:gd name="T43" fmla="*/ 1 h 314"/>
                <a:gd name="T44" fmla="*/ 110 w 201"/>
                <a:gd name="T45" fmla="*/ 0 h 314"/>
                <a:gd name="T46" fmla="*/ 179 w 201"/>
                <a:gd name="T47" fmla="*/ 10 h 314"/>
                <a:gd name="T48" fmla="*/ 186 w 201"/>
                <a:gd name="T49" fmla="*/ 45 h 314"/>
                <a:gd name="T50" fmla="*/ 143 w 201"/>
                <a:gd name="T51" fmla="*/ 37 h 314"/>
                <a:gd name="T52" fmla="*/ 118 w 201"/>
                <a:gd name="T53" fmla="*/ 34 h 314"/>
                <a:gd name="T54" fmla="*/ 81 w 201"/>
                <a:gd name="T55" fmla="*/ 40 h 314"/>
                <a:gd name="T56" fmla="*/ 58 w 201"/>
                <a:gd name="T57" fmla="*/ 60 h 314"/>
                <a:gd name="T58" fmla="*/ 53 w 201"/>
                <a:gd name="T59" fmla="*/ 82 h 314"/>
                <a:gd name="T60" fmla="*/ 63 w 201"/>
                <a:gd name="T61" fmla="*/ 112 h 314"/>
                <a:gd name="T62" fmla="*/ 89 w 201"/>
                <a:gd name="T63" fmla="*/ 128 h 314"/>
                <a:gd name="T64" fmla="*/ 112 w 201"/>
                <a:gd name="T65" fmla="*/ 135 h 314"/>
                <a:gd name="T66" fmla="*/ 162 w 201"/>
                <a:gd name="T67" fmla="*/ 154 h 314"/>
                <a:gd name="T68" fmla="*/ 181 w 201"/>
                <a:gd name="T69" fmla="*/ 169 h 314"/>
                <a:gd name="T70" fmla="*/ 194 w 201"/>
                <a:gd name="T71" fmla="*/ 189 h 314"/>
                <a:gd name="T72" fmla="*/ 201 w 201"/>
                <a:gd name="T73" fmla="*/ 216 h 314"/>
                <a:gd name="T74" fmla="*/ 201 w 201"/>
                <a:gd name="T75" fmla="*/ 236 h 314"/>
                <a:gd name="T76" fmla="*/ 193 w 201"/>
                <a:gd name="T77" fmla="*/ 264 h 314"/>
                <a:gd name="T78" fmla="*/ 179 w 201"/>
                <a:gd name="T79" fmla="*/ 286 h 314"/>
                <a:gd name="T80" fmla="*/ 157 w 201"/>
                <a:gd name="T81" fmla="*/ 302 h 314"/>
                <a:gd name="T82" fmla="*/ 129 w 201"/>
                <a:gd name="T83" fmla="*/ 311 h 314"/>
                <a:gd name="T84" fmla="*/ 97 w 201"/>
                <a:gd name="T8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 h="314">
                  <a:moveTo>
                    <a:pt x="97" y="314"/>
                  </a:moveTo>
                  <a:lnTo>
                    <a:pt x="97" y="314"/>
                  </a:lnTo>
                  <a:lnTo>
                    <a:pt x="83" y="314"/>
                  </a:lnTo>
                  <a:lnTo>
                    <a:pt x="69" y="313"/>
                  </a:lnTo>
                  <a:lnTo>
                    <a:pt x="57" y="309"/>
                  </a:lnTo>
                  <a:lnTo>
                    <a:pt x="45" y="306"/>
                  </a:lnTo>
                  <a:lnTo>
                    <a:pt x="33" y="302"/>
                  </a:lnTo>
                  <a:lnTo>
                    <a:pt x="20" y="296"/>
                  </a:lnTo>
                  <a:lnTo>
                    <a:pt x="11" y="289"/>
                  </a:lnTo>
                  <a:lnTo>
                    <a:pt x="0" y="280"/>
                  </a:lnTo>
                  <a:lnTo>
                    <a:pt x="19" y="249"/>
                  </a:lnTo>
                  <a:lnTo>
                    <a:pt x="24" y="249"/>
                  </a:lnTo>
                  <a:lnTo>
                    <a:pt x="24" y="249"/>
                  </a:lnTo>
                  <a:lnTo>
                    <a:pt x="34" y="258"/>
                  </a:lnTo>
                  <a:lnTo>
                    <a:pt x="40" y="263"/>
                  </a:lnTo>
                  <a:lnTo>
                    <a:pt x="48" y="268"/>
                  </a:lnTo>
                  <a:lnTo>
                    <a:pt x="58" y="273"/>
                  </a:lnTo>
                  <a:lnTo>
                    <a:pt x="69" y="277"/>
                  </a:lnTo>
                  <a:lnTo>
                    <a:pt x="81" y="279"/>
                  </a:lnTo>
                  <a:lnTo>
                    <a:pt x="96" y="280"/>
                  </a:lnTo>
                  <a:lnTo>
                    <a:pt x="96" y="280"/>
                  </a:lnTo>
                  <a:lnTo>
                    <a:pt x="108" y="279"/>
                  </a:lnTo>
                  <a:lnTo>
                    <a:pt x="120" y="277"/>
                  </a:lnTo>
                  <a:lnTo>
                    <a:pt x="130" y="273"/>
                  </a:lnTo>
                  <a:lnTo>
                    <a:pt x="140" y="268"/>
                  </a:lnTo>
                  <a:lnTo>
                    <a:pt x="147" y="261"/>
                  </a:lnTo>
                  <a:lnTo>
                    <a:pt x="152" y="252"/>
                  </a:lnTo>
                  <a:lnTo>
                    <a:pt x="156" y="242"/>
                  </a:lnTo>
                  <a:lnTo>
                    <a:pt x="157" y="230"/>
                  </a:lnTo>
                  <a:lnTo>
                    <a:pt x="157" y="230"/>
                  </a:lnTo>
                  <a:lnTo>
                    <a:pt x="156" y="218"/>
                  </a:lnTo>
                  <a:lnTo>
                    <a:pt x="152" y="207"/>
                  </a:lnTo>
                  <a:lnTo>
                    <a:pt x="147" y="199"/>
                  </a:lnTo>
                  <a:lnTo>
                    <a:pt x="140" y="193"/>
                  </a:lnTo>
                  <a:lnTo>
                    <a:pt x="131" y="186"/>
                  </a:lnTo>
                  <a:lnTo>
                    <a:pt x="120" y="182"/>
                  </a:lnTo>
                  <a:lnTo>
                    <a:pt x="108" y="178"/>
                  </a:lnTo>
                  <a:lnTo>
                    <a:pt x="96" y="175"/>
                  </a:lnTo>
                  <a:lnTo>
                    <a:pt x="96" y="175"/>
                  </a:lnTo>
                  <a:lnTo>
                    <a:pt x="78" y="169"/>
                  </a:lnTo>
                  <a:lnTo>
                    <a:pt x="61" y="163"/>
                  </a:lnTo>
                  <a:lnTo>
                    <a:pt x="46" y="156"/>
                  </a:lnTo>
                  <a:lnTo>
                    <a:pt x="34" y="146"/>
                  </a:lnTo>
                  <a:lnTo>
                    <a:pt x="28" y="141"/>
                  </a:lnTo>
                  <a:lnTo>
                    <a:pt x="23" y="135"/>
                  </a:lnTo>
                  <a:lnTo>
                    <a:pt x="19" y="129"/>
                  </a:lnTo>
                  <a:lnTo>
                    <a:pt x="16" y="122"/>
                  </a:lnTo>
                  <a:lnTo>
                    <a:pt x="13" y="115"/>
                  </a:lnTo>
                  <a:lnTo>
                    <a:pt x="11" y="106"/>
                  </a:lnTo>
                  <a:lnTo>
                    <a:pt x="10" y="96"/>
                  </a:lnTo>
                  <a:lnTo>
                    <a:pt x="10" y="87"/>
                  </a:lnTo>
                  <a:lnTo>
                    <a:pt x="10" y="87"/>
                  </a:lnTo>
                  <a:lnTo>
                    <a:pt x="10" y="77"/>
                  </a:lnTo>
                  <a:lnTo>
                    <a:pt x="12" y="67"/>
                  </a:lnTo>
                  <a:lnTo>
                    <a:pt x="14" y="59"/>
                  </a:lnTo>
                  <a:lnTo>
                    <a:pt x="18" y="50"/>
                  </a:lnTo>
                  <a:lnTo>
                    <a:pt x="22" y="43"/>
                  </a:lnTo>
                  <a:lnTo>
                    <a:pt x="27" y="35"/>
                  </a:lnTo>
                  <a:lnTo>
                    <a:pt x="33" y="28"/>
                  </a:lnTo>
                  <a:lnTo>
                    <a:pt x="40" y="23"/>
                  </a:lnTo>
                  <a:lnTo>
                    <a:pt x="47" y="17"/>
                  </a:lnTo>
                  <a:lnTo>
                    <a:pt x="55" y="14"/>
                  </a:lnTo>
                  <a:lnTo>
                    <a:pt x="63" y="10"/>
                  </a:lnTo>
                  <a:lnTo>
                    <a:pt x="72" y="6"/>
                  </a:lnTo>
                  <a:lnTo>
                    <a:pt x="81" y="4"/>
                  </a:lnTo>
                  <a:lnTo>
                    <a:pt x="91" y="1"/>
                  </a:lnTo>
                  <a:lnTo>
                    <a:pt x="101" y="1"/>
                  </a:lnTo>
                  <a:lnTo>
                    <a:pt x="110" y="0"/>
                  </a:lnTo>
                  <a:lnTo>
                    <a:pt x="110" y="0"/>
                  </a:lnTo>
                  <a:lnTo>
                    <a:pt x="135" y="1"/>
                  </a:lnTo>
                  <a:lnTo>
                    <a:pt x="158" y="5"/>
                  </a:lnTo>
                  <a:lnTo>
                    <a:pt x="179" y="10"/>
                  </a:lnTo>
                  <a:lnTo>
                    <a:pt x="194" y="16"/>
                  </a:lnTo>
                  <a:lnTo>
                    <a:pt x="186" y="45"/>
                  </a:lnTo>
                  <a:lnTo>
                    <a:pt x="186" y="45"/>
                  </a:lnTo>
                  <a:lnTo>
                    <a:pt x="180" y="44"/>
                  </a:lnTo>
                  <a:lnTo>
                    <a:pt x="165" y="40"/>
                  </a:lnTo>
                  <a:lnTo>
                    <a:pt x="143" y="37"/>
                  </a:lnTo>
                  <a:lnTo>
                    <a:pt x="131" y="35"/>
                  </a:lnTo>
                  <a:lnTo>
                    <a:pt x="118" y="34"/>
                  </a:lnTo>
                  <a:lnTo>
                    <a:pt x="118" y="34"/>
                  </a:lnTo>
                  <a:lnTo>
                    <a:pt x="104" y="35"/>
                  </a:lnTo>
                  <a:lnTo>
                    <a:pt x="92" y="38"/>
                  </a:lnTo>
                  <a:lnTo>
                    <a:pt x="81" y="40"/>
                  </a:lnTo>
                  <a:lnTo>
                    <a:pt x="72" y="45"/>
                  </a:lnTo>
                  <a:lnTo>
                    <a:pt x="63" y="52"/>
                  </a:lnTo>
                  <a:lnTo>
                    <a:pt x="58" y="60"/>
                  </a:lnTo>
                  <a:lnTo>
                    <a:pt x="55" y="70"/>
                  </a:lnTo>
                  <a:lnTo>
                    <a:pt x="53" y="82"/>
                  </a:lnTo>
                  <a:lnTo>
                    <a:pt x="53" y="82"/>
                  </a:lnTo>
                  <a:lnTo>
                    <a:pt x="55" y="94"/>
                  </a:lnTo>
                  <a:lnTo>
                    <a:pt x="57" y="104"/>
                  </a:lnTo>
                  <a:lnTo>
                    <a:pt x="63" y="112"/>
                  </a:lnTo>
                  <a:lnTo>
                    <a:pt x="69" y="118"/>
                  </a:lnTo>
                  <a:lnTo>
                    <a:pt x="78" y="123"/>
                  </a:lnTo>
                  <a:lnTo>
                    <a:pt x="89" y="128"/>
                  </a:lnTo>
                  <a:lnTo>
                    <a:pt x="100" y="132"/>
                  </a:lnTo>
                  <a:lnTo>
                    <a:pt x="112" y="135"/>
                  </a:lnTo>
                  <a:lnTo>
                    <a:pt x="112" y="135"/>
                  </a:lnTo>
                  <a:lnTo>
                    <a:pt x="130" y="140"/>
                  </a:lnTo>
                  <a:lnTo>
                    <a:pt x="147" y="146"/>
                  </a:lnTo>
                  <a:lnTo>
                    <a:pt x="162" y="154"/>
                  </a:lnTo>
                  <a:lnTo>
                    <a:pt x="169" y="158"/>
                  </a:lnTo>
                  <a:lnTo>
                    <a:pt x="175" y="163"/>
                  </a:lnTo>
                  <a:lnTo>
                    <a:pt x="181" y="169"/>
                  </a:lnTo>
                  <a:lnTo>
                    <a:pt x="186" y="175"/>
                  </a:lnTo>
                  <a:lnTo>
                    <a:pt x="191" y="182"/>
                  </a:lnTo>
                  <a:lnTo>
                    <a:pt x="194" y="189"/>
                  </a:lnTo>
                  <a:lnTo>
                    <a:pt x="197" y="197"/>
                  </a:lnTo>
                  <a:lnTo>
                    <a:pt x="199" y="206"/>
                  </a:lnTo>
                  <a:lnTo>
                    <a:pt x="201" y="216"/>
                  </a:lnTo>
                  <a:lnTo>
                    <a:pt x="201" y="225"/>
                  </a:lnTo>
                  <a:lnTo>
                    <a:pt x="201" y="225"/>
                  </a:lnTo>
                  <a:lnTo>
                    <a:pt x="201" y="236"/>
                  </a:lnTo>
                  <a:lnTo>
                    <a:pt x="199" y="246"/>
                  </a:lnTo>
                  <a:lnTo>
                    <a:pt x="197" y="256"/>
                  </a:lnTo>
                  <a:lnTo>
                    <a:pt x="193" y="264"/>
                  </a:lnTo>
                  <a:lnTo>
                    <a:pt x="190" y="272"/>
                  </a:lnTo>
                  <a:lnTo>
                    <a:pt x="185" y="279"/>
                  </a:lnTo>
                  <a:lnTo>
                    <a:pt x="179" y="286"/>
                  </a:lnTo>
                  <a:lnTo>
                    <a:pt x="171" y="292"/>
                  </a:lnTo>
                  <a:lnTo>
                    <a:pt x="165" y="297"/>
                  </a:lnTo>
                  <a:lnTo>
                    <a:pt x="157" y="302"/>
                  </a:lnTo>
                  <a:lnTo>
                    <a:pt x="148" y="306"/>
                  </a:lnTo>
                  <a:lnTo>
                    <a:pt x="138" y="308"/>
                  </a:lnTo>
                  <a:lnTo>
                    <a:pt x="129" y="311"/>
                  </a:lnTo>
                  <a:lnTo>
                    <a:pt x="119" y="313"/>
                  </a:lnTo>
                  <a:lnTo>
                    <a:pt x="108" y="314"/>
                  </a:lnTo>
                  <a:lnTo>
                    <a:pt x="97"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0" name="Freeform 61"/>
            <p:cNvSpPr>
              <a:spLocks noEditPoints="1"/>
            </p:cNvSpPr>
            <p:nvPr/>
          </p:nvSpPr>
          <p:spPr bwMode="auto">
            <a:xfrm>
              <a:off x="5423693" y="613247"/>
              <a:ext cx="85725" cy="125412"/>
            </a:xfrm>
            <a:custGeom>
              <a:avLst/>
              <a:gdLst>
                <a:gd name="T0" fmla="*/ 173 w 217"/>
                <a:gd name="T1" fmla="*/ 269 h 315"/>
                <a:gd name="T2" fmla="*/ 160 w 217"/>
                <a:gd name="T3" fmla="*/ 289 h 315"/>
                <a:gd name="T4" fmla="*/ 130 w 217"/>
                <a:gd name="T5" fmla="*/ 308 h 315"/>
                <a:gd name="T6" fmla="*/ 90 w 217"/>
                <a:gd name="T7" fmla="*/ 315 h 315"/>
                <a:gd name="T8" fmla="*/ 71 w 217"/>
                <a:gd name="T9" fmla="*/ 313 h 315"/>
                <a:gd name="T10" fmla="*/ 44 w 217"/>
                <a:gd name="T11" fmla="*/ 306 h 315"/>
                <a:gd name="T12" fmla="*/ 24 w 217"/>
                <a:gd name="T13" fmla="*/ 291 h 315"/>
                <a:gd name="T14" fmla="*/ 10 w 217"/>
                <a:gd name="T15" fmla="*/ 270 h 315"/>
                <a:gd name="T16" fmla="*/ 1 w 217"/>
                <a:gd name="T17" fmla="*/ 244 h 315"/>
                <a:gd name="T18" fmla="*/ 0 w 217"/>
                <a:gd name="T19" fmla="*/ 223 h 315"/>
                <a:gd name="T20" fmla="*/ 7 w 217"/>
                <a:gd name="T21" fmla="*/ 180 h 315"/>
                <a:gd name="T22" fmla="*/ 27 w 217"/>
                <a:gd name="T23" fmla="*/ 152 h 315"/>
                <a:gd name="T24" fmla="*/ 57 w 217"/>
                <a:gd name="T25" fmla="*/ 134 h 315"/>
                <a:gd name="T26" fmla="*/ 96 w 217"/>
                <a:gd name="T27" fmla="*/ 124 h 315"/>
                <a:gd name="T28" fmla="*/ 173 w 217"/>
                <a:gd name="T29" fmla="*/ 121 h 315"/>
                <a:gd name="T30" fmla="*/ 172 w 217"/>
                <a:gd name="T31" fmla="*/ 89 h 315"/>
                <a:gd name="T32" fmla="*/ 164 w 217"/>
                <a:gd name="T33" fmla="*/ 61 h 315"/>
                <a:gd name="T34" fmla="*/ 153 w 217"/>
                <a:gd name="T35" fmla="*/ 48 h 315"/>
                <a:gd name="T36" fmla="*/ 136 w 217"/>
                <a:gd name="T37" fmla="*/ 39 h 315"/>
                <a:gd name="T38" fmla="*/ 102 w 217"/>
                <a:gd name="T39" fmla="*/ 34 h 315"/>
                <a:gd name="T40" fmla="*/ 42 w 217"/>
                <a:gd name="T41" fmla="*/ 42 h 315"/>
                <a:gd name="T42" fmla="*/ 15 w 217"/>
                <a:gd name="T43" fmla="*/ 16 h 315"/>
                <a:gd name="T44" fmla="*/ 84 w 217"/>
                <a:gd name="T45" fmla="*/ 1 h 315"/>
                <a:gd name="T46" fmla="*/ 122 w 217"/>
                <a:gd name="T47" fmla="*/ 1 h 315"/>
                <a:gd name="T48" fmla="*/ 158 w 217"/>
                <a:gd name="T49" fmla="*/ 6 h 315"/>
                <a:gd name="T50" fmla="*/ 185 w 217"/>
                <a:gd name="T51" fmla="*/ 18 h 315"/>
                <a:gd name="T52" fmla="*/ 203 w 217"/>
                <a:gd name="T53" fmla="*/ 39 h 315"/>
                <a:gd name="T54" fmla="*/ 214 w 217"/>
                <a:gd name="T55" fmla="*/ 68 h 315"/>
                <a:gd name="T56" fmla="*/ 217 w 217"/>
                <a:gd name="T57" fmla="*/ 108 h 315"/>
                <a:gd name="T58" fmla="*/ 173 w 217"/>
                <a:gd name="T59" fmla="*/ 152 h 315"/>
                <a:gd name="T60" fmla="*/ 135 w 217"/>
                <a:gd name="T61" fmla="*/ 152 h 315"/>
                <a:gd name="T62" fmla="*/ 87 w 217"/>
                <a:gd name="T63" fmla="*/ 160 h 315"/>
                <a:gd name="T64" fmla="*/ 65 w 217"/>
                <a:gd name="T65" fmla="*/ 172 h 315"/>
                <a:gd name="T66" fmla="*/ 50 w 217"/>
                <a:gd name="T67" fmla="*/ 191 h 315"/>
                <a:gd name="T68" fmla="*/ 45 w 217"/>
                <a:gd name="T69" fmla="*/ 222 h 315"/>
                <a:gd name="T70" fmla="*/ 49 w 217"/>
                <a:gd name="T71" fmla="*/ 246 h 315"/>
                <a:gd name="T72" fmla="*/ 66 w 217"/>
                <a:gd name="T73" fmla="*/ 272 h 315"/>
                <a:gd name="T74" fmla="*/ 100 w 217"/>
                <a:gd name="T75" fmla="*/ 280 h 315"/>
                <a:gd name="T76" fmla="*/ 118 w 217"/>
                <a:gd name="T77" fmla="*/ 278 h 315"/>
                <a:gd name="T78" fmla="*/ 140 w 217"/>
                <a:gd name="T79" fmla="*/ 268 h 315"/>
                <a:gd name="T80" fmla="*/ 156 w 217"/>
                <a:gd name="T81" fmla="*/ 251 h 315"/>
                <a:gd name="T82" fmla="*/ 169 w 217"/>
                <a:gd name="T83" fmla="*/ 219 h 315"/>
                <a:gd name="T84" fmla="*/ 173 w 217"/>
                <a:gd name="T85" fmla="*/ 15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7" h="315">
                  <a:moveTo>
                    <a:pt x="184" y="308"/>
                  </a:moveTo>
                  <a:lnTo>
                    <a:pt x="175" y="269"/>
                  </a:lnTo>
                  <a:lnTo>
                    <a:pt x="173" y="269"/>
                  </a:lnTo>
                  <a:lnTo>
                    <a:pt x="173" y="269"/>
                  </a:lnTo>
                  <a:lnTo>
                    <a:pt x="167" y="279"/>
                  </a:lnTo>
                  <a:lnTo>
                    <a:pt x="160" y="289"/>
                  </a:lnTo>
                  <a:lnTo>
                    <a:pt x="151" y="296"/>
                  </a:lnTo>
                  <a:lnTo>
                    <a:pt x="141" y="303"/>
                  </a:lnTo>
                  <a:lnTo>
                    <a:pt x="130" y="308"/>
                  </a:lnTo>
                  <a:lnTo>
                    <a:pt x="118" y="312"/>
                  </a:lnTo>
                  <a:lnTo>
                    <a:pt x="105" y="314"/>
                  </a:lnTo>
                  <a:lnTo>
                    <a:pt x="90" y="315"/>
                  </a:lnTo>
                  <a:lnTo>
                    <a:pt x="90" y="315"/>
                  </a:lnTo>
                  <a:lnTo>
                    <a:pt x="80" y="314"/>
                  </a:lnTo>
                  <a:lnTo>
                    <a:pt x="71" y="313"/>
                  </a:lnTo>
                  <a:lnTo>
                    <a:pt x="61" y="312"/>
                  </a:lnTo>
                  <a:lnTo>
                    <a:pt x="52" y="309"/>
                  </a:lnTo>
                  <a:lnTo>
                    <a:pt x="44" y="306"/>
                  </a:lnTo>
                  <a:lnTo>
                    <a:pt x="37" y="301"/>
                  </a:lnTo>
                  <a:lnTo>
                    <a:pt x="31" y="296"/>
                  </a:lnTo>
                  <a:lnTo>
                    <a:pt x="24" y="291"/>
                  </a:lnTo>
                  <a:lnTo>
                    <a:pt x="18" y="285"/>
                  </a:lnTo>
                  <a:lnTo>
                    <a:pt x="14" y="278"/>
                  </a:lnTo>
                  <a:lnTo>
                    <a:pt x="10" y="270"/>
                  </a:lnTo>
                  <a:lnTo>
                    <a:pt x="6" y="262"/>
                  </a:lnTo>
                  <a:lnTo>
                    <a:pt x="4" y="253"/>
                  </a:lnTo>
                  <a:lnTo>
                    <a:pt x="1" y="244"/>
                  </a:lnTo>
                  <a:lnTo>
                    <a:pt x="1" y="234"/>
                  </a:lnTo>
                  <a:lnTo>
                    <a:pt x="0" y="223"/>
                  </a:lnTo>
                  <a:lnTo>
                    <a:pt x="0" y="223"/>
                  </a:lnTo>
                  <a:lnTo>
                    <a:pt x="1" y="207"/>
                  </a:lnTo>
                  <a:lnTo>
                    <a:pt x="4" y="194"/>
                  </a:lnTo>
                  <a:lnTo>
                    <a:pt x="7" y="180"/>
                  </a:lnTo>
                  <a:lnTo>
                    <a:pt x="12" y="169"/>
                  </a:lnTo>
                  <a:lnTo>
                    <a:pt x="20" y="160"/>
                  </a:lnTo>
                  <a:lnTo>
                    <a:pt x="27" y="152"/>
                  </a:lnTo>
                  <a:lnTo>
                    <a:pt x="35" y="145"/>
                  </a:lnTo>
                  <a:lnTo>
                    <a:pt x="46" y="139"/>
                  </a:lnTo>
                  <a:lnTo>
                    <a:pt x="57" y="134"/>
                  </a:lnTo>
                  <a:lnTo>
                    <a:pt x="69" y="129"/>
                  </a:lnTo>
                  <a:lnTo>
                    <a:pt x="83" y="127"/>
                  </a:lnTo>
                  <a:lnTo>
                    <a:pt x="96" y="124"/>
                  </a:lnTo>
                  <a:lnTo>
                    <a:pt x="127" y="122"/>
                  </a:lnTo>
                  <a:lnTo>
                    <a:pt x="160" y="121"/>
                  </a:lnTo>
                  <a:lnTo>
                    <a:pt x="173" y="121"/>
                  </a:lnTo>
                  <a:lnTo>
                    <a:pt x="173" y="108"/>
                  </a:lnTo>
                  <a:lnTo>
                    <a:pt x="173" y="108"/>
                  </a:lnTo>
                  <a:lnTo>
                    <a:pt x="172" y="89"/>
                  </a:lnTo>
                  <a:lnTo>
                    <a:pt x="169" y="74"/>
                  </a:lnTo>
                  <a:lnTo>
                    <a:pt x="167" y="67"/>
                  </a:lnTo>
                  <a:lnTo>
                    <a:pt x="164" y="61"/>
                  </a:lnTo>
                  <a:lnTo>
                    <a:pt x="162" y="56"/>
                  </a:lnTo>
                  <a:lnTo>
                    <a:pt x="158" y="51"/>
                  </a:lnTo>
                  <a:lnTo>
                    <a:pt x="153" y="48"/>
                  </a:lnTo>
                  <a:lnTo>
                    <a:pt x="149" y="44"/>
                  </a:lnTo>
                  <a:lnTo>
                    <a:pt x="142" y="42"/>
                  </a:lnTo>
                  <a:lnTo>
                    <a:pt x="136" y="39"/>
                  </a:lnTo>
                  <a:lnTo>
                    <a:pt x="121" y="35"/>
                  </a:lnTo>
                  <a:lnTo>
                    <a:pt x="102" y="34"/>
                  </a:lnTo>
                  <a:lnTo>
                    <a:pt x="102" y="34"/>
                  </a:lnTo>
                  <a:lnTo>
                    <a:pt x="84" y="35"/>
                  </a:lnTo>
                  <a:lnTo>
                    <a:pt x="63" y="38"/>
                  </a:lnTo>
                  <a:lnTo>
                    <a:pt x="42" y="42"/>
                  </a:lnTo>
                  <a:lnTo>
                    <a:pt x="22" y="45"/>
                  </a:lnTo>
                  <a:lnTo>
                    <a:pt x="15" y="16"/>
                  </a:lnTo>
                  <a:lnTo>
                    <a:pt x="15" y="16"/>
                  </a:lnTo>
                  <a:lnTo>
                    <a:pt x="34" y="11"/>
                  </a:lnTo>
                  <a:lnTo>
                    <a:pt x="59" y="6"/>
                  </a:lnTo>
                  <a:lnTo>
                    <a:pt x="84" y="1"/>
                  </a:lnTo>
                  <a:lnTo>
                    <a:pt x="107" y="0"/>
                  </a:lnTo>
                  <a:lnTo>
                    <a:pt x="107" y="0"/>
                  </a:lnTo>
                  <a:lnTo>
                    <a:pt x="122" y="1"/>
                  </a:lnTo>
                  <a:lnTo>
                    <a:pt x="135" y="1"/>
                  </a:lnTo>
                  <a:lnTo>
                    <a:pt x="147" y="4"/>
                  </a:lnTo>
                  <a:lnTo>
                    <a:pt x="158" y="6"/>
                  </a:lnTo>
                  <a:lnTo>
                    <a:pt x="168" y="10"/>
                  </a:lnTo>
                  <a:lnTo>
                    <a:pt x="178" y="14"/>
                  </a:lnTo>
                  <a:lnTo>
                    <a:pt x="185" y="18"/>
                  </a:lnTo>
                  <a:lnTo>
                    <a:pt x="192" y="24"/>
                  </a:lnTo>
                  <a:lnTo>
                    <a:pt x="198" y="31"/>
                  </a:lnTo>
                  <a:lnTo>
                    <a:pt x="203" y="39"/>
                  </a:lnTo>
                  <a:lnTo>
                    <a:pt x="208" y="48"/>
                  </a:lnTo>
                  <a:lnTo>
                    <a:pt x="211" y="57"/>
                  </a:lnTo>
                  <a:lnTo>
                    <a:pt x="214" y="68"/>
                  </a:lnTo>
                  <a:lnTo>
                    <a:pt x="215" y="80"/>
                  </a:lnTo>
                  <a:lnTo>
                    <a:pt x="217" y="94"/>
                  </a:lnTo>
                  <a:lnTo>
                    <a:pt x="217" y="108"/>
                  </a:lnTo>
                  <a:lnTo>
                    <a:pt x="217" y="308"/>
                  </a:lnTo>
                  <a:lnTo>
                    <a:pt x="184" y="308"/>
                  </a:lnTo>
                  <a:close/>
                  <a:moveTo>
                    <a:pt x="173" y="152"/>
                  </a:moveTo>
                  <a:lnTo>
                    <a:pt x="158" y="152"/>
                  </a:lnTo>
                  <a:lnTo>
                    <a:pt x="158" y="152"/>
                  </a:lnTo>
                  <a:lnTo>
                    <a:pt x="135" y="152"/>
                  </a:lnTo>
                  <a:lnTo>
                    <a:pt x="113" y="154"/>
                  </a:lnTo>
                  <a:lnTo>
                    <a:pt x="95" y="157"/>
                  </a:lnTo>
                  <a:lnTo>
                    <a:pt x="87" y="160"/>
                  </a:lnTo>
                  <a:lnTo>
                    <a:pt x="78" y="163"/>
                  </a:lnTo>
                  <a:lnTo>
                    <a:pt x="71" y="167"/>
                  </a:lnTo>
                  <a:lnTo>
                    <a:pt x="65" y="172"/>
                  </a:lnTo>
                  <a:lnTo>
                    <a:pt x="59" y="177"/>
                  </a:lnTo>
                  <a:lnTo>
                    <a:pt x="54" y="184"/>
                  </a:lnTo>
                  <a:lnTo>
                    <a:pt x="50" y="191"/>
                  </a:lnTo>
                  <a:lnTo>
                    <a:pt x="48" y="200"/>
                  </a:lnTo>
                  <a:lnTo>
                    <a:pt x="46" y="210"/>
                  </a:lnTo>
                  <a:lnTo>
                    <a:pt x="45" y="222"/>
                  </a:lnTo>
                  <a:lnTo>
                    <a:pt x="45" y="222"/>
                  </a:lnTo>
                  <a:lnTo>
                    <a:pt x="46" y="234"/>
                  </a:lnTo>
                  <a:lnTo>
                    <a:pt x="49" y="246"/>
                  </a:lnTo>
                  <a:lnTo>
                    <a:pt x="52" y="256"/>
                  </a:lnTo>
                  <a:lnTo>
                    <a:pt x="59" y="264"/>
                  </a:lnTo>
                  <a:lnTo>
                    <a:pt x="66" y="272"/>
                  </a:lnTo>
                  <a:lnTo>
                    <a:pt x="76" y="277"/>
                  </a:lnTo>
                  <a:lnTo>
                    <a:pt x="87" y="279"/>
                  </a:lnTo>
                  <a:lnTo>
                    <a:pt x="100" y="280"/>
                  </a:lnTo>
                  <a:lnTo>
                    <a:pt x="100" y="280"/>
                  </a:lnTo>
                  <a:lnTo>
                    <a:pt x="110" y="280"/>
                  </a:lnTo>
                  <a:lnTo>
                    <a:pt x="118" y="278"/>
                  </a:lnTo>
                  <a:lnTo>
                    <a:pt x="125" y="275"/>
                  </a:lnTo>
                  <a:lnTo>
                    <a:pt x="133" y="272"/>
                  </a:lnTo>
                  <a:lnTo>
                    <a:pt x="140" y="268"/>
                  </a:lnTo>
                  <a:lnTo>
                    <a:pt x="146" y="263"/>
                  </a:lnTo>
                  <a:lnTo>
                    <a:pt x="151" y="257"/>
                  </a:lnTo>
                  <a:lnTo>
                    <a:pt x="156" y="251"/>
                  </a:lnTo>
                  <a:lnTo>
                    <a:pt x="160" y="244"/>
                  </a:lnTo>
                  <a:lnTo>
                    <a:pt x="163" y="236"/>
                  </a:lnTo>
                  <a:lnTo>
                    <a:pt x="169" y="219"/>
                  </a:lnTo>
                  <a:lnTo>
                    <a:pt x="172" y="201"/>
                  </a:lnTo>
                  <a:lnTo>
                    <a:pt x="173" y="182"/>
                  </a:lnTo>
                  <a:lnTo>
                    <a:pt x="173" y="1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1" name="Freeform 62"/>
            <p:cNvSpPr>
              <a:spLocks/>
            </p:cNvSpPr>
            <p:nvPr/>
          </p:nvSpPr>
          <p:spPr bwMode="auto">
            <a:xfrm>
              <a:off x="5547518" y="613247"/>
              <a:ext cx="82550" cy="122237"/>
            </a:xfrm>
            <a:custGeom>
              <a:avLst/>
              <a:gdLst>
                <a:gd name="T0" fmla="*/ 165 w 209"/>
                <a:gd name="T1" fmla="*/ 308 h 308"/>
                <a:gd name="T2" fmla="*/ 165 w 209"/>
                <a:gd name="T3" fmla="*/ 98 h 308"/>
                <a:gd name="T4" fmla="*/ 165 w 209"/>
                <a:gd name="T5" fmla="*/ 98 h 308"/>
                <a:gd name="T6" fmla="*/ 164 w 209"/>
                <a:gd name="T7" fmla="*/ 84 h 308"/>
                <a:gd name="T8" fmla="*/ 163 w 209"/>
                <a:gd name="T9" fmla="*/ 72 h 308"/>
                <a:gd name="T10" fmla="*/ 159 w 209"/>
                <a:gd name="T11" fmla="*/ 61 h 308"/>
                <a:gd name="T12" fmla="*/ 155 w 209"/>
                <a:gd name="T13" fmla="*/ 52 h 308"/>
                <a:gd name="T14" fmla="*/ 148 w 209"/>
                <a:gd name="T15" fmla="*/ 45 h 308"/>
                <a:gd name="T16" fmla="*/ 140 w 209"/>
                <a:gd name="T17" fmla="*/ 40 h 308"/>
                <a:gd name="T18" fmla="*/ 129 w 209"/>
                <a:gd name="T19" fmla="*/ 37 h 308"/>
                <a:gd name="T20" fmla="*/ 116 w 209"/>
                <a:gd name="T21" fmla="*/ 35 h 308"/>
                <a:gd name="T22" fmla="*/ 116 w 209"/>
                <a:gd name="T23" fmla="*/ 35 h 308"/>
                <a:gd name="T24" fmla="*/ 107 w 209"/>
                <a:gd name="T25" fmla="*/ 37 h 308"/>
                <a:gd name="T26" fmla="*/ 99 w 209"/>
                <a:gd name="T27" fmla="*/ 38 h 308"/>
                <a:gd name="T28" fmla="*/ 91 w 209"/>
                <a:gd name="T29" fmla="*/ 40 h 308"/>
                <a:gd name="T30" fmla="*/ 84 w 209"/>
                <a:gd name="T31" fmla="*/ 43 h 308"/>
                <a:gd name="T32" fmla="*/ 77 w 209"/>
                <a:gd name="T33" fmla="*/ 46 h 308"/>
                <a:gd name="T34" fmla="*/ 71 w 209"/>
                <a:gd name="T35" fmla="*/ 51 h 308"/>
                <a:gd name="T36" fmla="*/ 67 w 209"/>
                <a:gd name="T37" fmla="*/ 57 h 308"/>
                <a:gd name="T38" fmla="*/ 62 w 209"/>
                <a:gd name="T39" fmla="*/ 62 h 308"/>
                <a:gd name="T40" fmla="*/ 57 w 209"/>
                <a:gd name="T41" fmla="*/ 70 h 308"/>
                <a:gd name="T42" fmla="*/ 53 w 209"/>
                <a:gd name="T43" fmla="*/ 77 h 308"/>
                <a:gd name="T44" fmla="*/ 48 w 209"/>
                <a:gd name="T45" fmla="*/ 93 h 308"/>
                <a:gd name="T46" fmla="*/ 45 w 209"/>
                <a:gd name="T47" fmla="*/ 110 h 308"/>
                <a:gd name="T48" fmla="*/ 43 w 209"/>
                <a:gd name="T49" fmla="*/ 129 h 308"/>
                <a:gd name="T50" fmla="*/ 43 w 209"/>
                <a:gd name="T51" fmla="*/ 308 h 308"/>
                <a:gd name="T52" fmla="*/ 0 w 209"/>
                <a:gd name="T53" fmla="*/ 308 h 308"/>
                <a:gd name="T54" fmla="*/ 0 w 209"/>
                <a:gd name="T55" fmla="*/ 7 h 308"/>
                <a:gd name="T56" fmla="*/ 32 w 209"/>
                <a:gd name="T57" fmla="*/ 7 h 308"/>
                <a:gd name="T58" fmla="*/ 40 w 209"/>
                <a:gd name="T59" fmla="*/ 46 h 308"/>
                <a:gd name="T60" fmla="*/ 42 w 209"/>
                <a:gd name="T61" fmla="*/ 46 h 308"/>
                <a:gd name="T62" fmla="*/ 42 w 209"/>
                <a:gd name="T63" fmla="*/ 46 h 308"/>
                <a:gd name="T64" fmla="*/ 49 w 209"/>
                <a:gd name="T65" fmla="*/ 34 h 308"/>
                <a:gd name="T66" fmla="*/ 58 w 209"/>
                <a:gd name="T67" fmla="*/ 26 h 308"/>
                <a:gd name="T68" fmla="*/ 67 w 209"/>
                <a:gd name="T69" fmla="*/ 17 h 308"/>
                <a:gd name="T70" fmla="*/ 76 w 209"/>
                <a:gd name="T71" fmla="*/ 11 h 308"/>
                <a:gd name="T72" fmla="*/ 87 w 209"/>
                <a:gd name="T73" fmla="*/ 6 h 308"/>
                <a:gd name="T74" fmla="*/ 99 w 209"/>
                <a:gd name="T75" fmla="*/ 3 h 308"/>
                <a:gd name="T76" fmla="*/ 112 w 209"/>
                <a:gd name="T77" fmla="*/ 1 h 308"/>
                <a:gd name="T78" fmla="*/ 125 w 209"/>
                <a:gd name="T79" fmla="*/ 0 h 308"/>
                <a:gd name="T80" fmla="*/ 125 w 209"/>
                <a:gd name="T81" fmla="*/ 0 h 308"/>
                <a:gd name="T82" fmla="*/ 136 w 209"/>
                <a:gd name="T83" fmla="*/ 1 h 308"/>
                <a:gd name="T84" fmla="*/ 146 w 209"/>
                <a:gd name="T85" fmla="*/ 3 h 308"/>
                <a:gd name="T86" fmla="*/ 155 w 209"/>
                <a:gd name="T87" fmla="*/ 4 h 308"/>
                <a:gd name="T88" fmla="*/ 163 w 209"/>
                <a:gd name="T89" fmla="*/ 6 h 308"/>
                <a:gd name="T90" fmla="*/ 171 w 209"/>
                <a:gd name="T91" fmla="*/ 10 h 308"/>
                <a:gd name="T92" fmla="*/ 177 w 209"/>
                <a:gd name="T93" fmla="*/ 14 h 308"/>
                <a:gd name="T94" fmla="*/ 183 w 209"/>
                <a:gd name="T95" fmla="*/ 18 h 308"/>
                <a:gd name="T96" fmla="*/ 189 w 209"/>
                <a:gd name="T97" fmla="*/ 24 h 308"/>
                <a:gd name="T98" fmla="*/ 194 w 209"/>
                <a:gd name="T99" fmla="*/ 31 h 308"/>
                <a:gd name="T100" fmla="*/ 198 w 209"/>
                <a:gd name="T101" fmla="*/ 37 h 308"/>
                <a:gd name="T102" fmla="*/ 202 w 209"/>
                <a:gd name="T103" fmla="*/ 44 h 308"/>
                <a:gd name="T104" fmla="*/ 204 w 209"/>
                <a:gd name="T105" fmla="*/ 52 h 308"/>
                <a:gd name="T106" fmla="*/ 206 w 209"/>
                <a:gd name="T107" fmla="*/ 61 h 308"/>
                <a:gd name="T108" fmla="*/ 208 w 209"/>
                <a:gd name="T109" fmla="*/ 71 h 308"/>
                <a:gd name="T110" fmla="*/ 209 w 209"/>
                <a:gd name="T111" fmla="*/ 91 h 308"/>
                <a:gd name="T112" fmla="*/ 209 w 209"/>
                <a:gd name="T113" fmla="*/ 308 h 308"/>
                <a:gd name="T114" fmla="*/ 165 w 209"/>
                <a:gd name="T11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9" h="308">
                  <a:moveTo>
                    <a:pt x="165" y="308"/>
                  </a:moveTo>
                  <a:lnTo>
                    <a:pt x="165" y="98"/>
                  </a:lnTo>
                  <a:lnTo>
                    <a:pt x="165" y="98"/>
                  </a:lnTo>
                  <a:lnTo>
                    <a:pt x="164" y="84"/>
                  </a:lnTo>
                  <a:lnTo>
                    <a:pt x="163" y="72"/>
                  </a:lnTo>
                  <a:lnTo>
                    <a:pt x="159" y="61"/>
                  </a:lnTo>
                  <a:lnTo>
                    <a:pt x="155" y="52"/>
                  </a:lnTo>
                  <a:lnTo>
                    <a:pt x="148" y="45"/>
                  </a:lnTo>
                  <a:lnTo>
                    <a:pt x="140" y="40"/>
                  </a:lnTo>
                  <a:lnTo>
                    <a:pt x="129" y="37"/>
                  </a:lnTo>
                  <a:lnTo>
                    <a:pt x="116" y="35"/>
                  </a:lnTo>
                  <a:lnTo>
                    <a:pt x="116" y="35"/>
                  </a:lnTo>
                  <a:lnTo>
                    <a:pt x="107" y="37"/>
                  </a:lnTo>
                  <a:lnTo>
                    <a:pt x="99" y="38"/>
                  </a:lnTo>
                  <a:lnTo>
                    <a:pt x="91" y="40"/>
                  </a:lnTo>
                  <a:lnTo>
                    <a:pt x="84" y="43"/>
                  </a:lnTo>
                  <a:lnTo>
                    <a:pt x="77" y="46"/>
                  </a:lnTo>
                  <a:lnTo>
                    <a:pt x="71" y="51"/>
                  </a:lnTo>
                  <a:lnTo>
                    <a:pt x="67" y="57"/>
                  </a:lnTo>
                  <a:lnTo>
                    <a:pt x="62" y="62"/>
                  </a:lnTo>
                  <a:lnTo>
                    <a:pt x="57" y="70"/>
                  </a:lnTo>
                  <a:lnTo>
                    <a:pt x="53" y="77"/>
                  </a:lnTo>
                  <a:lnTo>
                    <a:pt x="48" y="93"/>
                  </a:lnTo>
                  <a:lnTo>
                    <a:pt x="45" y="110"/>
                  </a:lnTo>
                  <a:lnTo>
                    <a:pt x="43" y="129"/>
                  </a:lnTo>
                  <a:lnTo>
                    <a:pt x="43" y="308"/>
                  </a:lnTo>
                  <a:lnTo>
                    <a:pt x="0" y="308"/>
                  </a:lnTo>
                  <a:lnTo>
                    <a:pt x="0" y="7"/>
                  </a:lnTo>
                  <a:lnTo>
                    <a:pt x="32" y="7"/>
                  </a:lnTo>
                  <a:lnTo>
                    <a:pt x="40" y="46"/>
                  </a:lnTo>
                  <a:lnTo>
                    <a:pt x="42" y="46"/>
                  </a:lnTo>
                  <a:lnTo>
                    <a:pt x="42" y="46"/>
                  </a:lnTo>
                  <a:lnTo>
                    <a:pt x="49" y="34"/>
                  </a:lnTo>
                  <a:lnTo>
                    <a:pt x="58" y="26"/>
                  </a:lnTo>
                  <a:lnTo>
                    <a:pt x="67" y="17"/>
                  </a:lnTo>
                  <a:lnTo>
                    <a:pt x="76" y="11"/>
                  </a:lnTo>
                  <a:lnTo>
                    <a:pt x="87" y="6"/>
                  </a:lnTo>
                  <a:lnTo>
                    <a:pt x="99" y="3"/>
                  </a:lnTo>
                  <a:lnTo>
                    <a:pt x="112" y="1"/>
                  </a:lnTo>
                  <a:lnTo>
                    <a:pt x="125" y="0"/>
                  </a:lnTo>
                  <a:lnTo>
                    <a:pt x="125" y="0"/>
                  </a:lnTo>
                  <a:lnTo>
                    <a:pt x="136" y="1"/>
                  </a:lnTo>
                  <a:lnTo>
                    <a:pt x="146" y="3"/>
                  </a:lnTo>
                  <a:lnTo>
                    <a:pt x="155" y="4"/>
                  </a:lnTo>
                  <a:lnTo>
                    <a:pt x="163" y="6"/>
                  </a:lnTo>
                  <a:lnTo>
                    <a:pt x="171" y="10"/>
                  </a:lnTo>
                  <a:lnTo>
                    <a:pt x="177" y="14"/>
                  </a:lnTo>
                  <a:lnTo>
                    <a:pt x="183" y="18"/>
                  </a:lnTo>
                  <a:lnTo>
                    <a:pt x="189" y="24"/>
                  </a:lnTo>
                  <a:lnTo>
                    <a:pt x="194" y="31"/>
                  </a:lnTo>
                  <a:lnTo>
                    <a:pt x="198" y="37"/>
                  </a:lnTo>
                  <a:lnTo>
                    <a:pt x="202" y="44"/>
                  </a:lnTo>
                  <a:lnTo>
                    <a:pt x="204" y="52"/>
                  </a:lnTo>
                  <a:lnTo>
                    <a:pt x="206" y="61"/>
                  </a:lnTo>
                  <a:lnTo>
                    <a:pt x="208" y="71"/>
                  </a:lnTo>
                  <a:lnTo>
                    <a:pt x="209" y="91"/>
                  </a:lnTo>
                  <a:lnTo>
                    <a:pt x="209" y="308"/>
                  </a:lnTo>
                  <a:lnTo>
                    <a:pt x="165"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2" name="Freeform 63"/>
            <p:cNvSpPr>
              <a:spLocks noEditPoints="1"/>
            </p:cNvSpPr>
            <p:nvPr/>
          </p:nvSpPr>
          <p:spPr bwMode="auto">
            <a:xfrm>
              <a:off x="5660231" y="567209"/>
              <a:ext cx="88900" cy="171450"/>
            </a:xfrm>
            <a:custGeom>
              <a:avLst/>
              <a:gdLst>
                <a:gd name="T0" fmla="*/ 182 w 224"/>
                <a:gd name="T1" fmla="*/ 387 h 432"/>
                <a:gd name="T2" fmla="*/ 179 w 224"/>
                <a:gd name="T3" fmla="*/ 387 h 432"/>
                <a:gd name="T4" fmla="*/ 171 w 224"/>
                <a:gd name="T5" fmla="*/ 402 h 432"/>
                <a:gd name="T6" fmla="*/ 154 w 224"/>
                <a:gd name="T7" fmla="*/ 418 h 432"/>
                <a:gd name="T8" fmla="*/ 140 w 224"/>
                <a:gd name="T9" fmla="*/ 425 h 432"/>
                <a:gd name="T10" fmla="*/ 124 w 224"/>
                <a:gd name="T11" fmla="*/ 430 h 432"/>
                <a:gd name="T12" fmla="*/ 104 w 224"/>
                <a:gd name="T13" fmla="*/ 432 h 432"/>
                <a:gd name="T14" fmla="*/ 89 w 224"/>
                <a:gd name="T15" fmla="*/ 431 h 432"/>
                <a:gd name="T16" fmla="*/ 62 w 224"/>
                <a:gd name="T17" fmla="*/ 426 h 432"/>
                <a:gd name="T18" fmla="*/ 42 w 224"/>
                <a:gd name="T19" fmla="*/ 415 h 432"/>
                <a:gd name="T20" fmla="*/ 26 w 224"/>
                <a:gd name="T21" fmla="*/ 400 h 432"/>
                <a:gd name="T22" fmla="*/ 15 w 224"/>
                <a:gd name="T23" fmla="*/ 379 h 432"/>
                <a:gd name="T24" fmla="*/ 6 w 224"/>
                <a:gd name="T25" fmla="*/ 356 h 432"/>
                <a:gd name="T26" fmla="*/ 3 w 224"/>
                <a:gd name="T27" fmla="*/ 329 h 432"/>
                <a:gd name="T28" fmla="*/ 0 w 224"/>
                <a:gd name="T29" fmla="*/ 284 h 432"/>
                <a:gd name="T30" fmla="*/ 0 w 224"/>
                <a:gd name="T31" fmla="*/ 264 h 432"/>
                <a:gd name="T32" fmla="*/ 4 w 224"/>
                <a:gd name="T33" fmla="*/ 229 h 432"/>
                <a:gd name="T34" fmla="*/ 11 w 224"/>
                <a:gd name="T35" fmla="*/ 197 h 432"/>
                <a:gd name="T36" fmla="*/ 25 w 224"/>
                <a:gd name="T37" fmla="*/ 172 h 432"/>
                <a:gd name="T38" fmla="*/ 40 w 224"/>
                <a:gd name="T39" fmla="*/ 151 h 432"/>
                <a:gd name="T40" fmla="*/ 64 w 224"/>
                <a:gd name="T41" fmla="*/ 134 h 432"/>
                <a:gd name="T42" fmla="*/ 90 w 224"/>
                <a:gd name="T43" fmla="*/ 123 h 432"/>
                <a:gd name="T44" fmla="*/ 124 w 224"/>
                <a:gd name="T45" fmla="*/ 118 h 432"/>
                <a:gd name="T46" fmla="*/ 180 w 224"/>
                <a:gd name="T47" fmla="*/ 117 h 432"/>
                <a:gd name="T48" fmla="*/ 224 w 224"/>
                <a:gd name="T49" fmla="*/ 0 h 432"/>
                <a:gd name="T50" fmla="*/ 191 w 224"/>
                <a:gd name="T51" fmla="*/ 425 h 432"/>
                <a:gd name="T52" fmla="*/ 148 w 224"/>
                <a:gd name="T53" fmla="*/ 149 h 432"/>
                <a:gd name="T54" fmla="*/ 133 w 224"/>
                <a:gd name="T55" fmla="*/ 149 h 432"/>
                <a:gd name="T56" fmla="*/ 107 w 224"/>
                <a:gd name="T57" fmla="*/ 154 h 432"/>
                <a:gd name="T58" fmla="*/ 87 w 224"/>
                <a:gd name="T59" fmla="*/ 162 h 432"/>
                <a:gd name="T60" fmla="*/ 71 w 224"/>
                <a:gd name="T61" fmla="*/ 176 h 432"/>
                <a:gd name="T62" fmla="*/ 60 w 224"/>
                <a:gd name="T63" fmla="*/ 193 h 432"/>
                <a:gd name="T64" fmla="*/ 51 w 224"/>
                <a:gd name="T65" fmla="*/ 213 h 432"/>
                <a:gd name="T66" fmla="*/ 47 w 224"/>
                <a:gd name="T67" fmla="*/ 239 h 432"/>
                <a:gd name="T68" fmla="*/ 44 w 224"/>
                <a:gd name="T69" fmla="*/ 282 h 432"/>
                <a:gd name="T70" fmla="*/ 45 w 224"/>
                <a:gd name="T71" fmla="*/ 303 h 432"/>
                <a:gd name="T72" fmla="*/ 50 w 224"/>
                <a:gd name="T73" fmla="*/ 344 h 432"/>
                <a:gd name="T74" fmla="*/ 56 w 224"/>
                <a:gd name="T75" fmla="*/ 362 h 432"/>
                <a:gd name="T76" fmla="*/ 65 w 224"/>
                <a:gd name="T77" fmla="*/ 376 h 432"/>
                <a:gd name="T78" fmla="*/ 77 w 224"/>
                <a:gd name="T79" fmla="*/ 387 h 432"/>
                <a:gd name="T80" fmla="*/ 93 w 224"/>
                <a:gd name="T81" fmla="*/ 395 h 432"/>
                <a:gd name="T82" fmla="*/ 112 w 224"/>
                <a:gd name="T83" fmla="*/ 397 h 432"/>
                <a:gd name="T84" fmla="*/ 121 w 224"/>
                <a:gd name="T85" fmla="*/ 397 h 432"/>
                <a:gd name="T86" fmla="*/ 137 w 224"/>
                <a:gd name="T87" fmla="*/ 392 h 432"/>
                <a:gd name="T88" fmla="*/ 149 w 224"/>
                <a:gd name="T89" fmla="*/ 385 h 432"/>
                <a:gd name="T90" fmla="*/ 160 w 224"/>
                <a:gd name="T91" fmla="*/ 374 h 432"/>
                <a:gd name="T92" fmla="*/ 171 w 224"/>
                <a:gd name="T93" fmla="*/ 355 h 432"/>
                <a:gd name="T94" fmla="*/ 179 w 224"/>
                <a:gd name="T95" fmla="*/ 322 h 432"/>
                <a:gd name="T96" fmla="*/ 180 w 224"/>
                <a:gd name="T97" fmla="*/ 149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4" h="432">
                  <a:moveTo>
                    <a:pt x="191" y="425"/>
                  </a:moveTo>
                  <a:lnTo>
                    <a:pt x="182" y="387"/>
                  </a:lnTo>
                  <a:lnTo>
                    <a:pt x="179" y="387"/>
                  </a:lnTo>
                  <a:lnTo>
                    <a:pt x="179" y="387"/>
                  </a:lnTo>
                  <a:lnTo>
                    <a:pt x="175" y="395"/>
                  </a:lnTo>
                  <a:lnTo>
                    <a:pt x="171" y="402"/>
                  </a:lnTo>
                  <a:lnTo>
                    <a:pt x="163" y="411"/>
                  </a:lnTo>
                  <a:lnTo>
                    <a:pt x="154" y="418"/>
                  </a:lnTo>
                  <a:lnTo>
                    <a:pt x="148" y="422"/>
                  </a:lnTo>
                  <a:lnTo>
                    <a:pt x="140" y="425"/>
                  </a:lnTo>
                  <a:lnTo>
                    <a:pt x="133" y="429"/>
                  </a:lnTo>
                  <a:lnTo>
                    <a:pt x="124" y="430"/>
                  </a:lnTo>
                  <a:lnTo>
                    <a:pt x="115" y="432"/>
                  </a:lnTo>
                  <a:lnTo>
                    <a:pt x="104" y="432"/>
                  </a:lnTo>
                  <a:lnTo>
                    <a:pt x="104" y="432"/>
                  </a:lnTo>
                  <a:lnTo>
                    <a:pt x="89" y="431"/>
                  </a:lnTo>
                  <a:lnTo>
                    <a:pt x="75" y="430"/>
                  </a:lnTo>
                  <a:lnTo>
                    <a:pt x="62" y="426"/>
                  </a:lnTo>
                  <a:lnTo>
                    <a:pt x="51" y="422"/>
                  </a:lnTo>
                  <a:lnTo>
                    <a:pt x="42" y="415"/>
                  </a:lnTo>
                  <a:lnTo>
                    <a:pt x="33" y="408"/>
                  </a:lnTo>
                  <a:lnTo>
                    <a:pt x="26" y="400"/>
                  </a:lnTo>
                  <a:lnTo>
                    <a:pt x="20" y="390"/>
                  </a:lnTo>
                  <a:lnTo>
                    <a:pt x="15" y="379"/>
                  </a:lnTo>
                  <a:lnTo>
                    <a:pt x="10" y="368"/>
                  </a:lnTo>
                  <a:lnTo>
                    <a:pt x="6" y="356"/>
                  </a:lnTo>
                  <a:lnTo>
                    <a:pt x="4" y="342"/>
                  </a:lnTo>
                  <a:lnTo>
                    <a:pt x="3" y="329"/>
                  </a:lnTo>
                  <a:lnTo>
                    <a:pt x="0" y="314"/>
                  </a:lnTo>
                  <a:lnTo>
                    <a:pt x="0" y="284"/>
                  </a:lnTo>
                  <a:lnTo>
                    <a:pt x="0" y="284"/>
                  </a:lnTo>
                  <a:lnTo>
                    <a:pt x="0" y="264"/>
                  </a:lnTo>
                  <a:lnTo>
                    <a:pt x="2" y="246"/>
                  </a:lnTo>
                  <a:lnTo>
                    <a:pt x="4" y="229"/>
                  </a:lnTo>
                  <a:lnTo>
                    <a:pt x="8" y="213"/>
                  </a:lnTo>
                  <a:lnTo>
                    <a:pt x="11" y="197"/>
                  </a:lnTo>
                  <a:lnTo>
                    <a:pt x="17" y="184"/>
                  </a:lnTo>
                  <a:lnTo>
                    <a:pt x="25" y="172"/>
                  </a:lnTo>
                  <a:lnTo>
                    <a:pt x="32" y="161"/>
                  </a:lnTo>
                  <a:lnTo>
                    <a:pt x="40" y="151"/>
                  </a:lnTo>
                  <a:lnTo>
                    <a:pt x="51" y="141"/>
                  </a:lnTo>
                  <a:lnTo>
                    <a:pt x="64" y="134"/>
                  </a:lnTo>
                  <a:lnTo>
                    <a:pt x="76" y="128"/>
                  </a:lnTo>
                  <a:lnTo>
                    <a:pt x="90" y="123"/>
                  </a:lnTo>
                  <a:lnTo>
                    <a:pt x="107" y="121"/>
                  </a:lnTo>
                  <a:lnTo>
                    <a:pt x="124" y="118"/>
                  </a:lnTo>
                  <a:lnTo>
                    <a:pt x="144" y="117"/>
                  </a:lnTo>
                  <a:lnTo>
                    <a:pt x="180" y="117"/>
                  </a:lnTo>
                  <a:lnTo>
                    <a:pt x="180" y="0"/>
                  </a:lnTo>
                  <a:lnTo>
                    <a:pt x="224" y="0"/>
                  </a:lnTo>
                  <a:lnTo>
                    <a:pt x="224" y="425"/>
                  </a:lnTo>
                  <a:lnTo>
                    <a:pt x="191" y="425"/>
                  </a:lnTo>
                  <a:close/>
                  <a:moveTo>
                    <a:pt x="180" y="149"/>
                  </a:moveTo>
                  <a:lnTo>
                    <a:pt x="148" y="149"/>
                  </a:lnTo>
                  <a:lnTo>
                    <a:pt x="148" y="149"/>
                  </a:lnTo>
                  <a:lnTo>
                    <a:pt x="133" y="149"/>
                  </a:lnTo>
                  <a:lnTo>
                    <a:pt x="120" y="151"/>
                  </a:lnTo>
                  <a:lnTo>
                    <a:pt x="107" y="154"/>
                  </a:lnTo>
                  <a:lnTo>
                    <a:pt x="96" y="157"/>
                  </a:lnTo>
                  <a:lnTo>
                    <a:pt x="87" y="162"/>
                  </a:lnTo>
                  <a:lnTo>
                    <a:pt x="78" y="168"/>
                  </a:lnTo>
                  <a:lnTo>
                    <a:pt x="71" y="176"/>
                  </a:lnTo>
                  <a:lnTo>
                    <a:pt x="65" y="184"/>
                  </a:lnTo>
                  <a:lnTo>
                    <a:pt x="60" y="193"/>
                  </a:lnTo>
                  <a:lnTo>
                    <a:pt x="55" y="202"/>
                  </a:lnTo>
                  <a:lnTo>
                    <a:pt x="51" y="213"/>
                  </a:lnTo>
                  <a:lnTo>
                    <a:pt x="49" y="225"/>
                  </a:lnTo>
                  <a:lnTo>
                    <a:pt x="47" y="239"/>
                  </a:lnTo>
                  <a:lnTo>
                    <a:pt x="45" y="252"/>
                  </a:lnTo>
                  <a:lnTo>
                    <a:pt x="44" y="282"/>
                  </a:lnTo>
                  <a:lnTo>
                    <a:pt x="44" y="282"/>
                  </a:lnTo>
                  <a:lnTo>
                    <a:pt x="45" y="303"/>
                  </a:lnTo>
                  <a:lnTo>
                    <a:pt x="47" y="324"/>
                  </a:lnTo>
                  <a:lnTo>
                    <a:pt x="50" y="344"/>
                  </a:lnTo>
                  <a:lnTo>
                    <a:pt x="53" y="353"/>
                  </a:lnTo>
                  <a:lnTo>
                    <a:pt x="56" y="362"/>
                  </a:lnTo>
                  <a:lnTo>
                    <a:pt x="60" y="369"/>
                  </a:lnTo>
                  <a:lnTo>
                    <a:pt x="65" y="376"/>
                  </a:lnTo>
                  <a:lnTo>
                    <a:pt x="71" y="383"/>
                  </a:lnTo>
                  <a:lnTo>
                    <a:pt x="77" y="387"/>
                  </a:lnTo>
                  <a:lnTo>
                    <a:pt x="84" y="391"/>
                  </a:lnTo>
                  <a:lnTo>
                    <a:pt x="93" y="395"/>
                  </a:lnTo>
                  <a:lnTo>
                    <a:pt x="102" y="396"/>
                  </a:lnTo>
                  <a:lnTo>
                    <a:pt x="112" y="397"/>
                  </a:lnTo>
                  <a:lnTo>
                    <a:pt x="112" y="397"/>
                  </a:lnTo>
                  <a:lnTo>
                    <a:pt x="121" y="397"/>
                  </a:lnTo>
                  <a:lnTo>
                    <a:pt x="129" y="395"/>
                  </a:lnTo>
                  <a:lnTo>
                    <a:pt x="137" y="392"/>
                  </a:lnTo>
                  <a:lnTo>
                    <a:pt x="143" y="389"/>
                  </a:lnTo>
                  <a:lnTo>
                    <a:pt x="149" y="385"/>
                  </a:lnTo>
                  <a:lnTo>
                    <a:pt x="155" y="380"/>
                  </a:lnTo>
                  <a:lnTo>
                    <a:pt x="160" y="374"/>
                  </a:lnTo>
                  <a:lnTo>
                    <a:pt x="165" y="368"/>
                  </a:lnTo>
                  <a:lnTo>
                    <a:pt x="171" y="355"/>
                  </a:lnTo>
                  <a:lnTo>
                    <a:pt x="175" y="339"/>
                  </a:lnTo>
                  <a:lnTo>
                    <a:pt x="179" y="322"/>
                  </a:lnTo>
                  <a:lnTo>
                    <a:pt x="180" y="303"/>
                  </a:lnTo>
                  <a:lnTo>
                    <a:pt x="18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3" name="Freeform 64"/>
            <p:cNvSpPr>
              <a:spLocks noEditPoints="1"/>
            </p:cNvSpPr>
            <p:nvPr/>
          </p:nvSpPr>
          <p:spPr bwMode="auto">
            <a:xfrm>
              <a:off x="5779293" y="613247"/>
              <a:ext cx="92075" cy="125412"/>
            </a:xfrm>
            <a:custGeom>
              <a:avLst/>
              <a:gdLst>
                <a:gd name="T0" fmla="*/ 112 w 229"/>
                <a:gd name="T1" fmla="*/ 315 h 315"/>
                <a:gd name="T2" fmla="*/ 79 w 229"/>
                <a:gd name="T3" fmla="*/ 313 h 315"/>
                <a:gd name="T4" fmla="*/ 53 w 229"/>
                <a:gd name="T5" fmla="*/ 306 h 315"/>
                <a:gd name="T6" fmla="*/ 34 w 229"/>
                <a:gd name="T7" fmla="*/ 292 h 315"/>
                <a:gd name="T8" fmla="*/ 19 w 229"/>
                <a:gd name="T9" fmla="*/ 275 h 315"/>
                <a:gd name="T10" fmla="*/ 10 w 229"/>
                <a:gd name="T11" fmla="*/ 253 h 315"/>
                <a:gd name="T12" fmla="*/ 3 w 229"/>
                <a:gd name="T13" fmla="*/ 228 h 315"/>
                <a:gd name="T14" fmla="*/ 1 w 229"/>
                <a:gd name="T15" fmla="*/ 197 h 315"/>
                <a:gd name="T16" fmla="*/ 0 w 229"/>
                <a:gd name="T17" fmla="*/ 163 h 315"/>
                <a:gd name="T18" fmla="*/ 2 w 229"/>
                <a:gd name="T19" fmla="*/ 111 h 315"/>
                <a:gd name="T20" fmla="*/ 7 w 229"/>
                <a:gd name="T21" fmla="*/ 82 h 315"/>
                <a:gd name="T22" fmla="*/ 16 w 229"/>
                <a:gd name="T23" fmla="*/ 56 h 315"/>
                <a:gd name="T24" fmla="*/ 28 w 229"/>
                <a:gd name="T25" fmla="*/ 34 h 315"/>
                <a:gd name="T26" fmla="*/ 46 w 229"/>
                <a:gd name="T27" fmla="*/ 18 h 315"/>
                <a:gd name="T28" fmla="*/ 69 w 229"/>
                <a:gd name="T29" fmla="*/ 7 h 315"/>
                <a:gd name="T30" fmla="*/ 98 w 229"/>
                <a:gd name="T31" fmla="*/ 1 h 315"/>
                <a:gd name="T32" fmla="*/ 117 w 229"/>
                <a:gd name="T33" fmla="*/ 0 h 315"/>
                <a:gd name="T34" fmla="*/ 149 w 229"/>
                <a:gd name="T35" fmla="*/ 3 h 315"/>
                <a:gd name="T36" fmla="*/ 175 w 229"/>
                <a:gd name="T37" fmla="*/ 11 h 315"/>
                <a:gd name="T38" fmla="*/ 196 w 229"/>
                <a:gd name="T39" fmla="*/ 23 h 315"/>
                <a:gd name="T40" fmla="*/ 209 w 229"/>
                <a:gd name="T41" fmla="*/ 42 h 315"/>
                <a:gd name="T42" fmla="*/ 219 w 229"/>
                <a:gd name="T43" fmla="*/ 63 h 315"/>
                <a:gd name="T44" fmla="*/ 225 w 229"/>
                <a:gd name="T45" fmla="*/ 89 h 315"/>
                <a:gd name="T46" fmla="*/ 229 w 229"/>
                <a:gd name="T47" fmla="*/ 121 h 315"/>
                <a:gd name="T48" fmla="*/ 229 w 229"/>
                <a:gd name="T49" fmla="*/ 155 h 315"/>
                <a:gd name="T50" fmla="*/ 227 w 229"/>
                <a:gd name="T51" fmla="*/ 208 h 315"/>
                <a:gd name="T52" fmla="*/ 222 w 229"/>
                <a:gd name="T53" fmla="*/ 238 h 315"/>
                <a:gd name="T54" fmla="*/ 214 w 229"/>
                <a:gd name="T55" fmla="*/ 263 h 315"/>
                <a:gd name="T56" fmla="*/ 202 w 229"/>
                <a:gd name="T57" fmla="*/ 284 h 315"/>
                <a:gd name="T58" fmla="*/ 185 w 229"/>
                <a:gd name="T59" fmla="*/ 300 h 315"/>
                <a:gd name="T60" fmla="*/ 160 w 229"/>
                <a:gd name="T61" fmla="*/ 309 h 315"/>
                <a:gd name="T62" fmla="*/ 130 w 229"/>
                <a:gd name="T63" fmla="*/ 315 h 315"/>
                <a:gd name="T64" fmla="*/ 117 w 229"/>
                <a:gd name="T65" fmla="*/ 34 h 315"/>
                <a:gd name="T66" fmla="*/ 104 w 229"/>
                <a:gd name="T67" fmla="*/ 35 h 315"/>
                <a:gd name="T68" fmla="*/ 85 w 229"/>
                <a:gd name="T69" fmla="*/ 40 h 315"/>
                <a:gd name="T70" fmla="*/ 70 w 229"/>
                <a:gd name="T71" fmla="*/ 50 h 315"/>
                <a:gd name="T72" fmla="*/ 59 w 229"/>
                <a:gd name="T73" fmla="*/ 63 h 315"/>
                <a:gd name="T74" fmla="*/ 52 w 229"/>
                <a:gd name="T75" fmla="*/ 80 h 315"/>
                <a:gd name="T76" fmla="*/ 46 w 229"/>
                <a:gd name="T77" fmla="*/ 111 h 315"/>
                <a:gd name="T78" fmla="*/ 44 w 229"/>
                <a:gd name="T79" fmla="*/ 158 h 315"/>
                <a:gd name="T80" fmla="*/ 44 w 229"/>
                <a:gd name="T81" fmla="*/ 184 h 315"/>
                <a:gd name="T82" fmla="*/ 48 w 229"/>
                <a:gd name="T83" fmla="*/ 228 h 315"/>
                <a:gd name="T84" fmla="*/ 53 w 229"/>
                <a:gd name="T85" fmla="*/ 246 h 315"/>
                <a:gd name="T86" fmla="*/ 62 w 229"/>
                <a:gd name="T87" fmla="*/ 261 h 315"/>
                <a:gd name="T88" fmla="*/ 74 w 229"/>
                <a:gd name="T89" fmla="*/ 272 h 315"/>
                <a:gd name="T90" fmla="*/ 91 w 229"/>
                <a:gd name="T91" fmla="*/ 279 h 315"/>
                <a:gd name="T92" fmla="*/ 114 w 229"/>
                <a:gd name="T93" fmla="*/ 281 h 315"/>
                <a:gd name="T94" fmla="*/ 125 w 229"/>
                <a:gd name="T95" fmla="*/ 281 h 315"/>
                <a:gd name="T96" fmla="*/ 146 w 229"/>
                <a:gd name="T97" fmla="*/ 277 h 315"/>
                <a:gd name="T98" fmla="*/ 160 w 229"/>
                <a:gd name="T99" fmla="*/ 267 h 315"/>
                <a:gd name="T100" fmla="*/ 170 w 229"/>
                <a:gd name="T101" fmla="*/ 253 h 315"/>
                <a:gd name="T102" fmla="*/ 177 w 229"/>
                <a:gd name="T103" fmla="*/ 236 h 315"/>
                <a:gd name="T104" fmla="*/ 184 w 229"/>
                <a:gd name="T105" fmla="*/ 205 h 315"/>
                <a:gd name="T106" fmla="*/ 185 w 229"/>
                <a:gd name="T107" fmla="*/ 157 h 315"/>
                <a:gd name="T108" fmla="*/ 185 w 229"/>
                <a:gd name="T109" fmla="*/ 133 h 315"/>
                <a:gd name="T110" fmla="*/ 181 w 229"/>
                <a:gd name="T111" fmla="*/ 89 h 315"/>
                <a:gd name="T112" fmla="*/ 176 w 229"/>
                <a:gd name="T113" fmla="*/ 71 h 315"/>
                <a:gd name="T114" fmla="*/ 168 w 229"/>
                <a:gd name="T115" fmla="*/ 55 h 315"/>
                <a:gd name="T116" fmla="*/ 156 w 229"/>
                <a:gd name="T117" fmla="*/ 44 h 315"/>
                <a:gd name="T118" fmla="*/ 139 w 229"/>
                <a:gd name="T119" fmla="*/ 37 h 315"/>
                <a:gd name="T120" fmla="*/ 117 w 229"/>
                <a:gd name="T121" fmla="*/ 3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 h="315">
                  <a:moveTo>
                    <a:pt x="112" y="315"/>
                  </a:moveTo>
                  <a:lnTo>
                    <a:pt x="112" y="315"/>
                  </a:lnTo>
                  <a:lnTo>
                    <a:pt x="95" y="315"/>
                  </a:lnTo>
                  <a:lnTo>
                    <a:pt x="79" y="313"/>
                  </a:lnTo>
                  <a:lnTo>
                    <a:pt x="66" y="309"/>
                  </a:lnTo>
                  <a:lnTo>
                    <a:pt x="53" y="306"/>
                  </a:lnTo>
                  <a:lnTo>
                    <a:pt x="42" y="300"/>
                  </a:lnTo>
                  <a:lnTo>
                    <a:pt x="34" y="292"/>
                  </a:lnTo>
                  <a:lnTo>
                    <a:pt x="27" y="285"/>
                  </a:lnTo>
                  <a:lnTo>
                    <a:pt x="19" y="275"/>
                  </a:lnTo>
                  <a:lnTo>
                    <a:pt x="14" y="266"/>
                  </a:lnTo>
                  <a:lnTo>
                    <a:pt x="10" y="253"/>
                  </a:lnTo>
                  <a:lnTo>
                    <a:pt x="6" y="241"/>
                  </a:lnTo>
                  <a:lnTo>
                    <a:pt x="3" y="228"/>
                  </a:lnTo>
                  <a:lnTo>
                    <a:pt x="2" y="213"/>
                  </a:lnTo>
                  <a:lnTo>
                    <a:pt x="1" y="197"/>
                  </a:lnTo>
                  <a:lnTo>
                    <a:pt x="0" y="163"/>
                  </a:lnTo>
                  <a:lnTo>
                    <a:pt x="0" y="163"/>
                  </a:lnTo>
                  <a:lnTo>
                    <a:pt x="1" y="128"/>
                  </a:lnTo>
                  <a:lnTo>
                    <a:pt x="2" y="111"/>
                  </a:lnTo>
                  <a:lnTo>
                    <a:pt x="5" y="96"/>
                  </a:lnTo>
                  <a:lnTo>
                    <a:pt x="7" y="82"/>
                  </a:lnTo>
                  <a:lnTo>
                    <a:pt x="11" y="68"/>
                  </a:lnTo>
                  <a:lnTo>
                    <a:pt x="16" y="56"/>
                  </a:lnTo>
                  <a:lnTo>
                    <a:pt x="22" y="45"/>
                  </a:lnTo>
                  <a:lnTo>
                    <a:pt x="28" y="34"/>
                  </a:lnTo>
                  <a:lnTo>
                    <a:pt x="36" y="26"/>
                  </a:lnTo>
                  <a:lnTo>
                    <a:pt x="46" y="18"/>
                  </a:lnTo>
                  <a:lnTo>
                    <a:pt x="57" y="12"/>
                  </a:lnTo>
                  <a:lnTo>
                    <a:pt x="69" y="7"/>
                  </a:lnTo>
                  <a:lnTo>
                    <a:pt x="84" y="4"/>
                  </a:lnTo>
                  <a:lnTo>
                    <a:pt x="98" y="1"/>
                  </a:lnTo>
                  <a:lnTo>
                    <a:pt x="117" y="0"/>
                  </a:lnTo>
                  <a:lnTo>
                    <a:pt x="117" y="0"/>
                  </a:lnTo>
                  <a:lnTo>
                    <a:pt x="134" y="1"/>
                  </a:lnTo>
                  <a:lnTo>
                    <a:pt x="149" y="3"/>
                  </a:lnTo>
                  <a:lnTo>
                    <a:pt x="163" y="6"/>
                  </a:lnTo>
                  <a:lnTo>
                    <a:pt x="175" y="11"/>
                  </a:lnTo>
                  <a:lnTo>
                    <a:pt x="186" y="17"/>
                  </a:lnTo>
                  <a:lnTo>
                    <a:pt x="196" y="23"/>
                  </a:lnTo>
                  <a:lnTo>
                    <a:pt x="203" y="32"/>
                  </a:lnTo>
                  <a:lnTo>
                    <a:pt x="209" y="42"/>
                  </a:lnTo>
                  <a:lnTo>
                    <a:pt x="215" y="51"/>
                  </a:lnTo>
                  <a:lnTo>
                    <a:pt x="219" y="63"/>
                  </a:lnTo>
                  <a:lnTo>
                    <a:pt x="222" y="76"/>
                  </a:lnTo>
                  <a:lnTo>
                    <a:pt x="225" y="89"/>
                  </a:lnTo>
                  <a:lnTo>
                    <a:pt x="227" y="105"/>
                  </a:lnTo>
                  <a:lnTo>
                    <a:pt x="229" y="121"/>
                  </a:lnTo>
                  <a:lnTo>
                    <a:pt x="229" y="155"/>
                  </a:lnTo>
                  <a:lnTo>
                    <a:pt x="229" y="155"/>
                  </a:lnTo>
                  <a:lnTo>
                    <a:pt x="229" y="191"/>
                  </a:lnTo>
                  <a:lnTo>
                    <a:pt x="227" y="208"/>
                  </a:lnTo>
                  <a:lnTo>
                    <a:pt x="225" y="224"/>
                  </a:lnTo>
                  <a:lnTo>
                    <a:pt x="222" y="238"/>
                  </a:lnTo>
                  <a:lnTo>
                    <a:pt x="219" y="251"/>
                  </a:lnTo>
                  <a:lnTo>
                    <a:pt x="214" y="263"/>
                  </a:lnTo>
                  <a:lnTo>
                    <a:pt x="209" y="274"/>
                  </a:lnTo>
                  <a:lnTo>
                    <a:pt x="202" y="284"/>
                  </a:lnTo>
                  <a:lnTo>
                    <a:pt x="193" y="292"/>
                  </a:lnTo>
                  <a:lnTo>
                    <a:pt x="185" y="300"/>
                  </a:lnTo>
                  <a:lnTo>
                    <a:pt x="174" y="305"/>
                  </a:lnTo>
                  <a:lnTo>
                    <a:pt x="160" y="309"/>
                  </a:lnTo>
                  <a:lnTo>
                    <a:pt x="146" y="313"/>
                  </a:lnTo>
                  <a:lnTo>
                    <a:pt x="130" y="315"/>
                  </a:lnTo>
                  <a:lnTo>
                    <a:pt x="112" y="315"/>
                  </a:lnTo>
                  <a:close/>
                  <a:moveTo>
                    <a:pt x="117" y="34"/>
                  </a:moveTo>
                  <a:lnTo>
                    <a:pt x="117" y="34"/>
                  </a:lnTo>
                  <a:lnTo>
                    <a:pt x="104" y="35"/>
                  </a:lnTo>
                  <a:lnTo>
                    <a:pt x="93" y="37"/>
                  </a:lnTo>
                  <a:lnTo>
                    <a:pt x="85" y="40"/>
                  </a:lnTo>
                  <a:lnTo>
                    <a:pt x="76" y="44"/>
                  </a:lnTo>
                  <a:lnTo>
                    <a:pt x="70" y="50"/>
                  </a:lnTo>
                  <a:lnTo>
                    <a:pt x="64" y="56"/>
                  </a:lnTo>
                  <a:lnTo>
                    <a:pt x="59" y="63"/>
                  </a:lnTo>
                  <a:lnTo>
                    <a:pt x="55" y="71"/>
                  </a:lnTo>
                  <a:lnTo>
                    <a:pt x="52" y="80"/>
                  </a:lnTo>
                  <a:lnTo>
                    <a:pt x="50" y="90"/>
                  </a:lnTo>
                  <a:lnTo>
                    <a:pt x="46" y="111"/>
                  </a:lnTo>
                  <a:lnTo>
                    <a:pt x="45" y="134"/>
                  </a:lnTo>
                  <a:lnTo>
                    <a:pt x="44" y="158"/>
                  </a:lnTo>
                  <a:lnTo>
                    <a:pt x="44" y="158"/>
                  </a:lnTo>
                  <a:lnTo>
                    <a:pt x="44" y="184"/>
                  </a:lnTo>
                  <a:lnTo>
                    <a:pt x="45" y="207"/>
                  </a:lnTo>
                  <a:lnTo>
                    <a:pt x="48" y="228"/>
                  </a:lnTo>
                  <a:lnTo>
                    <a:pt x="51" y="236"/>
                  </a:lnTo>
                  <a:lnTo>
                    <a:pt x="53" y="246"/>
                  </a:lnTo>
                  <a:lnTo>
                    <a:pt x="57" y="253"/>
                  </a:lnTo>
                  <a:lnTo>
                    <a:pt x="62" y="261"/>
                  </a:lnTo>
                  <a:lnTo>
                    <a:pt x="68" y="267"/>
                  </a:lnTo>
                  <a:lnTo>
                    <a:pt x="74" y="272"/>
                  </a:lnTo>
                  <a:lnTo>
                    <a:pt x="83" y="277"/>
                  </a:lnTo>
                  <a:lnTo>
                    <a:pt x="91" y="279"/>
                  </a:lnTo>
                  <a:lnTo>
                    <a:pt x="102" y="281"/>
                  </a:lnTo>
                  <a:lnTo>
                    <a:pt x="114" y="281"/>
                  </a:lnTo>
                  <a:lnTo>
                    <a:pt x="114" y="281"/>
                  </a:lnTo>
                  <a:lnTo>
                    <a:pt x="125" y="281"/>
                  </a:lnTo>
                  <a:lnTo>
                    <a:pt x="136" y="279"/>
                  </a:lnTo>
                  <a:lnTo>
                    <a:pt x="146" y="277"/>
                  </a:lnTo>
                  <a:lnTo>
                    <a:pt x="153" y="272"/>
                  </a:lnTo>
                  <a:lnTo>
                    <a:pt x="160" y="267"/>
                  </a:lnTo>
                  <a:lnTo>
                    <a:pt x="165" y="261"/>
                  </a:lnTo>
                  <a:lnTo>
                    <a:pt x="170" y="253"/>
                  </a:lnTo>
                  <a:lnTo>
                    <a:pt x="175" y="245"/>
                  </a:lnTo>
                  <a:lnTo>
                    <a:pt x="177" y="236"/>
                  </a:lnTo>
                  <a:lnTo>
                    <a:pt x="180" y="227"/>
                  </a:lnTo>
                  <a:lnTo>
                    <a:pt x="184" y="205"/>
                  </a:lnTo>
                  <a:lnTo>
                    <a:pt x="185" y="182"/>
                  </a:lnTo>
                  <a:lnTo>
                    <a:pt x="185" y="157"/>
                  </a:lnTo>
                  <a:lnTo>
                    <a:pt x="185" y="157"/>
                  </a:lnTo>
                  <a:lnTo>
                    <a:pt x="185" y="133"/>
                  </a:lnTo>
                  <a:lnTo>
                    <a:pt x="184" y="110"/>
                  </a:lnTo>
                  <a:lnTo>
                    <a:pt x="181" y="89"/>
                  </a:lnTo>
                  <a:lnTo>
                    <a:pt x="179" y="79"/>
                  </a:lnTo>
                  <a:lnTo>
                    <a:pt x="176" y="71"/>
                  </a:lnTo>
                  <a:lnTo>
                    <a:pt x="173" y="62"/>
                  </a:lnTo>
                  <a:lnTo>
                    <a:pt x="168" y="55"/>
                  </a:lnTo>
                  <a:lnTo>
                    <a:pt x="162" y="49"/>
                  </a:lnTo>
                  <a:lnTo>
                    <a:pt x="156" y="44"/>
                  </a:lnTo>
                  <a:lnTo>
                    <a:pt x="148" y="40"/>
                  </a:lnTo>
                  <a:lnTo>
                    <a:pt x="139" y="37"/>
                  </a:lnTo>
                  <a:lnTo>
                    <a:pt x="129" y="35"/>
                  </a:lnTo>
                  <a:lnTo>
                    <a:pt x="11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4" name="Rectangle 67"/>
            <p:cNvSpPr>
              <a:spLocks noChangeArrowheads="1"/>
            </p:cNvSpPr>
            <p:nvPr/>
          </p:nvSpPr>
          <p:spPr bwMode="auto">
            <a:xfrm>
              <a:off x="5953918" y="567209"/>
              <a:ext cx="17462" cy="168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5" name="Freeform 68"/>
            <p:cNvSpPr>
              <a:spLocks noEditPoints="1"/>
            </p:cNvSpPr>
            <p:nvPr/>
          </p:nvSpPr>
          <p:spPr bwMode="auto">
            <a:xfrm>
              <a:off x="6001543" y="613247"/>
              <a:ext cx="90487" cy="125412"/>
            </a:xfrm>
            <a:custGeom>
              <a:avLst/>
              <a:gdLst>
                <a:gd name="T0" fmla="*/ 111 w 229"/>
                <a:gd name="T1" fmla="*/ 315 h 315"/>
                <a:gd name="T2" fmla="*/ 78 w 229"/>
                <a:gd name="T3" fmla="*/ 313 h 315"/>
                <a:gd name="T4" fmla="*/ 53 w 229"/>
                <a:gd name="T5" fmla="*/ 306 h 315"/>
                <a:gd name="T6" fmla="*/ 33 w 229"/>
                <a:gd name="T7" fmla="*/ 292 h 315"/>
                <a:gd name="T8" fmla="*/ 20 w 229"/>
                <a:gd name="T9" fmla="*/ 275 h 315"/>
                <a:gd name="T10" fmla="*/ 10 w 229"/>
                <a:gd name="T11" fmla="*/ 253 h 315"/>
                <a:gd name="T12" fmla="*/ 4 w 229"/>
                <a:gd name="T13" fmla="*/ 228 h 315"/>
                <a:gd name="T14" fmla="*/ 0 w 229"/>
                <a:gd name="T15" fmla="*/ 197 h 315"/>
                <a:gd name="T16" fmla="*/ 0 w 229"/>
                <a:gd name="T17" fmla="*/ 163 h 315"/>
                <a:gd name="T18" fmla="*/ 1 w 229"/>
                <a:gd name="T19" fmla="*/ 111 h 315"/>
                <a:gd name="T20" fmla="*/ 6 w 229"/>
                <a:gd name="T21" fmla="*/ 82 h 315"/>
                <a:gd name="T22" fmla="*/ 15 w 229"/>
                <a:gd name="T23" fmla="*/ 56 h 315"/>
                <a:gd name="T24" fmla="*/ 28 w 229"/>
                <a:gd name="T25" fmla="*/ 34 h 315"/>
                <a:gd name="T26" fmla="*/ 45 w 229"/>
                <a:gd name="T27" fmla="*/ 18 h 315"/>
                <a:gd name="T28" fmla="*/ 68 w 229"/>
                <a:gd name="T29" fmla="*/ 7 h 315"/>
                <a:gd name="T30" fmla="*/ 99 w 229"/>
                <a:gd name="T31" fmla="*/ 1 h 315"/>
                <a:gd name="T32" fmla="*/ 116 w 229"/>
                <a:gd name="T33" fmla="*/ 0 h 315"/>
                <a:gd name="T34" fmla="*/ 149 w 229"/>
                <a:gd name="T35" fmla="*/ 3 h 315"/>
                <a:gd name="T36" fmla="*/ 175 w 229"/>
                <a:gd name="T37" fmla="*/ 11 h 315"/>
                <a:gd name="T38" fmla="*/ 195 w 229"/>
                <a:gd name="T39" fmla="*/ 23 h 315"/>
                <a:gd name="T40" fmla="*/ 210 w 229"/>
                <a:gd name="T41" fmla="*/ 42 h 315"/>
                <a:gd name="T42" fmla="*/ 219 w 229"/>
                <a:gd name="T43" fmla="*/ 63 h 315"/>
                <a:gd name="T44" fmla="*/ 225 w 229"/>
                <a:gd name="T45" fmla="*/ 89 h 315"/>
                <a:gd name="T46" fmla="*/ 228 w 229"/>
                <a:gd name="T47" fmla="*/ 121 h 315"/>
                <a:gd name="T48" fmla="*/ 229 w 229"/>
                <a:gd name="T49" fmla="*/ 155 h 315"/>
                <a:gd name="T50" fmla="*/ 227 w 229"/>
                <a:gd name="T51" fmla="*/ 208 h 315"/>
                <a:gd name="T52" fmla="*/ 222 w 229"/>
                <a:gd name="T53" fmla="*/ 238 h 315"/>
                <a:gd name="T54" fmla="*/ 214 w 229"/>
                <a:gd name="T55" fmla="*/ 263 h 315"/>
                <a:gd name="T56" fmla="*/ 202 w 229"/>
                <a:gd name="T57" fmla="*/ 284 h 315"/>
                <a:gd name="T58" fmla="*/ 184 w 229"/>
                <a:gd name="T59" fmla="*/ 300 h 315"/>
                <a:gd name="T60" fmla="*/ 160 w 229"/>
                <a:gd name="T61" fmla="*/ 309 h 315"/>
                <a:gd name="T62" fmla="*/ 129 w 229"/>
                <a:gd name="T63" fmla="*/ 315 h 315"/>
                <a:gd name="T64" fmla="*/ 116 w 229"/>
                <a:gd name="T65" fmla="*/ 34 h 315"/>
                <a:gd name="T66" fmla="*/ 105 w 229"/>
                <a:gd name="T67" fmla="*/ 35 h 315"/>
                <a:gd name="T68" fmla="*/ 84 w 229"/>
                <a:gd name="T69" fmla="*/ 40 h 315"/>
                <a:gd name="T70" fmla="*/ 70 w 229"/>
                <a:gd name="T71" fmla="*/ 50 h 315"/>
                <a:gd name="T72" fmla="*/ 59 w 229"/>
                <a:gd name="T73" fmla="*/ 63 h 315"/>
                <a:gd name="T74" fmla="*/ 51 w 229"/>
                <a:gd name="T75" fmla="*/ 80 h 315"/>
                <a:gd name="T76" fmla="*/ 45 w 229"/>
                <a:gd name="T77" fmla="*/ 111 h 315"/>
                <a:gd name="T78" fmla="*/ 44 w 229"/>
                <a:gd name="T79" fmla="*/ 158 h 315"/>
                <a:gd name="T80" fmla="*/ 44 w 229"/>
                <a:gd name="T81" fmla="*/ 184 h 315"/>
                <a:gd name="T82" fmla="*/ 48 w 229"/>
                <a:gd name="T83" fmla="*/ 228 h 315"/>
                <a:gd name="T84" fmla="*/ 54 w 229"/>
                <a:gd name="T85" fmla="*/ 246 h 315"/>
                <a:gd name="T86" fmla="*/ 62 w 229"/>
                <a:gd name="T87" fmla="*/ 261 h 315"/>
                <a:gd name="T88" fmla="*/ 74 w 229"/>
                <a:gd name="T89" fmla="*/ 272 h 315"/>
                <a:gd name="T90" fmla="*/ 92 w 229"/>
                <a:gd name="T91" fmla="*/ 279 h 315"/>
                <a:gd name="T92" fmla="*/ 113 w 229"/>
                <a:gd name="T93" fmla="*/ 281 h 315"/>
                <a:gd name="T94" fmla="*/ 126 w 229"/>
                <a:gd name="T95" fmla="*/ 281 h 315"/>
                <a:gd name="T96" fmla="*/ 145 w 229"/>
                <a:gd name="T97" fmla="*/ 277 h 315"/>
                <a:gd name="T98" fmla="*/ 160 w 229"/>
                <a:gd name="T99" fmla="*/ 267 h 315"/>
                <a:gd name="T100" fmla="*/ 171 w 229"/>
                <a:gd name="T101" fmla="*/ 253 h 315"/>
                <a:gd name="T102" fmla="*/ 177 w 229"/>
                <a:gd name="T103" fmla="*/ 236 h 315"/>
                <a:gd name="T104" fmla="*/ 183 w 229"/>
                <a:gd name="T105" fmla="*/ 205 h 315"/>
                <a:gd name="T106" fmla="*/ 184 w 229"/>
                <a:gd name="T107" fmla="*/ 157 h 315"/>
                <a:gd name="T108" fmla="*/ 184 w 229"/>
                <a:gd name="T109" fmla="*/ 133 h 315"/>
                <a:gd name="T110" fmla="*/ 180 w 229"/>
                <a:gd name="T111" fmla="*/ 89 h 315"/>
                <a:gd name="T112" fmla="*/ 175 w 229"/>
                <a:gd name="T113" fmla="*/ 71 h 315"/>
                <a:gd name="T114" fmla="*/ 167 w 229"/>
                <a:gd name="T115" fmla="*/ 55 h 315"/>
                <a:gd name="T116" fmla="*/ 155 w 229"/>
                <a:gd name="T117" fmla="*/ 44 h 315"/>
                <a:gd name="T118" fmla="*/ 139 w 229"/>
                <a:gd name="T119" fmla="*/ 37 h 315"/>
                <a:gd name="T120" fmla="*/ 116 w 229"/>
                <a:gd name="T121" fmla="*/ 3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9" h="315">
                  <a:moveTo>
                    <a:pt x="111" y="315"/>
                  </a:moveTo>
                  <a:lnTo>
                    <a:pt x="111" y="315"/>
                  </a:lnTo>
                  <a:lnTo>
                    <a:pt x="94" y="315"/>
                  </a:lnTo>
                  <a:lnTo>
                    <a:pt x="78" y="313"/>
                  </a:lnTo>
                  <a:lnTo>
                    <a:pt x="65" y="309"/>
                  </a:lnTo>
                  <a:lnTo>
                    <a:pt x="53" y="306"/>
                  </a:lnTo>
                  <a:lnTo>
                    <a:pt x="43" y="300"/>
                  </a:lnTo>
                  <a:lnTo>
                    <a:pt x="33" y="292"/>
                  </a:lnTo>
                  <a:lnTo>
                    <a:pt x="26" y="285"/>
                  </a:lnTo>
                  <a:lnTo>
                    <a:pt x="20" y="275"/>
                  </a:lnTo>
                  <a:lnTo>
                    <a:pt x="14" y="266"/>
                  </a:lnTo>
                  <a:lnTo>
                    <a:pt x="10" y="253"/>
                  </a:lnTo>
                  <a:lnTo>
                    <a:pt x="6" y="241"/>
                  </a:lnTo>
                  <a:lnTo>
                    <a:pt x="4" y="228"/>
                  </a:lnTo>
                  <a:lnTo>
                    <a:pt x="1" y="213"/>
                  </a:lnTo>
                  <a:lnTo>
                    <a:pt x="0" y="197"/>
                  </a:lnTo>
                  <a:lnTo>
                    <a:pt x="0" y="163"/>
                  </a:lnTo>
                  <a:lnTo>
                    <a:pt x="0" y="163"/>
                  </a:lnTo>
                  <a:lnTo>
                    <a:pt x="0" y="128"/>
                  </a:lnTo>
                  <a:lnTo>
                    <a:pt x="1" y="111"/>
                  </a:lnTo>
                  <a:lnTo>
                    <a:pt x="4" y="96"/>
                  </a:lnTo>
                  <a:lnTo>
                    <a:pt x="6" y="82"/>
                  </a:lnTo>
                  <a:lnTo>
                    <a:pt x="10" y="68"/>
                  </a:lnTo>
                  <a:lnTo>
                    <a:pt x="15" y="56"/>
                  </a:lnTo>
                  <a:lnTo>
                    <a:pt x="21" y="45"/>
                  </a:lnTo>
                  <a:lnTo>
                    <a:pt x="28" y="34"/>
                  </a:lnTo>
                  <a:lnTo>
                    <a:pt x="36" y="26"/>
                  </a:lnTo>
                  <a:lnTo>
                    <a:pt x="45" y="18"/>
                  </a:lnTo>
                  <a:lnTo>
                    <a:pt x="56" y="12"/>
                  </a:lnTo>
                  <a:lnTo>
                    <a:pt x="68" y="7"/>
                  </a:lnTo>
                  <a:lnTo>
                    <a:pt x="83" y="4"/>
                  </a:lnTo>
                  <a:lnTo>
                    <a:pt x="99" y="1"/>
                  </a:lnTo>
                  <a:lnTo>
                    <a:pt x="116" y="0"/>
                  </a:lnTo>
                  <a:lnTo>
                    <a:pt x="116" y="0"/>
                  </a:lnTo>
                  <a:lnTo>
                    <a:pt x="134" y="1"/>
                  </a:lnTo>
                  <a:lnTo>
                    <a:pt x="149" y="3"/>
                  </a:lnTo>
                  <a:lnTo>
                    <a:pt x="163" y="6"/>
                  </a:lnTo>
                  <a:lnTo>
                    <a:pt x="175" y="11"/>
                  </a:lnTo>
                  <a:lnTo>
                    <a:pt x="185" y="17"/>
                  </a:lnTo>
                  <a:lnTo>
                    <a:pt x="195" y="23"/>
                  </a:lnTo>
                  <a:lnTo>
                    <a:pt x="202" y="32"/>
                  </a:lnTo>
                  <a:lnTo>
                    <a:pt x="210" y="42"/>
                  </a:lnTo>
                  <a:lnTo>
                    <a:pt x="214" y="51"/>
                  </a:lnTo>
                  <a:lnTo>
                    <a:pt x="219" y="63"/>
                  </a:lnTo>
                  <a:lnTo>
                    <a:pt x="223" y="76"/>
                  </a:lnTo>
                  <a:lnTo>
                    <a:pt x="225" y="89"/>
                  </a:lnTo>
                  <a:lnTo>
                    <a:pt x="227" y="105"/>
                  </a:lnTo>
                  <a:lnTo>
                    <a:pt x="228" y="121"/>
                  </a:lnTo>
                  <a:lnTo>
                    <a:pt x="229" y="155"/>
                  </a:lnTo>
                  <a:lnTo>
                    <a:pt x="229" y="155"/>
                  </a:lnTo>
                  <a:lnTo>
                    <a:pt x="228" y="191"/>
                  </a:lnTo>
                  <a:lnTo>
                    <a:pt x="227" y="208"/>
                  </a:lnTo>
                  <a:lnTo>
                    <a:pt x="225" y="224"/>
                  </a:lnTo>
                  <a:lnTo>
                    <a:pt x="222" y="238"/>
                  </a:lnTo>
                  <a:lnTo>
                    <a:pt x="219" y="251"/>
                  </a:lnTo>
                  <a:lnTo>
                    <a:pt x="214" y="263"/>
                  </a:lnTo>
                  <a:lnTo>
                    <a:pt x="208" y="274"/>
                  </a:lnTo>
                  <a:lnTo>
                    <a:pt x="202" y="284"/>
                  </a:lnTo>
                  <a:lnTo>
                    <a:pt x="194" y="292"/>
                  </a:lnTo>
                  <a:lnTo>
                    <a:pt x="184" y="300"/>
                  </a:lnTo>
                  <a:lnTo>
                    <a:pt x="173" y="305"/>
                  </a:lnTo>
                  <a:lnTo>
                    <a:pt x="160" y="309"/>
                  </a:lnTo>
                  <a:lnTo>
                    <a:pt x="146" y="313"/>
                  </a:lnTo>
                  <a:lnTo>
                    <a:pt x="129" y="315"/>
                  </a:lnTo>
                  <a:lnTo>
                    <a:pt x="111" y="315"/>
                  </a:lnTo>
                  <a:close/>
                  <a:moveTo>
                    <a:pt x="116" y="34"/>
                  </a:moveTo>
                  <a:lnTo>
                    <a:pt x="116" y="34"/>
                  </a:lnTo>
                  <a:lnTo>
                    <a:pt x="105" y="35"/>
                  </a:lnTo>
                  <a:lnTo>
                    <a:pt x="94" y="37"/>
                  </a:lnTo>
                  <a:lnTo>
                    <a:pt x="84" y="40"/>
                  </a:lnTo>
                  <a:lnTo>
                    <a:pt x="77" y="44"/>
                  </a:lnTo>
                  <a:lnTo>
                    <a:pt x="70" y="50"/>
                  </a:lnTo>
                  <a:lnTo>
                    <a:pt x="64" y="56"/>
                  </a:lnTo>
                  <a:lnTo>
                    <a:pt x="59" y="63"/>
                  </a:lnTo>
                  <a:lnTo>
                    <a:pt x="55" y="71"/>
                  </a:lnTo>
                  <a:lnTo>
                    <a:pt x="51" y="80"/>
                  </a:lnTo>
                  <a:lnTo>
                    <a:pt x="49" y="90"/>
                  </a:lnTo>
                  <a:lnTo>
                    <a:pt x="45" y="111"/>
                  </a:lnTo>
                  <a:lnTo>
                    <a:pt x="44" y="134"/>
                  </a:lnTo>
                  <a:lnTo>
                    <a:pt x="44" y="158"/>
                  </a:lnTo>
                  <a:lnTo>
                    <a:pt x="44" y="158"/>
                  </a:lnTo>
                  <a:lnTo>
                    <a:pt x="44" y="184"/>
                  </a:lnTo>
                  <a:lnTo>
                    <a:pt x="45" y="207"/>
                  </a:lnTo>
                  <a:lnTo>
                    <a:pt x="48" y="228"/>
                  </a:lnTo>
                  <a:lnTo>
                    <a:pt x="50" y="236"/>
                  </a:lnTo>
                  <a:lnTo>
                    <a:pt x="54" y="246"/>
                  </a:lnTo>
                  <a:lnTo>
                    <a:pt x="57" y="253"/>
                  </a:lnTo>
                  <a:lnTo>
                    <a:pt x="62" y="261"/>
                  </a:lnTo>
                  <a:lnTo>
                    <a:pt x="67" y="267"/>
                  </a:lnTo>
                  <a:lnTo>
                    <a:pt x="74" y="272"/>
                  </a:lnTo>
                  <a:lnTo>
                    <a:pt x="82" y="277"/>
                  </a:lnTo>
                  <a:lnTo>
                    <a:pt x="92" y="279"/>
                  </a:lnTo>
                  <a:lnTo>
                    <a:pt x="101" y="281"/>
                  </a:lnTo>
                  <a:lnTo>
                    <a:pt x="113" y="281"/>
                  </a:lnTo>
                  <a:lnTo>
                    <a:pt x="113" y="281"/>
                  </a:lnTo>
                  <a:lnTo>
                    <a:pt x="126" y="281"/>
                  </a:lnTo>
                  <a:lnTo>
                    <a:pt x="135" y="279"/>
                  </a:lnTo>
                  <a:lnTo>
                    <a:pt x="145" y="277"/>
                  </a:lnTo>
                  <a:lnTo>
                    <a:pt x="152" y="272"/>
                  </a:lnTo>
                  <a:lnTo>
                    <a:pt x="160" y="267"/>
                  </a:lnTo>
                  <a:lnTo>
                    <a:pt x="166" y="261"/>
                  </a:lnTo>
                  <a:lnTo>
                    <a:pt x="171" y="253"/>
                  </a:lnTo>
                  <a:lnTo>
                    <a:pt x="174" y="245"/>
                  </a:lnTo>
                  <a:lnTo>
                    <a:pt x="177" y="236"/>
                  </a:lnTo>
                  <a:lnTo>
                    <a:pt x="179" y="227"/>
                  </a:lnTo>
                  <a:lnTo>
                    <a:pt x="183" y="205"/>
                  </a:lnTo>
                  <a:lnTo>
                    <a:pt x="184" y="182"/>
                  </a:lnTo>
                  <a:lnTo>
                    <a:pt x="184" y="157"/>
                  </a:lnTo>
                  <a:lnTo>
                    <a:pt x="184" y="157"/>
                  </a:lnTo>
                  <a:lnTo>
                    <a:pt x="184" y="133"/>
                  </a:lnTo>
                  <a:lnTo>
                    <a:pt x="183" y="110"/>
                  </a:lnTo>
                  <a:lnTo>
                    <a:pt x="180" y="89"/>
                  </a:lnTo>
                  <a:lnTo>
                    <a:pt x="178" y="79"/>
                  </a:lnTo>
                  <a:lnTo>
                    <a:pt x="175" y="71"/>
                  </a:lnTo>
                  <a:lnTo>
                    <a:pt x="172" y="62"/>
                  </a:lnTo>
                  <a:lnTo>
                    <a:pt x="167" y="55"/>
                  </a:lnTo>
                  <a:lnTo>
                    <a:pt x="162" y="49"/>
                  </a:lnTo>
                  <a:lnTo>
                    <a:pt x="155" y="44"/>
                  </a:lnTo>
                  <a:lnTo>
                    <a:pt x="147" y="40"/>
                  </a:lnTo>
                  <a:lnTo>
                    <a:pt x="139" y="37"/>
                  </a:lnTo>
                  <a:lnTo>
                    <a:pt x="128" y="35"/>
                  </a:lnTo>
                  <a:lnTo>
                    <a:pt x="116"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6" name="Freeform 71"/>
            <p:cNvSpPr>
              <a:spLocks/>
            </p:cNvSpPr>
            <p:nvPr/>
          </p:nvSpPr>
          <p:spPr bwMode="auto">
            <a:xfrm>
              <a:off x="6174581" y="613247"/>
              <a:ext cx="84137" cy="122237"/>
            </a:xfrm>
            <a:custGeom>
              <a:avLst/>
              <a:gdLst>
                <a:gd name="T0" fmla="*/ 165 w 209"/>
                <a:gd name="T1" fmla="*/ 308 h 308"/>
                <a:gd name="T2" fmla="*/ 165 w 209"/>
                <a:gd name="T3" fmla="*/ 98 h 308"/>
                <a:gd name="T4" fmla="*/ 165 w 209"/>
                <a:gd name="T5" fmla="*/ 98 h 308"/>
                <a:gd name="T6" fmla="*/ 165 w 209"/>
                <a:gd name="T7" fmla="*/ 84 h 308"/>
                <a:gd name="T8" fmla="*/ 163 w 209"/>
                <a:gd name="T9" fmla="*/ 72 h 308"/>
                <a:gd name="T10" fmla="*/ 161 w 209"/>
                <a:gd name="T11" fmla="*/ 61 h 308"/>
                <a:gd name="T12" fmla="*/ 156 w 209"/>
                <a:gd name="T13" fmla="*/ 52 h 308"/>
                <a:gd name="T14" fmla="*/ 148 w 209"/>
                <a:gd name="T15" fmla="*/ 45 h 308"/>
                <a:gd name="T16" fmla="*/ 140 w 209"/>
                <a:gd name="T17" fmla="*/ 40 h 308"/>
                <a:gd name="T18" fmla="*/ 129 w 209"/>
                <a:gd name="T19" fmla="*/ 37 h 308"/>
                <a:gd name="T20" fmla="*/ 117 w 209"/>
                <a:gd name="T21" fmla="*/ 35 h 308"/>
                <a:gd name="T22" fmla="*/ 117 w 209"/>
                <a:gd name="T23" fmla="*/ 35 h 308"/>
                <a:gd name="T24" fmla="*/ 107 w 209"/>
                <a:gd name="T25" fmla="*/ 37 h 308"/>
                <a:gd name="T26" fmla="*/ 100 w 209"/>
                <a:gd name="T27" fmla="*/ 38 h 308"/>
                <a:gd name="T28" fmla="*/ 91 w 209"/>
                <a:gd name="T29" fmla="*/ 40 h 308"/>
                <a:gd name="T30" fmla="*/ 84 w 209"/>
                <a:gd name="T31" fmla="*/ 43 h 308"/>
                <a:gd name="T32" fmla="*/ 78 w 209"/>
                <a:gd name="T33" fmla="*/ 46 h 308"/>
                <a:gd name="T34" fmla="*/ 72 w 209"/>
                <a:gd name="T35" fmla="*/ 51 h 308"/>
                <a:gd name="T36" fmla="*/ 67 w 209"/>
                <a:gd name="T37" fmla="*/ 57 h 308"/>
                <a:gd name="T38" fmla="*/ 62 w 209"/>
                <a:gd name="T39" fmla="*/ 62 h 308"/>
                <a:gd name="T40" fmla="*/ 57 w 209"/>
                <a:gd name="T41" fmla="*/ 70 h 308"/>
                <a:gd name="T42" fmla="*/ 54 w 209"/>
                <a:gd name="T43" fmla="*/ 77 h 308"/>
                <a:gd name="T44" fmla="*/ 49 w 209"/>
                <a:gd name="T45" fmla="*/ 93 h 308"/>
                <a:gd name="T46" fmla="*/ 45 w 209"/>
                <a:gd name="T47" fmla="*/ 110 h 308"/>
                <a:gd name="T48" fmla="*/ 44 w 209"/>
                <a:gd name="T49" fmla="*/ 129 h 308"/>
                <a:gd name="T50" fmla="*/ 44 w 209"/>
                <a:gd name="T51" fmla="*/ 308 h 308"/>
                <a:gd name="T52" fmla="*/ 0 w 209"/>
                <a:gd name="T53" fmla="*/ 308 h 308"/>
                <a:gd name="T54" fmla="*/ 0 w 209"/>
                <a:gd name="T55" fmla="*/ 7 h 308"/>
                <a:gd name="T56" fmla="*/ 33 w 209"/>
                <a:gd name="T57" fmla="*/ 7 h 308"/>
                <a:gd name="T58" fmla="*/ 40 w 209"/>
                <a:gd name="T59" fmla="*/ 46 h 308"/>
                <a:gd name="T60" fmla="*/ 44 w 209"/>
                <a:gd name="T61" fmla="*/ 46 h 308"/>
                <a:gd name="T62" fmla="*/ 44 w 209"/>
                <a:gd name="T63" fmla="*/ 46 h 308"/>
                <a:gd name="T64" fmla="*/ 50 w 209"/>
                <a:gd name="T65" fmla="*/ 34 h 308"/>
                <a:gd name="T66" fmla="*/ 58 w 209"/>
                <a:gd name="T67" fmla="*/ 26 h 308"/>
                <a:gd name="T68" fmla="*/ 67 w 209"/>
                <a:gd name="T69" fmla="*/ 17 h 308"/>
                <a:gd name="T70" fmla="*/ 78 w 209"/>
                <a:gd name="T71" fmla="*/ 11 h 308"/>
                <a:gd name="T72" fmla="*/ 88 w 209"/>
                <a:gd name="T73" fmla="*/ 6 h 308"/>
                <a:gd name="T74" fmla="*/ 100 w 209"/>
                <a:gd name="T75" fmla="*/ 3 h 308"/>
                <a:gd name="T76" fmla="*/ 112 w 209"/>
                <a:gd name="T77" fmla="*/ 1 h 308"/>
                <a:gd name="T78" fmla="*/ 125 w 209"/>
                <a:gd name="T79" fmla="*/ 0 h 308"/>
                <a:gd name="T80" fmla="*/ 125 w 209"/>
                <a:gd name="T81" fmla="*/ 0 h 308"/>
                <a:gd name="T82" fmla="*/ 136 w 209"/>
                <a:gd name="T83" fmla="*/ 1 h 308"/>
                <a:gd name="T84" fmla="*/ 146 w 209"/>
                <a:gd name="T85" fmla="*/ 3 h 308"/>
                <a:gd name="T86" fmla="*/ 156 w 209"/>
                <a:gd name="T87" fmla="*/ 4 h 308"/>
                <a:gd name="T88" fmla="*/ 164 w 209"/>
                <a:gd name="T89" fmla="*/ 6 h 308"/>
                <a:gd name="T90" fmla="*/ 172 w 209"/>
                <a:gd name="T91" fmla="*/ 10 h 308"/>
                <a:gd name="T92" fmla="*/ 178 w 209"/>
                <a:gd name="T93" fmla="*/ 14 h 308"/>
                <a:gd name="T94" fmla="*/ 185 w 209"/>
                <a:gd name="T95" fmla="*/ 18 h 308"/>
                <a:gd name="T96" fmla="*/ 190 w 209"/>
                <a:gd name="T97" fmla="*/ 24 h 308"/>
                <a:gd name="T98" fmla="*/ 195 w 209"/>
                <a:gd name="T99" fmla="*/ 31 h 308"/>
                <a:gd name="T100" fmla="*/ 198 w 209"/>
                <a:gd name="T101" fmla="*/ 37 h 308"/>
                <a:gd name="T102" fmla="*/ 202 w 209"/>
                <a:gd name="T103" fmla="*/ 44 h 308"/>
                <a:gd name="T104" fmla="*/ 204 w 209"/>
                <a:gd name="T105" fmla="*/ 52 h 308"/>
                <a:gd name="T106" fmla="*/ 207 w 209"/>
                <a:gd name="T107" fmla="*/ 61 h 308"/>
                <a:gd name="T108" fmla="*/ 208 w 209"/>
                <a:gd name="T109" fmla="*/ 71 h 308"/>
                <a:gd name="T110" fmla="*/ 209 w 209"/>
                <a:gd name="T111" fmla="*/ 91 h 308"/>
                <a:gd name="T112" fmla="*/ 209 w 209"/>
                <a:gd name="T113" fmla="*/ 308 h 308"/>
                <a:gd name="T114" fmla="*/ 165 w 209"/>
                <a:gd name="T11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9" h="308">
                  <a:moveTo>
                    <a:pt x="165" y="308"/>
                  </a:moveTo>
                  <a:lnTo>
                    <a:pt x="165" y="98"/>
                  </a:lnTo>
                  <a:lnTo>
                    <a:pt x="165" y="98"/>
                  </a:lnTo>
                  <a:lnTo>
                    <a:pt x="165" y="84"/>
                  </a:lnTo>
                  <a:lnTo>
                    <a:pt x="163" y="72"/>
                  </a:lnTo>
                  <a:lnTo>
                    <a:pt x="161" y="61"/>
                  </a:lnTo>
                  <a:lnTo>
                    <a:pt x="156" y="52"/>
                  </a:lnTo>
                  <a:lnTo>
                    <a:pt x="148" y="45"/>
                  </a:lnTo>
                  <a:lnTo>
                    <a:pt x="140" y="40"/>
                  </a:lnTo>
                  <a:lnTo>
                    <a:pt x="129" y="37"/>
                  </a:lnTo>
                  <a:lnTo>
                    <a:pt x="117" y="35"/>
                  </a:lnTo>
                  <a:lnTo>
                    <a:pt x="117" y="35"/>
                  </a:lnTo>
                  <a:lnTo>
                    <a:pt x="107" y="37"/>
                  </a:lnTo>
                  <a:lnTo>
                    <a:pt x="100" y="38"/>
                  </a:lnTo>
                  <a:lnTo>
                    <a:pt x="91" y="40"/>
                  </a:lnTo>
                  <a:lnTo>
                    <a:pt x="84" y="43"/>
                  </a:lnTo>
                  <a:lnTo>
                    <a:pt x="78" y="46"/>
                  </a:lnTo>
                  <a:lnTo>
                    <a:pt x="72" y="51"/>
                  </a:lnTo>
                  <a:lnTo>
                    <a:pt x="67" y="57"/>
                  </a:lnTo>
                  <a:lnTo>
                    <a:pt x="62" y="62"/>
                  </a:lnTo>
                  <a:lnTo>
                    <a:pt x="57" y="70"/>
                  </a:lnTo>
                  <a:lnTo>
                    <a:pt x="54" y="77"/>
                  </a:lnTo>
                  <a:lnTo>
                    <a:pt x="49" y="93"/>
                  </a:lnTo>
                  <a:lnTo>
                    <a:pt x="45" y="110"/>
                  </a:lnTo>
                  <a:lnTo>
                    <a:pt x="44" y="129"/>
                  </a:lnTo>
                  <a:lnTo>
                    <a:pt x="44" y="308"/>
                  </a:lnTo>
                  <a:lnTo>
                    <a:pt x="0" y="308"/>
                  </a:lnTo>
                  <a:lnTo>
                    <a:pt x="0" y="7"/>
                  </a:lnTo>
                  <a:lnTo>
                    <a:pt x="33" y="7"/>
                  </a:lnTo>
                  <a:lnTo>
                    <a:pt x="40" y="46"/>
                  </a:lnTo>
                  <a:lnTo>
                    <a:pt x="44" y="46"/>
                  </a:lnTo>
                  <a:lnTo>
                    <a:pt x="44" y="46"/>
                  </a:lnTo>
                  <a:lnTo>
                    <a:pt x="50" y="34"/>
                  </a:lnTo>
                  <a:lnTo>
                    <a:pt x="58" y="26"/>
                  </a:lnTo>
                  <a:lnTo>
                    <a:pt x="67" y="17"/>
                  </a:lnTo>
                  <a:lnTo>
                    <a:pt x="78" y="11"/>
                  </a:lnTo>
                  <a:lnTo>
                    <a:pt x="88" y="6"/>
                  </a:lnTo>
                  <a:lnTo>
                    <a:pt x="100" y="3"/>
                  </a:lnTo>
                  <a:lnTo>
                    <a:pt x="112" y="1"/>
                  </a:lnTo>
                  <a:lnTo>
                    <a:pt x="125" y="0"/>
                  </a:lnTo>
                  <a:lnTo>
                    <a:pt x="125" y="0"/>
                  </a:lnTo>
                  <a:lnTo>
                    <a:pt x="136" y="1"/>
                  </a:lnTo>
                  <a:lnTo>
                    <a:pt x="146" y="3"/>
                  </a:lnTo>
                  <a:lnTo>
                    <a:pt x="156" y="4"/>
                  </a:lnTo>
                  <a:lnTo>
                    <a:pt x="164" y="6"/>
                  </a:lnTo>
                  <a:lnTo>
                    <a:pt x="172" y="10"/>
                  </a:lnTo>
                  <a:lnTo>
                    <a:pt x="178" y="14"/>
                  </a:lnTo>
                  <a:lnTo>
                    <a:pt x="185" y="18"/>
                  </a:lnTo>
                  <a:lnTo>
                    <a:pt x="190" y="24"/>
                  </a:lnTo>
                  <a:lnTo>
                    <a:pt x="195" y="31"/>
                  </a:lnTo>
                  <a:lnTo>
                    <a:pt x="198" y="37"/>
                  </a:lnTo>
                  <a:lnTo>
                    <a:pt x="202" y="44"/>
                  </a:lnTo>
                  <a:lnTo>
                    <a:pt x="204" y="52"/>
                  </a:lnTo>
                  <a:lnTo>
                    <a:pt x="207" y="61"/>
                  </a:lnTo>
                  <a:lnTo>
                    <a:pt x="208" y="71"/>
                  </a:lnTo>
                  <a:lnTo>
                    <a:pt x="209" y="91"/>
                  </a:lnTo>
                  <a:lnTo>
                    <a:pt x="209" y="308"/>
                  </a:lnTo>
                  <a:lnTo>
                    <a:pt x="165" y="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7" name="Freeform 72"/>
            <p:cNvSpPr>
              <a:spLocks/>
            </p:cNvSpPr>
            <p:nvPr/>
          </p:nvSpPr>
          <p:spPr bwMode="auto">
            <a:xfrm>
              <a:off x="6293643" y="616422"/>
              <a:ext cx="82550" cy="122237"/>
            </a:xfrm>
            <a:custGeom>
              <a:avLst/>
              <a:gdLst>
                <a:gd name="T0" fmla="*/ 45 w 211"/>
                <a:gd name="T1" fmla="*/ 0 h 308"/>
                <a:gd name="T2" fmla="*/ 45 w 211"/>
                <a:gd name="T3" fmla="*/ 210 h 308"/>
                <a:gd name="T4" fmla="*/ 45 w 211"/>
                <a:gd name="T5" fmla="*/ 210 h 308"/>
                <a:gd name="T6" fmla="*/ 45 w 211"/>
                <a:gd name="T7" fmla="*/ 226 h 308"/>
                <a:gd name="T8" fmla="*/ 48 w 211"/>
                <a:gd name="T9" fmla="*/ 238 h 308"/>
                <a:gd name="T10" fmla="*/ 51 w 211"/>
                <a:gd name="T11" fmla="*/ 249 h 308"/>
                <a:gd name="T12" fmla="*/ 56 w 211"/>
                <a:gd name="T13" fmla="*/ 259 h 308"/>
                <a:gd name="T14" fmla="*/ 62 w 211"/>
                <a:gd name="T15" fmla="*/ 265 h 308"/>
                <a:gd name="T16" fmla="*/ 72 w 211"/>
                <a:gd name="T17" fmla="*/ 270 h 308"/>
                <a:gd name="T18" fmla="*/ 83 w 211"/>
                <a:gd name="T19" fmla="*/ 272 h 308"/>
                <a:gd name="T20" fmla="*/ 95 w 211"/>
                <a:gd name="T21" fmla="*/ 273 h 308"/>
                <a:gd name="T22" fmla="*/ 95 w 211"/>
                <a:gd name="T23" fmla="*/ 273 h 308"/>
                <a:gd name="T24" fmla="*/ 105 w 211"/>
                <a:gd name="T25" fmla="*/ 273 h 308"/>
                <a:gd name="T26" fmla="*/ 113 w 211"/>
                <a:gd name="T27" fmla="*/ 271 h 308"/>
                <a:gd name="T28" fmla="*/ 121 w 211"/>
                <a:gd name="T29" fmla="*/ 268 h 308"/>
                <a:gd name="T30" fmla="*/ 128 w 211"/>
                <a:gd name="T31" fmla="*/ 266 h 308"/>
                <a:gd name="T32" fmla="*/ 134 w 211"/>
                <a:gd name="T33" fmla="*/ 261 h 308"/>
                <a:gd name="T34" fmla="*/ 140 w 211"/>
                <a:gd name="T35" fmla="*/ 256 h 308"/>
                <a:gd name="T36" fmla="*/ 145 w 211"/>
                <a:gd name="T37" fmla="*/ 251 h 308"/>
                <a:gd name="T38" fmla="*/ 150 w 211"/>
                <a:gd name="T39" fmla="*/ 245 h 308"/>
                <a:gd name="T40" fmla="*/ 153 w 211"/>
                <a:gd name="T41" fmla="*/ 238 h 308"/>
                <a:gd name="T42" fmla="*/ 157 w 211"/>
                <a:gd name="T43" fmla="*/ 231 h 308"/>
                <a:gd name="T44" fmla="*/ 162 w 211"/>
                <a:gd name="T45" fmla="*/ 216 h 308"/>
                <a:gd name="T46" fmla="*/ 166 w 211"/>
                <a:gd name="T47" fmla="*/ 199 h 308"/>
                <a:gd name="T48" fmla="*/ 167 w 211"/>
                <a:gd name="T49" fmla="*/ 181 h 308"/>
                <a:gd name="T50" fmla="*/ 167 w 211"/>
                <a:gd name="T51" fmla="*/ 0 h 308"/>
                <a:gd name="T52" fmla="*/ 211 w 211"/>
                <a:gd name="T53" fmla="*/ 0 h 308"/>
                <a:gd name="T54" fmla="*/ 211 w 211"/>
                <a:gd name="T55" fmla="*/ 301 h 308"/>
                <a:gd name="T56" fmla="*/ 178 w 211"/>
                <a:gd name="T57" fmla="*/ 301 h 308"/>
                <a:gd name="T58" fmla="*/ 170 w 211"/>
                <a:gd name="T59" fmla="*/ 263 h 308"/>
                <a:gd name="T60" fmla="*/ 167 w 211"/>
                <a:gd name="T61" fmla="*/ 263 h 308"/>
                <a:gd name="T62" fmla="*/ 167 w 211"/>
                <a:gd name="T63" fmla="*/ 263 h 308"/>
                <a:gd name="T64" fmla="*/ 159 w 211"/>
                <a:gd name="T65" fmla="*/ 274 h 308"/>
                <a:gd name="T66" fmla="*/ 151 w 211"/>
                <a:gd name="T67" fmla="*/ 284 h 308"/>
                <a:gd name="T68" fmla="*/ 142 w 211"/>
                <a:gd name="T69" fmla="*/ 291 h 308"/>
                <a:gd name="T70" fmla="*/ 133 w 211"/>
                <a:gd name="T71" fmla="*/ 298 h 308"/>
                <a:gd name="T72" fmla="*/ 122 w 211"/>
                <a:gd name="T73" fmla="*/ 302 h 308"/>
                <a:gd name="T74" fmla="*/ 111 w 211"/>
                <a:gd name="T75" fmla="*/ 306 h 308"/>
                <a:gd name="T76" fmla="*/ 97 w 211"/>
                <a:gd name="T77" fmla="*/ 308 h 308"/>
                <a:gd name="T78" fmla="*/ 85 w 211"/>
                <a:gd name="T79" fmla="*/ 308 h 308"/>
                <a:gd name="T80" fmla="*/ 85 w 211"/>
                <a:gd name="T81" fmla="*/ 308 h 308"/>
                <a:gd name="T82" fmla="*/ 74 w 211"/>
                <a:gd name="T83" fmla="*/ 308 h 308"/>
                <a:gd name="T84" fmla="*/ 65 w 211"/>
                <a:gd name="T85" fmla="*/ 307 h 308"/>
                <a:gd name="T86" fmla="*/ 56 w 211"/>
                <a:gd name="T87" fmla="*/ 305 h 308"/>
                <a:gd name="T88" fmla="*/ 49 w 211"/>
                <a:gd name="T89" fmla="*/ 302 h 308"/>
                <a:gd name="T90" fmla="*/ 40 w 211"/>
                <a:gd name="T91" fmla="*/ 299 h 308"/>
                <a:gd name="T92" fmla="*/ 34 w 211"/>
                <a:gd name="T93" fmla="*/ 295 h 308"/>
                <a:gd name="T94" fmla="*/ 28 w 211"/>
                <a:gd name="T95" fmla="*/ 290 h 308"/>
                <a:gd name="T96" fmla="*/ 22 w 211"/>
                <a:gd name="T97" fmla="*/ 284 h 308"/>
                <a:gd name="T98" fmla="*/ 17 w 211"/>
                <a:gd name="T99" fmla="*/ 278 h 308"/>
                <a:gd name="T100" fmla="*/ 12 w 211"/>
                <a:gd name="T101" fmla="*/ 272 h 308"/>
                <a:gd name="T102" fmla="*/ 9 w 211"/>
                <a:gd name="T103" fmla="*/ 265 h 308"/>
                <a:gd name="T104" fmla="*/ 6 w 211"/>
                <a:gd name="T105" fmla="*/ 256 h 308"/>
                <a:gd name="T106" fmla="*/ 4 w 211"/>
                <a:gd name="T107" fmla="*/ 248 h 308"/>
                <a:gd name="T108" fmla="*/ 3 w 211"/>
                <a:gd name="T109" fmla="*/ 238 h 308"/>
                <a:gd name="T110" fmla="*/ 0 w 211"/>
                <a:gd name="T111" fmla="*/ 218 h 308"/>
                <a:gd name="T112" fmla="*/ 0 w 211"/>
                <a:gd name="T113" fmla="*/ 0 h 308"/>
                <a:gd name="T114" fmla="*/ 45 w 211"/>
                <a:gd name="T115"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308">
                  <a:moveTo>
                    <a:pt x="45" y="0"/>
                  </a:moveTo>
                  <a:lnTo>
                    <a:pt x="45" y="210"/>
                  </a:lnTo>
                  <a:lnTo>
                    <a:pt x="45" y="210"/>
                  </a:lnTo>
                  <a:lnTo>
                    <a:pt x="45" y="226"/>
                  </a:lnTo>
                  <a:lnTo>
                    <a:pt x="48" y="238"/>
                  </a:lnTo>
                  <a:lnTo>
                    <a:pt x="51" y="249"/>
                  </a:lnTo>
                  <a:lnTo>
                    <a:pt x="56" y="259"/>
                  </a:lnTo>
                  <a:lnTo>
                    <a:pt x="62" y="265"/>
                  </a:lnTo>
                  <a:lnTo>
                    <a:pt x="72" y="270"/>
                  </a:lnTo>
                  <a:lnTo>
                    <a:pt x="83" y="272"/>
                  </a:lnTo>
                  <a:lnTo>
                    <a:pt x="95" y="273"/>
                  </a:lnTo>
                  <a:lnTo>
                    <a:pt x="95" y="273"/>
                  </a:lnTo>
                  <a:lnTo>
                    <a:pt x="105" y="273"/>
                  </a:lnTo>
                  <a:lnTo>
                    <a:pt x="113" y="271"/>
                  </a:lnTo>
                  <a:lnTo>
                    <a:pt x="121" y="268"/>
                  </a:lnTo>
                  <a:lnTo>
                    <a:pt x="128" y="266"/>
                  </a:lnTo>
                  <a:lnTo>
                    <a:pt x="134" y="261"/>
                  </a:lnTo>
                  <a:lnTo>
                    <a:pt x="140" y="256"/>
                  </a:lnTo>
                  <a:lnTo>
                    <a:pt x="145" y="251"/>
                  </a:lnTo>
                  <a:lnTo>
                    <a:pt x="150" y="245"/>
                  </a:lnTo>
                  <a:lnTo>
                    <a:pt x="153" y="238"/>
                  </a:lnTo>
                  <a:lnTo>
                    <a:pt x="157" y="231"/>
                  </a:lnTo>
                  <a:lnTo>
                    <a:pt x="162" y="216"/>
                  </a:lnTo>
                  <a:lnTo>
                    <a:pt x="166" y="199"/>
                  </a:lnTo>
                  <a:lnTo>
                    <a:pt x="167" y="181"/>
                  </a:lnTo>
                  <a:lnTo>
                    <a:pt x="167" y="0"/>
                  </a:lnTo>
                  <a:lnTo>
                    <a:pt x="211" y="0"/>
                  </a:lnTo>
                  <a:lnTo>
                    <a:pt x="211" y="301"/>
                  </a:lnTo>
                  <a:lnTo>
                    <a:pt x="178" y="301"/>
                  </a:lnTo>
                  <a:lnTo>
                    <a:pt x="170" y="263"/>
                  </a:lnTo>
                  <a:lnTo>
                    <a:pt x="167" y="263"/>
                  </a:lnTo>
                  <a:lnTo>
                    <a:pt x="167" y="263"/>
                  </a:lnTo>
                  <a:lnTo>
                    <a:pt x="159" y="274"/>
                  </a:lnTo>
                  <a:lnTo>
                    <a:pt x="151" y="284"/>
                  </a:lnTo>
                  <a:lnTo>
                    <a:pt x="142" y="291"/>
                  </a:lnTo>
                  <a:lnTo>
                    <a:pt x="133" y="298"/>
                  </a:lnTo>
                  <a:lnTo>
                    <a:pt x="122" y="302"/>
                  </a:lnTo>
                  <a:lnTo>
                    <a:pt x="111" y="306"/>
                  </a:lnTo>
                  <a:lnTo>
                    <a:pt x="97" y="308"/>
                  </a:lnTo>
                  <a:lnTo>
                    <a:pt x="85" y="308"/>
                  </a:lnTo>
                  <a:lnTo>
                    <a:pt x="85" y="308"/>
                  </a:lnTo>
                  <a:lnTo>
                    <a:pt x="74" y="308"/>
                  </a:lnTo>
                  <a:lnTo>
                    <a:pt x="65" y="307"/>
                  </a:lnTo>
                  <a:lnTo>
                    <a:pt x="56" y="305"/>
                  </a:lnTo>
                  <a:lnTo>
                    <a:pt x="49" y="302"/>
                  </a:lnTo>
                  <a:lnTo>
                    <a:pt x="40" y="299"/>
                  </a:lnTo>
                  <a:lnTo>
                    <a:pt x="34" y="295"/>
                  </a:lnTo>
                  <a:lnTo>
                    <a:pt x="28" y="290"/>
                  </a:lnTo>
                  <a:lnTo>
                    <a:pt x="22" y="284"/>
                  </a:lnTo>
                  <a:lnTo>
                    <a:pt x="17" y="278"/>
                  </a:lnTo>
                  <a:lnTo>
                    <a:pt x="12" y="272"/>
                  </a:lnTo>
                  <a:lnTo>
                    <a:pt x="9" y="265"/>
                  </a:lnTo>
                  <a:lnTo>
                    <a:pt x="6" y="256"/>
                  </a:lnTo>
                  <a:lnTo>
                    <a:pt x="4" y="248"/>
                  </a:lnTo>
                  <a:lnTo>
                    <a:pt x="3" y="238"/>
                  </a:lnTo>
                  <a:lnTo>
                    <a:pt x="0" y="218"/>
                  </a:lnTo>
                  <a:lnTo>
                    <a:pt x="0" y="0"/>
                  </a:lnTo>
                  <a:lnTo>
                    <a:pt x="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8" name="Freeform 73"/>
            <p:cNvSpPr>
              <a:spLocks noEditPoints="1"/>
            </p:cNvSpPr>
            <p:nvPr/>
          </p:nvSpPr>
          <p:spPr bwMode="auto">
            <a:xfrm>
              <a:off x="6407943" y="613247"/>
              <a:ext cx="87312" cy="125412"/>
            </a:xfrm>
            <a:custGeom>
              <a:avLst/>
              <a:gdLst>
                <a:gd name="T0" fmla="*/ 45 w 223"/>
                <a:gd name="T1" fmla="*/ 177 h 315"/>
                <a:gd name="T2" fmla="*/ 48 w 223"/>
                <a:gd name="T3" fmla="*/ 210 h 315"/>
                <a:gd name="T4" fmla="*/ 53 w 223"/>
                <a:gd name="T5" fmla="*/ 229 h 315"/>
                <a:gd name="T6" fmla="*/ 61 w 223"/>
                <a:gd name="T7" fmla="*/ 245 h 315"/>
                <a:gd name="T8" fmla="*/ 71 w 223"/>
                <a:gd name="T9" fmla="*/ 258 h 315"/>
                <a:gd name="T10" fmla="*/ 85 w 223"/>
                <a:gd name="T11" fmla="*/ 269 h 315"/>
                <a:gd name="T12" fmla="*/ 101 w 223"/>
                <a:gd name="T13" fmla="*/ 277 h 315"/>
                <a:gd name="T14" fmla="*/ 122 w 223"/>
                <a:gd name="T15" fmla="*/ 280 h 315"/>
                <a:gd name="T16" fmla="*/ 133 w 223"/>
                <a:gd name="T17" fmla="*/ 280 h 315"/>
                <a:gd name="T18" fmla="*/ 162 w 223"/>
                <a:gd name="T19" fmla="*/ 279 h 315"/>
                <a:gd name="T20" fmla="*/ 213 w 223"/>
                <a:gd name="T21" fmla="*/ 270 h 315"/>
                <a:gd name="T22" fmla="*/ 220 w 223"/>
                <a:gd name="T23" fmla="*/ 300 h 315"/>
                <a:gd name="T24" fmla="*/ 178 w 223"/>
                <a:gd name="T25" fmla="*/ 311 h 315"/>
                <a:gd name="T26" fmla="*/ 127 w 223"/>
                <a:gd name="T27" fmla="*/ 315 h 315"/>
                <a:gd name="T28" fmla="*/ 109 w 223"/>
                <a:gd name="T29" fmla="*/ 315 h 315"/>
                <a:gd name="T30" fmla="*/ 78 w 223"/>
                <a:gd name="T31" fmla="*/ 309 h 315"/>
                <a:gd name="T32" fmla="*/ 54 w 223"/>
                <a:gd name="T33" fmla="*/ 298 h 315"/>
                <a:gd name="T34" fmla="*/ 34 w 223"/>
                <a:gd name="T35" fmla="*/ 283 h 315"/>
                <a:gd name="T36" fmla="*/ 20 w 223"/>
                <a:gd name="T37" fmla="*/ 262 h 315"/>
                <a:gd name="T38" fmla="*/ 10 w 223"/>
                <a:gd name="T39" fmla="*/ 236 h 315"/>
                <a:gd name="T40" fmla="*/ 4 w 223"/>
                <a:gd name="T41" fmla="*/ 207 h 315"/>
                <a:gd name="T42" fmla="*/ 1 w 223"/>
                <a:gd name="T43" fmla="*/ 173 h 315"/>
                <a:gd name="T44" fmla="*/ 0 w 223"/>
                <a:gd name="T45" fmla="*/ 155 h 315"/>
                <a:gd name="T46" fmla="*/ 3 w 223"/>
                <a:gd name="T47" fmla="*/ 122 h 315"/>
                <a:gd name="T48" fmla="*/ 8 w 223"/>
                <a:gd name="T49" fmla="*/ 93 h 315"/>
                <a:gd name="T50" fmla="*/ 15 w 223"/>
                <a:gd name="T51" fmla="*/ 67 h 315"/>
                <a:gd name="T52" fmla="*/ 28 w 223"/>
                <a:gd name="T53" fmla="*/ 44 h 315"/>
                <a:gd name="T54" fmla="*/ 44 w 223"/>
                <a:gd name="T55" fmla="*/ 26 h 315"/>
                <a:gd name="T56" fmla="*/ 66 w 223"/>
                <a:gd name="T57" fmla="*/ 12 h 315"/>
                <a:gd name="T58" fmla="*/ 91 w 223"/>
                <a:gd name="T59" fmla="*/ 4 h 315"/>
                <a:gd name="T60" fmla="*/ 122 w 223"/>
                <a:gd name="T61" fmla="*/ 0 h 315"/>
                <a:gd name="T62" fmla="*/ 138 w 223"/>
                <a:gd name="T63" fmla="*/ 1 h 315"/>
                <a:gd name="T64" fmla="*/ 164 w 223"/>
                <a:gd name="T65" fmla="*/ 6 h 315"/>
                <a:gd name="T66" fmla="*/ 185 w 223"/>
                <a:gd name="T67" fmla="*/ 16 h 315"/>
                <a:gd name="T68" fmla="*/ 200 w 223"/>
                <a:gd name="T69" fmla="*/ 31 h 315"/>
                <a:gd name="T70" fmla="*/ 211 w 223"/>
                <a:gd name="T71" fmla="*/ 50 h 315"/>
                <a:gd name="T72" fmla="*/ 218 w 223"/>
                <a:gd name="T73" fmla="*/ 72 h 315"/>
                <a:gd name="T74" fmla="*/ 223 w 223"/>
                <a:gd name="T75" fmla="*/ 112 h 315"/>
                <a:gd name="T76" fmla="*/ 223 w 223"/>
                <a:gd name="T77" fmla="*/ 167 h 315"/>
                <a:gd name="T78" fmla="*/ 121 w 223"/>
                <a:gd name="T79" fmla="*/ 34 h 315"/>
                <a:gd name="T80" fmla="*/ 110 w 223"/>
                <a:gd name="T81" fmla="*/ 34 h 315"/>
                <a:gd name="T82" fmla="*/ 90 w 223"/>
                <a:gd name="T83" fmla="*/ 39 h 315"/>
                <a:gd name="T84" fmla="*/ 76 w 223"/>
                <a:gd name="T85" fmla="*/ 49 h 315"/>
                <a:gd name="T86" fmla="*/ 64 w 223"/>
                <a:gd name="T87" fmla="*/ 62 h 315"/>
                <a:gd name="T88" fmla="*/ 55 w 223"/>
                <a:gd name="T89" fmla="*/ 78 h 315"/>
                <a:gd name="T90" fmla="*/ 48 w 223"/>
                <a:gd name="T91" fmla="*/ 106 h 315"/>
                <a:gd name="T92" fmla="*/ 45 w 223"/>
                <a:gd name="T93" fmla="*/ 146 h 315"/>
                <a:gd name="T94" fmla="*/ 179 w 223"/>
                <a:gd name="T95" fmla="*/ 135 h 315"/>
                <a:gd name="T96" fmla="*/ 178 w 223"/>
                <a:gd name="T97" fmla="*/ 95 h 315"/>
                <a:gd name="T98" fmla="*/ 173 w 223"/>
                <a:gd name="T99" fmla="*/ 71 h 315"/>
                <a:gd name="T100" fmla="*/ 167 w 223"/>
                <a:gd name="T101" fmla="*/ 57 h 315"/>
                <a:gd name="T102" fmla="*/ 158 w 223"/>
                <a:gd name="T103" fmla="*/ 46 h 315"/>
                <a:gd name="T104" fmla="*/ 146 w 223"/>
                <a:gd name="T105" fmla="*/ 38 h 315"/>
                <a:gd name="T106" fmla="*/ 130 w 223"/>
                <a:gd name="T107" fmla="*/ 3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3" h="315">
                  <a:moveTo>
                    <a:pt x="45" y="177"/>
                  </a:moveTo>
                  <a:lnTo>
                    <a:pt x="45" y="177"/>
                  </a:lnTo>
                  <a:lnTo>
                    <a:pt x="46" y="199"/>
                  </a:lnTo>
                  <a:lnTo>
                    <a:pt x="48" y="210"/>
                  </a:lnTo>
                  <a:lnTo>
                    <a:pt x="50" y="219"/>
                  </a:lnTo>
                  <a:lnTo>
                    <a:pt x="53" y="229"/>
                  </a:lnTo>
                  <a:lnTo>
                    <a:pt x="56" y="238"/>
                  </a:lnTo>
                  <a:lnTo>
                    <a:pt x="61" y="245"/>
                  </a:lnTo>
                  <a:lnTo>
                    <a:pt x="66" y="252"/>
                  </a:lnTo>
                  <a:lnTo>
                    <a:pt x="71" y="258"/>
                  </a:lnTo>
                  <a:lnTo>
                    <a:pt x="78" y="264"/>
                  </a:lnTo>
                  <a:lnTo>
                    <a:pt x="85" y="269"/>
                  </a:lnTo>
                  <a:lnTo>
                    <a:pt x="93" y="273"/>
                  </a:lnTo>
                  <a:lnTo>
                    <a:pt x="101" y="277"/>
                  </a:lnTo>
                  <a:lnTo>
                    <a:pt x="111" y="279"/>
                  </a:lnTo>
                  <a:lnTo>
                    <a:pt x="122" y="280"/>
                  </a:lnTo>
                  <a:lnTo>
                    <a:pt x="133" y="280"/>
                  </a:lnTo>
                  <a:lnTo>
                    <a:pt x="133" y="280"/>
                  </a:lnTo>
                  <a:lnTo>
                    <a:pt x="147" y="280"/>
                  </a:lnTo>
                  <a:lnTo>
                    <a:pt x="162" y="279"/>
                  </a:lnTo>
                  <a:lnTo>
                    <a:pt x="188" y="275"/>
                  </a:lnTo>
                  <a:lnTo>
                    <a:pt x="213" y="270"/>
                  </a:lnTo>
                  <a:lnTo>
                    <a:pt x="220" y="300"/>
                  </a:lnTo>
                  <a:lnTo>
                    <a:pt x="220" y="300"/>
                  </a:lnTo>
                  <a:lnTo>
                    <a:pt x="201" y="306"/>
                  </a:lnTo>
                  <a:lnTo>
                    <a:pt x="178" y="311"/>
                  </a:lnTo>
                  <a:lnTo>
                    <a:pt x="152" y="314"/>
                  </a:lnTo>
                  <a:lnTo>
                    <a:pt x="127" y="315"/>
                  </a:lnTo>
                  <a:lnTo>
                    <a:pt x="127" y="315"/>
                  </a:lnTo>
                  <a:lnTo>
                    <a:pt x="109" y="315"/>
                  </a:lnTo>
                  <a:lnTo>
                    <a:pt x="93" y="313"/>
                  </a:lnTo>
                  <a:lnTo>
                    <a:pt x="78" y="309"/>
                  </a:lnTo>
                  <a:lnTo>
                    <a:pt x="65" y="305"/>
                  </a:lnTo>
                  <a:lnTo>
                    <a:pt x="54" y="298"/>
                  </a:lnTo>
                  <a:lnTo>
                    <a:pt x="43" y="291"/>
                  </a:lnTo>
                  <a:lnTo>
                    <a:pt x="34" y="283"/>
                  </a:lnTo>
                  <a:lnTo>
                    <a:pt x="26" y="273"/>
                  </a:lnTo>
                  <a:lnTo>
                    <a:pt x="20" y="262"/>
                  </a:lnTo>
                  <a:lnTo>
                    <a:pt x="15" y="250"/>
                  </a:lnTo>
                  <a:lnTo>
                    <a:pt x="10" y="236"/>
                  </a:lnTo>
                  <a:lnTo>
                    <a:pt x="6" y="222"/>
                  </a:lnTo>
                  <a:lnTo>
                    <a:pt x="4" y="207"/>
                  </a:lnTo>
                  <a:lnTo>
                    <a:pt x="1" y="190"/>
                  </a:lnTo>
                  <a:lnTo>
                    <a:pt x="1" y="173"/>
                  </a:lnTo>
                  <a:lnTo>
                    <a:pt x="0" y="155"/>
                  </a:lnTo>
                  <a:lnTo>
                    <a:pt x="0" y="155"/>
                  </a:lnTo>
                  <a:lnTo>
                    <a:pt x="1" y="139"/>
                  </a:lnTo>
                  <a:lnTo>
                    <a:pt x="3" y="122"/>
                  </a:lnTo>
                  <a:lnTo>
                    <a:pt x="4" y="107"/>
                  </a:lnTo>
                  <a:lnTo>
                    <a:pt x="8" y="93"/>
                  </a:lnTo>
                  <a:lnTo>
                    <a:pt x="11" y="79"/>
                  </a:lnTo>
                  <a:lnTo>
                    <a:pt x="15" y="67"/>
                  </a:lnTo>
                  <a:lnTo>
                    <a:pt x="21" y="55"/>
                  </a:lnTo>
                  <a:lnTo>
                    <a:pt x="28" y="44"/>
                  </a:lnTo>
                  <a:lnTo>
                    <a:pt x="36" y="34"/>
                  </a:lnTo>
                  <a:lnTo>
                    <a:pt x="44" y="26"/>
                  </a:lnTo>
                  <a:lnTo>
                    <a:pt x="54" y="18"/>
                  </a:lnTo>
                  <a:lnTo>
                    <a:pt x="66" y="12"/>
                  </a:lnTo>
                  <a:lnTo>
                    <a:pt x="78" y="7"/>
                  </a:lnTo>
                  <a:lnTo>
                    <a:pt x="91" y="4"/>
                  </a:lnTo>
                  <a:lnTo>
                    <a:pt x="106" y="1"/>
                  </a:lnTo>
                  <a:lnTo>
                    <a:pt x="122" y="0"/>
                  </a:lnTo>
                  <a:lnTo>
                    <a:pt x="122" y="0"/>
                  </a:lnTo>
                  <a:lnTo>
                    <a:pt x="138" y="1"/>
                  </a:lnTo>
                  <a:lnTo>
                    <a:pt x="152" y="3"/>
                  </a:lnTo>
                  <a:lnTo>
                    <a:pt x="164" y="6"/>
                  </a:lnTo>
                  <a:lnTo>
                    <a:pt x="175" y="11"/>
                  </a:lnTo>
                  <a:lnTo>
                    <a:pt x="185" y="16"/>
                  </a:lnTo>
                  <a:lnTo>
                    <a:pt x="194" y="23"/>
                  </a:lnTo>
                  <a:lnTo>
                    <a:pt x="200" y="31"/>
                  </a:lnTo>
                  <a:lnTo>
                    <a:pt x="206" y="40"/>
                  </a:lnTo>
                  <a:lnTo>
                    <a:pt x="211" y="50"/>
                  </a:lnTo>
                  <a:lnTo>
                    <a:pt x="214" y="60"/>
                  </a:lnTo>
                  <a:lnTo>
                    <a:pt x="218" y="72"/>
                  </a:lnTo>
                  <a:lnTo>
                    <a:pt x="220" y="84"/>
                  </a:lnTo>
                  <a:lnTo>
                    <a:pt x="223" y="112"/>
                  </a:lnTo>
                  <a:lnTo>
                    <a:pt x="223" y="141"/>
                  </a:lnTo>
                  <a:lnTo>
                    <a:pt x="223" y="167"/>
                  </a:lnTo>
                  <a:lnTo>
                    <a:pt x="45" y="177"/>
                  </a:lnTo>
                  <a:close/>
                  <a:moveTo>
                    <a:pt x="121" y="34"/>
                  </a:moveTo>
                  <a:lnTo>
                    <a:pt x="121" y="34"/>
                  </a:lnTo>
                  <a:lnTo>
                    <a:pt x="110" y="34"/>
                  </a:lnTo>
                  <a:lnTo>
                    <a:pt x="99" y="37"/>
                  </a:lnTo>
                  <a:lnTo>
                    <a:pt x="90" y="39"/>
                  </a:lnTo>
                  <a:lnTo>
                    <a:pt x="82" y="44"/>
                  </a:lnTo>
                  <a:lnTo>
                    <a:pt x="76" y="49"/>
                  </a:lnTo>
                  <a:lnTo>
                    <a:pt x="70" y="55"/>
                  </a:lnTo>
                  <a:lnTo>
                    <a:pt x="64" y="62"/>
                  </a:lnTo>
                  <a:lnTo>
                    <a:pt x="60" y="70"/>
                  </a:lnTo>
                  <a:lnTo>
                    <a:pt x="55" y="78"/>
                  </a:lnTo>
                  <a:lnTo>
                    <a:pt x="53" y="88"/>
                  </a:lnTo>
                  <a:lnTo>
                    <a:pt x="48" y="106"/>
                  </a:lnTo>
                  <a:lnTo>
                    <a:pt x="45" y="127"/>
                  </a:lnTo>
                  <a:lnTo>
                    <a:pt x="45" y="146"/>
                  </a:lnTo>
                  <a:lnTo>
                    <a:pt x="179" y="135"/>
                  </a:lnTo>
                  <a:lnTo>
                    <a:pt x="179" y="135"/>
                  </a:lnTo>
                  <a:lnTo>
                    <a:pt x="179" y="115"/>
                  </a:lnTo>
                  <a:lnTo>
                    <a:pt x="178" y="95"/>
                  </a:lnTo>
                  <a:lnTo>
                    <a:pt x="175" y="78"/>
                  </a:lnTo>
                  <a:lnTo>
                    <a:pt x="173" y="71"/>
                  </a:lnTo>
                  <a:lnTo>
                    <a:pt x="171" y="63"/>
                  </a:lnTo>
                  <a:lnTo>
                    <a:pt x="167" y="57"/>
                  </a:lnTo>
                  <a:lnTo>
                    <a:pt x="163" y="51"/>
                  </a:lnTo>
                  <a:lnTo>
                    <a:pt x="158" y="46"/>
                  </a:lnTo>
                  <a:lnTo>
                    <a:pt x="154" y="42"/>
                  </a:lnTo>
                  <a:lnTo>
                    <a:pt x="146" y="38"/>
                  </a:lnTo>
                  <a:lnTo>
                    <a:pt x="139" y="35"/>
                  </a:lnTo>
                  <a:lnTo>
                    <a:pt x="130" y="34"/>
                  </a:lnTo>
                  <a:lnTo>
                    <a:pt x="12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9" name="Freeform 76"/>
            <p:cNvSpPr>
              <a:spLocks/>
            </p:cNvSpPr>
            <p:nvPr/>
          </p:nvSpPr>
          <p:spPr bwMode="auto">
            <a:xfrm>
              <a:off x="6517481" y="613247"/>
              <a:ext cx="80962" cy="125412"/>
            </a:xfrm>
            <a:custGeom>
              <a:avLst/>
              <a:gdLst>
                <a:gd name="T0" fmla="*/ 84 w 202"/>
                <a:gd name="T1" fmla="*/ 314 h 314"/>
                <a:gd name="T2" fmla="*/ 45 w 202"/>
                <a:gd name="T3" fmla="*/ 306 h 314"/>
                <a:gd name="T4" fmla="*/ 11 w 202"/>
                <a:gd name="T5" fmla="*/ 289 h 314"/>
                <a:gd name="T6" fmla="*/ 25 w 202"/>
                <a:gd name="T7" fmla="*/ 249 h 314"/>
                <a:gd name="T8" fmla="*/ 40 w 202"/>
                <a:gd name="T9" fmla="*/ 263 h 314"/>
                <a:gd name="T10" fmla="*/ 69 w 202"/>
                <a:gd name="T11" fmla="*/ 277 h 314"/>
                <a:gd name="T12" fmla="*/ 97 w 202"/>
                <a:gd name="T13" fmla="*/ 280 h 314"/>
                <a:gd name="T14" fmla="*/ 131 w 202"/>
                <a:gd name="T15" fmla="*/ 273 h 314"/>
                <a:gd name="T16" fmla="*/ 153 w 202"/>
                <a:gd name="T17" fmla="*/ 252 h 314"/>
                <a:gd name="T18" fmla="*/ 158 w 202"/>
                <a:gd name="T19" fmla="*/ 230 h 314"/>
                <a:gd name="T20" fmla="*/ 147 w 202"/>
                <a:gd name="T21" fmla="*/ 199 h 314"/>
                <a:gd name="T22" fmla="*/ 120 w 202"/>
                <a:gd name="T23" fmla="*/ 182 h 314"/>
                <a:gd name="T24" fmla="*/ 96 w 202"/>
                <a:gd name="T25" fmla="*/ 175 h 314"/>
                <a:gd name="T26" fmla="*/ 47 w 202"/>
                <a:gd name="T27" fmla="*/ 156 h 314"/>
                <a:gd name="T28" fmla="*/ 24 w 202"/>
                <a:gd name="T29" fmla="*/ 135 h 314"/>
                <a:gd name="T30" fmla="*/ 13 w 202"/>
                <a:gd name="T31" fmla="*/ 115 h 314"/>
                <a:gd name="T32" fmla="*/ 10 w 202"/>
                <a:gd name="T33" fmla="*/ 87 h 314"/>
                <a:gd name="T34" fmla="*/ 12 w 202"/>
                <a:gd name="T35" fmla="*/ 67 h 314"/>
                <a:gd name="T36" fmla="*/ 23 w 202"/>
                <a:gd name="T37" fmla="*/ 43 h 314"/>
                <a:gd name="T38" fmla="*/ 40 w 202"/>
                <a:gd name="T39" fmla="*/ 23 h 314"/>
                <a:gd name="T40" fmla="*/ 63 w 202"/>
                <a:gd name="T41" fmla="*/ 10 h 314"/>
                <a:gd name="T42" fmla="*/ 91 w 202"/>
                <a:gd name="T43" fmla="*/ 1 h 314"/>
                <a:gd name="T44" fmla="*/ 112 w 202"/>
                <a:gd name="T45" fmla="*/ 0 h 314"/>
                <a:gd name="T46" fmla="*/ 179 w 202"/>
                <a:gd name="T47" fmla="*/ 10 h 314"/>
                <a:gd name="T48" fmla="*/ 187 w 202"/>
                <a:gd name="T49" fmla="*/ 45 h 314"/>
                <a:gd name="T50" fmla="*/ 143 w 202"/>
                <a:gd name="T51" fmla="*/ 37 h 314"/>
                <a:gd name="T52" fmla="*/ 118 w 202"/>
                <a:gd name="T53" fmla="*/ 34 h 314"/>
                <a:gd name="T54" fmla="*/ 81 w 202"/>
                <a:gd name="T55" fmla="*/ 40 h 314"/>
                <a:gd name="T56" fmla="*/ 58 w 202"/>
                <a:gd name="T57" fmla="*/ 60 h 314"/>
                <a:gd name="T58" fmla="*/ 53 w 202"/>
                <a:gd name="T59" fmla="*/ 82 h 314"/>
                <a:gd name="T60" fmla="*/ 63 w 202"/>
                <a:gd name="T61" fmla="*/ 112 h 314"/>
                <a:gd name="T62" fmla="*/ 89 w 202"/>
                <a:gd name="T63" fmla="*/ 128 h 314"/>
                <a:gd name="T64" fmla="*/ 112 w 202"/>
                <a:gd name="T65" fmla="*/ 135 h 314"/>
                <a:gd name="T66" fmla="*/ 163 w 202"/>
                <a:gd name="T67" fmla="*/ 154 h 314"/>
                <a:gd name="T68" fmla="*/ 181 w 202"/>
                <a:gd name="T69" fmla="*/ 169 h 314"/>
                <a:gd name="T70" fmla="*/ 195 w 202"/>
                <a:gd name="T71" fmla="*/ 189 h 314"/>
                <a:gd name="T72" fmla="*/ 201 w 202"/>
                <a:gd name="T73" fmla="*/ 216 h 314"/>
                <a:gd name="T74" fmla="*/ 201 w 202"/>
                <a:gd name="T75" fmla="*/ 236 h 314"/>
                <a:gd name="T76" fmla="*/ 193 w 202"/>
                <a:gd name="T77" fmla="*/ 264 h 314"/>
                <a:gd name="T78" fmla="*/ 179 w 202"/>
                <a:gd name="T79" fmla="*/ 286 h 314"/>
                <a:gd name="T80" fmla="*/ 157 w 202"/>
                <a:gd name="T81" fmla="*/ 302 h 314"/>
                <a:gd name="T82" fmla="*/ 130 w 202"/>
                <a:gd name="T83" fmla="*/ 311 h 314"/>
                <a:gd name="T84" fmla="*/ 97 w 202"/>
                <a:gd name="T8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2" h="314">
                  <a:moveTo>
                    <a:pt x="97" y="314"/>
                  </a:moveTo>
                  <a:lnTo>
                    <a:pt x="97" y="314"/>
                  </a:lnTo>
                  <a:lnTo>
                    <a:pt x="84" y="314"/>
                  </a:lnTo>
                  <a:lnTo>
                    <a:pt x="70" y="313"/>
                  </a:lnTo>
                  <a:lnTo>
                    <a:pt x="57" y="309"/>
                  </a:lnTo>
                  <a:lnTo>
                    <a:pt x="45" y="306"/>
                  </a:lnTo>
                  <a:lnTo>
                    <a:pt x="33" y="302"/>
                  </a:lnTo>
                  <a:lnTo>
                    <a:pt x="22" y="296"/>
                  </a:lnTo>
                  <a:lnTo>
                    <a:pt x="11" y="289"/>
                  </a:lnTo>
                  <a:lnTo>
                    <a:pt x="0" y="280"/>
                  </a:lnTo>
                  <a:lnTo>
                    <a:pt x="21" y="249"/>
                  </a:lnTo>
                  <a:lnTo>
                    <a:pt x="25" y="249"/>
                  </a:lnTo>
                  <a:lnTo>
                    <a:pt x="25" y="249"/>
                  </a:lnTo>
                  <a:lnTo>
                    <a:pt x="34" y="258"/>
                  </a:lnTo>
                  <a:lnTo>
                    <a:pt x="40" y="263"/>
                  </a:lnTo>
                  <a:lnTo>
                    <a:pt x="49" y="268"/>
                  </a:lnTo>
                  <a:lnTo>
                    <a:pt x="58" y="273"/>
                  </a:lnTo>
                  <a:lnTo>
                    <a:pt x="69" y="277"/>
                  </a:lnTo>
                  <a:lnTo>
                    <a:pt x="83" y="279"/>
                  </a:lnTo>
                  <a:lnTo>
                    <a:pt x="97" y="280"/>
                  </a:lnTo>
                  <a:lnTo>
                    <a:pt x="97" y="280"/>
                  </a:lnTo>
                  <a:lnTo>
                    <a:pt x="109" y="279"/>
                  </a:lnTo>
                  <a:lnTo>
                    <a:pt x="120" y="277"/>
                  </a:lnTo>
                  <a:lnTo>
                    <a:pt x="131" y="273"/>
                  </a:lnTo>
                  <a:lnTo>
                    <a:pt x="140" y="268"/>
                  </a:lnTo>
                  <a:lnTo>
                    <a:pt x="147" y="261"/>
                  </a:lnTo>
                  <a:lnTo>
                    <a:pt x="153" y="252"/>
                  </a:lnTo>
                  <a:lnTo>
                    <a:pt x="157" y="242"/>
                  </a:lnTo>
                  <a:lnTo>
                    <a:pt x="158" y="230"/>
                  </a:lnTo>
                  <a:lnTo>
                    <a:pt x="158" y="230"/>
                  </a:lnTo>
                  <a:lnTo>
                    <a:pt x="157" y="218"/>
                  </a:lnTo>
                  <a:lnTo>
                    <a:pt x="153" y="207"/>
                  </a:lnTo>
                  <a:lnTo>
                    <a:pt x="147" y="199"/>
                  </a:lnTo>
                  <a:lnTo>
                    <a:pt x="140" y="193"/>
                  </a:lnTo>
                  <a:lnTo>
                    <a:pt x="131" y="186"/>
                  </a:lnTo>
                  <a:lnTo>
                    <a:pt x="120" y="182"/>
                  </a:lnTo>
                  <a:lnTo>
                    <a:pt x="109" y="178"/>
                  </a:lnTo>
                  <a:lnTo>
                    <a:pt x="96" y="175"/>
                  </a:lnTo>
                  <a:lnTo>
                    <a:pt x="96" y="175"/>
                  </a:lnTo>
                  <a:lnTo>
                    <a:pt x="78" y="169"/>
                  </a:lnTo>
                  <a:lnTo>
                    <a:pt x="62" y="163"/>
                  </a:lnTo>
                  <a:lnTo>
                    <a:pt x="47" y="156"/>
                  </a:lnTo>
                  <a:lnTo>
                    <a:pt x="34" y="146"/>
                  </a:lnTo>
                  <a:lnTo>
                    <a:pt x="29" y="141"/>
                  </a:lnTo>
                  <a:lnTo>
                    <a:pt x="24" y="135"/>
                  </a:lnTo>
                  <a:lnTo>
                    <a:pt x="19" y="129"/>
                  </a:lnTo>
                  <a:lnTo>
                    <a:pt x="17" y="122"/>
                  </a:lnTo>
                  <a:lnTo>
                    <a:pt x="13" y="115"/>
                  </a:lnTo>
                  <a:lnTo>
                    <a:pt x="12" y="106"/>
                  </a:lnTo>
                  <a:lnTo>
                    <a:pt x="11" y="96"/>
                  </a:lnTo>
                  <a:lnTo>
                    <a:pt x="10" y="87"/>
                  </a:lnTo>
                  <a:lnTo>
                    <a:pt x="10" y="87"/>
                  </a:lnTo>
                  <a:lnTo>
                    <a:pt x="11" y="77"/>
                  </a:lnTo>
                  <a:lnTo>
                    <a:pt x="12" y="67"/>
                  </a:lnTo>
                  <a:lnTo>
                    <a:pt x="14" y="59"/>
                  </a:lnTo>
                  <a:lnTo>
                    <a:pt x="18" y="50"/>
                  </a:lnTo>
                  <a:lnTo>
                    <a:pt x="23" y="43"/>
                  </a:lnTo>
                  <a:lnTo>
                    <a:pt x="28" y="35"/>
                  </a:lnTo>
                  <a:lnTo>
                    <a:pt x="34" y="28"/>
                  </a:lnTo>
                  <a:lnTo>
                    <a:pt x="40" y="23"/>
                  </a:lnTo>
                  <a:lnTo>
                    <a:pt x="47" y="17"/>
                  </a:lnTo>
                  <a:lnTo>
                    <a:pt x="55" y="14"/>
                  </a:lnTo>
                  <a:lnTo>
                    <a:pt x="63" y="10"/>
                  </a:lnTo>
                  <a:lnTo>
                    <a:pt x="73" y="6"/>
                  </a:lnTo>
                  <a:lnTo>
                    <a:pt x="81" y="4"/>
                  </a:lnTo>
                  <a:lnTo>
                    <a:pt x="91" y="1"/>
                  </a:lnTo>
                  <a:lnTo>
                    <a:pt x="101" y="1"/>
                  </a:lnTo>
                  <a:lnTo>
                    <a:pt x="112" y="0"/>
                  </a:lnTo>
                  <a:lnTo>
                    <a:pt x="112" y="0"/>
                  </a:lnTo>
                  <a:lnTo>
                    <a:pt x="136" y="1"/>
                  </a:lnTo>
                  <a:lnTo>
                    <a:pt x="158" y="5"/>
                  </a:lnTo>
                  <a:lnTo>
                    <a:pt x="179" y="10"/>
                  </a:lnTo>
                  <a:lnTo>
                    <a:pt x="196" y="16"/>
                  </a:lnTo>
                  <a:lnTo>
                    <a:pt x="187" y="45"/>
                  </a:lnTo>
                  <a:lnTo>
                    <a:pt x="187" y="45"/>
                  </a:lnTo>
                  <a:lnTo>
                    <a:pt x="181" y="44"/>
                  </a:lnTo>
                  <a:lnTo>
                    <a:pt x="165" y="40"/>
                  </a:lnTo>
                  <a:lnTo>
                    <a:pt x="143" y="37"/>
                  </a:lnTo>
                  <a:lnTo>
                    <a:pt x="131" y="35"/>
                  </a:lnTo>
                  <a:lnTo>
                    <a:pt x="118" y="34"/>
                  </a:lnTo>
                  <a:lnTo>
                    <a:pt x="118" y="34"/>
                  </a:lnTo>
                  <a:lnTo>
                    <a:pt x="104" y="35"/>
                  </a:lnTo>
                  <a:lnTo>
                    <a:pt x="92" y="38"/>
                  </a:lnTo>
                  <a:lnTo>
                    <a:pt x="81" y="40"/>
                  </a:lnTo>
                  <a:lnTo>
                    <a:pt x="72" y="45"/>
                  </a:lnTo>
                  <a:lnTo>
                    <a:pt x="64" y="52"/>
                  </a:lnTo>
                  <a:lnTo>
                    <a:pt x="58" y="60"/>
                  </a:lnTo>
                  <a:lnTo>
                    <a:pt x="55" y="70"/>
                  </a:lnTo>
                  <a:lnTo>
                    <a:pt x="53" y="82"/>
                  </a:lnTo>
                  <a:lnTo>
                    <a:pt x="53" y="82"/>
                  </a:lnTo>
                  <a:lnTo>
                    <a:pt x="55" y="94"/>
                  </a:lnTo>
                  <a:lnTo>
                    <a:pt x="58" y="104"/>
                  </a:lnTo>
                  <a:lnTo>
                    <a:pt x="63" y="112"/>
                  </a:lnTo>
                  <a:lnTo>
                    <a:pt x="70" y="118"/>
                  </a:lnTo>
                  <a:lnTo>
                    <a:pt x="79" y="123"/>
                  </a:lnTo>
                  <a:lnTo>
                    <a:pt x="89" y="128"/>
                  </a:lnTo>
                  <a:lnTo>
                    <a:pt x="100" y="132"/>
                  </a:lnTo>
                  <a:lnTo>
                    <a:pt x="112" y="135"/>
                  </a:lnTo>
                  <a:lnTo>
                    <a:pt x="112" y="135"/>
                  </a:lnTo>
                  <a:lnTo>
                    <a:pt x="131" y="140"/>
                  </a:lnTo>
                  <a:lnTo>
                    <a:pt x="147" y="146"/>
                  </a:lnTo>
                  <a:lnTo>
                    <a:pt x="163" y="154"/>
                  </a:lnTo>
                  <a:lnTo>
                    <a:pt x="169" y="158"/>
                  </a:lnTo>
                  <a:lnTo>
                    <a:pt x="176" y="163"/>
                  </a:lnTo>
                  <a:lnTo>
                    <a:pt x="181" y="169"/>
                  </a:lnTo>
                  <a:lnTo>
                    <a:pt x="186" y="175"/>
                  </a:lnTo>
                  <a:lnTo>
                    <a:pt x="191" y="182"/>
                  </a:lnTo>
                  <a:lnTo>
                    <a:pt x="195" y="189"/>
                  </a:lnTo>
                  <a:lnTo>
                    <a:pt x="198" y="197"/>
                  </a:lnTo>
                  <a:lnTo>
                    <a:pt x="199" y="206"/>
                  </a:lnTo>
                  <a:lnTo>
                    <a:pt x="201" y="216"/>
                  </a:lnTo>
                  <a:lnTo>
                    <a:pt x="202" y="225"/>
                  </a:lnTo>
                  <a:lnTo>
                    <a:pt x="202" y="225"/>
                  </a:lnTo>
                  <a:lnTo>
                    <a:pt x="201" y="236"/>
                  </a:lnTo>
                  <a:lnTo>
                    <a:pt x="199" y="246"/>
                  </a:lnTo>
                  <a:lnTo>
                    <a:pt x="197" y="256"/>
                  </a:lnTo>
                  <a:lnTo>
                    <a:pt x="193" y="264"/>
                  </a:lnTo>
                  <a:lnTo>
                    <a:pt x="190" y="272"/>
                  </a:lnTo>
                  <a:lnTo>
                    <a:pt x="185" y="279"/>
                  </a:lnTo>
                  <a:lnTo>
                    <a:pt x="179" y="286"/>
                  </a:lnTo>
                  <a:lnTo>
                    <a:pt x="173" y="292"/>
                  </a:lnTo>
                  <a:lnTo>
                    <a:pt x="165" y="297"/>
                  </a:lnTo>
                  <a:lnTo>
                    <a:pt x="157" y="302"/>
                  </a:lnTo>
                  <a:lnTo>
                    <a:pt x="148" y="306"/>
                  </a:lnTo>
                  <a:lnTo>
                    <a:pt x="140" y="308"/>
                  </a:lnTo>
                  <a:lnTo>
                    <a:pt x="130" y="311"/>
                  </a:lnTo>
                  <a:lnTo>
                    <a:pt x="119" y="313"/>
                  </a:lnTo>
                  <a:lnTo>
                    <a:pt x="109" y="314"/>
                  </a:lnTo>
                  <a:lnTo>
                    <a:pt x="97"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0" name="Freeform 78"/>
            <p:cNvSpPr>
              <a:spLocks/>
            </p:cNvSpPr>
            <p:nvPr/>
          </p:nvSpPr>
          <p:spPr bwMode="auto">
            <a:xfrm>
              <a:off x="6609556" y="587847"/>
              <a:ext cx="63500" cy="150812"/>
            </a:xfrm>
            <a:custGeom>
              <a:avLst/>
              <a:gdLst>
                <a:gd name="T0" fmla="*/ 156 w 162"/>
                <a:gd name="T1" fmla="*/ 377 h 378"/>
                <a:gd name="T2" fmla="*/ 156 w 162"/>
                <a:gd name="T3" fmla="*/ 377 h 378"/>
                <a:gd name="T4" fmla="*/ 150 w 162"/>
                <a:gd name="T5" fmla="*/ 377 h 378"/>
                <a:gd name="T6" fmla="*/ 131 w 162"/>
                <a:gd name="T7" fmla="*/ 378 h 378"/>
                <a:gd name="T8" fmla="*/ 131 w 162"/>
                <a:gd name="T9" fmla="*/ 378 h 378"/>
                <a:gd name="T10" fmla="*/ 122 w 162"/>
                <a:gd name="T11" fmla="*/ 378 h 378"/>
                <a:gd name="T12" fmla="*/ 112 w 162"/>
                <a:gd name="T13" fmla="*/ 377 h 378"/>
                <a:gd name="T14" fmla="*/ 102 w 162"/>
                <a:gd name="T15" fmla="*/ 376 h 378"/>
                <a:gd name="T16" fmla="*/ 94 w 162"/>
                <a:gd name="T17" fmla="*/ 374 h 378"/>
                <a:gd name="T18" fmla="*/ 86 w 162"/>
                <a:gd name="T19" fmla="*/ 370 h 378"/>
                <a:gd name="T20" fmla="*/ 80 w 162"/>
                <a:gd name="T21" fmla="*/ 366 h 378"/>
                <a:gd name="T22" fmla="*/ 74 w 162"/>
                <a:gd name="T23" fmla="*/ 361 h 378"/>
                <a:gd name="T24" fmla="*/ 68 w 162"/>
                <a:gd name="T25" fmla="*/ 357 h 378"/>
                <a:gd name="T26" fmla="*/ 63 w 162"/>
                <a:gd name="T27" fmla="*/ 350 h 378"/>
                <a:gd name="T28" fmla="*/ 60 w 162"/>
                <a:gd name="T29" fmla="*/ 344 h 378"/>
                <a:gd name="T30" fmla="*/ 56 w 162"/>
                <a:gd name="T31" fmla="*/ 337 h 378"/>
                <a:gd name="T32" fmla="*/ 54 w 162"/>
                <a:gd name="T33" fmla="*/ 330 h 378"/>
                <a:gd name="T34" fmla="*/ 51 w 162"/>
                <a:gd name="T35" fmla="*/ 321 h 378"/>
                <a:gd name="T36" fmla="*/ 50 w 162"/>
                <a:gd name="T37" fmla="*/ 312 h 378"/>
                <a:gd name="T38" fmla="*/ 49 w 162"/>
                <a:gd name="T39" fmla="*/ 292 h 378"/>
                <a:gd name="T40" fmla="*/ 49 w 162"/>
                <a:gd name="T41" fmla="*/ 103 h 378"/>
                <a:gd name="T42" fmla="*/ 0 w 162"/>
                <a:gd name="T43" fmla="*/ 103 h 378"/>
                <a:gd name="T44" fmla="*/ 0 w 162"/>
                <a:gd name="T45" fmla="*/ 78 h 378"/>
                <a:gd name="T46" fmla="*/ 49 w 162"/>
                <a:gd name="T47" fmla="*/ 69 h 378"/>
                <a:gd name="T48" fmla="*/ 49 w 162"/>
                <a:gd name="T49" fmla="*/ 12 h 378"/>
                <a:gd name="T50" fmla="*/ 92 w 162"/>
                <a:gd name="T51" fmla="*/ 0 h 378"/>
                <a:gd name="T52" fmla="*/ 92 w 162"/>
                <a:gd name="T53" fmla="*/ 70 h 378"/>
                <a:gd name="T54" fmla="*/ 157 w 162"/>
                <a:gd name="T55" fmla="*/ 70 h 378"/>
                <a:gd name="T56" fmla="*/ 157 w 162"/>
                <a:gd name="T57" fmla="*/ 103 h 378"/>
                <a:gd name="T58" fmla="*/ 92 w 162"/>
                <a:gd name="T59" fmla="*/ 103 h 378"/>
                <a:gd name="T60" fmla="*/ 92 w 162"/>
                <a:gd name="T61" fmla="*/ 257 h 378"/>
                <a:gd name="T62" fmla="*/ 92 w 162"/>
                <a:gd name="T63" fmla="*/ 257 h 378"/>
                <a:gd name="T64" fmla="*/ 90 w 162"/>
                <a:gd name="T65" fmla="*/ 287 h 378"/>
                <a:gd name="T66" fmla="*/ 89 w 162"/>
                <a:gd name="T67" fmla="*/ 298 h 378"/>
                <a:gd name="T68" fmla="*/ 89 w 162"/>
                <a:gd name="T69" fmla="*/ 298 h 378"/>
                <a:gd name="T70" fmla="*/ 90 w 162"/>
                <a:gd name="T71" fmla="*/ 309 h 378"/>
                <a:gd name="T72" fmla="*/ 92 w 162"/>
                <a:gd name="T73" fmla="*/ 318 h 378"/>
                <a:gd name="T74" fmla="*/ 96 w 162"/>
                <a:gd name="T75" fmla="*/ 326 h 378"/>
                <a:gd name="T76" fmla="*/ 101 w 162"/>
                <a:gd name="T77" fmla="*/ 332 h 378"/>
                <a:gd name="T78" fmla="*/ 108 w 162"/>
                <a:gd name="T79" fmla="*/ 338 h 378"/>
                <a:gd name="T80" fmla="*/ 116 w 162"/>
                <a:gd name="T81" fmla="*/ 342 h 378"/>
                <a:gd name="T82" fmla="*/ 125 w 162"/>
                <a:gd name="T83" fmla="*/ 344 h 378"/>
                <a:gd name="T84" fmla="*/ 135 w 162"/>
                <a:gd name="T85" fmla="*/ 346 h 378"/>
                <a:gd name="T86" fmla="*/ 162 w 162"/>
                <a:gd name="T87" fmla="*/ 346 h 378"/>
                <a:gd name="T88" fmla="*/ 156 w 162"/>
                <a:gd name="T89" fmla="*/ 37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 h="378">
                  <a:moveTo>
                    <a:pt x="156" y="377"/>
                  </a:moveTo>
                  <a:lnTo>
                    <a:pt x="156" y="377"/>
                  </a:lnTo>
                  <a:lnTo>
                    <a:pt x="150" y="377"/>
                  </a:lnTo>
                  <a:lnTo>
                    <a:pt x="131" y="378"/>
                  </a:lnTo>
                  <a:lnTo>
                    <a:pt x="131" y="378"/>
                  </a:lnTo>
                  <a:lnTo>
                    <a:pt x="122" y="378"/>
                  </a:lnTo>
                  <a:lnTo>
                    <a:pt x="112" y="377"/>
                  </a:lnTo>
                  <a:lnTo>
                    <a:pt x="102" y="376"/>
                  </a:lnTo>
                  <a:lnTo>
                    <a:pt x="94" y="374"/>
                  </a:lnTo>
                  <a:lnTo>
                    <a:pt x="86" y="370"/>
                  </a:lnTo>
                  <a:lnTo>
                    <a:pt x="80" y="366"/>
                  </a:lnTo>
                  <a:lnTo>
                    <a:pt x="74" y="361"/>
                  </a:lnTo>
                  <a:lnTo>
                    <a:pt x="68" y="357"/>
                  </a:lnTo>
                  <a:lnTo>
                    <a:pt x="63" y="350"/>
                  </a:lnTo>
                  <a:lnTo>
                    <a:pt x="60" y="344"/>
                  </a:lnTo>
                  <a:lnTo>
                    <a:pt x="56" y="337"/>
                  </a:lnTo>
                  <a:lnTo>
                    <a:pt x="54" y="330"/>
                  </a:lnTo>
                  <a:lnTo>
                    <a:pt x="51" y="321"/>
                  </a:lnTo>
                  <a:lnTo>
                    <a:pt x="50" y="312"/>
                  </a:lnTo>
                  <a:lnTo>
                    <a:pt x="49" y="292"/>
                  </a:lnTo>
                  <a:lnTo>
                    <a:pt x="49" y="103"/>
                  </a:lnTo>
                  <a:lnTo>
                    <a:pt x="0" y="103"/>
                  </a:lnTo>
                  <a:lnTo>
                    <a:pt x="0" y="78"/>
                  </a:lnTo>
                  <a:lnTo>
                    <a:pt x="49" y="69"/>
                  </a:lnTo>
                  <a:lnTo>
                    <a:pt x="49" y="12"/>
                  </a:lnTo>
                  <a:lnTo>
                    <a:pt x="92" y="0"/>
                  </a:lnTo>
                  <a:lnTo>
                    <a:pt x="92" y="70"/>
                  </a:lnTo>
                  <a:lnTo>
                    <a:pt x="157" y="70"/>
                  </a:lnTo>
                  <a:lnTo>
                    <a:pt x="157" y="103"/>
                  </a:lnTo>
                  <a:lnTo>
                    <a:pt x="92" y="103"/>
                  </a:lnTo>
                  <a:lnTo>
                    <a:pt x="92" y="257"/>
                  </a:lnTo>
                  <a:lnTo>
                    <a:pt x="92" y="257"/>
                  </a:lnTo>
                  <a:lnTo>
                    <a:pt x="90" y="287"/>
                  </a:lnTo>
                  <a:lnTo>
                    <a:pt x="89" y="298"/>
                  </a:lnTo>
                  <a:lnTo>
                    <a:pt x="89" y="298"/>
                  </a:lnTo>
                  <a:lnTo>
                    <a:pt x="90" y="309"/>
                  </a:lnTo>
                  <a:lnTo>
                    <a:pt x="92" y="318"/>
                  </a:lnTo>
                  <a:lnTo>
                    <a:pt x="96" y="326"/>
                  </a:lnTo>
                  <a:lnTo>
                    <a:pt x="101" y="332"/>
                  </a:lnTo>
                  <a:lnTo>
                    <a:pt x="108" y="338"/>
                  </a:lnTo>
                  <a:lnTo>
                    <a:pt x="116" y="342"/>
                  </a:lnTo>
                  <a:lnTo>
                    <a:pt x="125" y="344"/>
                  </a:lnTo>
                  <a:lnTo>
                    <a:pt x="135" y="346"/>
                  </a:lnTo>
                  <a:lnTo>
                    <a:pt x="162" y="346"/>
                  </a:lnTo>
                  <a:lnTo>
                    <a:pt x="156" y="3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1" name="Freeform 79"/>
            <p:cNvSpPr>
              <a:spLocks/>
            </p:cNvSpPr>
            <p:nvPr/>
          </p:nvSpPr>
          <p:spPr bwMode="auto">
            <a:xfrm>
              <a:off x="6695281" y="613247"/>
              <a:ext cx="53975" cy="122237"/>
            </a:xfrm>
            <a:custGeom>
              <a:avLst/>
              <a:gdLst>
                <a:gd name="T0" fmla="*/ 130 w 139"/>
                <a:gd name="T1" fmla="*/ 42 h 308"/>
                <a:gd name="T2" fmla="*/ 112 w 139"/>
                <a:gd name="T3" fmla="*/ 42 h 308"/>
                <a:gd name="T4" fmla="*/ 112 w 139"/>
                <a:gd name="T5" fmla="*/ 42 h 308"/>
                <a:gd name="T6" fmla="*/ 96 w 139"/>
                <a:gd name="T7" fmla="*/ 43 h 308"/>
                <a:gd name="T8" fmla="*/ 82 w 139"/>
                <a:gd name="T9" fmla="*/ 46 h 308"/>
                <a:gd name="T10" fmla="*/ 74 w 139"/>
                <a:gd name="T11" fmla="*/ 49 h 308"/>
                <a:gd name="T12" fmla="*/ 70 w 139"/>
                <a:gd name="T13" fmla="*/ 52 h 308"/>
                <a:gd name="T14" fmla="*/ 63 w 139"/>
                <a:gd name="T15" fmla="*/ 56 h 308"/>
                <a:gd name="T16" fmla="*/ 59 w 139"/>
                <a:gd name="T17" fmla="*/ 61 h 308"/>
                <a:gd name="T18" fmla="*/ 55 w 139"/>
                <a:gd name="T19" fmla="*/ 66 h 308"/>
                <a:gd name="T20" fmla="*/ 51 w 139"/>
                <a:gd name="T21" fmla="*/ 71 h 308"/>
                <a:gd name="T22" fmla="*/ 45 w 139"/>
                <a:gd name="T23" fmla="*/ 83 h 308"/>
                <a:gd name="T24" fmla="*/ 43 w 139"/>
                <a:gd name="T25" fmla="*/ 98 h 308"/>
                <a:gd name="T26" fmla="*/ 42 w 139"/>
                <a:gd name="T27" fmla="*/ 113 h 308"/>
                <a:gd name="T28" fmla="*/ 42 w 139"/>
                <a:gd name="T29" fmla="*/ 113 h 308"/>
                <a:gd name="T30" fmla="*/ 42 w 139"/>
                <a:gd name="T31" fmla="*/ 124 h 308"/>
                <a:gd name="T32" fmla="*/ 44 w 139"/>
                <a:gd name="T33" fmla="*/ 157 h 308"/>
                <a:gd name="T34" fmla="*/ 44 w 139"/>
                <a:gd name="T35" fmla="*/ 308 h 308"/>
                <a:gd name="T36" fmla="*/ 0 w 139"/>
                <a:gd name="T37" fmla="*/ 308 h 308"/>
                <a:gd name="T38" fmla="*/ 0 w 139"/>
                <a:gd name="T39" fmla="*/ 7 h 308"/>
                <a:gd name="T40" fmla="*/ 33 w 139"/>
                <a:gd name="T41" fmla="*/ 7 h 308"/>
                <a:gd name="T42" fmla="*/ 39 w 139"/>
                <a:gd name="T43" fmla="*/ 45 h 308"/>
                <a:gd name="T44" fmla="*/ 43 w 139"/>
                <a:gd name="T45" fmla="*/ 45 h 308"/>
                <a:gd name="T46" fmla="*/ 43 w 139"/>
                <a:gd name="T47" fmla="*/ 45 h 308"/>
                <a:gd name="T48" fmla="*/ 45 w 139"/>
                <a:gd name="T49" fmla="*/ 38 h 308"/>
                <a:gd name="T50" fmla="*/ 50 w 139"/>
                <a:gd name="T51" fmla="*/ 31 h 308"/>
                <a:gd name="T52" fmla="*/ 57 w 139"/>
                <a:gd name="T53" fmla="*/ 23 h 308"/>
                <a:gd name="T54" fmla="*/ 67 w 139"/>
                <a:gd name="T55" fmla="*/ 15 h 308"/>
                <a:gd name="T56" fmla="*/ 72 w 139"/>
                <a:gd name="T57" fmla="*/ 11 h 308"/>
                <a:gd name="T58" fmla="*/ 79 w 139"/>
                <a:gd name="T59" fmla="*/ 7 h 308"/>
                <a:gd name="T60" fmla="*/ 85 w 139"/>
                <a:gd name="T61" fmla="*/ 5 h 308"/>
                <a:gd name="T62" fmla="*/ 94 w 139"/>
                <a:gd name="T63" fmla="*/ 3 h 308"/>
                <a:gd name="T64" fmla="*/ 102 w 139"/>
                <a:gd name="T65" fmla="*/ 1 h 308"/>
                <a:gd name="T66" fmla="*/ 111 w 139"/>
                <a:gd name="T67" fmla="*/ 0 h 308"/>
                <a:gd name="T68" fmla="*/ 111 w 139"/>
                <a:gd name="T69" fmla="*/ 0 h 308"/>
                <a:gd name="T70" fmla="*/ 132 w 139"/>
                <a:gd name="T71" fmla="*/ 1 h 308"/>
                <a:gd name="T72" fmla="*/ 139 w 139"/>
                <a:gd name="T73" fmla="*/ 3 h 308"/>
                <a:gd name="T74" fmla="*/ 130 w 139"/>
                <a:gd name="T75" fmla="*/ 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9" h="308">
                  <a:moveTo>
                    <a:pt x="130" y="42"/>
                  </a:moveTo>
                  <a:lnTo>
                    <a:pt x="112" y="42"/>
                  </a:lnTo>
                  <a:lnTo>
                    <a:pt x="112" y="42"/>
                  </a:lnTo>
                  <a:lnTo>
                    <a:pt x="96" y="43"/>
                  </a:lnTo>
                  <a:lnTo>
                    <a:pt x="82" y="46"/>
                  </a:lnTo>
                  <a:lnTo>
                    <a:pt x="74" y="49"/>
                  </a:lnTo>
                  <a:lnTo>
                    <a:pt x="70" y="52"/>
                  </a:lnTo>
                  <a:lnTo>
                    <a:pt x="63" y="56"/>
                  </a:lnTo>
                  <a:lnTo>
                    <a:pt x="59" y="61"/>
                  </a:lnTo>
                  <a:lnTo>
                    <a:pt x="55" y="66"/>
                  </a:lnTo>
                  <a:lnTo>
                    <a:pt x="51" y="71"/>
                  </a:lnTo>
                  <a:lnTo>
                    <a:pt x="45" y="83"/>
                  </a:lnTo>
                  <a:lnTo>
                    <a:pt x="43" y="98"/>
                  </a:lnTo>
                  <a:lnTo>
                    <a:pt x="42" y="113"/>
                  </a:lnTo>
                  <a:lnTo>
                    <a:pt x="42" y="113"/>
                  </a:lnTo>
                  <a:lnTo>
                    <a:pt x="42" y="124"/>
                  </a:lnTo>
                  <a:lnTo>
                    <a:pt x="44" y="157"/>
                  </a:lnTo>
                  <a:lnTo>
                    <a:pt x="44" y="308"/>
                  </a:lnTo>
                  <a:lnTo>
                    <a:pt x="0" y="308"/>
                  </a:lnTo>
                  <a:lnTo>
                    <a:pt x="0" y="7"/>
                  </a:lnTo>
                  <a:lnTo>
                    <a:pt x="33" y="7"/>
                  </a:lnTo>
                  <a:lnTo>
                    <a:pt x="39" y="45"/>
                  </a:lnTo>
                  <a:lnTo>
                    <a:pt x="43" y="45"/>
                  </a:lnTo>
                  <a:lnTo>
                    <a:pt x="43" y="45"/>
                  </a:lnTo>
                  <a:lnTo>
                    <a:pt x="45" y="38"/>
                  </a:lnTo>
                  <a:lnTo>
                    <a:pt x="50" y="31"/>
                  </a:lnTo>
                  <a:lnTo>
                    <a:pt x="57" y="23"/>
                  </a:lnTo>
                  <a:lnTo>
                    <a:pt x="67" y="15"/>
                  </a:lnTo>
                  <a:lnTo>
                    <a:pt x="72" y="11"/>
                  </a:lnTo>
                  <a:lnTo>
                    <a:pt x="79" y="7"/>
                  </a:lnTo>
                  <a:lnTo>
                    <a:pt x="85" y="5"/>
                  </a:lnTo>
                  <a:lnTo>
                    <a:pt x="94" y="3"/>
                  </a:lnTo>
                  <a:lnTo>
                    <a:pt x="102" y="1"/>
                  </a:lnTo>
                  <a:lnTo>
                    <a:pt x="111" y="0"/>
                  </a:lnTo>
                  <a:lnTo>
                    <a:pt x="111" y="0"/>
                  </a:lnTo>
                  <a:lnTo>
                    <a:pt x="132" y="1"/>
                  </a:lnTo>
                  <a:lnTo>
                    <a:pt x="139" y="3"/>
                  </a:lnTo>
                  <a:lnTo>
                    <a:pt x="13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2" name="Freeform 80"/>
            <p:cNvSpPr>
              <a:spLocks noEditPoints="1"/>
            </p:cNvSpPr>
            <p:nvPr/>
          </p:nvSpPr>
          <p:spPr bwMode="auto">
            <a:xfrm>
              <a:off x="6761956" y="613247"/>
              <a:ext cx="90487" cy="125412"/>
            </a:xfrm>
            <a:custGeom>
              <a:avLst/>
              <a:gdLst>
                <a:gd name="T0" fmla="*/ 112 w 230"/>
                <a:gd name="T1" fmla="*/ 315 h 315"/>
                <a:gd name="T2" fmla="*/ 79 w 230"/>
                <a:gd name="T3" fmla="*/ 313 h 315"/>
                <a:gd name="T4" fmla="*/ 54 w 230"/>
                <a:gd name="T5" fmla="*/ 306 h 315"/>
                <a:gd name="T6" fmla="*/ 34 w 230"/>
                <a:gd name="T7" fmla="*/ 292 h 315"/>
                <a:gd name="T8" fmla="*/ 20 w 230"/>
                <a:gd name="T9" fmla="*/ 275 h 315"/>
                <a:gd name="T10" fmla="*/ 10 w 230"/>
                <a:gd name="T11" fmla="*/ 253 h 315"/>
                <a:gd name="T12" fmla="*/ 5 w 230"/>
                <a:gd name="T13" fmla="*/ 228 h 315"/>
                <a:gd name="T14" fmla="*/ 1 w 230"/>
                <a:gd name="T15" fmla="*/ 197 h 315"/>
                <a:gd name="T16" fmla="*/ 0 w 230"/>
                <a:gd name="T17" fmla="*/ 163 h 315"/>
                <a:gd name="T18" fmla="*/ 2 w 230"/>
                <a:gd name="T19" fmla="*/ 111 h 315"/>
                <a:gd name="T20" fmla="*/ 7 w 230"/>
                <a:gd name="T21" fmla="*/ 82 h 315"/>
                <a:gd name="T22" fmla="*/ 16 w 230"/>
                <a:gd name="T23" fmla="*/ 56 h 315"/>
                <a:gd name="T24" fmla="*/ 28 w 230"/>
                <a:gd name="T25" fmla="*/ 34 h 315"/>
                <a:gd name="T26" fmla="*/ 46 w 230"/>
                <a:gd name="T27" fmla="*/ 18 h 315"/>
                <a:gd name="T28" fmla="*/ 69 w 230"/>
                <a:gd name="T29" fmla="*/ 7 h 315"/>
                <a:gd name="T30" fmla="*/ 100 w 230"/>
                <a:gd name="T31" fmla="*/ 1 h 315"/>
                <a:gd name="T32" fmla="*/ 117 w 230"/>
                <a:gd name="T33" fmla="*/ 0 h 315"/>
                <a:gd name="T34" fmla="*/ 150 w 230"/>
                <a:gd name="T35" fmla="*/ 3 h 315"/>
                <a:gd name="T36" fmla="*/ 176 w 230"/>
                <a:gd name="T37" fmla="*/ 11 h 315"/>
                <a:gd name="T38" fmla="*/ 196 w 230"/>
                <a:gd name="T39" fmla="*/ 23 h 315"/>
                <a:gd name="T40" fmla="*/ 211 w 230"/>
                <a:gd name="T41" fmla="*/ 42 h 315"/>
                <a:gd name="T42" fmla="*/ 220 w 230"/>
                <a:gd name="T43" fmla="*/ 63 h 315"/>
                <a:gd name="T44" fmla="*/ 226 w 230"/>
                <a:gd name="T45" fmla="*/ 89 h 315"/>
                <a:gd name="T46" fmla="*/ 229 w 230"/>
                <a:gd name="T47" fmla="*/ 121 h 315"/>
                <a:gd name="T48" fmla="*/ 230 w 230"/>
                <a:gd name="T49" fmla="*/ 155 h 315"/>
                <a:gd name="T50" fmla="*/ 228 w 230"/>
                <a:gd name="T51" fmla="*/ 208 h 315"/>
                <a:gd name="T52" fmla="*/ 223 w 230"/>
                <a:gd name="T53" fmla="*/ 238 h 315"/>
                <a:gd name="T54" fmla="*/ 215 w 230"/>
                <a:gd name="T55" fmla="*/ 263 h 315"/>
                <a:gd name="T56" fmla="*/ 202 w 230"/>
                <a:gd name="T57" fmla="*/ 284 h 315"/>
                <a:gd name="T58" fmla="*/ 185 w 230"/>
                <a:gd name="T59" fmla="*/ 300 h 315"/>
                <a:gd name="T60" fmla="*/ 161 w 230"/>
                <a:gd name="T61" fmla="*/ 309 h 315"/>
                <a:gd name="T62" fmla="*/ 130 w 230"/>
                <a:gd name="T63" fmla="*/ 315 h 315"/>
                <a:gd name="T64" fmla="*/ 117 w 230"/>
                <a:gd name="T65" fmla="*/ 34 h 315"/>
                <a:gd name="T66" fmla="*/ 105 w 230"/>
                <a:gd name="T67" fmla="*/ 35 h 315"/>
                <a:gd name="T68" fmla="*/ 85 w 230"/>
                <a:gd name="T69" fmla="*/ 40 h 315"/>
                <a:gd name="T70" fmla="*/ 71 w 230"/>
                <a:gd name="T71" fmla="*/ 50 h 315"/>
                <a:gd name="T72" fmla="*/ 60 w 230"/>
                <a:gd name="T73" fmla="*/ 63 h 315"/>
                <a:gd name="T74" fmla="*/ 52 w 230"/>
                <a:gd name="T75" fmla="*/ 80 h 315"/>
                <a:gd name="T76" fmla="*/ 46 w 230"/>
                <a:gd name="T77" fmla="*/ 111 h 315"/>
                <a:gd name="T78" fmla="*/ 45 w 230"/>
                <a:gd name="T79" fmla="*/ 158 h 315"/>
                <a:gd name="T80" fmla="*/ 45 w 230"/>
                <a:gd name="T81" fmla="*/ 184 h 315"/>
                <a:gd name="T82" fmla="*/ 49 w 230"/>
                <a:gd name="T83" fmla="*/ 228 h 315"/>
                <a:gd name="T84" fmla="*/ 54 w 230"/>
                <a:gd name="T85" fmla="*/ 246 h 315"/>
                <a:gd name="T86" fmla="*/ 62 w 230"/>
                <a:gd name="T87" fmla="*/ 261 h 315"/>
                <a:gd name="T88" fmla="*/ 75 w 230"/>
                <a:gd name="T89" fmla="*/ 272 h 315"/>
                <a:gd name="T90" fmla="*/ 91 w 230"/>
                <a:gd name="T91" fmla="*/ 279 h 315"/>
                <a:gd name="T92" fmla="*/ 114 w 230"/>
                <a:gd name="T93" fmla="*/ 281 h 315"/>
                <a:gd name="T94" fmla="*/ 127 w 230"/>
                <a:gd name="T95" fmla="*/ 281 h 315"/>
                <a:gd name="T96" fmla="*/ 146 w 230"/>
                <a:gd name="T97" fmla="*/ 277 h 315"/>
                <a:gd name="T98" fmla="*/ 161 w 230"/>
                <a:gd name="T99" fmla="*/ 267 h 315"/>
                <a:gd name="T100" fmla="*/ 172 w 230"/>
                <a:gd name="T101" fmla="*/ 253 h 315"/>
                <a:gd name="T102" fmla="*/ 178 w 230"/>
                <a:gd name="T103" fmla="*/ 236 h 315"/>
                <a:gd name="T104" fmla="*/ 184 w 230"/>
                <a:gd name="T105" fmla="*/ 205 h 315"/>
                <a:gd name="T106" fmla="*/ 185 w 230"/>
                <a:gd name="T107" fmla="*/ 157 h 315"/>
                <a:gd name="T108" fmla="*/ 185 w 230"/>
                <a:gd name="T109" fmla="*/ 133 h 315"/>
                <a:gd name="T110" fmla="*/ 181 w 230"/>
                <a:gd name="T111" fmla="*/ 89 h 315"/>
                <a:gd name="T112" fmla="*/ 176 w 230"/>
                <a:gd name="T113" fmla="*/ 71 h 315"/>
                <a:gd name="T114" fmla="*/ 168 w 230"/>
                <a:gd name="T115" fmla="*/ 55 h 315"/>
                <a:gd name="T116" fmla="*/ 156 w 230"/>
                <a:gd name="T117" fmla="*/ 44 h 315"/>
                <a:gd name="T118" fmla="*/ 140 w 230"/>
                <a:gd name="T119" fmla="*/ 37 h 315"/>
                <a:gd name="T120" fmla="*/ 117 w 230"/>
                <a:gd name="T121" fmla="*/ 3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0" h="315">
                  <a:moveTo>
                    <a:pt x="112" y="315"/>
                  </a:moveTo>
                  <a:lnTo>
                    <a:pt x="112" y="315"/>
                  </a:lnTo>
                  <a:lnTo>
                    <a:pt x="95" y="315"/>
                  </a:lnTo>
                  <a:lnTo>
                    <a:pt x="79" y="313"/>
                  </a:lnTo>
                  <a:lnTo>
                    <a:pt x="66" y="309"/>
                  </a:lnTo>
                  <a:lnTo>
                    <a:pt x="54" y="306"/>
                  </a:lnTo>
                  <a:lnTo>
                    <a:pt x="44" y="300"/>
                  </a:lnTo>
                  <a:lnTo>
                    <a:pt x="34" y="292"/>
                  </a:lnTo>
                  <a:lnTo>
                    <a:pt x="27" y="285"/>
                  </a:lnTo>
                  <a:lnTo>
                    <a:pt x="20" y="275"/>
                  </a:lnTo>
                  <a:lnTo>
                    <a:pt x="15" y="266"/>
                  </a:lnTo>
                  <a:lnTo>
                    <a:pt x="10" y="253"/>
                  </a:lnTo>
                  <a:lnTo>
                    <a:pt x="7" y="241"/>
                  </a:lnTo>
                  <a:lnTo>
                    <a:pt x="5" y="228"/>
                  </a:lnTo>
                  <a:lnTo>
                    <a:pt x="2" y="213"/>
                  </a:lnTo>
                  <a:lnTo>
                    <a:pt x="1" y="197"/>
                  </a:lnTo>
                  <a:lnTo>
                    <a:pt x="0" y="163"/>
                  </a:lnTo>
                  <a:lnTo>
                    <a:pt x="0" y="163"/>
                  </a:lnTo>
                  <a:lnTo>
                    <a:pt x="1" y="128"/>
                  </a:lnTo>
                  <a:lnTo>
                    <a:pt x="2" y="111"/>
                  </a:lnTo>
                  <a:lnTo>
                    <a:pt x="5" y="96"/>
                  </a:lnTo>
                  <a:lnTo>
                    <a:pt x="7" y="82"/>
                  </a:lnTo>
                  <a:lnTo>
                    <a:pt x="11" y="68"/>
                  </a:lnTo>
                  <a:lnTo>
                    <a:pt x="16" y="56"/>
                  </a:lnTo>
                  <a:lnTo>
                    <a:pt x="22" y="45"/>
                  </a:lnTo>
                  <a:lnTo>
                    <a:pt x="28" y="34"/>
                  </a:lnTo>
                  <a:lnTo>
                    <a:pt x="37" y="26"/>
                  </a:lnTo>
                  <a:lnTo>
                    <a:pt x="46" y="18"/>
                  </a:lnTo>
                  <a:lnTo>
                    <a:pt x="57" y="12"/>
                  </a:lnTo>
                  <a:lnTo>
                    <a:pt x="69" y="7"/>
                  </a:lnTo>
                  <a:lnTo>
                    <a:pt x="84" y="4"/>
                  </a:lnTo>
                  <a:lnTo>
                    <a:pt x="100" y="1"/>
                  </a:lnTo>
                  <a:lnTo>
                    <a:pt x="117" y="0"/>
                  </a:lnTo>
                  <a:lnTo>
                    <a:pt x="117" y="0"/>
                  </a:lnTo>
                  <a:lnTo>
                    <a:pt x="134" y="1"/>
                  </a:lnTo>
                  <a:lnTo>
                    <a:pt x="150" y="3"/>
                  </a:lnTo>
                  <a:lnTo>
                    <a:pt x="164" y="6"/>
                  </a:lnTo>
                  <a:lnTo>
                    <a:pt x="176" y="11"/>
                  </a:lnTo>
                  <a:lnTo>
                    <a:pt x="186" y="17"/>
                  </a:lnTo>
                  <a:lnTo>
                    <a:pt x="196" y="23"/>
                  </a:lnTo>
                  <a:lnTo>
                    <a:pt x="203" y="32"/>
                  </a:lnTo>
                  <a:lnTo>
                    <a:pt x="211" y="42"/>
                  </a:lnTo>
                  <a:lnTo>
                    <a:pt x="215" y="51"/>
                  </a:lnTo>
                  <a:lnTo>
                    <a:pt x="220" y="63"/>
                  </a:lnTo>
                  <a:lnTo>
                    <a:pt x="223" y="76"/>
                  </a:lnTo>
                  <a:lnTo>
                    <a:pt x="226" y="89"/>
                  </a:lnTo>
                  <a:lnTo>
                    <a:pt x="228" y="105"/>
                  </a:lnTo>
                  <a:lnTo>
                    <a:pt x="229" y="121"/>
                  </a:lnTo>
                  <a:lnTo>
                    <a:pt x="230" y="155"/>
                  </a:lnTo>
                  <a:lnTo>
                    <a:pt x="230" y="155"/>
                  </a:lnTo>
                  <a:lnTo>
                    <a:pt x="229" y="191"/>
                  </a:lnTo>
                  <a:lnTo>
                    <a:pt x="228" y="208"/>
                  </a:lnTo>
                  <a:lnTo>
                    <a:pt x="225" y="224"/>
                  </a:lnTo>
                  <a:lnTo>
                    <a:pt x="223" y="238"/>
                  </a:lnTo>
                  <a:lnTo>
                    <a:pt x="219" y="251"/>
                  </a:lnTo>
                  <a:lnTo>
                    <a:pt x="215" y="263"/>
                  </a:lnTo>
                  <a:lnTo>
                    <a:pt x="209" y="274"/>
                  </a:lnTo>
                  <a:lnTo>
                    <a:pt x="202" y="284"/>
                  </a:lnTo>
                  <a:lnTo>
                    <a:pt x="195" y="292"/>
                  </a:lnTo>
                  <a:lnTo>
                    <a:pt x="185" y="300"/>
                  </a:lnTo>
                  <a:lnTo>
                    <a:pt x="174" y="305"/>
                  </a:lnTo>
                  <a:lnTo>
                    <a:pt x="161" y="309"/>
                  </a:lnTo>
                  <a:lnTo>
                    <a:pt x="146" y="313"/>
                  </a:lnTo>
                  <a:lnTo>
                    <a:pt x="130" y="315"/>
                  </a:lnTo>
                  <a:lnTo>
                    <a:pt x="112" y="315"/>
                  </a:lnTo>
                  <a:close/>
                  <a:moveTo>
                    <a:pt x="117" y="34"/>
                  </a:moveTo>
                  <a:lnTo>
                    <a:pt x="117" y="34"/>
                  </a:lnTo>
                  <a:lnTo>
                    <a:pt x="105" y="35"/>
                  </a:lnTo>
                  <a:lnTo>
                    <a:pt x="95" y="37"/>
                  </a:lnTo>
                  <a:lnTo>
                    <a:pt x="85" y="40"/>
                  </a:lnTo>
                  <a:lnTo>
                    <a:pt x="78" y="44"/>
                  </a:lnTo>
                  <a:lnTo>
                    <a:pt x="71" y="50"/>
                  </a:lnTo>
                  <a:lnTo>
                    <a:pt x="65" y="56"/>
                  </a:lnTo>
                  <a:lnTo>
                    <a:pt x="60" y="63"/>
                  </a:lnTo>
                  <a:lnTo>
                    <a:pt x="56" y="71"/>
                  </a:lnTo>
                  <a:lnTo>
                    <a:pt x="52" y="80"/>
                  </a:lnTo>
                  <a:lnTo>
                    <a:pt x="50" y="90"/>
                  </a:lnTo>
                  <a:lnTo>
                    <a:pt x="46" y="111"/>
                  </a:lnTo>
                  <a:lnTo>
                    <a:pt x="45" y="134"/>
                  </a:lnTo>
                  <a:lnTo>
                    <a:pt x="45" y="158"/>
                  </a:lnTo>
                  <a:lnTo>
                    <a:pt x="45" y="158"/>
                  </a:lnTo>
                  <a:lnTo>
                    <a:pt x="45" y="184"/>
                  </a:lnTo>
                  <a:lnTo>
                    <a:pt x="46" y="207"/>
                  </a:lnTo>
                  <a:lnTo>
                    <a:pt x="49" y="228"/>
                  </a:lnTo>
                  <a:lnTo>
                    <a:pt x="51" y="236"/>
                  </a:lnTo>
                  <a:lnTo>
                    <a:pt x="54" y="246"/>
                  </a:lnTo>
                  <a:lnTo>
                    <a:pt x="58" y="253"/>
                  </a:lnTo>
                  <a:lnTo>
                    <a:pt x="62" y="261"/>
                  </a:lnTo>
                  <a:lnTo>
                    <a:pt x="68" y="267"/>
                  </a:lnTo>
                  <a:lnTo>
                    <a:pt x="75" y="272"/>
                  </a:lnTo>
                  <a:lnTo>
                    <a:pt x="83" y="277"/>
                  </a:lnTo>
                  <a:lnTo>
                    <a:pt x="91" y="279"/>
                  </a:lnTo>
                  <a:lnTo>
                    <a:pt x="102" y="281"/>
                  </a:lnTo>
                  <a:lnTo>
                    <a:pt x="114" y="281"/>
                  </a:lnTo>
                  <a:lnTo>
                    <a:pt x="114" y="281"/>
                  </a:lnTo>
                  <a:lnTo>
                    <a:pt x="127" y="281"/>
                  </a:lnTo>
                  <a:lnTo>
                    <a:pt x="136" y="279"/>
                  </a:lnTo>
                  <a:lnTo>
                    <a:pt x="146" y="277"/>
                  </a:lnTo>
                  <a:lnTo>
                    <a:pt x="153" y="272"/>
                  </a:lnTo>
                  <a:lnTo>
                    <a:pt x="161" y="267"/>
                  </a:lnTo>
                  <a:lnTo>
                    <a:pt x="167" y="261"/>
                  </a:lnTo>
                  <a:lnTo>
                    <a:pt x="172" y="253"/>
                  </a:lnTo>
                  <a:lnTo>
                    <a:pt x="175" y="245"/>
                  </a:lnTo>
                  <a:lnTo>
                    <a:pt x="178" y="236"/>
                  </a:lnTo>
                  <a:lnTo>
                    <a:pt x="180" y="227"/>
                  </a:lnTo>
                  <a:lnTo>
                    <a:pt x="184" y="205"/>
                  </a:lnTo>
                  <a:lnTo>
                    <a:pt x="185" y="182"/>
                  </a:lnTo>
                  <a:lnTo>
                    <a:pt x="185" y="157"/>
                  </a:lnTo>
                  <a:lnTo>
                    <a:pt x="185" y="157"/>
                  </a:lnTo>
                  <a:lnTo>
                    <a:pt x="185" y="133"/>
                  </a:lnTo>
                  <a:lnTo>
                    <a:pt x="184" y="110"/>
                  </a:lnTo>
                  <a:lnTo>
                    <a:pt x="181" y="89"/>
                  </a:lnTo>
                  <a:lnTo>
                    <a:pt x="179" y="79"/>
                  </a:lnTo>
                  <a:lnTo>
                    <a:pt x="176" y="71"/>
                  </a:lnTo>
                  <a:lnTo>
                    <a:pt x="173" y="62"/>
                  </a:lnTo>
                  <a:lnTo>
                    <a:pt x="168" y="55"/>
                  </a:lnTo>
                  <a:lnTo>
                    <a:pt x="163" y="49"/>
                  </a:lnTo>
                  <a:lnTo>
                    <a:pt x="156" y="44"/>
                  </a:lnTo>
                  <a:lnTo>
                    <a:pt x="148" y="40"/>
                  </a:lnTo>
                  <a:lnTo>
                    <a:pt x="140" y="37"/>
                  </a:lnTo>
                  <a:lnTo>
                    <a:pt x="129" y="35"/>
                  </a:lnTo>
                  <a:lnTo>
                    <a:pt x="117"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grpSp>
        <p:nvGrpSpPr>
          <p:cNvPr id="6" name="5 Grupo"/>
          <p:cNvGrpSpPr/>
          <p:nvPr userDrawn="1"/>
        </p:nvGrpSpPr>
        <p:grpSpPr>
          <a:xfrm>
            <a:off x="5735025" y="-4881"/>
            <a:ext cx="3460727" cy="4088797"/>
            <a:chOff x="5727405" y="-4881"/>
            <a:chExt cx="3460727" cy="4088797"/>
          </a:xfrm>
        </p:grpSpPr>
        <p:sp>
          <p:nvSpPr>
            <p:cNvPr id="5" name="Round Same Side Corner Rectangle 4">
              <a:extLst>
                <a:ext uri="{FF2B5EF4-FFF2-40B4-BE49-F238E27FC236}">
                  <a16:creationId xmlns:a16="http://schemas.microsoft.com/office/drawing/2014/main" id="{0857A6A2-4A25-4746-B581-0362998F6E12}"/>
                </a:ext>
              </a:extLst>
            </p:cNvPr>
            <p:cNvSpPr/>
            <p:nvPr userDrawn="1"/>
          </p:nvSpPr>
          <p:spPr>
            <a:xfrm rot="10800000">
              <a:off x="5727405" y="-4881"/>
              <a:ext cx="3422625" cy="4088797"/>
            </a:xfrm>
            <a:custGeom>
              <a:avLst/>
              <a:gdLst>
                <a:gd name="connsiteX0" fmla="*/ 264035 w 3243789"/>
                <a:gd name="connsiteY0" fmla="*/ 0 h 1584176"/>
                <a:gd name="connsiteX1" fmla="*/ 2979754 w 3243789"/>
                <a:gd name="connsiteY1" fmla="*/ 0 h 1584176"/>
                <a:gd name="connsiteX2" fmla="*/ 3243789 w 3243789"/>
                <a:gd name="connsiteY2" fmla="*/ 264035 h 1584176"/>
                <a:gd name="connsiteX3" fmla="*/ 3243789 w 3243789"/>
                <a:gd name="connsiteY3" fmla="*/ 1584176 h 1584176"/>
                <a:gd name="connsiteX4" fmla="*/ 3243789 w 3243789"/>
                <a:gd name="connsiteY4" fmla="*/ 1584176 h 1584176"/>
                <a:gd name="connsiteX5" fmla="*/ 0 w 3243789"/>
                <a:gd name="connsiteY5" fmla="*/ 1584176 h 1584176"/>
                <a:gd name="connsiteX6" fmla="*/ 0 w 3243789"/>
                <a:gd name="connsiteY6" fmla="*/ 1584176 h 1584176"/>
                <a:gd name="connsiteX7" fmla="*/ 0 w 3243789"/>
                <a:gd name="connsiteY7" fmla="*/ 264035 h 1584176"/>
                <a:gd name="connsiteX8" fmla="*/ 264035 w 3243789"/>
                <a:gd name="connsiteY8" fmla="*/ 0 h 1584176"/>
                <a:gd name="connsiteX0" fmla="*/ 264035 w 3243789"/>
                <a:gd name="connsiteY0" fmla="*/ 0 h 3612481"/>
                <a:gd name="connsiteX1" fmla="*/ 2979754 w 3243789"/>
                <a:gd name="connsiteY1" fmla="*/ 0 h 3612481"/>
                <a:gd name="connsiteX2" fmla="*/ 3243789 w 3243789"/>
                <a:gd name="connsiteY2" fmla="*/ 264035 h 3612481"/>
                <a:gd name="connsiteX3" fmla="*/ 3243789 w 3243789"/>
                <a:gd name="connsiteY3" fmla="*/ 1584176 h 3612481"/>
                <a:gd name="connsiteX4" fmla="*/ 3218851 w 3243789"/>
                <a:gd name="connsiteY4" fmla="*/ 3612481 h 3612481"/>
                <a:gd name="connsiteX5" fmla="*/ 0 w 3243789"/>
                <a:gd name="connsiteY5" fmla="*/ 1584176 h 3612481"/>
                <a:gd name="connsiteX6" fmla="*/ 0 w 3243789"/>
                <a:gd name="connsiteY6" fmla="*/ 1584176 h 3612481"/>
                <a:gd name="connsiteX7" fmla="*/ 0 w 3243789"/>
                <a:gd name="connsiteY7" fmla="*/ 264035 h 3612481"/>
                <a:gd name="connsiteX8" fmla="*/ 264035 w 3243789"/>
                <a:gd name="connsiteY8" fmla="*/ 0 h 3612481"/>
                <a:gd name="connsiteX0" fmla="*/ 264035 w 3243789"/>
                <a:gd name="connsiteY0" fmla="*/ 0 h 3612481"/>
                <a:gd name="connsiteX1" fmla="*/ 2979754 w 3243789"/>
                <a:gd name="connsiteY1" fmla="*/ 0 h 3612481"/>
                <a:gd name="connsiteX2" fmla="*/ 3243789 w 3243789"/>
                <a:gd name="connsiteY2" fmla="*/ 264035 h 3612481"/>
                <a:gd name="connsiteX3" fmla="*/ 3243789 w 3243789"/>
                <a:gd name="connsiteY3" fmla="*/ 1584176 h 3612481"/>
                <a:gd name="connsiteX4" fmla="*/ 3218851 w 3243789"/>
                <a:gd name="connsiteY4" fmla="*/ 3612481 h 3612481"/>
                <a:gd name="connsiteX5" fmla="*/ 0 w 3243789"/>
                <a:gd name="connsiteY5" fmla="*/ 1584176 h 3612481"/>
                <a:gd name="connsiteX6" fmla="*/ 0 w 3243789"/>
                <a:gd name="connsiteY6" fmla="*/ 1464187 h 3612481"/>
                <a:gd name="connsiteX7" fmla="*/ 0 w 3243789"/>
                <a:gd name="connsiteY7" fmla="*/ 264035 h 3612481"/>
                <a:gd name="connsiteX8" fmla="*/ 264035 w 3243789"/>
                <a:gd name="connsiteY8" fmla="*/ 0 h 3612481"/>
                <a:gd name="connsiteX0" fmla="*/ 280585 w 3260339"/>
                <a:gd name="connsiteY0" fmla="*/ 0 h 3612481"/>
                <a:gd name="connsiteX1" fmla="*/ 2996304 w 3260339"/>
                <a:gd name="connsiteY1" fmla="*/ 0 h 3612481"/>
                <a:gd name="connsiteX2" fmla="*/ 3260339 w 3260339"/>
                <a:gd name="connsiteY2" fmla="*/ 264035 h 3612481"/>
                <a:gd name="connsiteX3" fmla="*/ 3260339 w 3260339"/>
                <a:gd name="connsiteY3" fmla="*/ 1584176 h 3612481"/>
                <a:gd name="connsiteX4" fmla="*/ 3235401 w 3260339"/>
                <a:gd name="connsiteY4" fmla="*/ 3612481 h 3612481"/>
                <a:gd name="connsiteX5" fmla="*/ 0 w 3260339"/>
                <a:gd name="connsiteY5" fmla="*/ 3603303 h 3612481"/>
                <a:gd name="connsiteX6" fmla="*/ 16550 w 3260339"/>
                <a:gd name="connsiteY6" fmla="*/ 1464187 h 3612481"/>
                <a:gd name="connsiteX7" fmla="*/ 16550 w 3260339"/>
                <a:gd name="connsiteY7" fmla="*/ 264035 h 3612481"/>
                <a:gd name="connsiteX8" fmla="*/ 280585 w 3260339"/>
                <a:gd name="connsiteY8" fmla="*/ 0 h 3612481"/>
                <a:gd name="connsiteX0" fmla="*/ 280585 w 3260339"/>
                <a:gd name="connsiteY0" fmla="*/ 0 h 3617129"/>
                <a:gd name="connsiteX1" fmla="*/ 2996304 w 3260339"/>
                <a:gd name="connsiteY1" fmla="*/ 0 h 3617129"/>
                <a:gd name="connsiteX2" fmla="*/ 3260339 w 3260339"/>
                <a:gd name="connsiteY2" fmla="*/ 264035 h 3617129"/>
                <a:gd name="connsiteX3" fmla="*/ 3260339 w 3260339"/>
                <a:gd name="connsiteY3" fmla="*/ 1584176 h 3617129"/>
                <a:gd name="connsiteX4" fmla="*/ 3235401 w 3260339"/>
                <a:gd name="connsiteY4" fmla="*/ 3612481 h 3617129"/>
                <a:gd name="connsiteX5" fmla="*/ 0 w 3260339"/>
                <a:gd name="connsiteY5" fmla="*/ 3617129 h 3617129"/>
                <a:gd name="connsiteX6" fmla="*/ 16550 w 3260339"/>
                <a:gd name="connsiteY6" fmla="*/ 1464187 h 3617129"/>
                <a:gd name="connsiteX7" fmla="*/ 16550 w 3260339"/>
                <a:gd name="connsiteY7" fmla="*/ 264035 h 3617129"/>
                <a:gd name="connsiteX8" fmla="*/ 280585 w 3260339"/>
                <a:gd name="connsiteY8" fmla="*/ 0 h 361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0339" h="3617129">
                  <a:moveTo>
                    <a:pt x="280585" y="0"/>
                  </a:moveTo>
                  <a:lnTo>
                    <a:pt x="2996304" y="0"/>
                  </a:lnTo>
                  <a:cubicBezTo>
                    <a:pt x="3142127" y="0"/>
                    <a:pt x="3260339" y="118212"/>
                    <a:pt x="3260339" y="264035"/>
                  </a:cubicBezTo>
                  <a:lnTo>
                    <a:pt x="3260339" y="1584176"/>
                  </a:lnTo>
                  <a:lnTo>
                    <a:pt x="3235401" y="3612481"/>
                  </a:lnTo>
                  <a:lnTo>
                    <a:pt x="0" y="3617129"/>
                  </a:lnTo>
                  <a:lnTo>
                    <a:pt x="16550" y="1464187"/>
                  </a:lnTo>
                  <a:lnTo>
                    <a:pt x="16550" y="264035"/>
                  </a:lnTo>
                  <a:cubicBezTo>
                    <a:pt x="16550" y="118212"/>
                    <a:pt x="134762" y="0"/>
                    <a:pt x="280585" y="0"/>
                  </a:cubicBez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 name="TextBox 3">
              <a:extLst>
                <a:ext uri="{FF2B5EF4-FFF2-40B4-BE49-F238E27FC236}">
                  <a16:creationId xmlns:a16="http://schemas.microsoft.com/office/drawing/2014/main" id="{0A38A3AF-4AB7-ED4E-B7EE-C287F014CDD8}"/>
                </a:ext>
              </a:extLst>
            </p:cNvPr>
            <p:cNvSpPr txBox="1"/>
            <p:nvPr userDrawn="1"/>
          </p:nvSpPr>
          <p:spPr>
            <a:xfrm>
              <a:off x="5947772" y="555526"/>
              <a:ext cx="3240360" cy="3416320"/>
            </a:xfrm>
            <a:prstGeom prst="rect">
              <a:avLst/>
            </a:prstGeom>
            <a:noFill/>
          </p:spPr>
          <p:txBody>
            <a:bodyPr wrap="square" rtlCol="0">
              <a:spAutoFit/>
            </a:bodyPr>
            <a:lstStyle/>
            <a:p>
              <a:pPr>
                <a:lnSpc>
                  <a:spcPct val="100000"/>
                </a:lnSpc>
              </a:pPr>
              <a:r>
                <a:rPr lang="x-none" sz="1200" b="1" i="0" dirty="0">
                  <a:solidFill>
                    <a:schemeClr val="bg1"/>
                  </a:solidFill>
                  <a:latin typeface="Arial" panose="020B0604020202020204" pitchFamily="34" charset="0"/>
                  <a:cs typeface="Arial" panose="020B0604020202020204" pitchFamily="34" charset="0"/>
                </a:rPr>
                <a:t>OPCIÓN CIERRE</a:t>
              </a:r>
            </a:p>
            <a:p>
              <a:pPr>
                <a:lnSpc>
                  <a:spcPct val="100000"/>
                </a:lnSpc>
              </a:pPr>
              <a:r>
                <a:rPr lang="x-none" sz="1200" b="1" i="0" dirty="0">
                  <a:solidFill>
                    <a:schemeClr val="bg1"/>
                  </a:solidFill>
                  <a:latin typeface="Arial" panose="020B0604020202020204" pitchFamily="34" charset="0"/>
                  <a:cs typeface="Arial" panose="020B0604020202020204" pitchFamily="34" charset="0"/>
                </a:rPr>
                <a:t>CON IMAGEN</a:t>
              </a:r>
            </a:p>
            <a:p>
              <a:pPr>
                <a:lnSpc>
                  <a:spcPct val="100000"/>
                </a:lnSpc>
              </a:pPr>
              <a:endParaRPr lang="x-none" sz="1200" b="1" i="0" dirty="0">
                <a:solidFill>
                  <a:schemeClr val="bg1"/>
                </a:solidFill>
                <a:latin typeface="Arial" panose="020B0604020202020204" pitchFamily="34" charset="0"/>
                <a:cs typeface="Arial" panose="020B0604020202020204" pitchFamily="34" charset="0"/>
              </a:endParaRPr>
            </a:p>
            <a:p>
              <a:pPr>
                <a:lnSpc>
                  <a:spcPct val="100000"/>
                </a:lnSpc>
              </a:pPr>
              <a:r>
                <a:rPr lang="x-none" sz="1200" b="1" i="0" dirty="0">
                  <a:solidFill>
                    <a:schemeClr val="bg1"/>
                  </a:solidFill>
                  <a:latin typeface="Arial" panose="020B0604020202020204" pitchFamily="34" charset="0"/>
                  <a:cs typeface="Arial" panose="020B0604020202020204" pitchFamily="34" charset="0"/>
                </a:rPr>
                <a:t>Importante</a:t>
              </a:r>
            </a:p>
            <a:p>
              <a:pPr>
                <a:lnSpc>
                  <a:spcPct val="100000"/>
                </a:lnSpc>
              </a:pPr>
              <a:r>
                <a:rPr lang="x-none" sz="1200" dirty="0">
                  <a:solidFill>
                    <a:schemeClr val="bg1"/>
                  </a:solidFill>
                </a:rPr>
                <a:t>El reemplazo de la imagen de fondo </a:t>
              </a:r>
              <a:br>
                <a:rPr lang="x-none" sz="1200" dirty="0">
                  <a:solidFill>
                    <a:schemeClr val="bg1"/>
                  </a:solidFill>
                </a:rPr>
              </a:br>
              <a:r>
                <a:rPr lang="x-none" sz="1200" dirty="0">
                  <a:solidFill>
                    <a:schemeClr val="bg1"/>
                  </a:solidFill>
                </a:rPr>
                <a:t>se realiza desde el patrón de diapositivas.</a:t>
              </a:r>
            </a:p>
            <a:p>
              <a:pPr>
                <a:lnSpc>
                  <a:spcPct val="100000"/>
                </a:lnSpc>
              </a:pPr>
              <a:endParaRPr lang="x-none" sz="1200" dirty="0">
                <a:solidFill>
                  <a:schemeClr val="bg1"/>
                </a:solidFill>
              </a:endParaRPr>
            </a:p>
            <a:p>
              <a:pPr>
                <a:lnSpc>
                  <a:spcPct val="100000"/>
                </a:lnSpc>
              </a:pPr>
              <a:r>
                <a:rPr lang="x-none" sz="1200" b="1" i="0" dirty="0">
                  <a:solidFill>
                    <a:schemeClr val="bg1"/>
                  </a:solidFill>
                  <a:latin typeface="Arial" panose="020B0604020202020204" pitchFamily="34" charset="0"/>
                  <a:cs typeface="Arial" panose="020B0604020202020204" pitchFamily="34" charset="0"/>
                </a:rPr>
                <a:t>Instrucciones</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“Vista” &gt; ”Patrón de diapositivas”.</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Seleccionar </a:t>
              </a:r>
              <a:r>
                <a:rPr lang="x-none" sz="1200" b="0" i="0">
                  <a:solidFill>
                    <a:schemeClr val="bg1"/>
                  </a:solidFill>
                  <a:latin typeface="Arial" panose="020B0604020202020204" pitchFamily="34" charset="0"/>
                  <a:cs typeface="Arial" panose="020B0604020202020204" pitchFamily="34" charset="0"/>
                </a:rPr>
                <a:t>la </a:t>
              </a:r>
              <a:r>
                <a:rPr lang="es-ES" sz="1200" b="0" i="0" dirty="0">
                  <a:solidFill>
                    <a:schemeClr val="bg1"/>
                  </a:solidFill>
                  <a:latin typeface="Arial" panose="020B0604020202020204" pitchFamily="34" charset="0"/>
                  <a:cs typeface="Arial" panose="020B0604020202020204" pitchFamily="34" charset="0"/>
                </a:rPr>
                <a:t>máscara</a:t>
              </a:r>
              <a:r>
                <a:rPr lang="x-none" sz="1200" b="0" i="0">
                  <a:solidFill>
                    <a:schemeClr val="bg1"/>
                  </a:solidFill>
                  <a:latin typeface="Arial" panose="020B0604020202020204" pitchFamily="34" charset="0"/>
                  <a:cs typeface="Arial" panose="020B0604020202020204" pitchFamily="34" charset="0"/>
                </a:rPr>
                <a:t> </a:t>
              </a:r>
              <a:br>
                <a:rPr lang="es-ES" sz="1200" b="0" i="0" dirty="0">
                  <a:solidFill>
                    <a:schemeClr val="bg1"/>
                  </a:solidFill>
                  <a:latin typeface="Arial" panose="020B0604020202020204" pitchFamily="34" charset="0"/>
                  <a:cs typeface="Arial" panose="020B0604020202020204" pitchFamily="34" charset="0"/>
                </a:rPr>
              </a:br>
              <a:r>
                <a:rPr lang="x-none" sz="1200" b="0" i="0">
                  <a:solidFill>
                    <a:schemeClr val="bg1"/>
                  </a:solidFill>
                  <a:latin typeface="Arial" panose="020B0604020202020204" pitchFamily="34" charset="0"/>
                  <a:cs typeface="Arial" panose="020B0604020202020204" pitchFamily="34" charset="0"/>
                </a:rPr>
                <a:t>con </a:t>
              </a:r>
              <a:r>
                <a:rPr lang="es-ES" sz="1200" b="0" i="0" dirty="0">
                  <a:solidFill>
                    <a:schemeClr val="bg1"/>
                  </a:solidFill>
                  <a:latin typeface="Arial" panose="020B0604020202020204" pitchFamily="34" charset="0"/>
                  <a:cs typeface="Arial" panose="020B0604020202020204" pitchFamily="34" charset="0"/>
                </a:rPr>
                <a:t>transparencia de color</a:t>
              </a:r>
              <a:r>
                <a:rPr lang="x-none" sz="1200" b="0" i="0">
                  <a:solidFill>
                    <a:schemeClr val="bg1"/>
                  </a:solidFill>
                  <a:latin typeface="Arial" panose="020B0604020202020204" pitchFamily="34" charset="0"/>
                  <a:cs typeface="Arial" panose="020B0604020202020204" pitchFamily="34" charset="0"/>
                </a:rPr>
                <a:t>.</a:t>
              </a:r>
              <a:endParaRPr lang="x-none" sz="1200" b="0" i="0" dirty="0">
                <a:solidFill>
                  <a:schemeClr val="bg1"/>
                </a:solidFill>
                <a:latin typeface="Arial" panose="020B0604020202020204" pitchFamily="34" charset="0"/>
                <a:cs typeface="Arial" panose="020B0604020202020204" pitchFamily="34" charset="0"/>
              </a:endParaRP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Luego </a:t>
              </a:r>
              <a:r>
                <a:rPr lang="x-none" sz="1200" b="0" i="0">
                  <a:solidFill>
                    <a:schemeClr val="bg1"/>
                  </a:solidFill>
                  <a:latin typeface="Arial" panose="020B0604020202020204" pitchFamily="34" charset="0"/>
                  <a:cs typeface="Arial" panose="020B0604020202020204" pitchFamily="34" charset="0"/>
                </a:rPr>
                <a:t>click derecho</a:t>
              </a:r>
              <a:r>
                <a:rPr lang="es-ES" sz="1200" b="0" i="0" baseline="0" dirty="0">
                  <a:solidFill>
                    <a:schemeClr val="bg1"/>
                  </a:solidFill>
                  <a:latin typeface="Arial" panose="020B0604020202020204" pitchFamily="34" charset="0"/>
                  <a:cs typeface="Arial" panose="020B0604020202020204" pitchFamily="34" charset="0"/>
                </a:rPr>
                <a:t> </a:t>
              </a:r>
              <a:br>
                <a:rPr lang="es-ES" sz="1200" b="0" i="0" baseline="0" dirty="0">
                  <a:solidFill>
                    <a:schemeClr val="bg1"/>
                  </a:solidFill>
                  <a:latin typeface="Arial" panose="020B0604020202020204" pitchFamily="34" charset="0"/>
                  <a:cs typeface="Arial" panose="020B0604020202020204" pitchFamily="34" charset="0"/>
                </a:rPr>
              </a:br>
              <a:r>
                <a:rPr lang="es-ES" sz="1200" b="0" i="0" baseline="0" dirty="0">
                  <a:solidFill>
                    <a:schemeClr val="bg1"/>
                  </a:solidFill>
                  <a:latin typeface="Arial" panose="020B0604020202020204" pitchFamily="34" charset="0"/>
                  <a:cs typeface="Arial" panose="020B0604020202020204" pitchFamily="34" charset="0"/>
                </a:rPr>
                <a:t>y s</a:t>
              </a:r>
              <a:r>
                <a:rPr lang="x-none" sz="1200" b="0" i="0">
                  <a:solidFill>
                    <a:schemeClr val="bg1"/>
                  </a:solidFill>
                  <a:latin typeface="Arial" panose="020B0604020202020204" pitchFamily="34" charset="0"/>
                  <a:cs typeface="Arial" panose="020B0604020202020204" pitchFamily="34" charset="0"/>
                </a:rPr>
                <a:t>eleccionar “</a:t>
              </a:r>
              <a:r>
                <a:rPr lang="x-none" sz="1200" b="0" i="0" dirty="0">
                  <a:solidFill>
                    <a:schemeClr val="bg1"/>
                  </a:solidFill>
                  <a:latin typeface="Arial" panose="020B0604020202020204" pitchFamily="34" charset="0"/>
                  <a:cs typeface="Arial" panose="020B0604020202020204" pitchFamily="34" charset="0"/>
                </a:rPr>
                <a:t>Enviar al fondo”.</a:t>
              </a:r>
            </a:p>
            <a:p>
              <a:pPr marL="228600" indent="-228600">
                <a:lnSpc>
                  <a:spcPct val="100000"/>
                </a:lnSpc>
                <a:buAutoNum type="arabicPeriod"/>
              </a:pPr>
              <a:r>
                <a:rPr lang="es-ES" sz="1200" b="0" i="0" dirty="0">
                  <a:solidFill>
                    <a:schemeClr val="bg1"/>
                  </a:solidFill>
                  <a:latin typeface="Arial" panose="020B0604020202020204" pitchFamily="34" charset="0"/>
                  <a:cs typeface="Arial" panose="020B0604020202020204" pitchFamily="34" charset="0"/>
                </a:rPr>
                <a:t>Seleccionar</a:t>
              </a:r>
              <a:r>
                <a:rPr lang="es-ES" sz="1200" b="0" i="0" baseline="0" dirty="0">
                  <a:solidFill>
                    <a:schemeClr val="bg1"/>
                  </a:solidFill>
                  <a:latin typeface="Arial" panose="020B0604020202020204" pitchFamily="34" charset="0"/>
                  <a:cs typeface="Arial" panose="020B0604020202020204" pitchFamily="34" charset="0"/>
                </a:rPr>
                <a:t> y b</a:t>
              </a:r>
              <a:r>
                <a:rPr lang="x-none" sz="1200" b="0" i="0">
                  <a:solidFill>
                    <a:schemeClr val="bg1"/>
                  </a:solidFill>
                  <a:latin typeface="Arial" panose="020B0604020202020204" pitchFamily="34" charset="0"/>
                  <a:cs typeface="Arial" panose="020B0604020202020204" pitchFamily="34" charset="0"/>
                </a:rPr>
                <a:t>orrar </a:t>
              </a:r>
              <a:br>
                <a:rPr lang="es-ES" sz="1200" b="0" i="0" dirty="0">
                  <a:solidFill>
                    <a:schemeClr val="bg1"/>
                  </a:solidFill>
                  <a:latin typeface="Arial" panose="020B0604020202020204" pitchFamily="34" charset="0"/>
                  <a:cs typeface="Arial" panose="020B0604020202020204" pitchFamily="34" charset="0"/>
                </a:rPr>
              </a:br>
              <a:r>
                <a:rPr lang="x-none" sz="1200" b="0" i="0">
                  <a:solidFill>
                    <a:schemeClr val="bg1"/>
                  </a:solidFill>
                  <a:latin typeface="Arial" panose="020B0604020202020204" pitchFamily="34" charset="0"/>
                  <a:cs typeface="Arial" panose="020B0604020202020204" pitchFamily="34" charset="0"/>
                </a:rPr>
                <a:t>la imagen de </a:t>
              </a:r>
              <a:r>
                <a:rPr lang="x-none" sz="1200" b="0" i="0" dirty="0">
                  <a:solidFill>
                    <a:schemeClr val="bg1"/>
                  </a:solidFill>
                  <a:latin typeface="Arial" panose="020B0604020202020204" pitchFamily="34" charset="0"/>
                  <a:cs typeface="Arial" panose="020B0604020202020204" pitchFamily="34" charset="0"/>
                </a:rPr>
                <a:t>ejemplo.</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Insertar la imagen deseada.</a:t>
              </a: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Enviarla al fondo </a:t>
              </a:r>
              <a:r>
                <a:rPr lang="x-none" sz="1200" b="0" i="0">
                  <a:solidFill>
                    <a:schemeClr val="bg1"/>
                  </a:solidFill>
                  <a:latin typeface="Arial" panose="020B0604020202020204" pitchFamily="34" charset="0"/>
                  <a:cs typeface="Arial" panose="020B0604020202020204" pitchFamily="34" charset="0"/>
                </a:rPr>
                <a:t>(paso</a:t>
              </a:r>
              <a:r>
                <a:rPr lang="es-ES" sz="1200" b="0" i="0" baseline="0" dirty="0">
                  <a:solidFill>
                    <a:schemeClr val="bg1"/>
                  </a:solidFill>
                  <a:latin typeface="Arial" panose="020B0604020202020204" pitchFamily="34" charset="0"/>
                  <a:cs typeface="Arial" panose="020B0604020202020204" pitchFamily="34" charset="0"/>
                </a:rPr>
                <a:t> 3</a:t>
              </a:r>
              <a:r>
                <a:rPr lang="x-none" sz="1200" b="0" i="0">
                  <a:solidFill>
                    <a:schemeClr val="bg1"/>
                  </a:solidFill>
                  <a:latin typeface="Arial" panose="020B0604020202020204" pitchFamily="34" charset="0"/>
                  <a:cs typeface="Arial" panose="020B0604020202020204" pitchFamily="34" charset="0"/>
                </a:rPr>
                <a:t>).</a:t>
              </a:r>
              <a:endParaRPr lang="x-none" sz="1200" b="0" i="0" dirty="0">
                <a:solidFill>
                  <a:schemeClr val="bg1"/>
                </a:solidFill>
                <a:latin typeface="Arial" panose="020B0604020202020204" pitchFamily="34" charset="0"/>
                <a:cs typeface="Arial" panose="020B0604020202020204" pitchFamily="34" charset="0"/>
              </a:endParaRPr>
            </a:p>
            <a:p>
              <a:pPr marL="228600" indent="-228600">
                <a:lnSpc>
                  <a:spcPct val="100000"/>
                </a:lnSpc>
                <a:buAutoNum type="arabicPeriod"/>
              </a:pPr>
              <a:r>
                <a:rPr lang="x-none" sz="1200" b="0" i="0" dirty="0">
                  <a:solidFill>
                    <a:schemeClr val="bg1"/>
                  </a:solidFill>
                  <a:latin typeface="Arial" panose="020B0604020202020204" pitchFamily="34" charset="0"/>
                  <a:cs typeface="Arial" panose="020B0604020202020204" pitchFamily="34" charset="0"/>
                </a:rPr>
                <a:t>Borrar estas instrucciones.</a:t>
              </a:r>
            </a:p>
          </p:txBody>
        </p:sp>
      </p:grpSp>
    </p:spTree>
    <p:extLst>
      <p:ext uri="{BB962C8B-B14F-4D97-AF65-F5344CB8AC3E}">
        <p14:creationId xmlns:p14="http://schemas.microsoft.com/office/powerpoint/2010/main" val="214691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GOS (mantenerla oculta o borrarla)">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4831421-F9F7-0D4A-9039-B1CF1CDF07D1}"/>
              </a:ext>
            </a:extLst>
          </p:cNvPr>
          <p:cNvSpPr/>
          <p:nvPr userDrawn="1"/>
        </p:nvSpPr>
        <p:spPr>
          <a:xfrm>
            <a:off x="0" y="339501"/>
            <a:ext cx="9144000" cy="480399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1" name="Round Same Side Corner Rectangle 30">
            <a:extLst>
              <a:ext uri="{FF2B5EF4-FFF2-40B4-BE49-F238E27FC236}">
                <a16:creationId xmlns:a16="http://schemas.microsoft.com/office/drawing/2014/main" id="{4E5DA79C-286E-CC45-B517-AA7628B6AF0D}"/>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0" name="Rectangle 7">
            <a:extLst>
              <a:ext uri="{FF2B5EF4-FFF2-40B4-BE49-F238E27FC236}">
                <a16:creationId xmlns:a16="http://schemas.microsoft.com/office/drawing/2014/main" id="{B7260E7D-2C64-40ED-8FF8-6A5B4C6FDF94}"/>
              </a:ext>
            </a:extLst>
          </p:cNvPr>
          <p:cNvSpPr/>
          <p:nvPr userDrawn="1"/>
        </p:nvSpPr>
        <p:spPr>
          <a:xfrm>
            <a:off x="0" y="4810995"/>
            <a:ext cx="9143999" cy="332504"/>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193 CuadroTexto">
            <a:extLst>
              <a:ext uri="{FF2B5EF4-FFF2-40B4-BE49-F238E27FC236}">
                <a16:creationId xmlns:a16="http://schemas.microsoft.com/office/drawing/2014/main" id="{55685EA5-1912-404E-8E72-672A7A809A50}"/>
              </a:ext>
            </a:extLst>
          </p:cNvPr>
          <p:cNvSpPr txBox="1"/>
          <p:nvPr userDrawn="1"/>
        </p:nvSpPr>
        <p:spPr>
          <a:xfrm>
            <a:off x="160760" y="4864435"/>
            <a:ext cx="961062" cy="230832"/>
          </a:xfrm>
          <a:prstGeom prst="rect">
            <a:avLst/>
          </a:prstGeom>
          <a:noFill/>
        </p:spPr>
        <p:txBody>
          <a:bodyPr wrap="square" rtlCol="0">
            <a:spAutoFit/>
          </a:bodyPr>
          <a:lstStyle/>
          <a:p>
            <a:pPr>
              <a:spcBef>
                <a:spcPts val="600"/>
              </a:spcBef>
            </a:pPr>
            <a:r>
              <a:rPr lang="es-AR" sz="900" b="1" dirty="0">
                <a:solidFill>
                  <a:schemeClr val="bg1"/>
                </a:solidFill>
              </a:rPr>
              <a:t>IMPORTANTE</a:t>
            </a:r>
          </a:p>
        </p:txBody>
      </p:sp>
      <p:sp>
        <p:nvSpPr>
          <p:cNvPr id="52" name="193 CuadroTexto">
            <a:extLst>
              <a:ext uri="{FF2B5EF4-FFF2-40B4-BE49-F238E27FC236}">
                <a16:creationId xmlns:a16="http://schemas.microsoft.com/office/drawing/2014/main" id="{74C099B2-77D7-47A3-9C66-26FE976DF219}"/>
              </a:ext>
            </a:extLst>
          </p:cNvPr>
          <p:cNvSpPr txBox="1"/>
          <p:nvPr userDrawn="1"/>
        </p:nvSpPr>
        <p:spPr>
          <a:xfrm>
            <a:off x="1099288" y="4864435"/>
            <a:ext cx="7739701" cy="230832"/>
          </a:xfrm>
          <a:prstGeom prst="rect">
            <a:avLst/>
          </a:prstGeom>
          <a:noFill/>
        </p:spPr>
        <p:txBody>
          <a:bodyPr wrap="square" rtlCol="0">
            <a:spAutoFit/>
          </a:bodyPr>
          <a:lstStyle/>
          <a:p>
            <a:pPr>
              <a:spcBef>
                <a:spcPts val="600"/>
              </a:spcBef>
            </a:pPr>
            <a:r>
              <a:rPr lang="es-AR" sz="900" b="1" dirty="0">
                <a:solidFill>
                  <a:schemeClr val="bg1"/>
                </a:solidFill>
              </a:rPr>
              <a:t>Solo </a:t>
            </a:r>
            <a:r>
              <a:rPr lang="es-AR" sz="900" dirty="0">
                <a:solidFill>
                  <a:schemeClr val="bg1"/>
                </a:solidFill>
              </a:rPr>
              <a:t>para uso en presentaciones creadas en </a:t>
            </a:r>
            <a:r>
              <a:rPr lang="es-AR" sz="900" dirty="0" err="1">
                <a:solidFill>
                  <a:schemeClr val="bg1"/>
                </a:solidFill>
              </a:rPr>
              <a:t>Powerpoint</a:t>
            </a:r>
            <a:r>
              <a:rPr lang="es-AR" sz="900" dirty="0">
                <a:solidFill>
                  <a:schemeClr val="bg1"/>
                </a:solidFill>
              </a:rPr>
              <a:t>. Para aplicar estos logos en otros soportes </a:t>
            </a:r>
            <a:r>
              <a:rPr lang="es-AR" sz="900" dirty="0" err="1">
                <a:solidFill>
                  <a:schemeClr val="bg1"/>
                </a:solidFill>
              </a:rPr>
              <a:t>comunicate</a:t>
            </a:r>
            <a:r>
              <a:rPr lang="es-AR" sz="900" dirty="0">
                <a:solidFill>
                  <a:schemeClr val="bg1"/>
                </a:solidFill>
              </a:rPr>
              <a:t> con el área de Imagen Corporativa.</a:t>
            </a:r>
          </a:p>
        </p:txBody>
      </p:sp>
      <p:sp>
        <p:nvSpPr>
          <p:cNvPr id="32"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30" name="1 CuadroTexto">
            <a:extLst>
              <a:ext uri="{FF2B5EF4-FFF2-40B4-BE49-F238E27FC236}">
                <a16:creationId xmlns:a16="http://schemas.microsoft.com/office/drawing/2014/main" id="{22B54EC5-9B28-CF47-A467-0F53B6ABF8BD}"/>
              </a:ext>
            </a:extLst>
          </p:cNvPr>
          <p:cNvSpPr txBox="1"/>
          <p:nvPr userDrawn="1"/>
        </p:nvSpPr>
        <p:spPr>
          <a:xfrm>
            <a:off x="420639" y="149900"/>
            <a:ext cx="1785104" cy="261610"/>
          </a:xfrm>
          <a:prstGeom prst="rect">
            <a:avLst/>
          </a:prstGeom>
          <a:noFill/>
        </p:spPr>
        <p:txBody>
          <a:bodyPr wrap="none" lIns="0" rtlCol="0">
            <a:spAutoFit/>
          </a:bodyPr>
          <a:lstStyle/>
          <a:p>
            <a:r>
              <a:rPr lang="es-ES" sz="1100" b="1" dirty="0">
                <a:solidFill>
                  <a:schemeClr val="tx1"/>
                </a:solidFill>
              </a:rPr>
              <a:t>LOGOS CORPORATIVOS</a:t>
            </a:r>
          </a:p>
        </p:txBody>
      </p:sp>
      <p:sp>
        <p:nvSpPr>
          <p:cNvPr id="45" name="56 CuadroTexto">
            <a:extLst>
              <a:ext uri="{FF2B5EF4-FFF2-40B4-BE49-F238E27FC236}">
                <a16:creationId xmlns:a16="http://schemas.microsoft.com/office/drawing/2014/main" id="{42BFC28D-19E8-457F-87DD-C1DD91D485EC}"/>
              </a:ext>
            </a:extLst>
          </p:cNvPr>
          <p:cNvSpPr txBox="1"/>
          <p:nvPr userDrawn="1"/>
        </p:nvSpPr>
        <p:spPr>
          <a:xfrm>
            <a:off x="200137" y="679387"/>
            <a:ext cx="484428" cy="276999"/>
          </a:xfrm>
          <a:prstGeom prst="rect">
            <a:avLst/>
          </a:prstGeom>
          <a:noFill/>
        </p:spPr>
        <p:txBody>
          <a:bodyPr wrap="none" rtlCol="0">
            <a:spAutoFit/>
          </a:bodyPr>
          <a:lstStyle/>
          <a:p>
            <a:r>
              <a:rPr lang="es-AR" sz="1200" dirty="0">
                <a:solidFill>
                  <a:schemeClr val="tx1">
                    <a:lumMod val="50000"/>
                    <a:lumOff val="50000"/>
                  </a:schemeClr>
                </a:solidFill>
              </a:rPr>
              <a:t>YPF</a:t>
            </a:r>
          </a:p>
        </p:txBody>
      </p:sp>
      <p:cxnSp>
        <p:nvCxnSpPr>
          <p:cNvPr id="46" name="57 Conector recto">
            <a:extLst>
              <a:ext uri="{FF2B5EF4-FFF2-40B4-BE49-F238E27FC236}">
                <a16:creationId xmlns:a16="http://schemas.microsoft.com/office/drawing/2014/main" id="{25D9A471-1011-48AB-8B8E-09165976F23A}"/>
              </a:ext>
            </a:extLst>
          </p:cNvPr>
          <p:cNvCxnSpPr/>
          <p:nvPr userDrawn="1"/>
        </p:nvCxnSpPr>
        <p:spPr>
          <a:xfrm>
            <a:off x="285922" y="942636"/>
            <a:ext cx="118973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7" name="58 CuadroTexto">
            <a:extLst>
              <a:ext uri="{FF2B5EF4-FFF2-40B4-BE49-F238E27FC236}">
                <a16:creationId xmlns:a16="http://schemas.microsoft.com/office/drawing/2014/main" id="{E001B4DF-BB5A-4CFC-815E-EF858BDA4981}"/>
              </a:ext>
            </a:extLst>
          </p:cNvPr>
          <p:cNvSpPr txBox="1"/>
          <p:nvPr userDrawn="1"/>
        </p:nvSpPr>
        <p:spPr>
          <a:xfrm>
            <a:off x="6635292" y="3664570"/>
            <a:ext cx="632224" cy="276999"/>
          </a:xfrm>
          <a:prstGeom prst="rect">
            <a:avLst/>
          </a:prstGeom>
          <a:noFill/>
        </p:spPr>
        <p:txBody>
          <a:bodyPr wrap="none" rtlCol="0">
            <a:spAutoFit/>
          </a:bodyPr>
          <a:lstStyle/>
          <a:p>
            <a:r>
              <a:rPr lang="es-AR" sz="1200" dirty="0">
                <a:solidFill>
                  <a:schemeClr val="tx1">
                    <a:lumMod val="50000"/>
                    <a:lumOff val="50000"/>
                  </a:schemeClr>
                </a:solidFill>
              </a:rPr>
              <a:t>Y-TEC</a:t>
            </a:r>
          </a:p>
        </p:txBody>
      </p:sp>
      <p:sp>
        <p:nvSpPr>
          <p:cNvPr id="48" name="59 CuadroTexto">
            <a:extLst>
              <a:ext uri="{FF2B5EF4-FFF2-40B4-BE49-F238E27FC236}">
                <a16:creationId xmlns:a16="http://schemas.microsoft.com/office/drawing/2014/main" id="{BFAB2669-25CA-4C3F-A81D-EB04E54086D6}"/>
              </a:ext>
            </a:extLst>
          </p:cNvPr>
          <p:cNvSpPr txBox="1"/>
          <p:nvPr userDrawn="1"/>
        </p:nvSpPr>
        <p:spPr>
          <a:xfrm>
            <a:off x="3995936" y="679387"/>
            <a:ext cx="806631" cy="276999"/>
          </a:xfrm>
          <a:prstGeom prst="rect">
            <a:avLst/>
          </a:prstGeom>
          <a:noFill/>
        </p:spPr>
        <p:txBody>
          <a:bodyPr wrap="none" rtlCol="0">
            <a:spAutoFit/>
          </a:bodyPr>
          <a:lstStyle/>
          <a:p>
            <a:r>
              <a:rPr lang="es-AR" sz="1200" dirty="0">
                <a:solidFill>
                  <a:schemeClr val="tx1">
                    <a:lumMod val="50000"/>
                    <a:lumOff val="50000"/>
                  </a:schemeClr>
                </a:solidFill>
              </a:rPr>
              <a:t>Servicios</a:t>
            </a:r>
          </a:p>
        </p:txBody>
      </p:sp>
      <p:cxnSp>
        <p:nvCxnSpPr>
          <p:cNvPr id="49" name="60 Conector recto">
            <a:extLst>
              <a:ext uri="{FF2B5EF4-FFF2-40B4-BE49-F238E27FC236}">
                <a16:creationId xmlns:a16="http://schemas.microsoft.com/office/drawing/2014/main" id="{A0CADB7B-74B5-4609-B643-414C6D6BF631}"/>
              </a:ext>
            </a:extLst>
          </p:cNvPr>
          <p:cNvCxnSpPr/>
          <p:nvPr userDrawn="1"/>
        </p:nvCxnSpPr>
        <p:spPr>
          <a:xfrm>
            <a:off x="4081721" y="942636"/>
            <a:ext cx="469960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4" name="61 CuadroTexto">
            <a:extLst>
              <a:ext uri="{FF2B5EF4-FFF2-40B4-BE49-F238E27FC236}">
                <a16:creationId xmlns:a16="http://schemas.microsoft.com/office/drawing/2014/main" id="{FC829F35-0B70-488F-A4D3-770210C3398D}"/>
              </a:ext>
            </a:extLst>
          </p:cNvPr>
          <p:cNvSpPr txBox="1"/>
          <p:nvPr userDrawn="1"/>
        </p:nvSpPr>
        <p:spPr>
          <a:xfrm>
            <a:off x="3903756" y="3664570"/>
            <a:ext cx="1239891" cy="276999"/>
          </a:xfrm>
          <a:prstGeom prst="rect">
            <a:avLst/>
          </a:prstGeom>
          <a:noFill/>
        </p:spPr>
        <p:txBody>
          <a:bodyPr wrap="none" rtlCol="0">
            <a:spAutoFit/>
          </a:bodyPr>
          <a:lstStyle/>
          <a:p>
            <a:r>
              <a:rPr lang="es-AR" sz="1200" dirty="0">
                <a:solidFill>
                  <a:schemeClr val="tx1">
                    <a:lumMod val="50000"/>
                    <a:lumOff val="50000"/>
                  </a:schemeClr>
                </a:solidFill>
              </a:rPr>
              <a:t>Fundación YPF</a:t>
            </a:r>
          </a:p>
        </p:txBody>
      </p:sp>
      <p:cxnSp>
        <p:nvCxnSpPr>
          <p:cNvPr id="65" name="62 Conector recto">
            <a:extLst>
              <a:ext uri="{FF2B5EF4-FFF2-40B4-BE49-F238E27FC236}">
                <a16:creationId xmlns:a16="http://schemas.microsoft.com/office/drawing/2014/main" id="{57FBFB45-819F-46FF-AD6D-F7C726C6CF28}"/>
              </a:ext>
            </a:extLst>
          </p:cNvPr>
          <p:cNvCxnSpPr/>
          <p:nvPr userDrawn="1"/>
        </p:nvCxnSpPr>
        <p:spPr>
          <a:xfrm>
            <a:off x="3989541" y="3927819"/>
            <a:ext cx="1067091"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9" name="64 CuadroTexto">
            <a:extLst>
              <a:ext uri="{FF2B5EF4-FFF2-40B4-BE49-F238E27FC236}">
                <a16:creationId xmlns:a16="http://schemas.microsoft.com/office/drawing/2014/main" id="{493C3216-3D02-4531-A427-C03A0833CC75}"/>
              </a:ext>
            </a:extLst>
          </p:cNvPr>
          <p:cNvSpPr txBox="1"/>
          <p:nvPr userDrawn="1"/>
        </p:nvSpPr>
        <p:spPr>
          <a:xfrm>
            <a:off x="200137" y="2506092"/>
            <a:ext cx="1112805" cy="276999"/>
          </a:xfrm>
          <a:prstGeom prst="rect">
            <a:avLst/>
          </a:prstGeom>
          <a:noFill/>
        </p:spPr>
        <p:txBody>
          <a:bodyPr wrap="none" rtlCol="0">
            <a:spAutoFit/>
          </a:bodyPr>
          <a:lstStyle/>
          <a:p>
            <a:r>
              <a:rPr lang="es-AR" sz="1200" dirty="0">
                <a:solidFill>
                  <a:schemeClr val="tx1">
                    <a:lumMod val="50000"/>
                    <a:lumOff val="50000"/>
                  </a:schemeClr>
                </a:solidFill>
              </a:rPr>
              <a:t>Combustibles</a:t>
            </a:r>
          </a:p>
        </p:txBody>
      </p:sp>
      <p:cxnSp>
        <p:nvCxnSpPr>
          <p:cNvPr id="70" name="65 Conector recto">
            <a:extLst>
              <a:ext uri="{FF2B5EF4-FFF2-40B4-BE49-F238E27FC236}">
                <a16:creationId xmlns:a16="http://schemas.microsoft.com/office/drawing/2014/main" id="{1053EE3B-4C64-4963-AD65-A8FA9E4C54D3}"/>
              </a:ext>
            </a:extLst>
          </p:cNvPr>
          <p:cNvCxnSpPr>
            <a:cxnSpLocks/>
          </p:cNvCxnSpPr>
          <p:nvPr userDrawn="1"/>
        </p:nvCxnSpPr>
        <p:spPr>
          <a:xfrm>
            <a:off x="285922" y="2769341"/>
            <a:ext cx="178275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1" name="66 CuadroTexto">
            <a:extLst>
              <a:ext uri="{FF2B5EF4-FFF2-40B4-BE49-F238E27FC236}">
                <a16:creationId xmlns:a16="http://schemas.microsoft.com/office/drawing/2014/main" id="{A9298EF5-2330-4C79-8747-053B5BCB74EE}"/>
              </a:ext>
            </a:extLst>
          </p:cNvPr>
          <p:cNvSpPr txBox="1"/>
          <p:nvPr userDrawn="1"/>
        </p:nvSpPr>
        <p:spPr>
          <a:xfrm>
            <a:off x="2352452" y="2506092"/>
            <a:ext cx="976549" cy="276999"/>
          </a:xfrm>
          <a:prstGeom prst="rect">
            <a:avLst/>
          </a:prstGeom>
          <a:noFill/>
        </p:spPr>
        <p:txBody>
          <a:bodyPr wrap="none" rtlCol="0">
            <a:spAutoFit/>
          </a:bodyPr>
          <a:lstStyle/>
          <a:p>
            <a:r>
              <a:rPr lang="es-AR" sz="1200" dirty="0">
                <a:solidFill>
                  <a:schemeClr val="tx1">
                    <a:lumMod val="50000"/>
                    <a:lumOff val="50000"/>
                  </a:schemeClr>
                </a:solidFill>
              </a:rPr>
              <a:t>Lubricantes</a:t>
            </a:r>
          </a:p>
        </p:txBody>
      </p:sp>
      <p:cxnSp>
        <p:nvCxnSpPr>
          <p:cNvPr id="72" name="67 Conector recto">
            <a:extLst>
              <a:ext uri="{FF2B5EF4-FFF2-40B4-BE49-F238E27FC236}">
                <a16:creationId xmlns:a16="http://schemas.microsoft.com/office/drawing/2014/main" id="{9B35F3C2-3795-4DF8-90A4-9F030A5AEA6D}"/>
              </a:ext>
            </a:extLst>
          </p:cNvPr>
          <p:cNvCxnSpPr>
            <a:cxnSpLocks/>
          </p:cNvCxnSpPr>
          <p:nvPr userDrawn="1"/>
        </p:nvCxnSpPr>
        <p:spPr>
          <a:xfrm>
            <a:off x="2438237" y="2769341"/>
            <a:ext cx="1127679"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3" name="66 CuadroTexto">
            <a:extLst>
              <a:ext uri="{FF2B5EF4-FFF2-40B4-BE49-F238E27FC236}">
                <a16:creationId xmlns:a16="http://schemas.microsoft.com/office/drawing/2014/main" id="{ACEC8887-D239-4E8F-A031-46CD56AAC667}"/>
              </a:ext>
            </a:extLst>
          </p:cNvPr>
          <p:cNvSpPr txBox="1"/>
          <p:nvPr userDrawn="1"/>
        </p:nvSpPr>
        <p:spPr>
          <a:xfrm>
            <a:off x="5233520" y="3664570"/>
            <a:ext cx="817853" cy="276999"/>
          </a:xfrm>
          <a:prstGeom prst="rect">
            <a:avLst/>
          </a:prstGeom>
          <a:noFill/>
        </p:spPr>
        <p:txBody>
          <a:bodyPr wrap="none" rtlCol="0">
            <a:spAutoFit/>
          </a:bodyPr>
          <a:lstStyle/>
          <a:p>
            <a:r>
              <a:rPr lang="es-AR" sz="1200" dirty="0">
                <a:solidFill>
                  <a:schemeClr val="tx1">
                    <a:lumMod val="50000"/>
                    <a:lumOff val="50000"/>
                  </a:schemeClr>
                </a:solidFill>
              </a:rPr>
              <a:t>YPF Luz </a:t>
            </a:r>
          </a:p>
        </p:txBody>
      </p:sp>
      <p:cxnSp>
        <p:nvCxnSpPr>
          <p:cNvPr id="74" name="67 Conector recto">
            <a:extLst>
              <a:ext uri="{FF2B5EF4-FFF2-40B4-BE49-F238E27FC236}">
                <a16:creationId xmlns:a16="http://schemas.microsoft.com/office/drawing/2014/main" id="{B88B78C9-A98D-4BA3-B264-C0F788F87BCB}"/>
              </a:ext>
            </a:extLst>
          </p:cNvPr>
          <p:cNvCxnSpPr>
            <a:cxnSpLocks/>
          </p:cNvCxnSpPr>
          <p:nvPr userDrawn="1"/>
        </p:nvCxnSpPr>
        <p:spPr>
          <a:xfrm>
            <a:off x="5317655" y="3927819"/>
            <a:ext cx="109617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74 Conector recto">
            <a:extLst>
              <a:ext uri="{FF2B5EF4-FFF2-40B4-BE49-F238E27FC236}">
                <a16:creationId xmlns:a16="http://schemas.microsoft.com/office/drawing/2014/main" id="{1605728B-8B36-4F4B-B22C-338FD4670CE9}"/>
              </a:ext>
            </a:extLst>
          </p:cNvPr>
          <p:cNvCxnSpPr>
            <a:cxnSpLocks/>
          </p:cNvCxnSpPr>
          <p:nvPr userDrawn="1"/>
        </p:nvCxnSpPr>
        <p:spPr>
          <a:xfrm>
            <a:off x="6721077" y="3927819"/>
            <a:ext cx="847646"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6" name="66 CuadroTexto">
            <a:extLst>
              <a:ext uri="{FF2B5EF4-FFF2-40B4-BE49-F238E27FC236}">
                <a16:creationId xmlns:a16="http://schemas.microsoft.com/office/drawing/2014/main" id="{ACEC8887-D239-4E8F-A031-46CD56AAC667}"/>
              </a:ext>
            </a:extLst>
          </p:cNvPr>
          <p:cNvSpPr txBox="1"/>
          <p:nvPr userDrawn="1"/>
        </p:nvSpPr>
        <p:spPr>
          <a:xfrm>
            <a:off x="3903756" y="2506092"/>
            <a:ext cx="1099981" cy="276999"/>
          </a:xfrm>
          <a:prstGeom prst="rect">
            <a:avLst/>
          </a:prstGeom>
          <a:noFill/>
        </p:spPr>
        <p:txBody>
          <a:bodyPr wrap="none" rtlCol="0">
            <a:spAutoFit/>
          </a:bodyPr>
          <a:lstStyle/>
          <a:p>
            <a:r>
              <a:rPr lang="es-AR" sz="1200" dirty="0">
                <a:solidFill>
                  <a:schemeClr val="tx1">
                    <a:lumMod val="50000"/>
                    <a:lumOff val="50000"/>
                  </a:schemeClr>
                </a:solidFill>
              </a:rPr>
              <a:t>YPF Química</a:t>
            </a:r>
          </a:p>
        </p:txBody>
      </p:sp>
      <p:cxnSp>
        <p:nvCxnSpPr>
          <p:cNvPr id="77" name="67 Conector recto">
            <a:extLst>
              <a:ext uri="{FF2B5EF4-FFF2-40B4-BE49-F238E27FC236}">
                <a16:creationId xmlns:a16="http://schemas.microsoft.com/office/drawing/2014/main" id="{B88B78C9-A98D-4BA3-B264-C0F788F87BCB}"/>
              </a:ext>
            </a:extLst>
          </p:cNvPr>
          <p:cNvCxnSpPr>
            <a:cxnSpLocks/>
          </p:cNvCxnSpPr>
          <p:nvPr userDrawn="1"/>
        </p:nvCxnSpPr>
        <p:spPr>
          <a:xfrm>
            <a:off x="3989541" y="2769341"/>
            <a:ext cx="1067091"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78" name="66 CuadroTexto">
            <a:extLst>
              <a:ext uri="{FF2B5EF4-FFF2-40B4-BE49-F238E27FC236}">
                <a16:creationId xmlns:a16="http://schemas.microsoft.com/office/drawing/2014/main" id="{ACEC8887-D239-4E8F-A031-46CD56AAC667}"/>
              </a:ext>
            </a:extLst>
          </p:cNvPr>
          <p:cNvSpPr txBox="1"/>
          <p:nvPr userDrawn="1"/>
        </p:nvSpPr>
        <p:spPr>
          <a:xfrm>
            <a:off x="5233520" y="2506092"/>
            <a:ext cx="1095172" cy="276999"/>
          </a:xfrm>
          <a:prstGeom prst="rect">
            <a:avLst/>
          </a:prstGeom>
          <a:noFill/>
        </p:spPr>
        <p:txBody>
          <a:bodyPr wrap="none" rtlCol="0">
            <a:spAutoFit/>
          </a:bodyPr>
          <a:lstStyle/>
          <a:p>
            <a:r>
              <a:rPr lang="es-AR" sz="1200" dirty="0">
                <a:solidFill>
                  <a:schemeClr val="tx1">
                    <a:lumMod val="50000"/>
                    <a:lumOff val="50000"/>
                  </a:schemeClr>
                </a:solidFill>
              </a:rPr>
              <a:t>YPF Aviación</a:t>
            </a:r>
          </a:p>
        </p:txBody>
      </p:sp>
      <p:cxnSp>
        <p:nvCxnSpPr>
          <p:cNvPr id="79" name="67 Conector recto">
            <a:extLst>
              <a:ext uri="{FF2B5EF4-FFF2-40B4-BE49-F238E27FC236}">
                <a16:creationId xmlns:a16="http://schemas.microsoft.com/office/drawing/2014/main" id="{B88B78C9-A98D-4BA3-B264-C0F788F87BCB}"/>
              </a:ext>
            </a:extLst>
          </p:cNvPr>
          <p:cNvCxnSpPr>
            <a:cxnSpLocks/>
          </p:cNvCxnSpPr>
          <p:nvPr userDrawn="1"/>
        </p:nvCxnSpPr>
        <p:spPr>
          <a:xfrm>
            <a:off x="5317655" y="2769341"/>
            <a:ext cx="1096174"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0" name="56 CuadroTexto">
            <a:extLst>
              <a:ext uri="{FF2B5EF4-FFF2-40B4-BE49-F238E27FC236}">
                <a16:creationId xmlns:a16="http://schemas.microsoft.com/office/drawing/2014/main" id="{42BFC28D-19E8-457F-87DD-C1DD91D485EC}"/>
              </a:ext>
            </a:extLst>
          </p:cNvPr>
          <p:cNvSpPr txBox="1"/>
          <p:nvPr userDrawn="1"/>
        </p:nvSpPr>
        <p:spPr>
          <a:xfrm>
            <a:off x="1835795" y="679387"/>
            <a:ext cx="1157689" cy="276999"/>
          </a:xfrm>
          <a:prstGeom prst="rect">
            <a:avLst/>
          </a:prstGeom>
          <a:noFill/>
        </p:spPr>
        <p:txBody>
          <a:bodyPr wrap="none" rtlCol="0">
            <a:spAutoFit/>
          </a:bodyPr>
          <a:lstStyle/>
          <a:p>
            <a:r>
              <a:rPr lang="es-AR" sz="1200" dirty="0">
                <a:solidFill>
                  <a:schemeClr val="tx1">
                    <a:lumMod val="50000"/>
                    <a:lumOff val="50000"/>
                  </a:schemeClr>
                </a:solidFill>
              </a:rPr>
              <a:t>YPF 100 años</a:t>
            </a:r>
          </a:p>
        </p:txBody>
      </p:sp>
      <p:cxnSp>
        <p:nvCxnSpPr>
          <p:cNvPr id="81" name="57 Conector recto">
            <a:extLst>
              <a:ext uri="{FF2B5EF4-FFF2-40B4-BE49-F238E27FC236}">
                <a16:creationId xmlns:a16="http://schemas.microsoft.com/office/drawing/2014/main" id="{25D9A471-1011-48AB-8B8E-09165976F23A}"/>
              </a:ext>
            </a:extLst>
          </p:cNvPr>
          <p:cNvCxnSpPr/>
          <p:nvPr userDrawn="1"/>
        </p:nvCxnSpPr>
        <p:spPr>
          <a:xfrm>
            <a:off x="1921580" y="942636"/>
            <a:ext cx="1633106"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 name="58 CuadroTexto">
            <a:extLst>
              <a:ext uri="{FF2B5EF4-FFF2-40B4-BE49-F238E27FC236}">
                <a16:creationId xmlns:a16="http://schemas.microsoft.com/office/drawing/2014/main" id="{E001B4DF-BB5A-4CFC-815E-EF858BDA4981}"/>
              </a:ext>
            </a:extLst>
          </p:cNvPr>
          <p:cNvSpPr txBox="1"/>
          <p:nvPr userDrawn="1"/>
        </p:nvSpPr>
        <p:spPr>
          <a:xfrm>
            <a:off x="7796817" y="3664570"/>
            <a:ext cx="595035" cy="276999"/>
          </a:xfrm>
          <a:prstGeom prst="rect">
            <a:avLst/>
          </a:prstGeom>
          <a:noFill/>
        </p:spPr>
        <p:txBody>
          <a:bodyPr wrap="none" rtlCol="0">
            <a:spAutoFit/>
          </a:bodyPr>
          <a:lstStyle/>
          <a:p>
            <a:r>
              <a:rPr lang="es-AR" sz="1200" dirty="0">
                <a:solidFill>
                  <a:schemeClr val="tx1">
                    <a:lumMod val="50000"/>
                    <a:lumOff val="50000"/>
                  </a:schemeClr>
                </a:solidFill>
              </a:rPr>
              <a:t>AESA</a:t>
            </a:r>
          </a:p>
        </p:txBody>
      </p:sp>
      <p:cxnSp>
        <p:nvCxnSpPr>
          <p:cNvPr id="83" name="82 Conector recto">
            <a:extLst>
              <a:ext uri="{FF2B5EF4-FFF2-40B4-BE49-F238E27FC236}">
                <a16:creationId xmlns:a16="http://schemas.microsoft.com/office/drawing/2014/main" id="{1605728B-8B36-4F4B-B22C-338FD4670CE9}"/>
              </a:ext>
            </a:extLst>
          </p:cNvPr>
          <p:cNvCxnSpPr>
            <a:cxnSpLocks/>
          </p:cNvCxnSpPr>
          <p:nvPr userDrawn="1"/>
        </p:nvCxnSpPr>
        <p:spPr>
          <a:xfrm>
            <a:off x="7875878" y="3927819"/>
            <a:ext cx="847646"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4" name="66 CuadroTexto">
            <a:extLst>
              <a:ext uri="{FF2B5EF4-FFF2-40B4-BE49-F238E27FC236}">
                <a16:creationId xmlns:a16="http://schemas.microsoft.com/office/drawing/2014/main" id="{ACEC8887-D239-4E8F-A031-46CD56AAC667}"/>
              </a:ext>
            </a:extLst>
          </p:cNvPr>
          <p:cNvSpPr txBox="1"/>
          <p:nvPr userDrawn="1"/>
        </p:nvSpPr>
        <p:spPr>
          <a:xfrm>
            <a:off x="6602070" y="2506092"/>
            <a:ext cx="809837" cy="276999"/>
          </a:xfrm>
          <a:prstGeom prst="rect">
            <a:avLst/>
          </a:prstGeom>
          <a:noFill/>
        </p:spPr>
        <p:txBody>
          <a:bodyPr wrap="none" rtlCol="0">
            <a:spAutoFit/>
          </a:bodyPr>
          <a:lstStyle/>
          <a:p>
            <a:r>
              <a:rPr lang="es-AR" sz="1200" dirty="0">
                <a:solidFill>
                  <a:schemeClr val="tx1">
                    <a:lumMod val="50000"/>
                    <a:lumOff val="50000"/>
                  </a:schemeClr>
                </a:solidFill>
              </a:rPr>
              <a:t>YPF Gas</a:t>
            </a:r>
          </a:p>
        </p:txBody>
      </p:sp>
      <p:cxnSp>
        <p:nvCxnSpPr>
          <p:cNvPr id="85" name="67 Conector recto">
            <a:extLst>
              <a:ext uri="{FF2B5EF4-FFF2-40B4-BE49-F238E27FC236}">
                <a16:creationId xmlns:a16="http://schemas.microsoft.com/office/drawing/2014/main" id="{B88B78C9-A98D-4BA3-B264-C0F788F87BCB}"/>
              </a:ext>
            </a:extLst>
          </p:cNvPr>
          <p:cNvCxnSpPr>
            <a:cxnSpLocks/>
          </p:cNvCxnSpPr>
          <p:nvPr userDrawn="1"/>
        </p:nvCxnSpPr>
        <p:spPr>
          <a:xfrm>
            <a:off x="6686205" y="2769341"/>
            <a:ext cx="882518"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53" name="8 Grupo">
            <a:extLst>
              <a:ext uri="{FF2B5EF4-FFF2-40B4-BE49-F238E27FC236}">
                <a16:creationId xmlns:a16="http://schemas.microsoft.com/office/drawing/2014/main" id="{1BE68C44-568E-4BE8-8828-3C9C96063E36}"/>
              </a:ext>
            </a:extLst>
          </p:cNvPr>
          <p:cNvGrpSpPr>
            <a:grpSpLocks noChangeAspect="1"/>
          </p:cNvGrpSpPr>
          <p:nvPr userDrawn="1"/>
        </p:nvGrpSpPr>
        <p:grpSpPr>
          <a:xfrm>
            <a:off x="8436617" y="144000"/>
            <a:ext cx="547744" cy="234000"/>
            <a:chOff x="2895600" y="4329113"/>
            <a:chExt cx="665163" cy="284162"/>
          </a:xfrm>
        </p:grpSpPr>
        <p:sp>
          <p:nvSpPr>
            <p:cNvPr id="54" name="Freeform 43">
              <a:extLst>
                <a:ext uri="{FF2B5EF4-FFF2-40B4-BE49-F238E27FC236}">
                  <a16:creationId xmlns:a16="http://schemas.microsoft.com/office/drawing/2014/main" id="{D2E3F69F-6679-4F0C-B9AF-7808524D6BCE}"/>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55" name="Freeform 44">
              <a:extLst>
                <a:ext uri="{FF2B5EF4-FFF2-40B4-BE49-F238E27FC236}">
                  <a16:creationId xmlns:a16="http://schemas.microsoft.com/office/drawing/2014/main" id="{32786D3D-FB30-4583-8129-9EC44AC150BC}"/>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6" name="Freeform 45">
              <a:extLst>
                <a:ext uri="{FF2B5EF4-FFF2-40B4-BE49-F238E27FC236}">
                  <a16:creationId xmlns:a16="http://schemas.microsoft.com/office/drawing/2014/main" id="{C7D69202-8B5E-4B62-A921-41E13787AECE}"/>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7" name="Freeform 46">
              <a:extLst>
                <a:ext uri="{FF2B5EF4-FFF2-40B4-BE49-F238E27FC236}">
                  <a16:creationId xmlns:a16="http://schemas.microsoft.com/office/drawing/2014/main" id="{271E887E-CD52-4DF1-B1F9-AE38C40AFD28}"/>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8" name="Freeform 47">
              <a:extLst>
                <a:ext uri="{FF2B5EF4-FFF2-40B4-BE49-F238E27FC236}">
                  <a16:creationId xmlns:a16="http://schemas.microsoft.com/office/drawing/2014/main" id="{5E601BA2-BC96-4268-AAD7-9A6E8EB8D1EC}"/>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59" name="Freeform 48">
              <a:extLst>
                <a:ext uri="{FF2B5EF4-FFF2-40B4-BE49-F238E27FC236}">
                  <a16:creationId xmlns:a16="http://schemas.microsoft.com/office/drawing/2014/main" id="{5AC3C169-DB2E-4191-8B4F-F6D28AF769DD}"/>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60" name="Freeform 49">
              <a:extLst>
                <a:ext uri="{FF2B5EF4-FFF2-40B4-BE49-F238E27FC236}">
                  <a16:creationId xmlns:a16="http://schemas.microsoft.com/office/drawing/2014/main" id="{BED6C380-5503-4323-BBFE-C1F84819C900}"/>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61" name="Freeform 50">
              <a:extLst>
                <a:ext uri="{FF2B5EF4-FFF2-40B4-BE49-F238E27FC236}">
                  <a16:creationId xmlns:a16="http://schemas.microsoft.com/office/drawing/2014/main" id="{8A159E2A-BF60-412A-94F3-F3F8B1127ECB}"/>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191286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ÍCONOS  (mantenerla oculta o borrarla)">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A3D690BB-F069-2D4A-9F67-84B2FEDE90EC}"/>
              </a:ext>
            </a:extLst>
          </p:cNvPr>
          <p:cNvSpPr/>
          <p:nvPr userDrawn="1"/>
        </p:nvSpPr>
        <p:spPr>
          <a:xfrm>
            <a:off x="0" y="0"/>
            <a:ext cx="9144000" cy="51435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10" name="Rectangle 134">
            <a:extLst>
              <a:ext uri="{FF2B5EF4-FFF2-40B4-BE49-F238E27FC236}">
                <a16:creationId xmlns:a16="http://schemas.microsoft.com/office/drawing/2014/main" id="{C7E62EBD-8151-4A41-9D6A-92B78F1C2645}"/>
              </a:ext>
            </a:extLst>
          </p:cNvPr>
          <p:cNvSpPr/>
          <p:nvPr userDrawn="1"/>
        </p:nvSpPr>
        <p:spPr>
          <a:xfrm>
            <a:off x="259140"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Pregunta</a:t>
            </a:r>
            <a:endParaRPr lang="en-US" sz="900" dirty="0">
              <a:solidFill>
                <a:schemeClr val="tx1">
                  <a:lumMod val="50000"/>
                  <a:lumOff val="50000"/>
                </a:schemeClr>
              </a:solidFill>
              <a:latin typeface="Arial"/>
              <a:cs typeface="Arial"/>
            </a:endParaRPr>
          </a:p>
        </p:txBody>
      </p:sp>
      <p:sp>
        <p:nvSpPr>
          <p:cNvPr id="111" name="Rectangle 135">
            <a:extLst>
              <a:ext uri="{FF2B5EF4-FFF2-40B4-BE49-F238E27FC236}">
                <a16:creationId xmlns:a16="http://schemas.microsoft.com/office/drawing/2014/main" id="{C44F29FB-4C81-49FD-B099-DDAC44689423}"/>
              </a:ext>
            </a:extLst>
          </p:cNvPr>
          <p:cNvSpPr/>
          <p:nvPr userDrawn="1"/>
        </p:nvSpPr>
        <p:spPr>
          <a:xfrm>
            <a:off x="1074088" y="1328733"/>
            <a:ext cx="528868"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Atención</a:t>
            </a:r>
            <a:endParaRPr lang="en-US" sz="900" dirty="0">
              <a:solidFill>
                <a:schemeClr val="tx1">
                  <a:lumMod val="50000"/>
                  <a:lumOff val="50000"/>
                </a:schemeClr>
              </a:solidFill>
              <a:latin typeface="Arial"/>
              <a:cs typeface="Arial"/>
            </a:endParaRPr>
          </a:p>
        </p:txBody>
      </p:sp>
      <p:sp>
        <p:nvSpPr>
          <p:cNvPr id="112" name="Rectangle 136">
            <a:extLst>
              <a:ext uri="{FF2B5EF4-FFF2-40B4-BE49-F238E27FC236}">
                <a16:creationId xmlns:a16="http://schemas.microsoft.com/office/drawing/2014/main" id="{57595954-B768-4C5C-B204-9A95D20C7357}"/>
              </a:ext>
            </a:extLst>
          </p:cNvPr>
          <p:cNvSpPr/>
          <p:nvPr userDrawn="1"/>
        </p:nvSpPr>
        <p:spPr>
          <a:xfrm>
            <a:off x="1710730"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Correcto</a:t>
            </a:r>
            <a:endParaRPr lang="en-US" sz="900" dirty="0">
              <a:solidFill>
                <a:schemeClr val="tx1">
                  <a:lumMod val="50000"/>
                  <a:lumOff val="50000"/>
                </a:schemeClr>
              </a:solidFill>
              <a:latin typeface="Arial"/>
              <a:cs typeface="Arial"/>
            </a:endParaRPr>
          </a:p>
        </p:txBody>
      </p:sp>
      <p:sp>
        <p:nvSpPr>
          <p:cNvPr id="113" name="Rectangle 137">
            <a:extLst>
              <a:ext uri="{FF2B5EF4-FFF2-40B4-BE49-F238E27FC236}">
                <a16:creationId xmlns:a16="http://schemas.microsoft.com/office/drawing/2014/main" id="{F6A2772A-5847-469F-93F0-E14B5E6A23D2}"/>
              </a:ext>
            </a:extLst>
          </p:cNvPr>
          <p:cNvSpPr/>
          <p:nvPr userDrawn="1"/>
        </p:nvSpPr>
        <p:spPr>
          <a:xfrm>
            <a:off x="2394615" y="1328733"/>
            <a:ext cx="653980"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Incorrecto</a:t>
            </a:r>
            <a:endParaRPr lang="en-US" sz="900" dirty="0">
              <a:solidFill>
                <a:schemeClr val="tx1">
                  <a:lumMod val="50000"/>
                  <a:lumOff val="50000"/>
                </a:schemeClr>
              </a:solidFill>
              <a:latin typeface="Arial"/>
              <a:cs typeface="Arial"/>
            </a:endParaRPr>
          </a:p>
        </p:txBody>
      </p:sp>
      <p:sp>
        <p:nvSpPr>
          <p:cNvPr id="114" name="Rectangle 154">
            <a:extLst>
              <a:ext uri="{FF2B5EF4-FFF2-40B4-BE49-F238E27FC236}">
                <a16:creationId xmlns:a16="http://schemas.microsoft.com/office/drawing/2014/main" id="{48B7C162-4E49-46F7-A583-422BFB22BDDD}"/>
              </a:ext>
            </a:extLst>
          </p:cNvPr>
          <p:cNvSpPr/>
          <p:nvPr userDrawn="1"/>
        </p:nvSpPr>
        <p:spPr>
          <a:xfrm>
            <a:off x="338768" y="3364995"/>
            <a:ext cx="721729"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Camión</a:t>
            </a:r>
            <a:br>
              <a:rPr lang="es-ES_tradnl" sz="900" dirty="0">
                <a:solidFill>
                  <a:schemeClr val="tx1">
                    <a:lumMod val="50000"/>
                    <a:lumOff val="50000"/>
                  </a:schemeClr>
                </a:solidFill>
                <a:latin typeface="Arial"/>
                <a:cs typeface="Arial"/>
              </a:rPr>
            </a:br>
            <a:r>
              <a:rPr lang="es-ES_tradnl" sz="900" dirty="0">
                <a:solidFill>
                  <a:schemeClr val="tx1">
                    <a:lumMod val="50000"/>
                    <a:lumOff val="50000"/>
                  </a:schemeClr>
                </a:solidFill>
                <a:latin typeface="Arial"/>
                <a:cs typeface="Arial"/>
              </a:rPr>
              <a:t>cisterna</a:t>
            </a:r>
            <a:endParaRPr lang="en-US" sz="900" dirty="0">
              <a:solidFill>
                <a:schemeClr val="tx1">
                  <a:lumMod val="50000"/>
                  <a:lumOff val="50000"/>
                </a:schemeClr>
              </a:solidFill>
              <a:latin typeface="Arial"/>
              <a:cs typeface="Arial"/>
            </a:endParaRPr>
          </a:p>
        </p:txBody>
      </p:sp>
      <p:sp>
        <p:nvSpPr>
          <p:cNvPr id="115" name="Rectangle 155">
            <a:extLst>
              <a:ext uri="{FF2B5EF4-FFF2-40B4-BE49-F238E27FC236}">
                <a16:creationId xmlns:a16="http://schemas.microsoft.com/office/drawing/2014/main" id="{2FD215E1-22C8-4065-B77D-F25D66BCA9F8}"/>
              </a:ext>
            </a:extLst>
          </p:cNvPr>
          <p:cNvSpPr/>
          <p:nvPr userDrawn="1"/>
        </p:nvSpPr>
        <p:spPr>
          <a:xfrm>
            <a:off x="1267252" y="3364995"/>
            <a:ext cx="65398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Camión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1</a:t>
            </a:r>
          </a:p>
        </p:txBody>
      </p:sp>
      <p:sp>
        <p:nvSpPr>
          <p:cNvPr id="116" name="Rectangle 165">
            <a:extLst>
              <a:ext uri="{FF2B5EF4-FFF2-40B4-BE49-F238E27FC236}">
                <a16:creationId xmlns:a16="http://schemas.microsoft.com/office/drawing/2014/main" id="{53857336-69FF-4AB0-8963-DB54A38F8AAC}"/>
              </a:ext>
            </a:extLst>
          </p:cNvPr>
          <p:cNvSpPr/>
          <p:nvPr userDrawn="1"/>
        </p:nvSpPr>
        <p:spPr>
          <a:xfrm>
            <a:off x="96569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 Escuela</a:t>
            </a:r>
            <a:endParaRPr lang="en-US" sz="900" dirty="0">
              <a:solidFill>
                <a:schemeClr val="tx1">
                  <a:lumMod val="50000"/>
                  <a:lumOff val="50000"/>
                </a:schemeClr>
              </a:solidFill>
              <a:latin typeface="Arial"/>
              <a:cs typeface="Arial"/>
            </a:endParaRPr>
          </a:p>
        </p:txBody>
      </p:sp>
      <p:sp>
        <p:nvSpPr>
          <p:cNvPr id="117" name="Rectangle 167">
            <a:extLst>
              <a:ext uri="{FF2B5EF4-FFF2-40B4-BE49-F238E27FC236}">
                <a16:creationId xmlns:a16="http://schemas.microsoft.com/office/drawing/2014/main" id="{CE43C4DE-01A4-4E45-81C0-F9F1E68EB348}"/>
              </a:ext>
            </a:extLst>
          </p:cNvPr>
          <p:cNvSpPr/>
          <p:nvPr userDrawn="1"/>
        </p:nvSpPr>
        <p:spPr>
          <a:xfrm>
            <a:off x="1399524" y="2419122"/>
            <a:ext cx="1295330" cy="282129"/>
          </a:xfrm>
          <a:prstGeom prst="rect">
            <a:avLst/>
          </a:prstGeom>
        </p:spPr>
        <p:txBody>
          <a:bodyPr wrap="square" lIns="0" tIns="0" rIns="0" bIns="0">
            <a:spAutoFit/>
          </a:bodyPr>
          <a:lstStyle/>
          <a:p>
            <a:pPr algn="ctr">
              <a:lnSpc>
                <a:spcPts val="1100"/>
              </a:lnSpc>
            </a:pPr>
            <a:r>
              <a:rPr lang="es-ES_tradnl" sz="900" dirty="0">
                <a:solidFill>
                  <a:schemeClr val="tx1">
                    <a:lumMod val="50000"/>
                    <a:lumOff val="50000"/>
                  </a:schemeClr>
                </a:solidFill>
                <a:latin typeface="Arial"/>
                <a:cs typeface="Arial"/>
              </a:rPr>
              <a:t>Educación </a:t>
            </a:r>
            <a:br>
              <a:rPr lang="es-ES_tradnl" sz="900" dirty="0">
                <a:solidFill>
                  <a:schemeClr val="tx1">
                    <a:lumMod val="50000"/>
                    <a:lumOff val="50000"/>
                  </a:schemeClr>
                </a:solidFill>
                <a:latin typeface="Arial"/>
                <a:cs typeface="Arial"/>
              </a:rPr>
            </a:br>
            <a:r>
              <a:rPr lang="es-ES_tradnl" sz="900" dirty="0">
                <a:solidFill>
                  <a:schemeClr val="tx1">
                    <a:lumMod val="50000"/>
                    <a:lumOff val="50000"/>
                  </a:schemeClr>
                </a:solidFill>
                <a:latin typeface="Arial"/>
                <a:cs typeface="Arial"/>
              </a:rPr>
              <a:t>superior</a:t>
            </a:r>
            <a:endParaRPr lang="en-US" sz="900" dirty="0">
              <a:solidFill>
                <a:schemeClr val="tx1">
                  <a:lumMod val="50000"/>
                  <a:lumOff val="50000"/>
                </a:schemeClr>
              </a:solidFill>
              <a:latin typeface="Arial"/>
              <a:cs typeface="Arial"/>
            </a:endParaRPr>
          </a:p>
        </p:txBody>
      </p:sp>
      <p:sp>
        <p:nvSpPr>
          <p:cNvPr id="118" name="Rectangle 168">
            <a:extLst>
              <a:ext uri="{FF2B5EF4-FFF2-40B4-BE49-F238E27FC236}">
                <a16:creationId xmlns:a16="http://schemas.microsoft.com/office/drawing/2014/main" id="{95372FFB-CD8E-457D-B77F-21C39C967F3D}"/>
              </a:ext>
            </a:extLst>
          </p:cNvPr>
          <p:cNvSpPr/>
          <p:nvPr userDrawn="1"/>
        </p:nvSpPr>
        <p:spPr>
          <a:xfrm>
            <a:off x="233975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Casa</a:t>
            </a:r>
            <a:endParaRPr lang="en-US" sz="900" dirty="0">
              <a:solidFill>
                <a:schemeClr val="tx1">
                  <a:lumMod val="50000"/>
                  <a:lumOff val="50000"/>
                </a:schemeClr>
              </a:solidFill>
              <a:latin typeface="Arial"/>
              <a:cs typeface="Arial"/>
            </a:endParaRPr>
          </a:p>
        </p:txBody>
      </p:sp>
      <p:sp>
        <p:nvSpPr>
          <p:cNvPr id="119" name="Rectangle 165">
            <a:extLst>
              <a:ext uri="{FF2B5EF4-FFF2-40B4-BE49-F238E27FC236}">
                <a16:creationId xmlns:a16="http://schemas.microsoft.com/office/drawing/2014/main" id="{405A7BE3-A0D6-45E4-A03A-C6D165F12D3E}"/>
              </a:ext>
            </a:extLst>
          </p:cNvPr>
          <p:cNvSpPr/>
          <p:nvPr userDrawn="1"/>
        </p:nvSpPr>
        <p:spPr>
          <a:xfrm>
            <a:off x="306690" y="2350739"/>
            <a:ext cx="653980" cy="199350"/>
          </a:xfrm>
          <a:prstGeom prst="rect">
            <a:avLst/>
          </a:prstGeom>
        </p:spPr>
        <p:txBody>
          <a:bodyPr wrap="square" lIns="0" tIns="0" rIns="0" bIns="0">
            <a:spAutoFit/>
          </a:bodyPr>
          <a:lstStyle/>
          <a:p>
            <a:pPr algn="ctr">
              <a:lnSpc>
                <a:spcPts val="1750"/>
              </a:lnSpc>
            </a:pPr>
            <a:r>
              <a:rPr lang="en-US" sz="900" dirty="0">
                <a:solidFill>
                  <a:schemeClr val="tx1">
                    <a:lumMod val="50000"/>
                    <a:lumOff val="50000"/>
                  </a:schemeClr>
                </a:solidFill>
                <a:latin typeface="Arial"/>
                <a:cs typeface="Arial"/>
              </a:rPr>
              <a:t>¨Personas</a:t>
            </a:r>
          </a:p>
        </p:txBody>
      </p:sp>
      <p:sp>
        <p:nvSpPr>
          <p:cNvPr id="120" name="Rectangle 168">
            <a:extLst>
              <a:ext uri="{FF2B5EF4-FFF2-40B4-BE49-F238E27FC236}">
                <a16:creationId xmlns:a16="http://schemas.microsoft.com/office/drawing/2014/main" id="{409EF882-A0CB-4768-A906-F6BC62775969}"/>
              </a:ext>
            </a:extLst>
          </p:cNvPr>
          <p:cNvSpPr/>
          <p:nvPr userDrawn="1"/>
        </p:nvSpPr>
        <p:spPr>
          <a:xfrm>
            <a:off x="298426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Ciudad</a:t>
            </a:r>
            <a:endParaRPr lang="en-US" sz="900" dirty="0">
              <a:solidFill>
                <a:schemeClr val="tx1">
                  <a:lumMod val="50000"/>
                  <a:lumOff val="50000"/>
                </a:schemeClr>
              </a:solidFill>
              <a:latin typeface="Arial"/>
              <a:cs typeface="Arial"/>
            </a:endParaRPr>
          </a:p>
        </p:txBody>
      </p:sp>
      <p:sp>
        <p:nvSpPr>
          <p:cNvPr id="121" name="Rectangle 168">
            <a:extLst>
              <a:ext uri="{FF2B5EF4-FFF2-40B4-BE49-F238E27FC236}">
                <a16:creationId xmlns:a16="http://schemas.microsoft.com/office/drawing/2014/main" id="{17A55B89-8A8B-4032-A101-939E391DF424}"/>
              </a:ext>
            </a:extLst>
          </p:cNvPr>
          <p:cNvSpPr/>
          <p:nvPr userDrawn="1"/>
        </p:nvSpPr>
        <p:spPr>
          <a:xfrm>
            <a:off x="3645034"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Fábrica</a:t>
            </a:r>
            <a:endParaRPr lang="en-US" sz="900" dirty="0">
              <a:solidFill>
                <a:schemeClr val="tx1">
                  <a:lumMod val="50000"/>
                  <a:lumOff val="50000"/>
                </a:schemeClr>
              </a:solidFill>
              <a:latin typeface="Arial"/>
              <a:cs typeface="Arial"/>
            </a:endParaRPr>
          </a:p>
        </p:txBody>
      </p:sp>
      <p:sp>
        <p:nvSpPr>
          <p:cNvPr id="122" name="Rectangle 168">
            <a:extLst>
              <a:ext uri="{FF2B5EF4-FFF2-40B4-BE49-F238E27FC236}">
                <a16:creationId xmlns:a16="http://schemas.microsoft.com/office/drawing/2014/main" id="{EFCF5448-7F6F-4FF2-9F8E-94188031337B}"/>
              </a:ext>
            </a:extLst>
          </p:cNvPr>
          <p:cNvSpPr/>
          <p:nvPr userDrawn="1"/>
        </p:nvSpPr>
        <p:spPr>
          <a:xfrm>
            <a:off x="6611344"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Confitería</a:t>
            </a:r>
            <a:endParaRPr lang="en-US" sz="900" dirty="0">
              <a:solidFill>
                <a:schemeClr val="tx1">
                  <a:lumMod val="50000"/>
                  <a:lumOff val="50000"/>
                </a:schemeClr>
              </a:solidFill>
              <a:latin typeface="Arial"/>
              <a:cs typeface="Arial"/>
            </a:endParaRPr>
          </a:p>
        </p:txBody>
      </p:sp>
      <p:sp>
        <p:nvSpPr>
          <p:cNvPr id="123" name="Rectangle 168">
            <a:extLst>
              <a:ext uri="{FF2B5EF4-FFF2-40B4-BE49-F238E27FC236}">
                <a16:creationId xmlns:a16="http://schemas.microsoft.com/office/drawing/2014/main" id="{E7E1BAE6-3778-4E78-9421-95AAE99FD025}"/>
              </a:ext>
            </a:extLst>
          </p:cNvPr>
          <p:cNvSpPr/>
          <p:nvPr userDrawn="1"/>
        </p:nvSpPr>
        <p:spPr>
          <a:xfrm>
            <a:off x="7230388"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Bebida</a:t>
            </a:r>
            <a:endParaRPr lang="en-US" sz="900" dirty="0">
              <a:solidFill>
                <a:schemeClr val="tx1">
                  <a:lumMod val="50000"/>
                  <a:lumOff val="50000"/>
                </a:schemeClr>
              </a:solidFill>
              <a:latin typeface="Arial"/>
              <a:cs typeface="Arial"/>
            </a:endParaRPr>
          </a:p>
        </p:txBody>
      </p:sp>
      <p:sp>
        <p:nvSpPr>
          <p:cNvPr id="124" name="Rectangle 168">
            <a:extLst>
              <a:ext uri="{FF2B5EF4-FFF2-40B4-BE49-F238E27FC236}">
                <a16:creationId xmlns:a16="http://schemas.microsoft.com/office/drawing/2014/main" id="{267E9F08-22FB-4A42-8A0D-735B8B253051}"/>
              </a:ext>
            </a:extLst>
          </p:cNvPr>
          <p:cNvSpPr/>
          <p:nvPr userDrawn="1"/>
        </p:nvSpPr>
        <p:spPr>
          <a:xfrm>
            <a:off x="7806452" y="2350739"/>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Comida</a:t>
            </a:r>
            <a:endParaRPr lang="en-US" sz="900" dirty="0">
              <a:solidFill>
                <a:schemeClr val="tx1">
                  <a:lumMod val="50000"/>
                  <a:lumOff val="50000"/>
                </a:schemeClr>
              </a:solidFill>
              <a:latin typeface="Arial"/>
              <a:cs typeface="Arial"/>
            </a:endParaRPr>
          </a:p>
        </p:txBody>
      </p:sp>
      <p:sp>
        <p:nvSpPr>
          <p:cNvPr id="125" name="Rectangle 168">
            <a:extLst>
              <a:ext uri="{FF2B5EF4-FFF2-40B4-BE49-F238E27FC236}">
                <a16:creationId xmlns:a16="http://schemas.microsoft.com/office/drawing/2014/main" id="{A587753E-9436-46E0-90A5-58E449BA4229}"/>
              </a:ext>
            </a:extLst>
          </p:cNvPr>
          <p:cNvSpPr/>
          <p:nvPr userDrawn="1"/>
        </p:nvSpPr>
        <p:spPr>
          <a:xfrm>
            <a:off x="5001077" y="2350739"/>
            <a:ext cx="783716"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Herramientas</a:t>
            </a:r>
            <a:endParaRPr lang="en-US" sz="900" dirty="0">
              <a:solidFill>
                <a:schemeClr val="tx1">
                  <a:lumMod val="50000"/>
                  <a:lumOff val="50000"/>
                </a:schemeClr>
              </a:solidFill>
              <a:latin typeface="Arial"/>
              <a:cs typeface="Arial"/>
            </a:endParaRPr>
          </a:p>
        </p:txBody>
      </p:sp>
      <p:sp>
        <p:nvSpPr>
          <p:cNvPr id="126" name="Rectangle 168">
            <a:extLst>
              <a:ext uri="{FF2B5EF4-FFF2-40B4-BE49-F238E27FC236}">
                <a16:creationId xmlns:a16="http://schemas.microsoft.com/office/drawing/2014/main" id="{B414C681-DBCF-454A-B199-95D041180BF5}"/>
              </a:ext>
            </a:extLst>
          </p:cNvPr>
          <p:cNvSpPr/>
          <p:nvPr userDrawn="1"/>
        </p:nvSpPr>
        <p:spPr>
          <a:xfrm>
            <a:off x="8458754" y="2350739"/>
            <a:ext cx="49847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Agro</a:t>
            </a:r>
            <a:endParaRPr lang="en-US" sz="900" dirty="0">
              <a:solidFill>
                <a:schemeClr val="tx1">
                  <a:lumMod val="50000"/>
                  <a:lumOff val="50000"/>
                </a:schemeClr>
              </a:solidFill>
              <a:latin typeface="Arial"/>
              <a:cs typeface="Arial"/>
            </a:endParaRPr>
          </a:p>
        </p:txBody>
      </p:sp>
      <p:sp>
        <p:nvSpPr>
          <p:cNvPr id="127" name="Rectangle 168">
            <a:extLst>
              <a:ext uri="{FF2B5EF4-FFF2-40B4-BE49-F238E27FC236}">
                <a16:creationId xmlns:a16="http://schemas.microsoft.com/office/drawing/2014/main" id="{D5338286-9AD2-4721-B71B-992A5306DA4E}"/>
              </a:ext>
            </a:extLst>
          </p:cNvPr>
          <p:cNvSpPr/>
          <p:nvPr userDrawn="1"/>
        </p:nvSpPr>
        <p:spPr>
          <a:xfrm>
            <a:off x="5781761" y="2350739"/>
            <a:ext cx="777334"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Investigación</a:t>
            </a:r>
            <a:endParaRPr lang="en-US" sz="900" dirty="0">
              <a:solidFill>
                <a:schemeClr val="tx1">
                  <a:lumMod val="50000"/>
                  <a:lumOff val="50000"/>
                </a:schemeClr>
              </a:solidFill>
              <a:latin typeface="Arial"/>
              <a:cs typeface="Arial"/>
            </a:endParaRPr>
          </a:p>
        </p:txBody>
      </p:sp>
      <p:sp>
        <p:nvSpPr>
          <p:cNvPr id="128" name="Rectangle 155">
            <a:extLst>
              <a:ext uri="{FF2B5EF4-FFF2-40B4-BE49-F238E27FC236}">
                <a16:creationId xmlns:a16="http://schemas.microsoft.com/office/drawing/2014/main" id="{6A66278F-48E6-491F-883C-3F704948FCDD}"/>
              </a:ext>
            </a:extLst>
          </p:cNvPr>
          <p:cNvSpPr/>
          <p:nvPr userDrawn="1"/>
        </p:nvSpPr>
        <p:spPr>
          <a:xfrm>
            <a:off x="2080227" y="3364995"/>
            <a:ext cx="65398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Camión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2</a:t>
            </a:r>
          </a:p>
        </p:txBody>
      </p:sp>
      <p:sp>
        <p:nvSpPr>
          <p:cNvPr id="129" name="Rectangle 137">
            <a:extLst>
              <a:ext uri="{FF2B5EF4-FFF2-40B4-BE49-F238E27FC236}">
                <a16:creationId xmlns:a16="http://schemas.microsoft.com/office/drawing/2014/main" id="{0C8DC673-B303-46F1-9067-E4FED6CF205F}"/>
              </a:ext>
            </a:extLst>
          </p:cNvPr>
          <p:cNvSpPr/>
          <p:nvPr userDrawn="1"/>
        </p:nvSpPr>
        <p:spPr>
          <a:xfrm>
            <a:off x="3059832" y="1328733"/>
            <a:ext cx="653980"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Enlace web</a:t>
            </a:r>
            <a:endParaRPr lang="en-US" sz="900" dirty="0">
              <a:solidFill>
                <a:schemeClr val="tx1">
                  <a:lumMod val="50000"/>
                  <a:lumOff val="50000"/>
                </a:schemeClr>
              </a:solidFill>
              <a:latin typeface="Arial"/>
              <a:cs typeface="Arial"/>
            </a:endParaRPr>
          </a:p>
        </p:txBody>
      </p:sp>
      <p:sp>
        <p:nvSpPr>
          <p:cNvPr id="130" name="Rectangle 137">
            <a:extLst>
              <a:ext uri="{FF2B5EF4-FFF2-40B4-BE49-F238E27FC236}">
                <a16:creationId xmlns:a16="http://schemas.microsoft.com/office/drawing/2014/main" id="{820BE4BC-C968-497E-81C9-0437622F06CF}"/>
              </a:ext>
            </a:extLst>
          </p:cNvPr>
          <p:cNvSpPr/>
          <p:nvPr userDrawn="1"/>
        </p:nvSpPr>
        <p:spPr>
          <a:xfrm>
            <a:off x="3789437" y="1328733"/>
            <a:ext cx="46934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Video</a:t>
            </a:r>
            <a:endParaRPr lang="en-US" sz="900" dirty="0">
              <a:solidFill>
                <a:schemeClr val="tx1">
                  <a:lumMod val="50000"/>
                  <a:lumOff val="50000"/>
                </a:schemeClr>
              </a:solidFill>
              <a:latin typeface="Arial"/>
              <a:cs typeface="Arial"/>
            </a:endParaRPr>
          </a:p>
        </p:txBody>
      </p:sp>
      <p:sp>
        <p:nvSpPr>
          <p:cNvPr id="131" name="Rectangle 137">
            <a:extLst>
              <a:ext uri="{FF2B5EF4-FFF2-40B4-BE49-F238E27FC236}">
                <a16:creationId xmlns:a16="http://schemas.microsoft.com/office/drawing/2014/main" id="{B51472FB-DA9D-48DE-9CA0-C8F91A11E673}"/>
              </a:ext>
            </a:extLst>
          </p:cNvPr>
          <p:cNvSpPr/>
          <p:nvPr userDrawn="1"/>
        </p:nvSpPr>
        <p:spPr>
          <a:xfrm>
            <a:off x="4355007"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Imagen</a:t>
            </a:r>
            <a:endParaRPr lang="en-US" sz="900" dirty="0">
              <a:solidFill>
                <a:schemeClr val="tx1">
                  <a:lumMod val="50000"/>
                  <a:lumOff val="50000"/>
                </a:schemeClr>
              </a:solidFill>
              <a:latin typeface="Arial"/>
              <a:cs typeface="Arial"/>
            </a:endParaRPr>
          </a:p>
        </p:txBody>
      </p:sp>
      <p:sp>
        <p:nvSpPr>
          <p:cNvPr id="132" name="Rectangle 137">
            <a:extLst>
              <a:ext uri="{FF2B5EF4-FFF2-40B4-BE49-F238E27FC236}">
                <a16:creationId xmlns:a16="http://schemas.microsoft.com/office/drawing/2014/main" id="{C99FC817-6D0E-421C-BD06-6035BD11A0DA}"/>
              </a:ext>
            </a:extLst>
          </p:cNvPr>
          <p:cNvSpPr/>
          <p:nvPr userDrawn="1"/>
        </p:nvSpPr>
        <p:spPr>
          <a:xfrm>
            <a:off x="5007223"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Audio</a:t>
            </a:r>
            <a:endParaRPr lang="en-US" sz="900" dirty="0">
              <a:solidFill>
                <a:schemeClr val="tx1">
                  <a:lumMod val="50000"/>
                  <a:lumOff val="50000"/>
                </a:schemeClr>
              </a:solidFill>
              <a:latin typeface="Arial"/>
              <a:cs typeface="Arial"/>
            </a:endParaRPr>
          </a:p>
        </p:txBody>
      </p:sp>
      <p:sp>
        <p:nvSpPr>
          <p:cNvPr id="133" name="Rectangle 137">
            <a:extLst>
              <a:ext uri="{FF2B5EF4-FFF2-40B4-BE49-F238E27FC236}">
                <a16:creationId xmlns:a16="http://schemas.microsoft.com/office/drawing/2014/main" id="{78817166-E82E-436F-8E46-B4E6552FA574}"/>
              </a:ext>
            </a:extLst>
          </p:cNvPr>
          <p:cNvSpPr/>
          <p:nvPr userDrawn="1"/>
        </p:nvSpPr>
        <p:spPr>
          <a:xfrm>
            <a:off x="5652120"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Celular</a:t>
            </a:r>
            <a:endParaRPr lang="en-US" sz="900" dirty="0">
              <a:solidFill>
                <a:schemeClr val="tx1">
                  <a:lumMod val="50000"/>
                  <a:lumOff val="50000"/>
                </a:schemeClr>
              </a:solidFill>
              <a:latin typeface="Arial"/>
              <a:cs typeface="Arial"/>
            </a:endParaRPr>
          </a:p>
        </p:txBody>
      </p:sp>
      <p:sp>
        <p:nvSpPr>
          <p:cNvPr id="134" name="Rectangle 137">
            <a:extLst>
              <a:ext uri="{FF2B5EF4-FFF2-40B4-BE49-F238E27FC236}">
                <a16:creationId xmlns:a16="http://schemas.microsoft.com/office/drawing/2014/main" id="{8115D299-C55F-4EFB-9A40-B3E8ECE309A5}"/>
              </a:ext>
            </a:extLst>
          </p:cNvPr>
          <p:cNvSpPr/>
          <p:nvPr userDrawn="1"/>
        </p:nvSpPr>
        <p:spPr>
          <a:xfrm>
            <a:off x="6331726" y="1328733"/>
            <a:ext cx="46934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PC</a:t>
            </a:r>
            <a:endParaRPr lang="en-US" sz="900" dirty="0">
              <a:solidFill>
                <a:schemeClr val="tx1">
                  <a:lumMod val="50000"/>
                  <a:lumOff val="50000"/>
                </a:schemeClr>
              </a:solidFill>
              <a:latin typeface="Arial"/>
              <a:cs typeface="Arial"/>
            </a:endParaRPr>
          </a:p>
        </p:txBody>
      </p:sp>
      <p:sp>
        <p:nvSpPr>
          <p:cNvPr id="135" name="Rectangle 137">
            <a:extLst>
              <a:ext uri="{FF2B5EF4-FFF2-40B4-BE49-F238E27FC236}">
                <a16:creationId xmlns:a16="http://schemas.microsoft.com/office/drawing/2014/main" id="{72E16316-A968-49B2-8AD1-B181C944A98C}"/>
              </a:ext>
            </a:extLst>
          </p:cNvPr>
          <p:cNvSpPr/>
          <p:nvPr userDrawn="1"/>
        </p:nvSpPr>
        <p:spPr>
          <a:xfrm>
            <a:off x="6889158" y="1328733"/>
            <a:ext cx="559987" cy="230832"/>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Argentina</a:t>
            </a:r>
            <a:endParaRPr lang="en-US" sz="900" dirty="0">
              <a:solidFill>
                <a:schemeClr val="tx1">
                  <a:lumMod val="50000"/>
                  <a:lumOff val="50000"/>
                </a:schemeClr>
              </a:solidFill>
              <a:latin typeface="Arial"/>
              <a:cs typeface="Arial"/>
            </a:endParaRPr>
          </a:p>
        </p:txBody>
      </p:sp>
      <p:sp>
        <p:nvSpPr>
          <p:cNvPr id="136" name="Rectangle 137">
            <a:extLst>
              <a:ext uri="{FF2B5EF4-FFF2-40B4-BE49-F238E27FC236}">
                <a16:creationId xmlns:a16="http://schemas.microsoft.com/office/drawing/2014/main" id="{AED9987B-D42C-4A44-94F5-D835AE6E7397}"/>
              </a:ext>
            </a:extLst>
          </p:cNvPr>
          <p:cNvSpPr/>
          <p:nvPr userDrawn="1"/>
        </p:nvSpPr>
        <p:spPr>
          <a:xfrm>
            <a:off x="7577820" y="1328733"/>
            <a:ext cx="55998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Mundo</a:t>
            </a:r>
            <a:endParaRPr lang="en-US" sz="900" dirty="0">
              <a:solidFill>
                <a:schemeClr val="tx1">
                  <a:lumMod val="50000"/>
                  <a:lumOff val="50000"/>
                </a:schemeClr>
              </a:solidFill>
              <a:latin typeface="Arial"/>
              <a:cs typeface="Arial"/>
            </a:endParaRPr>
          </a:p>
        </p:txBody>
      </p:sp>
      <p:sp>
        <p:nvSpPr>
          <p:cNvPr id="137" name="Rectangle 155">
            <a:extLst>
              <a:ext uri="{FF2B5EF4-FFF2-40B4-BE49-F238E27FC236}">
                <a16:creationId xmlns:a16="http://schemas.microsoft.com/office/drawing/2014/main" id="{6D52C055-715A-4BCA-8697-AA1931D498E7}"/>
              </a:ext>
            </a:extLst>
          </p:cNvPr>
          <p:cNvSpPr/>
          <p:nvPr userDrawn="1"/>
        </p:nvSpPr>
        <p:spPr>
          <a:xfrm>
            <a:off x="2873037" y="3364995"/>
            <a:ext cx="773188"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Embarcación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1</a:t>
            </a:r>
          </a:p>
        </p:txBody>
      </p:sp>
      <p:sp>
        <p:nvSpPr>
          <p:cNvPr id="138" name="Rectangle 155">
            <a:extLst>
              <a:ext uri="{FF2B5EF4-FFF2-40B4-BE49-F238E27FC236}">
                <a16:creationId xmlns:a16="http://schemas.microsoft.com/office/drawing/2014/main" id="{FF372C6E-209E-4330-BCF1-F5C835BE4E26}"/>
              </a:ext>
            </a:extLst>
          </p:cNvPr>
          <p:cNvSpPr/>
          <p:nvPr userDrawn="1"/>
        </p:nvSpPr>
        <p:spPr>
          <a:xfrm>
            <a:off x="3772380" y="3364995"/>
            <a:ext cx="773188"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Embarcación</a:t>
            </a:r>
            <a:br>
              <a:rPr lang="es-ES_tradnl" sz="900" dirty="0">
                <a:solidFill>
                  <a:schemeClr val="tx1">
                    <a:lumMod val="50000"/>
                    <a:lumOff val="50000"/>
                  </a:schemeClr>
                </a:solidFill>
                <a:cs typeface="Arial"/>
              </a:rPr>
            </a:br>
            <a:r>
              <a:rPr lang="es-ES_tradnl" sz="900" dirty="0">
                <a:solidFill>
                  <a:schemeClr val="tx1">
                    <a:lumMod val="50000"/>
                    <a:lumOff val="50000"/>
                  </a:schemeClr>
                </a:solidFill>
                <a:cs typeface="Arial"/>
              </a:rPr>
              <a:t>carga 2</a:t>
            </a:r>
          </a:p>
        </p:txBody>
      </p:sp>
      <p:sp>
        <p:nvSpPr>
          <p:cNvPr id="139" name="Rectangle 155">
            <a:extLst>
              <a:ext uri="{FF2B5EF4-FFF2-40B4-BE49-F238E27FC236}">
                <a16:creationId xmlns:a16="http://schemas.microsoft.com/office/drawing/2014/main" id="{53A27628-0118-47AE-ADA3-5C005F687D14}"/>
              </a:ext>
            </a:extLst>
          </p:cNvPr>
          <p:cNvSpPr/>
          <p:nvPr userDrawn="1"/>
        </p:nvSpPr>
        <p:spPr>
          <a:xfrm>
            <a:off x="4756028" y="3364995"/>
            <a:ext cx="538446"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Automóvil</a:t>
            </a:r>
          </a:p>
        </p:txBody>
      </p:sp>
      <p:sp>
        <p:nvSpPr>
          <p:cNvPr id="140" name="Rectangle 155">
            <a:extLst>
              <a:ext uri="{FF2B5EF4-FFF2-40B4-BE49-F238E27FC236}">
                <a16:creationId xmlns:a16="http://schemas.microsoft.com/office/drawing/2014/main" id="{07207AD5-619D-4C24-B03E-C3E7187FEC62}"/>
              </a:ext>
            </a:extLst>
          </p:cNvPr>
          <p:cNvSpPr/>
          <p:nvPr userDrawn="1"/>
        </p:nvSpPr>
        <p:spPr>
          <a:xfrm>
            <a:off x="5509283" y="3364995"/>
            <a:ext cx="564092"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Automóvil eléctrico</a:t>
            </a:r>
          </a:p>
        </p:txBody>
      </p:sp>
      <p:sp>
        <p:nvSpPr>
          <p:cNvPr id="141" name="Rectangle 155">
            <a:extLst>
              <a:ext uri="{FF2B5EF4-FFF2-40B4-BE49-F238E27FC236}">
                <a16:creationId xmlns:a16="http://schemas.microsoft.com/office/drawing/2014/main" id="{EE3F4B46-3E87-4700-AFC2-347F672C1DDA}"/>
              </a:ext>
            </a:extLst>
          </p:cNvPr>
          <p:cNvSpPr/>
          <p:nvPr userDrawn="1"/>
        </p:nvSpPr>
        <p:spPr>
          <a:xfrm>
            <a:off x="6268466" y="3364995"/>
            <a:ext cx="614140" cy="2769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Maquinaria agrícola</a:t>
            </a:r>
          </a:p>
        </p:txBody>
      </p:sp>
      <p:sp>
        <p:nvSpPr>
          <p:cNvPr id="142" name="Rectangle 155">
            <a:extLst>
              <a:ext uri="{FF2B5EF4-FFF2-40B4-BE49-F238E27FC236}">
                <a16:creationId xmlns:a16="http://schemas.microsoft.com/office/drawing/2014/main" id="{B06BD68A-C510-4AEE-97E1-F6E2D589AFD8}"/>
              </a:ext>
            </a:extLst>
          </p:cNvPr>
          <p:cNvSpPr/>
          <p:nvPr userDrawn="1"/>
        </p:nvSpPr>
        <p:spPr>
          <a:xfrm>
            <a:off x="6966051"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Avión</a:t>
            </a:r>
          </a:p>
        </p:txBody>
      </p:sp>
      <p:sp>
        <p:nvSpPr>
          <p:cNvPr id="143" name="Rectangle 155">
            <a:extLst>
              <a:ext uri="{FF2B5EF4-FFF2-40B4-BE49-F238E27FC236}">
                <a16:creationId xmlns:a16="http://schemas.microsoft.com/office/drawing/2014/main" id="{C1B2158E-E72C-4B51-B4C9-DA392180EAEF}"/>
              </a:ext>
            </a:extLst>
          </p:cNvPr>
          <p:cNvSpPr/>
          <p:nvPr userDrawn="1"/>
        </p:nvSpPr>
        <p:spPr>
          <a:xfrm>
            <a:off x="7618560"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Moto</a:t>
            </a:r>
          </a:p>
        </p:txBody>
      </p:sp>
      <p:sp>
        <p:nvSpPr>
          <p:cNvPr id="144" name="Rectangle 154">
            <a:extLst>
              <a:ext uri="{FF2B5EF4-FFF2-40B4-BE49-F238E27FC236}">
                <a16:creationId xmlns:a16="http://schemas.microsoft.com/office/drawing/2014/main" id="{D4472B92-AB8F-4810-ABA2-DE054A96FA95}"/>
              </a:ext>
            </a:extLst>
          </p:cNvPr>
          <p:cNvSpPr/>
          <p:nvPr userDrawn="1"/>
        </p:nvSpPr>
        <p:spPr>
          <a:xfrm>
            <a:off x="367175" y="4488637"/>
            <a:ext cx="532417" cy="138500"/>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Cigüeña</a:t>
            </a:r>
            <a:endParaRPr lang="en-US" sz="900" dirty="0">
              <a:solidFill>
                <a:schemeClr val="tx1">
                  <a:lumMod val="50000"/>
                  <a:lumOff val="50000"/>
                </a:schemeClr>
              </a:solidFill>
              <a:latin typeface="Arial"/>
              <a:cs typeface="Arial"/>
            </a:endParaRPr>
          </a:p>
        </p:txBody>
      </p:sp>
      <p:sp>
        <p:nvSpPr>
          <p:cNvPr id="145" name="Rectangle 154">
            <a:extLst>
              <a:ext uri="{FF2B5EF4-FFF2-40B4-BE49-F238E27FC236}">
                <a16:creationId xmlns:a16="http://schemas.microsoft.com/office/drawing/2014/main" id="{354BFD88-F979-4272-AA4B-6FE32E2364FD}"/>
              </a:ext>
            </a:extLst>
          </p:cNvPr>
          <p:cNvSpPr/>
          <p:nvPr userDrawn="1"/>
        </p:nvSpPr>
        <p:spPr>
          <a:xfrm>
            <a:off x="978857" y="4488637"/>
            <a:ext cx="658966"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Perforación</a:t>
            </a:r>
            <a:endParaRPr lang="en-US" sz="900" dirty="0">
              <a:solidFill>
                <a:schemeClr val="tx1">
                  <a:lumMod val="50000"/>
                  <a:lumOff val="50000"/>
                </a:schemeClr>
              </a:solidFill>
              <a:latin typeface="Arial"/>
              <a:cs typeface="Arial"/>
            </a:endParaRPr>
          </a:p>
        </p:txBody>
      </p:sp>
      <p:sp>
        <p:nvSpPr>
          <p:cNvPr id="146" name="Rectangle 154">
            <a:extLst>
              <a:ext uri="{FF2B5EF4-FFF2-40B4-BE49-F238E27FC236}">
                <a16:creationId xmlns:a16="http://schemas.microsoft.com/office/drawing/2014/main" id="{11F21AE7-D914-41B7-BF0B-DFEA42B02ABE}"/>
              </a:ext>
            </a:extLst>
          </p:cNvPr>
          <p:cNvSpPr/>
          <p:nvPr userDrawn="1"/>
        </p:nvSpPr>
        <p:spPr>
          <a:xfrm>
            <a:off x="1693561" y="4488637"/>
            <a:ext cx="658966"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Refinería</a:t>
            </a:r>
            <a:endParaRPr lang="en-US" sz="900" dirty="0">
              <a:solidFill>
                <a:schemeClr val="tx1">
                  <a:lumMod val="50000"/>
                  <a:lumOff val="50000"/>
                </a:schemeClr>
              </a:solidFill>
              <a:latin typeface="Arial"/>
              <a:cs typeface="Arial"/>
            </a:endParaRPr>
          </a:p>
        </p:txBody>
      </p:sp>
      <p:sp>
        <p:nvSpPr>
          <p:cNvPr id="147" name="Rectangle 154">
            <a:extLst>
              <a:ext uri="{FF2B5EF4-FFF2-40B4-BE49-F238E27FC236}">
                <a16:creationId xmlns:a16="http://schemas.microsoft.com/office/drawing/2014/main" id="{7F5A1F9B-CFE8-45F8-8D7F-06B795861EB6}"/>
              </a:ext>
            </a:extLst>
          </p:cNvPr>
          <p:cNvSpPr/>
          <p:nvPr userDrawn="1"/>
        </p:nvSpPr>
        <p:spPr>
          <a:xfrm>
            <a:off x="2375774" y="4488637"/>
            <a:ext cx="6589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Energía eléctrica</a:t>
            </a:r>
            <a:endParaRPr lang="en-US" sz="900" dirty="0">
              <a:solidFill>
                <a:schemeClr val="tx1">
                  <a:lumMod val="50000"/>
                  <a:lumOff val="50000"/>
                </a:schemeClr>
              </a:solidFill>
              <a:latin typeface="Arial"/>
              <a:cs typeface="Arial"/>
            </a:endParaRPr>
          </a:p>
        </p:txBody>
      </p:sp>
      <p:sp>
        <p:nvSpPr>
          <p:cNvPr id="148" name="Rectangle 154">
            <a:extLst>
              <a:ext uri="{FF2B5EF4-FFF2-40B4-BE49-F238E27FC236}">
                <a16:creationId xmlns:a16="http://schemas.microsoft.com/office/drawing/2014/main" id="{68238EB6-87F1-47E0-B5B1-5DF517532993}"/>
              </a:ext>
            </a:extLst>
          </p:cNvPr>
          <p:cNvSpPr/>
          <p:nvPr userDrawn="1"/>
        </p:nvSpPr>
        <p:spPr>
          <a:xfrm>
            <a:off x="3059286" y="4488637"/>
            <a:ext cx="6589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Energía renovable</a:t>
            </a:r>
            <a:endParaRPr lang="en-US" sz="900" dirty="0">
              <a:solidFill>
                <a:schemeClr val="tx1">
                  <a:lumMod val="50000"/>
                  <a:lumOff val="50000"/>
                </a:schemeClr>
              </a:solidFill>
              <a:latin typeface="Arial"/>
              <a:cs typeface="Arial"/>
            </a:endParaRPr>
          </a:p>
        </p:txBody>
      </p:sp>
      <p:sp>
        <p:nvSpPr>
          <p:cNvPr id="149" name="Rectangle 154">
            <a:extLst>
              <a:ext uri="{FF2B5EF4-FFF2-40B4-BE49-F238E27FC236}">
                <a16:creationId xmlns:a16="http://schemas.microsoft.com/office/drawing/2014/main" id="{87E64AA2-7499-49A0-82AB-77664EC3C0C7}"/>
              </a:ext>
            </a:extLst>
          </p:cNvPr>
          <p:cNvSpPr/>
          <p:nvPr userDrawn="1"/>
        </p:nvSpPr>
        <p:spPr>
          <a:xfrm>
            <a:off x="3751954"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Surtidor combustible</a:t>
            </a:r>
            <a:endParaRPr lang="en-US" sz="900" dirty="0">
              <a:solidFill>
                <a:schemeClr val="tx1">
                  <a:lumMod val="50000"/>
                  <a:lumOff val="50000"/>
                </a:schemeClr>
              </a:solidFill>
              <a:latin typeface="Arial"/>
              <a:cs typeface="Arial"/>
            </a:endParaRPr>
          </a:p>
        </p:txBody>
      </p:sp>
      <p:sp>
        <p:nvSpPr>
          <p:cNvPr id="150" name="Rectangle 154">
            <a:extLst>
              <a:ext uri="{FF2B5EF4-FFF2-40B4-BE49-F238E27FC236}">
                <a16:creationId xmlns:a16="http://schemas.microsoft.com/office/drawing/2014/main" id="{E1EB0898-228E-4542-A406-20A9F71C6BDD}"/>
              </a:ext>
            </a:extLst>
          </p:cNvPr>
          <p:cNvSpPr/>
          <p:nvPr userDrawn="1"/>
        </p:nvSpPr>
        <p:spPr>
          <a:xfrm>
            <a:off x="4450267"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Surtidor eléctrico</a:t>
            </a:r>
            <a:endParaRPr lang="en-US" sz="900" dirty="0">
              <a:solidFill>
                <a:schemeClr val="tx1">
                  <a:lumMod val="50000"/>
                  <a:lumOff val="50000"/>
                </a:schemeClr>
              </a:solidFill>
              <a:latin typeface="Arial"/>
              <a:cs typeface="Arial"/>
            </a:endParaRPr>
          </a:p>
        </p:txBody>
      </p:sp>
      <p:sp>
        <p:nvSpPr>
          <p:cNvPr id="151" name="Rectangle 154">
            <a:extLst>
              <a:ext uri="{FF2B5EF4-FFF2-40B4-BE49-F238E27FC236}">
                <a16:creationId xmlns:a16="http://schemas.microsoft.com/office/drawing/2014/main" id="{43267B2C-06C9-44BA-ADC2-482C3432BA57}"/>
              </a:ext>
            </a:extLst>
          </p:cNvPr>
          <p:cNvSpPr/>
          <p:nvPr userDrawn="1"/>
        </p:nvSpPr>
        <p:spPr>
          <a:xfrm>
            <a:off x="5134282" y="4488637"/>
            <a:ext cx="787866" cy="2769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Bio-combustible</a:t>
            </a:r>
            <a:endParaRPr lang="en-US" sz="900" dirty="0">
              <a:solidFill>
                <a:schemeClr val="tx1">
                  <a:lumMod val="50000"/>
                  <a:lumOff val="50000"/>
                </a:schemeClr>
              </a:solidFill>
              <a:latin typeface="Arial"/>
              <a:cs typeface="Arial"/>
            </a:endParaRPr>
          </a:p>
        </p:txBody>
      </p:sp>
      <p:sp>
        <p:nvSpPr>
          <p:cNvPr id="152" name="Rectangle 154">
            <a:extLst>
              <a:ext uri="{FF2B5EF4-FFF2-40B4-BE49-F238E27FC236}">
                <a16:creationId xmlns:a16="http://schemas.microsoft.com/office/drawing/2014/main" id="{C7C5B1CD-F158-4962-B69B-8DED079D04BD}"/>
              </a:ext>
            </a:extLst>
          </p:cNvPr>
          <p:cNvSpPr/>
          <p:nvPr userDrawn="1"/>
        </p:nvSpPr>
        <p:spPr>
          <a:xfrm>
            <a:off x="5871367" y="4488637"/>
            <a:ext cx="612669"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Petróleo</a:t>
            </a:r>
            <a:endParaRPr lang="en-US" sz="900" dirty="0">
              <a:solidFill>
                <a:schemeClr val="tx1">
                  <a:lumMod val="50000"/>
                  <a:lumOff val="50000"/>
                </a:schemeClr>
              </a:solidFill>
              <a:latin typeface="Arial"/>
              <a:cs typeface="Arial"/>
            </a:endParaRPr>
          </a:p>
        </p:txBody>
      </p:sp>
      <p:sp>
        <p:nvSpPr>
          <p:cNvPr id="153" name="Rectangle 154">
            <a:extLst>
              <a:ext uri="{FF2B5EF4-FFF2-40B4-BE49-F238E27FC236}">
                <a16:creationId xmlns:a16="http://schemas.microsoft.com/office/drawing/2014/main" id="{3820A191-531D-4724-993F-608C60471EFB}"/>
              </a:ext>
            </a:extLst>
          </p:cNvPr>
          <p:cNvSpPr/>
          <p:nvPr userDrawn="1"/>
        </p:nvSpPr>
        <p:spPr>
          <a:xfrm>
            <a:off x="6577308" y="4488637"/>
            <a:ext cx="311320"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Gas</a:t>
            </a:r>
            <a:endParaRPr lang="en-US" sz="900" dirty="0">
              <a:solidFill>
                <a:schemeClr val="tx1">
                  <a:lumMod val="50000"/>
                  <a:lumOff val="50000"/>
                </a:schemeClr>
              </a:solidFill>
              <a:latin typeface="Arial"/>
              <a:cs typeface="Arial"/>
            </a:endParaRPr>
          </a:p>
        </p:txBody>
      </p:sp>
      <p:sp>
        <p:nvSpPr>
          <p:cNvPr id="154" name="Rectangle 154">
            <a:extLst>
              <a:ext uri="{FF2B5EF4-FFF2-40B4-BE49-F238E27FC236}">
                <a16:creationId xmlns:a16="http://schemas.microsoft.com/office/drawing/2014/main" id="{BE0A0B47-CFE2-485D-9D9B-B0CA5599516B}"/>
              </a:ext>
            </a:extLst>
          </p:cNvPr>
          <p:cNvSpPr/>
          <p:nvPr userDrawn="1"/>
        </p:nvSpPr>
        <p:spPr>
          <a:xfrm>
            <a:off x="7081364" y="4488637"/>
            <a:ext cx="550784"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Lubricante</a:t>
            </a:r>
            <a:endParaRPr lang="en-US" sz="900" dirty="0">
              <a:solidFill>
                <a:schemeClr val="tx1">
                  <a:lumMod val="50000"/>
                  <a:lumOff val="50000"/>
                </a:schemeClr>
              </a:solidFill>
              <a:latin typeface="Arial"/>
              <a:cs typeface="Arial"/>
            </a:endParaRPr>
          </a:p>
        </p:txBody>
      </p:sp>
      <p:sp>
        <p:nvSpPr>
          <p:cNvPr id="155" name="Rectangle 154">
            <a:extLst>
              <a:ext uri="{FF2B5EF4-FFF2-40B4-BE49-F238E27FC236}">
                <a16:creationId xmlns:a16="http://schemas.microsoft.com/office/drawing/2014/main" id="{D0C06A5D-5A75-402A-8E02-B08EE6BA35C0}"/>
              </a:ext>
            </a:extLst>
          </p:cNvPr>
          <p:cNvSpPr/>
          <p:nvPr userDrawn="1"/>
        </p:nvSpPr>
        <p:spPr>
          <a:xfrm>
            <a:off x="7807486" y="4488637"/>
            <a:ext cx="345864"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Barril</a:t>
            </a:r>
            <a:endParaRPr lang="en-US" sz="900" dirty="0">
              <a:solidFill>
                <a:schemeClr val="tx1">
                  <a:lumMod val="50000"/>
                  <a:lumOff val="50000"/>
                </a:schemeClr>
              </a:solidFill>
              <a:latin typeface="Arial"/>
              <a:cs typeface="Arial"/>
            </a:endParaRPr>
          </a:p>
        </p:txBody>
      </p:sp>
      <p:sp>
        <p:nvSpPr>
          <p:cNvPr id="156" name="Rectangle 168">
            <a:extLst>
              <a:ext uri="{FF2B5EF4-FFF2-40B4-BE49-F238E27FC236}">
                <a16:creationId xmlns:a16="http://schemas.microsoft.com/office/drawing/2014/main" id="{C5360930-DFCF-4A3B-A60D-7CEDF9A579A8}"/>
              </a:ext>
            </a:extLst>
          </p:cNvPr>
          <p:cNvSpPr/>
          <p:nvPr userDrawn="1"/>
        </p:nvSpPr>
        <p:spPr>
          <a:xfrm>
            <a:off x="4298722" y="2350739"/>
            <a:ext cx="777334"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Trabajador</a:t>
            </a:r>
            <a:endParaRPr lang="en-US" sz="900" dirty="0">
              <a:solidFill>
                <a:schemeClr val="tx1">
                  <a:lumMod val="50000"/>
                  <a:lumOff val="50000"/>
                </a:schemeClr>
              </a:solidFill>
              <a:latin typeface="Arial"/>
              <a:cs typeface="Arial"/>
            </a:endParaRPr>
          </a:p>
        </p:txBody>
      </p:sp>
      <p:sp>
        <p:nvSpPr>
          <p:cNvPr id="157" name="Rectangle 154">
            <a:extLst>
              <a:ext uri="{FF2B5EF4-FFF2-40B4-BE49-F238E27FC236}">
                <a16:creationId xmlns:a16="http://schemas.microsoft.com/office/drawing/2014/main" id="{DBB4168B-0E64-4B71-8802-1D7FE0ABF0AD}"/>
              </a:ext>
            </a:extLst>
          </p:cNvPr>
          <p:cNvSpPr/>
          <p:nvPr userDrawn="1"/>
        </p:nvSpPr>
        <p:spPr>
          <a:xfrm>
            <a:off x="8322766" y="4488637"/>
            <a:ext cx="435268" cy="138499"/>
          </a:xfrm>
          <a:prstGeom prst="rect">
            <a:avLst/>
          </a:prstGeom>
        </p:spPr>
        <p:txBody>
          <a:bodyPr wrap="square" lIns="0" tIns="0" rIns="0" bIns="0">
            <a:spAutoFit/>
          </a:bodyPr>
          <a:lstStyle/>
          <a:p>
            <a:pPr algn="ctr"/>
            <a:r>
              <a:rPr lang="es-ES_tradnl" sz="900" dirty="0">
                <a:solidFill>
                  <a:schemeClr val="tx1">
                    <a:lumMod val="50000"/>
                    <a:lumOff val="50000"/>
                  </a:schemeClr>
                </a:solidFill>
                <a:latin typeface="Arial"/>
                <a:cs typeface="Arial"/>
              </a:rPr>
              <a:t>Ductos</a:t>
            </a:r>
            <a:endParaRPr lang="en-US" sz="900" dirty="0">
              <a:solidFill>
                <a:schemeClr val="tx1">
                  <a:lumMod val="50000"/>
                  <a:lumOff val="50000"/>
                </a:schemeClr>
              </a:solidFill>
              <a:latin typeface="Arial"/>
              <a:cs typeface="Arial"/>
            </a:endParaRPr>
          </a:p>
        </p:txBody>
      </p:sp>
      <p:sp>
        <p:nvSpPr>
          <p:cNvPr id="158" name="Rectangle 155">
            <a:extLst>
              <a:ext uri="{FF2B5EF4-FFF2-40B4-BE49-F238E27FC236}">
                <a16:creationId xmlns:a16="http://schemas.microsoft.com/office/drawing/2014/main" id="{75E644BD-4E67-457F-AFE7-417D7EC6E818}"/>
              </a:ext>
            </a:extLst>
          </p:cNvPr>
          <p:cNvSpPr/>
          <p:nvPr userDrawn="1"/>
        </p:nvSpPr>
        <p:spPr>
          <a:xfrm>
            <a:off x="8350078" y="3364995"/>
            <a:ext cx="470394" cy="138499"/>
          </a:xfrm>
          <a:prstGeom prst="rect">
            <a:avLst/>
          </a:prstGeom>
        </p:spPr>
        <p:txBody>
          <a:bodyPr wrap="square" lIns="0" tIns="0" rIns="0" bIns="0">
            <a:spAutoFit/>
          </a:bodyPr>
          <a:lstStyle/>
          <a:p>
            <a:pPr algn="ctr"/>
            <a:r>
              <a:rPr lang="es-ES_tradnl" sz="900" dirty="0">
                <a:solidFill>
                  <a:schemeClr val="tx1">
                    <a:lumMod val="50000"/>
                    <a:lumOff val="50000"/>
                  </a:schemeClr>
                </a:solidFill>
                <a:cs typeface="Arial"/>
              </a:rPr>
              <a:t>Bicicleta</a:t>
            </a:r>
          </a:p>
        </p:txBody>
      </p:sp>
      <p:sp>
        <p:nvSpPr>
          <p:cNvPr id="159" name="Rectangle 137">
            <a:extLst>
              <a:ext uri="{FF2B5EF4-FFF2-40B4-BE49-F238E27FC236}">
                <a16:creationId xmlns:a16="http://schemas.microsoft.com/office/drawing/2014/main" id="{3E1508EC-F4B3-404A-92C9-190B3B092888}"/>
              </a:ext>
            </a:extLst>
          </p:cNvPr>
          <p:cNvSpPr/>
          <p:nvPr userDrawn="1"/>
        </p:nvSpPr>
        <p:spPr>
          <a:xfrm>
            <a:off x="8316416" y="1328733"/>
            <a:ext cx="559987" cy="199350"/>
          </a:xfrm>
          <a:prstGeom prst="rect">
            <a:avLst/>
          </a:prstGeom>
        </p:spPr>
        <p:txBody>
          <a:bodyPr wrap="square" lIns="0" tIns="0" rIns="0" bIns="0">
            <a:spAutoFit/>
          </a:bodyPr>
          <a:lstStyle/>
          <a:p>
            <a:pPr algn="ctr">
              <a:lnSpc>
                <a:spcPts val="1750"/>
              </a:lnSpc>
            </a:pPr>
            <a:r>
              <a:rPr lang="es-ES_tradnl" sz="900" dirty="0">
                <a:solidFill>
                  <a:schemeClr val="tx1">
                    <a:lumMod val="50000"/>
                    <a:lumOff val="50000"/>
                  </a:schemeClr>
                </a:solidFill>
                <a:latin typeface="Arial"/>
                <a:cs typeface="Arial"/>
              </a:rPr>
              <a:t>Reciclable</a:t>
            </a:r>
            <a:endParaRPr lang="en-US" sz="900" dirty="0">
              <a:solidFill>
                <a:schemeClr val="tx1">
                  <a:lumMod val="50000"/>
                  <a:lumOff val="50000"/>
                </a:schemeClr>
              </a:solidFill>
              <a:latin typeface="Arial"/>
              <a:cs typeface="Arial"/>
            </a:endParaRPr>
          </a:p>
        </p:txBody>
      </p:sp>
      <p:sp>
        <p:nvSpPr>
          <p:cNvPr id="57" name="Round Same Side Corner Rectangle 56">
            <a:extLst>
              <a:ext uri="{FF2B5EF4-FFF2-40B4-BE49-F238E27FC236}">
                <a16:creationId xmlns:a16="http://schemas.microsoft.com/office/drawing/2014/main" id="{7BDC54B4-E883-8847-8E08-7C17C16979AC}"/>
              </a:ext>
            </a:extLst>
          </p:cNvPr>
          <p:cNvSpPr/>
          <p:nvPr userDrawn="1"/>
        </p:nvSpPr>
        <p:spPr>
          <a:xfrm rot="10800000">
            <a:off x="0" y="-1"/>
            <a:ext cx="9153030" cy="566867"/>
          </a:xfrm>
          <a:prstGeom prst="round2Same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8"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60" name="1 CuadroTexto">
            <a:extLst>
              <a:ext uri="{FF2B5EF4-FFF2-40B4-BE49-F238E27FC236}">
                <a16:creationId xmlns:a16="http://schemas.microsoft.com/office/drawing/2014/main" id="{22B54EC5-9B28-CF47-A467-0F53B6ABF8BD}"/>
              </a:ext>
            </a:extLst>
          </p:cNvPr>
          <p:cNvSpPr txBox="1"/>
          <p:nvPr userDrawn="1"/>
        </p:nvSpPr>
        <p:spPr>
          <a:xfrm>
            <a:off x="420639" y="149900"/>
            <a:ext cx="648575" cy="261610"/>
          </a:xfrm>
          <a:prstGeom prst="rect">
            <a:avLst/>
          </a:prstGeom>
          <a:noFill/>
        </p:spPr>
        <p:txBody>
          <a:bodyPr wrap="none" lIns="0" rtlCol="0">
            <a:spAutoFit/>
          </a:bodyPr>
          <a:lstStyle/>
          <a:p>
            <a:r>
              <a:rPr lang="es-ES" sz="1100" b="1" dirty="0">
                <a:solidFill>
                  <a:schemeClr val="tx1"/>
                </a:solidFill>
              </a:rPr>
              <a:t>ÍCONOS</a:t>
            </a:r>
          </a:p>
        </p:txBody>
      </p:sp>
      <p:grpSp>
        <p:nvGrpSpPr>
          <p:cNvPr id="71" name="8 Grupo">
            <a:extLst>
              <a:ext uri="{FF2B5EF4-FFF2-40B4-BE49-F238E27FC236}">
                <a16:creationId xmlns:a16="http://schemas.microsoft.com/office/drawing/2014/main" id="{17F64288-FA94-4790-96D5-9451BDA4EC71}"/>
              </a:ext>
            </a:extLst>
          </p:cNvPr>
          <p:cNvGrpSpPr>
            <a:grpSpLocks noChangeAspect="1"/>
          </p:cNvGrpSpPr>
          <p:nvPr userDrawn="1"/>
        </p:nvGrpSpPr>
        <p:grpSpPr>
          <a:xfrm>
            <a:off x="8436617" y="144000"/>
            <a:ext cx="547744" cy="234000"/>
            <a:chOff x="2895600" y="4329113"/>
            <a:chExt cx="665163" cy="284162"/>
          </a:xfrm>
        </p:grpSpPr>
        <p:sp>
          <p:nvSpPr>
            <p:cNvPr id="72" name="Freeform 43">
              <a:extLst>
                <a:ext uri="{FF2B5EF4-FFF2-40B4-BE49-F238E27FC236}">
                  <a16:creationId xmlns:a16="http://schemas.microsoft.com/office/drawing/2014/main" id="{0A6FFD18-D82A-4DEB-BC77-F51328B2EDA3}"/>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73" name="Freeform 44">
              <a:extLst>
                <a:ext uri="{FF2B5EF4-FFF2-40B4-BE49-F238E27FC236}">
                  <a16:creationId xmlns:a16="http://schemas.microsoft.com/office/drawing/2014/main" id="{48B149FD-DF21-4F4F-A517-97FE846AD75A}"/>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4" name="Freeform 45">
              <a:extLst>
                <a:ext uri="{FF2B5EF4-FFF2-40B4-BE49-F238E27FC236}">
                  <a16:creationId xmlns:a16="http://schemas.microsoft.com/office/drawing/2014/main" id="{2E055E9E-CCD2-4C48-BBAB-65A6EBB39A53}"/>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5" name="Freeform 46">
              <a:extLst>
                <a:ext uri="{FF2B5EF4-FFF2-40B4-BE49-F238E27FC236}">
                  <a16:creationId xmlns:a16="http://schemas.microsoft.com/office/drawing/2014/main" id="{AC657A54-16B6-4B64-9E62-677E70BDE02D}"/>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6" name="Freeform 47">
              <a:extLst>
                <a:ext uri="{FF2B5EF4-FFF2-40B4-BE49-F238E27FC236}">
                  <a16:creationId xmlns:a16="http://schemas.microsoft.com/office/drawing/2014/main" id="{96415E07-E811-408E-9768-119A070737F5}"/>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7" name="Freeform 48">
              <a:extLst>
                <a:ext uri="{FF2B5EF4-FFF2-40B4-BE49-F238E27FC236}">
                  <a16:creationId xmlns:a16="http://schemas.microsoft.com/office/drawing/2014/main" id="{CA608D91-B2A4-4F51-BA42-BAE86E923A98}"/>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8" name="Freeform 49">
              <a:extLst>
                <a:ext uri="{FF2B5EF4-FFF2-40B4-BE49-F238E27FC236}">
                  <a16:creationId xmlns:a16="http://schemas.microsoft.com/office/drawing/2014/main" id="{4B106013-8FE2-4605-AD89-035BB828F646}"/>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9" name="Freeform 50">
              <a:extLst>
                <a:ext uri="{FF2B5EF4-FFF2-40B4-BE49-F238E27FC236}">
                  <a16:creationId xmlns:a16="http://schemas.microsoft.com/office/drawing/2014/main" id="{701A885D-EA7E-4702-92E3-4DA139A8EEB8}"/>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293870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COMENDACIONES (Mantenerla oculta o borrarla)">
    <p:spTree>
      <p:nvGrpSpPr>
        <p:cNvPr id="1" name=""/>
        <p:cNvGrpSpPr/>
        <p:nvPr/>
      </p:nvGrpSpPr>
      <p:grpSpPr>
        <a:xfrm>
          <a:off x="0" y="0"/>
          <a:ext cx="0" cy="0"/>
          <a:chOff x="0" y="0"/>
          <a:chExt cx="0" cy="0"/>
        </a:xfrm>
      </p:grpSpPr>
      <p:pic>
        <p:nvPicPr>
          <p:cNvPr id="38" name="37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51" name="Round Same Side Corner Rectangle 50">
            <a:extLst>
              <a:ext uri="{FF2B5EF4-FFF2-40B4-BE49-F238E27FC236}">
                <a16:creationId xmlns:a16="http://schemas.microsoft.com/office/drawing/2014/main" id="{E1DF57D6-B3BF-FF43-90BC-62ED7D65A142}"/>
              </a:ext>
            </a:extLst>
          </p:cNvPr>
          <p:cNvSpPr/>
          <p:nvPr userDrawn="1"/>
        </p:nvSpPr>
        <p:spPr>
          <a:xfrm rot="10800000">
            <a:off x="456247" y="967549"/>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2" name="CuadroTexto 6">
            <a:extLst>
              <a:ext uri="{FF2B5EF4-FFF2-40B4-BE49-F238E27FC236}">
                <a16:creationId xmlns:a16="http://schemas.microsoft.com/office/drawing/2014/main" id="{C6686365-2321-8F40-A630-6FDCEB495FEB}"/>
              </a:ext>
            </a:extLst>
          </p:cNvPr>
          <p:cNvSpPr txBox="1"/>
          <p:nvPr userDrawn="1"/>
        </p:nvSpPr>
        <p:spPr>
          <a:xfrm>
            <a:off x="503058"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01</a:t>
            </a:r>
          </a:p>
        </p:txBody>
      </p:sp>
      <p:sp>
        <p:nvSpPr>
          <p:cNvPr id="33" name="Round Same Side Corner Rectangle 32">
            <a:extLst>
              <a:ext uri="{FF2B5EF4-FFF2-40B4-BE49-F238E27FC236}">
                <a16:creationId xmlns:a16="http://schemas.microsoft.com/office/drawing/2014/main" id="{96B48706-2923-AB40-9F57-D61201DE4DC2}"/>
              </a:ext>
            </a:extLst>
          </p:cNvPr>
          <p:cNvSpPr/>
          <p:nvPr userDrawn="1"/>
        </p:nvSpPr>
        <p:spPr>
          <a:xfrm rot="10800000">
            <a:off x="3325251" y="967549"/>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5" name="CuadroTexto 6">
            <a:extLst>
              <a:ext uri="{FF2B5EF4-FFF2-40B4-BE49-F238E27FC236}">
                <a16:creationId xmlns:a16="http://schemas.microsoft.com/office/drawing/2014/main" id="{5C13D74E-CC3F-2443-930E-3B6EA252684F}"/>
              </a:ext>
            </a:extLst>
          </p:cNvPr>
          <p:cNvSpPr txBox="1"/>
          <p:nvPr userDrawn="1"/>
        </p:nvSpPr>
        <p:spPr>
          <a:xfrm>
            <a:off x="3372062"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02</a:t>
            </a:r>
          </a:p>
        </p:txBody>
      </p:sp>
      <p:sp>
        <p:nvSpPr>
          <p:cNvPr id="36" name="Round Same Side Corner Rectangle 35">
            <a:extLst>
              <a:ext uri="{FF2B5EF4-FFF2-40B4-BE49-F238E27FC236}">
                <a16:creationId xmlns:a16="http://schemas.microsoft.com/office/drawing/2014/main" id="{B816B890-E00E-CC4B-BDAE-1A44E4B941C5}"/>
              </a:ext>
            </a:extLst>
          </p:cNvPr>
          <p:cNvSpPr/>
          <p:nvPr userDrawn="1"/>
        </p:nvSpPr>
        <p:spPr>
          <a:xfrm rot="10800000">
            <a:off x="6295938" y="967549"/>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9" name="CuadroTexto 6">
            <a:extLst>
              <a:ext uri="{FF2B5EF4-FFF2-40B4-BE49-F238E27FC236}">
                <a16:creationId xmlns:a16="http://schemas.microsoft.com/office/drawing/2014/main" id="{32542A14-A6BF-EA45-98DB-BF02F9E30F47}"/>
              </a:ext>
            </a:extLst>
          </p:cNvPr>
          <p:cNvSpPr txBox="1"/>
          <p:nvPr userDrawn="1"/>
        </p:nvSpPr>
        <p:spPr>
          <a:xfrm>
            <a:off x="6342749" y="967549"/>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03</a:t>
            </a:r>
          </a:p>
        </p:txBody>
      </p:sp>
      <p:sp>
        <p:nvSpPr>
          <p:cNvPr id="40" name="Round Same Side Corner Rectangle 39">
            <a:extLst>
              <a:ext uri="{FF2B5EF4-FFF2-40B4-BE49-F238E27FC236}">
                <a16:creationId xmlns:a16="http://schemas.microsoft.com/office/drawing/2014/main" id="{7DAE73E7-C265-834E-B981-551AB20D95C2}"/>
              </a:ext>
            </a:extLst>
          </p:cNvPr>
          <p:cNvSpPr/>
          <p:nvPr userDrawn="1"/>
        </p:nvSpPr>
        <p:spPr>
          <a:xfrm rot="10800000">
            <a:off x="456247" y="2353004"/>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1" name="CuadroTexto 6">
            <a:extLst>
              <a:ext uri="{FF2B5EF4-FFF2-40B4-BE49-F238E27FC236}">
                <a16:creationId xmlns:a16="http://schemas.microsoft.com/office/drawing/2014/main" id="{BEA0D9EC-5383-C441-A4D8-7213D92C8C7F}"/>
              </a:ext>
            </a:extLst>
          </p:cNvPr>
          <p:cNvSpPr txBox="1"/>
          <p:nvPr userDrawn="1"/>
        </p:nvSpPr>
        <p:spPr>
          <a:xfrm>
            <a:off x="503058"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04</a:t>
            </a:r>
          </a:p>
        </p:txBody>
      </p:sp>
      <p:sp>
        <p:nvSpPr>
          <p:cNvPr id="42" name="Round Same Side Corner Rectangle 41">
            <a:extLst>
              <a:ext uri="{FF2B5EF4-FFF2-40B4-BE49-F238E27FC236}">
                <a16:creationId xmlns:a16="http://schemas.microsoft.com/office/drawing/2014/main" id="{3F25A156-8DDC-2745-9E1F-FB54EC45051B}"/>
              </a:ext>
            </a:extLst>
          </p:cNvPr>
          <p:cNvSpPr/>
          <p:nvPr userDrawn="1"/>
        </p:nvSpPr>
        <p:spPr>
          <a:xfrm rot="10800000">
            <a:off x="3325251" y="2353004"/>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CuadroTexto 6">
            <a:extLst>
              <a:ext uri="{FF2B5EF4-FFF2-40B4-BE49-F238E27FC236}">
                <a16:creationId xmlns:a16="http://schemas.microsoft.com/office/drawing/2014/main" id="{8C6A2CE9-F4EB-E742-BC96-260B76FA5BAD}"/>
              </a:ext>
            </a:extLst>
          </p:cNvPr>
          <p:cNvSpPr txBox="1"/>
          <p:nvPr userDrawn="1"/>
        </p:nvSpPr>
        <p:spPr>
          <a:xfrm>
            <a:off x="3372062"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05</a:t>
            </a:r>
          </a:p>
        </p:txBody>
      </p:sp>
      <p:sp>
        <p:nvSpPr>
          <p:cNvPr id="44" name="Round Same Side Corner Rectangle 43">
            <a:extLst>
              <a:ext uri="{FF2B5EF4-FFF2-40B4-BE49-F238E27FC236}">
                <a16:creationId xmlns:a16="http://schemas.microsoft.com/office/drawing/2014/main" id="{52C3D337-2B9D-E04B-B183-24DDD3519D9B}"/>
              </a:ext>
            </a:extLst>
          </p:cNvPr>
          <p:cNvSpPr/>
          <p:nvPr userDrawn="1"/>
        </p:nvSpPr>
        <p:spPr>
          <a:xfrm rot="10800000">
            <a:off x="6295938" y="2353004"/>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5" name="CuadroTexto 6">
            <a:extLst>
              <a:ext uri="{FF2B5EF4-FFF2-40B4-BE49-F238E27FC236}">
                <a16:creationId xmlns:a16="http://schemas.microsoft.com/office/drawing/2014/main" id="{5E046F13-BFD1-E349-BEE1-2C0F6402873F}"/>
              </a:ext>
            </a:extLst>
          </p:cNvPr>
          <p:cNvSpPr txBox="1"/>
          <p:nvPr userDrawn="1"/>
        </p:nvSpPr>
        <p:spPr>
          <a:xfrm>
            <a:off x="6342749" y="2353004"/>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06</a:t>
            </a:r>
          </a:p>
        </p:txBody>
      </p:sp>
      <p:sp>
        <p:nvSpPr>
          <p:cNvPr id="46" name="Round Same Side Corner Rectangle 45">
            <a:extLst>
              <a:ext uri="{FF2B5EF4-FFF2-40B4-BE49-F238E27FC236}">
                <a16:creationId xmlns:a16="http://schemas.microsoft.com/office/drawing/2014/main" id="{3DC95599-291D-8F4D-AEC9-8B0775B0E7E7}"/>
              </a:ext>
            </a:extLst>
          </p:cNvPr>
          <p:cNvSpPr/>
          <p:nvPr userDrawn="1"/>
        </p:nvSpPr>
        <p:spPr>
          <a:xfrm rot="10800000">
            <a:off x="456247" y="3717677"/>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7" name="CuadroTexto 6">
            <a:extLst>
              <a:ext uri="{FF2B5EF4-FFF2-40B4-BE49-F238E27FC236}">
                <a16:creationId xmlns:a16="http://schemas.microsoft.com/office/drawing/2014/main" id="{CFDD8789-620A-3741-A277-17C4EB9E82D3}"/>
              </a:ext>
            </a:extLst>
          </p:cNvPr>
          <p:cNvSpPr txBox="1"/>
          <p:nvPr userDrawn="1"/>
        </p:nvSpPr>
        <p:spPr>
          <a:xfrm>
            <a:off x="503058"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07</a:t>
            </a:r>
          </a:p>
        </p:txBody>
      </p:sp>
      <p:sp>
        <p:nvSpPr>
          <p:cNvPr id="48" name="Round Same Side Corner Rectangle 47">
            <a:extLst>
              <a:ext uri="{FF2B5EF4-FFF2-40B4-BE49-F238E27FC236}">
                <a16:creationId xmlns:a16="http://schemas.microsoft.com/office/drawing/2014/main" id="{A0817B5E-E925-F54A-8205-7155BA6FE9E7}"/>
              </a:ext>
            </a:extLst>
          </p:cNvPr>
          <p:cNvSpPr/>
          <p:nvPr userDrawn="1"/>
        </p:nvSpPr>
        <p:spPr>
          <a:xfrm rot="10800000">
            <a:off x="3325251" y="3717677"/>
            <a:ext cx="515353" cy="307778"/>
          </a:xfrm>
          <a:prstGeom prst="round2SameRect">
            <a:avLst>
              <a:gd name="adj1" fmla="val 36843"/>
              <a:gd name="adj2"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9" name="CuadroTexto 6">
            <a:extLst>
              <a:ext uri="{FF2B5EF4-FFF2-40B4-BE49-F238E27FC236}">
                <a16:creationId xmlns:a16="http://schemas.microsoft.com/office/drawing/2014/main" id="{6EBF7637-FBDD-3146-8527-92AE97C25C27}"/>
              </a:ext>
            </a:extLst>
          </p:cNvPr>
          <p:cNvSpPr txBox="1"/>
          <p:nvPr userDrawn="1"/>
        </p:nvSpPr>
        <p:spPr>
          <a:xfrm>
            <a:off x="3372062"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08</a:t>
            </a:r>
          </a:p>
        </p:txBody>
      </p:sp>
      <p:sp>
        <p:nvSpPr>
          <p:cNvPr id="50" name="Round Same Side Corner Rectangle 49">
            <a:extLst>
              <a:ext uri="{FF2B5EF4-FFF2-40B4-BE49-F238E27FC236}">
                <a16:creationId xmlns:a16="http://schemas.microsoft.com/office/drawing/2014/main" id="{5513A9B6-2177-244B-99E2-2C5895CB715C}"/>
              </a:ext>
            </a:extLst>
          </p:cNvPr>
          <p:cNvSpPr/>
          <p:nvPr userDrawn="1"/>
        </p:nvSpPr>
        <p:spPr>
          <a:xfrm rot="10800000">
            <a:off x="6295938" y="3717677"/>
            <a:ext cx="515353" cy="307778"/>
          </a:xfrm>
          <a:prstGeom prst="round2SameRect">
            <a:avLst>
              <a:gd name="adj1" fmla="val 36843"/>
              <a:gd name="adj2" fmla="val 0"/>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3" name="CuadroTexto 6">
            <a:extLst>
              <a:ext uri="{FF2B5EF4-FFF2-40B4-BE49-F238E27FC236}">
                <a16:creationId xmlns:a16="http://schemas.microsoft.com/office/drawing/2014/main" id="{25DAFD9E-1D44-8341-BFB3-CC6BAD36231E}"/>
              </a:ext>
            </a:extLst>
          </p:cNvPr>
          <p:cNvSpPr txBox="1"/>
          <p:nvPr userDrawn="1"/>
        </p:nvSpPr>
        <p:spPr>
          <a:xfrm>
            <a:off x="6342749" y="3717677"/>
            <a:ext cx="428406" cy="307777"/>
          </a:xfrm>
          <a:prstGeom prst="rect">
            <a:avLst/>
          </a:prstGeom>
          <a:noFill/>
        </p:spPr>
        <p:txBody>
          <a:bodyPr wrap="square" rtlCol="0">
            <a:spAutoFit/>
          </a:bodyPr>
          <a:lstStyle/>
          <a:p>
            <a:pPr algn="ctr"/>
            <a:r>
              <a:rPr lang="es-AR" sz="1400" b="1" dirty="0">
                <a:solidFill>
                  <a:schemeClr val="tx1"/>
                </a:solidFill>
                <a:latin typeface="Arial" panose="020B0604020202020204" pitchFamily="34" charset="0"/>
                <a:cs typeface="Arial" panose="020B0604020202020204" pitchFamily="34" charset="0"/>
              </a:rPr>
              <a:t>09</a:t>
            </a:r>
          </a:p>
        </p:txBody>
      </p:sp>
      <p:sp>
        <p:nvSpPr>
          <p:cNvPr id="34" name="12 Marcador de texto">
            <a:extLst>
              <a:ext uri="{FF2B5EF4-FFF2-40B4-BE49-F238E27FC236}">
                <a16:creationId xmlns:a16="http://schemas.microsoft.com/office/drawing/2014/main" id="{6BD6B0A9-D9E2-436D-B629-3C1A8639E3DD}"/>
              </a:ext>
            </a:extLst>
          </p:cNvPr>
          <p:cNvSpPr txBox="1">
            <a:spLocks/>
          </p:cNvSpPr>
          <p:nvPr userDrawn="1"/>
        </p:nvSpPr>
        <p:spPr>
          <a:xfrm>
            <a:off x="336976" y="209791"/>
            <a:ext cx="3600934" cy="569387"/>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2000" b="1" dirty="0">
                <a:solidFill>
                  <a:schemeClr val="bg1"/>
                </a:solidFill>
                <a:latin typeface="Arial Black" panose="020B0604020202020204" pitchFamily="34" charset="0"/>
                <a:cs typeface="Arial Black" panose="020B0604020202020204" pitchFamily="34" charset="0"/>
              </a:rPr>
              <a:t>RECOMENDACIONES  </a:t>
            </a:r>
            <a:br>
              <a:rPr lang="es-ES" sz="1100" b="1" dirty="0">
                <a:solidFill>
                  <a:schemeClr val="bg1"/>
                </a:solidFill>
                <a:latin typeface="Arial Black" panose="020B0604020202020204" pitchFamily="34" charset="0"/>
                <a:cs typeface="Arial Black" panose="020B0604020202020204" pitchFamily="34" charset="0"/>
              </a:rPr>
            </a:br>
            <a:r>
              <a:rPr lang="es-ES" sz="1100" b="1" dirty="0">
                <a:solidFill>
                  <a:schemeClr val="bg1"/>
                </a:solidFill>
              </a:rPr>
              <a:t>PARA MEJORAR TU PRESENTACIÓN</a:t>
            </a:r>
            <a:endParaRPr lang="es-ES" sz="1100" dirty="0">
              <a:solidFill>
                <a:schemeClr val="bg1"/>
              </a:solidFill>
            </a:endParaRPr>
          </a:p>
        </p:txBody>
      </p:sp>
      <p:sp>
        <p:nvSpPr>
          <p:cNvPr id="56" name="Graphic 25">
            <a:extLst>
              <a:ext uri="{FF2B5EF4-FFF2-40B4-BE49-F238E27FC236}">
                <a16:creationId xmlns:a16="http://schemas.microsoft.com/office/drawing/2014/main" id="{FD687678-80D5-4B96-A640-2EBC26627E0E}"/>
              </a:ext>
            </a:extLst>
          </p:cNvPr>
          <p:cNvSpPr/>
          <p:nvPr userDrawn="1"/>
        </p:nvSpPr>
        <p:spPr>
          <a:xfrm>
            <a:off x="185385" y="324607"/>
            <a:ext cx="169724" cy="144015"/>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1EABF"/>
          </a:solidFill>
          <a:ln w="9525" cap="flat">
            <a:noFill/>
            <a:prstDash val="solid"/>
            <a:miter/>
          </a:ln>
        </p:spPr>
        <p:txBody>
          <a:bodyPr rtlCol="0" anchor="ctr"/>
          <a:lstStyle/>
          <a:p>
            <a:endParaRPr lang="x-none"/>
          </a:p>
        </p:txBody>
      </p:sp>
      <p:sp>
        <p:nvSpPr>
          <p:cNvPr id="61" name="CuadroTexto 6">
            <a:extLst>
              <a:ext uri="{FF2B5EF4-FFF2-40B4-BE49-F238E27FC236}">
                <a16:creationId xmlns:a16="http://schemas.microsoft.com/office/drawing/2014/main" id="{A97094E8-A95F-447C-902F-229894309F87}"/>
              </a:ext>
            </a:extLst>
          </p:cNvPr>
          <p:cNvSpPr txBox="1"/>
          <p:nvPr userDrawn="1"/>
        </p:nvSpPr>
        <p:spPr>
          <a:xfrm>
            <a:off x="359519" y="1323490"/>
            <a:ext cx="2435563"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El título general de la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diapositiva </a:t>
            </a:r>
            <a:r>
              <a:rPr lang="es-AR" sz="1100" b="1" dirty="0">
                <a:solidFill>
                  <a:schemeClr val="bg1"/>
                </a:solidFill>
                <a:latin typeface="Arial" panose="020B0604020202020204" pitchFamily="34" charset="0"/>
                <a:cs typeface="Arial" panose="020B0604020202020204" pitchFamily="34" charset="0"/>
              </a:rPr>
              <a:t>debe ser corto </a:t>
            </a:r>
            <a:br>
              <a:rPr lang="es-AR" sz="1100" b="1"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no repetir información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del contenido.</a:t>
            </a:r>
          </a:p>
        </p:txBody>
      </p:sp>
      <p:sp>
        <p:nvSpPr>
          <p:cNvPr id="62" name="CuadroTexto 8">
            <a:extLst>
              <a:ext uri="{FF2B5EF4-FFF2-40B4-BE49-F238E27FC236}">
                <a16:creationId xmlns:a16="http://schemas.microsoft.com/office/drawing/2014/main" id="{80B35517-1ED8-4476-A4C8-5E7BE89178A7}"/>
              </a:ext>
            </a:extLst>
          </p:cNvPr>
          <p:cNvSpPr txBox="1"/>
          <p:nvPr userDrawn="1"/>
        </p:nvSpPr>
        <p:spPr>
          <a:xfrm>
            <a:off x="3255537" y="1323490"/>
            <a:ext cx="2326868"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No leas tu presentación. </a:t>
            </a:r>
            <a:r>
              <a:rPr lang="es-AR" sz="1100" dirty="0" err="1">
                <a:solidFill>
                  <a:schemeClr val="bg1"/>
                </a:solidFill>
                <a:latin typeface="Arial" panose="020B0604020202020204" pitchFamily="34" charset="0"/>
                <a:cs typeface="Arial" panose="020B0604020202020204" pitchFamily="34" charset="0"/>
              </a:rPr>
              <a:t>Usala</a:t>
            </a:r>
            <a:r>
              <a:rPr lang="es-AR" sz="1100" dirty="0">
                <a:solidFill>
                  <a:schemeClr val="bg1"/>
                </a:solidFill>
                <a:latin typeface="Arial" panose="020B0604020202020204" pitchFamily="34" charset="0"/>
                <a:cs typeface="Arial" panose="020B0604020202020204" pitchFamily="34" charset="0"/>
              </a:rPr>
              <a:t> como soporte y </a:t>
            </a:r>
            <a:r>
              <a:rPr lang="es-AR" sz="1100" b="1" dirty="0" err="1">
                <a:solidFill>
                  <a:schemeClr val="bg1"/>
                </a:solidFill>
                <a:latin typeface="Arial" panose="020B0604020202020204" pitchFamily="34" charset="0"/>
                <a:cs typeface="Arial" panose="020B0604020202020204" pitchFamily="34" charset="0"/>
              </a:rPr>
              <a:t>comunicá</a:t>
            </a:r>
            <a:r>
              <a:rPr lang="es-AR" sz="1100" b="1" dirty="0">
                <a:solidFill>
                  <a:schemeClr val="bg1"/>
                </a:solidFill>
                <a:latin typeface="Arial" panose="020B0604020202020204" pitchFamily="34" charset="0"/>
                <a:cs typeface="Arial" panose="020B0604020202020204" pitchFamily="34" charset="0"/>
              </a:rPr>
              <a:t> ideas en pocas palabras</a:t>
            </a:r>
            <a:r>
              <a:rPr lang="es-AR" sz="1100" dirty="0">
                <a:solidFill>
                  <a:schemeClr val="bg1"/>
                </a:solidFill>
                <a:latin typeface="Arial" panose="020B0604020202020204" pitchFamily="34" charset="0"/>
                <a:cs typeface="Arial" panose="020B0604020202020204" pitchFamily="34" charset="0"/>
              </a:rPr>
              <a:t>, esto favorece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el recuerdo.</a:t>
            </a:r>
          </a:p>
        </p:txBody>
      </p:sp>
      <p:sp>
        <p:nvSpPr>
          <p:cNvPr id="63" name="CuadroTexto 9">
            <a:extLst>
              <a:ext uri="{FF2B5EF4-FFF2-40B4-BE49-F238E27FC236}">
                <a16:creationId xmlns:a16="http://schemas.microsoft.com/office/drawing/2014/main" id="{893754FB-7952-4BFF-8C4E-C50C372BD077}"/>
              </a:ext>
            </a:extLst>
          </p:cNvPr>
          <p:cNvSpPr txBox="1"/>
          <p:nvPr userDrawn="1"/>
        </p:nvSpPr>
        <p:spPr>
          <a:xfrm>
            <a:off x="6221411" y="1323490"/>
            <a:ext cx="2291371"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Desarrollá un orden lógico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t>
            </a:r>
            <a:r>
              <a:rPr lang="es-AR" sz="1100" b="1" dirty="0" err="1">
                <a:solidFill>
                  <a:schemeClr val="bg1"/>
                </a:solidFill>
                <a:latin typeface="Arial" panose="020B0604020202020204" pitchFamily="34" charset="0"/>
                <a:cs typeface="Arial" panose="020B0604020202020204" pitchFamily="34" charset="0"/>
              </a:rPr>
              <a:t>organizá</a:t>
            </a:r>
            <a:r>
              <a:rPr lang="es-AR" sz="1100" b="1" dirty="0">
                <a:solidFill>
                  <a:schemeClr val="bg1"/>
                </a:solidFill>
                <a:latin typeface="Arial" panose="020B0604020202020204" pitchFamily="34" charset="0"/>
                <a:cs typeface="Arial" panose="020B0604020202020204" pitchFamily="34" charset="0"/>
              </a:rPr>
              <a:t> el contenido </a:t>
            </a:r>
            <a:br>
              <a:rPr lang="es-AR" sz="1100" b="1"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 la diapositiva según la importancia de lectura.</a:t>
            </a:r>
          </a:p>
        </p:txBody>
      </p:sp>
      <p:sp>
        <p:nvSpPr>
          <p:cNvPr id="64" name="CuadroTexto 10">
            <a:extLst>
              <a:ext uri="{FF2B5EF4-FFF2-40B4-BE49-F238E27FC236}">
                <a16:creationId xmlns:a16="http://schemas.microsoft.com/office/drawing/2014/main" id="{7A491AF9-8E34-47C8-BB13-7AABB7A36C44}"/>
              </a:ext>
            </a:extLst>
          </p:cNvPr>
          <p:cNvSpPr txBox="1"/>
          <p:nvPr userDrawn="1"/>
        </p:nvSpPr>
        <p:spPr>
          <a:xfrm>
            <a:off x="359519" y="2666935"/>
            <a:ext cx="2435564"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Dale </a:t>
            </a:r>
            <a:r>
              <a:rPr lang="es-AR" sz="1100" b="1" dirty="0">
                <a:solidFill>
                  <a:schemeClr val="bg1"/>
                </a:solidFill>
                <a:latin typeface="Arial" panose="020B0604020202020204" pitchFamily="34" charset="0"/>
                <a:cs typeface="Arial" panose="020B0604020202020204" pitchFamily="34" charset="0"/>
              </a:rPr>
              <a:t>importancia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a las imágenes</a:t>
            </a:r>
            <a:r>
              <a:rPr lang="es-AR" sz="1100" dirty="0">
                <a:solidFill>
                  <a:schemeClr val="bg1"/>
                </a:solidFill>
                <a:latin typeface="Arial" panose="020B0604020202020204" pitchFamily="34" charset="0"/>
                <a:cs typeface="Arial" panose="020B0604020202020204" pitchFamily="34" charset="0"/>
              </a:rPr>
              <a:t>.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Ayudan a la comprensión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 generar impacto. </a:t>
            </a:r>
          </a:p>
        </p:txBody>
      </p:sp>
      <p:sp>
        <p:nvSpPr>
          <p:cNvPr id="65" name="CuadroTexto 11">
            <a:extLst>
              <a:ext uri="{FF2B5EF4-FFF2-40B4-BE49-F238E27FC236}">
                <a16:creationId xmlns:a16="http://schemas.microsoft.com/office/drawing/2014/main" id="{6ABC5326-41E8-475F-9D9A-0CED03C5E688}"/>
              </a:ext>
            </a:extLst>
          </p:cNvPr>
          <p:cNvSpPr txBox="1"/>
          <p:nvPr userDrawn="1"/>
        </p:nvSpPr>
        <p:spPr>
          <a:xfrm>
            <a:off x="3255537" y="2666935"/>
            <a:ext cx="2326868"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No uses imágenes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de baja calidad, </a:t>
            </a:r>
            <a:r>
              <a:rPr lang="es-AR" sz="1100" b="1" dirty="0">
                <a:solidFill>
                  <a:schemeClr val="bg1"/>
                </a:solidFill>
                <a:latin typeface="Arial" panose="020B0604020202020204" pitchFamily="34" charset="0"/>
                <a:cs typeface="Arial" panose="020B0604020202020204" pitchFamily="34" charset="0"/>
              </a:rPr>
              <a:t>solo en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ese caso</a:t>
            </a:r>
            <a:r>
              <a:rPr lang="es-AR" sz="1100" dirty="0">
                <a:solidFill>
                  <a:schemeClr val="bg1"/>
                </a:solidFill>
                <a:latin typeface="Arial" panose="020B0604020202020204" pitchFamily="34" charset="0"/>
                <a:cs typeface="Arial" panose="020B0604020202020204" pitchFamily="34" charset="0"/>
              </a:rPr>
              <a:t> es preferible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prescindir de ellas.</a:t>
            </a:r>
          </a:p>
        </p:txBody>
      </p:sp>
      <p:sp>
        <p:nvSpPr>
          <p:cNvPr id="66" name="CuadroTexto 12">
            <a:extLst>
              <a:ext uri="{FF2B5EF4-FFF2-40B4-BE49-F238E27FC236}">
                <a16:creationId xmlns:a16="http://schemas.microsoft.com/office/drawing/2014/main" id="{2EF49058-FA61-40CD-9127-62F378069BA1}"/>
              </a:ext>
            </a:extLst>
          </p:cNvPr>
          <p:cNvSpPr txBox="1"/>
          <p:nvPr userDrawn="1"/>
        </p:nvSpPr>
        <p:spPr>
          <a:xfrm>
            <a:off x="6221411" y="2666935"/>
            <a:ext cx="2291371" cy="600164"/>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Buscá simplificar la información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a:t>
            </a:r>
            <a:r>
              <a:rPr lang="es-AR" sz="1100" b="1" dirty="0" err="1">
                <a:solidFill>
                  <a:schemeClr val="bg1"/>
                </a:solidFill>
                <a:latin typeface="Arial" panose="020B0604020202020204" pitchFamily="34" charset="0"/>
                <a:cs typeface="Arial" panose="020B0604020202020204" pitchFamily="34" charset="0"/>
              </a:rPr>
              <a:t>quitá</a:t>
            </a:r>
            <a:r>
              <a:rPr lang="es-AR" sz="1100" b="1" dirty="0">
                <a:solidFill>
                  <a:schemeClr val="bg1"/>
                </a:solidFill>
                <a:latin typeface="Arial" panose="020B0604020202020204" pitchFamily="34" charset="0"/>
                <a:cs typeface="Arial" panose="020B0604020202020204" pitchFamily="34" charset="0"/>
              </a:rPr>
              <a:t> de la diapositiva elementos innecesarios</a:t>
            </a:r>
            <a:r>
              <a:rPr lang="es-AR" sz="1100" dirty="0">
                <a:solidFill>
                  <a:schemeClr val="bg1"/>
                </a:solidFill>
                <a:latin typeface="Arial" panose="020B0604020202020204" pitchFamily="34" charset="0"/>
                <a:cs typeface="Arial" panose="020B0604020202020204" pitchFamily="34" charset="0"/>
              </a:rPr>
              <a:t>. </a:t>
            </a:r>
          </a:p>
        </p:txBody>
      </p:sp>
      <p:sp>
        <p:nvSpPr>
          <p:cNvPr id="67" name="CuadroTexto 13">
            <a:extLst>
              <a:ext uri="{FF2B5EF4-FFF2-40B4-BE49-F238E27FC236}">
                <a16:creationId xmlns:a16="http://schemas.microsoft.com/office/drawing/2014/main" id="{67EA9B3B-D425-493C-9DF1-111617A09C59}"/>
              </a:ext>
            </a:extLst>
          </p:cNvPr>
          <p:cNvSpPr txBox="1"/>
          <p:nvPr userDrawn="1"/>
        </p:nvSpPr>
        <p:spPr>
          <a:xfrm>
            <a:off x="359519" y="4030663"/>
            <a:ext cx="2378923" cy="600164"/>
          </a:xfrm>
          <a:prstGeom prst="rect">
            <a:avLst/>
          </a:prstGeom>
          <a:noFill/>
        </p:spPr>
        <p:txBody>
          <a:bodyPr wrap="square" rtlCol="0">
            <a:spAutoFit/>
          </a:bodyPr>
          <a:lstStyle/>
          <a:p>
            <a:r>
              <a:rPr lang="es-AR" sz="1100" dirty="0" err="1">
                <a:solidFill>
                  <a:schemeClr val="bg1"/>
                </a:solidFill>
                <a:latin typeface="Arial" panose="020B0604020202020204" pitchFamily="34" charset="0"/>
                <a:cs typeface="Arial" panose="020B0604020202020204" pitchFamily="34" charset="0"/>
              </a:rPr>
              <a:t>Fortalecé</a:t>
            </a:r>
            <a:r>
              <a:rPr lang="es-AR" sz="1100" dirty="0">
                <a:solidFill>
                  <a:schemeClr val="bg1"/>
                </a:solidFill>
                <a:latin typeface="Arial" panose="020B0604020202020204" pitchFamily="34" charset="0"/>
                <a:cs typeface="Arial" panose="020B0604020202020204" pitchFamily="34" charset="0"/>
              </a:rPr>
              <a:t> el mensaje. </a:t>
            </a:r>
            <a:br>
              <a:rPr lang="es-AR" sz="1100" dirty="0">
                <a:solidFill>
                  <a:schemeClr val="bg1"/>
                </a:solidFill>
                <a:latin typeface="Arial" panose="020B0604020202020204" pitchFamily="34" charset="0"/>
                <a:cs typeface="Arial" panose="020B0604020202020204" pitchFamily="34" charset="0"/>
              </a:rPr>
            </a:br>
            <a:r>
              <a:rPr lang="es-ES" sz="1100" b="1" dirty="0">
                <a:solidFill>
                  <a:schemeClr val="bg1"/>
                </a:solidFill>
                <a:latin typeface="Arial" panose="020B0604020202020204" pitchFamily="34" charset="0"/>
                <a:cs typeface="Arial" panose="020B0604020202020204" pitchFamily="34" charset="0"/>
              </a:rPr>
              <a:t>El exceso de información </a:t>
            </a:r>
            <a:br>
              <a:rPr lang="es-ES" sz="1100" b="1" dirty="0">
                <a:solidFill>
                  <a:schemeClr val="bg1"/>
                </a:solidFill>
                <a:latin typeface="Arial" panose="020B0604020202020204" pitchFamily="34" charset="0"/>
                <a:cs typeface="Arial" panose="020B0604020202020204" pitchFamily="34" charset="0"/>
              </a:rPr>
            </a:br>
            <a:r>
              <a:rPr lang="es-ES" sz="1100" b="1" dirty="0">
                <a:solidFill>
                  <a:schemeClr val="bg1"/>
                </a:solidFill>
                <a:latin typeface="Arial" panose="020B0604020202020204" pitchFamily="34" charset="0"/>
                <a:cs typeface="Arial" panose="020B0604020202020204" pitchFamily="34" charset="0"/>
              </a:rPr>
              <a:t>satura fácilmente.</a:t>
            </a:r>
          </a:p>
        </p:txBody>
      </p:sp>
      <p:sp>
        <p:nvSpPr>
          <p:cNvPr id="68" name="CuadroTexto 14">
            <a:extLst>
              <a:ext uri="{FF2B5EF4-FFF2-40B4-BE49-F238E27FC236}">
                <a16:creationId xmlns:a16="http://schemas.microsoft.com/office/drawing/2014/main" id="{449A21BE-ED08-4D22-8541-C1A8D851FC52}"/>
              </a:ext>
            </a:extLst>
          </p:cNvPr>
          <p:cNvSpPr txBox="1"/>
          <p:nvPr userDrawn="1"/>
        </p:nvSpPr>
        <p:spPr>
          <a:xfrm>
            <a:off x="3255537" y="4020985"/>
            <a:ext cx="2873508" cy="769441"/>
          </a:xfrm>
          <a:prstGeom prst="rect">
            <a:avLst/>
          </a:prstGeom>
          <a:noFill/>
        </p:spPr>
        <p:txBody>
          <a:bodyPr wrap="square" rtlCol="0">
            <a:spAutoFit/>
          </a:bodyPr>
          <a:lstStyle/>
          <a:p>
            <a:r>
              <a:rPr lang="es-AR" sz="1100" b="1" dirty="0" err="1">
                <a:solidFill>
                  <a:schemeClr val="bg1"/>
                </a:solidFill>
                <a:latin typeface="Arial" panose="020B0604020202020204" pitchFamily="34" charset="0"/>
                <a:cs typeface="Arial" panose="020B0604020202020204" pitchFamily="34" charset="0"/>
              </a:rPr>
              <a:t>Asegurá</a:t>
            </a:r>
            <a:r>
              <a:rPr lang="es-AR" sz="1100" b="1" dirty="0">
                <a:solidFill>
                  <a:schemeClr val="bg1"/>
                </a:solidFill>
                <a:latin typeface="Arial" panose="020B0604020202020204" pitchFamily="34" charset="0"/>
                <a:cs typeface="Arial" panose="020B0604020202020204" pitchFamily="34" charset="0"/>
              </a:rPr>
              <a:t> la legibilidad</a:t>
            </a:r>
            <a:r>
              <a:rPr lang="es-AR" sz="1100" dirty="0">
                <a:solidFill>
                  <a:schemeClr val="bg1"/>
                </a:solidFill>
                <a:latin typeface="Arial" panose="020B0604020202020204" pitchFamily="34" charset="0"/>
                <a:cs typeface="Arial" panose="020B0604020202020204" pitchFamily="34" charset="0"/>
              </a:rPr>
              <a:t>.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El texto debe distinguirse del fondo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y preferentemente debe tener un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tamaño de cuerpo 12 en adelante.</a:t>
            </a:r>
          </a:p>
        </p:txBody>
      </p:sp>
      <p:sp>
        <p:nvSpPr>
          <p:cNvPr id="69" name="CuadroTexto 15">
            <a:extLst>
              <a:ext uri="{FF2B5EF4-FFF2-40B4-BE49-F238E27FC236}">
                <a16:creationId xmlns:a16="http://schemas.microsoft.com/office/drawing/2014/main" id="{4B8F3F00-9D5F-433F-B83F-96C2C82A29FE}"/>
              </a:ext>
            </a:extLst>
          </p:cNvPr>
          <p:cNvSpPr txBox="1"/>
          <p:nvPr userDrawn="1"/>
        </p:nvSpPr>
        <p:spPr>
          <a:xfrm>
            <a:off x="6221411" y="4019164"/>
            <a:ext cx="2291371" cy="769441"/>
          </a:xfrm>
          <a:prstGeom prst="rect">
            <a:avLst/>
          </a:prstGeom>
          <a:noFill/>
        </p:spPr>
        <p:txBody>
          <a:bodyPr wrap="square" rtlCol="0">
            <a:spAutoFit/>
          </a:bodyPr>
          <a:lstStyle/>
          <a:p>
            <a:r>
              <a:rPr lang="es-AR" sz="1100" dirty="0">
                <a:solidFill>
                  <a:schemeClr val="bg1"/>
                </a:solidFill>
                <a:latin typeface="Arial" panose="020B0604020202020204" pitchFamily="34" charset="0"/>
                <a:cs typeface="Arial" panose="020B0604020202020204" pitchFamily="34" charset="0"/>
              </a:rPr>
              <a:t>En lo posible, no coloques </a:t>
            </a:r>
            <a:br>
              <a:rPr lang="es-AR" sz="1100" dirty="0">
                <a:solidFill>
                  <a:schemeClr val="bg1"/>
                </a:solidFill>
                <a:latin typeface="Arial" panose="020B0604020202020204" pitchFamily="34" charset="0"/>
                <a:cs typeface="Arial" panose="020B0604020202020204" pitchFamily="34" charset="0"/>
              </a:rPr>
            </a:br>
            <a:r>
              <a:rPr lang="es-AR" sz="1100" dirty="0">
                <a:solidFill>
                  <a:schemeClr val="bg1"/>
                </a:solidFill>
                <a:latin typeface="Arial" panose="020B0604020202020204" pitchFamily="34" charset="0"/>
                <a:cs typeface="Arial" panose="020B0604020202020204" pitchFamily="34" charset="0"/>
              </a:rPr>
              <a:t>más de 4 gráficos en una diapositiva ya que </a:t>
            </a:r>
            <a:r>
              <a:rPr lang="es-AR" sz="1100" b="1" dirty="0">
                <a:solidFill>
                  <a:schemeClr val="bg1"/>
                </a:solidFill>
                <a:latin typeface="Arial" panose="020B0604020202020204" pitchFamily="34" charset="0"/>
                <a:cs typeface="Arial" panose="020B0604020202020204" pitchFamily="34" charset="0"/>
              </a:rPr>
              <a:t>dificultará </a:t>
            </a:r>
            <a:br>
              <a:rPr lang="es-AR" sz="1100" b="1" dirty="0">
                <a:solidFill>
                  <a:schemeClr val="bg1"/>
                </a:solidFill>
                <a:latin typeface="Arial" panose="020B0604020202020204" pitchFamily="34" charset="0"/>
                <a:cs typeface="Arial" panose="020B0604020202020204" pitchFamily="34" charset="0"/>
              </a:rPr>
            </a:br>
            <a:r>
              <a:rPr lang="es-AR" sz="1100" b="1" dirty="0">
                <a:solidFill>
                  <a:schemeClr val="bg1"/>
                </a:solidFill>
                <a:latin typeface="Arial" panose="020B0604020202020204" pitchFamily="34" charset="0"/>
                <a:cs typeface="Arial" panose="020B0604020202020204" pitchFamily="34" charset="0"/>
              </a:rPr>
              <a:t>mucho la lectura</a:t>
            </a:r>
            <a:r>
              <a:rPr lang="es-AR" sz="1100" dirty="0">
                <a:solidFill>
                  <a:schemeClr val="bg1"/>
                </a:solidFill>
                <a:latin typeface="Arial" panose="020B0604020202020204" pitchFamily="34" charset="0"/>
                <a:cs typeface="Arial" panose="020B0604020202020204" pitchFamily="34" charset="0"/>
              </a:rPr>
              <a:t>. </a:t>
            </a:r>
          </a:p>
        </p:txBody>
      </p:sp>
      <p:sp>
        <p:nvSpPr>
          <p:cNvPr id="37" name="Freeform 5"/>
          <p:cNvSpPr>
            <a:spLocks noEditPoints="1"/>
          </p:cNvSpPr>
          <p:nvPr userDrawn="1"/>
        </p:nvSpPr>
        <p:spPr bwMode="auto">
          <a:xfrm>
            <a:off x="8436617" y="144719"/>
            <a:ext cx="552254" cy="235534"/>
          </a:xfrm>
          <a:custGeom>
            <a:avLst/>
            <a:gdLst>
              <a:gd name="T0" fmla="*/ 2588 w 4816"/>
              <a:gd name="T1" fmla="*/ 996 h 2054"/>
              <a:gd name="T2" fmla="*/ 2680 w 4816"/>
              <a:gd name="T3" fmla="*/ 956 h 2054"/>
              <a:gd name="T4" fmla="*/ 2706 w 4816"/>
              <a:gd name="T5" fmla="*/ 884 h 2054"/>
              <a:gd name="T6" fmla="*/ 2688 w 4816"/>
              <a:gd name="T7" fmla="*/ 822 h 2054"/>
              <a:gd name="T8" fmla="*/ 2616 w 4816"/>
              <a:gd name="T9" fmla="*/ 776 h 2054"/>
              <a:gd name="T10" fmla="*/ 3726 w 4816"/>
              <a:gd name="T11" fmla="*/ 2 h 2054"/>
              <a:gd name="T12" fmla="*/ 3374 w 4816"/>
              <a:gd name="T13" fmla="*/ 88 h 2054"/>
              <a:gd name="T14" fmla="*/ 3082 w 4816"/>
              <a:gd name="T15" fmla="*/ 284 h 2054"/>
              <a:gd name="T16" fmla="*/ 2890 w 4816"/>
              <a:gd name="T17" fmla="*/ 326 h 2054"/>
              <a:gd name="T18" fmla="*/ 2608 w 4816"/>
              <a:gd name="T19" fmla="*/ 114 h 2054"/>
              <a:gd name="T20" fmla="*/ 2264 w 4816"/>
              <a:gd name="T21" fmla="*/ 8 h 2054"/>
              <a:gd name="T22" fmla="*/ 1954 w 4816"/>
              <a:gd name="T23" fmla="*/ 16 h 2054"/>
              <a:gd name="T24" fmla="*/ 1620 w 4816"/>
              <a:gd name="T25" fmla="*/ 142 h 2054"/>
              <a:gd name="T26" fmla="*/ 1352 w 4816"/>
              <a:gd name="T27" fmla="*/ 370 h 2054"/>
              <a:gd name="T28" fmla="*/ 262 w 4816"/>
              <a:gd name="T29" fmla="*/ 2016 h 2054"/>
              <a:gd name="T30" fmla="*/ 1432 w 4816"/>
              <a:gd name="T31" fmla="*/ 1772 h 2054"/>
              <a:gd name="T32" fmla="*/ 1726 w 4816"/>
              <a:gd name="T33" fmla="*/ 1968 h 2054"/>
              <a:gd name="T34" fmla="*/ 2078 w 4816"/>
              <a:gd name="T35" fmla="*/ 2052 h 2054"/>
              <a:gd name="T36" fmla="*/ 2384 w 4816"/>
              <a:gd name="T37" fmla="*/ 2024 h 2054"/>
              <a:gd name="T38" fmla="*/ 2710 w 4816"/>
              <a:gd name="T39" fmla="*/ 1882 h 2054"/>
              <a:gd name="T40" fmla="*/ 2964 w 4816"/>
              <a:gd name="T41" fmla="*/ 1640 h 2054"/>
              <a:gd name="T42" fmla="*/ 3170 w 4816"/>
              <a:gd name="T43" fmla="*/ 1848 h 2054"/>
              <a:gd name="T44" fmla="*/ 3486 w 4816"/>
              <a:gd name="T45" fmla="*/ 2008 h 2054"/>
              <a:gd name="T46" fmla="*/ 3788 w 4816"/>
              <a:gd name="T47" fmla="*/ 2054 h 2054"/>
              <a:gd name="T48" fmla="*/ 4094 w 4816"/>
              <a:gd name="T49" fmla="*/ 2008 h 2054"/>
              <a:gd name="T50" fmla="*/ 4364 w 4816"/>
              <a:gd name="T51" fmla="*/ 1878 h 2054"/>
              <a:gd name="T52" fmla="*/ 4582 w 4816"/>
              <a:gd name="T53" fmla="*/ 1680 h 2054"/>
              <a:gd name="T54" fmla="*/ 4736 w 4816"/>
              <a:gd name="T55" fmla="*/ 1428 h 2054"/>
              <a:gd name="T56" fmla="*/ 4812 w 4816"/>
              <a:gd name="T57" fmla="*/ 1132 h 2054"/>
              <a:gd name="T58" fmla="*/ 4804 w 4816"/>
              <a:gd name="T59" fmla="*/ 872 h 2054"/>
              <a:gd name="T60" fmla="*/ 4716 w 4816"/>
              <a:gd name="T61" fmla="*/ 582 h 2054"/>
              <a:gd name="T62" fmla="*/ 4550 w 4816"/>
              <a:gd name="T63" fmla="*/ 338 h 2054"/>
              <a:gd name="T64" fmla="*/ 4322 w 4816"/>
              <a:gd name="T65" fmla="*/ 150 h 2054"/>
              <a:gd name="T66" fmla="*/ 4046 w 4816"/>
              <a:gd name="T67" fmla="*/ 32 h 2054"/>
              <a:gd name="T68" fmla="*/ 3788 w 4816"/>
              <a:gd name="T69" fmla="*/ 0 h 2054"/>
              <a:gd name="T70" fmla="*/ 1510 w 4816"/>
              <a:gd name="T71" fmla="*/ 1390 h 2054"/>
              <a:gd name="T72" fmla="*/ 1130 w 4816"/>
              <a:gd name="T73" fmla="*/ 1440 h 2054"/>
              <a:gd name="T74" fmla="*/ 1156 w 4816"/>
              <a:gd name="T75" fmla="*/ 1348 h 2054"/>
              <a:gd name="T76" fmla="*/ 776 w 4816"/>
              <a:gd name="T77" fmla="*/ 648 h 2054"/>
              <a:gd name="T78" fmla="*/ 1150 w 4816"/>
              <a:gd name="T79" fmla="*/ 644 h 2054"/>
              <a:gd name="T80" fmla="*/ 1468 w 4816"/>
              <a:gd name="T81" fmla="*/ 722 h 2054"/>
              <a:gd name="T82" fmla="*/ 1932 w 4816"/>
              <a:gd name="T83" fmla="*/ 616 h 2054"/>
              <a:gd name="T84" fmla="*/ 1830 w 4816"/>
              <a:gd name="T85" fmla="*/ 706 h 2054"/>
              <a:gd name="T86" fmla="*/ 2446 w 4816"/>
              <a:gd name="T87" fmla="*/ 1372 h 2054"/>
              <a:gd name="T88" fmla="*/ 2070 w 4816"/>
              <a:gd name="T89" fmla="*/ 1440 h 2054"/>
              <a:gd name="T90" fmla="*/ 2092 w 4816"/>
              <a:gd name="T91" fmla="*/ 1372 h 2054"/>
              <a:gd name="T92" fmla="*/ 2086 w 4816"/>
              <a:gd name="T93" fmla="*/ 650 h 2054"/>
              <a:gd name="T94" fmla="*/ 2770 w 4816"/>
              <a:gd name="T95" fmla="*/ 618 h 2054"/>
              <a:gd name="T96" fmla="*/ 2944 w 4816"/>
              <a:gd name="T97" fmla="*/ 668 h 2054"/>
              <a:gd name="T98" fmla="*/ 3042 w 4816"/>
              <a:gd name="T99" fmla="*/ 794 h 2054"/>
              <a:gd name="T100" fmla="*/ 3048 w 4816"/>
              <a:gd name="T101" fmla="*/ 944 h 2054"/>
              <a:gd name="T102" fmla="*/ 2964 w 4816"/>
              <a:gd name="T103" fmla="*/ 1082 h 2054"/>
              <a:gd name="T104" fmla="*/ 2800 w 4816"/>
              <a:gd name="T105" fmla="*/ 1146 h 2054"/>
              <a:gd name="T106" fmla="*/ 4084 w 4816"/>
              <a:gd name="T107" fmla="*/ 804 h 2054"/>
              <a:gd name="T108" fmla="*/ 3594 w 4816"/>
              <a:gd name="T109" fmla="*/ 784 h 2054"/>
              <a:gd name="T110" fmla="*/ 4020 w 4816"/>
              <a:gd name="T111" fmla="*/ 972 h 2054"/>
              <a:gd name="T112" fmla="*/ 3934 w 4816"/>
              <a:gd name="T113" fmla="*/ 1152 h 2054"/>
              <a:gd name="T114" fmla="*/ 3598 w 4816"/>
              <a:gd name="T115" fmla="*/ 1390 h 2054"/>
              <a:gd name="T116" fmla="*/ 3216 w 4816"/>
              <a:gd name="T117" fmla="*/ 1440 h 2054"/>
              <a:gd name="T118" fmla="*/ 3242 w 4816"/>
              <a:gd name="T119" fmla="*/ 1348 h 2054"/>
              <a:gd name="T120" fmla="*/ 3228 w 4816"/>
              <a:gd name="T121" fmla="*/ 63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6" h="2054">
                <a:moveTo>
                  <a:pt x="2560" y="770"/>
                </a:moveTo>
                <a:lnTo>
                  <a:pt x="2446" y="770"/>
                </a:lnTo>
                <a:lnTo>
                  <a:pt x="2446" y="998"/>
                </a:lnTo>
                <a:lnTo>
                  <a:pt x="2558" y="998"/>
                </a:lnTo>
                <a:lnTo>
                  <a:pt x="2558" y="998"/>
                </a:lnTo>
                <a:lnTo>
                  <a:pt x="2588" y="996"/>
                </a:lnTo>
                <a:lnTo>
                  <a:pt x="2616" y="992"/>
                </a:lnTo>
                <a:lnTo>
                  <a:pt x="2640" y="984"/>
                </a:lnTo>
                <a:lnTo>
                  <a:pt x="2652" y="978"/>
                </a:lnTo>
                <a:lnTo>
                  <a:pt x="2662" y="972"/>
                </a:lnTo>
                <a:lnTo>
                  <a:pt x="2672" y="964"/>
                </a:lnTo>
                <a:lnTo>
                  <a:pt x="2680" y="956"/>
                </a:lnTo>
                <a:lnTo>
                  <a:pt x="2688" y="948"/>
                </a:lnTo>
                <a:lnTo>
                  <a:pt x="2694" y="936"/>
                </a:lnTo>
                <a:lnTo>
                  <a:pt x="2700" y="926"/>
                </a:lnTo>
                <a:lnTo>
                  <a:pt x="2702" y="912"/>
                </a:lnTo>
                <a:lnTo>
                  <a:pt x="2706" y="898"/>
                </a:lnTo>
                <a:lnTo>
                  <a:pt x="2706" y="884"/>
                </a:lnTo>
                <a:lnTo>
                  <a:pt x="2706" y="884"/>
                </a:lnTo>
                <a:lnTo>
                  <a:pt x="2706" y="868"/>
                </a:lnTo>
                <a:lnTo>
                  <a:pt x="2702" y="856"/>
                </a:lnTo>
                <a:lnTo>
                  <a:pt x="2700" y="842"/>
                </a:lnTo>
                <a:lnTo>
                  <a:pt x="2694" y="832"/>
                </a:lnTo>
                <a:lnTo>
                  <a:pt x="2688" y="822"/>
                </a:lnTo>
                <a:lnTo>
                  <a:pt x="2680" y="812"/>
                </a:lnTo>
                <a:lnTo>
                  <a:pt x="2672" y="804"/>
                </a:lnTo>
                <a:lnTo>
                  <a:pt x="2662" y="796"/>
                </a:lnTo>
                <a:lnTo>
                  <a:pt x="2652" y="790"/>
                </a:lnTo>
                <a:lnTo>
                  <a:pt x="2642" y="784"/>
                </a:lnTo>
                <a:lnTo>
                  <a:pt x="2616" y="776"/>
                </a:lnTo>
                <a:lnTo>
                  <a:pt x="2590" y="772"/>
                </a:lnTo>
                <a:lnTo>
                  <a:pt x="2560" y="770"/>
                </a:lnTo>
                <a:lnTo>
                  <a:pt x="2560" y="770"/>
                </a:lnTo>
                <a:close/>
                <a:moveTo>
                  <a:pt x="3788" y="0"/>
                </a:moveTo>
                <a:lnTo>
                  <a:pt x="3788" y="0"/>
                </a:lnTo>
                <a:lnTo>
                  <a:pt x="3726" y="2"/>
                </a:lnTo>
                <a:lnTo>
                  <a:pt x="3664" y="8"/>
                </a:lnTo>
                <a:lnTo>
                  <a:pt x="3604" y="16"/>
                </a:lnTo>
                <a:lnTo>
                  <a:pt x="3544" y="30"/>
                </a:lnTo>
                <a:lnTo>
                  <a:pt x="3486" y="46"/>
                </a:lnTo>
                <a:lnTo>
                  <a:pt x="3428" y="66"/>
                </a:lnTo>
                <a:lnTo>
                  <a:pt x="3374" y="88"/>
                </a:lnTo>
                <a:lnTo>
                  <a:pt x="3320" y="114"/>
                </a:lnTo>
                <a:lnTo>
                  <a:pt x="3268" y="142"/>
                </a:lnTo>
                <a:lnTo>
                  <a:pt x="3218" y="174"/>
                </a:lnTo>
                <a:lnTo>
                  <a:pt x="3170" y="208"/>
                </a:lnTo>
                <a:lnTo>
                  <a:pt x="3124" y="244"/>
                </a:lnTo>
                <a:lnTo>
                  <a:pt x="3082" y="284"/>
                </a:lnTo>
                <a:lnTo>
                  <a:pt x="3040" y="326"/>
                </a:lnTo>
                <a:lnTo>
                  <a:pt x="3000" y="370"/>
                </a:lnTo>
                <a:lnTo>
                  <a:pt x="2964" y="416"/>
                </a:lnTo>
                <a:lnTo>
                  <a:pt x="2964" y="416"/>
                </a:lnTo>
                <a:lnTo>
                  <a:pt x="2928" y="370"/>
                </a:lnTo>
                <a:lnTo>
                  <a:pt x="2890" y="326"/>
                </a:lnTo>
                <a:lnTo>
                  <a:pt x="2848" y="284"/>
                </a:lnTo>
                <a:lnTo>
                  <a:pt x="2804" y="244"/>
                </a:lnTo>
                <a:lnTo>
                  <a:pt x="2758" y="208"/>
                </a:lnTo>
                <a:lnTo>
                  <a:pt x="2710" y="174"/>
                </a:lnTo>
                <a:lnTo>
                  <a:pt x="2660" y="142"/>
                </a:lnTo>
                <a:lnTo>
                  <a:pt x="2608" y="114"/>
                </a:lnTo>
                <a:lnTo>
                  <a:pt x="2554" y="88"/>
                </a:lnTo>
                <a:lnTo>
                  <a:pt x="2500" y="66"/>
                </a:lnTo>
                <a:lnTo>
                  <a:pt x="2442" y="46"/>
                </a:lnTo>
                <a:lnTo>
                  <a:pt x="2384" y="30"/>
                </a:lnTo>
                <a:lnTo>
                  <a:pt x="2326" y="16"/>
                </a:lnTo>
                <a:lnTo>
                  <a:pt x="2264" y="8"/>
                </a:lnTo>
                <a:lnTo>
                  <a:pt x="2204" y="2"/>
                </a:lnTo>
                <a:lnTo>
                  <a:pt x="2140" y="0"/>
                </a:lnTo>
                <a:lnTo>
                  <a:pt x="2140" y="0"/>
                </a:lnTo>
                <a:lnTo>
                  <a:pt x="2078" y="2"/>
                </a:lnTo>
                <a:lnTo>
                  <a:pt x="2016" y="8"/>
                </a:lnTo>
                <a:lnTo>
                  <a:pt x="1954" y="16"/>
                </a:lnTo>
                <a:lnTo>
                  <a:pt x="1896" y="30"/>
                </a:lnTo>
                <a:lnTo>
                  <a:pt x="1838" y="46"/>
                </a:lnTo>
                <a:lnTo>
                  <a:pt x="1780" y="66"/>
                </a:lnTo>
                <a:lnTo>
                  <a:pt x="1726" y="88"/>
                </a:lnTo>
                <a:lnTo>
                  <a:pt x="1672" y="114"/>
                </a:lnTo>
                <a:lnTo>
                  <a:pt x="1620" y="142"/>
                </a:lnTo>
                <a:lnTo>
                  <a:pt x="1570" y="174"/>
                </a:lnTo>
                <a:lnTo>
                  <a:pt x="1522" y="208"/>
                </a:lnTo>
                <a:lnTo>
                  <a:pt x="1476" y="244"/>
                </a:lnTo>
                <a:lnTo>
                  <a:pt x="1432" y="284"/>
                </a:lnTo>
                <a:lnTo>
                  <a:pt x="1392" y="326"/>
                </a:lnTo>
                <a:lnTo>
                  <a:pt x="1352" y="370"/>
                </a:lnTo>
                <a:lnTo>
                  <a:pt x="1316" y="416"/>
                </a:lnTo>
                <a:lnTo>
                  <a:pt x="1316" y="38"/>
                </a:lnTo>
                <a:lnTo>
                  <a:pt x="0" y="38"/>
                </a:lnTo>
                <a:lnTo>
                  <a:pt x="0" y="616"/>
                </a:lnTo>
                <a:lnTo>
                  <a:pt x="262" y="616"/>
                </a:lnTo>
                <a:lnTo>
                  <a:pt x="262" y="2016"/>
                </a:lnTo>
                <a:lnTo>
                  <a:pt x="1316" y="2016"/>
                </a:lnTo>
                <a:lnTo>
                  <a:pt x="1316" y="1640"/>
                </a:lnTo>
                <a:lnTo>
                  <a:pt x="1316" y="1640"/>
                </a:lnTo>
                <a:lnTo>
                  <a:pt x="1352" y="1686"/>
                </a:lnTo>
                <a:lnTo>
                  <a:pt x="1392" y="1730"/>
                </a:lnTo>
                <a:lnTo>
                  <a:pt x="1432" y="1772"/>
                </a:lnTo>
                <a:lnTo>
                  <a:pt x="1476" y="1810"/>
                </a:lnTo>
                <a:lnTo>
                  <a:pt x="1522" y="1848"/>
                </a:lnTo>
                <a:lnTo>
                  <a:pt x="1570" y="1882"/>
                </a:lnTo>
                <a:lnTo>
                  <a:pt x="1620" y="1914"/>
                </a:lnTo>
                <a:lnTo>
                  <a:pt x="1672" y="1942"/>
                </a:lnTo>
                <a:lnTo>
                  <a:pt x="1726" y="1968"/>
                </a:lnTo>
                <a:lnTo>
                  <a:pt x="1780" y="1990"/>
                </a:lnTo>
                <a:lnTo>
                  <a:pt x="1838" y="2008"/>
                </a:lnTo>
                <a:lnTo>
                  <a:pt x="1896" y="2024"/>
                </a:lnTo>
                <a:lnTo>
                  <a:pt x="1954" y="2038"/>
                </a:lnTo>
                <a:lnTo>
                  <a:pt x="2016" y="2046"/>
                </a:lnTo>
                <a:lnTo>
                  <a:pt x="2078" y="2052"/>
                </a:lnTo>
                <a:lnTo>
                  <a:pt x="2140" y="2054"/>
                </a:lnTo>
                <a:lnTo>
                  <a:pt x="2140" y="2054"/>
                </a:lnTo>
                <a:lnTo>
                  <a:pt x="2204" y="2052"/>
                </a:lnTo>
                <a:lnTo>
                  <a:pt x="2264" y="2046"/>
                </a:lnTo>
                <a:lnTo>
                  <a:pt x="2326" y="2038"/>
                </a:lnTo>
                <a:lnTo>
                  <a:pt x="2384" y="2024"/>
                </a:lnTo>
                <a:lnTo>
                  <a:pt x="2442" y="2008"/>
                </a:lnTo>
                <a:lnTo>
                  <a:pt x="2500" y="1990"/>
                </a:lnTo>
                <a:lnTo>
                  <a:pt x="2554" y="1968"/>
                </a:lnTo>
                <a:lnTo>
                  <a:pt x="2608" y="1942"/>
                </a:lnTo>
                <a:lnTo>
                  <a:pt x="2660" y="1914"/>
                </a:lnTo>
                <a:lnTo>
                  <a:pt x="2710" y="1882"/>
                </a:lnTo>
                <a:lnTo>
                  <a:pt x="2758" y="1848"/>
                </a:lnTo>
                <a:lnTo>
                  <a:pt x="2804" y="1810"/>
                </a:lnTo>
                <a:lnTo>
                  <a:pt x="2848" y="1772"/>
                </a:lnTo>
                <a:lnTo>
                  <a:pt x="2890" y="1730"/>
                </a:lnTo>
                <a:lnTo>
                  <a:pt x="2928" y="1686"/>
                </a:lnTo>
                <a:lnTo>
                  <a:pt x="2964" y="1640"/>
                </a:lnTo>
                <a:lnTo>
                  <a:pt x="2964" y="1640"/>
                </a:lnTo>
                <a:lnTo>
                  <a:pt x="3000" y="1686"/>
                </a:lnTo>
                <a:lnTo>
                  <a:pt x="3040" y="1730"/>
                </a:lnTo>
                <a:lnTo>
                  <a:pt x="3082" y="1772"/>
                </a:lnTo>
                <a:lnTo>
                  <a:pt x="3124" y="1810"/>
                </a:lnTo>
                <a:lnTo>
                  <a:pt x="3170" y="1848"/>
                </a:lnTo>
                <a:lnTo>
                  <a:pt x="3218" y="1882"/>
                </a:lnTo>
                <a:lnTo>
                  <a:pt x="3268" y="1914"/>
                </a:lnTo>
                <a:lnTo>
                  <a:pt x="3320" y="1942"/>
                </a:lnTo>
                <a:lnTo>
                  <a:pt x="3374" y="1968"/>
                </a:lnTo>
                <a:lnTo>
                  <a:pt x="3428" y="1990"/>
                </a:lnTo>
                <a:lnTo>
                  <a:pt x="3486" y="2008"/>
                </a:lnTo>
                <a:lnTo>
                  <a:pt x="3544" y="2024"/>
                </a:lnTo>
                <a:lnTo>
                  <a:pt x="3604" y="2038"/>
                </a:lnTo>
                <a:lnTo>
                  <a:pt x="3664" y="2046"/>
                </a:lnTo>
                <a:lnTo>
                  <a:pt x="3726" y="2052"/>
                </a:lnTo>
                <a:lnTo>
                  <a:pt x="3788" y="2054"/>
                </a:lnTo>
                <a:lnTo>
                  <a:pt x="3788" y="2054"/>
                </a:lnTo>
                <a:lnTo>
                  <a:pt x="3842" y="2052"/>
                </a:lnTo>
                <a:lnTo>
                  <a:pt x="3894" y="2048"/>
                </a:lnTo>
                <a:lnTo>
                  <a:pt x="3946" y="2042"/>
                </a:lnTo>
                <a:lnTo>
                  <a:pt x="3996" y="2034"/>
                </a:lnTo>
                <a:lnTo>
                  <a:pt x="4046" y="2022"/>
                </a:lnTo>
                <a:lnTo>
                  <a:pt x="4094" y="2008"/>
                </a:lnTo>
                <a:lnTo>
                  <a:pt x="4142" y="1992"/>
                </a:lnTo>
                <a:lnTo>
                  <a:pt x="4188" y="1974"/>
                </a:lnTo>
                <a:lnTo>
                  <a:pt x="4234" y="1954"/>
                </a:lnTo>
                <a:lnTo>
                  <a:pt x="4278" y="1930"/>
                </a:lnTo>
                <a:lnTo>
                  <a:pt x="4322" y="1906"/>
                </a:lnTo>
                <a:lnTo>
                  <a:pt x="4364" y="1878"/>
                </a:lnTo>
                <a:lnTo>
                  <a:pt x="4404" y="1850"/>
                </a:lnTo>
                <a:lnTo>
                  <a:pt x="4442" y="1820"/>
                </a:lnTo>
                <a:lnTo>
                  <a:pt x="4480" y="1788"/>
                </a:lnTo>
                <a:lnTo>
                  <a:pt x="4516" y="1754"/>
                </a:lnTo>
                <a:lnTo>
                  <a:pt x="4550" y="1718"/>
                </a:lnTo>
                <a:lnTo>
                  <a:pt x="4582" y="1680"/>
                </a:lnTo>
                <a:lnTo>
                  <a:pt x="4612" y="1642"/>
                </a:lnTo>
                <a:lnTo>
                  <a:pt x="4640" y="1602"/>
                </a:lnTo>
                <a:lnTo>
                  <a:pt x="4668" y="1560"/>
                </a:lnTo>
                <a:lnTo>
                  <a:pt x="4692" y="1518"/>
                </a:lnTo>
                <a:lnTo>
                  <a:pt x="4716" y="1472"/>
                </a:lnTo>
                <a:lnTo>
                  <a:pt x="4736" y="1428"/>
                </a:lnTo>
                <a:lnTo>
                  <a:pt x="4754" y="1380"/>
                </a:lnTo>
                <a:lnTo>
                  <a:pt x="4770" y="1334"/>
                </a:lnTo>
                <a:lnTo>
                  <a:pt x="4784" y="1284"/>
                </a:lnTo>
                <a:lnTo>
                  <a:pt x="4796" y="1234"/>
                </a:lnTo>
                <a:lnTo>
                  <a:pt x="4804" y="1184"/>
                </a:lnTo>
                <a:lnTo>
                  <a:pt x="4812" y="1132"/>
                </a:lnTo>
                <a:lnTo>
                  <a:pt x="4816" y="1080"/>
                </a:lnTo>
                <a:lnTo>
                  <a:pt x="4816" y="1028"/>
                </a:lnTo>
                <a:lnTo>
                  <a:pt x="4816" y="1028"/>
                </a:lnTo>
                <a:lnTo>
                  <a:pt x="4816" y="976"/>
                </a:lnTo>
                <a:lnTo>
                  <a:pt x="4812" y="922"/>
                </a:lnTo>
                <a:lnTo>
                  <a:pt x="4804" y="872"/>
                </a:lnTo>
                <a:lnTo>
                  <a:pt x="4796" y="820"/>
                </a:lnTo>
                <a:lnTo>
                  <a:pt x="4784" y="772"/>
                </a:lnTo>
                <a:lnTo>
                  <a:pt x="4770" y="722"/>
                </a:lnTo>
                <a:lnTo>
                  <a:pt x="4754" y="674"/>
                </a:lnTo>
                <a:lnTo>
                  <a:pt x="4736" y="628"/>
                </a:lnTo>
                <a:lnTo>
                  <a:pt x="4716" y="582"/>
                </a:lnTo>
                <a:lnTo>
                  <a:pt x="4692" y="538"/>
                </a:lnTo>
                <a:lnTo>
                  <a:pt x="4668" y="496"/>
                </a:lnTo>
                <a:lnTo>
                  <a:pt x="4640" y="454"/>
                </a:lnTo>
                <a:lnTo>
                  <a:pt x="4612" y="414"/>
                </a:lnTo>
                <a:lnTo>
                  <a:pt x="4582" y="374"/>
                </a:lnTo>
                <a:lnTo>
                  <a:pt x="4550" y="338"/>
                </a:lnTo>
                <a:lnTo>
                  <a:pt x="4516" y="302"/>
                </a:lnTo>
                <a:lnTo>
                  <a:pt x="4480" y="268"/>
                </a:lnTo>
                <a:lnTo>
                  <a:pt x="4442" y="236"/>
                </a:lnTo>
                <a:lnTo>
                  <a:pt x="4404" y="204"/>
                </a:lnTo>
                <a:lnTo>
                  <a:pt x="4364" y="176"/>
                </a:lnTo>
                <a:lnTo>
                  <a:pt x="4322" y="150"/>
                </a:lnTo>
                <a:lnTo>
                  <a:pt x="4278" y="124"/>
                </a:lnTo>
                <a:lnTo>
                  <a:pt x="4234" y="102"/>
                </a:lnTo>
                <a:lnTo>
                  <a:pt x="4188" y="80"/>
                </a:lnTo>
                <a:lnTo>
                  <a:pt x="4142" y="62"/>
                </a:lnTo>
                <a:lnTo>
                  <a:pt x="4094" y="46"/>
                </a:lnTo>
                <a:lnTo>
                  <a:pt x="4046" y="32"/>
                </a:lnTo>
                <a:lnTo>
                  <a:pt x="3996" y="20"/>
                </a:lnTo>
                <a:lnTo>
                  <a:pt x="3946" y="12"/>
                </a:lnTo>
                <a:lnTo>
                  <a:pt x="3894" y="6"/>
                </a:lnTo>
                <a:lnTo>
                  <a:pt x="3842" y="2"/>
                </a:lnTo>
                <a:lnTo>
                  <a:pt x="3788" y="0"/>
                </a:lnTo>
                <a:lnTo>
                  <a:pt x="3788" y="0"/>
                </a:lnTo>
                <a:close/>
                <a:moveTo>
                  <a:pt x="1830" y="706"/>
                </a:moveTo>
                <a:lnTo>
                  <a:pt x="1506" y="1110"/>
                </a:lnTo>
                <a:lnTo>
                  <a:pt x="1506" y="1348"/>
                </a:lnTo>
                <a:lnTo>
                  <a:pt x="1506" y="1348"/>
                </a:lnTo>
                <a:lnTo>
                  <a:pt x="1506" y="1372"/>
                </a:lnTo>
                <a:lnTo>
                  <a:pt x="1510" y="1390"/>
                </a:lnTo>
                <a:lnTo>
                  <a:pt x="1514" y="1406"/>
                </a:lnTo>
                <a:lnTo>
                  <a:pt x="1518" y="1418"/>
                </a:lnTo>
                <a:lnTo>
                  <a:pt x="1526" y="1436"/>
                </a:lnTo>
                <a:lnTo>
                  <a:pt x="1530" y="1440"/>
                </a:lnTo>
                <a:lnTo>
                  <a:pt x="1130" y="1440"/>
                </a:lnTo>
                <a:lnTo>
                  <a:pt x="1130" y="1440"/>
                </a:lnTo>
                <a:lnTo>
                  <a:pt x="1134" y="1436"/>
                </a:lnTo>
                <a:lnTo>
                  <a:pt x="1142" y="1418"/>
                </a:lnTo>
                <a:lnTo>
                  <a:pt x="1146" y="1406"/>
                </a:lnTo>
                <a:lnTo>
                  <a:pt x="1152" y="1390"/>
                </a:lnTo>
                <a:lnTo>
                  <a:pt x="1154" y="1372"/>
                </a:lnTo>
                <a:lnTo>
                  <a:pt x="1156" y="1348"/>
                </a:lnTo>
                <a:lnTo>
                  <a:pt x="1156" y="1110"/>
                </a:lnTo>
                <a:lnTo>
                  <a:pt x="834" y="708"/>
                </a:lnTo>
                <a:lnTo>
                  <a:pt x="834" y="708"/>
                </a:lnTo>
                <a:lnTo>
                  <a:pt x="814" y="684"/>
                </a:lnTo>
                <a:lnTo>
                  <a:pt x="794" y="664"/>
                </a:lnTo>
                <a:lnTo>
                  <a:pt x="776" y="648"/>
                </a:lnTo>
                <a:lnTo>
                  <a:pt x="762" y="636"/>
                </a:lnTo>
                <a:lnTo>
                  <a:pt x="740" y="620"/>
                </a:lnTo>
                <a:lnTo>
                  <a:pt x="732" y="616"/>
                </a:lnTo>
                <a:lnTo>
                  <a:pt x="1138" y="616"/>
                </a:lnTo>
                <a:lnTo>
                  <a:pt x="1138" y="616"/>
                </a:lnTo>
                <a:lnTo>
                  <a:pt x="1150" y="644"/>
                </a:lnTo>
                <a:lnTo>
                  <a:pt x="1168" y="678"/>
                </a:lnTo>
                <a:lnTo>
                  <a:pt x="1194" y="722"/>
                </a:lnTo>
                <a:lnTo>
                  <a:pt x="1328" y="930"/>
                </a:lnTo>
                <a:lnTo>
                  <a:pt x="1332" y="930"/>
                </a:lnTo>
                <a:lnTo>
                  <a:pt x="1468" y="722"/>
                </a:lnTo>
                <a:lnTo>
                  <a:pt x="1468" y="722"/>
                </a:lnTo>
                <a:lnTo>
                  <a:pt x="1494" y="678"/>
                </a:lnTo>
                <a:lnTo>
                  <a:pt x="1512" y="644"/>
                </a:lnTo>
                <a:lnTo>
                  <a:pt x="1522" y="624"/>
                </a:lnTo>
                <a:lnTo>
                  <a:pt x="1524" y="616"/>
                </a:lnTo>
                <a:lnTo>
                  <a:pt x="1932" y="616"/>
                </a:lnTo>
                <a:lnTo>
                  <a:pt x="1932" y="616"/>
                </a:lnTo>
                <a:lnTo>
                  <a:pt x="1924" y="620"/>
                </a:lnTo>
                <a:lnTo>
                  <a:pt x="1902" y="634"/>
                </a:lnTo>
                <a:lnTo>
                  <a:pt x="1888" y="646"/>
                </a:lnTo>
                <a:lnTo>
                  <a:pt x="1870" y="662"/>
                </a:lnTo>
                <a:lnTo>
                  <a:pt x="1850" y="682"/>
                </a:lnTo>
                <a:lnTo>
                  <a:pt x="1830" y="706"/>
                </a:lnTo>
                <a:lnTo>
                  <a:pt x="1830" y="706"/>
                </a:lnTo>
                <a:close/>
                <a:moveTo>
                  <a:pt x="2734" y="1150"/>
                </a:moveTo>
                <a:lnTo>
                  <a:pt x="2444" y="1150"/>
                </a:lnTo>
                <a:lnTo>
                  <a:pt x="2444" y="1348"/>
                </a:lnTo>
                <a:lnTo>
                  <a:pt x="2444" y="1348"/>
                </a:lnTo>
                <a:lnTo>
                  <a:pt x="2446" y="1372"/>
                </a:lnTo>
                <a:lnTo>
                  <a:pt x="2448" y="1390"/>
                </a:lnTo>
                <a:lnTo>
                  <a:pt x="2452" y="1406"/>
                </a:lnTo>
                <a:lnTo>
                  <a:pt x="2456" y="1418"/>
                </a:lnTo>
                <a:lnTo>
                  <a:pt x="2464" y="1436"/>
                </a:lnTo>
                <a:lnTo>
                  <a:pt x="2468" y="1440"/>
                </a:lnTo>
                <a:lnTo>
                  <a:pt x="2070" y="1440"/>
                </a:lnTo>
                <a:lnTo>
                  <a:pt x="2070" y="1440"/>
                </a:lnTo>
                <a:lnTo>
                  <a:pt x="2074" y="1436"/>
                </a:lnTo>
                <a:lnTo>
                  <a:pt x="2082" y="1420"/>
                </a:lnTo>
                <a:lnTo>
                  <a:pt x="2086" y="1406"/>
                </a:lnTo>
                <a:lnTo>
                  <a:pt x="2088" y="1390"/>
                </a:lnTo>
                <a:lnTo>
                  <a:pt x="2092" y="1372"/>
                </a:lnTo>
                <a:lnTo>
                  <a:pt x="2092" y="1348"/>
                </a:lnTo>
                <a:lnTo>
                  <a:pt x="2092" y="706"/>
                </a:lnTo>
                <a:lnTo>
                  <a:pt x="2092" y="706"/>
                </a:lnTo>
                <a:lnTo>
                  <a:pt x="2092" y="686"/>
                </a:lnTo>
                <a:lnTo>
                  <a:pt x="2088" y="666"/>
                </a:lnTo>
                <a:lnTo>
                  <a:pt x="2086" y="650"/>
                </a:lnTo>
                <a:lnTo>
                  <a:pt x="2082" y="638"/>
                </a:lnTo>
                <a:lnTo>
                  <a:pt x="2074" y="622"/>
                </a:lnTo>
                <a:lnTo>
                  <a:pt x="2070" y="616"/>
                </a:lnTo>
                <a:lnTo>
                  <a:pt x="2734" y="616"/>
                </a:lnTo>
                <a:lnTo>
                  <a:pt x="2734" y="616"/>
                </a:lnTo>
                <a:lnTo>
                  <a:pt x="2770" y="618"/>
                </a:lnTo>
                <a:lnTo>
                  <a:pt x="2802" y="620"/>
                </a:lnTo>
                <a:lnTo>
                  <a:pt x="2834" y="626"/>
                </a:lnTo>
                <a:lnTo>
                  <a:pt x="2864" y="634"/>
                </a:lnTo>
                <a:lnTo>
                  <a:pt x="2894" y="644"/>
                </a:lnTo>
                <a:lnTo>
                  <a:pt x="2920" y="656"/>
                </a:lnTo>
                <a:lnTo>
                  <a:pt x="2944" y="668"/>
                </a:lnTo>
                <a:lnTo>
                  <a:pt x="2966" y="684"/>
                </a:lnTo>
                <a:lnTo>
                  <a:pt x="2986" y="702"/>
                </a:lnTo>
                <a:lnTo>
                  <a:pt x="3004" y="722"/>
                </a:lnTo>
                <a:lnTo>
                  <a:pt x="3020" y="744"/>
                </a:lnTo>
                <a:lnTo>
                  <a:pt x="3032" y="768"/>
                </a:lnTo>
                <a:lnTo>
                  <a:pt x="3042" y="794"/>
                </a:lnTo>
                <a:lnTo>
                  <a:pt x="3050" y="822"/>
                </a:lnTo>
                <a:lnTo>
                  <a:pt x="3054" y="852"/>
                </a:lnTo>
                <a:lnTo>
                  <a:pt x="3056" y="884"/>
                </a:lnTo>
                <a:lnTo>
                  <a:pt x="3056" y="884"/>
                </a:lnTo>
                <a:lnTo>
                  <a:pt x="3054" y="916"/>
                </a:lnTo>
                <a:lnTo>
                  <a:pt x="3048" y="944"/>
                </a:lnTo>
                <a:lnTo>
                  <a:pt x="3042" y="972"/>
                </a:lnTo>
                <a:lnTo>
                  <a:pt x="3030" y="998"/>
                </a:lnTo>
                <a:lnTo>
                  <a:pt x="3018" y="1022"/>
                </a:lnTo>
                <a:lnTo>
                  <a:pt x="3002" y="1044"/>
                </a:lnTo>
                <a:lnTo>
                  <a:pt x="2984" y="1064"/>
                </a:lnTo>
                <a:lnTo>
                  <a:pt x="2964" y="1082"/>
                </a:lnTo>
                <a:lnTo>
                  <a:pt x="2942" y="1098"/>
                </a:lnTo>
                <a:lnTo>
                  <a:pt x="2916" y="1112"/>
                </a:lnTo>
                <a:lnTo>
                  <a:pt x="2890" y="1124"/>
                </a:lnTo>
                <a:lnTo>
                  <a:pt x="2862" y="1134"/>
                </a:lnTo>
                <a:lnTo>
                  <a:pt x="2832" y="1140"/>
                </a:lnTo>
                <a:lnTo>
                  <a:pt x="2800" y="1146"/>
                </a:lnTo>
                <a:lnTo>
                  <a:pt x="2768" y="1150"/>
                </a:lnTo>
                <a:lnTo>
                  <a:pt x="2734" y="1150"/>
                </a:lnTo>
                <a:lnTo>
                  <a:pt x="2734" y="1150"/>
                </a:lnTo>
                <a:close/>
                <a:moveTo>
                  <a:pt x="4092" y="808"/>
                </a:moveTo>
                <a:lnTo>
                  <a:pt x="4092" y="808"/>
                </a:lnTo>
                <a:lnTo>
                  <a:pt x="4084" y="804"/>
                </a:lnTo>
                <a:lnTo>
                  <a:pt x="4066" y="796"/>
                </a:lnTo>
                <a:lnTo>
                  <a:pt x="4052" y="792"/>
                </a:lnTo>
                <a:lnTo>
                  <a:pt x="4034" y="788"/>
                </a:lnTo>
                <a:lnTo>
                  <a:pt x="4014" y="786"/>
                </a:lnTo>
                <a:lnTo>
                  <a:pt x="3992" y="784"/>
                </a:lnTo>
                <a:lnTo>
                  <a:pt x="3594" y="784"/>
                </a:lnTo>
                <a:lnTo>
                  <a:pt x="3594" y="984"/>
                </a:lnTo>
                <a:lnTo>
                  <a:pt x="3914" y="984"/>
                </a:lnTo>
                <a:lnTo>
                  <a:pt x="3914" y="984"/>
                </a:lnTo>
                <a:lnTo>
                  <a:pt x="3956" y="982"/>
                </a:lnTo>
                <a:lnTo>
                  <a:pt x="3990" y="978"/>
                </a:lnTo>
                <a:lnTo>
                  <a:pt x="4020" y="972"/>
                </a:lnTo>
                <a:lnTo>
                  <a:pt x="4020" y="1168"/>
                </a:lnTo>
                <a:lnTo>
                  <a:pt x="4020" y="1168"/>
                </a:lnTo>
                <a:lnTo>
                  <a:pt x="4012" y="1166"/>
                </a:lnTo>
                <a:lnTo>
                  <a:pt x="3990" y="1160"/>
                </a:lnTo>
                <a:lnTo>
                  <a:pt x="3956" y="1154"/>
                </a:lnTo>
                <a:lnTo>
                  <a:pt x="3934" y="1152"/>
                </a:lnTo>
                <a:lnTo>
                  <a:pt x="3914" y="1150"/>
                </a:lnTo>
                <a:lnTo>
                  <a:pt x="3594" y="1150"/>
                </a:lnTo>
                <a:lnTo>
                  <a:pt x="3594" y="1348"/>
                </a:lnTo>
                <a:lnTo>
                  <a:pt x="3594" y="1348"/>
                </a:lnTo>
                <a:lnTo>
                  <a:pt x="3594" y="1370"/>
                </a:lnTo>
                <a:lnTo>
                  <a:pt x="3598" y="1390"/>
                </a:lnTo>
                <a:lnTo>
                  <a:pt x="3602" y="1406"/>
                </a:lnTo>
                <a:lnTo>
                  <a:pt x="3606" y="1418"/>
                </a:lnTo>
                <a:lnTo>
                  <a:pt x="3614" y="1434"/>
                </a:lnTo>
                <a:lnTo>
                  <a:pt x="3618" y="1440"/>
                </a:lnTo>
                <a:lnTo>
                  <a:pt x="3216" y="1440"/>
                </a:lnTo>
                <a:lnTo>
                  <a:pt x="3216" y="1440"/>
                </a:lnTo>
                <a:lnTo>
                  <a:pt x="3220" y="1434"/>
                </a:lnTo>
                <a:lnTo>
                  <a:pt x="3228" y="1418"/>
                </a:lnTo>
                <a:lnTo>
                  <a:pt x="3234" y="1406"/>
                </a:lnTo>
                <a:lnTo>
                  <a:pt x="3238" y="1390"/>
                </a:lnTo>
                <a:lnTo>
                  <a:pt x="3240" y="1370"/>
                </a:lnTo>
                <a:lnTo>
                  <a:pt x="3242" y="1348"/>
                </a:lnTo>
                <a:lnTo>
                  <a:pt x="3242" y="706"/>
                </a:lnTo>
                <a:lnTo>
                  <a:pt x="3242" y="706"/>
                </a:lnTo>
                <a:lnTo>
                  <a:pt x="3240" y="684"/>
                </a:lnTo>
                <a:lnTo>
                  <a:pt x="3238" y="666"/>
                </a:lnTo>
                <a:lnTo>
                  <a:pt x="3234" y="650"/>
                </a:lnTo>
                <a:lnTo>
                  <a:pt x="3228" y="638"/>
                </a:lnTo>
                <a:lnTo>
                  <a:pt x="3220" y="622"/>
                </a:lnTo>
                <a:lnTo>
                  <a:pt x="3216" y="616"/>
                </a:lnTo>
                <a:lnTo>
                  <a:pt x="4092" y="616"/>
                </a:lnTo>
                <a:lnTo>
                  <a:pt x="4092" y="8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4074482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ARÁTULA ESPECIAL">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2" cy="5143500"/>
          </a:xfrm>
          <a:prstGeom prst="rect">
            <a:avLst/>
          </a:prstGeom>
        </p:spPr>
      </p:pic>
      <p:sp>
        <p:nvSpPr>
          <p:cNvPr id="34" name="12 Marcador de texto">
            <a:extLst>
              <a:ext uri="{FF2B5EF4-FFF2-40B4-BE49-F238E27FC236}">
                <a16:creationId xmlns:a16="http://schemas.microsoft.com/office/drawing/2014/main" id="{6BD6B0A9-D9E2-436D-B629-3C1A8639E3DD}"/>
              </a:ext>
            </a:extLst>
          </p:cNvPr>
          <p:cNvSpPr txBox="1">
            <a:spLocks/>
          </p:cNvSpPr>
          <p:nvPr userDrawn="1"/>
        </p:nvSpPr>
        <p:spPr>
          <a:xfrm>
            <a:off x="1369684" y="3507854"/>
            <a:ext cx="4249006" cy="1015663"/>
          </a:xfrm>
          <a:prstGeom prst="rect">
            <a:avLst/>
          </a:prstGeom>
        </p:spPr>
        <p:txBody>
          <a:bodyPr wrap="square">
            <a:spAutoFit/>
          </a:bodyPr>
          <a:lstStyle>
            <a:lvl1pPr marL="0" indent="0" algn="l" defTabSz="457200" rtl="0" eaLnBrk="1" latinLnBrk="0" hangingPunct="1">
              <a:lnSpc>
                <a:spcPct val="100000"/>
              </a:lnSpc>
              <a:spcBef>
                <a:spcPts val="600"/>
              </a:spcBef>
              <a:spcAft>
                <a:spcPts val="0"/>
              </a:spcAft>
              <a:buClr>
                <a:srgbClr val="0067A8"/>
              </a:buClr>
              <a:buSzPct val="95000"/>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sz="6000" b="1" dirty="0">
                <a:solidFill>
                  <a:schemeClr val="bg1"/>
                </a:solidFill>
                <a:latin typeface="Arial Black" panose="020B0604020202020204" pitchFamily="34" charset="0"/>
                <a:cs typeface="Arial Black" panose="020B0604020202020204" pitchFamily="34" charset="0"/>
              </a:rPr>
              <a:t>ANEXOS</a:t>
            </a:r>
            <a:endParaRPr lang="es-ES" sz="6000" b="0" dirty="0">
              <a:solidFill>
                <a:schemeClr val="bg1"/>
              </a:solidFill>
            </a:endParaRPr>
          </a:p>
        </p:txBody>
      </p:sp>
      <p:sp>
        <p:nvSpPr>
          <p:cNvPr id="56" name="Graphic 25">
            <a:extLst>
              <a:ext uri="{FF2B5EF4-FFF2-40B4-BE49-F238E27FC236}">
                <a16:creationId xmlns:a16="http://schemas.microsoft.com/office/drawing/2014/main" id="{FD687678-80D5-4B96-A640-2EBC26627E0E}"/>
              </a:ext>
            </a:extLst>
          </p:cNvPr>
          <p:cNvSpPr/>
          <p:nvPr userDrawn="1"/>
        </p:nvSpPr>
        <p:spPr>
          <a:xfrm>
            <a:off x="539552" y="3726913"/>
            <a:ext cx="620991" cy="526927"/>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1EABF"/>
          </a:solidFill>
          <a:ln w="9525" cap="flat">
            <a:noFill/>
            <a:prstDash val="solid"/>
            <a:miter/>
          </a:ln>
        </p:spPr>
        <p:txBody>
          <a:bodyPr rtlCol="0" anchor="ctr"/>
          <a:lstStyle/>
          <a:p>
            <a:endParaRPr lang="x-none"/>
          </a:p>
        </p:txBody>
      </p:sp>
      <p:sp>
        <p:nvSpPr>
          <p:cNvPr id="37" name="Freeform 5"/>
          <p:cNvSpPr>
            <a:spLocks noEditPoints="1"/>
          </p:cNvSpPr>
          <p:nvPr userDrawn="1"/>
        </p:nvSpPr>
        <p:spPr bwMode="auto">
          <a:xfrm>
            <a:off x="8436617" y="144719"/>
            <a:ext cx="552254" cy="235534"/>
          </a:xfrm>
          <a:custGeom>
            <a:avLst/>
            <a:gdLst>
              <a:gd name="T0" fmla="*/ 2588 w 4816"/>
              <a:gd name="T1" fmla="*/ 996 h 2054"/>
              <a:gd name="T2" fmla="*/ 2680 w 4816"/>
              <a:gd name="T3" fmla="*/ 956 h 2054"/>
              <a:gd name="T4" fmla="*/ 2706 w 4816"/>
              <a:gd name="T5" fmla="*/ 884 h 2054"/>
              <a:gd name="T6" fmla="*/ 2688 w 4816"/>
              <a:gd name="T7" fmla="*/ 822 h 2054"/>
              <a:gd name="T8" fmla="*/ 2616 w 4816"/>
              <a:gd name="T9" fmla="*/ 776 h 2054"/>
              <a:gd name="T10" fmla="*/ 3726 w 4816"/>
              <a:gd name="T11" fmla="*/ 2 h 2054"/>
              <a:gd name="T12" fmla="*/ 3374 w 4816"/>
              <a:gd name="T13" fmla="*/ 88 h 2054"/>
              <a:gd name="T14" fmla="*/ 3082 w 4816"/>
              <a:gd name="T15" fmla="*/ 284 h 2054"/>
              <a:gd name="T16" fmla="*/ 2890 w 4816"/>
              <a:gd name="T17" fmla="*/ 326 h 2054"/>
              <a:gd name="T18" fmla="*/ 2608 w 4816"/>
              <a:gd name="T19" fmla="*/ 114 h 2054"/>
              <a:gd name="T20" fmla="*/ 2264 w 4816"/>
              <a:gd name="T21" fmla="*/ 8 h 2054"/>
              <a:gd name="T22" fmla="*/ 1954 w 4816"/>
              <a:gd name="T23" fmla="*/ 16 h 2054"/>
              <a:gd name="T24" fmla="*/ 1620 w 4816"/>
              <a:gd name="T25" fmla="*/ 142 h 2054"/>
              <a:gd name="T26" fmla="*/ 1352 w 4816"/>
              <a:gd name="T27" fmla="*/ 370 h 2054"/>
              <a:gd name="T28" fmla="*/ 262 w 4816"/>
              <a:gd name="T29" fmla="*/ 2016 h 2054"/>
              <a:gd name="T30" fmla="*/ 1432 w 4816"/>
              <a:gd name="T31" fmla="*/ 1772 h 2054"/>
              <a:gd name="T32" fmla="*/ 1726 w 4816"/>
              <a:gd name="T33" fmla="*/ 1968 h 2054"/>
              <a:gd name="T34" fmla="*/ 2078 w 4816"/>
              <a:gd name="T35" fmla="*/ 2052 h 2054"/>
              <a:gd name="T36" fmla="*/ 2384 w 4816"/>
              <a:gd name="T37" fmla="*/ 2024 h 2054"/>
              <a:gd name="T38" fmla="*/ 2710 w 4816"/>
              <a:gd name="T39" fmla="*/ 1882 h 2054"/>
              <a:gd name="T40" fmla="*/ 2964 w 4816"/>
              <a:gd name="T41" fmla="*/ 1640 h 2054"/>
              <a:gd name="T42" fmla="*/ 3170 w 4816"/>
              <a:gd name="T43" fmla="*/ 1848 h 2054"/>
              <a:gd name="T44" fmla="*/ 3486 w 4816"/>
              <a:gd name="T45" fmla="*/ 2008 h 2054"/>
              <a:gd name="T46" fmla="*/ 3788 w 4816"/>
              <a:gd name="T47" fmla="*/ 2054 h 2054"/>
              <a:gd name="T48" fmla="*/ 4094 w 4816"/>
              <a:gd name="T49" fmla="*/ 2008 h 2054"/>
              <a:gd name="T50" fmla="*/ 4364 w 4816"/>
              <a:gd name="T51" fmla="*/ 1878 h 2054"/>
              <a:gd name="T52" fmla="*/ 4582 w 4816"/>
              <a:gd name="T53" fmla="*/ 1680 h 2054"/>
              <a:gd name="T54" fmla="*/ 4736 w 4816"/>
              <a:gd name="T55" fmla="*/ 1428 h 2054"/>
              <a:gd name="T56" fmla="*/ 4812 w 4816"/>
              <a:gd name="T57" fmla="*/ 1132 h 2054"/>
              <a:gd name="T58" fmla="*/ 4804 w 4816"/>
              <a:gd name="T59" fmla="*/ 872 h 2054"/>
              <a:gd name="T60" fmla="*/ 4716 w 4816"/>
              <a:gd name="T61" fmla="*/ 582 h 2054"/>
              <a:gd name="T62" fmla="*/ 4550 w 4816"/>
              <a:gd name="T63" fmla="*/ 338 h 2054"/>
              <a:gd name="T64" fmla="*/ 4322 w 4816"/>
              <a:gd name="T65" fmla="*/ 150 h 2054"/>
              <a:gd name="T66" fmla="*/ 4046 w 4816"/>
              <a:gd name="T67" fmla="*/ 32 h 2054"/>
              <a:gd name="T68" fmla="*/ 3788 w 4816"/>
              <a:gd name="T69" fmla="*/ 0 h 2054"/>
              <a:gd name="T70" fmla="*/ 1510 w 4816"/>
              <a:gd name="T71" fmla="*/ 1390 h 2054"/>
              <a:gd name="T72" fmla="*/ 1130 w 4816"/>
              <a:gd name="T73" fmla="*/ 1440 h 2054"/>
              <a:gd name="T74" fmla="*/ 1156 w 4816"/>
              <a:gd name="T75" fmla="*/ 1348 h 2054"/>
              <a:gd name="T76" fmla="*/ 776 w 4816"/>
              <a:gd name="T77" fmla="*/ 648 h 2054"/>
              <a:gd name="T78" fmla="*/ 1150 w 4816"/>
              <a:gd name="T79" fmla="*/ 644 h 2054"/>
              <a:gd name="T80" fmla="*/ 1468 w 4816"/>
              <a:gd name="T81" fmla="*/ 722 h 2054"/>
              <a:gd name="T82" fmla="*/ 1932 w 4816"/>
              <a:gd name="T83" fmla="*/ 616 h 2054"/>
              <a:gd name="T84" fmla="*/ 1830 w 4816"/>
              <a:gd name="T85" fmla="*/ 706 h 2054"/>
              <a:gd name="T86" fmla="*/ 2446 w 4816"/>
              <a:gd name="T87" fmla="*/ 1372 h 2054"/>
              <a:gd name="T88" fmla="*/ 2070 w 4816"/>
              <a:gd name="T89" fmla="*/ 1440 h 2054"/>
              <a:gd name="T90" fmla="*/ 2092 w 4816"/>
              <a:gd name="T91" fmla="*/ 1372 h 2054"/>
              <a:gd name="T92" fmla="*/ 2086 w 4816"/>
              <a:gd name="T93" fmla="*/ 650 h 2054"/>
              <a:gd name="T94" fmla="*/ 2770 w 4816"/>
              <a:gd name="T95" fmla="*/ 618 h 2054"/>
              <a:gd name="T96" fmla="*/ 2944 w 4816"/>
              <a:gd name="T97" fmla="*/ 668 h 2054"/>
              <a:gd name="T98" fmla="*/ 3042 w 4816"/>
              <a:gd name="T99" fmla="*/ 794 h 2054"/>
              <a:gd name="T100" fmla="*/ 3048 w 4816"/>
              <a:gd name="T101" fmla="*/ 944 h 2054"/>
              <a:gd name="T102" fmla="*/ 2964 w 4816"/>
              <a:gd name="T103" fmla="*/ 1082 h 2054"/>
              <a:gd name="T104" fmla="*/ 2800 w 4816"/>
              <a:gd name="T105" fmla="*/ 1146 h 2054"/>
              <a:gd name="T106" fmla="*/ 4084 w 4816"/>
              <a:gd name="T107" fmla="*/ 804 h 2054"/>
              <a:gd name="T108" fmla="*/ 3594 w 4816"/>
              <a:gd name="T109" fmla="*/ 784 h 2054"/>
              <a:gd name="T110" fmla="*/ 4020 w 4816"/>
              <a:gd name="T111" fmla="*/ 972 h 2054"/>
              <a:gd name="T112" fmla="*/ 3934 w 4816"/>
              <a:gd name="T113" fmla="*/ 1152 h 2054"/>
              <a:gd name="T114" fmla="*/ 3598 w 4816"/>
              <a:gd name="T115" fmla="*/ 1390 h 2054"/>
              <a:gd name="T116" fmla="*/ 3216 w 4816"/>
              <a:gd name="T117" fmla="*/ 1440 h 2054"/>
              <a:gd name="T118" fmla="*/ 3242 w 4816"/>
              <a:gd name="T119" fmla="*/ 1348 h 2054"/>
              <a:gd name="T120" fmla="*/ 3228 w 4816"/>
              <a:gd name="T121" fmla="*/ 63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6" h="2054">
                <a:moveTo>
                  <a:pt x="2560" y="770"/>
                </a:moveTo>
                <a:lnTo>
                  <a:pt x="2446" y="770"/>
                </a:lnTo>
                <a:lnTo>
                  <a:pt x="2446" y="998"/>
                </a:lnTo>
                <a:lnTo>
                  <a:pt x="2558" y="998"/>
                </a:lnTo>
                <a:lnTo>
                  <a:pt x="2558" y="998"/>
                </a:lnTo>
                <a:lnTo>
                  <a:pt x="2588" y="996"/>
                </a:lnTo>
                <a:lnTo>
                  <a:pt x="2616" y="992"/>
                </a:lnTo>
                <a:lnTo>
                  <a:pt x="2640" y="984"/>
                </a:lnTo>
                <a:lnTo>
                  <a:pt x="2652" y="978"/>
                </a:lnTo>
                <a:lnTo>
                  <a:pt x="2662" y="972"/>
                </a:lnTo>
                <a:lnTo>
                  <a:pt x="2672" y="964"/>
                </a:lnTo>
                <a:lnTo>
                  <a:pt x="2680" y="956"/>
                </a:lnTo>
                <a:lnTo>
                  <a:pt x="2688" y="948"/>
                </a:lnTo>
                <a:lnTo>
                  <a:pt x="2694" y="936"/>
                </a:lnTo>
                <a:lnTo>
                  <a:pt x="2700" y="926"/>
                </a:lnTo>
                <a:lnTo>
                  <a:pt x="2702" y="912"/>
                </a:lnTo>
                <a:lnTo>
                  <a:pt x="2706" y="898"/>
                </a:lnTo>
                <a:lnTo>
                  <a:pt x="2706" y="884"/>
                </a:lnTo>
                <a:lnTo>
                  <a:pt x="2706" y="884"/>
                </a:lnTo>
                <a:lnTo>
                  <a:pt x="2706" y="868"/>
                </a:lnTo>
                <a:lnTo>
                  <a:pt x="2702" y="856"/>
                </a:lnTo>
                <a:lnTo>
                  <a:pt x="2700" y="842"/>
                </a:lnTo>
                <a:lnTo>
                  <a:pt x="2694" y="832"/>
                </a:lnTo>
                <a:lnTo>
                  <a:pt x="2688" y="822"/>
                </a:lnTo>
                <a:lnTo>
                  <a:pt x="2680" y="812"/>
                </a:lnTo>
                <a:lnTo>
                  <a:pt x="2672" y="804"/>
                </a:lnTo>
                <a:lnTo>
                  <a:pt x="2662" y="796"/>
                </a:lnTo>
                <a:lnTo>
                  <a:pt x="2652" y="790"/>
                </a:lnTo>
                <a:lnTo>
                  <a:pt x="2642" y="784"/>
                </a:lnTo>
                <a:lnTo>
                  <a:pt x="2616" y="776"/>
                </a:lnTo>
                <a:lnTo>
                  <a:pt x="2590" y="772"/>
                </a:lnTo>
                <a:lnTo>
                  <a:pt x="2560" y="770"/>
                </a:lnTo>
                <a:lnTo>
                  <a:pt x="2560" y="770"/>
                </a:lnTo>
                <a:close/>
                <a:moveTo>
                  <a:pt x="3788" y="0"/>
                </a:moveTo>
                <a:lnTo>
                  <a:pt x="3788" y="0"/>
                </a:lnTo>
                <a:lnTo>
                  <a:pt x="3726" y="2"/>
                </a:lnTo>
                <a:lnTo>
                  <a:pt x="3664" y="8"/>
                </a:lnTo>
                <a:lnTo>
                  <a:pt x="3604" y="16"/>
                </a:lnTo>
                <a:lnTo>
                  <a:pt x="3544" y="30"/>
                </a:lnTo>
                <a:lnTo>
                  <a:pt x="3486" y="46"/>
                </a:lnTo>
                <a:lnTo>
                  <a:pt x="3428" y="66"/>
                </a:lnTo>
                <a:lnTo>
                  <a:pt x="3374" y="88"/>
                </a:lnTo>
                <a:lnTo>
                  <a:pt x="3320" y="114"/>
                </a:lnTo>
                <a:lnTo>
                  <a:pt x="3268" y="142"/>
                </a:lnTo>
                <a:lnTo>
                  <a:pt x="3218" y="174"/>
                </a:lnTo>
                <a:lnTo>
                  <a:pt x="3170" y="208"/>
                </a:lnTo>
                <a:lnTo>
                  <a:pt x="3124" y="244"/>
                </a:lnTo>
                <a:lnTo>
                  <a:pt x="3082" y="284"/>
                </a:lnTo>
                <a:lnTo>
                  <a:pt x="3040" y="326"/>
                </a:lnTo>
                <a:lnTo>
                  <a:pt x="3000" y="370"/>
                </a:lnTo>
                <a:lnTo>
                  <a:pt x="2964" y="416"/>
                </a:lnTo>
                <a:lnTo>
                  <a:pt x="2964" y="416"/>
                </a:lnTo>
                <a:lnTo>
                  <a:pt x="2928" y="370"/>
                </a:lnTo>
                <a:lnTo>
                  <a:pt x="2890" y="326"/>
                </a:lnTo>
                <a:lnTo>
                  <a:pt x="2848" y="284"/>
                </a:lnTo>
                <a:lnTo>
                  <a:pt x="2804" y="244"/>
                </a:lnTo>
                <a:lnTo>
                  <a:pt x="2758" y="208"/>
                </a:lnTo>
                <a:lnTo>
                  <a:pt x="2710" y="174"/>
                </a:lnTo>
                <a:lnTo>
                  <a:pt x="2660" y="142"/>
                </a:lnTo>
                <a:lnTo>
                  <a:pt x="2608" y="114"/>
                </a:lnTo>
                <a:lnTo>
                  <a:pt x="2554" y="88"/>
                </a:lnTo>
                <a:lnTo>
                  <a:pt x="2500" y="66"/>
                </a:lnTo>
                <a:lnTo>
                  <a:pt x="2442" y="46"/>
                </a:lnTo>
                <a:lnTo>
                  <a:pt x="2384" y="30"/>
                </a:lnTo>
                <a:lnTo>
                  <a:pt x="2326" y="16"/>
                </a:lnTo>
                <a:lnTo>
                  <a:pt x="2264" y="8"/>
                </a:lnTo>
                <a:lnTo>
                  <a:pt x="2204" y="2"/>
                </a:lnTo>
                <a:lnTo>
                  <a:pt x="2140" y="0"/>
                </a:lnTo>
                <a:lnTo>
                  <a:pt x="2140" y="0"/>
                </a:lnTo>
                <a:lnTo>
                  <a:pt x="2078" y="2"/>
                </a:lnTo>
                <a:lnTo>
                  <a:pt x="2016" y="8"/>
                </a:lnTo>
                <a:lnTo>
                  <a:pt x="1954" y="16"/>
                </a:lnTo>
                <a:lnTo>
                  <a:pt x="1896" y="30"/>
                </a:lnTo>
                <a:lnTo>
                  <a:pt x="1838" y="46"/>
                </a:lnTo>
                <a:lnTo>
                  <a:pt x="1780" y="66"/>
                </a:lnTo>
                <a:lnTo>
                  <a:pt x="1726" y="88"/>
                </a:lnTo>
                <a:lnTo>
                  <a:pt x="1672" y="114"/>
                </a:lnTo>
                <a:lnTo>
                  <a:pt x="1620" y="142"/>
                </a:lnTo>
                <a:lnTo>
                  <a:pt x="1570" y="174"/>
                </a:lnTo>
                <a:lnTo>
                  <a:pt x="1522" y="208"/>
                </a:lnTo>
                <a:lnTo>
                  <a:pt x="1476" y="244"/>
                </a:lnTo>
                <a:lnTo>
                  <a:pt x="1432" y="284"/>
                </a:lnTo>
                <a:lnTo>
                  <a:pt x="1392" y="326"/>
                </a:lnTo>
                <a:lnTo>
                  <a:pt x="1352" y="370"/>
                </a:lnTo>
                <a:lnTo>
                  <a:pt x="1316" y="416"/>
                </a:lnTo>
                <a:lnTo>
                  <a:pt x="1316" y="38"/>
                </a:lnTo>
                <a:lnTo>
                  <a:pt x="0" y="38"/>
                </a:lnTo>
                <a:lnTo>
                  <a:pt x="0" y="616"/>
                </a:lnTo>
                <a:lnTo>
                  <a:pt x="262" y="616"/>
                </a:lnTo>
                <a:lnTo>
                  <a:pt x="262" y="2016"/>
                </a:lnTo>
                <a:lnTo>
                  <a:pt x="1316" y="2016"/>
                </a:lnTo>
                <a:lnTo>
                  <a:pt x="1316" y="1640"/>
                </a:lnTo>
                <a:lnTo>
                  <a:pt x="1316" y="1640"/>
                </a:lnTo>
                <a:lnTo>
                  <a:pt x="1352" y="1686"/>
                </a:lnTo>
                <a:lnTo>
                  <a:pt x="1392" y="1730"/>
                </a:lnTo>
                <a:lnTo>
                  <a:pt x="1432" y="1772"/>
                </a:lnTo>
                <a:lnTo>
                  <a:pt x="1476" y="1810"/>
                </a:lnTo>
                <a:lnTo>
                  <a:pt x="1522" y="1848"/>
                </a:lnTo>
                <a:lnTo>
                  <a:pt x="1570" y="1882"/>
                </a:lnTo>
                <a:lnTo>
                  <a:pt x="1620" y="1914"/>
                </a:lnTo>
                <a:lnTo>
                  <a:pt x="1672" y="1942"/>
                </a:lnTo>
                <a:lnTo>
                  <a:pt x="1726" y="1968"/>
                </a:lnTo>
                <a:lnTo>
                  <a:pt x="1780" y="1990"/>
                </a:lnTo>
                <a:lnTo>
                  <a:pt x="1838" y="2008"/>
                </a:lnTo>
                <a:lnTo>
                  <a:pt x="1896" y="2024"/>
                </a:lnTo>
                <a:lnTo>
                  <a:pt x="1954" y="2038"/>
                </a:lnTo>
                <a:lnTo>
                  <a:pt x="2016" y="2046"/>
                </a:lnTo>
                <a:lnTo>
                  <a:pt x="2078" y="2052"/>
                </a:lnTo>
                <a:lnTo>
                  <a:pt x="2140" y="2054"/>
                </a:lnTo>
                <a:lnTo>
                  <a:pt x="2140" y="2054"/>
                </a:lnTo>
                <a:lnTo>
                  <a:pt x="2204" y="2052"/>
                </a:lnTo>
                <a:lnTo>
                  <a:pt x="2264" y="2046"/>
                </a:lnTo>
                <a:lnTo>
                  <a:pt x="2326" y="2038"/>
                </a:lnTo>
                <a:lnTo>
                  <a:pt x="2384" y="2024"/>
                </a:lnTo>
                <a:lnTo>
                  <a:pt x="2442" y="2008"/>
                </a:lnTo>
                <a:lnTo>
                  <a:pt x="2500" y="1990"/>
                </a:lnTo>
                <a:lnTo>
                  <a:pt x="2554" y="1968"/>
                </a:lnTo>
                <a:lnTo>
                  <a:pt x="2608" y="1942"/>
                </a:lnTo>
                <a:lnTo>
                  <a:pt x="2660" y="1914"/>
                </a:lnTo>
                <a:lnTo>
                  <a:pt x="2710" y="1882"/>
                </a:lnTo>
                <a:lnTo>
                  <a:pt x="2758" y="1848"/>
                </a:lnTo>
                <a:lnTo>
                  <a:pt x="2804" y="1810"/>
                </a:lnTo>
                <a:lnTo>
                  <a:pt x="2848" y="1772"/>
                </a:lnTo>
                <a:lnTo>
                  <a:pt x="2890" y="1730"/>
                </a:lnTo>
                <a:lnTo>
                  <a:pt x="2928" y="1686"/>
                </a:lnTo>
                <a:lnTo>
                  <a:pt x="2964" y="1640"/>
                </a:lnTo>
                <a:lnTo>
                  <a:pt x="2964" y="1640"/>
                </a:lnTo>
                <a:lnTo>
                  <a:pt x="3000" y="1686"/>
                </a:lnTo>
                <a:lnTo>
                  <a:pt x="3040" y="1730"/>
                </a:lnTo>
                <a:lnTo>
                  <a:pt x="3082" y="1772"/>
                </a:lnTo>
                <a:lnTo>
                  <a:pt x="3124" y="1810"/>
                </a:lnTo>
                <a:lnTo>
                  <a:pt x="3170" y="1848"/>
                </a:lnTo>
                <a:lnTo>
                  <a:pt x="3218" y="1882"/>
                </a:lnTo>
                <a:lnTo>
                  <a:pt x="3268" y="1914"/>
                </a:lnTo>
                <a:lnTo>
                  <a:pt x="3320" y="1942"/>
                </a:lnTo>
                <a:lnTo>
                  <a:pt x="3374" y="1968"/>
                </a:lnTo>
                <a:lnTo>
                  <a:pt x="3428" y="1990"/>
                </a:lnTo>
                <a:lnTo>
                  <a:pt x="3486" y="2008"/>
                </a:lnTo>
                <a:lnTo>
                  <a:pt x="3544" y="2024"/>
                </a:lnTo>
                <a:lnTo>
                  <a:pt x="3604" y="2038"/>
                </a:lnTo>
                <a:lnTo>
                  <a:pt x="3664" y="2046"/>
                </a:lnTo>
                <a:lnTo>
                  <a:pt x="3726" y="2052"/>
                </a:lnTo>
                <a:lnTo>
                  <a:pt x="3788" y="2054"/>
                </a:lnTo>
                <a:lnTo>
                  <a:pt x="3788" y="2054"/>
                </a:lnTo>
                <a:lnTo>
                  <a:pt x="3842" y="2052"/>
                </a:lnTo>
                <a:lnTo>
                  <a:pt x="3894" y="2048"/>
                </a:lnTo>
                <a:lnTo>
                  <a:pt x="3946" y="2042"/>
                </a:lnTo>
                <a:lnTo>
                  <a:pt x="3996" y="2034"/>
                </a:lnTo>
                <a:lnTo>
                  <a:pt x="4046" y="2022"/>
                </a:lnTo>
                <a:lnTo>
                  <a:pt x="4094" y="2008"/>
                </a:lnTo>
                <a:lnTo>
                  <a:pt x="4142" y="1992"/>
                </a:lnTo>
                <a:lnTo>
                  <a:pt x="4188" y="1974"/>
                </a:lnTo>
                <a:lnTo>
                  <a:pt x="4234" y="1954"/>
                </a:lnTo>
                <a:lnTo>
                  <a:pt x="4278" y="1930"/>
                </a:lnTo>
                <a:lnTo>
                  <a:pt x="4322" y="1906"/>
                </a:lnTo>
                <a:lnTo>
                  <a:pt x="4364" y="1878"/>
                </a:lnTo>
                <a:lnTo>
                  <a:pt x="4404" y="1850"/>
                </a:lnTo>
                <a:lnTo>
                  <a:pt x="4442" y="1820"/>
                </a:lnTo>
                <a:lnTo>
                  <a:pt x="4480" y="1788"/>
                </a:lnTo>
                <a:lnTo>
                  <a:pt x="4516" y="1754"/>
                </a:lnTo>
                <a:lnTo>
                  <a:pt x="4550" y="1718"/>
                </a:lnTo>
                <a:lnTo>
                  <a:pt x="4582" y="1680"/>
                </a:lnTo>
                <a:lnTo>
                  <a:pt x="4612" y="1642"/>
                </a:lnTo>
                <a:lnTo>
                  <a:pt x="4640" y="1602"/>
                </a:lnTo>
                <a:lnTo>
                  <a:pt x="4668" y="1560"/>
                </a:lnTo>
                <a:lnTo>
                  <a:pt x="4692" y="1518"/>
                </a:lnTo>
                <a:lnTo>
                  <a:pt x="4716" y="1472"/>
                </a:lnTo>
                <a:lnTo>
                  <a:pt x="4736" y="1428"/>
                </a:lnTo>
                <a:lnTo>
                  <a:pt x="4754" y="1380"/>
                </a:lnTo>
                <a:lnTo>
                  <a:pt x="4770" y="1334"/>
                </a:lnTo>
                <a:lnTo>
                  <a:pt x="4784" y="1284"/>
                </a:lnTo>
                <a:lnTo>
                  <a:pt x="4796" y="1234"/>
                </a:lnTo>
                <a:lnTo>
                  <a:pt x="4804" y="1184"/>
                </a:lnTo>
                <a:lnTo>
                  <a:pt x="4812" y="1132"/>
                </a:lnTo>
                <a:lnTo>
                  <a:pt x="4816" y="1080"/>
                </a:lnTo>
                <a:lnTo>
                  <a:pt x="4816" y="1028"/>
                </a:lnTo>
                <a:lnTo>
                  <a:pt x="4816" y="1028"/>
                </a:lnTo>
                <a:lnTo>
                  <a:pt x="4816" y="976"/>
                </a:lnTo>
                <a:lnTo>
                  <a:pt x="4812" y="922"/>
                </a:lnTo>
                <a:lnTo>
                  <a:pt x="4804" y="872"/>
                </a:lnTo>
                <a:lnTo>
                  <a:pt x="4796" y="820"/>
                </a:lnTo>
                <a:lnTo>
                  <a:pt x="4784" y="772"/>
                </a:lnTo>
                <a:lnTo>
                  <a:pt x="4770" y="722"/>
                </a:lnTo>
                <a:lnTo>
                  <a:pt x="4754" y="674"/>
                </a:lnTo>
                <a:lnTo>
                  <a:pt x="4736" y="628"/>
                </a:lnTo>
                <a:lnTo>
                  <a:pt x="4716" y="582"/>
                </a:lnTo>
                <a:lnTo>
                  <a:pt x="4692" y="538"/>
                </a:lnTo>
                <a:lnTo>
                  <a:pt x="4668" y="496"/>
                </a:lnTo>
                <a:lnTo>
                  <a:pt x="4640" y="454"/>
                </a:lnTo>
                <a:lnTo>
                  <a:pt x="4612" y="414"/>
                </a:lnTo>
                <a:lnTo>
                  <a:pt x="4582" y="374"/>
                </a:lnTo>
                <a:lnTo>
                  <a:pt x="4550" y="338"/>
                </a:lnTo>
                <a:lnTo>
                  <a:pt x="4516" y="302"/>
                </a:lnTo>
                <a:lnTo>
                  <a:pt x="4480" y="268"/>
                </a:lnTo>
                <a:lnTo>
                  <a:pt x="4442" y="236"/>
                </a:lnTo>
                <a:lnTo>
                  <a:pt x="4404" y="204"/>
                </a:lnTo>
                <a:lnTo>
                  <a:pt x="4364" y="176"/>
                </a:lnTo>
                <a:lnTo>
                  <a:pt x="4322" y="150"/>
                </a:lnTo>
                <a:lnTo>
                  <a:pt x="4278" y="124"/>
                </a:lnTo>
                <a:lnTo>
                  <a:pt x="4234" y="102"/>
                </a:lnTo>
                <a:lnTo>
                  <a:pt x="4188" y="80"/>
                </a:lnTo>
                <a:lnTo>
                  <a:pt x="4142" y="62"/>
                </a:lnTo>
                <a:lnTo>
                  <a:pt x="4094" y="46"/>
                </a:lnTo>
                <a:lnTo>
                  <a:pt x="4046" y="32"/>
                </a:lnTo>
                <a:lnTo>
                  <a:pt x="3996" y="20"/>
                </a:lnTo>
                <a:lnTo>
                  <a:pt x="3946" y="12"/>
                </a:lnTo>
                <a:lnTo>
                  <a:pt x="3894" y="6"/>
                </a:lnTo>
                <a:lnTo>
                  <a:pt x="3842" y="2"/>
                </a:lnTo>
                <a:lnTo>
                  <a:pt x="3788" y="0"/>
                </a:lnTo>
                <a:lnTo>
                  <a:pt x="3788" y="0"/>
                </a:lnTo>
                <a:close/>
                <a:moveTo>
                  <a:pt x="1830" y="706"/>
                </a:moveTo>
                <a:lnTo>
                  <a:pt x="1506" y="1110"/>
                </a:lnTo>
                <a:lnTo>
                  <a:pt x="1506" y="1348"/>
                </a:lnTo>
                <a:lnTo>
                  <a:pt x="1506" y="1348"/>
                </a:lnTo>
                <a:lnTo>
                  <a:pt x="1506" y="1372"/>
                </a:lnTo>
                <a:lnTo>
                  <a:pt x="1510" y="1390"/>
                </a:lnTo>
                <a:lnTo>
                  <a:pt x="1514" y="1406"/>
                </a:lnTo>
                <a:lnTo>
                  <a:pt x="1518" y="1418"/>
                </a:lnTo>
                <a:lnTo>
                  <a:pt x="1526" y="1436"/>
                </a:lnTo>
                <a:lnTo>
                  <a:pt x="1530" y="1440"/>
                </a:lnTo>
                <a:lnTo>
                  <a:pt x="1130" y="1440"/>
                </a:lnTo>
                <a:lnTo>
                  <a:pt x="1130" y="1440"/>
                </a:lnTo>
                <a:lnTo>
                  <a:pt x="1134" y="1436"/>
                </a:lnTo>
                <a:lnTo>
                  <a:pt x="1142" y="1418"/>
                </a:lnTo>
                <a:lnTo>
                  <a:pt x="1146" y="1406"/>
                </a:lnTo>
                <a:lnTo>
                  <a:pt x="1152" y="1390"/>
                </a:lnTo>
                <a:lnTo>
                  <a:pt x="1154" y="1372"/>
                </a:lnTo>
                <a:lnTo>
                  <a:pt x="1156" y="1348"/>
                </a:lnTo>
                <a:lnTo>
                  <a:pt x="1156" y="1110"/>
                </a:lnTo>
                <a:lnTo>
                  <a:pt x="834" y="708"/>
                </a:lnTo>
                <a:lnTo>
                  <a:pt x="834" y="708"/>
                </a:lnTo>
                <a:lnTo>
                  <a:pt x="814" y="684"/>
                </a:lnTo>
                <a:lnTo>
                  <a:pt x="794" y="664"/>
                </a:lnTo>
                <a:lnTo>
                  <a:pt x="776" y="648"/>
                </a:lnTo>
                <a:lnTo>
                  <a:pt x="762" y="636"/>
                </a:lnTo>
                <a:lnTo>
                  <a:pt x="740" y="620"/>
                </a:lnTo>
                <a:lnTo>
                  <a:pt x="732" y="616"/>
                </a:lnTo>
                <a:lnTo>
                  <a:pt x="1138" y="616"/>
                </a:lnTo>
                <a:lnTo>
                  <a:pt x="1138" y="616"/>
                </a:lnTo>
                <a:lnTo>
                  <a:pt x="1150" y="644"/>
                </a:lnTo>
                <a:lnTo>
                  <a:pt x="1168" y="678"/>
                </a:lnTo>
                <a:lnTo>
                  <a:pt x="1194" y="722"/>
                </a:lnTo>
                <a:lnTo>
                  <a:pt x="1328" y="930"/>
                </a:lnTo>
                <a:lnTo>
                  <a:pt x="1332" y="930"/>
                </a:lnTo>
                <a:lnTo>
                  <a:pt x="1468" y="722"/>
                </a:lnTo>
                <a:lnTo>
                  <a:pt x="1468" y="722"/>
                </a:lnTo>
                <a:lnTo>
                  <a:pt x="1494" y="678"/>
                </a:lnTo>
                <a:lnTo>
                  <a:pt x="1512" y="644"/>
                </a:lnTo>
                <a:lnTo>
                  <a:pt x="1522" y="624"/>
                </a:lnTo>
                <a:lnTo>
                  <a:pt x="1524" y="616"/>
                </a:lnTo>
                <a:lnTo>
                  <a:pt x="1932" y="616"/>
                </a:lnTo>
                <a:lnTo>
                  <a:pt x="1932" y="616"/>
                </a:lnTo>
                <a:lnTo>
                  <a:pt x="1924" y="620"/>
                </a:lnTo>
                <a:lnTo>
                  <a:pt x="1902" y="634"/>
                </a:lnTo>
                <a:lnTo>
                  <a:pt x="1888" y="646"/>
                </a:lnTo>
                <a:lnTo>
                  <a:pt x="1870" y="662"/>
                </a:lnTo>
                <a:lnTo>
                  <a:pt x="1850" y="682"/>
                </a:lnTo>
                <a:lnTo>
                  <a:pt x="1830" y="706"/>
                </a:lnTo>
                <a:lnTo>
                  <a:pt x="1830" y="706"/>
                </a:lnTo>
                <a:close/>
                <a:moveTo>
                  <a:pt x="2734" y="1150"/>
                </a:moveTo>
                <a:lnTo>
                  <a:pt x="2444" y="1150"/>
                </a:lnTo>
                <a:lnTo>
                  <a:pt x="2444" y="1348"/>
                </a:lnTo>
                <a:lnTo>
                  <a:pt x="2444" y="1348"/>
                </a:lnTo>
                <a:lnTo>
                  <a:pt x="2446" y="1372"/>
                </a:lnTo>
                <a:lnTo>
                  <a:pt x="2448" y="1390"/>
                </a:lnTo>
                <a:lnTo>
                  <a:pt x="2452" y="1406"/>
                </a:lnTo>
                <a:lnTo>
                  <a:pt x="2456" y="1418"/>
                </a:lnTo>
                <a:lnTo>
                  <a:pt x="2464" y="1436"/>
                </a:lnTo>
                <a:lnTo>
                  <a:pt x="2468" y="1440"/>
                </a:lnTo>
                <a:lnTo>
                  <a:pt x="2070" y="1440"/>
                </a:lnTo>
                <a:lnTo>
                  <a:pt x="2070" y="1440"/>
                </a:lnTo>
                <a:lnTo>
                  <a:pt x="2074" y="1436"/>
                </a:lnTo>
                <a:lnTo>
                  <a:pt x="2082" y="1420"/>
                </a:lnTo>
                <a:lnTo>
                  <a:pt x="2086" y="1406"/>
                </a:lnTo>
                <a:lnTo>
                  <a:pt x="2088" y="1390"/>
                </a:lnTo>
                <a:lnTo>
                  <a:pt x="2092" y="1372"/>
                </a:lnTo>
                <a:lnTo>
                  <a:pt x="2092" y="1348"/>
                </a:lnTo>
                <a:lnTo>
                  <a:pt x="2092" y="706"/>
                </a:lnTo>
                <a:lnTo>
                  <a:pt x="2092" y="706"/>
                </a:lnTo>
                <a:lnTo>
                  <a:pt x="2092" y="686"/>
                </a:lnTo>
                <a:lnTo>
                  <a:pt x="2088" y="666"/>
                </a:lnTo>
                <a:lnTo>
                  <a:pt x="2086" y="650"/>
                </a:lnTo>
                <a:lnTo>
                  <a:pt x="2082" y="638"/>
                </a:lnTo>
                <a:lnTo>
                  <a:pt x="2074" y="622"/>
                </a:lnTo>
                <a:lnTo>
                  <a:pt x="2070" y="616"/>
                </a:lnTo>
                <a:lnTo>
                  <a:pt x="2734" y="616"/>
                </a:lnTo>
                <a:lnTo>
                  <a:pt x="2734" y="616"/>
                </a:lnTo>
                <a:lnTo>
                  <a:pt x="2770" y="618"/>
                </a:lnTo>
                <a:lnTo>
                  <a:pt x="2802" y="620"/>
                </a:lnTo>
                <a:lnTo>
                  <a:pt x="2834" y="626"/>
                </a:lnTo>
                <a:lnTo>
                  <a:pt x="2864" y="634"/>
                </a:lnTo>
                <a:lnTo>
                  <a:pt x="2894" y="644"/>
                </a:lnTo>
                <a:lnTo>
                  <a:pt x="2920" y="656"/>
                </a:lnTo>
                <a:lnTo>
                  <a:pt x="2944" y="668"/>
                </a:lnTo>
                <a:lnTo>
                  <a:pt x="2966" y="684"/>
                </a:lnTo>
                <a:lnTo>
                  <a:pt x="2986" y="702"/>
                </a:lnTo>
                <a:lnTo>
                  <a:pt x="3004" y="722"/>
                </a:lnTo>
                <a:lnTo>
                  <a:pt x="3020" y="744"/>
                </a:lnTo>
                <a:lnTo>
                  <a:pt x="3032" y="768"/>
                </a:lnTo>
                <a:lnTo>
                  <a:pt x="3042" y="794"/>
                </a:lnTo>
                <a:lnTo>
                  <a:pt x="3050" y="822"/>
                </a:lnTo>
                <a:lnTo>
                  <a:pt x="3054" y="852"/>
                </a:lnTo>
                <a:lnTo>
                  <a:pt x="3056" y="884"/>
                </a:lnTo>
                <a:lnTo>
                  <a:pt x="3056" y="884"/>
                </a:lnTo>
                <a:lnTo>
                  <a:pt x="3054" y="916"/>
                </a:lnTo>
                <a:lnTo>
                  <a:pt x="3048" y="944"/>
                </a:lnTo>
                <a:lnTo>
                  <a:pt x="3042" y="972"/>
                </a:lnTo>
                <a:lnTo>
                  <a:pt x="3030" y="998"/>
                </a:lnTo>
                <a:lnTo>
                  <a:pt x="3018" y="1022"/>
                </a:lnTo>
                <a:lnTo>
                  <a:pt x="3002" y="1044"/>
                </a:lnTo>
                <a:lnTo>
                  <a:pt x="2984" y="1064"/>
                </a:lnTo>
                <a:lnTo>
                  <a:pt x="2964" y="1082"/>
                </a:lnTo>
                <a:lnTo>
                  <a:pt x="2942" y="1098"/>
                </a:lnTo>
                <a:lnTo>
                  <a:pt x="2916" y="1112"/>
                </a:lnTo>
                <a:lnTo>
                  <a:pt x="2890" y="1124"/>
                </a:lnTo>
                <a:lnTo>
                  <a:pt x="2862" y="1134"/>
                </a:lnTo>
                <a:lnTo>
                  <a:pt x="2832" y="1140"/>
                </a:lnTo>
                <a:lnTo>
                  <a:pt x="2800" y="1146"/>
                </a:lnTo>
                <a:lnTo>
                  <a:pt x="2768" y="1150"/>
                </a:lnTo>
                <a:lnTo>
                  <a:pt x="2734" y="1150"/>
                </a:lnTo>
                <a:lnTo>
                  <a:pt x="2734" y="1150"/>
                </a:lnTo>
                <a:close/>
                <a:moveTo>
                  <a:pt x="4092" y="808"/>
                </a:moveTo>
                <a:lnTo>
                  <a:pt x="4092" y="808"/>
                </a:lnTo>
                <a:lnTo>
                  <a:pt x="4084" y="804"/>
                </a:lnTo>
                <a:lnTo>
                  <a:pt x="4066" y="796"/>
                </a:lnTo>
                <a:lnTo>
                  <a:pt x="4052" y="792"/>
                </a:lnTo>
                <a:lnTo>
                  <a:pt x="4034" y="788"/>
                </a:lnTo>
                <a:lnTo>
                  <a:pt x="4014" y="786"/>
                </a:lnTo>
                <a:lnTo>
                  <a:pt x="3992" y="784"/>
                </a:lnTo>
                <a:lnTo>
                  <a:pt x="3594" y="784"/>
                </a:lnTo>
                <a:lnTo>
                  <a:pt x="3594" y="984"/>
                </a:lnTo>
                <a:lnTo>
                  <a:pt x="3914" y="984"/>
                </a:lnTo>
                <a:lnTo>
                  <a:pt x="3914" y="984"/>
                </a:lnTo>
                <a:lnTo>
                  <a:pt x="3956" y="982"/>
                </a:lnTo>
                <a:lnTo>
                  <a:pt x="3990" y="978"/>
                </a:lnTo>
                <a:lnTo>
                  <a:pt x="4020" y="972"/>
                </a:lnTo>
                <a:lnTo>
                  <a:pt x="4020" y="1168"/>
                </a:lnTo>
                <a:lnTo>
                  <a:pt x="4020" y="1168"/>
                </a:lnTo>
                <a:lnTo>
                  <a:pt x="4012" y="1166"/>
                </a:lnTo>
                <a:lnTo>
                  <a:pt x="3990" y="1160"/>
                </a:lnTo>
                <a:lnTo>
                  <a:pt x="3956" y="1154"/>
                </a:lnTo>
                <a:lnTo>
                  <a:pt x="3934" y="1152"/>
                </a:lnTo>
                <a:lnTo>
                  <a:pt x="3914" y="1150"/>
                </a:lnTo>
                <a:lnTo>
                  <a:pt x="3594" y="1150"/>
                </a:lnTo>
                <a:lnTo>
                  <a:pt x="3594" y="1348"/>
                </a:lnTo>
                <a:lnTo>
                  <a:pt x="3594" y="1348"/>
                </a:lnTo>
                <a:lnTo>
                  <a:pt x="3594" y="1370"/>
                </a:lnTo>
                <a:lnTo>
                  <a:pt x="3598" y="1390"/>
                </a:lnTo>
                <a:lnTo>
                  <a:pt x="3602" y="1406"/>
                </a:lnTo>
                <a:lnTo>
                  <a:pt x="3606" y="1418"/>
                </a:lnTo>
                <a:lnTo>
                  <a:pt x="3614" y="1434"/>
                </a:lnTo>
                <a:lnTo>
                  <a:pt x="3618" y="1440"/>
                </a:lnTo>
                <a:lnTo>
                  <a:pt x="3216" y="1440"/>
                </a:lnTo>
                <a:lnTo>
                  <a:pt x="3216" y="1440"/>
                </a:lnTo>
                <a:lnTo>
                  <a:pt x="3220" y="1434"/>
                </a:lnTo>
                <a:lnTo>
                  <a:pt x="3228" y="1418"/>
                </a:lnTo>
                <a:lnTo>
                  <a:pt x="3234" y="1406"/>
                </a:lnTo>
                <a:lnTo>
                  <a:pt x="3238" y="1390"/>
                </a:lnTo>
                <a:lnTo>
                  <a:pt x="3240" y="1370"/>
                </a:lnTo>
                <a:lnTo>
                  <a:pt x="3242" y="1348"/>
                </a:lnTo>
                <a:lnTo>
                  <a:pt x="3242" y="706"/>
                </a:lnTo>
                <a:lnTo>
                  <a:pt x="3242" y="706"/>
                </a:lnTo>
                <a:lnTo>
                  <a:pt x="3240" y="684"/>
                </a:lnTo>
                <a:lnTo>
                  <a:pt x="3238" y="666"/>
                </a:lnTo>
                <a:lnTo>
                  <a:pt x="3234" y="650"/>
                </a:lnTo>
                <a:lnTo>
                  <a:pt x="3228" y="638"/>
                </a:lnTo>
                <a:lnTo>
                  <a:pt x="3220" y="622"/>
                </a:lnTo>
                <a:lnTo>
                  <a:pt x="3216" y="616"/>
                </a:lnTo>
                <a:lnTo>
                  <a:pt x="4092" y="616"/>
                </a:lnTo>
                <a:lnTo>
                  <a:pt x="4092" y="80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088359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LORES (mantenerla oculta o borrarla)">
    <p:spTree>
      <p:nvGrpSpPr>
        <p:cNvPr id="1" name=""/>
        <p:cNvGrpSpPr/>
        <p:nvPr/>
      </p:nvGrpSpPr>
      <p:grpSpPr>
        <a:xfrm>
          <a:off x="0" y="0"/>
          <a:ext cx="0" cy="0"/>
          <a:chOff x="0" y="0"/>
          <a:chExt cx="0" cy="0"/>
        </a:xfrm>
      </p:grpSpPr>
      <p:sp>
        <p:nvSpPr>
          <p:cNvPr id="136" name="Rectángulo 135">
            <a:extLst>
              <a:ext uri="{FF2B5EF4-FFF2-40B4-BE49-F238E27FC236}">
                <a16:creationId xmlns:a16="http://schemas.microsoft.com/office/drawing/2014/main" id="{05B0905F-5816-47F0-8049-D7B58F348990}"/>
              </a:ext>
            </a:extLst>
          </p:cNvPr>
          <p:cNvSpPr/>
          <p:nvPr userDrawn="1"/>
        </p:nvSpPr>
        <p:spPr>
          <a:xfrm>
            <a:off x="-4572" y="0"/>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78" name="Rectangle 77">
            <a:extLst>
              <a:ext uri="{FF2B5EF4-FFF2-40B4-BE49-F238E27FC236}">
                <a16:creationId xmlns:a16="http://schemas.microsoft.com/office/drawing/2014/main" id="{11F5A9E3-4FA3-E645-99F7-2E85B5EEF0F9}"/>
              </a:ext>
            </a:extLst>
          </p:cNvPr>
          <p:cNvSpPr/>
          <p:nvPr userDrawn="1"/>
        </p:nvSpPr>
        <p:spPr>
          <a:xfrm>
            <a:off x="2027348" y="883410"/>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9" name="1 CuadroTexto">
            <a:extLst>
              <a:ext uri="{FF2B5EF4-FFF2-40B4-BE49-F238E27FC236}">
                <a16:creationId xmlns:a16="http://schemas.microsoft.com/office/drawing/2014/main" id="{26CD6260-9DC3-F54B-9BDB-04A63EB37E19}"/>
              </a:ext>
            </a:extLst>
          </p:cNvPr>
          <p:cNvSpPr txBox="1"/>
          <p:nvPr userDrawn="1"/>
        </p:nvSpPr>
        <p:spPr>
          <a:xfrm>
            <a:off x="2197785" y="982923"/>
            <a:ext cx="569387" cy="230832"/>
          </a:xfrm>
          <a:prstGeom prst="rect">
            <a:avLst/>
          </a:prstGeom>
          <a:noFill/>
        </p:spPr>
        <p:txBody>
          <a:bodyPr wrap="none" rtlCol="0">
            <a:spAutoFit/>
          </a:bodyPr>
          <a:lstStyle/>
          <a:p>
            <a:r>
              <a:rPr lang="es-ES" sz="900" b="1" dirty="0">
                <a:solidFill>
                  <a:schemeClr val="bg1"/>
                </a:solidFill>
              </a:rPr>
              <a:t>TEXTO</a:t>
            </a:r>
          </a:p>
        </p:txBody>
      </p:sp>
      <p:sp>
        <p:nvSpPr>
          <p:cNvPr id="80" name="Rectangle 79">
            <a:extLst>
              <a:ext uri="{FF2B5EF4-FFF2-40B4-BE49-F238E27FC236}">
                <a16:creationId xmlns:a16="http://schemas.microsoft.com/office/drawing/2014/main" id="{9E25DE1C-5211-7245-8EE8-82CBF8FB9CB4}"/>
              </a:ext>
            </a:extLst>
          </p:cNvPr>
          <p:cNvSpPr/>
          <p:nvPr userDrawn="1"/>
        </p:nvSpPr>
        <p:spPr>
          <a:xfrm>
            <a:off x="2027348" y="1335785"/>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1" name="1 CuadroTexto">
            <a:extLst>
              <a:ext uri="{FF2B5EF4-FFF2-40B4-BE49-F238E27FC236}">
                <a16:creationId xmlns:a16="http://schemas.microsoft.com/office/drawing/2014/main" id="{BFC79085-AD3B-0840-BB6D-22281BF7E13A}"/>
              </a:ext>
            </a:extLst>
          </p:cNvPr>
          <p:cNvSpPr txBox="1"/>
          <p:nvPr userDrawn="1"/>
        </p:nvSpPr>
        <p:spPr>
          <a:xfrm>
            <a:off x="2197785" y="1435299"/>
            <a:ext cx="569387" cy="230832"/>
          </a:xfrm>
          <a:prstGeom prst="rect">
            <a:avLst/>
          </a:prstGeom>
          <a:noFill/>
        </p:spPr>
        <p:txBody>
          <a:bodyPr wrap="none" rtlCol="0">
            <a:spAutoFit/>
          </a:bodyPr>
          <a:lstStyle/>
          <a:p>
            <a:r>
              <a:rPr lang="es-ES" sz="900" b="1" dirty="0">
                <a:solidFill>
                  <a:srgbClr val="09BFFF"/>
                </a:solidFill>
              </a:rPr>
              <a:t>TEXTO</a:t>
            </a:r>
          </a:p>
        </p:txBody>
      </p:sp>
      <p:sp>
        <p:nvSpPr>
          <p:cNvPr id="84" name="Rectangle 83">
            <a:extLst>
              <a:ext uri="{FF2B5EF4-FFF2-40B4-BE49-F238E27FC236}">
                <a16:creationId xmlns:a16="http://schemas.microsoft.com/office/drawing/2014/main" id="{6AA5FA75-D7A3-C741-8C33-88F2A631598F}"/>
              </a:ext>
            </a:extLst>
          </p:cNvPr>
          <p:cNvSpPr/>
          <p:nvPr userDrawn="1"/>
        </p:nvSpPr>
        <p:spPr>
          <a:xfrm>
            <a:off x="2027348" y="1788160"/>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5" name="1 CuadroTexto">
            <a:extLst>
              <a:ext uri="{FF2B5EF4-FFF2-40B4-BE49-F238E27FC236}">
                <a16:creationId xmlns:a16="http://schemas.microsoft.com/office/drawing/2014/main" id="{048DC8FF-4000-CA44-81E0-FC8666429E69}"/>
              </a:ext>
            </a:extLst>
          </p:cNvPr>
          <p:cNvSpPr txBox="1"/>
          <p:nvPr userDrawn="1"/>
        </p:nvSpPr>
        <p:spPr>
          <a:xfrm>
            <a:off x="2197785" y="1887674"/>
            <a:ext cx="569387" cy="230832"/>
          </a:xfrm>
          <a:prstGeom prst="rect">
            <a:avLst/>
          </a:prstGeom>
          <a:noFill/>
        </p:spPr>
        <p:txBody>
          <a:bodyPr wrap="none" rtlCol="0">
            <a:spAutoFit/>
          </a:bodyPr>
          <a:lstStyle/>
          <a:p>
            <a:r>
              <a:rPr lang="es-ES" sz="900" b="1" dirty="0">
                <a:solidFill>
                  <a:srgbClr val="E2E2E2"/>
                </a:solidFill>
              </a:rPr>
              <a:t>TEXTO</a:t>
            </a:r>
          </a:p>
        </p:txBody>
      </p:sp>
      <p:sp>
        <p:nvSpPr>
          <p:cNvPr id="94" name="Rectangle 93">
            <a:extLst>
              <a:ext uri="{FF2B5EF4-FFF2-40B4-BE49-F238E27FC236}">
                <a16:creationId xmlns:a16="http://schemas.microsoft.com/office/drawing/2014/main" id="{29ED7467-4052-7342-A762-08730F1DAF77}"/>
              </a:ext>
            </a:extLst>
          </p:cNvPr>
          <p:cNvSpPr/>
          <p:nvPr userDrawn="1"/>
        </p:nvSpPr>
        <p:spPr>
          <a:xfrm>
            <a:off x="3023129" y="1788160"/>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5" name="1 CuadroTexto">
            <a:extLst>
              <a:ext uri="{FF2B5EF4-FFF2-40B4-BE49-F238E27FC236}">
                <a16:creationId xmlns:a16="http://schemas.microsoft.com/office/drawing/2014/main" id="{7B78F6B8-4F96-B04D-8065-D7E8E3F9D133}"/>
              </a:ext>
            </a:extLst>
          </p:cNvPr>
          <p:cNvSpPr txBox="1"/>
          <p:nvPr userDrawn="1"/>
        </p:nvSpPr>
        <p:spPr>
          <a:xfrm>
            <a:off x="3193566" y="1887675"/>
            <a:ext cx="569387" cy="230832"/>
          </a:xfrm>
          <a:prstGeom prst="rect">
            <a:avLst/>
          </a:prstGeom>
          <a:noFill/>
        </p:spPr>
        <p:txBody>
          <a:bodyPr wrap="none" rtlCol="0">
            <a:spAutoFit/>
          </a:bodyPr>
          <a:lstStyle/>
          <a:p>
            <a:r>
              <a:rPr lang="es-ES" sz="900" b="1" dirty="0">
                <a:solidFill>
                  <a:schemeClr val="bg1"/>
                </a:solidFill>
              </a:rPr>
              <a:t>TEXTO</a:t>
            </a:r>
          </a:p>
        </p:txBody>
      </p:sp>
      <p:sp>
        <p:nvSpPr>
          <p:cNvPr id="98" name="Rectangle 97">
            <a:extLst>
              <a:ext uri="{FF2B5EF4-FFF2-40B4-BE49-F238E27FC236}">
                <a16:creationId xmlns:a16="http://schemas.microsoft.com/office/drawing/2014/main" id="{39F30030-DDC4-A245-9C49-90C308DA89D4}"/>
              </a:ext>
            </a:extLst>
          </p:cNvPr>
          <p:cNvSpPr/>
          <p:nvPr userDrawn="1"/>
        </p:nvSpPr>
        <p:spPr>
          <a:xfrm>
            <a:off x="3023129" y="879486"/>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9" name="1 CuadroTexto">
            <a:extLst>
              <a:ext uri="{FF2B5EF4-FFF2-40B4-BE49-F238E27FC236}">
                <a16:creationId xmlns:a16="http://schemas.microsoft.com/office/drawing/2014/main" id="{3DD29543-60DA-B94D-A588-19665FFC9C95}"/>
              </a:ext>
            </a:extLst>
          </p:cNvPr>
          <p:cNvSpPr txBox="1"/>
          <p:nvPr userDrawn="1"/>
        </p:nvSpPr>
        <p:spPr>
          <a:xfrm>
            <a:off x="3193566"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100" name="Rectangle 99">
            <a:extLst>
              <a:ext uri="{FF2B5EF4-FFF2-40B4-BE49-F238E27FC236}">
                <a16:creationId xmlns:a16="http://schemas.microsoft.com/office/drawing/2014/main" id="{9AC3B66F-9CF4-A24E-BFB2-3D29AA2411C1}"/>
              </a:ext>
            </a:extLst>
          </p:cNvPr>
          <p:cNvSpPr/>
          <p:nvPr userDrawn="1"/>
        </p:nvSpPr>
        <p:spPr>
          <a:xfrm>
            <a:off x="3023129" y="1335785"/>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1" name="1 CuadroTexto">
            <a:extLst>
              <a:ext uri="{FF2B5EF4-FFF2-40B4-BE49-F238E27FC236}">
                <a16:creationId xmlns:a16="http://schemas.microsoft.com/office/drawing/2014/main" id="{5DF834AB-3C6A-8642-B3AD-CF3216478B69}"/>
              </a:ext>
            </a:extLst>
          </p:cNvPr>
          <p:cNvSpPr txBox="1"/>
          <p:nvPr userDrawn="1"/>
        </p:nvSpPr>
        <p:spPr>
          <a:xfrm>
            <a:off x="3193566" y="1435299"/>
            <a:ext cx="569387" cy="230832"/>
          </a:xfrm>
          <a:prstGeom prst="rect">
            <a:avLst/>
          </a:prstGeom>
          <a:noFill/>
        </p:spPr>
        <p:txBody>
          <a:bodyPr wrap="none" rtlCol="0">
            <a:spAutoFit/>
          </a:bodyPr>
          <a:lstStyle/>
          <a:p>
            <a:r>
              <a:rPr lang="es-ES" sz="900" b="1" dirty="0">
                <a:solidFill>
                  <a:srgbClr val="E2E2E2"/>
                </a:solidFill>
              </a:rPr>
              <a:t>TEXTO</a:t>
            </a:r>
          </a:p>
        </p:txBody>
      </p:sp>
      <p:sp>
        <p:nvSpPr>
          <p:cNvPr id="112" name="Rectangle 111">
            <a:extLst>
              <a:ext uri="{FF2B5EF4-FFF2-40B4-BE49-F238E27FC236}">
                <a16:creationId xmlns:a16="http://schemas.microsoft.com/office/drawing/2014/main" id="{705FD1DB-37B1-4C4D-BAF0-951A62B28760}"/>
              </a:ext>
            </a:extLst>
          </p:cNvPr>
          <p:cNvSpPr/>
          <p:nvPr userDrawn="1"/>
        </p:nvSpPr>
        <p:spPr>
          <a:xfrm>
            <a:off x="4020243" y="1335785"/>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3" name="1 CuadroTexto">
            <a:extLst>
              <a:ext uri="{FF2B5EF4-FFF2-40B4-BE49-F238E27FC236}">
                <a16:creationId xmlns:a16="http://schemas.microsoft.com/office/drawing/2014/main" id="{CBD0CE12-B59B-DA44-B040-432A6786E1D4}"/>
              </a:ext>
            </a:extLst>
          </p:cNvPr>
          <p:cNvSpPr txBox="1"/>
          <p:nvPr userDrawn="1"/>
        </p:nvSpPr>
        <p:spPr>
          <a:xfrm>
            <a:off x="4190680" y="1435299"/>
            <a:ext cx="569387" cy="230832"/>
          </a:xfrm>
          <a:prstGeom prst="rect">
            <a:avLst/>
          </a:prstGeom>
          <a:noFill/>
        </p:spPr>
        <p:txBody>
          <a:bodyPr wrap="none" rtlCol="0">
            <a:spAutoFit/>
          </a:bodyPr>
          <a:lstStyle/>
          <a:p>
            <a:r>
              <a:rPr lang="es-ES" sz="900" b="1" dirty="0">
                <a:solidFill>
                  <a:srgbClr val="09BFFF"/>
                </a:solidFill>
              </a:rPr>
              <a:t>TEXTO</a:t>
            </a:r>
          </a:p>
        </p:txBody>
      </p:sp>
      <p:sp>
        <p:nvSpPr>
          <p:cNvPr id="114" name="Rectangle 113">
            <a:extLst>
              <a:ext uri="{FF2B5EF4-FFF2-40B4-BE49-F238E27FC236}">
                <a16:creationId xmlns:a16="http://schemas.microsoft.com/office/drawing/2014/main" id="{56CFE537-0943-4646-B197-4B7C2E58D9E4}"/>
              </a:ext>
            </a:extLst>
          </p:cNvPr>
          <p:cNvSpPr/>
          <p:nvPr userDrawn="1"/>
        </p:nvSpPr>
        <p:spPr>
          <a:xfrm>
            <a:off x="4020243" y="1788160"/>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5" name="1 CuadroTexto">
            <a:extLst>
              <a:ext uri="{FF2B5EF4-FFF2-40B4-BE49-F238E27FC236}">
                <a16:creationId xmlns:a16="http://schemas.microsoft.com/office/drawing/2014/main" id="{319287B5-0EFF-5A4A-8555-850D471F8C51}"/>
              </a:ext>
            </a:extLst>
          </p:cNvPr>
          <p:cNvSpPr txBox="1"/>
          <p:nvPr userDrawn="1"/>
        </p:nvSpPr>
        <p:spPr>
          <a:xfrm>
            <a:off x="4190680" y="1892646"/>
            <a:ext cx="569387" cy="230832"/>
          </a:xfrm>
          <a:prstGeom prst="rect">
            <a:avLst/>
          </a:prstGeom>
          <a:noFill/>
        </p:spPr>
        <p:txBody>
          <a:bodyPr wrap="none" rtlCol="0">
            <a:spAutoFit/>
          </a:bodyPr>
          <a:lstStyle/>
          <a:p>
            <a:r>
              <a:rPr lang="es-ES" sz="900" b="1" dirty="0">
                <a:solidFill>
                  <a:srgbClr val="A6A6A6"/>
                </a:solidFill>
              </a:rPr>
              <a:t>TEXTO</a:t>
            </a:r>
          </a:p>
        </p:txBody>
      </p:sp>
      <p:sp>
        <p:nvSpPr>
          <p:cNvPr id="116" name="Rectangle 115">
            <a:extLst>
              <a:ext uri="{FF2B5EF4-FFF2-40B4-BE49-F238E27FC236}">
                <a16:creationId xmlns:a16="http://schemas.microsoft.com/office/drawing/2014/main" id="{3CBF9585-1D09-5145-ADD5-6F6DD1EC550D}"/>
              </a:ext>
            </a:extLst>
          </p:cNvPr>
          <p:cNvSpPr/>
          <p:nvPr userDrawn="1"/>
        </p:nvSpPr>
        <p:spPr>
          <a:xfrm>
            <a:off x="4020243" y="878439"/>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7" name="1 CuadroTexto">
            <a:extLst>
              <a:ext uri="{FF2B5EF4-FFF2-40B4-BE49-F238E27FC236}">
                <a16:creationId xmlns:a16="http://schemas.microsoft.com/office/drawing/2014/main" id="{658CE9DD-FD03-2645-BBE6-AF186BA77320}"/>
              </a:ext>
            </a:extLst>
          </p:cNvPr>
          <p:cNvSpPr txBox="1"/>
          <p:nvPr userDrawn="1"/>
        </p:nvSpPr>
        <p:spPr>
          <a:xfrm>
            <a:off x="4190680" y="977953"/>
            <a:ext cx="569387" cy="230832"/>
          </a:xfrm>
          <a:prstGeom prst="rect">
            <a:avLst/>
          </a:prstGeom>
          <a:noFill/>
        </p:spPr>
        <p:txBody>
          <a:bodyPr wrap="none" rtlCol="0">
            <a:spAutoFit/>
          </a:bodyPr>
          <a:lstStyle/>
          <a:p>
            <a:r>
              <a:rPr lang="es-ES" sz="900" b="1" dirty="0">
                <a:solidFill>
                  <a:schemeClr val="tx1"/>
                </a:solidFill>
              </a:rPr>
              <a:t>TEXTO</a:t>
            </a:r>
          </a:p>
        </p:txBody>
      </p:sp>
      <p:sp>
        <p:nvSpPr>
          <p:cNvPr id="118" name="Rectangle 117">
            <a:extLst>
              <a:ext uri="{FF2B5EF4-FFF2-40B4-BE49-F238E27FC236}">
                <a16:creationId xmlns:a16="http://schemas.microsoft.com/office/drawing/2014/main" id="{224889B1-C487-D644-BF51-23890876B618}"/>
              </a:ext>
            </a:extLst>
          </p:cNvPr>
          <p:cNvSpPr/>
          <p:nvPr userDrawn="1"/>
        </p:nvSpPr>
        <p:spPr>
          <a:xfrm>
            <a:off x="4020243" y="2240536"/>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9" name="1 CuadroTexto">
            <a:extLst>
              <a:ext uri="{FF2B5EF4-FFF2-40B4-BE49-F238E27FC236}">
                <a16:creationId xmlns:a16="http://schemas.microsoft.com/office/drawing/2014/main" id="{5C8A1367-4074-B043-AD59-93B9A5E9A46F}"/>
              </a:ext>
            </a:extLst>
          </p:cNvPr>
          <p:cNvSpPr txBox="1"/>
          <p:nvPr userDrawn="1"/>
        </p:nvSpPr>
        <p:spPr>
          <a:xfrm>
            <a:off x="4190680" y="2340050"/>
            <a:ext cx="569387" cy="230832"/>
          </a:xfrm>
          <a:prstGeom prst="rect">
            <a:avLst/>
          </a:prstGeom>
          <a:noFill/>
        </p:spPr>
        <p:txBody>
          <a:bodyPr wrap="none" rtlCol="0">
            <a:spAutoFit/>
          </a:bodyPr>
          <a:lstStyle/>
          <a:p>
            <a:r>
              <a:rPr lang="es-ES" sz="900" b="1" dirty="0">
                <a:solidFill>
                  <a:srgbClr val="0451E4"/>
                </a:solidFill>
              </a:rPr>
              <a:t>TEXTO</a:t>
            </a:r>
          </a:p>
        </p:txBody>
      </p:sp>
      <p:sp>
        <p:nvSpPr>
          <p:cNvPr id="126" name="Rectangle 125">
            <a:extLst>
              <a:ext uri="{FF2B5EF4-FFF2-40B4-BE49-F238E27FC236}">
                <a16:creationId xmlns:a16="http://schemas.microsoft.com/office/drawing/2014/main" id="{939ED63A-1BD0-3144-86D0-05E5CD5F71D3}"/>
              </a:ext>
            </a:extLst>
          </p:cNvPr>
          <p:cNvSpPr/>
          <p:nvPr userDrawn="1"/>
        </p:nvSpPr>
        <p:spPr>
          <a:xfrm>
            <a:off x="5016024" y="1335785"/>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7" name="1 CuadroTexto">
            <a:extLst>
              <a:ext uri="{FF2B5EF4-FFF2-40B4-BE49-F238E27FC236}">
                <a16:creationId xmlns:a16="http://schemas.microsoft.com/office/drawing/2014/main" id="{EC52C483-B08C-0E49-9F94-832867D11B92}"/>
              </a:ext>
            </a:extLst>
          </p:cNvPr>
          <p:cNvSpPr txBox="1"/>
          <p:nvPr userDrawn="1"/>
        </p:nvSpPr>
        <p:spPr>
          <a:xfrm>
            <a:off x="5186461" y="1435299"/>
            <a:ext cx="569387" cy="230832"/>
          </a:xfrm>
          <a:prstGeom prst="rect">
            <a:avLst/>
          </a:prstGeom>
          <a:noFill/>
        </p:spPr>
        <p:txBody>
          <a:bodyPr wrap="none" rtlCol="0">
            <a:spAutoFit/>
          </a:bodyPr>
          <a:lstStyle/>
          <a:p>
            <a:r>
              <a:rPr lang="es-ES" sz="900" b="1" dirty="0">
                <a:solidFill>
                  <a:schemeClr val="bg1"/>
                </a:solidFill>
              </a:rPr>
              <a:t>TEXTO</a:t>
            </a:r>
          </a:p>
        </p:txBody>
      </p:sp>
      <p:sp>
        <p:nvSpPr>
          <p:cNvPr id="130" name="Rectangle 129">
            <a:extLst>
              <a:ext uri="{FF2B5EF4-FFF2-40B4-BE49-F238E27FC236}">
                <a16:creationId xmlns:a16="http://schemas.microsoft.com/office/drawing/2014/main" id="{1C415ABA-E91D-E34B-A8A4-C9D71FAC96A2}"/>
              </a:ext>
            </a:extLst>
          </p:cNvPr>
          <p:cNvSpPr/>
          <p:nvPr userDrawn="1"/>
        </p:nvSpPr>
        <p:spPr>
          <a:xfrm>
            <a:off x="5016024" y="879486"/>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31" name="1 CuadroTexto">
            <a:extLst>
              <a:ext uri="{FF2B5EF4-FFF2-40B4-BE49-F238E27FC236}">
                <a16:creationId xmlns:a16="http://schemas.microsoft.com/office/drawing/2014/main" id="{15DA97C8-B051-3646-B39A-FDF4320D20AD}"/>
              </a:ext>
            </a:extLst>
          </p:cNvPr>
          <p:cNvSpPr txBox="1"/>
          <p:nvPr userDrawn="1"/>
        </p:nvSpPr>
        <p:spPr>
          <a:xfrm>
            <a:off x="5186461"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134" name="1 CuadroTexto">
            <a:extLst>
              <a:ext uri="{FF2B5EF4-FFF2-40B4-BE49-F238E27FC236}">
                <a16:creationId xmlns:a16="http://schemas.microsoft.com/office/drawing/2014/main" id="{BAFD304E-F592-5241-B515-7850FA19542A}"/>
              </a:ext>
            </a:extLst>
          </p:cNvPr>
          <p:cNvSpPr txBox="1"/>
          <p:nvPr userDrawn="1"/>
        </p:nvSpPr>
        <p:spPr>
          <a:xfrm>
            <a:off x="1979712" y="620088"/>
            <a:ext cx="1438664" cy="276999"/>
          </a:xfrm>
          <a:prstGeom prst="rect">
            <a:avLst/>
          </a:prstGeom>
          <a:noFill/>
        </p:spPr>
        <p:txBody>
          <a:bodyPr wrap="none" rtlCol="0">
            <a:spAutoFit/>
          </a:bodyPr>
          <a:lstStyle/>
          <a:p>
            <a:r>
              <a:rPr lang="es-ES" sz="1200" b="0" dirty="0">
                <a:solidFill>
                  <a:schemeClr val="tx1"/>
                </a:solidFill>
              </a:rPr>
              <a:t>USO</a:t>
            </a:r>
            <a:r>
              <a:rPr lang="es-ES" sz="1200" b="1" dirty="0">
                <a:solidFill>
                  <a:schemeClr val="tx1"/>
                </a:solidFill>
              </a:rPr>
              <a:t> CORRECTO</a:t>
            </a:r>
          </a:p>
        </p:txBody>
      </p:sp>
      <p:sp>
        <p:nvSpPr>
          <p:cNvPr id="137" name="Rectangle 136">
            <a:extLst>
              <a:ext uri="{FF2B5EF4-FFF2-40B4-BE49-F238E27FC236}">
                <a16:creationId xmlns:a16="http://schemas.microsoft.com/office/drawing/2014/main" id="{D49CB92D-C830-6F49-9720-71F0B3ABE280}"/>
              </a:ext>
            </a:extLst>
          </p:cNvPr>
          <p:cNvSpPr/>
          <p:nvPr userDrawn="1"/>
        </p:nvSpPr>
        <p:spPr>
          <a:xfrm>
            <a:off x="2027348" y="2240535"/>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38" name="1 CuadroTexto">
            <a:extLst>
              <a:ext uri="{FF2B5EF4-FFF2-40B4-BE49-F238E27FC236}">
                <a16:creationId xmlns:a16="http://schemas.microsoft.com/office/drawing/2014/main" id="{A5F7ADAD-70B7-DA49-8071-EE0D812A6129}"/>
              </a:ext>
            </a:extLst>
          </p:cNvPr>
          <p:cNvSpPr txBox="1"/>
          <p:nvPr userDrawn="1"/>
        </p:nvSpPr>
        <p:spPr>
          <a:xfrm>
            <a:off x="2197785" y="2340049"/>
            <a:ext cx="569387" cy="230832"/>
          </a:xfrm>
          <a:prstGeom prst="rect">
            <a:avLst/>
          </a:prstGeom>
          <a:noFill/>
        </p:spPr>
        <p:txBody>
          <a:bodyPr wrap="none" rtlCol="0">
            <a:spAutoFit/>
          </a:bodyPr>
          <a:lstStyle/>
          <a:p>
            <a:r>
              <a:rPr lang="es-ES" sz="900" b="1" dirty="0">
                <a:solidFill>
                  <a:srgbClr val="7FFEA9"/>
                </a:solidFill>
              </a:rPr>
              <a:t>TEXTO</a:t>
            </a:r>
          </a:p>
        </p:txBody>
      </p:sp>
      <p:sp>
        <p:nvSpPr>
          <p:cNvPr id="53" name="Rectangle 52">
            <a:extLst>
              <a:ext uri="{FF2B5EF4-FFF2-40B4-BE49-F238E27FC236}">
                <a16:creationId xmlns:a16="http://schemas.microsoft.com/office/drawing/2014/main" id="{4E3F70C9-DD07-5D41-A147-9F205A6B42E6}"/>
              </a:ext>
            </a:extLst>
          </p:cNvPr>
          <p:cNvSpPr/>
          <p:nvPr userDrawn="1"/>
        </p:nvSpPr>
        <p:spPr>
          <a:xfrm>
            <a:off x="6008706" y="1335785"/>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4" name="1 CuadroTexto">
            <a:extLst>
              <a:ext uri="{FF2B5EF4-FFF2-40B4-BE49-F238E27FC236}">
                <a16:creationId xmlns:a16="http://schemas.microsoft.com/office/drawing/2014/main" id="{BB941283-04C2-F24F-83A6-EEE2AA9BB3F2}"/>
              </a:ext>
            </a:extLst>
          </p:cNvPr>
          <p:cNvSpPr txBox="1"/>
          <p:nvPr userDrawn="1"/>
        </p:nvSpPr>
        <p:spPr>
          <a:xfrm>
            <a:off x="6179143" y="1435299"/>
            <a:ext cx="569387" cy="230832"/>
          </a:xfrm>
          <a:prstGeom prst="rect">
            <a:avLst/>
          </a:prstGeom>
          <a:noFill/>
        </p:spPr>
        <p:txBody>
          <a:bodyPr wrap="none" rtlCol="0">
            <a:spAutoFit/>
          </a:bodyPr>
          <a:lstStyle/>
          <a:p>
            <a:r>
              <a:rPr lang="es-ES" sz="900" b="1" dirty="0">
                <a:solidFill>
                  <a:srgbClr val="E2E2E2"/>
                </a:solidFill>
              </a:rPr>
              <a:t>TEXTO</a:t>
            </a:r>
          </a:p>
        </p:txBody>
      </p:sp>
      <p:sp>
        <p:nvSpPr>
          <p:cNvPr id="63" name="Rectangle 62">
            <a:extLst>
              <a:ext uri="{FF2B5EF4-FFF2-40B4-BE49-F238E27FC236}">
                <a16:creationId xmlns:a16="http://schemas.microsoft.com/office/drawing/2014/main" id="{97559FAF-0DFA-1C47-B29D-548F25A9797B}"/>
              </a:ext>
            </a:extLst>
          </p:cNvPr>
          <p:cNvSpPr/>
          <p:nvPr userDrawn="1"/>
        </p:nvSpPr>
        <p:spPr>
          <a:xfrm>
            <a:off x="7004487" y="879486"/>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4" name="1 CuadroTexto">
            <a:extLst>
              <a:ext uri="{FF2B5EF4-FFF2-40B4-BE49-F238E27FC236}">
                <a16:creationId xmlns:a16="http://schemas.microsoft.com/office/drawing/2014/main" id="{66BA0869-613E-F245-9E8F-F2EB691C57B5}"/>
              </a:ext>
            </a:extLst>
          </p:cNvPr>
          <p:cNvSpPr txBox="1"/>
          <p:nvPr userDrawn="1"/>
        </p:nvSpPr>
        <p:spPr>
          <a:xfrm>
            <a:off x="7174924"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65" name="Rectangle 64">
            <a:extLst>
              <a:ext uri="{FF2B5EF4-FFF2-40B4-BE49-F238E27FC236}">
                <a16:creationId xmlns:a16="http://schemas.microsoft.com/office/drawing/2014/main" id="{20917C7A-794B-5349-ACA8-5EC4F4F5720F}"/>
              </a:ext>
            </a:extLst>
          </p:cNvPr>
          <p:cNvSpPr/>
          <p:nvPr userDrawn="1"/>
        </p:nvSpPr>
        <p:spPr>
          <a:xfrm>
            <a:off x="6008706" y="873468"/>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6" name="1 CuadroTexto">
            <a:extLst>
              <a:ext uri="{FF2B5EF4-FFF2-40B4-BE49-F238E27FC236}">
                <a16:creationId xmlns:a16="http://schemas.microsoft.com/office/drawing/2014/main" id="{F5A12026-0AD9-CC4C-BFA4-852BE9B8EC2A}"/>
              </a:ext>
            </a:extLst>
          </p:cNvPr>
          <p:cNvSpPr txBox="1"/>
          <p:nvPr userDrawn="1"/>
        </p:nvSpPr>
        <p:spPr>
          <a:xfrm>
            <a:off x="6179143" y="972981"/>
            <a:ext cx="569387" cy="230832"/>
          </a:xfrm>
          <a:prstGeom prst="rect">
            <a:avLst/>
          </a:prstGeom>
          <a:noFill/>
        </p:spPr>
        <p:txBody>
          <a:bodyPr wrap="none" rtlCol="0">
            <a:spAutoFit/>
          </a:bodyPr>
          <a:lstStyle/>
          <a:p>
            <a:r>
              <a:rPr lang="es-ES" sz="900" b="1" dirty="0">
                <a:solidFill>
                  <a:schemeClr val="bg1"/>
                </a:solidFill>
              </a:rPr>
              <a:t>TEXTO</a:t>
            </a:r>
          </a:p>
        </p:txBody>
      </p:sp>
      <p:sp>
        <p:nvSpPr>
          <p:cNvPr id="71" name="Rectangle 70">
            <a:extLst>
              <a:ext uri="{FF2B5EF4-FFF2-40B4-BE49-F238E27FC236}">
                <a16:creationId xmlns:a16="http://schemas.microsoft.com/office/drawing/2014/main" id="{0A768EFE-B5FE-E74E-8E21-E316E56DD682}"/>
              </a:ext>
            </a:extLst>
          </p:cNvPr>
          <p:cNvSpPr/>
          <p:nvPr userDrawn="1"/>
        </p:nvSpPr>
        <p:spPr>
          <a:xfrm>
            <a:off x="5016024" y="1798102"/>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2" name="1 CuadroTexto">
            <a:extLst>
              <a:ext uri="{FF2B5EF4-FFF2-40B4-BE49-F238E27FC236}">
                <a16:creationId xmlns:a16="http://schemas.microsoft.com/office/drawing/2014/main" id="{2DBC8AA3-A2AB-7349-BCAF-65216C2E0CE0}"/>
              </a:ext>
            </a:extLst>
          </p:cNvPr>
          <p:cNvSpPr txBox="1"/>
          <p:nvPr userDrawn="1"/>
        </p:nvSpPr>
        <p:spPr>
          <a:xfrm>
            <a:off x="5186461" y="1897616"/>
            <a:ext cx="569387" cy="230832"/>
          </a:xfrm>
          <a:prstGeom prst="rect">
            <a:avLst/>
          </a:prstGeom>
          <a:noFill/>
        </p:spPr>
        <p:txBody>
          <a:bodyPr wrap="none" rtlCol="0">
            <a:spAutoFit/>
          </a:bodyPr>
          <a:lstStyle/>
          <a:p>
            <a:r>
              <a:rPr lang="es-ES" sz="900" b="1" dirty="0">
                <a:solidFill>
                  <a:srgbClr val="E2E2E2"/>
                </a:solidFill>
              </a:rPr>
              <a:t>TEXTO</a:t>
            </a:r>
          </a:p>
        </p:txBody>
      </p:sp>
      <p:sp>
        <p:nvSpPr>
          <p:cNvPr id="42" name="Rectangle 41">
            <a:extLst>
              <a:ext uri="{FF2B5EF4-FFF2-40B4-BE49-F238E27FC236}">
                <a16:creationId xmlns:a16="http://schemas.microsoft.com/office/drawing/2014/main" id="{FDA05168-BE21-6E49-AD6A-E725480FBB7E}"/>
              </a:ext>
            </a:extLst>
          </p:cNvPr>
          <p:cNvSpPr/>
          <p:nvPr userDrawn="1"/>
        </p:nvSpPr>
        <p:spPr>
          <a:xfrm>
            <a:off x="7999787" y="879486"/>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3" name="1 CuadroTexto">
            <a:extLst>
              <a:ext uri="{FF2B5EF4-FFF2-40B4-BE49-F238E27FC236}">
                <a16:creationId xmlns:a16="http://schemas.microsoft.com/office/drawing/2014/main" id="{05D4AE39-E713-8944-9D83-3B8B23A140CA}"/>
              </a:ext>
            </a:extLst>
          </p:cNvPr>
          <p:cNvSpPr txBox="1"/>
          <p:nvPr userDrawn="1"/>
        </p:nvSpPr>
        <p:spPr>
          <a:xfrm>
            <a:off x="8170223" y="979000"/>
            <a:ext cx="569387" cy="230832"/>
          </a:xfrm>
          <a:prstGeom prst="rect">
            <a:avLst/>
          </a:prstGeom>
          <a:noFill/>
        </p:spPr>
        <p:txBody>
          <a:bodyPr wrap="none" rtlCol="0">
            <a:spAutoFit/>
          </a:bodyPr>
          <a:lstStyle/>
          <a:p>
            <a:r>
              <a:rPr lang="es-ES" sz="900" b="1" dirty="0">
                <a:solidFill>
                  <a:schemeClr val="tx1"/>
                </a:solidFill>
              </a:rPr>
              <a:t>TEXTO</a:t>
            </a:r>
          </a:p>
        </p:txBody>
      </p:sp>
      <p:sp>
        <p:nvSpPr>
          <p:cNvPr id="44" name="Rectangle 43">
            <a:extLst>
              <a:ext uri="{FF2B5EF4-FFF2-40B4-BE49-F238E27FC236}">
                <a16:creationId xmlns:a16="http://schemas.microsoft.com/office/drawing/2014/main" id="{06467B95-5709-D449-8989-6E0B57F885E2}"/>
              </a:ext>
            </a:extLst>
          </p:cNvPr>
          <p:cNvSpPr/>
          <p:nvPr userDrawn="1"/>
        </p:nvSpPr>
        <p:spPr>
          <a:xfrm>
            <a:off x="7988666" y="1336833"/>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5" name="1 CuadroTexto">
            <a:extLst>
              <a:ext uri="{FF2B5EF4-FFF2-40B4-BE49-F238E27FC236}">
                <a16:creationId xmlns:a16="http://schemas.microsoft.com/office/drawing/2014/main" id="{0BC925BA-9B45-4442-A586-6BFF268421C5}"/>
              </a:ext>
            </a:extLst>
          </p:cNvPr>
          <p:cNvSpPr txBox="1"/>
          <p:nvPr userDrawn="1"/>
        </p:nvSpPr>
        <p:spPr>
          <a:xfrm>
            <a:off x="8159102" y="1436347"/>
            <a:ext cx="569387" cy="230832"/>
          </a:xfrm>
          <a:prstGeom prst="rect">
            <a:avLst/>
          </a:prstGeom>
          <a:noFill/>
        </p:spPr>
        <p:txBody>
          <a:bodyPr wrap="none" rtlCol="0">
            <a:spAutoFit/>
          </a:bodyPr>
          <a:lstStyle/>
          <a:p>
            <a:r>
              <a:rPr lang="es-ES" sz="900" b="1" dirty="0">
                <a:solidFill>
                  <a:srgbClr val="0451E4"/>
                </a:solidFill>
              </a:rPr>
              <a:t>TEXTO</a:t>
            </a:r>
          </a:p>
        </p:txBody>
      </p:sp>
      <p:sp>
        <p:nvSpPr>
          <p:cNvPr id="46" name="Rectangle 124">
            <a:extLst>
              <a:ext uri="{FF2B5EF4-FFF2-40B4-BE49-F238E27FC236}">
                <a16:creationId xmlns:a16="http://schemas.microsoft.com/office/drawing/2014/main" id="{FADED02F-19D7-A648-859E-B5E6FE496F42}"/>
              </a:ext>
            </a:extLst>
          </p:cNvPr>
          <p:cNvSpPr/>
          <p:nvPr userDrawn="1"/>
        </p:nvSpPr>
        <p:spPr>
          <a:xfrm>
            <a:off x="7004487" y="1336833"/>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7" name="1 CuadroTexto">
            <a:extLst>
              <a:ext uri="{FF2B5EF4-FFF2-40B4-BE49-F238E27FC236}">
                <a16:creationId xmlns:a16="http://schemas.microsoft.com/office/drawing/2014/main" id="{E411E7C7-3230-7F48-B056-32F8EBCDC8E4}"/>
              </a:ext>
            </a:extLst>
          </p:cNvPr>
          <p:cNvSpPr txBox="1"/>
          <p:nvPr userDrawn="1"/>
        </p:nvSpPr>
        <p:spPr>
          <a:xfrm>
            <a:off x="7174924" y="1436347"/>
            <a:ext cx="569387" cy="230832"/>
          </a:xfrm>
          <a:prstGeom prst="rect">
            <a:avLst/>
          </a:prstGeom>
          <a:noFill/>
        </p:spPr>
        <p:txBody>
          <a:bodyPr wrap="none" rtlCol="0">
            <a:spAutoFit/>
          </a:bodyPr>
          <a:lstStyle/>
          <a:p>
            <a:r>
              <a:rPr lang="es-ES" sz="900" b="1" dirty="0">
                <a:solidFill>
                  <a:srgbClr val="0451E4"/>
                </a:solidFill>
              </a:rPr>
              <a:t>TEXTO</a:t>
            </a:r>
          </a:p>
        </p:txBody>
      </p:sp>
      <p:sp>
        <p:nvSpPr>
          <p:cNvPr id="48" name="Rectangle 108">
            <a:extLst>
              <a:ext uri="{FF2B5EF4-FFF2-40B4-BE49-F238E27FC236}">
                <a16:creationId xmlns:a16="http://schemas.microsoft.com/office/drawing/2014/main" id="{5A44604C-6E87-6D4E-8661-234CD7D49781}"/>
              </a:ext>
            </a:extLst>
          </p:cNvPr>
          <p:cNvSpPr/>
          <p:nvPr userDrawn="1"/>
        </p:nvSpPr>
        <p:spPr>
          <a:xfrm>
            <a:off x="6008706" y="1798103"/>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49" name="1 CuadroTexto">
            <a:extLst>
              <a:ext uri="{FF2B5EF4-FFF2-40B4-BE49-F238E27FC236}">
                <a16:creationId xmlns:a16="http://schemas.microsoft.com/office/drawing/2014/main" id="{1E0CDFA7-1838-5F40-9C90-9FCA9714D914}"/>
              </a:ext>
            </a:extLst>
          </p:cNvPr>
          <p:cNvSpPr txBox="1"/>
          <p:nvPr userDrawn="1"/>
        </p:nvSpPr>
        <p:spPr>
          <a:xfrm>
            <a:off x="6179143" y="1897616"/>
            <a:ext cx="569387" cy="230832"/>
          </a:xfrm>
          <a:prstGeom prst="rect">
            <a:avLst/>
          </a:prstGeom>
          <a:noFill/>
        </p:spPr>
        <p:txBody>
          <a:bodyPr wrap="none" rtlCol="0">
            <a:spAutoFit/>
          </a:bodyPr>
          <a:lstStyle/>
          <a:p>
            <a:r>
              <a:rPr lang="es-ES" sz="900" b="1" dirty="0">
                <a:solidFill>
                  <a:srgbClr val="7FFEA9"/>
                </a:solidFill>
              </a:rPr>
              <a:t>TEXTO</a:t>
            </a:r>
          </a:p>
        </p:txBody>
      </p:sp>
      <p:sp>
        <p:nvSpPr>
          <p:cNvPr id="50" name="Rectangle 93">
            <a:extLst>
              <a:ext uri="{FF2B5EF4-FFF2-40B4-BE49-F238E27FC236}">
                <a16:creationId xmlns:a16="http://schemas.microsoft.com/office/drawing/2014/main" id="{29ED7467-4052-7342-A762-08730F1DAF77}"/>
              </a:ext>
            </a:extLst>
          </p:cNvPr>
          <p:cNvSpPr/>
          <p:nvPr userDrawn="1"/>
        </p:nvSpPr>
        <p:spPr>
          <a:xfrm>
            <a:off x="3023129" y="2240535"/>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1" name="1 CuadroTexto">
            <a:extLst>
              <a:ext uri="{FF2B5EF4-FFF2-40B4-BE49-F238E27FC236}">
                <a16:creationId xmlns:a16="http://schemas.microsoft.com/office/drawing/2014/main" id="{7B78F6B8-4F96-B04D-8065-D7E8E3F9D133}"/>
              </a:ext>
            </a:extLst>
          </p:cNvPr>
          <p:cNvSpPr txBox="1"/>
          <p:nvPr userDrawn="1"/>
        </p:nvSpPr>
        <p:spPr>
          <a:xfrm>
            <a:off x="3193566" y="2340050"/>
            <a:ext cx="569387" cy="230832"/>
          </a:xfrm>
          <a:prstGeom prst="rect">
            <a:avLst/>
          </a:prstGeom>
          <a:noFill/>
        </p:spPr>
        <p:txBody>
          <a:bodyPr wrap="none" rtlCol="0">
            <a:spAutoFit/>
          </a:bodyPr>
          <a:lstStyle/>
          <a:p>
            <a:r>
              <a:rPr lang="es-ES" sz="900" b="1" dirty="0">
                <a:solidFill>
                  <a:srgbClr val="0451E4"/>
                </a:solidFill>
              </a:rPr>
              <a:t>TEXTO</a:t>
            </a:r>
          </a:p>
        </p:txBody>
      </p:sp>
      <p:sp>
        <p:nvSpPr>
          <p:cNvPr id="56" name="1 CuadroTexto">
            <a:extLst>
              <a:ext uri="{FF2B5EF4-FFF2-40B4-BE49-F238E27FC236}">
                <a16:creationId xmlns:a16="http://schemas.microsoft.com/office/drawing/2014/main" id="{BAFD304E-F592-5241-B515-7850FA19542A}"/>
              </a:ext>
            </a:extLst>
          </p:cNvPr>
          <p:cNvSpPr txBox="1"/>
          <p:nvPr userDrawn="1"/>
        </p:nvSpPr>
        <p:spPr>
          <a:xfrm>
            <a:off x="1979712" y="2906484"/>
            <a:ext cx="1592552" cy="276999"/>
          </a:xfrm>
          <a:prstGeom prst="rect">
            <a:avLst/>
          </a:prstGeom>
          <a:noFill/>
        </p:spPr>
        <p:txBody>
          <a:bodyPr wrap="none" rtlCol="0">
            <a:spAutoFit/>
          </a:bodyPr>
          <a:lstStyle/>
          <a:p>
            <a:r>
              <a:rPr lang="es-ES" sz="1200" b="0" dirty="0">
                <a:solidFill>
                  <a:schemeClr val="tx1"/>
                </a:solidFill>
              </a:rPr>
              <a:t>USO</a:t>
            </a:r>
            <a:r>
              <a:rPr lang="es-ES" sz="1200" b="1" dirty="0">
                <a:solidFill>
                  <a:schemeClr val="tx1"/>
                </a:solidFill>
              </a:rPr>
              <a:t> INCORRECTO</a:t>
            </a:r>
          </a:p>
        </p:txBody>
      </p:sp>
      <p:sp>
        <p:nvSpPr>
          <p:cNvPr id="57" name="Rectangle 62">
            <a:extLst>
              <a:ext uri="{FF2B5EF4-FFF2-40B4-BE49-F238E27FC236}">
                <a16:creationId xmlns:a16="http://schemas.microsoft.com/office/drawing/2014/main" id="{1417480C-8701-2B48-A912-52D3BD73CFF3}"/>
              </a:ext>
            </a:extLst>
          </p:cNvPr>
          <p:cNvSpPr/>
          <p:nvPr userDrawn="1"/>
        </p:nvSpPr>
        <p:spPr>
          <a:xfrm>
            <a:off x="2027348" y="3207807"/>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58" name="1 CuadroTexto">
            <a:extLst>
              <a:ext uri="{FF2B5EF4-FFF2-40B4-BE49-F238E27FC236}">
                <a16:creationId xmlns:a16="http://schemas.microsoft.com/office/drawing/2014/main" id="{9A7597BF-AEE8-BC42-AC22-CA107D5014D0}"/>
              </a:ext>
            </a:extLst>
          </p:cNvPr>
          <p:cNvSpPr txBox="1"/>
          <p:nvPr userDrawn="1"/>
        </p:nvSpPr>
        <p:spPr>
          <a:xfrm>
            <a:off x="2197785" y="3307321"/>
            <a:ext cx="569387" cy="230832"/>
          </a:xfrm>
          <a:prstGeom prst="rect">
            <a:avLst/>
          </a:prstGeom>
          <a:noFill/>
        </p:spPr>
        <p:txBody>
          <a:bodyPr wrap="none" rtlCol="0">
            <a:spAutoFit/>
          </a:bodyPr>
          <a:lstStyle/>
          <a:p>
            <a:r>
              <a:rPr lang="es-ES" sz="900" b="1" dirty="0">
                <a:solidFill>
                  <a:schemeClr val="tx1">
                    <a:lumMod val="65000"/>
                    <a:lumOff val="35000"/>
                  </a:schemeClr>
                </a:solidFill>
              </a:rPr>
              <a:t>TEXTO</a:t>
            </a:r>
          </a:p>
        </p:txBody>
      </p:sp>
      <p:sp>
        <p:nvSpPr>
          <p:cNvPr id="59" name="Rectangle 64">
            <a:extLst>
              <a:ext uri="{FF2B5EF4-FFF2-40B4-BE49-F238E27FC236}">
                <a16:creationId xmlns:a16="http://schemas.microsoft.com/office/drawing/2014/main" id="{14CF4C8A-F15C-6D45-8149-375B8ED61A66}"/>
              </a:ext>
            </a:extLst>
          </p:cNvPr>
          <p:cNvSpPr/>
          <p:nvPr userDrawn="1"/>
        </p:nvSpPr>
        <p:spPr>
          <a:xfrm>
            <a:off x="2027348" y="3660183"/>
            <a:ext cx="924730" cy="4137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0" name="1 CuadroTexto">
            <a:extLst>
              <a:ext uri="{FF2B5EF4-FFF2-40B4-BE49-F238E27FC236}">
                <a16:creationId xmlns:a16="http://schemas.microsoft.com/office/drawing/2014/main" id="{E030E50E-EF64-8645-BF92-4A3AD9CFF224}"/>
              </a:ext>
            </a:extLst>
          </p:cNvPr>
          <p:cNvSpPr txBox="1"/>
          <p:nvPr userDrawn="1"/>
        </p:nvSpPr>
        <p:spPr>
          <a:xfrm>
            <a:off x="2197785" y="3759697"/>
            <a:ext cx="569387" cy="230832"/>
          </a:xfrm>
          <a:prstGeom prst="rect">
            <a:avLst/>
          </a:prstGeom>
          <a:noFill/>
        </p:spPr>
        <p:txBody>
          <a:bodyPr wrap="none" rtlCol="0">
            <a:spAutoFit/>
          </a:bodyPr>
          <a:lstStyle/>
          <a:p>
            <a:r>
              <a:rPr lang="es-ES" sz="900" b="1" dirty="0">
                <a:solidFill>
                  <a:srgbClr val="0451E4"/>
                </a:solidFill>
              </a:rPr>
              <a:t>TEXTO</a:t>
            </a:r>
          </a:p>
        </p:txBody>
      </p:sp>
      <p:sp>
        <p:nvSpPr>
          <p:cNvPr id="61" name="Rectangle 70">
            <a:extLst>
              <a:ext uri="{FF2B5EF4-FFF2-40B4-BE49-F238E27FC236}">
                <a16:creationId xmlns:a16="http://schemas.microsoft.com/office/drawing/2014/main" id="{13D421F0-E4C6-0F4F-B796-004159E49FB4}"/>
              </a:ext>
            </a:extLst>
          </p:cNvPr>
          <p:cNvSpPr/>
          <p:nvPr userDrawn="1"/>
        </p:nvSpPr>
        <p:spPr>
          <a:xfrm>
            <a:off x="3023129" y="3203884"/>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2" name="1 CuadroTexto">
            <a:extLst>
              <a:ext uri="{FF2B5EF4-FFF2-40B4-BE49-F238E27FC236}">
                <a16:creationId xmlns:a16="http://schemas.microsoft.com/office/drawing/2014/main" id="{0830F2C3-E94D-BD43-9ACA-75AB21D2D217}"/>
              </a:ext>
            </a:extLst>
          </p:cNvPr>
          <p:cNvSpPr txBox="1"/>
          <p:nvPr userDrawn="1"/>
        </p:nvSpPr>
        <p:spPr>
          <a:xfrm>
            <a:off x="3193566" y="3303398"/>
            <a:ext cx="569387" cy="230832"/>
          </a:xfrm>
          <a:prstGeom prst="rect">
            <a:avLst/>
          </a:prstGeom>
          <a:noFill/>
        </p:spPr>
        <p:txBody>
          <a:bodyPr wrap="none" rtlCol="0">
            <a:spAutoFit/>
          </a:bodyPr>
          <a:lstStyle/>
          <a:p>
            <a:r>
              <a:rPr lang="es-ES" sz="900" b="1" dirty="0">
                <a:solidFill>
                  <a:srgbClr val="09BFFF"/>
                </a:solidFill>
              </a:rPr>
              <a:t>TEXTO</a:t>
            </a:r>
          </a:p>
        </p:txBody>
      </p:sp>
      <p:sp>
        <p:nvSpPr>
          <p:cNvPr id="67" name="Rectangle 72">
            <a:extLst>
              <a:ext uri="{FF2B5EF4-FFF2-40B4-BE49-F238E27FC236}">
                <a16:creationId xmlns:a16="http://schemas.microsoft.com/office/drawing/2014/main" id="{92193D03-B448-D343-B9E5-B0F192551997}"/>
              </a:ext>
            </a:extLst>
          </p:cNvPr>
          <p:cNvSpPr/>
          <p:nvPr userDrawn="1"/>
        </p:nvSpPr>
        <p:spPr>
          <a:xfrm>
            <a:off x="3023129" y="3660183"/>
            <a:ext cx="924730" cy="41378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68" name="1 CuadroTexto">
            <a:extLst>
              <a:ext uri="{FF2B5EF4-FFF2-40B4-BE49-F238E27FC236}">
                <a16:creationId xmlns:a16="http://schemas.microsoft.com/office/drawing/2014/main" id="{7E16A2F9-B4C9-B644-AE90-F0A89E4A68B9}"/>
              </a:ext>
            </a:extLst>
          </p:cNvPr>
          <p:cNvSpPr txBox="1"/>
          <p:nvPr userDrawn="1"/>
        </p:nvSpPr>
        <p:spPr>
          <a:xfrm>
            <a:off x="3193566"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69" name="Rectangle 74">
            <a:extLst>
              <a:ext uri="{FF2B5EF4-FFF2-40B4-BE49-F238E27FC236}">
                <a16:creationId xmlns:a16="http://schemas.microsoft.com/office/drawing/2014/main" id="{22AC6FFC-5EB7-4545-96A4-FCCEA018312E}"/>
              </a:ext>
            </a:extLst>
          </p:cNvPr>
          <p:cNvSpPr/>
          <p:nvPr userDrawn="1"/>
        </p:nvSpPr>
        <p:spPr>
          <a:xfrm>
            <a:off x="4020243" y="3660183"/>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0" name="1 CuadroTexto">
            <a:extLst>
              <a:ext uri="{FF2B5EF4-FFF2-40B4-BE49-F238E27FC236}">
                <a16:creationId xmlns:a16="http://schemas.microsoft.com/office/drawing/2014/main" id="{B05A58C0-4C26-2541-B4B6-A3317A9BCADB}"/>
              </a:ext>
            </a:extLst>
          </p:cNvPr>
          <p:cNvSpPr txBox="1"/>
          <p:nvPr userDrawn="1"/>
        </p:nvSpPr>
        <p:spPr>
          <a:xfrm>
            <a:off x="4190680"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73" name="Rectangle 88">
            <a:extLst>
              <a:ext uri="{FF2B5EF4-FFF2-40B4-BE49-F238E27FC236}">
                <a16:creationId xmlns:a16="http://schemas.microsoft.com/office/drawing/2014/main" id="{6DAA1ED3-C828-3243-91E7-974BB4CEC4CD}"/>
              </a:ext>
            </a:extLst>
          </p:cNvPr>
          <p:cNvSpPr/>
          <p:nvPr userDrawn="1"/>
        </p:nvSpPr>
        <p:spPr>
          <a:xfrm>
            <a:off x="4020243" y="3202836"/>
            <a:ext cx="924730" cy="4137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4" name="1 CuadroTexto">
            <a:extLst>
              <a:ext uri="{FF2B5EF4-FFF2-40B4-BE49-F238E27FC236}">
                <a16:creationId xmlns:a16="http://schemas.microsoft.com/office/drawing/2014/main" id="{1CA7878C-3852-574A-8B0C-CCDC669FA311}"/>
              </a:ext>
            </a:extLst>
          </p:cNvPr>
          <p:cNvSpPr txBox="1"/>
          <p:nvPr userDrawn="1"/>
        </p:nvSpPr>
        <p:spPr>
          <a:xfrm>
            <a:off x="4190680" y="3302350"/>
            <a:ext cx="569387" cy="230832"/>
          </a:xfrm>
          <a:prstGeom prst="rect">
            <a:avLst/>
          </a:prstGeom>
          <a:noFill/>
        </p:spPr>
        <p:txBody>
          <a:bodyPr wrap="none" rtlCol="0">
            <a:spAutoFit/>
          </a:bodyPr>
          <a:lstStyle/>
          <a:p>
            <a:r>
              <a:rPr lang="es-ES" sz="900" b="1" dirty="0">
                <a:solidFill>
                  <a:schemeClr val="bg1"/>
                </a:solidFill>
              </a:rPr>
              <a:t>TEXTO</a:t>
            </a:r>
          </a:p>
        </p:txBody>
      </p:sp>
      <p:sp>
        <p:nvSpPr>
          <p:cNvPr id="75" name="Rectangle 92">
            <a:extLst>
              <a:ext uri="{FF2B5EF4-FFF2-40B4-BE49-F238E27FC236}">
                <a16:creationId xmlns:a16="http://schemas.microsoft.com/office/drawing/2014/main" id="{4F524793-D982-CB42-A590-D7DC35982003}"/>
              </a:ext>
            </a:extLst>
          </p:cNvPr>
          <p:cNvSpPr/>
          <p:nvPr userDrawn="1"/>
        </p:nvSpPr>
        <p:spPr>
          <a:xfrm>
            <a:off x="5016024" y="3660182"/>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76" name="1 CuadroTexto">
            <a:extLst>
              <a:ext uri="{FF2B5EF4-FFF2-40B4-BE49-F238E27FC236}">
                <a16:creationId xmlns:a16="http://schemas.microsoft.com/office/drawing/2014/main" id="{A6C4404E-DEF4-B341-8792-A292F1A5BEBB}"/>
              </a:ext>
            </a:extLst>
          </p:cNvPr>
          <p:cNvSpPr txBox="1"/>
          <p:nvPr userDrawn="1"/>
        </p:nvSpPr>
        <p:spPr>
          <a:xfrm>
            <a:off x="5186461" y="3759697"/>
            <a:ext cx="569387" cy="230832"/>
          </a:xfrm>
          <a:prstGeom prst="rect">
            <a:avLst/>
          </a:prstGeom>
          <a:noFill/>
        </p:spPr>
        <p:txBody>
          <a:bodyPr wrap="none" rtlCol="0">
            <a:spAutoFit/>
          </a:bodyPr>
          <a:lstStyle/>
          <a:p>
            <a:r>
              <a:rPr lang="es-ES" sz="900" b="1" dirty="0">
                <a:solidFill>
                  <a:srgbClr val="7FFEA9"/>
                </a:solidFill>
              </a:rPr>
              <a:t>TEXTO</a:t>
            </a:r>
          </a:p>
        </p:txBody>
      </p:sp>
      <p:sp>
        <p:nvSpPr>
          <p:cNvPr id="77" name="Rectangle 104">
            <a:extLst>
              <a:ext uri="{FF2B5EF4-FFF2-40B4-BE49-F238E27FC236}">
                <a16:creationId xmlns:a16="http://schemas.microsoft.com/office/drawing/2014/main" id="{1E4C6349-609D-A649-94DA-5BEAFFBA38A7}"/>
              </a:ext>
            </a:extLst>
          </p:cNvPr>
          <p:cNvSpPr/>
          <p:nvPr userDrawn="1"/>
        </p:nvSpPr>
        <p:spPr>
          <a:xfrm>
            <a:off x="5016024" y="3203884"/>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2" name="1 CuadroTexto">
            <a:extLst>
              <a:ext uri="{FF2B5EF4-FFF2-40B4-BE49-F238E27FC236}">
                <a16:creationId xmlns:a16="http://schemas.microsoft.com/office/drawing/2014/main" id="{665A586B-B63B-7A4B-AB78-5870C1B37B66}"/>
              </a:ext>
            </a:extLst>
          </p:cNvPr>
          <p:cNvSpPr txBox="1"/>
          <p:nvPr userDrawn="1"/>
        </p:nvSpPr>
        <p:spPr>
          <a:xfrm>
            <a:off x="5186461"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83" name="Rectangle 120">
            <a:extLst>
              <a:ext uri="{FF2B5EF4-FFF2-40B4-BE49-F238E27FC236}">
                <a16:creationId xmlns:a16="http://schemas.microsoft.com/office/drawing/2014/main" id="{6E95273C-46DB-2D4C-8785-E1EE4AA139A4}"/>
              </a:ext>
            </a:extLst>
          </p:cNvPr>
          <p:cNvSpPr/>
          <p:nvPr userDrawn="1"/>
        </p:nvSpPr>
        <p:spPr>
          <a:xfrm>
            <a:off x="7004487" y="3203884"/>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6" name="1 CuadroTexto">
            <a:extLst>
              <a:ext uri="{FF2B5EF4-FFF2-40B4-BE49-F238E27FC236}">
                <a16:creationId xmlns:a16="http://schemas.microsoft.com/office/drawing/2014/main" id="{25BE8CED-0E86-5340-B00F-FF1B45B17E9F}"/>
              </a:ext>
            </a:extLst>
          </p:cNvPr>
          <p:cNvSpPr txBox="1"/>
          <p:nvPr userDrawn="1"/>
        </p:nvSpPr>
        <p:spPr>
          <a:xfrm>
            <a:off x="7174924"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87" name="Rectangle 122">
            <a:extLst>
              <a:ext uri="{FF2B5EF4-FFF2-40B4-BE49-F238E27FC236}">
                <a16:creationId xmlns:a16="http://schemas.microsoft.com/office/drawing/2014/main" id="{4CA458D7-F274-B84F-9567-A499C1FC47FF}"/>
              </a:ext>
            </a:extLst>
          </p:cNvPr>
          <p:cNvSpPr/>
          <p:nvPr userDrawn="1"/>
        </p:nvSpPr>
        <p:spPr>
          <a:xfrm>
            <a:off x="6008706" y="3197865"/>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88" name="1 CuadroTexto">
            <a:extLst>
              <a:ext uri="{FF2B5EF4-FFF2-40B4-BE49-F238E27FC236}">
                <a16:creationId xmlns:a16="http://schemas.microsoft.com/office/drawing/2014/main" id="{EAE9D0EE-177C-334C-A466-7B1897A66381}"/>
              </a:ext>
            </a:extLst>
          </p:cNvPr>
          <p:cNvSpPr txBox="1"/>
          <p:nvPr userDrawn="1"/>
        </p:nvSpPr>
        <p:spPr>
          <a:xfrm>
            <a:off x="6179143" y="3297379"/>
            <a:ext cx="569387" cy="230832"/>
          </a:xfrm>
          <a:prstGeom prst="rect">
            <a:avLst/>
          </a:prstGeom>
          <a:noFill/>
        </p:spPr>
        <p:txBody>
          <a:bodyPr wrap="none" rtlCol="0">
            <a:spAutoFit/>
          </a:bodyPr>
          <a:lstStyle/>
          <a:p>
            <a:r>
              <a:rPr lang="es-ES" sz="900" b="1" dirty="0">
                <a:solidFill>
                  <a:srgbClr val="A6A6A6"/>
                </a:solidFill>
              </a:rPr>
              <a:t>TEXTO</a:t>
            </a:r>
          </a:p>
        </p:txBody>
      </p:sp>
      <p:sp>
        <p:nvSpPr>
          <p:cNvPr id="89" name="Rectangle 144">
            <a:extLst>
              <a:ext uri="{FF2B5EF4-FFF2-40B4-BE49-F238E27FC236}">
                <a16:creationId xmlns:a16="http://schemas.microsoft.com/office/drawing/2014/main" id="{B39EB945-C59B-3E48-A6B8-255FD833CFB7}"/>
              </a:ext>
            </a:extLst>
          </p:cNvPr>
          <p:cNvSpPr/>
          <p:nvPr userDrawn="1"/>
        </p:nvSpPr>
        <p:spPr>
          <a:xfrm>
            <a:off x="7004487" y="3662780"/>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0" name="1 CuadroTexto">
            <a:extLst>
              <a:ext uri="{FF2B5EF4-FFF2-40B4-BE49-F238E27FC236}">
                <a16:creationId xmlns:a16="http://schemas.microsoft.com/office/drawing/2014/main" id="{1809B96E-7194-F04C-BDB9-55569D9B56AE}"/>
              </a:ext>
            </a:extLst>
          </p:cNvPr>
          <p:cNvSpPr txBox="1"/>
          <p:nvPr userDrawn="1"/>
        </p:nvSpPr>
        <p:spPr>
          <a:xfrm>
            <a:off x="7174924" y="3762294"/>
            <a:ext cx="569387" cy="230832"/>
          </a:xfrm>
          <a:prstGeom prst="rect">
            <a:avLst/>
          </a:prstGeom>
          <a:noFill/>
        </p:spPr>
        <p:txBody>
          <a:bodyPr wrap="none" rtlCol="0">
            <a:spAutoFit/>
          </a:bodyPr>
          <a:lstStyle/>
          <a:p>
            <a:r>
              <a:rPr lang="es-ES" sz="900" b="1" dirty="0">
                <a:solidFill>
                  <a:srgbClr val="E2E2E2"/>
                </a:solidFill>
              </a:rPr>
              <a:t>TEXTO</a:t>
            </a:r>
          </a:p>
        </p:txBody>
      </p:sp>
      <p:sp>
        <p:nvSpPr>
          <p:cNvPr id="91" name="Rectangle 146">
            <a:extLst>
              <a:ext uri="{FF2B5EF4-FFF2-40B4-BE49-F238E27FC236}">
                <a16:creationId xmlns:a16="http://schemas.microsoft.com/office/drawing/2014/main" id="{2561C24A-C3F6-FD4D-89D4-331AD1CF9464}"/>
              </a:ext>
            </a:extLst>
          </p:cNvPr>
          <p:cNvSpPr/>
          <p:nvPr userDrawn="1"/>
        </p:nvSpPr>
        <p:spPr>
          <a:xfrm>
            <a:off x="5016024" y="2256458"/>
            <a:ext cx="924730" cy="4137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2" name="1 CuadroTexto">
            <a:extLst>
              <a:ext uri="{FF2B5EF4-FFF2-40B4-BE49-F238E27FC236}">
                <a16:creationId xmlns:a16="http://schemas.microsoft.com/office/drawing/2014/main" id="{240D40E4-9016-8D4B-8E3A-3D24A75610BB}"/>
              </a:ext>
            </a:extLst>
          </p:cNvPr>
          <p:cNvSpPr txBox="1"/>
          <p:nvPr userDrawn="1"/>
        </p:nvSpPr>
        <p:spPr>
          <a:xfrm>
            <a:off x="5186461" y="2355973"/>
            <a:ext cx="569387" cy="230832"/>
          </a:xfrm>
          <a:prstGeom prst="rect">
            <a:avLst/>
          </a:prstGeom>
          <a:noFill/>
        </p:spPr>
        <p:txBody>
          <a:bodyPr wrap="none" rtlCol="0">
            <a:spAutoFit/>
          </a:bodyPr>
          <a:lstStyle/>
          <a:p>
            <a:r>
              <a:rPr lang="es-ES" sz="900" b="1" dirty="0">
                <a:solidFill>
                  <a:srgbClr val="0451E4"/>
                </a:solidFill>
              </a:rPr>
              <a:t>TEXTO</a:t>
            </a:r>
          </a:p>
        </p:txBody>
      </p:sp>
      <p:sp>
        <p:nvSpPr>
          <p:cNvPr id="93" name="Rectangle 148">
            <a:extLst>
              <a:ext uri="{FF2B5EF4-FFF2-40B4-BE49-F238E27FC236}">
                <a16:creationId xmlns:a16="http://schemas.microsoft.com/office/drawing/2014/main" id="{B0648FF7-0637-BB42-A12A-E5A59E43B385}"/>
              </a:ext>
            </a:extLst>
          </p:cNvPr>
          <p:cNvSpPr/>
          <p:nvPr userDrawn="1"/>
        </p:nvSpPr>
        <p:spPr>
          <a:xfrm>
            <a:off x="6008706" y="3662781"/>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96" name="1 CuadroTexto">
            <a:extLst>
              <a:ext uri="{FF2B5EF4-FFF2-40B4-BE49-F238E27FC236}">
                <a16:creationId xmlns:a16="http://schemas.microsoft.com/office/drawing/2014/main" id="{2583ABB0-017F-F742-A419-20CE5E6AA0A4}"/>
              </a:ext>
            </a:extLst>
          </p:cNvPr>
          <p:cNvSpPr txBox="1"/>
          <p:nvPr userDrawn="1"/>
        </p:nvSpPr>
        <p:spPr>
          <a:xfrm>
            <a:off x="6179143" y="3762295"/>
            <a:ext cx="569387" cy="230832"/>
          </a:xfrm>
          <a:prstGeom prst="rect">
            <a:avLst/>
          </a:prstGeom>
          <a:noFill/>
        </p:spPr>
        <p:txBody>
          <a:bodyPr wrap="none" rtlCol="0">
            <a:spAutoFit/>
          </a:bodyPr>
          <a:lstStyle/>
          <a:p>
            <a:r>
              <a:rPr lang="es-ES" sz="900" b="1" dirty="0">
                <a:solidFill>
                  <a:schemeClr val="tx1"/>
                </a:solidFill>
              </a:rPr>
              <a:t>TEXTO</a:t>
            </a:r>
          </a:p>
        </p:txBody>
      </p:sp>
      <p:sp>
        <p:nvSpPr>
          <p:cNvPr id="97" name="Rectangle 150">
            <a:extLst>
              <a:ext uri="{FF2B5EF4-FFF2-40B4-BE49-F238E27FC236}">
                <a16:creationId xmlns:a16="http://schemas.microsoft.com/office/drawing/2014/main" id="{6B666AF5-FB6F-614C-A0E1-60DEF7594FA3}"/>
              </a:ext>
            </a:extLst>
          </p:cNvPr>
          <p:cNvSpPr/>
          <p:nvPr userDrawn="1"/>
        </p:nvSpPr>
        <p:spPr>
          <a:xfrm>
            <a:off x="6008706" y="4115156"/>
            <a:ext cx="924730" cy="413787"/>
          </a:xfrm>
          <a:prstGeom prst="rect">
            <a:avLst/>
          </a:prstGeom>
          <a:solidFill>
            <a:srgbClr val="0451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2" name="1 CuadroTexto">
            <a:extLst>
              <a:ext uri="{FF2B5EF4-FFF2-40B4-BE49-F238E27FC236}">
                <a16:creationId xmlns:a16="http://schemas.microsoft.com/office/drawing/2014/main" id="{C971A924-F56E-1643-80B9-D4C8BB61F7D0}"/>
              </a:ext>
            </a:extLst>
          </p:cNvPr>
          <p:cNvSpPr txBox="1"/>
          <p:nvPr userDrawn="1"/>
        </p:nvSpPr>
        <p:spPr>
          <a:xfrm>
            <a:off x="6179143" y="4214670"/>
            <a:ext cx="569387" cy="230832"/>
          </a:xfrm>
          <a:prstGeom prst="rect">
            <a:avLst/>
          </a:prstGeom>
          <a:noFill/>
        </p:spPr>
        <p:txBody>
          <a:bodyPr wrap="none" rtlCol="0">
            <a:spAutoFit/>
          </a:bodyPr>
          <a:lstStyle/>
          <a:p>
            <a:r>
              <a:rPr lang="es-ES" sz="900" b="1" dirty="0">
                <a:solidFill>
                  <a:srgbClr val="09BFFF"/>
                </a:solidFill>
              </a:rPr>
              <a:t>TEXTO</a:t>
            </a:r>
          </a:p>
        </p:txBody>
      </p:sp>
      <p:sp>
        <p:nvSpPr>
          <p:cNvPr id="103" name="Rectangle 152">
            <a:extLst>
              <a:ext uri="{FF2B5EF4-FFF2-40B4-BE49-F238E27FC236}">
                <a16:creationId xmlns:a16="http://schemas.microsoft.com/office/drawing/2014/main" id="{5013FF24-4E3F-C14D-87D8-591B092D6189}"/>
              </a:ext>
            </a:extLst>
          </p:cNvPr>
          <p:cNvSpPr/>
          <p:nvPr userDrawn="1"/>
        </p:nvSpPr>
        <p:spPr>
          <a:xfrm>
            <a:off x="7004487" y="4111233"/>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4" name="1 CuadroTexto">
            <a:extLst>
              <a:ext uri="{FF2B5EF4-FFF2-40B4-BE49-F238E27FC236}">
                <a16:creationId xmlns:a16="http://schemas.microsoft.com/office/drawing/2014/main" id="{CC024817-FE82-994C-96C2-345C8C838C2F}"/>
              </a:ext>
            </a:extLst>
          </p:cNvPr>
          <p:cNvSpPr txBox="1"/>
          <p:nvPr userDrawn="1"/>
        </p:nvSpPr>
        <p:spPr>
          <a:xfrm>
            <a:off x="7174924" y="4210747"/>
            <a:ext cx="569387" cy="230832"/>
          </a:xfrm>
          <a:prstGeom prst="rect">
            <a:avLst/>
          </a:prstGeom>
          <a:noFill/>
        </p:spPr>
        <p:txBody>
          <a:bodyPr wrap="none" rtlCol="0">
            <a:spAutoFit/>
          </a:bodyPr>
          <a:lstStyle/>
          <a:p>
            <a:r>
              <a:rPr lang="es-ES" sz="900" b="1" dirty="0">
                <a:solidFill>
                  <a:srgbClr val="09BFFF"/>
                </a:solidFill>
              </a:rPr>
              <a:t>TEXTO</a:t>
            </a:r>
          </a:p>
        </p:txBody>
      </p:sp>
      <p:sp>
        <p:nvSpPr>
          <p:cNvPr id="105" name="Rectangle 41">
            <a:extLst>
              <a:ext uri="{FF2B5EF4-FFF2-40B4-BE49-F238E27FC236}">
                <a16:creationId xmlns:a16="http://schemas.microsoft.com/office/drawing/2014/main" id="{91C7A4D3-B851-404B-ACD7-C00CE25155A6}"/>
              </a:ext>
            </a:extLst>
          </p:cNvPr>
          <p:cNvSpPr/>
          <p:nvPr userDrawn="1"/>
        </p:nvSpPr>
        <p:spPr>
          <a:xfrm>
            <a:off x="7988666" y="3203884"/>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6" name="1 CuadroTexto">
            <a:extLst>
              <a:ext uri="{FF2B5EF4-FFF2-40B4-BE49-F238E27FC236}">
                <a16:creationId xmlns:a16="http://schemas.microsoft.com/office/drawing/2014/main" id="{A32572C7-CBBD-D44E-AE39-90D20CC28183}"/>
              </a:ext>
            </a:extLst>
          </p:cNvPr>
          <p:cNvSpPr txBox="1"/>
          <p:nvPr userDrawn="1"/>
        </p:nvSpPr>
        <p:spPr>
          <a:xfrm>
            <a:off x="8159102" y="3303398"/>
            <a:ext cx="569387" cy="230832"/>
          </a:xfrm>
          <a:prstGeom prst="rect">
            <a:avLst/>
          </a:prstGeom>
          <a:noFill/>
        </p:spPr>
        <p:txBody>
          <a:bodyPr wrap="none" rtlCol="0">
            <a:spAutoFit/>
          </a:bodyPr>
          <a:lstStyle/>
          <a:p>
            <a:r>
              <a:rPr lang="es-ES" sz="900" b="1" dirty="0">
                <a:solidFill>
                  <a:srgbClr val="A6A6A6"/>
                </a:solidFill>
              </a:rPr>
              <a:t>TEXTO</a:t>
            </a:r>
          </a:p>
        </p:txBody>
      </p:sp>
      <p:sp>
        <p:nvSpPr>
          <p:cNvPr id="107" name="Rectangle 45">
            <a:extLst>
              <a:ext uri="{FF2B5EF4-FFF2-40B4-BE49-F238E27FC236}">
                <a16:creationId xmlns:a16="http://schemas.microsoft.com/office/drawing/2014/main" id="{2D1C9BBE-A873-DD4C-96C2-DFCBAFACDD6F}"/>
              </a:ext>
            </a:extLst>
          </p:cNvPr>
          <p:cNvSpPr/>
          <p:nvPr userDrawn="1"/>
        </p:nvSpPr>
        <p:spPr>
          <a:xfrm>
            <a:off x="7988666" y="3662780"/>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08" name="1 CuadroTexto">
            <a:extLst>
              <a:ext uri="{FF2B5EF4-FFF2-40B4-BE49-F238E27FC236}">
                <a16:creationId xmlns:a16="http://schemas.microsoft.com/office/drawing/2014/main" id="{A3E25865-4377-674D-A51F-A9508A847351}"/>
              </a:ext>
            </a:extLst>
          </p:cNvPr>
          <p:cNvSpPr txBox="1"/>
          <p:nvPr userDrawn="1"/>
        </p:nvSpPr>
        <p:spPr>
          <a:xfrm>
            <a:off x="8159102" y="3762294"/>
            <a:ext cx="569387" cy="230832"/>
          </a:xfrm>
          <a:prstGeom prst="rect">
            <a:avLst/>
          </a:prstGeom>
          <a:noFill/>
        </p:spPr>
        <p:txBody>
          <a:bodyPr wrap="none" rtlCol="0">
            <a:spAutoFit/>
          </a:bodyPr>
          <a:lstStyle/>
          <a:p>
            <a:r>
              <a:rPr lang="es-ES" sz="900" b="1" dirty="0">
                <a:solidFill>
                  <a:srgbClr val="E2E2E2"/>
                </a:solidFill>
              </a:rPr>
              <a:t>TEXTO</a:t>
            </a:r>
          </a:p>
        </p:txBody>
      </p:sp>
      <p:sp>
        <p:nvSpPr>
          <p:cNvPr id="109" name="Rectangle 47">
            <a:extLst>
              <a:ext uri="{FF2B5EF4-FFF2-40B4-BE49-F238E27FC236}">
                <a16:creationId xmlns:a16="http://schemas.microsoft.com/office/drawing/2014/main" id="{1FE8840F-1261-4F46-95B5-123420E20BF7}"/>
              </a:ext>
            </a:extLst>
          </p:cNvPr>
          <p:cNvSpPr/>
          <p:nvPr userDrawn="1"/>
        </p:nvSpPr>
        <p:spPr>
          <a:xfrm>
            <a:off x="7988666" y="4111233"/>
            <a:ext cx="924730"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10" name="1 CuadroTexto">
            <a:extLst>
              <a:ext uri="{FF2B5EF4-FFF2-40B4-BE49-F238E27FC236}">
                <a16:creationId xmlns:a16="http://schemas.microsoft.com/office/drawing/2014/main" id="{9DF95106-8752-0B42-A50D-C921FB232791}"/>
              </a:ext>
            </a:extLst>
          </p:cNvPr>
          <p:cNvSpPr txBox="1"/>
          <p:nvPr userDrawn="1"/>
        </p:nvSpPr>
        <p:spPr>
          <a:xfrm>
            <a:off x="8159102" y="4210747"/>
            <a:ext cx="569387" cy="230832"/>
          </a:xfrm>
          <a:prstGeom prst="rect">
            <a:avLst/>
          </a:prstGeom>
          <a:noFill/>
        </p:spPr>
        <p:txBody>
          <a:bodyPr wrap="none" rtlCol="0">
            <a:spAutoFit/>
          </a:bodyPr>
          <a:lstStyle/>
          <a:p>
            <a:r>
              <a:rPr lang="es-ES" sz="900" b="1" dirty="0">
                <a:solidFill>
                  <a:srgbClr val="09BFFF"/>
                </a:solidFill>
              </a:rPr>
              <a:t>TEXTO</a:t>
            </a:r>
          </a:p>
        </p:txBody>
      </p:sp>
      <p:sp>
        <p:nvSpPr>
          <p:cNvPr id="111" name="Rectangle 50">
            <a:extLst>
              <a:ext uri="{FF2B5EF4-FFF2-40B4-BE49-F238E27FC236}">
                <a16:creationId xmlns:a16="http://schemas.microsoft.com/office/drawing/2014/main" id="{8B598624-ED6F-F648-9F84-2609F5FB7CA7}"/>
              </a:ext>
            </a:extLst>
          </p:cNvPr>
          <p:cNvSpPr/>
          <p:nvPr userDrawn="1"/>
        </p:nvSpPr>
        <p:spPr>
          <a:xfrm>
            <a:off x="7004487" y="4571805"/>
            <a:ext cx="924730" cy="41378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0" name="1 CuadroTexto">
            <a:extLst>
              <a:ext uri="{FF2B5EF4-FFF2-40B4-BE49-F238E27FC236}">
                <a16:creationId xmlns:a16="http://schemas.microsoft.com/office/drawing/2014/main" id="{3C9FDC99-AC6B-FA40-8DD2-63D4112332E1}"/>
              </a:ext>
            </a:extLst>
          </p:cNvPr>
          <p:cNvSpPr txBox="1"/>
          <p:nvPr userDrawn="1"/>
        </p:nvSpPr>
        <p:spPr>
          <a:xfrm>
            <a:off x="7174924" y="4671319"/>
            <a:ext cx="569387" cy="230832"/>
          </a:xfrm>
          <a:prstGeom prst="rect">
            <a:avLst/>
          </a:prstGeom>
          <a:noFill/>
        </p:spPr>
        <p:txBody>
          <a:bodyPr wrap="none" rtlCol="0">
            <a:spAutoFit/>
          </a:bodyPr>
          <a:lstStyle/>
          <a:p>
            <a:r>
              <a:rPr lang="es-ES" sz="900" b="1" dirty="0">
                <a:solidFill>
                  <a:schemeClr val="bg1"/>
                </a:solidFill>
              </a:rPr>
              <a:t>TEXTO</a:t>
            </a:r>
          </a:p>
        </p:txBody>
      </p:sp>
      <p:sp>
        <p:nvSpPr>
          <p:cNvPr id="121" name="Rectangle 52">
            <a:extLst>
              <a:ext uri="{FF2B5EF4-FFF2-40B4-BE49-F238E27FC236}">
                <a16:creationId xmlns:a16="http://schemas.microsoft.com/office/drawing/2014/main" id="{72C45921-8785-C345-AFF4-BC668D2F20C5}"/>
              </a:ext>
            </a:extLst>
          </p:cNvPr>
          <p:cNvSpPr/>
          <p:nvPr userDrawn="1"/>
        </p:nvSpPr>
        <p:spPr>
          <a:xfrm>
            <a:off x="7999787" y="4571805"/>
            <a:ext cx="913609" cy="413787"/>
          </a:xfrm>
          <a:prstGeom prst="rect">
            <a:avLst/>
          </a:prstGeom>
          <a:solidFill>
            <a:srgbClr val="01EA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sz="900"/>
          </a:p>
        </p:txBody>
      </p:sp>
      <p:sp>
        <p:nvSpPr>
          <p:cNvPr id="122" name="1 CuadroTexto">
            <a:extLst>
              <a:ext uri="{FF2B5EF4-FFF2-40B4-BE49-F238E27FC236}">
                <a16:creationId xmlns:a16="http://schemas.microsoft.com/office/drawing/2014/main" id="{B311BBBF-7C84-A34D-9CF5-C51CD88B508A}"/>
              </a:ext>
            </a:extLst>
          </p:cNvPr>
          <p:cNvSpPr txBox="1"/>
          <p:nvPr userDrawn="1"/>
        </p:nvSpPr>
        <p:spPr>
          <a:xfrm>
            <a:off x="8170223" y="4671319"/>
            <a:ext cx="569387" cy="230832"/>
          </a:xfrm>
          <a:prstGeom prst="rect">
            <a:avLst/>
          </a:prstGeom>
          <a:noFill/>
        </p:spPr>
        <p:txBody>
          <a:bodyPr wrap="none" rtlCol="0">
            <a:spAutoFit/>
          </a:bodyPr>
          <a:lstStyle/>
          <a:p>
            <a:r>
              <a:rPr lang="es-ES" sz="900" b="1" dirty="0">
                <a:solidFill>
                  <a:schemeClr val="bg1"/>
                </a:solidFill>
              </a:rPr>
              <a:t>TEXTO</a:t>
            </a:r>
          </a:p>
        </p:txBody>
      </p:sp>
      <p:cxnSp>
        <p:nvCxnSpPr>
          <p:cNvPr id="4" name="3 Conector recto"/>
          <p:cNvCxnSpPr/>
          <p:nvPr userDrawn="1"/>
        </p:nvCxnSpPr>
        <p:spPr>
          <a:xfrm>
            <a:off x="2027348" y="2840993"/>
            <a:ext cx="6886048" cy="0"/>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45" name="1 CuadroTexto">
            <a:extLst>
              <a:ext uri="{FF2B5EF4-FFF2-40B4-BE49-F238E27FC236}">
                <a16:creationId xmlns:a16="http://schemas.microsoft.com/office/drawing/2014/main" id="{BAFD304E-F592-5241-B515-7850FA19542A}"/>
              </a:ext>
            </a:extLst>
          </p:cNvPr>
          <p:cNvSpPr txBox="1"/>
          <p:nvPr userDrawn="1"/>
        </p:nvSpPr>
        <p:spPr>
          <a:xfrm>
            <a:off x="107504" y="687016"/>
            <a:ext cx="1326004" cy="369332"/>
          </a:xfrm>
          <a:prstGeom prst="rect">
            <a:avLst/>
          </a:prstGeom>
          <a:noFill/>
        </p:spPr>
        <p:txBody>
          <a:bodyPr wrap="none" rtlCol="0">
            <a:spAutoFit/>
          </a:bodyPr>
          <a:lstStyle/>
          <a:p>
            <a:r>
              <a:rPr lang="es-ES" sz="1800" b="1" dirty="0">
                <a:solidFill>
                  <a:schemeClr val="tx1"/>
                </a:solidFill>
              </a:rPr>
              <a:t>COLORES</a:t>
            </a:r>
          </a:p>
        </p:txBody>
      </p:sp>
      <p:sp>
        <p:nvSpPr>
          <p:cNvPr id="146" name="1 CuadroTexto">
            <a:extLst>
              <a:ext uri="{FF2B5EF4-FFF2-40B4-BE49-F238E27FC236}">
                <a16:creationId xmlns:a16="http://schemas.microsoft.com/office/drawing/2014/main" id="{BAFD304E-F592-5241-B515-7850FA19542A}"/>
              </a:ext>
            </a:extLst>
          </p:cNvPr>
          <p:cNvSpPr txBox="1"/>
          <p:nvPr userDrawn="1"/>
        </p:nvSpPr>
        <p:spPr>
          <a:xfrm>
            <a:off x="107504" y="941666"/>
            <a:ext cx="1303562" cy="246221"/>
          </a:xfrm>
          <a:prstGeom prst="rect">
            <a:avLst/>
          </a:prstGeom>
          <a:noFill/>
        </p:spPr>
        <p:txBody>
          <a:bodyPr wrap="none" rtlCol="0">
            <a:spAutoFit/>
          </a:bodyPr>
          <a:lstStyle/>
          <a:p>
            <a:r>
              <a:rPr lang="es-ES" sz="1000" b="0" dirty="0">
                <a:solidFill>
                  <a:schemeClr val="tx1"/>
                </a:solidFill>
              </a:rPr>
              <a:t>RECOMENDADOS</a:t>
            </a:r>
          </a:p>
        </p:txBody>
      </p:sp>
      <p:cxnSp>
        <p:nvCxnSpPr>
          <p:cNvPr id="148" name="147 Conector recto"/>
          <p:cNvCxnSpPr/>
          <p:nvPr userDrawn="1"/>
        </p:nvCxnSpPr>
        <p:spPr>
          <a:xfrm flipV="1">
            <a:off x="1826696" y="687017"/>
            <a:ext cx="0" cy="4333005"/>
          </a:xfrm>
          <a:prstGeom prst="line">
            <a:avLst/>
          </a:prstGeom>
          <a:ln w="127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139"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51"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PALETA DE COLORES</a:t>
            </a:r>
          </a:p>
        </p:txBody>
      </p:sp>
      <p:grpSp>
        <p:nvGrpSpPr>
          <p:cNvPr id="152" name="151 Grupo"/>
          <p:cNvGrpSpPr>
            <a:grpSpLocks noChangeAspect="1"/>
          </p:cNvGrpSpPr>
          <p:nvPr userDrawn="1"/>
        </p:nvGrpSpPr>
        <p:grpSpPr>
          <a:xfrm>
            <a:off x="8436617" y="144000"/>
            <a:ext cx="547744" cy="234000"/>
            <a:chOff x="2895600" y="4329113"/>
            <a:chExt cx="665163" cy="284162"/>
          </a:xfrm>
        </p:grpSpPr>
        <p:sp>
          <p:nvSpPr>
            <p:cNvPr id="153" name="Freeform 43"/>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54" name="Freeform 44"/>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57" name="Freeform 45"/>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58" name="Freeform 46"/>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1" name="Freeform 47"/>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2" name="Freeform 48"/>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3" name="Freeform 49"/>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4" name="Freeform 50"/>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1263815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DD54FD-38F2-4305-A99C-8428A0ED9291}"/>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FDA9ED56-3A6F-406B-ADBE-3DD3190A617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1CA2C402-E871-4793-92EA-9F3073233FE3}"/>
              </a:ext>
            </a:extLst>
          </p:cNvPr>
          <p:cNvSpPr>
            <a:spLocks noGrp="1"/>
          </p:cNvSpPr>
          <p:nvPr>
            <p:ph type="dt" sz="half" idx="10"/>
          </p:nvPr>
        </p:nvSpPr>
        <p:spPr/>
        <p:txBody>
          <a:bodyPr/>
          <a:lstStyle/>
          <a:p>
            <a:fld id="{FD3DD234-171B-43FD-BB26-C9544F0E9143}" type="datetimeFigureOut">
              <a:rPr lang="es-AR" smtClean="0"/>
              <a:t>7/11/2024</a:t>
            </a:fld>
            <a:endParaRPr lang="es-AR"/>
          </a:p>
        </p:txBody>
      </p:sp>
      <p:sp>
        <p:nvSpPr>
          <p:cNvPr id="5" name="Marcador de pie de página 4">
            <a:extLst>
              <a:ext uri="{FF2B5EF4-FFF2-40B4-BE49-F238E27FC236}">
                <a16:creationId xmlns:a16="http://schemas.microsoft.com/office/drawing/2014/main" id="{4B2C548F-E8A3-4DA4-A2C7-0CB2554C34BB}"/>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D84EC71F-7A70-463D-8459-2658780DDCF1}"/>
              </a:ext>
            </a:extLst>
          </p:cNvPr>
          <p:cNvSpPr>
            <a:spLocks noGrp="1"/>
          </p:cNvSpPr>
          <p:nvPr>
            <p:ph type="sldNum" sz="quarter" idx="12"/>
          </p:nvPr>
        </p:nvSpPr>
        <p:spPr/>
        <p:txBody>
          <a:bodyPr/>
          <a:lstStyle/>
          <a:p>
            <a:fld id="{43EE16B9-1002-4AAA-B6C3-8A03B2E544E0}" type="slidenum">
              <a:rPr lang="es-AR" smtClean="0"/>
              <a:t>‹Nº›</a:t>
            </a:fld>
            <a:endParaRPr lang="es-AR"/>
          </a:p>
        </p:txBody>
      </p:sp>
    </p:spTree>
    <p:extLst>
      <p:ext uri="{BB962C8B-B14F-4D97-AF65-F5344CB8AC3E}">
        <p14:creationId xmlns:p14="http://schemas.microsoft.com/office/powerpoint/2010/main" val="2135422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Diapositiva general">
    <p:spTree>
      <p:nvGrpSpPr>
        <p:cNvPr id="1" name=""/>
        <p:cNvGrpSpPr/>
        <p:nvPr/>
      </p:nvGrpSpPr>
      <p:grpSpPr>
        <a:xfrm>
          <a:off x="0" y="0"/>
          <a:ext cx="0" cy="0"/>
          <a:chOff x="0" y="0"/>
          <a:chExt cx="0" cy="0"/>
        </a:xfrm>
      </p:grpSpPr>
      <p:sp>
        <p:nvSpPr>
          <p:cNvPr id="4" name="3 Rectángulo"/>
          <p:cNvSpPr/>
          <p:nvPr/>
        </p:nvSpPr>
        <p:spPr>
          <a:xfrm>
            <a:off x="1589" y="4924426"/>
            <a:ext cx="7959725" cy="22066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1350"/>
          </a:p>
        </p:txBody>
      </p:sp>
      <p:sp>
        <p:nvSpPr>
          <p:cNvPr id="5" name="4 Rectángulo"/>
          <p:cNvSpPr/>
          <p:nvPr/>
        </p:nvSpPr>
        <p:spPr>
          <a:xfrm>
            <a:off x="8208965" y="4924426"/>
            <a:ext cx="357187" cy="22066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1350"/>
          </a:p>
        </p:txBody>
      </p:sp>
      <p:sp>
        <p:nvSpPr>
          <p:cNvPr id="6" name="5 Rectángulo"/>
          <p:cNvSpPr/>
          <p:nvPr/>
        </p:nvSpPr>
        <p:spPr>
          <a:xfrm>
            <a:off x="8812213" y="4924426"/>
            <a:ext cx="330200" cy="220663"/>
          </a:xfrm>
          <a:prstGeom prst="rect">
            <a:avLst/>
          </a:prstGeom>
          <a:solidFill>
            <a:srgbClr val="2828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1350"/>
          </a:p>
        </p:txBody>
      </p:sp>
      <p:sp>
        <p:nvSpPr>
          <p:cNvPr id="7" name="12 Marcador de texto"/>
          <p:cNvSpPr txBox="1">
            <a:spLocks/>
          </p:cNvSpPr>
          <p:nvPr/>
        </p:nvSpPr>
        <p:spPr>
          <a:xfrm>
            <a:off x="8166102" y="4914901"/>
            <a:ext cx="449263" cy="214313"/>
          </a:xfrm>
          <a:prstGeom prst="rect">
            <a:avLst/>
          </a:prstGeom>
        </p:spPr>
        <p:txBody>
          <a:bodyPr/>
          <a:lstStyle>
            <a:lvl1pPr marL="0" indent="0" algn="l" rtl="0" eaLnBrk="0" fontAlgn="base" hangingPunct="0">
              <a:spcBef>
                <a:spcPct val="20000"/>
              </a:spcBef>
              <a:spcAft>
                <a:spcPct val="0"/>
              </a:spcAft>
              <a:buFont typeface="Arial" charset="0"/>
              <a:buNone/>
              <a:defRPr sz="1400" kern="1200">
                <a:solidFill>
                  <a:schemeClr val="bg1"/>
                </a:solidFill>
                <a:latin typeface="Arial" charset="0"/>
                <a:ea typeface="+mn-ea"/>
                <a:cs typeface="+mn-cs"/>
              </a:defRPr>
            </a:lvl1pPr>
            <a:lvl2pPr marL="534988" indent="-177800" algn="l" rtl="0" eaLnBrk="0" fontAlgn="base" hangingPunct="0">
              <a:spcBef>
                <a:spcPct val="20000"/>
              </a:spcBef>
              <a:spcAft>
                <a:spcPct val="0"/>
              </a:spcAft>
              <a:buChar char="•"/>
              <a:defRPr sz="1400" kern="1200">
                <a:solidFill>
                  <a:schemeClr val="tx1"/>
                </a:solidFill>
                <a:latin typeface="Arial" charset="0"/>
                <a:ea typeface="+mn-ea"/>
                <a:cs typeface="+mn-cs"/>
              </a:defRPr>
            </a:lvl2pPr>
            <a:lvl3pPr marL="892175" indent="-177800" algn="l" rtl="0" eaLnBrk="0" fontAlgn="base" hangingPunct="0">
              <a:spcBef>
                <a:spcPct val="20000"/>
              </a:spcBef>
              <a:spcAft>
                <a:spcPct val="0"/>
              </a:spcAft>
              <a:buFont typeface="Arial" charset="0"/>
              <a:buChar char="_"/>
              <a:defRPr sz="1400" kern="1200">
                <a:solidFill>
                  <a:schemeClr val="tx1"/>
                </a:solidFill>
                <a:latin typeface="Arial" charset="0"/>
                <a:ea typeface="+mn-ea"/>
                <a:cs typeface="+mn-cs"/>
              </a:defRPr>
            </a:lvl3pPr>
            <a:lvl4pPr marL="1247775" indent="-176213" algn="l" rtl="0" eaLnBrk="0" fontAlgn="base" hangingPunct="0">
              <a:spcBef>
                <a:spcPct val="20000"/>
              </a:spcBef>
              <a:spcAft>
                <a:spcPct val="0"/>
              </a:spcAft>
              <a:buFont typeface="Arial" charset="0"/>
              <a:buChar char="_"/>
              <a:defRPr sz="1400" kern="1200">
                <a:solidFill>
                  <a:schemeClr val="tx1"/>
                </a:solidFill>
                <a:latin typeface="Arial" charset="0"/>
                <a:ea typeface="+mn-ea"/>
                <a:cs typeface="+mn-cs"/>
              </a:defRPr>
            </a:lvl4pPr>
            <a:lvl5pPr marL="1611313" indent="-184150" algn="l" rtl="0" eaLnBrk="0" fontAlgn="base" hangingPunct="0">
              <a:spcBef>
                <a:spcPct val="20000"/>
              </a:spcBef>
              <a:spcAft>
                <a:spcPct val="0"/>
              </a:spcAft>
              <a:buFont typeface="Arial" charset="0"/>
              <a:buChar char="_"/>
              <a:defRPr sz="1400" kern="1200">
                <a:solidFill>
                  <a:schemeClr val="tx1"/>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defRPr/>
            </a:pPr>
            <a:fld id="{3A79414C-2211-483E-BDA8-7A8B2195B451}" type="slidenum">
              <a:rPr lang="es-ES" sz="750" smtClean="0"/>
              <a:pPr algn="ctr">
                <a:defRPr/>
              </a:pPr>
              <a:t>‹Nº›</a:t>
            </a:fld>
            <a:endParaRPr lang="es-AR" sz="750"/>
          </a:p>
        </p:txBody>
      </p:sp>
      <p:sp>
        <p:nvSpPr>
          <p:cNvPr id="8" name="7 Rectángulo"/>
          <p:cNvSpPr/>
          <p:nvPr/>
        </p:nvSpPr>
        <p:spPr>
          <a:xfrm>
            <a:off x="1692275" y="0"/>
            <a:ext cx="7119938" cy="6096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1350"/>
          </a:p>
        </p:txBody>
      </p:sp>
      <p:grpSp>
        <p:nvGrpSpPr>
          <p:cNvPr id="11" name="10 Grupo"/>
          <p:cNvGrpSpPr>
            <a:grpSpLocks/>
          </p:cNvGrpSpPr>
          <p:nvPr/>
        </p:nvGrpSpPr>
        <p:grpSpPr bwMode="auto">
          <a:xfrm>
            <a:off x="384175" y="190500"/>
            <a:ext cx="846138" cy="209550"/>
            <a:chOff x="574675" y="207963"/>
            <a:chExt cx="776287" cy="192088"/>
          </a:xfrm>
        </p:grpSpPr>
        <p:sp>
          <p:nvSpPr>
            <p:cNvPr id="13" name="Freeform 12"/>
            <p:cNvSpPr>
              <a:spLocks/>
            </p:cNvSpPr>
            <p:nvPr userDrawn="1"/>
          </p:nvSpPr>
          <p:spPr bwMode="auto">
            <a:xfrm>
              <a:off x="574675" y="207963"/>
              <a:ext cx="278182" cy="192088"/>
            </a:xfrm>
            <a:custGeom>
              <a:avLst/>
              <a:gdLst>
                <a:gd name="T0" fmla="*/ 2147483647 w 524"/>
                <a:gd name="T1" fmla="*/ 0 h 361"/>
                <a:gd name="T2" fmla="*/ 2147483647 w 524"/>
                <a:gd name="T3" fmla="*/ 0 h 361"/>
                <a:gd name="T4" fmla="*/ 2147483647 w 524"/>
                <a:gd name="T5" fmla="*/ 2147483647 h 361"/>
                <a:gd name="T6" fmla="*/ 2147483647 w 524"/>
                <a:gd name="T7" fmla="*/ 2147483647 h 361"/>
                <a:gd name="T8" fmla="*/ 2147483647 w 524"/>
                <a:gd name="T9" fmla="*/ 2147483647 h 361"/>
                <a:gd name="T10" fmla="*/ 2147483647 w 524"/>
                <a:gd name="T11" fmla="*/ 2147483647 h 361"/>
                <a:gd name="T12" fmla="*/ 2147483647 w 524"/>
                <a:gd name="T13" fmla="*/ 2147483647 h 361"/>
                <a:gd name="T14" fmla="*/ 2147483647 w 524"/>
                <a:gd name="T15" fmla="*/ 2147483647 h 361"/>
                <a:gd name="T16" fmla="*/ 2147483647 w 524"/>
                <a:gd name="T17" fmla="*/ 2147483647 h 361"/>
                <a:gd name="T18" fmla="*/ 2147483647 w 524"/>
                <a:gd name="T19" fmla="*/ 2147483647 h 361"/>
                <a:gd name="T20" fmla="*/ 2147483647 w 524"/>
                <a:gd name="T21" fmla="*/ 2147483647 h 361"/>
                <a:gd name="T22" fmla="*/ 2147483647 w 524"/>
                <a:gd name="T23" fmla="*/ 2147483647 h 361"/>
                <a:gd name="T24" fmla="*/ 2147483647 w 524"/>
                <a:gd name="T25" fmla="*/ 2147483647 h 361"/>
                <a:gd name="T26" fmla="*/ 2147483647 w 524"/>
                <a:gd name="T27" fmla="*/ 2147483647 h 361"/>
                <a:gd name="T28" fmla="*/ 2147483647 w 524"/>
                <a:gd name="T29" fmla="*/ 2147483647 h 361"/>
                <a:gd name="T30" fmla="*/ 2147483647 w 524"/>
                <a:gd name="T31" fmla="*/ 2147483647 h 361"/>
                <a:gd name="T32" fmla="*/ 2147483647 w 524"/>
                <a:gd name="T33" fmla="*/ 2147483647 h 361"/>
                <a:gd name="T34" fmla="*/ 2147483647 w 524"/>
                <a:gd name="T35" fmla="*/ 2147483647 h 361"/>
                <a:gd name="T36" fmla="*/ 2147483647 w 524"/>
                <a:gd name="T37" fmla="*/ 2147483647 h 361"/>
                <a:gd name="T38" fmla="*/ 2147483647 w 524"/>
                <a:gd name="T39" fmla="*/ 2147483647 h 361"/>
                <a:gd name="T40" fmla="*/ 2147483647 w 524"/>
                <a:gd name="T41" fmla="*/ 2147483647 h 361"/>
                <a:gd name="T42" fmla="*/ 2147483647 w 524"/>
                <a:gd name="T43" fmla="*/ 2147483647 h 361"/>
                <a:gd name="T44" fmla="*/ 2147483647 w 524"/>
                <a:gd name="T45" fmla="*/ 2147483647 h 361"/>
                <a:gd name="T46" fmla="*/ 2147483647 w 524"/>
                <a:gd name="T47" fmla="*/ 2147483647 h 361"/>
                <a:gd name="T48" fmla="*/ 2147483647 w 524"/>
                <a:gd name="T49" fmla="*/ 2147483647 h 361"/>
                <a:gd name="T50" fmla="*/ 2147483647 w 524"/>
                <a:gd name="T51" fmla="*/ 2147483647 h 361"/>
                <a:gd name="T52" fmla="*/ 2147483647 w 524"/>
                <a:gd name="T53" fmla="*/ 2147483647 h 361"/>
                <a:gd name="T54" fmla="*/ 2147483647 w 524"/>
                <a:gd name="T55" fmla="*/ 2147483647 h 361"/>
                <a:gd name="T56" fmla="*/ 2147483647 w 524"/>
                <a:gd name="T57" fmla="*/ 2147483647 h 361"/>
                <a:gd name="T58" fmla="*/ 0 w 524"/>
                <a:gd name="T59" fmla="*/ 0 h 361"/>
                <a:gd name="T60" fmla="*/ 2147483647 w 524"/>
                <a:gd name="T61" fmla="*/ 0 h 361"/>
                <a:gd name="T62" fmla="*/ 2147483647 w 524"/>
                <a:gd name="T63" fmla="*/ 0 h 361"/>
                <a:gd name="T64" fmla="*/ 2147483647 w 524"/>
                <a:gd name="T65" fmla="*/ 2147483647 h 361"/>
                <a:gd name="T66" fmla="*/ 2147483647 w 524"/>
                <a:gd name="T67" fmla="*/ 2147483647 h 361"/>
                <a:gd name="T68" fmla="*/ 2147483647 w 524"/>
                <a:gd name="T69" fmla="*/ 2147483647 h 361"/>
                <a:gd name="T70" fmla="*/ 2147483647 w 524"/>
                <a:gd name="T71" fmla="*/ 2147483647 h 361"/>
                <a:gd name="T72" fmla="*/ 2147483647 w 524"/>
                <a:gd name="T73" fmla="*/ 2147483647 h 361"/>
                <a:gd name="T74" fmla="*/ 2147483647 w 524"/>
                <a:gd name="T75" fmla="*/ 2147483647 h 361"/>
                <a:gd name="T76" fmla="*/ 2147483647 w 524"/>
                <a:gd name="T77" fmla="*/ 2147483647 h 361"/>
                <a:gd name="T78" fmla="*/ 2147483647 w 524"/>
                <a:gd name="T79" fmla="*/ 2147483647 h 361"/>
                <a:gd name="T80" fmla="*/ 2147483647 w 524"/>
                <a:gd name="T81" fmla="*/ 2147483647 h 361"/>
                <a:gd name="T82" fmla="*/ 2147483647 w 524"/>
                <a:gd name="T83" fmla="*/ 0 h 361"/>
                <a:gd name="T84" fmla="*/ 2147483647 w 524"/>
                <a:gd name="T85" fmla="*/ 0 h 3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4" h="361">
                  <a:moveTo>
                    <a:pt x="524" y="0"/>
                  </a:moveTo>
                  <a:lnTo>
                    <a:pt x="524" y="0"/>
                  </a:lnTo>
                  <a:lnTo>
                    <a:pt x="520" y="2"/>
                  </a:lnTo>
                  <a:lnTo>
                    <a:pt x="511" y="8"/>
                  </a:lnTo>
                  <a:lnTo>
                    <a:pt x="498" y="20"/>
                  </a:lnTo>
                  <a:lnTo>
                    <a:pt x="488" y="28"/>
                  </a:lnTo>
                  <a:lnTo>
                    <a:pt x="480" y="39"/>
                  </a:lnTo>
                  <a:lnTo>
                    <a:pt x="338" y="215"/>
                  </a:lnTo>
                  <a:lnTo>
                    <a:pt x="338" y="320"/>
                  </a:lnTo>
                  <a:lnTo>
                    <a:pt x="338" y="330"/>
                  </a:lnTo>
                  <a:lnTo>
                    <a:pt x="340" y="338"/>
                  </a:lnTo>
                  <a:lnTo>
                    <a:pt x="344" y="351"/>
                  </a:lnTo>
                  <a:lnTo>
                    <a:pt x="348" y="358"/>
                  </a:lnTo>
                  <a:lnTo>
                    <a:pt x="349" y="361"/>
                  </a:lnTo>
                  <a:lnTo>
                    <a:pt x="174" y="361"/>
                  </a:lnTo>
                  <a:lnTo>
                    <a:pt x="177" y="358"/>
                  </a:lnTo>
                  <a:lnTo>
                    <a:pt x="180" y="351"/>
                  </a:lnTo>
                  <a:lnTo>
                    <a:pt x="184" y="338"/>
                  </a:lnTo>
                  <a:lnTo>
                    <a:pt x="185" y="330"/>
                  </a:lnTo>
                  <a:lnTo>
                    <a:pt x="185" y="320"/>
                  </a:lnTo>
                  <a:lnTo>
                    <a:pt x="185" y="215"/>
                  </a:lnTo>
                  <a:lnTo>
                    <a:pt x="46" y="40"/>
                  </a:lnTo>
                  <a:lnTo>
                    <a:pt x="36" y="30"/>
                  </a:lnTo>
                  <a:lnTo>
                    <a:pt x="28" y="21"/>
                  </a:lnTo>
                  <a:lnTo>
                    <a:pt x="13" y="8"/>
                  </a:lnTo>
                  <a:lnTo>
                    <a:pt x="4" y="2"/>
                  </a:lnTo>
                  <a:lnTo>
                    <a:pt x="0" y="0"/>
                  </a:lnTo>
                  <a:lnTo>
                    <a:pt x="178" y="0"/>
                  </a:lnTo>
                  <a:lnTo>
                    <a:pt x="182" y="13"/>
                  </a:lnTo>
                  <a:lnTo>
                    <a:pt x="190" y="27"/>
                  </a:lnTo>
                  <a:lnTo>
                    <a:pt x="202" y="46"/>
                  </a:lnTo>
                  <a:lnTo>
                    <a:pt x="261" y="137"/>
                  </a:lnTo>
                  <a:lnTo>
                    <a:pt x="263" y="137"/>
                  </a:lnTo>
                  <a:lnTo>
                    <a:pt x="323" y="46"/>
                  </a:lnTo>
                  <a:lnTo>
                    <a:pt x="334" y="27"/>
                  </a:lnTo>
                  <a:lnTo>
                    <a:pt x="341" y="13"/>
                  </a:lnTo>
                  <a:lnTo>
                    <a:pt x="347" y="0"/>
                  </a:lnTo>
                  <a:lnTo>
                    <a:pt x="5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AR" sz="1350"/>
            </a:p>
          </p:txBody>
        </p:sp>
        <p:sp>
          <p:nvSpPr>
            <p:cNvPr id="14" name="Freeform 14"/>
            <p:cNvSpPr>
              <a:spLocks noEditPoints="1"/>
            </p:cNvSpPr>
            <p:nvPr userDrawn="1"/>
          </p:nvSpPr>
          <p:spPr bwMode="auto">
            <a:xfrm>
              <a:off x="884899" y="207963"/>
              <a:ext cx="228662" cy="192088"/>
            </a:xfrm>
            <a:custGeom>
              <a:avLst/>
              <a:gdLst>
                <a:gd name="T0" fmla="*/ 0 w 431"/>
                <a:gd name="T1" fmla="*/ 0 h 361"/>
                <a:gd name="T2" fmla="*/ 2147483647 w 431"/>
                <a:gd name="T3" fmla="*/ 2147483647 h 361"/>
                <a:gd name="T4" fmla="*/ 2147483647 w 431"/>
                <a:gd name="T5" fmla="*/ 2147483647 h 361"/>
                <a:gd name="T6" fmla="*/ 2147483647 w 431"/>
                <a:gd name="T7" fmla="*/ 2147483647 h 361"/>
                <a:gd name="T8" fmla="*/ 2147483647 w 431"/>
                <a:gd name="T9" fmla="*/ 2147483647 h 361"/>
                <a:gd name="T10" fmla="*/ 2147483647 w 431"/>
                <a:gd name="T11" fmla="*/ 2147483647 h 361"/>
                <a:gd name="T12" fmla="*/ 2147483647 w 431"/>
                <a:gd name="T13" fmla="*/ 2147483647 h 361"/>
                <a:gd name="T14" fmla="*/ 0 w 431"/>
                <a:gd name="T15" fmla="*/ 2147483647 h 361"/>
                <a:gd name="T16" fmla="*/ 2147483647 w 431"/>
                <a:gd name="T17" fmla="*/ 2147483647 h 361"/>
                <a:gd name="T18" fmla="*/ 2147483647 w 431"/>
                <a:gd name="T19" fmla="*/ 2147483647 h 361"/>
                <a:gd name="T20" fmla="*/ 2147483647 w 431"/>
                <a:gd name="T21" fmla="*/ 2147483647 h 361"/>
                <a:gd name="T22" fmla="*/ 2147483647 w 431"/>
                <a:gd name="T23" fmla="*/ 2147483647 h 361"/>
                <a:gd name="T24" fmla="*/ 2147483647 w 431"/>
                <a:gd name="T25" fmla="*/ 2147483647 h 361"/>
                <a:gd name="T26" fmla="*/ 2147483647 w 431"/>
                <a:gd name="T27" fmla="*/ 2147483647 h 361"/>
                <a:gd name="T28" fmla="*/ 2147483647 w 431"/>
                <a:gd name="T29" fmla="*/ 2147483647 h 361"/>
                <a:gd name="T30" fmla="*/ 2147483647 w 431"/>
                <a:gd name="T31" fmla="*/ 2147483647 h 361"/>
                <a:gd name="T32" fmla="*/ 2147483647 w 431"/>
                <a:gd name="T33" fmla="*/ 2147483647 h 361"/>
                <a:gd name="T34" fmla="*/ 2147483647 w 431"/>
                <a:gd name="T35" fmla="*/ 2147483647 h 361"/>
                <a:gd name="T36" fmla="*/ 2147483647 w 431"/>
                <a:gd name="T37" fmla="*/ 2147483647 h 361"/>
                <a:gd name="T38" fmla="*/ 2147483647 w 431"/>
                <a:gd name="T39" fmla="*/ 2147483647 h 361"/>
                <a:gd name="T40" fmla="*/ 2147483647 w 431"/>
                <a:gd name="T41" fmla="*/ 2147483647 h 361"/>
                <a:gd name="T42" fmla="*/ 2147483647 w 431"/>
                <a:gd name="T43" fmla="*/ 2147483647 h 361"/>
                <a:gd name="T44" fmla="*/ 2147483647 w 431"/>
                <a:gd name="T45" fmla="*/ 2147483647 h 361"/>
                <a:gd name="T46" fmla="*/ 2147483647 w 431"/>
                <a:gd name="T47" fmla="*/ 2147483647 h 361"/>
                <a:gd name="T48" fmla="*/ 2147483647 w 431"/>
                <a:gd name="T49" fmla="*/ 2147483647 h 361"/>
                <a:gd name="T50" fmla="*/ 2147483647 w 431"/>
                <a:gd name="T51" fmla="*/ 2147483647 h 361"/>
                <a:gd name="T52" fmla="*/ 2147483647 w 431"/>
                <a:gd name="T53" fmla="*/ 2147483647 h 361"/>
                <a:gd name="T54" fmla="*/ 2147483647 w 431"/>
                <a:gd name="T55" fmla="*/ 2147483647 h 361"/>
                <a:gd name="T56" fmla="*/ 2147483647 w 431"/>
                <a:gd name="T57" fmla="*/ 2147483647 h 361"/>
                <a:gd name="T58" fmla="*/ 2147483647 w 431"/>
                <a:gd name="T59" fmla="*/ 2147483647 h 361"/>
                <a:gd name="T60" fmla="*/ 2147483647 w 431"/>
                <a:gd name="T61" fmla="*/ 2147483647 h 361"/>
                <a:gd name="T62" fmla="*/ 2147483647 w 431"/>
                <a:gd name="T63" fmla="*/ 2147483647 h 361"/>
                <a:gd name="T64" fmla="*/ 2147483647 w 431"/>
                <a:gd name="T65" fmla="*/ 2147483647 h 361"/>
                <a:gd name="T66" fmla="*/ 2147483647 w 431"/>
                <a:gd name="T67" fmla="*/ 2147483647 h 361"/>
                <a:gd name="T68" fmla="*/ 2147483647 w 431"/>
                <a:gd name="T69" fmla="*/ 2147483647 h 361"/>
                <a:gd name="T70" fmla="*/ 2147483647 w 431"/>
                <a:gd name="T71" fmla="*/ 2147483647 h 361"/>
                <a:gd name="T72" fmla="*/ 2147483647 w 431"/>
                <a:gd name="T73" fmla="*/ 2147483647 h 361"/>
                <a:gd name="T74" fmla="*/ 2147483647 w 431"/>
                <a:gd name="T75" fmla="*/ 2147483647 h 361"/>
                <a:gd name="T76" fmla="*/ 2147483647 w 431"/>
                <a:gd name="T77" fmla="*/ 2147483647 h 361"/>
                <a:gd name="T78" fmla="*/ 2147483647 w 431"/>
                <a:gd name="T79" fmla="*/ 2147483647 h 36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31" h="361">
                  <a:moveTo>
                    <a:pt x="291" y="0"/>
                  </a:moveTo>
                  <a:lnTo>
                    <a:pt x="0" y="0"/>
                  </a:lnTo>
                  <a:lnTo>
                    <a:pt x="2" y="2"/>
                  </a:lnTo>
                  <a:lnTo>
                    <a:pt x="5" y="11"/>
                  </a:lnTo>
                  <a:lnTo>
                    <a:pt x="9" y="23"/>
                  </a:lnTo>
                  <a:lnTo>
                    <a:pt x="10" y="31"/>
                  </a:lnTo>
                  <a:lnTo>
                    <a:pt x="11" y="40"/>
                  </a:lnTo>
                  <a:lnTo>
                    <a:pt x="11" y="320"/>
                  </a:lnTo>
                  <a:lnTo>
                    <a:pt x="10" y="330"/>
                  </a:lnTo>
                  <a:lnTo>
                    <a:pt x="9" y="338"/>
                  </a:lnTo>
                  <a:lnTo>
                    <a:pt x="8" y="345"/>
                  </a:lnTo>
                  <a:lnTo>
                    <a:pt x="5" y="351"/>
                  </a:lnTo>
                  <a:lnTo>
                    <a:pt x="2" y="358"/>
                  </a:lnTo>
                  <a:lnTo>
                    <a:pt x="0" y="361"/>
                  </a:lnTo>
                  <a:lnTo>
                    <a:pt x="174" y="361"/>
                  </a:lnTo>
                  <a:lnTo>
                    <a:pt x="173" y="358"/>
                  </a:lnTo>
                  <a:lnTo>
                    <a:pt x="170" y="351"/>
                  </a:lnTo>
                  <a:lnTo>
                    <a:pt x="166" y="338"/>
                  </a:lnTo>
                  <a:lnTo>
                    <a:pt x="165" y="330"/>
                  </a:lnTo>
                  <a:lnTo>
                    <a:pt x="164" y="320"/>
                  </a:lnTo>
                  <a:lnTo>
                    <a:pt x="164" y="233"/>
                  </a:lnTo>
                  <a:lnTo>
                    <a:pt x="291" y="233"/>
                  </a:lnTo>
                  <a:lnTo>
                    <a:pt x="305" y="232"/>
                  </a:lnTo>
                  <a:lnTo>
                    <a:pt x="320" y="231"/>
                  </a:lnTo>
                  <a:lnTo>
                    <a:pt x="334" y="228"/>
                  </a:lnTo>
                  <a:lnTo>
                    <a:pt x="347" y="225"/>
                  </a:lnTo>
                  <a:lnTo>
                    <a:pt x="359" y="221"/>
                  </a:lnTo>
                  <a:lnTo>
                    <a:pt x="371" y="217"/>
                  </a:lnTo>
                  <a:lnTo>
                    <a:pt x="381" y="211"/>
                  </a:lnTo>
                  <a:lnTo>
                    <a:pt x="391" y="203"/>
                  </a:lnTo>
                  <a:lnTo>
                    <a:pt x="401" y="195"/>
                  </a:lnTo>
                  <a:lnTo>
                    <a:pt x="408" y="187"/>
                  </a:lnTo>
                  <a:lnTo>
                    <a:pt x="415" y="177"/>
                  </a:lnTo>
                  <a:lnTo>
                    <a:pt x="421" y="167"/>
                  </a:lnTo>
                  <a:lnTo>
                    <a:pt x="426" y="156"/>
                  </a:lnTo>
                  <a:lnTo>
                    <a:pt x="429" y="144"/>
                  </a:lnTo>
                  <a:lnTo>
                    <a:pt x="430" y="131"/>
                  </a:lnTo>
                  <a:lnTo>
                    <a:pt x="431" y="117"/>
                  </a:lnTo>
                  <a:lnTo>
                    <a:pt x="430" y="103"/>
                  </a:lnTo>
                  <a:lnTo>
                    <a:pt x="429" y="90"/>
                  </a:lnTo>
                  <a:lnTo>
                    <a:pt x="426" y="78"/>
                  </a:lnTo>
                  <a:lnTo>
                    <a:pt x="421" y="67"/>
                  </a:lnTo>
                  <a:lnTo>
                    <a:pt x="415" y="57"/>
                  </a:lnTo>
                  <a:lnTo>
                    <a:pt x="409" y="48"/>
                  </a:lnTo>
                  <a:lnTo>
                    <a:pt x="401" y="38"/>
                  </a:lnTo>
                  <a:lnTo>
                    <a:pt x="392" y="31"/>
                  </a:lnTo>
                  <a:lnTo>
                    <a:pt x="383" y="24"/>
                  </a:lnTo>
                  <a:lnTo>
                    <a:pt x="372" y="18"/>
                  </a:lnTo>
                  <a:lnTo>
                    <a:pt x="360" y="12"/>
                  </a:lnTo>
                  <a:lnTo>
                    <a:pt x="347" y="8"/>
                  </a:lnTo>
                  <a:lnTo>
                    <a:pt x="334" y="5"/>
                  </a:lnTo>
                  <a:lnTo>
                    <a:pt x="321" y="2"/>
                  </a:lnTo>
                  <a:lnTo>
                    <a:pt x="305" y="1"/>
                  </a:lnTo>
                  <a:lnTo>
                    <a:pt x="291" y="0"/>
                  </a:lnTo>
                  <a:close/>
                  <a:moveTo>
                    <a:pt x="214" y="168"/>
                  </a:moveTo>
                  <a:lnTo>
                    <a:pt x="165" y="168"/>
                  </a:lnTo>
                  <a:lnTo>
                    <a:pt x="165" y="68"/>
                  </a:lnTo>
                  <a:lnTo>
                    <a:pt x="214" y="68"/>
                  </a:lnTo>
                  <a:lnTo>
                    <a:pt x="227" y="68"/>
                  </a:lnTo>
                  <a:lnTo>
                    <a:pt x="239" y="70"/>
                  </a:lnTo>
                  <a:lnTo>
                    <a:pt x="249" y="74"/>
                  </a:lnTo>
                  <a:lnTo>
                    <a:pt x="259" y="78"/>
                  </a:lnTo>
                  <a:lnTo>
                    <a:pt x="267" y="86"/>
                  </a:lnTo>
                  <a:lnTo>
                    <a:pt x="273" y="94"/>
                  </a:lnTo>
                  <a:lnTo>
                    <a:pt x="277" y="105"/>
                  </a:lnTo>
                  <a:lnTo>
                    <a:pt x="278" y="117"/>
                  </a:lnTo>
                  <a:lnTo>
                    <a:pt x="277" y="130"/>
                  </a:lnTo>
                  <a:lnTo>
                    <a:pt x="272" y="140"/>
                  </a:lnTo>
                  <a:lnTo>
                    <a:pt x="266" y="149"/>
                  </a:lnTo>
                  <a:lnTo>
                    <a:pt x="259" y="156"/>
                  </a:lnTo>
                  <a:lnTo>
                    <a:pt x="249" y="161"/>
                  </a:lnTo>
                  <a:lnTo>
                    <a:pt x="239" y="164"/>
                  </a:lnTo>
                  <a:lnTo>
                    <a:pt x="227" y="167"/>
                  </a:lnTo>
                  <a:lnTo>
                    <a:pt x="214" y="1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AR" sz="1350"/>
            </a:p>
          </p:txBody>
        </p:sp>
        <p:sp>
          <p:nvSpPr>
            <p:cNvPr id="15" name="Freeform 17"/>
            <p:cNvSpPr>
              <a:spLocks/>
            </p:cNvSpPr>
            <p:nvPr userDrawn="1"/>
          </p:nvSpPr>
          <p:spPr bwMode="auto">
            <a:xfrm>
              <a:off x="1149972" y="207963"/>
              <a:ext cx="200990" cy="192088"/>
            </a:xfrm>
            <a:custGeom>
              <a:avLst/>
              <a:gdLst>
                <a:gd name="T0" fmla="*/ 2147483647 w 380"/>
                <a:gd name="T1" fmla="*/ 2147483647 h 361"/>
                <a:gd name="T2" fmla="*/ 2147483647 w 380"/>
                <a:gd name="T3" fmla="*/ 2147483647 h 361"/>
                <a:gd name="T4" fmla="*/ 2147483647 w 380"/>
                <a:gd name="T5" fmla="*/ 2147483647 h 361"/>
                <a:gd name="T6" fmla="*/ 2147483647 w 380"/>
                <a:gd name="T7" fmla="*/ 2147483647 h 361"/>
                <a:gd name="T8" fmla="*/ 2147483647 w 380"/>
                <a:gd name="T9" fmla="*/ 2147483647 h 361"/>
                <a:gd name="T10" fmla="*/ 2147483647 w 380"/>
                <a:gd name="T11" fmla="*/ 2147483647 h 361"/>
                <a:gd name="T12" fmla="*/ 2147483647 w 380"/>
                <a:gd name="T13" fmla="*/ 2147483647 h 361"/>
                <a:gd name="T14" fmla="*/ 2147483647 w 380"/>
                <a:gd name="T15" fmla="*/ 2147483647 h 361"/>
                <a:gd name="T16" fmla="*/ 2147483647 w 380"/>
                <a:gd name="T17" fmla="*/ 2147483647 h 361"/>
                <a:gd name="T18" fmla="*/ 2147483647 w 380"/>
                <a:gd name="T19" fmla="*/ 2147483647 h 361"/>
                <a:gd name="T20" fmla="*/ 2147483647 w 380"/>
                <a:gd name="T21" fmla="*/ 2147483647 h 361"/>
                <a:gd name="T22" fmla="*/ 2147483647 w 380"/>
                <a:gd name="T23" fmla="*/ 2147483647 h 361"/>
                <a:gd name="T24" fmla="*/ 2147483647 w 380"/>
                <a:gd name="T25" fmla="*/ 2147483647 h 361"/>
                <a:gd name="T26" fmla="*/ 2147483647 w 380"/>
                <a:gd name="T27" fmla="*/ 2147483647 h 361"/>
                <a:gd name="T28" fmla="*/ 2147483647 w 380"/>
                <a:gd name="T29" fmla="*/ 2147483647 h 361"/>
                <a:gd name="T30" fmla="*/ 2147483647 w 380"/>
                <a:gd name="T31" fmla="*/ 2147483647 h 361"/>
                <a:gd name="T32" fmla="*/ 2147483647 w 380"/>
                <a:gd name="T33" fmla="*/ 2147483647 h 361"/>
                <a:gd name="T34" fmla="*/ 2147483647 w 380"/>
                <a:gd name="T35" fmla="*/ 2147483647 h 361"/>
                <a:gd name="T36" fmla="*/ 2147483647 w 380"/>
                <a:gd name="T37" fmla="*/ 2147483647 h 361"/>
                <a:gd name="T38" fmla="*/ 2147483647 w 380"/>
                <a:gd name="T39" fmla="*/ 2147483647 h 361"/>
                <a:gd name="T40" fmla="*/ 2147483647 w 380"/>
                <a:gd name="T41" fmla="*/ 2147483647 h 361"/>
                <a:gd name="T42" fmla="*/ 2147483647 w 380"/>
                <a:gd name="T43" fmla="*/ 2147483647 h 361"/>
                <a:gd name="T44" fmla="*/ 2147483647 w 380"/>
                <a:gd name="T45" fmla="*/ 2147483647 h 361"/>
                <a:gd name="T46" fmla="*/ 2147483647 w 380"/>
                <a:gd name="T47" fmla="*/ 2147483647 h 361"/>
                <a:gd name="T48" fmla="*/ 2147483647 w 380"/>
                <a:gd name="T49" fmla="*/ 2147483647 h 361"/>
                <a:gd name="T50" fmla="*/ 2147483647 w 380"/>
                <a:gd name="T51" fmla="*/ 2147483647 h 361"/>
                <a:gd name="T52" fmla="*/ 2147483647 w 380"/>
                <a:gd name="T53" fmla="*/ 2147483647 h 361"/>
                <a:gd name="T54" fmla="*/ 2147483647 w 380"/>
                <a:gd name="T55" fmla="*/ 2147483647 h 361"/>
                <a:gd name="T56" fmla="*/ 0 w 380"/>
                <a:gd name="T57" fmla="*/ 2147483647 h 361"/>
                <a:gd name="T58" fmla="*/ 0 w 380"/>
                <a:gd name="T59" fmla="*/ 2147483647 h 361"/>
                <a:gd name="T60" fmla="*/ 2147483647 w 380"/>
                <a:gd name="T61" fmla="*/ 2147483647 h 361"/>
                <a:gd name="T62" fmla="*/ 2147483647 w 380"/>
                <a:gd name="T63" fmla="*/ 2147483647 h 361"/>
                <a:gd name="T64" fmla="*/ 2147483647 w 380"/>
                <a:gd name="T65" fmla="*/ 2147483647 h 361"/>
                <a:gd name="T66" fmla="*/ 2147483647 w 380"/>
                <a:gd name="T67" fmla="*/ 2147483647 h 361"/>
                <a:gd name="T68" fmla="*/ 2147483647 w 380"/>
                <a:gd name="T69" fmla="*/ 2147483647 h 361"/>
                <a:gd name="T70" fmla="*/ 2147483647 w 380"/>
                <a:gd name="T71" fmla="*/ 2147483647 h 361"/>
                <a:gd name="T72" fmla="*/ 2147483647 w 380"/>
                <a:gd name="T73" fmla="*/ 2147483647 h 361"/>
                <a:gd name="T74" fmla="*/ 2147483647 w 380"/>
                <a:gd name="T75" fmla="*/ 2147483647 h 361"/>
                <a:gd name="T76" fmla="*/ 2147483647 w 380"/>
                <a:gd name="T77" fmla="*/ 2147483647 h 361"/>
                <a:gd name="T78" fmla="*/ 2147483647 w 380"/>
                <a:gd name="T79" fmla="*/ 2147483647 h 361"/>
                <a:gd name="T80" fmla="*/ 2147483647 w 380"/>
                <a:gd name="T81" fmla="*/ 2147483647 h 361"/>
                <a:gd name="T82" fmla="*/ 2147483647 w 380"/>
                <a:gd name="T83" fmla="*/ 2147483647 h 361"/>
                <a:gd name="T84" fmla="*/ 0 w 380"/>
                <a:gd name="T85" fmla="*/ 0 h 361"/>
                <a:gd name="T86" fmla="*/ 2147483647 w 380"/>
                <a:gd name="T87" fmla="*/ 0 h 361"/>
                <a:gd name="T88" fmla="*/ 2147483647 w 380"/>
                <a:gd name="T89" fmla="*/ 2147483647 h 3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0" h="361">
                  <a:moveTo>
                    <a:pt x="380" y="84"/>
                  </a:moveTo>
                  <a:lnTo>
                    <a:pt x="380" y="84"/>
                  </a:lnTo>
                  <a:lnTo>
                    <a:pt x="378" y="83"/>
                  </a:lnTo>
                  <a:lnTo>
                    <a:pt x="370" y="80"/>
                  </a:lnTo>
                  <a:lnTo>
                    <a:pt x="355" y="76"/>
                  </a:lnTo>
                  <a:lnTo>
                    <a:pt x="347" y="75"/>
                  </a:lnTo>
                  <a:lnTo>
                    <a:pt x="338" y="75"/>
                  </a:lnTo>
                  <a:lnTo>
                    <a:pt x="164" y="75"/>
                  </a:lnTo>
                  <a:lnTo>
                    <a:pt x="164" y="161"/>
                  </a:lnTo>
                  <a:lnTo>
                    <a:pt x="303" y="161"/>
                  </a:lnTo>
                  <a:lnTo>
                    <a:pt x="322" y="161"/>
                  </a:lnTo>
                  <a:lnTo>
                    <a:pt x="336" y="158"/>
                  </a:lnTo>
                  <a:lnTo>
                    <a:pt x="350" y="155"/>
                  </a:lnTo>
                  <a:lnTo>
                    <a:pt x="350" y="240"/>
                  </a:lnTo>
                  <a:lnTo>
                    <a:pt x="346" y="239"/>
                  </a:lnTo>
                  <a:lnTo>
                    <a:pt x="336" y="237"/>
                  </a:lnTo>
                  <a:lnTo>
                    <a:pt x="322" y="234"/>
                  </a:lnTo>
                  <a:lnTo>
                    <a:pt x="303" y="233"/>
                  </a:lnTo>
                  <a:lnTo>
                    <a:pt x="164" y="233"/>
                  </a:lnTo>
                  <a:lnTo>
                    <a:pt x="164" y="321"/>
                  </a:lnTo>
                  <a:lnTo>
                    <a:pt x="164" y="331"/>
                  </a:lnTo>
                  <a:lnTo>
                    <a:pt x="165" y="338"/>
                  </a:lnTo>
                  <a:lnTo>
                    <a:pt x="169" y="351"/>
                  </a:lnTo>
                  <a:lnTo>
                    <a:pt x="172" y="358"/>
                  </a:lnTo>
                  <a:lnTo>
                    <a:pt x="173" y="361"/>
                  </a:lnTo>
                  <a:lnTo>
                    <a:pt x="0" y="361"/>
                  </a:lnTo>
                  <a:lnTo>
                    <a:pt x="1" y="358"/>
                  </a:lnTo>
                  <a:lnTo>
                    <a:pt x="4" y="351"/>
                  </a:lnTo>
                  <a:lnTo>
                    <a:pt x="8" y="338"/>
                  </a:lnTo>
                  <a:lnTo>
                    <a:pt x="9" y="331"/>
                  </a:lnTo>
                  <a:lnTo>
                    <a:pt x="10" y="321"/>
                  </a:lnTo>
                  <a:lnTo>
                    <a:pt x="10" y="40"/>
                  </a:lnTo>
                  <a:lnTo>
                    <a:pt x="9" y="31"/>
                  </a:lnTo>
                  <a:lnTo>
                    <a:pt x="8" y="23"/>
                  </a:lnTo>
                  <a:lnTo>
                    <a:pt x="7" y="15"/>
                  </a:lnTo>
                  <a:lnTo>
                    <a:pt x="4" y="9"/>
                  </a:lnTo>
                  <a:lnTo>
                    <a:pt x="1" y="2"/>
                  </a:lnTo>
                  <a:lnTo>
                    <a:pt x="0" y="0"/>
                  </a:lnTo>
                  <a:lnTo>
                    <a:pt x="380" y="0"/>
                  </a:lnTo>
                  <a:lnTo>
                    <a:pt x="38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AR" sz="1350"/>
            </a:p>
          </p:txBody>
        </p:sp>
      </p:grpSp>
      <p:pic>
        <p:nvPicPr>
          <p:cNvPr id="16" name="5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575" y="5013326"/>
            <a:ext cx="109538" cy="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19 Imagen">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4090" y="4924426"/>
            <a:ext cx="2301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20 Imagen">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7665" y="4924426"/>
            <a:ext cx="23177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Marcador de texto"/>
          <p:cNvSpPr>
            <a:spLocks noGrp="1"/>
          </p:cNvSpPr>
          <p:nvPr>
            <p:ph type="body" sz="quarter" idx="10"/>
          </p:nvPr>
        </p:nvSpPr>
        <p:spPr>
          <a:xfrm>
            <a:off x="282577" y="900113"/>
            <a:ext cx="8505825" cy="1484313"/>
          </a:xfrm>
          <a:prstGeom prst="rect">
            <a:avLst/>
          </a:prstGeom>
        </p:spPr>
        <p:txBody>
          <a:bodyPr/>
          <a:lstStyle>
            <a:lvl2pPr marL="269081" indent="-132160">
              <a:defRPr/>
            </a:lvl2pPr>
            <a:lvl3pPr marL="406004" indent="-136922">
              <a:buSzPct val="60000"/>
              <a:buFont typeface="Courier New" pitchFamily="49" charset="0"/>
              <a:buChar char="o"/>
              <a:defRPr/>
            </a:lvl3pPr>
          </a:lstStyle>
          <a:p>
            <a:pPr lvl="0"/>
            <a:r>
              <a:rPr lang="es-ES"/>
              <a:t>Haga clic para modificar el estilo de texto del patrón</a:t>
            </a:r>
          </a:p>
          <a:p>
            <a:pPr lvl="1"/>
            <a:r>
              <a:rPr lang="es-ES"/>
              <a:t>Segundo nivel</a:t>
            </a:r>
          </a:p>
          <a:p>
            <a:pPr lvl="2"/>
            <a:r>
              <a:rPr lang="es-ES"/>
              <a:t>Tercer nivel</a:t>
            </a:r>
          </a:p>
        </p:txBody>
      </p:sp>
      <p:sp>
        <p:nvSpPr>
          <p:cNvPr id="12" name="Title 11"/>
          <p:cNvSpPr>
            <a:spLocks noGrp="1" noChangeArrowheads="1"/>
          </p:cNvSpPr>
          <p:nvPr>
            <p:ph type="title"/>
          </p:nvPr>
        </p:nvSpPr>
        <p:spPr bwMode="auto">
          <a:xfrm>
            <a:off x="1833564" y="326618"/>
            <a:ext cx="6840537" cy="221599"/>
          </a:xfrm>
          <a:prstGeom prst="rect">
            <a:avLst/>
          </a:prstGeom>
          <a:noFill/>
          <a:ln>
            <a:noFill/>
          </a:ln>
        </p:spPr>
        <p:txBody>
          <a:bodyPr vert="horz" wrap="square" lIns="0" tIns="0" rIns="0" bIns="0" numCol="1" anchor="b" anchorCtr="0" compatLnSpc="1">
            <a:prstTxWarp prst="textNoShape">
              <a:avLst/>
            </a:prstTxWarp>
            <a:spAutoFit/>
          </a:bodyPr>
          <a:lstStyle/>
          <a:p>
            <a:pPr lvl="0"/>
            <a:r>
              <a:rPr lang="es-ES"/>
              <a:t>Haga clic para modificar el estilo de título del patrón</a:t>
            </a:r>
          </a:p>
        </p:txBody>
      </p:sp>
      <p:sp>
        <p:nvSpPr>
          <p:cNvPr id="19" name="2 Marcador de pie de página"/>
          <p:cNvSpPr>
            <a:spLocks noGrp="1"/>
          </p:cNvSpPr>
          <p:nvPr>
            <p:ph type="ftr" sz="quarter" idx="11"/>
          </p:nvPr>
        </p:nvSpPr>
        <p:spPr/>
        <p:txBody>
          <a:bodyPr/>
          <a:lstStyle>
            <a:lvl1pPr>
              <a:defRPr/>
            </a:lvl1pPr>
          </a:lstStyle>
          <a:p>
            <a:endParaRPr lang="es-AR"/>
          </a:p>
        </p:txBody>
      </p:sp>
    </p:spTree>
    <p:extLst>
      <p:ext uri="{BB962C8B-B14F-4D97-AF65-F5344CB8AC3E}">
        <p14:creationId xmlns:p14="http://schemas.microsoft.com/office/powerpoint/2010/main" val="363424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RÁTULA INTERNA SIN IMAGEN 1">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38545EE7-061E-4801-961D-A511EF6E9AA7}"/>
              </a:ext>
            </a:extLst>
          </p:cNvPr>
          <p:cNvSpPr/>
          <p:nvPr userDrawn="1"/>
        </p:nvSpPr>
        <p:spPr>
          <a:xfrm>
            <a:off x="-4572" y="0"/>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pic>
        <p:nvPicPr>
          <p:cNvPr id="16" name="15 Imagen"/>
          <p:cNvPicPr>
            <a:picLocks noChangeAspect="1"/>
          </p:cNvPicPr>
          <p:nvPr userDrawn="1"/>
        </p:nvPicPr>
        <p:blipFill rotWithShape="1">
          <a:blip r:embed="rId2">
            <a:extLst>
              <a:ext uri="{28A0092B-C50C-407E-A947-70E740481C1C}">
                <a14:useLocalDpi xmlns:a14="http://schemas.microsoft.com/office/drawing/2010/main" val="0"/>
              </a:ext>
            </a:extLst>
          </a:blip>
          <a:srcRect b="32296"/>
          <a:stretch/>
        </p:blipFill>
        <p:spPr>
          <a:xfrm>
            <a:off x="1354" y="0"/>
            <a:ext cx="9141292" cy="3482340"/>
          </a:xfrm>
          <a:prstGeom prst="rect">
            <a:avLst/>
          </a:prstGeom>
        </p:spPr>
      </p:pic>
      <p:grpSp>
        <p:nvGrpSpPr>
          <p:cNvPr id="3" name="2 Grupo"/>
          <p:cNvGrpSpPr/>
          <p:nvPr userDrawn="1"/>
        </p:nvGrpSpPr>
        <p:grpSpPr>
          <a:xfrm>
            <a:off x="0" y="3144958"/>
            <a:ext cx="9144000" cy="1998542"/>
            <a:chOff x="0" y="3144958"/>
            <a:chExt cx="9144000" cy="1998542"/>
          </a:xfrm>
        </p:grpSpPr>
        <p:sp>
          <p:nvSpPr>
            <p:cNvPr id="9" name="Graphic 4">
              <a:extLst>
                <a:ext uri="{FF2B5EF4-FFF2-40B4-BE49-F238E27FC236}">
                  <a16:creationId xmlns:a16="http://schemas.microsoft.com/office/drawing/2014/main" id="{4804A3D1-A1CF-5F48-858E-D489C206B603}"/>
                </a:ext>
              </a:extLst>
            </p:cNvPr>
            <p:cNvSpPr/>
            <p:nvPr userDrawn="1"/>
          </p:nvSpPr>
          <p:spPr>
            <a:xfrm>
              <a:off x="212" y="3144958"/>
              <a:ext cx="9143577"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577" h="1226992">
                  <a:moveTo>
                    <a:pt x="9143577" y="1226992"/>
                  </a:moveTo>
                  <a:lnTo>
                    <a:pt x="9143577" y="0"/>
                  </a:lnTo>
                  <a:cubicBezTo>
                    <a:pt x="9143577" y="140215"/>
                    <a:pt x="9029869" y="253860"/>
                    <a:pt x="8889577" y="253860"/>
                  </a:cubicBezTo>
                  <a:lnTo>
                    <a:pt x="254000" y="253860"/>
                  </a:lnTo>
                  <a:cubicBezTo>
                    <a:pt x="113708" y="253860"/>
                    <a:pt x="0" y="140215"/>
                    <a:pt x="0" y="0"/>
                  </a:cubicBezTo>
                  <a:lnTo>
                    <a:pt x="0" y="1226992"/>
                  </a:lnTo>
                  <a:cubicBezTo>
                    <a:pt x="0" y="1086776"/>
                    <a:pt x="113708" y="973132"/>
                    <a:pt x="254000" y="973132"/>
                  </a:cubicBezTo>
                  <a:lnTo>
                    <a:pt x="8889577" y="973132"/>
                  </a:lnTo>
                  <a:cubicBezTo>
                    <a:pt x="9029869" y="973132"/>
                    <a:pt x="9143577" y="1086776"/>
                    <a:pt x="9143577" y="1226992"/>
                  </a:cubicBezTo>
                  <a:close/>
                </a:path>
              </a:pathLst>
            </a:custGeom>
            <a:solidFill>
              <a:schemeClr val="bg1"/>
            </a:solidFill>
            <a:ln w="8467" cap="flat">
              <a:noFill/>
              <a:prstDash val="solid"/>
              <a:miter/>
            </a:ln>
          </p:spPr>
          <p:txBody>
            <a:bodyPr rtlCol="0" anchor="ctr"/>
            <a:lstStyle/>
            <a:p>
              <a:endParaRPr lang="x-none"/>
            </a:p>
          </p:txBody>
        </p:sp>
        <p:sp>
          <p:nvSpPr>
            <p:cNvPr id="2" name="1 Rectángulo"/>
            <p:cNvSpPr/>
            <p:nvPr userDrawn="1"/>
          </p:nvSpPr>
          <p:spPr>
            <a:xfrm>
              <a:off x="0" y="3435846"/>
              <a:ext cx="9144000" cy="17076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10" name="Freeform 5"/>
          <p:cNvSpPr>
            <a:spLocks noEditPoints="1"/>
          </p:cNvSpPr>
          <p:nvPr userDrawn="1"/>
        </p:nvSpPr>
        <p:spPr bwMode="auto">
          <a:xfrm>
            <a:off x="8436617" y="3683620"/>
            <a:ext cx="552254" cy="235534"/>
          </a:xfrm>
          <a:custGeom>
            <a:avLst/>
            <a:gdLst>
              <a:gd name="T0" fmla="*/ 2588 w 4816"/>
              <a:gd name="T1" fmla="*/ 996 h 2054"/>
              <a:gd name="T2" fmla="*/ 2680 w 4816"/>
              <a:gd name="T3" fmla="*/ 956 h 2054"/>
              <a:gd name="T4" fmla="*/ 2706 w 4816"/>
              <a:gd name="T5" fmla="*/ 884 h 2054"/>
              <a:gd name="T6" fmla="*/ 2688 w 4816"/>
              <a:gd name="T7" fmla="*/ 822 h 2054"/>
              <a:gd name="T8" fmla="*/ 2616 w 4816"/>
              <a:gd name="T9" fmla="*/ 776 h 2054"/>
              <a:gd name="T10" fmla="*/ 3726 w 4816"/>
              <a:gd name="T11" fmla="*/ 2 h 2054"/>
              <a:gd name="T12" fmla="*/ 3374 w 4816"/>
              <a:gd name="T13" fmla="*/ 88 h 2054"/>
              <a:gd name="T14" fmla="*/ 3082 w 4816"/>
              <a:gd name="T15" fmla="*/ 284 h 2054"/>
              <a:gd name="T16" fmla="*/ 2890 w 4816"/>
              <a:gd name="T17" fmla="*/ 326 h 2054"/>
              <a:gd name="T18" fmla="*/ 2608 w 4816"/>
              <a:gd name="T19" fmla="*/ 114 h 2054"/>
              <a:gd name="T20" fmla="*/ 2264 w 4816"/>
              <a:gd name="T21" fmla="*/ 8 h 2054"/>
              <a:gd name="T22" fmla="*/ 1954 w 4816"/>
              <a:gd name="T23" fmla="*/ 16 h 2054"/>
              <a:gd name="T24" fmla="*/ 1620 w 4816"/>
              <a:gd name="T25" fmla="*/ 142 h 2054"/>
              <a:gd name="T26" fmla="*/ 1352 w 4816"/>
              <a:gd name="T27" fmla="*/ 370 h 2054"/>
              <a:gd name="T28" fmla="*/ 262 w 4816"/>
              <a:gd name="T29" fmla="*/ 2016 h 2054"/>
              <a:gd name="T30" fmla="*/ 1432 w 4816"/>
              <a:gd name="T31" fmla="*/ 1772 h 2054"/>
              <a:gd name="T32" fmla="*/ 1726 w 4816"/>
              <a:gd name="T33" fmla="*/ 1968 h 2054"/>
              <a:gd name="T34" fmla="*/ 2078 w 4816"/>
              <a:gd name="T35" fmla="*/ 2052 h 2054"/>
              <a:gd name="T36" fmla="*/ 2384 w 4816"/>
              <a:gd name="T37" fmla="*/ 2024 h 2054"/>
              <a:gd name="T38" fmla="*/ 2710 w 4816"/>
              <a:gd name="T39" fmla="*/ 1882 h 2054"/>
              <a:gd name="T40" fmla="*/ 2964 w 4816"/>
              <a:gd name="T41" fmla="*/ 1640 h 2054"/>
              <a:gd name="T42" fmla="*/ 3170 w 4816"/>
              <a:gd name="T43" fmla="*/ 1848 h 2054"/>
              <a:gd name="T44" fmla="*/ 3486 w 4816"/>
              <a:gd name="T45" fmla="*/ 2008 h 2054"/>
              <a:gd name="T46" fmla="*/ 3788 w 4816"/>
              <a:gd name="T47" fmla="*/ 2054 h 2054"/>
              <a:gd name="T48" fmla="*/ 4094 w 4816"/>
              <a:gd name="T49" fmla="*/ 2008 h 2054"/>
              <a:gd name="T50" fmla="*/ 4364 w 4816"/>
              <a:gd name="T51" fmla="*/ 1878 h 2054"/>
              <a:gd name="T52" fmla="*/ 4582 w 4816"/>
              <a:gd name="T53" fmla="*/ 1680 h 2054"/>
              <a:gd name="T54" fmla="*/ 4736 w 4816"/>
              <a:gd name="T55" fmla="*/ 1428 h 2054"/>
              <a:gd name="T56" fmla="*/ 4812 w 4816"/>
              <a:gd name="T57" fmla="*/ 1132 h 2054"/>
              <a:gd name="T58" fmla="*/ 4804 w 4816"/>
              <a:gd name="T59" fmla="*/ 872 h 2054"/>
              <a:gd name="T60" fmla="*/ 4716 w 4816"/>
              <a:gd name="T61" fmla="*/ 582 h 2054"/>
              <a:gd name="T62" fmla="*/ 4550 w 4816"/>
              <a:gd name="T63" fmla="*/ 338 h 2054"/>
              <a:gd name="T64" fmla="*/ 4322 w 4816"/>
              <a:gd name="T65" fmla="*/ 150 h 2054"/>
              <a:gd name="T66" fmla="*/ 4046 w 4816"/>
              <a:gd name="T67" fmla="*/ 32 h 2054"/>
              <a:gd name="T68" fmla="*/ 3788 w 4816"/>
              <a:gd name="T69" fmla="*/ 0 h 2054"/>
              <a:gd name="T70" fmla="*/ 1510 w 4816"/>
              <a:gd name="T71" fmla="*/ 1390 h 2054"/>
              <a:gd name="T72" fmla="*/ 1130 w 4816"/>
              <a:gd name="T73" fmla="*/ 1440 h 2054"/>
              <a:gd name="T74" fmla="*/ 1156 w 4816"/>
              <a:gd name="T75" fmla="*/ 1348 h 2054"/>
              <a:gd name="T76" fmla="*/ 776 w 4816"/>
              <a:gd name="T77" fmla="*/ 648 h 2054"/>
              <a:gd name="T78" fmla="*/ 1150 w 4816"/>
              <a:gd name="T79" fmla="*/ 644 h 2054"/>
              <a:gd name="T80" fmla="*/ 1468 w 4816"/>
              <a:gd name="T81" fmla="*/ 722 h 2054"/>
              <a:gd name="T82" fmla="*/ 1932 w 4816"/>
              <a:gd name="T83" fmla="*/ 616 h 2054"/>
              <a:gd name="T84" fmla="*/ 1830 w 4816"/>
              <a:gd name="T85" fmla="*/ 706 h 2054"/>
              <a:gd name="T86" fmla="*/ 2446 w 4816"/>
              <a:gd name="T87" fmla="*/ 1372 h 2054"/>
              <a:gd name="T88" fmla="*/ 2070 w 4816"/>
              <a:gd name="T89" fmla="*/ 1440 h 2054"/>
              <a:gd name="T90" fmla="*/ 2092 w 4816"/>
              <a:gd name="T91" fmla="*/ 1372 h 2054"/>
              <a:gd name="T92" fmla="*/ 2086 w 4816"/>
              <a:gd name="T93" fmla="*/ 650 h 2054"/>
              <a:gd name="T94" fmla="*/ 2770 w 4816"/>
              <a:gd name="T95" fmla="*/ 618 h 2054"/>
              <a:gd name="T96" fmla="*/ 2944 w 4816"/>
              <a:gd name="T97" fmla="*/ 668 h 2054"/>
              <a:gd name="T98" fmla="*/ 3042 w 4816"/>
              <a:gd name="T99" fmla="*/ 794 h 2054"/>
              <a:gd name="T100" fmla="*/ 3048 w 4816"/>
              <a:gd name="T101" fmla="*/ 944 h 2054"/>
              <a:gd name="T102" fmla="*/ 2964 w 4816"/>
              <a:gd name="T103" fmla="*/ 1082 h 2054"/>
              <a:gd name="T104" fmla="*/ 2800 w 4816"/>
              <a:gd name="T105" fmla="*/ 1146 h 2054"/>
              <a:gd name="T106" fmla="*/ 4084 w 4816"/>
              <a:gd name="T107" fmla="*/ 804 h 2054"/>
              <a:gd name="T108" fmla="*/ 3594 w 4816"/>
              <a:gd name="T109" fmla="*/ 784 h 2054"/>
              <a:gd name="T110" fmla="*/ 4020 w 4816"/>
              <a:gd name="T111" fmla="*/ 972 h 2054"/>
              <a:gd name="T112" fmla="*/ 3934 w 4816"/>
              <a:gd name="T113" fmla="*/ 1152 h 2054"/>
              <a:gd name="T114" fmla="*/ 3598 w 4816"/>
              <a:gd name="T115" fmla="*/ 1390 h 2054"/>
              <a:gd name="T116" fmla="*/ 3216 w 4816"/>
              <a:gd name="T117" fmla="*/ 1440 h 2054"/>
              <a:gd name="T118" fmla="*/ 3242 w 4816"/>
              <a:gd name="T119" fmla="*/ 1348 h 2054"/>
              <a:gd name="T120" fmla="*/ 3228 w 4816"/>
              <a:gd name="T121" fmla="*/ 63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6" h="2054">
                <a:moveTo>
                  <a:pt x="2560" y="770"/>
                </a:moveTo>
                <a:lnTo>
                  <a:pt x="2446" y="770"/>
                </a:lnTo>
                <a:lnTo>
                  <a:pt x="2446" y="998"/>
                </a:lnTo>
                <a:lnTo>
                  <a:pt x="2558" y="998"/>
                </a:lnTo>
                <a:lnTo>
                  <a:pt x="2558" y="998"/>
                </a:lnTo>
                <a:lnTo>
                  <a:pt x="2588" y="996"/>
                </a:lnTo>
                <a:lnTo>
                  <a:pt x="2616" y="992"/>
                </a:lnTo>
                <a:lnTo>
                  <a:pt x="2640" y="984"/>
                </a:lnTo>
                <a:lnTo>
                  <a:pt x="2652" y="978"/>
                </a:lnTo>
                <a:lnTo>
                  <a:pt x="2662" y="972"/>
                </a:lnTo>
                <a:lnTo>
                  <a:pt x="2672" y="964"/>
                </a:lnTo>
                <a:lnTo>
                  <a:pt x="2680" y="956"/>
                </a:lnTo>
                <a:lnTo>
                  <a:pt x="2688" y="948"/>
                </a:lnTo>
                <a:lnTo>
                  <a:pt x="2694" y="936"/>
                </a:lnTo>
                <a:lnTo>
                  <a:pt x="2700" y="926"/>
                </a:lnTo>
                <a:lnTo>
                  <a:pt x="2702" y="912"/>
                </a:lnTo>
                <a:lnTo>
                  <a:pt x="2706" y="898"/>
                </a:lnTo>
                <a:lnTo>
                  <a:pt x="2706" y="884"/>
                </a:lnTo>
                <a:lnTo>
                  <a:pt x="2706" y="884"/>
                </a:lnTo>
                <a:lnTo>
                  <a:pt x="2706" y="868"/>
                </a:lnTo>
                <a:lnTo>
                  <a:pt x="2702" y="856"/>
                </a:lnTo>
                <a:lnTo>
                  <a:pt x="2700" y="842"/>
                </a:lnTo>
                <a:lnTo>
                  <a:pt x="2694" y="832"/>
                </a:lnTo>
                <a:lnTo>
                  <a:pt x="2688" y="822"/>
                </a:lnTo>
                <a:lnTo>
                  <a:pt x="2680" y="812"/>
                </a:lnTo>
                <a:lnTo>
                  <a:pt x="2672" y="804"/>
                </a:lnTo>
                <a:lnTo>
                  <a:pt x="2662" y="796"/>
                </a:lnTo>
                <a:lnTo>
                  <a:pt x="2652" y="790"/>
                </a:lnTo>
                <a:lnTo>
                  <a:pt x="2642" y="784"/>
                </a:lnTo>
                <a:lnTo>
                  <a:pt x="2616" y="776"/>
                </a:lnTo>
                <a:lnTo>
                  <a:pt x="2590" y="772"/>
                </a:lnTo>
                <a:lnTo>
                  <a:pt x="2560" y="770"/>
                </a:lnTo>
                <a:lnTo>
                  <a:pt x="2560" y="770"/>
                </a:lnTo>
                <a:close/>
                <a:moveTo>
                  <a:pt x="3788" y="0"/>
                </a:moveTo>
                <a:lnTo>
                  <a:pt x="3788" y="0"/>
                </a:lnTo>
                <a:lnTo>
                  <a:pt x="3726" y="2"/>
                </a:lnTo>
                <a:lnTo>
                  <a:pt x="3664" y="8"/>
                </a:lnTo>
                <a:lnTo>
                  <a:pt x="3604" y="16"/>
                </a:lnTo>
                <a:lnTo>
                  <a:pt x="3544" y="30"/>
                </a:lnTo>
                <a:lnTo>
                  <a:pt x="3486" y="46"/>
                </a:lnTo>
                <a:lnTo>
                  <a:pt x="3428" y="66"/>
                </a:lnTo>
                <a:lnTo>
                  <a:pt x="3374" y="88"/>
                </a:lnTo>
                <a:lnTo>
                  <a:pt x="3320" y="114"/>
                </a:lnTo>
                <a:lnTo>
                  <a:pt x="3268" y="142"/>
                </a:lnTo>
                <a:lnTo>
                  <a:pt x="3218" y="174"/>
                </a:lnTo>
                <a:lnTo>
                  <a:pt x="3170" y="208"/>
                </a:lnTo>
                <a:lnTo>
                  <a:pt x="3124" y="244"/>
                </a:lnTo>
                <a:lnTo>
                  <a:pt x="3082" y="284"/>
                </a:lnTo>
                <a:lnTo>
                  <a:pt x="3040" y="326"/>
                </a:lnTo>
                <a:lnTo>
                  <a:pt x="3000" y="370"/>
                </a:lnTo>
                <a:lnTo>
                  <a:pt x="2964" y="416"/>
                </a:lnTo>
                <a:lnTo>
                  <a:pt x="2964" y="416"/>
                </a:lnTo>
                <a:lnTo>
                  <a:pt x="2928" y="370"/>
                </a:lnTo>
                <a:lnTo>
                  <a:pt x="2890" y="326"/>
                </a:lnTo>
                <a:lnTo>
                  <a:pt x="2848" y="284"/>
                </a:lnTo>
                <a:lnTo>
                  <a:pt x="2804" y="244"/>
                </a:lnTo>
                <a:lnTo>
                  <a:pt x="2758" y="208"/>
                </a:lnTo>
                <a:lnTo>
                  <a:pt x="2710" y="174"/>
                </a:lnTo>
                <a:lnTo>
                  <a:pt x="2660" y="142"/>
                </a:lnTo>
                <a:lnTo>
                  <a:pt x="2608" y="114"/>
                </a:lnTo>
                <a:lnTo>
                  <a:pt x="2554" y="88"/>
                </a:lnTo>
                <a:lnTo>
                  <a:pt x="2500" y="66"/>
                </a:lnTo>
                <a:lnTo>
                  <a:pt x="2442" y="46"/>
                </a:lnTo>
                <a:lnTo>
                  <a:pt x="2384" y="30"/>
                </a:lnTo>
                <a:lnTo>
                  <a:pt x="2326" y="16"/>
                </a:lnTo>
                <a:lnTo>
                  <a:pt x="2264" y="8"/>
                </a:lnTo>
                <a:lnTo>
                  <a:pt x="2204" y="2"/>
                </a:lnTo>
                <a:lnTo>
                  <a:pt x="2140" y="0"/>
                </a:lnTo>
                <a:lnTo>
                  <a:pt x="2140" y="0"/>
                </a:lnTo>
                <a:lnTo>
                  <a:pt x="2078" y="2"/>
                </a:lnTo>
                <a:lnTo>
                  <a:pt x="2016" y="8"/>
                </a:lnTo>
                <a:lnTo>
                  <a:pt x="1954" y="16"/>
                </a:lnTo>
                <a:lnTo>
                  <a:pt x="1896" y="30"/>
                </a:lnTo>
                <a:lnTo>
                  <a:pt x="1838" y="46"/>
                </a:lnTo>
                <a:lnTo>
                  <a:pt x="1780" y="66"/>
                </a:lnTo>
                <a:lnTo>
                  <a:pt x="1726" y="88"/>
                </a:lnTo>
                <a:lnTo>
                  <a:pt x="1672" y="114"/>
                </a:lnTo>
                <a:lnTo>
                  <a:pt x="1620" y="142"/>
                </a:lnTo>
                <a:lnTo>
                  <a:pt x="1570" y="174"/>
                </a:lnTo>
                <a:lnTo>
                  <a:pt x="1522" y="208"/>
                </a:lnTo>
                <a:lnTo>
                  <a:pt x="1476" y="244"/>
                </a:lnTo>
                <a:lnTo>
                  <a:pt x="1432" y="284"/>
                </a:lnTo>
                <a:lnTo>
                  <a:pt x="1392" y="326"/>
                </a:lnTo>
                <a:lnTo>
                  <a:pt x="1352" y="370"/>
                </a:lnTo>
                <a:lnTo>
                  <a:pt x="1316" y="416"/>
                </a:lnTo>
                <a:lnTo>
                  <a:pt x="1316" y="38"/>
                </a:lnTo>
                <a:lnTo>
                  <a:pt x="0" y="38"/>
                </a:lnTo>
                <a:lnTo>
                  <a:pt x="0" y="616"/>
                </a:lnTo>
                <a:lnTo>
                  <a:pt x="262" y="616"/>
                </a:lnTo>
                <a:lnTo>
                  <a:pt x="262" y="2016"/>
                </a:lnTo>
                <a:lnTo>
                  <a:pt x="1316" y="2016"/>
                </a:lnTo>
                <a:lnTo>
                  <a:pt x="1316" y="1640"/>
                </a:lnTo>
                <a:lnTo>
                  <a:pt x="1316" y="1640"/>
                </a:lnTo>
                <a:lnTo>
                  <a:pt x="1352" y="1686"/>
                </a:lnTo>
                <a:lnTo>
                  <a:pt x="1392" y="1730"/>
                </a:lnTo>
                <a:lnTo>
                  <a:pt x="1432" y="1772"/>
                </a:lnTo>
                <a:lnTo>
                  <a:pt x="1476" y="1810"/>
                </a:lnTo>
                <a:lnTo>
                  <a:pt x="1522" y="1848"/>
                </a:lnTo>
                <a:lnTo>
                  <a:pt x="1570" y="1882"/>
                </a:lnTo>
                <a:lnTo>
                  <a:pt x="1620" y="1914"/>
                </a:lnTo>
                <a:lnTo>
                  <a:pt x="1672" y="1942"/>
                </a:lnTo>
                <a:lnTo>
                  <a:pt x="1726" y="1968"/>
                </a:lnTo>
                <a:lnTo>
                  <a:pt x="1780" y="1990"/>
                </a:lnTo>
                <a:lnTo>
                  <a:pt x="1838" y="2008"/>
                </a:lnTo>
                <a:lnTo>
                  <a:pt x="1896" y="2024"/>
                </a:lnTo>
                <a:lnTo>
                  <a:pt x="1954" y="2038"/>
                </a:lnTo>
                <a:lnTo>
                  <a:pt x="2016" y="2046"/>
                </a:lnTo>
                <a:lnTo>
                  <a:pt x="2078" y="2052"/>
                </a:lnTo>
                <a:lnTo>
                  <a:pt x="2140" y="2054"/>
                </a:lnTo>
                <a:lnTo>
                  <a:pt x="2140" y="2054"/>
                </a:lnTo>
                <a:lnTo>
                  <a:pt x="2204" y="2052"/>
                </a:lnTo>
                <a:lnTo>
                  <a:pt x="2264" y="2046"/>
                </a:lnTo>
                <a:lnTo>
                  <a:pt x="2326" y="2038"/>
                </a:lnTo>
                <a:lnTo>
                  <a:pt x="2384" y="2024"/>
                </a:lnTo>
                <a:lnTo>
                  <a:pt x="2442" y="2008"/>
                </a:lnTo>
                <a:lnTo>
                  <a:pt x="2500" y="1990"/>
                </a:lnTo>
                <a:lnTo>
                  <a:pt x="2554" y="1968"/>
                </a:lnTo>
                <a:lnTo>
                  <a:pt x="2608" y="1942"/>
                </a:lnTo>
                <a:lnTo>
                  <a:pt x="2660" y="1914"/>
                </a:lnTo>
                <a:lnTo>
                  <a:pt x="2710" y="1882"/>
                </a:lnTo>
                <a:lnTo>
                  <a:pt x="2758" y="1848"/>
                </a:lnTo>
                <a:lnTo>
                  <a:pt x="2804" y="1810"/>
                </a:lnTo>
                <a:lnTo>
                  <a:pt x="2848" y="1772"/>
                </a:lnTo>
                <a:lnTo>
                  <a:pt x="2890" y="1730"/>
                </a:lnTo>
                <a:lnTo>
                  <a:pt x="2928" y="1686"/>
                </a:lnTo>
                <a:lnTo>
                  <a:pt x="2964" y="1640"/>
                </a:lnTo>
                <a:lnTo>
                  <a:pt x="2964" y="1640"/>
                </a:lnTo>
                <a:lnTo>
                  <a:pt x="3000" y="1686"/>
                </a:lnTo>
                <a:lnTo>
                  <a:pt x="3040" y="1730"/>
                </a:lnTo>
                <a:lnTo>
                  <a:pt x="3082" y="1772"/>
                </a:lnTo>
                <a:lnTo>
                  <a:pt x="3124" y="1810"/>
                </a:lnTo>
                <a:lnTo>
                  <a:pt x="3170" y="1848"/>
                </a:lnTo>
                <a:lnTo>
                  <a:pt x="3218" y="1882"/>
                </a:lnTo>
                <a:lnTo>
                  <a:pt x="3268" y="1914"/>
                </a:lnTo>
                <a:lnTo>
                  <a:pt x="3320" y="1942"/>
                </a:lnTo>
                <a:lnTo>
                  <a:pt x="3374" y="1968"/>
                </a:lnTo>
                <a:lnTo>
                  <a:pt x="3428" y="1990"/>
                </a:lnTo>
                <a:lnTo>
                  <a:pt x="3486" y="2008"/>
                </a:lnTo>
                <a:lnTo>
                  <a:pt x="3544" y="2024"/>
                </a:lnTo>
                <a:lnTo>
                  <a:pt x="3604" y="2038"/>
                </a:lnTo>
                <a:lnTo>
                  <a:pt x="3664" y="2046"/>
                </a:lnTo>
                <a:lnTo>
                  <a:pt x="3726" y="2052"/>
                </a:lnTo>
                <a:lnTo>
                  <a:pt x="3788" y="2054"/>
                </a:lnTo>
                <a:lnTo>
                  <a:pt x="3788" y="2054"/>
                </a:lnTo>
                <a:lnTo>
                  <a:pt x="3842" y="2052"/>
                </a:lnTo>
                <a:lnTo>
                  <a:pt x="3894" y="2048"/>
                </a:lnTo>
                <a:lnTo>
                  <a:pt x="3946" y="2042"/>
                </a:lnTo>
                <a:lnTo>
                  <a:pt x="3996" y="2034"/>
                </a:lnTo>
                <a:lnTo>
                  <a:pt x="4046" y="2022"/>
                </a:lnTo>
                <a:lnTo>
                  <a:pt x="4094" y="2008"/>
                </a:lnTo>
                <a:lnTo>
                  <a:pt x="4142" y="1992"/>
                </a:lnTo>
                <a:lnTo>
                  <a:pt x="4188" y="1974"/>
                </a:lnTo>
                <a:lnTo>
                  <a:pt x="4234" y="1954"/>
                </a:lnTo>
                <a:lnTo>
                  <a:pt x="4278" y="1930"/>
                </a:lnTo>
                <a:lnTo>
                  <a:pt x="4322" y="1906"/>
                </a:lnTo>
                <a:lnTo>
                  <a:pt x="4364" y="1878"/>
                </a:lnTo>
                <a:lnTo>
                  <a:pt x="4404" y="1850"/>
                </a:lnTo>
                <a:lnTo>
                  <a:pt x="4442" y="1820"/>
                </a:lnTo>
                <a:lnTo>
                  <a:pt x="4480" y="1788"/>
                </a:lnTo>
                <a:lnTo>
                  <a:pt x="4516" y="1754"/>
                </a:lnTo>
                <a:lnTo>
                  <a:pt x="4550" y="1718"/>
                </a:lnTo>
                <a:lnTo>
                  <a:pt x="4582" y="1680"/>
                </a:lnTo>
                <a:lnTo>
                  <a:pt x="4612" y="1642"/>
                </a:lnTo>
                <a:lnTo>
                  <a:pt x="4640" y="1602"/>
                </a:lnTo>
                <a:lnTo>
                  <a:pt x="4668" y="1560"/>
                </a:lnTo>
                <a:lnTo>
                  <a:pt x="4692" y="1518"/>
                </a:lnTo>
                <a:lnTo>
                  <a:pt x="4716" y="1472"/>
                </a:lnTo>
                <a:lnTo>
                  <a:pt x="4736" y="1428"/>
                </a:lnTo>
                <a:lnTo>
                  <a:pt x="4754" y="1380"/>
                </a:lnTo>
                <a:lnTo>
                  <a:pt x="4770" y="1334"/>
                </a:lnTo>
                <a:lnTo>
                  <a:pt x="4784" y="1284"/>
                </a:lnTo>
                <a:lnTo>
                  <a:pt x="4796" y="1234"/>
                </a:lnTo>
                <a:lnTo>
                  <a:pt x="4804" y="1184"/>
                </a:lnTo>
                <a:lnTo>
                  <a:pt x="4812" y="1132"/>
                </a:lnTo>
                <a:lnTo>
                  <a:pt x="4816" y="1080"/>
                </a:lnTo>
                <a:lnTo>
                  <a:pt x="4816" y="1028"/>
                </a:lnTo>
                <a:lnTo>
                  <a:pt x="4816" y="1028"/>
                </a:lnTo>
                <a:lnTo>
                  <a:pt x="4816" y="976"/>
                </a:lnTo>
                <a:lnTo>
                  <a:pt x="4812" y="922"/>
                </a:lnTo>
                <a:lnTo>
                  <a:pt x="4804" y="872"/>
                </a:lnTo>
                <a:lnTo>
                  <a:pt x="4796" y="820"/>
                </a:lnTo>
                <a:lnTo>
                  <a:pt x="4784" y="772"/>
                </a:lnTo>
                <a:lnTo>
                  <a:pt x="4770" y="722"/>
                </a:lnTo>
                <a:lnTo>
                  <a:pt x="4754" y="674"/>
                </a:lnTo>
                <a:lnTo>
                  <a:pt x="4736" y="628"/>
                </a:lnTo>
                <a:lnTo>
                  <a:pt x="4716" y="582"/>
                </a:lnTo>
                <a:lnTo>
                  <a:pt x="4692" y="538"/>
                </a:lnTo>
                <a:lnTo>
                  <a:pt x="4668" y="496"/>
                </a:lnTo>
                <a:lnTo>
                  <a:pt x="4640" y="454"/>
                </a:lnTo>
                <a:lnTo>
                  <a:pt x="4612" y="414"/>
                </a:lnTo>
                <a:lnTo>
                  <a:pt x="4582" y="374"/>
                </a:lnTo>
                <a:lnTo>
                  <a:pt x="4550" y="338"/>
                </a:lnTo>
                <a:lnTo>
                  <a:pt x="4516" y="302"/>
                </a:lnTo>
                <a:lnTo>
                  <a:pt x="4480" y="268"/>
                </a:lnTo>
                <a:lnTo>
                  <a:pt x="4442" y="236"/>
                </a:lnTo>
                <a:lnTo>
                  <a:pt x="4404" y="204"/>
                </a:lnTo>
                <a:lnTo>
                  <a:pt x="4364" y="176"/>
                </a:lnTo>
                <a:lnTo>
                  <a:pt x="4322" y="150"/>
                </a:lnTo>
                <a:lnTo>
                  <a:pt x="4278" y="124"/>
                </a:lnTo>
                <a:lnTo>
                  <a:pt x="4234" y="102"/>
                </a:lnTo>
                <a:lnTo>
                  <a:pt x="4188" y="80"/>
                </a:lnTo>
                <a:lnTo>
                  <a:pt x="4142" y="62"/>
                </a:lnTo>
                <a:lnTo>
                  <a:pt x="4094" y="46"/>
                </a:lnTo>
                <a:lnTo>
                  <a:pt x="4046" y="32"/>
                </a:lnTo>
                <a:lnTo>
                  <a:pt x="3996" y="20"/>
                </a:lnTo>
                <a:lnTo>
                  <a:pt x="3946" y="12"/>
                </a:lnTo>
                <a:lnTo>
                  <a:pt x="3894" y="6"/>
                </a:lnTo>
                <a:lnTo>
                  <a:pt x="3842" y="2"/>
                </a:lnTo>
                <a:lnTo>
                  <a:pt x="3788" y="0"/>
                </a:lnTo>
                <a:lnTo>
                  <a:pt x="3788" y="0"/>
                </a:lnTo>
                <a:close/>
                <a:moveTo>
                  <a:pt x="1830" y="706"/>
                </a:moveTo>
                <a:lnTo>
                  <a:pt x="1506" y="1110"/>
                </a:lnTo>
                <a:lnTo>
                  <a:pt x="1506" y="1348"/>
                </a:lnTo>
                <a:lnTo>
                  <a:pt x="1506" y="1348"/>
                </a:lnTo>
                <a:lnTo>
                  <a:pt x="1506" y="1372"/>
                </a:lnTo>
                <a:lnTo>
                  <a:pt x="1510" y="1390"/>
                </a:lnTo>
                <a:lnTo>
                  <a:pt x="1514" y="1406"/>
                </a:lnTo>
                <a:lnTo>
                  <a:pt x="1518" y="1418"/>
                </a:lnTo>
                <a:lnTo>
                  <a:pt x="1526" y="1436"/>
                </a:lnTo>
                <a:lnTo>
                  <a:pt x="1530" y="1440"/>
                </a:lnTo>
                <a:lnTo>
                  <a:pt x="1130" y="1440"/>
                </a:lnTo>
                <a:lnTo>
                  <a:pt x="1130" y="1440"/>
                </a:lnTo>
                <a:lnTo>
                  <a:pt x="1134" y="1436"/>
                </a:lnTo>
                <a:lnTo>
                  <a:pt x="1142" y="1418"/>
                </a:lnTo>
                <a:lnTo>
                  <a:pt x="1146" y="1406"/>
                </a:lnTo>
                <a:lnTo>
                  <a:pt x="1152" y="1390"/>
                </a:lnTo>
                <a:lnTo>
                  <a:pt x="1154" y="1372"/>
                </a:lnTo>
                <a:lnTo>
                  <a:pt x="1156" y="1348"/>
                </a:lnTo>
                <a:lnTo>
                  <a:pt x="1156" y="1110"/>
                </a:lnTo>
                <a:lnTo>
                  <a:pt x="834" y="708"/>
                </a:lnTo>
                <a:lnTo>
                  <a:pt x="834" y="708"/>
                </a:lnTo>
                <a:lnTo>
                  <a:pt x="814" y="684"/>
                </a:lnTo>
                <a:lnTo>
                  <a:pt x="794" y="664"/>
                </a:lnTo>
                <a:lnTo>
                  <a:pt x="776" y="648"/>
                </a:lnTo>
                <a:lnTo>
                  <a:pt x="762" y="636"/>
                </a:lnTo>
                <a:lnTo>
                  <a:pt x="740" y="620"/>
                </a:lnTo>
                <a:lnTo>
                  <a:pt x="732" y="616"/>
                </a:lnTo>
                <a:lnTo>
                  <a:pt x="1138" y="616"/>
                </a:lnTo>
                <a:lnTo>
                  <a:pt x="1138" y="616"/>
                </a:lnTo>
                <a:lnTo>
                  <a:pt x="1150" y="644"/>
                </a:lnTo>
                <a:lnTo>
                  <a:pt x="1168" y="678"/>
                </a:lnTo>
                <a:lnTo>
                  <a:pt x="1194" y="722"/>
                </a:lnTo>
                <a:lnTo>
                  <a:pt x="1328" y="930"/>
                </a:lnTo>
                <a:lnTo>
                  <a:pt x="1332" y="930"/>
                </a:lnTo>
                <a:lnTo>
                  <a:pt x="1468" y="722"/>
                </a:lnTo>
                <a:lnTo>
                  <a:pt x="1468" y="722"/>
                </a:lnTo>
                <a:lnTo>
                  <a:pt x="1494" y="678"/>
                </a:lnTo>
                <a:lnTo>
                  <a:pt x="1512" y="644"/>
                </a:lnTo>
                <a:lnTo>
                  <a:pt x="1522" y="624"/>
                </a:lnTo>
                <a:lnTo>
                  <a:pt x="1524" y="616"/>
                </a:lnTo>
                <a:lnTo>
                  <a:pt x="1932" y="616"/>
                </a:lnTo>
                <a:lnTo>
                  <a:pt x="1932" y="616"/>
                </a:lnTo>
                <a:lnTo>
                  <a:pt x="1924" y="620"/>
                </a:lnTo>
                <a:lnTo>
                  <a:pt x="1902" y="634"/>
                </a:lnTo>
                <a:lnTo>
                  <a:pt x="1888" y="646"/>
                </a:lnTo>
                <a:lnTo>
                  <a:pt x="1870" y="662"/>
                </a:lnTo>
                <a:lnTo>
                  <a:pt x="1850" y="682"/>
                </a:lnTo>
                <a:lnTo>
                  <a:pt x="1830" y="706"/>
                </a:lnTo>
                <a:lnTo>
                  <a:pt x="1830" y="706"/>
                </a:lnTo>
                <a:close/>
                <a:moveTo>
                  <a:pt x="2734" y="1150"/>
                </a:moveTo>
                <a:lnTo>
                  <a:pt x="2444" y="1150"/>
                </a:lnTo>
                <a:lnTo>
                  <a:pt x="2444" y="1348"/>
                </a:lnTo>
                <a:lnTo>
                  <a:pt x="2444" y="1348"/>
                </a:lnTo>
                <a:lnTo>
                  <a:pt x="2446" y="1372"/>
                </a:lnTo>
                <a:lnTo>
                  <a:pt x="2448" y="1390"/>
                </a:lnTo>
                <a:lnTo>
                  <a:pt x="2452" y="1406"/>
                </a:lnTo>
                <a:lnTo>
                  <a:pt x="2456" y="1418"/>
                </a:lnTo>
                <a:lnTo>
                  <a:pt x="2464" y="1436"/>
                </a:lnTo>
                <a:lnTo>
                  <a:pt x="2468" y="1440"/>
                </a:lnTo>
                <a:lnTo>
                  <a:pt x="2070" y="1440"/>
                </a:lnTo>
                <a:lnTo>
                  <a:pt x="2070" y="1440"/>
                </a:lnTo>
                <a:lnTo>
                  <a:pt x="2074" y="1436"/>
                </a:lnTo>
                <a:lnTo>
                  <a:pt x="2082" y="1420"/>
                </a:lnTo>
                <a:lnTo>
                  <a:pt x="2086" y="1406"/>
                </a:lnTo>
                <a:lnTo>
                  <a:pt x="2088" y="1390"/>
                </a:lnTo>
                <a:lnTo>
                  <a:pt x="2092" y="1372"/>
                </a:lnTo>
                <a:lnTo>
                  <a:pt x="2092" y="1348"/>
                </a:lnTo>
                <a:lnTo>
                  <a:pt x="2092" y="706"/>
                </a:lnTo>
                <a:lnTo>
                  <a:pt x="2092" y="706"/>
                </a:lnTo>
                <a:lnTo>
                  <a:pt x="2092" y="686"/>
                </a:lnTo>
                <a:lnTo>
                  <a:pt x="2088" y="666"/>
                </a:lnTo>
                <a:lnTo>
                  <a:pt x="2086" y="650"/>
                </a:lnTo>
                <a:lnTo>
                  <a:pt x="2082" y="638"/>
                </a:lnTo>
                <a:lnTo>
                  <a:pt x="2074" y="622"/>
                </a:lnTo>
                <a:lnTo>
                  <a:pt x="2070" y="616"/>
                </a:lnTo>
                <a:lnTo>
                  <a:pt x="2734" y="616"/>
                </a:lnTo>
                <a:lnTo>
                  <a:pt x="2734" y="616"/>
                </a:lnTo>
                <a:lnTo>
                  <a:pt x="2770" y="618"/>
                </a:lnTo>
                <a:lnTo>
                  <a:pt x="2802" y="620"/>
                </a:lnTo>
                <a:lnTo>
                  <a:pt x="2834" y="626"/>
                </a:lnTo>
                <a:lnTo>
                  <a:pt x="2864" y="634"/>
                </a:lnTo>
                <a:lnTo>
                  <a:pt x="2894" y="644"/>
                </a:lnTo>
                <a:lnTo>
                  <a:pt x="2920" y="656"/>
                </a:lnTo>
                <a:lnTo>
                  <a:pt x="2944" y="668"/>
                </a:lnTo>
                <a:lnTo>
                  <a:pt x="2966" y="684"/>
                </a:lnTo>
                <a:lnTo>
                  <a:pt x="2986" y="702"/>
                </a:lnTo>
                <a:lnTo>
                  <a:pt x="3004" y="722"/>
                </a:lnTo>
                <a:lnTo>
                  <a:pt x="3020" y="744"/>
                </a:lnTo>
                <a:lnTo>
                  <a:pt x="3032" y="768"/>
                </a:lnTo>
                <a:lnTo>
                  <a:pt x="3042" y="794"/>
                </a:lnTo>
                <a:lnTo>
                  <a:pt x="3050" y="822"/>
                </a:lnTo>
                <a:lnTo>
                  <a:pt x="3054" y="852"/>
                </a:lnTo>
                <a:lnTo>
                  <a:pt x="3056" y="884"/>
                </a:lnTo>
                <a:lnTo>
                  <a:pt x="3056" y="884"/>
                </a:lnTo>
                <a:lnTo>
                  <a:pt x="3054" y="916"/>
                </a:lnTo>
                <a:lnTo>
                  <a:pt x="3048" y="944"/>
                </a:lnTo>
                <a:lnTo>
                  <a:pt x="3042" y="972"/>
                </a:lnTo>
                <a:lnTo>
                  <a:pt x="3030" y="998"/>
                </a:lnTo>
                <a:lnTo>
                  <a:pt x="3018" y="1022"/>
                </a:lnTo>
                <a:lnTo>
                  <a:pt x="3002" y="1044"/>
                </a:lnTo>
                <a:lnTo>
                  <a:pt x="2984" y="1064"/>
                </a:lnTo>
                <a:lnTo>
                  <a:pt x="2964" y="1082"/>
                </a:lnTo>
                <a:lnTo>
                  <a:pt x="2942" y="1098"/>
                </a:lnTo>
                <a:lnTo>
                  <a:pt x="2916" y="1112"/>
                </a:lnTo>
                <a:lnTo>
                  <a:pt x="2890" y="1124"/>
                </a:lnTo>
                <a:lnTo>
                  <a:pt x="2862" y="1134"/>
                </a:lnTo>
                <a:lnTo>
                  <a:pt x="2832" y="1140"/>
                </a:lnTo>
                <a:lnTo>
                  <a:pt x="2800" y="1146"/>
                </a:lnTo>
                <a:lnTo>
                  <a:pt x="2768" y="1150"/>
                </a:lnTo>
                <a:lnTo>
                  <a:pt x="2734" y="1150"/>
                </a:lnTo>
                <a:lnTo>
                  <a:pt x="2734" y="1150"/>
                </a:lnTo>
                <a:close/>
                <a:moveTo>
                  <a:pt x="4092" y="808"/>
                </a:moveTo>
                <a:lnTo>
                  <a:pt x="4092" y="808"/>
                </a:lnTo>
                <a:lnTo>
                  <a:pt x="4084" y="804"/>
                </a:lnTo>
                <a:lnTo>
                  <a:pt x="4066" y="796"/>
                </a:lnTo>
                <a:lnTo>
                  <a:pt x="4052" y="792"/>
                </a:lnTo>
                <a:lnTo>
                  <a:pt x="4034" y="788"/>
                </a:lnTo>
                <a:lnTo>
                  <a:pt x="4014" y="786"/>
                </a:lnTo>
                <a:lnTo>
                  <a:pt x="3992" y="784"/>
                </a:lnTo>
                <a:lnTo>
                  <a:pt x="3594" y="784"/>
                </a:lnTo>
                <a:lnTo>
                  <a:pt x="3594" y="984"/>
                </a:lnTo>
                <a:lnTo>
                  <a:pt x="3914" y="984"/>
                </a:lnTo>
                <a:lnTo>
                  <a:pt x="3914" y="984"/>
                </a:lnTo>
                <a:lnTo>
                  <a:pt x="3956" y="982"/>
                </a:lnTo>
                <a:lnTo>
                  <a:pt x="3990" y="978"/>
                </a:lnTo>
                <a:lnTo>
                  <a:pt x="4020" y="972"/>
                </a:lnTo>
                <a:lnTo>
                  <a:pt x="4020" y="1168"/>
                </a:lnTo>
                <a:lnTo>
                  <a:pt x="4020" y="1168"/>
                </a:lnTo>
                <a:lnTo>
                  <a:pt x="4012" y="1166"/>
                </a:lnTo>
                <a:lnTo>
                  <a:pt x="3990" y="1160"/>
                </a:lnTo>
                <a:lnTo>
                  <a:pt x="3956" y="1154"/>
                </a:lnTo>
                <a:lnTo>
                  <a:pt x="3934" y="1152"/>
                </a:lnTo>
                <a:lnTo>
                  <a:pt x="3914" y="1150"/>
                </a:lnTo>
                <a:lnTo>
                  <a:pt x="3594" y="1150"/>
                </a:lnTo>
                <a:lnTo>
                  <a:pt x="3594" y="1348"/>
                </a:lnTo>
                <a:lnTo>
                  <a:pt x="3594" y="1348"/>
                </a:lnTo>
                <a:lnTo>
                  <a:pt x="3594" y="1370"/>
                </a:lnTo>
                <a:lnTo>
                  <a:pt x="3598" y="1390"/>
                </a:lnTo>
                <a:lnTo>
                  <a:pt x="3602" y="1406"/>
                </a:lnTo>
                <a:lnTo>
                  <a:pt x="3606" y="1418"/>
                </a:lnTo>
                <a:lnTo>
                  <a:pt x="3614" y="1434"/>
                </a:lnTo>
                <a:lnTo>
                  <a:pt x="3618" y="1440"/>
                </a:lnTo>
                <a:lnTo>
                  <a:pt x="3216" y="1440"/>
                </a:lnTo>
                <a:lnTo>
                  <a:pt x="3216" y="1440"/>
                </a:lnTo>
                <a:lnTo>
                  <a:pt x="3220" y="1434"/>
                </a:lnTo>
                <a:lnTo>
                  <a:pt x="3228" y="1418"/>
                </a:lnTo>
                <a:lnTo>
                  <a:pt x="3234" y="1406"/>
                </a:lnTo>
                <a:lnTo>
                  <a:pt x="3238" y="1390"/>
                </a:lnTo>
                <a:lnTo>
                  <a:pt x="3240" y="1370"/>
                </a:lnTo>
                <a:lnTo>
                  <a:pt x="3242" y="1348"/>
                </a:lnTo>
                <a:lnTo>
                  <a:pt x="3242" y="706"/>
                </a:lnTo>
                <a:lnTo>
                  <a:pt x="3242" y="706"/>
                </a:lnTo>
                <a:lnTo>
                  <a:pt x="3240" y="684"/>
                </a:lnTo>
                <a:lnTo>
                  <a:pt x="3238" y="666"/>
                </a:lnTo>
                <a:lnTo>
                  <a:pt x="3234" y="650"/>
                </a:lnTo>
                <a:lnTo>
                  <a:pt x="3228" y="638"/>
                </a:lnTo>
                <a:lnTo>
                  <a:pt x="3220" y="622"/>
                </a:lnTo>
                <a:lnTo>
                  <a:pt x="3216" y="616"/>
                </a:lnTo>
                <a:lnTo>
                  <a:pt x="4092" y="616"/>
                </a:lnTo>
                <a:lnTo>
                  <a:pt x="4092" y="808"/>
                </a:lnTo>
                <a:close/>
              </a:path>
            </a:pathLst>
          </a:custGeom>
          <a:solidFill>
            <a:srgbClr val="0451E4"/>
          </a:solidFill>
          <a:ln>
            <a:noFill/>
          </a:ln>
        </p:spPr>
        <p:txBody>
          <a:bodyPr vert="horz" wrap="square" lIns="91440" tIns="45720" rIns="91440" bIns="45720" numCol="1" anchor="t" anchorCtr="0" compatLnSpc="1">
            <a:prstTxWarp prst="textNoShape">
              <a:avLst/>
            </a:prstTxWarp>
          </a:bodyPr>
          <a:lstStyle/>
          <a:p>
            <a:endParaRPr lang="es-ES"/>
          </a:p>
        </p:txBody>
      </p:sp>
      <p:sp>
        <p:nvSpPr>
          <p:cNvPr id="11" name="3 Marcador de texto">
            <a:extLst>
              <a:ext uri="{FF2B5EF4-FFF2-40B4-BE49-F238E27FC236}">
                <a16:creationId xmlns:a16="http://schemas.microsoft.com/office/drawing/2014/main" id="{23E6A1BB-72B5-C842-88F0-28CB4B79050E}"/>
              </a:ext>
            </a:extLst>
          </p:cNvPr>
          <p:cNvSpPr>
            <a:spLocks noGrp="1"/>
          </p:cNvSpPr>
          <p:nvPr>
            <p:ph type="body" sz="quarter" idx="32" hasCustomPrompt="1"/>
          </p:nvPr>
        </p:nvSpPr>
        <p:spPr>
          <a:xfrm>
            <a:off x="294951" y="3925263"/>
            <a:ext cx="7949457" cy="400110"/>
          </a:xfrm>
          <a:prstGeom prst="rect">
            <a:avLst/>
          </a:prstGeom>
        </p:spPr>
        <p:txBody>
          <a:bodyPr wrap="square">
            <a:spAutoFit/>
          </a:bodyPr>
          <a:lstStyle>
            <a:lvl1pPr marL="0" indent="0">
              <a:lnSpc>
                <a:spcPct val="100000"/>
              </a:lnSpc>
              <a:spcBef>
                <a:spcPts val="0"/>
              </a:spcBef>
              <a:buNone/>
              <a:defRPr sz="2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CARÁTULA INTERNA</a:t>
            </a:r>
            <a:endParaRPr lang="es-AR" dirty="0"/>
          </a:p>
        </p:txBody>
      </p:sp>
      <p:sp>
        <p:nvSpPr>
          <p:cNvPr id="12" name="3 Marcador de texto">
            <a:extLst>
              <a:ext uri="{FF2B5EF4-FFF2-40B4-BE49-F238E27FC236}">
                <a16:creationId xmlns:a16="http://schemas.microsoft.com/office/drawing/2014/main" id="{68FD51B1-D9B0-4047-925A-AA43501EC5B8}"/>
              </a:ext>
            </a:extLst>
          </p:cNvPr>
          <p:cNvSpPr>
            <a:spLocks noGrp="1"/>
          </p:cNvSpPr>
          <p:nvPr>
            <p:ph type="body" sz="quarter" idx="34" hasCustomPrompt="1"/>
          </p:nvPr>
        </p:nvSpPr>
        <p:spPr>
          <a:xfrm>
            <a:off x="314001" y="3664922"/>
            <a:ext cx="7930407"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pic>
        <p:nvPicPr>
          <p:cNvPr id="14" name="13 Imagen"/>
          <p:cNvPicPr>
            <a:picLocks noChangeAspect="1"/>
          </p:cNvPicPr>
          <p:nvPr userDrawn="1"/>
        </p:nvPicPr>
        <p:blipFill rotWithShape="1">
          <a:blip r:embed="rId3" cstate="print">
            <a:extLst>
              <a:ext uri="{28A0092B-C50C-407E-A947-70E740481C1C}">
                <a14:useLocalDpi xmlns:a14="http://schemas.microsoft.com/office/drawing/2010/main" val="0"/>
              </a:ext>
            </a:extLst>
          </a:blip>
          <a:srcRect l="17179" t="-5405"/>
          <a:stretch/>
        </p:blipFill>
        <p:spPr>
          <a:xfrm flipH="1">
            <a:off x="8469833" y="4122421"/>
            <a:ext cx="674167" cy="1018198"/>
          </a:xfrm>
          <a:prstGeom prst="rect">
            <a:avLst/>
          </a:prstGeom>
        </p:spPr>
      </p:pic>
      <p:pic>
        <p:nvPicPr>
          <p:cNvPr id="13" name="12 Imagen"/>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74" t="21075" b="8053"/>
          <a:stretch/>
        </p:blipFill>
        <p:spPr>
          <a:xfrm>
            <a:off x="-4572" y="4645828"/>
            <a:ext cx="491976" cy="494792"/>
          </a:xfrm>
          <a:prstGeom prst="rect">
            <a:avLst/>
          </a:prstGeom>
        </p:spPr>
      </p:pic>
    </p:spTree>
    <p:extLst>
      <p:ext uri="{BB962C8B-B14F-4D97-AF65-F5344CB8AC3E}">
        <p14:creationId xmlns:p14="http://schemas.microsoft.com/office/powerpoint/2010/main" val="304288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RÁTULA INTERNA SIN IMAGEN 2">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85413D12-B60A-47F4-8110-1D6279C12998}"/>
              </a:ext>
            </a:extLst>
          </p:cNvPr>
          <p:cNvSpPr/>
          <p:nvPr userDrawn="1"/>
        </p:nvSpPr>
        <p:spPr>
          <a:xfrm>
            <a:off x="-4572" y="-17188"/>
            <a:ext cx="9148572" cy="5160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 name="Rectangle 1">
            <a:extLst>
              <a:ext uri="{FF2B5EF4-FFF2-40B4-BE49-F238E27FC236}">
                <a16:creationId xmlns:a16="http://schemas.microsoft.com/office/drawing/2014/main" id="{FACA3888-D12B-7E42-BC96-8ECA93C79F6D}"/>
              </a:ext>
            </a:extLst>
          </p:cNvPr>
          <p:cNvSpPr/>
          <p:nvPr userDrawn="1"/>
        </p:nvSpPr>
        <p:spPr>
          <a:xfrm>
            <a:off x="1" y="-17188"/>
            <a:ext cx="9143999" cy="3741066"/>
          </a:xfrm>
          <a:prstGeom prst="rect">
            <a:avLst/>
          </a:prstGeom>
          <a:blipFill dpi="0" rotWithShape="1">
            <a:blip r:embed="rId2"/>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grpSp>
        <p:nvGrpSpPr>
          <p:cNvPr id="4" name="3 Grupo"/>
          <p:cNvGrpSpPr/>
          <p:nvPr userDrawn="1"/>
        </p:nvGrpSpPr>
        <p:grpSpPr>
          <a:xfrm>
            <a:off x="-4572" y="3144958"/>
            <a:ext cx="9148572" cy="1998542"/>
            <a:chOff x="-4572" y="3144958"/>
            <a:chExt cx="9148572" cy="1998542"/>
          </a:xfrm>
        </p:grpSpPr>
        <p:sp>
          <p:nvSpPr>
            <p:cNvPr id="10" name="Graphic 4">
              <a:extLst>
                <a:ext uri="{FF2B5EF4-FFF2-40B4-BE49-F238E27FC236}">
                  <a16:creationId xmlns:a16="http://schemas.microsoft.com/office/drawing/2014/main" id="{66E548CA-1CB4-DC4C-BBD6-1DCFAE4EF67C}"/>
                </a:ext>
              </a:extLst>
            </p:cNvPr>
            <p:cNvSpPr/>
            <p:nvPr userDrawn="1"/>
          </p:nvSpPr>
          <p:spPr>
            <a:xfrm>
              <a:off x="212" y="3144958"/>
              <a:ext cx="9143577" cy="1226992"/>
            </a:xfrm>
            <a:custGeom>
              <a:avLst/>
              <a:gdLst>
                <a:gd name="connsiteX0" fmla="*/ 9144000 w 9144000"/>
                <a:gd name="connsiteY0" fmla="*/ 0 h 5133566"/>
                <a:gd name="connsiteX1" fmla="*/ 9144000 w 9144000"/>
                <a:gd name="connsiteY1" fmla="*/ 2686606 h 5133566"/>
                <a:gd name="connsiteX2" fmla="*/ 8890000 w 9144000"/>
                <a:gd name="connsiteY2" fmla="*/ 2940466 h 5133566"/>
                <a:gd name="connsiteX3" fmla="*/ 254423 w 9144000"/>
                <a:gd name="connsiteY3" fmla="*/ 2940466 h 5133566"/>
                <a:gd name="connsiteX4" fmla="*/ 423 w 9144000"/>
                <a:gd name="connsiteY4" fmla="*/ 2686606 h 5133566"/>
                <a:gd name="connsiteX5" fmla="*/ 423 w 9144000"/>
                <a:gd name="connsiteY5" fmla="*/ 0 h 5133566"/>
                <a:gd name="connsiteX6" fmla="*/ 0 w 9144000"/>
                <a:gd name="connsiteY6" fmla="*/ 0 h 5133566"/>
                <a:gd name="connsiteX7" fmla="*/ 0 w 9144000"/>
                <a:gd name="connsiteY7" fmla="*/ 5133567 h 5133566"/>
                <a:gd name="connsiteX8" fmla="*/ 423 w 9144000"/>
                <a:gd name="connsiteY8" fmla="*/ 5133567 h 5133566"/>
                <a:gd name="connsiteX9" fmla="*/ 423 w 9144000"/>
                <a:gd name="connsiteY9" fmla="*/ 3913598 h 5133566"/>
                <a:gd name="connsiteX10" fmla="*/ 254423 w 9144000"/>
                <a:gd name="connsiteY10" fmla="*/ 3659738 h 5133566"/>
                <a:gd name="connsiteX11" fmla="*/ 8890000 w 9144000"/>
                <a:gd name="connsiteY11" fmla="*/ 3659738 h 5133566"/>
                <a:gd name="connsiteX12" fmla="*/ 9144000 w 9144000"/>
                <a:gd name="connsiteY12" fmla="*/ 3913598 h 5133566"/>
                <a:gd name="connsiteX13" fmla="*/ 9144000 w 9144000"/>
                <a:gd name="connsiteY13" fmla="*/ 5133567 h 5133566"/>
                <a:gd name="connsiteX14" fmla="*/ 9144000 w 9144000"/>
                <a:gd name="connsiteY14" fmla="*/ 5133567 h 5133566"/>
                <a:gd name="connsiteX15" fmla="*/ 9144000 w 9144000"/>
                <a:gd name="connsiteY15" fmla="*/ 0 h 5133566"/>
                <a:gd name="connsiteX16" fmla="*/ 9144000 w 9144000"/>
                <a:gd name="connsiteY16" fmla="*/ 0 h 5133566"/>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423 w 9144000"/>
                <a:gd name="connsiteY5" fmla="*/ 0 h 5133567"/>
                <a:gd name="connsiteX6" fmla="*/ 0 w 9144000"/>
                <a:gd name="connsiteY6" fmla="*/ 5133567 h 5133567"/>
                <a:gd name="connsiteX7" fmla="*/ 423 w 9144000"/>
                <a:gd name="connsiteY7" fmla="*/ 5133567 h 5133567"/>
                <a:gd name="connsiteX8" fmla="*/ 423 w 9144000"/>
                <a:gd name="connsiteY8" fmla="*/ 3913598 h 5133567"/>
                <a:gd name="connsiteX9" fmla="*/ 254423 w 9144000"/>
                <a:gd name="connsiteY9" fmla="*/ 3659738 h 5133567"/>
                <a:gd name="connsiteX10" fmla="*/ 8890000 w 9144000"/>
                <a:gd name="connsiteY10" fmla="*/ 3659738 h 5133567"/>
                <a:gd name="connsiteX11" fmla="*/ 9144000 w 9144000"/>
                <a:gd name="connsiteY11" fmla="*/ 3913598 h 5133567"/>
                <a:gd name="connsiteX12" fmla="*/ 9144000 w 9144000"/>
                <a:gd name="connsiteY12" fmla="*/ 5133567 h 5133567"/>
                <a:gd name="connsiteX13" fmla="*/ 9144000 w 9144000"/>
                <a:gd name="connsiteY13" fmla="*/ 5133567 h 5133567"/>
                <a:gd name="connsiteX14" fmla="*/ 9144000 w 9144000"/>
                <a:gd name="connsiteY14" fmla="*/ 0 h 5133567"/>
                <a:gd name="connsiteX15" fmla="*/ 9144000 w 9144000"/>
                <a:gd name="connsiteY15"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5133567 h 5133567"/>
                <a:gd name="connsiteX7" fmla="*/ 423 w 9144000"/>
                <a:gd name="connsiteY7" fmla="*/ 3913598 h 5133567"/>
                <a:gd name="connsiteX8" fmla="*/ 254423 w 9144000"/>
                <a:gd name="connsiteY8" fmla="*/ 3659738 h 5133567"/>
                <a:gd name="connsiteX9" fmla="*/ 8890000 w 9144000"/>
                <a:gd name="connsiteY9" fmla="*/ 3659738 h 5133567"/>
                <a:gd name="connsiteX10" fmla="*/ 9144000 w 9144000"/>
                <a:gd name="connsiteY10" fmla="*/ 3913598 h 5133567"/>
                <a:gd name="connsiteX11" fmla="*/ 9144000 w 9144000"/>
                <a:gd name="connsiteY11" fmla="*/ 5133567 h 5133567"/>
                <a:gd name="connsiteX12" fmla="*/ 9144000 w 9144000"/>
                <a:gd name="connsiteY12" fmla="*/ 5133567 h 5133567"/>
                <a:gd name="connsiteX13" fmla="*/ 9144000 w 9144000"/>
                <a:gd name="connsiteY13" fmla="*/ 0 h 5133567"/>
                <a:gd name="connsiteX14" fmla="*/ 9144000 w 9144000"/>
                <a:gd name="connsiteY14" fmla="*/ 0 h 5133567"/>
                <a:gd name="connsiteX0" fmla="*/ 9144000 w 9144000"/>
                <a:gd name="connsiteY0" fmla="*/ 0 h 5133567"/>
                <a:gd name="connsiteX1" fmla="*/ 9144000 w 9144000"/>
                <a:gd name="connsiteY1" fmla="*/ 2686606 h 5133567"/>
                <a:gd name="connsiteX2" fmla="*/ 8890000 w 9144000"/>
                <a:gd name="connsiteY2" fmla="*/ 2940466 h 5133567"/>
                <a:gd name="connsiteX3" fmla="*/ 254423 w 9144000"/>
                <a:gd name="connsiteY3" fmla="*/ 2940466 h 5133567"/>
                <a:gd name="connsiteX4" fmla="*/ 423 w 9144000"/>
                <a:gd name="connsiteY4" fmla="*/ 2686606 h 5133567"/>
                <a:gd name="connsiteX5" fmla="*/ 0 w 9144000"/>
                <a:gd name="connsiteY5" fmla="*/ 5133567 h 5133567"/>
                <a:gd name="connsiteX6" fmla="*/ 423 w 9144000"/>
                <a:gd name="connsiteY6" fmla="*/ 3913598 h 5133567"/>
                <a:gd name="connsiteX7" fmla="*/ 254423 w 9144000"/>
                <a:gd name="connsiteY7" fmla="*/ 3659738 h 5133567"/>
                <a:gd name="connsiteX8" fmla="*/ 8890000 w 9144000"/>
                <a:gd name="connsiteY8" fmla="*/ 3659738 h 5133567"/>
                <a:gd name="connsiteX9" fmla="*/ 9144000 w 9144000"/>
                <a:gd name="connsiteY9" fmla="*/ 3913598 h 5133567"/>
                <a:gd name="connsiteX10" fmla="*/ 9144000 w 9144000"/>
                <a:gd name="connsiteY10" fmla="*/ 5133567 h 5133567"/>
                <a:gd name="connsiteX11" fmla="*/ 9144000 w 9144000"/>
                <a:gd name="connsiteY11" fmla="*/ 5133567 h 5133567"/>
                <a:gd name="connsiteX12" fmla="*/ 9144000 w 9144000"/>
                <a:gd name="connsiteY12" fmla="*/ 0 h 5133567"/>
                <a:gd name="connsiteX13" fmla="*/ 9144000 w 9144000"/>
                <a:gd name="connsiteY13"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12" fmla="*/ 9143577 w 9143577"/>
                <a:gd name="connsiteY12" fmla="*/ 0 h 5133567"/>
                <a:gd name="connsiteX0" fmla="*/ 9143577 w 9143577"/>
                <a:gd name="connsiteY0" fmla="*/ 0 h 5133567"/>
                <a:gd name="connsiteX1" fmla="*/ 9143577 w 9143577"/>
                <a:gd name="connsiteY1" fmla="*/ 2686606 h 5133567"/>
                <a:gd name="connsiteX2" fmla="*/ 8889577 w 9143577"/>
                <a:gd name="connsiteY2" fmla="*/ 2940466 h 5133567"/>
                <a:gd name="connsiteX3" fmla="*/ 254000 w 9143577"/>
                <a:gd name="connsiteY3" fmla="*/ 2940466 h 5133567"/>
                <a:gd name="connsiteX4" fmla="*/ 0 w 9143577"/>
                <a:gd name="connsiteY4" fmla="*/ 2686606 h 5133567"/>
                <a:gd name="connsiteX5" fmla="*/ 0 w 9143577"/>
                <a:gd name="connsiteY5" fmla="*/ 3913598 h 5133567"/>
                <a:gd name="connsiteX6" fmla="*/ 254000 w 9143577"/>
                <a:gd name="connsiteY6" fmla="*/ 3659738 h 5133567"/>
                <a:gd name="connsiteX7" fmla="*/ 8889577 w 9143577"/>
                <a:gd name="connsiteY7" fmla="*/ 3659738 h 5133567"/>
                <a:gd name="connsiteX8" fmla="*/ 9143577 w 9143577"/>
                <a:gd name="connsiteY8" fmla="*/ 3913598 h 5133567"/>
                <a:gd name="connsiteX9" fmla="*/ 9143577 w 9143577"/>
                <a:gd name="connsiteY9" fmla="*/ 5133567 h 5133567"/>
                <a:gd name="connsiteX10" fmla="*/ 9143577 w 9143577"/>
                <a:gd name="connsiteY10" fmla="*/ 5133567 h 5133567"/>
                <a:gd name="connsiteX11" fmla="*/ 9143577 w 9143577"/>
                <a:gd name="connsiteY11" fmla="*/ 0 h 5133567"/>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10" fmla="*/ 9143577 w 9143577"/>
                <a:gd name="connsiteY10" fmla="*/ 2446961 h 2446961"/>
                <a:gd name="connsiteX0" fmla="*/ 9143577 w 9143577"/>
                <a:gd name="connsiteY0" fmla="*/ 2446961 h 2446961"/>
                <a:gd name="connsiteX1" fmla="*/ 9143577 w 9143577"/>
                <a:gd name="connsiteY1" fmla="*/ 0 h 2446961"/>
                <a:gd name="connsiteX2" fmla="*/ 8889577 w 9143577"/>
                <a:gd name="connsiteY2" fmla="*/ 253860 h 2446961"/>
                <a:gd name="connsiteX3" fmla="*/ 254000 w 9143577"/>
                <a:gd name="connsiteY3" fmla="*/ 253860 h 2446961"/>
                <a:gd name="connsiteX4" fmla="*/ 0 w 9143577"/>
                <a:gd name="connsiteY4" fmla="*/ 0 h 2446961"/>
                <a:gd name="connsiteX5" fmla="*/ 0 w 9143577"/>
                <a:gd name="connsiteY5" fmla="*/ 1226992 h 2446961"/>
                <a:gd name="connsiteX6" fmla="*/ 254000 w 9143577"/>
                <a:gd name="connsiteY6" fmla="*/ 973132 h 2446961"/>
                <a:gd name="connsiteX7" fmla="*/ 8889577 w 9143577"/>
                <a:gd name="connsiteY7" fmla="*/ 973132 h 2446961"/>
                <a:gd name="connsiteX8" fmla="*/ 9143577 w 9143577"/>
                <a:gd name="connsiteY8" fmla="*/ 1226992 h 2446961"/>
                <a:gd name="connsiteX9" fmla="*/ 9143577 w 9143577"/>
                <a:gd name="connsiteY9" fmla="*/ 2446961 h 2446961"/>
                <a:gd name="connsiteX0" fmla="*/ 9143577 w 9143577"/>
                <a:gd name="connsiteY0" fmla="*/ 1226992 h 1226992"/>
                <a:gd name="connsiteX1" fmla="*/ 9143577 w 9143577"/>
                <a:gd name="connsiteY1" fmla="*/ 0 h 1226992"/>
                <a:gd name="connsiteX2" fmla="*/ 8889577 w 9143577"/>
                <a:gd name="connsiteY2" fmla="*/ 253860 h 1226992"/>
                <a:gd name="connsiteX3" fmla="*/ 254000 w 9143577"/>
                <a:gd name="connsiteY3" fmla="*/ 253860 h 1226992"/>
                <a:gd name="connsiteX4" fmla="*/ 0 w 9143577"/>
                <a:gd name="connsiteY4" fmla="*/ 0 h 1226992"/>
                <a:gd name="connsiteX5" fmla="*/ 0 w 9143577"/>
                <a:gd name="connsiteY5" fmla="*/ 1226992 h 1226992"/>
                <a:gd name="connsiteX6" fmla="*/ 254000 w 9143577"/>
                <a:gd name="connsiteY6" fmla="*/ 973132 h 1226992"/>
                <a:gd name="connsiteX7" fmla="*/ 8889577 w 9143577"/>
                <a:gd name="connsiteY7" fmla="*/ 973132 h 1226992"/>
                <a:gd name="connsiteX8" fmla="*/ 9143577 w 9143577"/>
                <a:gd name="connsiteY8" fmla="*/ 1226992 h 122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577" h="1226992">
                  <a:moveTo>
                    <a:pt x="9143577" y="1226992"/>
                  </a:moveTo>
                  <a:lnTo>
                    <a:pt x="9143577" y="0"/>
                  </a:lnTo>
                  <a:cubicBezTo>
                    <a:pt x="9143577" y="140215"/>
                    <a:pt x="9029869" y="253860"/>
                    <a:pt x="8889577" y="253860"/>
                  </a:cubicBezTo>
                  <a:lnTo>
                    <a:pt x="254000" y="253860"/>
                  </a:lnTo>
                  <a:cubicBezTo>
                    <a:pt x="113708" y="253860"/>
                    <a:pt x="0" y="140215"/>
                    <a:pt x="0" y="0"/>
                  </a:cubicBezTo>
                  <a:lnTo>
                    <a:pt x="0" y="1226992"/>
                  </a:lnTo>
                  <a:cubicBezTo>
                    <a:pt x="0" y="1086776"/>
                    <a:pt x="113708" y="973132"/>
                    <a:pt x="254000" y="973132"/>
                  </a:cubicBezTo>
                  <a:lnTo>
                    <a:pt x="8889577" y="973132"/>
                  </a:lnTo>
                  <a:cubicBezTo>
                    <a:pt x="9029869" y="973132"/>
                    <a:pt x="9143577" y="1086776"/>
                    <a:pt x="9143577" y="1226992"/>
                  </a:cubicBezTo>
                  <a:close/>
                </a:path>
              </a:pathLst>
            </a:custGeom>
            <a:solidFill>
              <a:schemeClr val="bg1"/>
            </a:solidFill>
            <a:ln w="8467" cap="flat">
              <a:noFill/>
              <a:prstDash val="solid"/>
              <a:miter/>
            </a:ln>
          </p:spPr>
          <p:txBody>
            <a:bodyPr rtlCol="0" anchor="ctr"/>
            <a:lstStyle/>
            <a:p>
              <a:endParaRPr lang="x-none"/>
            </a:p>
          </p:txBody>
        </p:sp>
        <p:sp>
          <p:nvSpPr>
            <p:cNvPr id="3" name="2 Rectángulo"/>
            <p:cNvSpPr/>
            <p:nvPr userDrawn="1"/>
          </p:nvSpPr>
          <p:spPr>
            <a:xfrm>
              <a:off x="-4572" y="3683620"/>
              <a:ext cx="9148572" cy="14598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9" name="Freeform 5"/>
          <p:cNvSpPr>
            <a:spLocks noEditPoints="1"/>
          </p:cNvSpPr>
          <p:nvPr userDrawn="1"/>
        </p:nvSpPr>
        <p:spPr bwMode="auto">
          <a:xfrm>
            <a:off x="8436617" y="3683620"/>
            <a:ext cx="552254" cy="235534"/>
          </a:xfrm>
          <a:custGeom>
            <a:avLst/>
            <a:gdLst>
              <a:gd name="T0" fmla="*/ 2588 w 4816"/>
              <a:gd name="T1" fmla="*/ 996 h 2054"/>
              <a:gd name="T2" fmla="*/ 2680 w 4816"/>
              <a:gd name="T3" fmla="*/ 956 h 2054"/>
              <a:gd name="T4" fmla="*/ 2706 w 4816"/>
              <a:gd name="T5" fmla="*/ 884 h 2054"/>
              <a:gd name="T6" fmla="*/ 2688 w 4816"/>
              <a:gd name="T7" fmla="*/ 822 h 2054"/>
              <a:gd name="T8" fmla="*/ 2616 w 4816"/>
              <a:gd name="T9" fmla="*/ 776 h 2054"/>
              <a:gd name="T10" fmla="*/ 3726 w 4816"/>
              <a:gd name="T11" fmla="*/ 2 h 2054"/>
              <a:gd name="T12" fmla="*/ 3374 w 4816"/>
              <a:gd name="T13" fmla="*/ 88 h 2054"/>
              <a:gd name="T14" fmla="*/ 3082 w 4816"/>
              <a:gd name="T15" fmla="*/ 284 h 2054"/>
              <a:gd name="T16" fmla="*/ 2890 w 4816"/>
              <a:gd name="T17" fmla="*/ 326 h 2054"/>
              <a:gd name="T18" fmla="*/ 2608 w 4816"/>
              <a:gd name="T19" fmla="*/ 114 h 2054"/>
              <a:gd name="T20" fmla="*/ 2264 w 4816"/>
              <a:gd name="T21" fmla="*/ 8 h 2054"/>
              <a:gd name="T22" fmla="*/ 1954 w 4816"/>
              <a:gd name="T23" fmla="*/ 16 h 2054"/>
              <a:gd name="T24" fmla="*/ 1620 w 4816"/>
              <a:gd name="T25" fmla="*/ 142 h 2054"/>
              <a:gd name="T26" fmla="*/ 1352 w 4816"/>
              <a:gd name="T27" fmla="*/ 370 h 2054"/>
              <a:gd name="T28" fmla="*/ 262 w 4816"/>
              <a:gd name="T29" fmla="*/ 2016 h 2054"/>
              <a:gd name="T30" fmla="*/ 1432 w 4816"/>
              <a:gd name="T31" fmla="*/ 1772 h 2054"/>
              <a:gd name="T32" fmla="*/ 1726 w 4816"/>
              <a:gd name="T33" fmla="*/ 1968 h 2054"/>
              <a:gd name="T34" fmla="*/ 2078 w 4816"/>
              <a:gd name="T35" fmla="*/ 2052 h 2054"/>
              <a:gd name="T36" fmla="*/ 2384 w 4816"/>
              <a:gd name="T37" fmla="*/ 2024 h 2054"/>
              <a:gd name="T38" fmla="*/ 2710 w 4816"/>
              <a:gd name="T39" fmla="*/ 1882 h 2054"/>
              <a:gd name="T40" fmla="*/ 2964 w 4816"/>
              <a:gd name="T41" fmla="*/ 1640 h 2054"/>
              <a:gd name="T42" fmla="*/ 3170 w 4816"/>
              <a:gd name="T43" fmla="*/ 1848 h 2054"/>
              <a:gd name="T44" fmla="*/ 3486 w 4816"/>
              <a:gd name="T45" fmla="*/ 2008 h 2054"/>
              <a:gd name="T46" fmla="*/ 3788 w 4816"/>
              <a:gd name="T47" fmla="*/ 2054 h 2054"/>
              <a:gd name="T48" fmla="*/ 4094 w 4816"/>
              <a:gd name="T49" fmla="*/ 2008 h 2054"/>
              <a:gd name="T50" fmla="*/ 4364 w 4816"/>
              <a:gd name="T51" fmla="*/ 1878 h 2054"/>
              <a:gd name="T52" fmla="*/ 4582 w 4816"/>
              <a:gd name="T53" fmla="*/ 1680 h 2054"/>
              <a:gd name="T54" fmla="*/ 4736 w 4816"/>
              <a:gd name="T55" fmla="*/ 1428 h 2054"/>
              <a:gd name="T56" fmla="*/ 4812 w 4816"/>
              <a:gd name="T57" fmla="*/ 1132 h 2054"/>
              <a:gd name="T58" fmla="*/ 4804 w 4816"/>
              <a:gd name="T59" fmla="*/ 872 h 2054"/>
              <a:gd name="T60" fmla="*/ 4716 w 4816"/>
              <a:gd name="T61" fmla="*/ 582 h 2054"/>
              <a:gd name="T62" fmla="*/ 4550 w 4816"/>
              <a:gd name="T63" fmla="*/ 338 h 2054"/>
              <a:gd name="T64" fmla="*/ 4322 w 4816"/>
              <a:gd name="T65" fmla="*/ 150 h 2054"/>
              <a:gd name="T66" fmla="*/ 4046 w 4816"/>
              <a:gd name="T67" fmla="*/ 32 h 2054"/>
              <a:gd name="T68" fmla="*/ 3788 w 4816"/>
              <a:gd name="T69" fmla="*/ 0 h 2054"/>
              <a:gd name="T70" fmla="*/ 1510 w 4816"/>
              <a:gd name="T71" fmla="*/ 1390 h 2054"/>
              <a:gd name="T72" fmla="*/ 1130 w 4816"/>
              <a:gd name="T73" fmla="*/ 1440 h 2054"/>
              <a:gd name="T74" fmla="*/ 1156 w 4816"/>
              <a:gd name="T75" fmla="*/ 1348 h 2054"/>
              <a:gd name="T76" fmla="*/ 776 w 4816"/>
              <a:gd name="T77" fmla="*/ 648 h 2054"/>
              <a:gd name="T78" fmla="*/ 1150 w 4816"/>
              <a:gd name="T79" fmla="*/ 644 h 2054"/>
              <a:gd name="T80" fmla="*/ 1468 w 4816"/>
              <a:gd name="T81" fmla="*/ 722 h 2054"/>
              <a:gd name="T82" fmla="*/ 1932 w 4816"/>
              <a:gd name="T83" fmla="*/ 616 h 2054"/>
              <a:gd name="T84" fmla="*/ 1830 w 4816"/>
              <a:gd name="T85" fmla="*/ 706 h 2054"/>
              <a:gd name="T86" fmla="*/ 2446 w 4816"/>
              <a:gd name="T87" fmla="*/ 1372 h 2054"/>
              <a:gd name="T88" fmla="*/ 2070 w 4816"/>
              <a:gd name="T89" fmla="*/ 1440 h 2054"/>
              <a:gd name="T90" fmla="*/ 2092 w 4816"/>
              <a:gd name="T91" fmla="*/ 1372 h 2054"/>
              <a:gd name="T92" fmla="*/ 2086 w 4816"/>
              <a:gd name="T93" fmla="*/ 650 h 2054"/>
              <a:gd name="T94" fmla="*/ 2770 w 4816"/>
              <a:gd name="T95" fmla="*/ 618 h 2054"/>
              <a:gd name="T96" fmla="*/ 2944 w 4816"/>
              <a:gd name="T97" fmla="*/ 668 h 2054"/>
              <a:gd name="T98" fmla="*/ 3042 w 4816"/>
              <a:gd name="T99" fmla="*/ 794 h 2054"/>
              <a:gd name="T100" fmla="*/ 3048 w 4816"/>
              <a:gd name="T101" fmla="*/ 944 h 2054"/>
              <a:gd name="T102" fmla="*/ 2964 w 4816"/>
              <a:gd name="T103" fmla="*/ 1082 h 2054"/>
              <a:gd name="T104" fmla="*/ 2800 w 4816"/>
              <a:gd name="T105" fmla="*/ 1146 h 2054"/>
              <a:gd name="T106" fmla="*/ 4084 w 4816"/>
              <a:gd name="T107" fmla="*/ 804 h 2054"/>
              <a:gd name="T108" fmla="*/ 3594 w 4816"/>
              <a:gd name="T109" fmla="*/ 784 h 2054"/>
              <a:gd name="T110" fmla="*/ 4020 w 4816"/>
              <a:gd name="T111" fmla="*/ 972 h 2054"/>
              <a:gd name="T112" fmla="*/ 3934 w 4816"/>
              <a:gd name="T113" fmla="*/ 1152 h 2054"/>
              <a:gd name="T114" fmla="*/ 3598 w 4816"/>
              <a:gd name="T115" fmla="*/ 1390 h 2054"/>
              <a:gd name="T116" fmla="*/ 3216 w 4816"/>
              <a:gd name="T117" fmla="*/ 1440 h 2054"/>
              <a:gd name="T118" fmla="*/ 3242 w 4816"/>
              <a:gd name="T119" fmla="*/ 1348 h 2054"/>
              <a:gd name="T120" fmla="*/ 3228 w 4816"/>
              <a:gd name="T121" fmla="*/ 638 h 2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6" h="2054">
                <a:moveTo>
                  <a:pt x="2560" y="770"/>
                </a:moveTo>
                <a:lnTo>
                  <a:pt x="2446" y="770"/>
                </a:lnTo>
                <a:lnTo>
                  <a:pt x="2446" y="998"/>
                </a:lnTo>
                <a:lnTo>
                  <a:pt x="2558" y="998"/>
                </a:lnTo>
                <a:lnTo>
                  <a:pt x="2558" y="998"/>
                </a:lnTo>
                <a:lnTo>
                  <a:pt x="2588" y="996"/>
                </a:lnTo>
                <a:lnTo>
                  <a:pt x="2616" y="992"/>
                </a:lnTo>
                <a:lnTo>
                  <a:pt x="2640" y="984"/>
                </a:lnTo>
                <a:lnTo>
                  <a:pt x="2652" y="978"/>
                </a:lnTo>
                <a:lnTo>
                  <a:pt x="2662" y="972"/>
                </a:lnTo>
                <a:lnTo>
                  <a:pt x="2672" y="964"/>
                </a:lnTo>
                <a:lnTo>
                  <a:pt x="2680" y="956"/>
                </a:lnTo>
                <a:lnTo>
                  <a:pt x="2688" y="948"/>
                </a:lnTo>
                <a:lnTo>
                  <a:pt x="2694" y="936"/>
                </a:lnTo>
                <a:lnTo>
                  <a:pt x="2700" y="926"/>
                </a:lnTo>
                <a:lnTo>
                  <a:pt x="2702" y="912"/>
                </a:lnTo>
                <a:lnTo>
                  <a:pt x="2706" y="898"/>
                </a:lnTo>
                <a:lnTo>
                  <a:pt x="2706" y="884"/>
                </a:lnTo>
                <a:lnTo>
                  <a:pt x="2706" y="884"/>
                </a:lnTo>
                <a:lnTo>
                  <a:pt x="2706" y="868"/>
                </a:lnTo>
                <a:lnTo>
                  <a:pt x="2702" y="856"/>
                </a:lnTo>
                <a:lnTo>
                  <a:pt x="2700" y="842"/>
                </a:lnTo>
                <a:lnTo>
                  <a:pt x="2694" y="832"/>
                </a:lnTo>
                <a:lnTo>
                  <a:pt x="2688" y="822"/>
                </a:lnTo>
                <a:lnTo>
                  <a:pt x="2680" y="812"/>
                </a:lnTo>
                <a:lnTo>
                  <a:pt x="2672" y="804"/>
                </a:lnTo>
                <a:lnTo>
                  <a:pt x="2662" y="796"/>
                </a:lnTo>
                <a:lnTo>
                  <a:pt x="2652" y="790"/>
                </a:lnTo>
                <a:lnTo>
                  <a:pt x="2642" y="784"/>
                </a:lnTo>
                <a:lnTo>
                  <a:pt x="2616" y="776"/>
                </a:lnTo>
                <a:lnTo>
                  <a:pt x="2590" y="772"/>
                </a:lnTo>
                <a:lnTo>
                  <a:pt x="2560" y="770"/>
                </a:lnTo>
                <a:lnTo>
                  <a:pt x="2560" y="770"/>
                </a:lnTo>
                <a:close/>
                <a:moveTo>
                  <a:pt x="3788" y="0"/>
                </a:moveTo>
                <a:lnTo>
                  <a:pt x="3788" y="0"/>
                </a:lnTo>
                <a:lnTo>
                  <a:pt x="3726" y="2"/>
                </a:lnTo>
                <a:lnTo>
                  <a:pt x="3664" y="8"/>
                </a:lnTo>
                <a:lnTo>
                  <a:pt x="3604" y="16"/>
                </a:lnTo>
                <a:lnTo>
                  <a:pt x="3544" y="30"/>
                </a:lnTo>
                <a:lnTo>
                  <a:pt x="3486" y="46"/>
                </a:lnTo>
                <a:lnTo>
                  <a:pt x="3428" y="66"/>
                </a:lnTo>
                <a:lnTo>
                  <a:pt x="3374" y="88"/>
                </a:lnTo>
                <a:lnTo>
                  <a:pt x="3320" y="114"/>
                </a:lnTo>
                <a:lnTo>
                  <a:pt x="3268" y="142"/>
                </a:lnTo>
                <a:lnTo>
                  <a:pt x="3218" y="174"/>
                </a:lnTo>
                <a:lnTo>
                  <a:pt x="3170" y="208"/>
                </a:lnTo>
                <a:lnTo>
                  <a:pt x="3124" y="244"/>
                </a:lnTo>
                <a:lnTo>
                  <a:pt x="3082" y="284"/>
                </a:lnTo>
                <a:lnTo>
                  <a:pt x="3040" y="326"/>
                </a:lnTo>
                <a:lnTo>
                  <a:pt x="3000" y="370"/>
                </a:lnTo>
                <a:lnTo>
                  <a:pt x="2964" y="416"/>
                </a:lnTo>
                <a:lnTo>
                  <a:pt x="2964" y="416"/>
                </a:lnTo>
                <a:lnTo>
                  <a:pt x="2928" y="370"/>
                </a:lnTo>
                <a:lnTo>
                  <a:pt x="2890" y="326"/>
                </a:lnTo>
                <a:lnTo>
                  <a:pt x="2848" y="284"/>
                </a:lnTo>
                <a:lnTo>
                  <a:pt x="2804" y="244"/>
                </a:lnTo>
                <a:lnTo>
                  <a:pt x="2758" y="208"/>
                </a:lnTo>
                <a:lnTo>
                  <a:pt x="2710" y="174"/>
                </a:lnTo>
                <a:lnTo>
                  <a:pt x="2660" y="142"/>
                </a:lnTo>
                <a:lnTo>
                  <a:pt x="2608" y="114"/>
                </a:lnTo>
                <a:lnTo>
                  <a:pt x="2554" y="88"/>
                </a:lnTo>
                <a:lnTo>
                  <a:pt x="2500" y="66"/>
                </a:lnTo>
                <a:lnTo>
                  <a:pt x="2442" y="46"/>
                </a:lnTo>
                <a:lnTo>
                  <a:pt x="2384" y="30"/>
                </a:lnTo>
                <a:lnTo>
                  <a:pt x="2326" y="16"/>
                </a:lnTo>
                <a:lnTo>
                  <a:pt x="2264" y="8"/>
                </a:lnTo>
                <a:lnTo>
                  <a:pt x="2204" y="2"/>
                </a:lnTo>
                <a:lnTo>
                  <a:pt x="2140" y="0"/>
                </a:lnTo>
                <a:lnTo>
                  <a:pt x="2140" y="0"/>
                </a:lnTo>
                <a:lnTo>
                  <a:pt x="2078" y="2"/>
                </a:lnTo>
                <a:lnTo>
                  <a:pt x="2016" y="8"/>
                </a:lnTo>
                <a:lnTo>
                  <a:pt x="1954" y="16"/>
                </a:lnTo>
                <a:lnTo>
                  <a:pt x="1896" y="30"/>
                </a:lnTo>
                <a:lnTo>
                  <a:pt x="1838" y="46"/>
                </a:lnTo>
                <a:lnTo>
                  <a:pt x="1780" y="66"/>
                </a:lnTo>
                <a:lnTo>
                  <a:pt x="1726" y="88"/>
                </a:lnTo>
                <a:lnTo>
                  <a:pt x="1672" y="114"/>
                </a:lnTo>
                <a:lnTo>
                  <a:pt x="1620" y="142"/>
                </a:lnTo>
                <a:lnTo>
                  <a:pt x="1570" y="174"/>
                </a:lnTo>
                <a:lnTo>
                  <a:pt x="1522" y="208"/>
                </a:lnTo>
                <a:lnTo>
                  <a:pt x="1476" y="244"/>
                </a:lnTo>
                <a:lnTo>
                  <a:pt x="1432" y="284"/>
                </a:lnTo>
                <a:lnTo>
                  <a:pt x="1392" y="326"/>
                </a:lnTo>
                <a:lnTo>
                  <a:pt x="1352" y="370"/>
                </a:lnTo>
                <a:lnTo>
                  <a:pt x="1316" y="416"/>
                </a:lnTo>
                <a:lnTo>
                  <a:pt x="1316" y="38"/>
                </a:lnTo>
                <a:lnTo>
                  <a:pt x="0" y="38"/>
                </a:lnTo>
                <a:lnTo>
                  <a:pt x="0" y="616"/>
                </a:lnTo>
                <a:lnTo>
                  <a:pt x="262" y="616"/>
                </a:lnTo>
                <a:lnTo>
                  <a:pt x="262" y="2016"/>
                </a:lnTo>
                <a:lnTo>
                  <a:pt x="1316" y="2016"/>
                </a:lnTo>
                <a:lnTo>
                  <a:pt x="1316" y="1640"/>
                </a:lnTo>
                <a:lnTo>
                  <a:pt x="1316" y="1640"/>
                </a:lnTo>
                <a:lnTo>
                  <a:pt x="1352" y="1686"/>
                </a:lnTo>
                <a:lnTo>
                  <a:pt x="1392" y="1730"/>
                </a:lnTo>
                <a:lnTo>
                  <a:pt x="1432" y="1772"/>
                </a:lnTo>
                <a:lnTo>
                  <a:pt x="1476" y="1810"/>
                </a:lnTo>
                <a:lnTo>
                  <a:pt x="1522" y="1848"/>
                </a:lnTo>
                <a:lnTo>
                  <a:pt x="1570" y="1882"/>
                </a:lnTo>
                <a:lnTo>
                  <a:pt x="1620" y="1914"/>
                </a:lnTo>
                <a:lnTo>
                  <a:pt x="1672" y="1942"/>
                </a:lnTo>
                <a:lnTo>
                  <a:pt x="1726" y="1968"/>
                </a:lnTo>
                <a:lnTo>
                  <a:pt x="1780" y="1990"/>
                </a:lnTo>
                <a:lnTo>
                  <a:pt x="1838" y="2008"/>
                </a:lnTo>
                <a:lnTo>
                  <a:pt x="1896" y="2024"/>
                </a:lnTo>
                <a:lnTo>
                  <a:pt x="1954" y="2038"/>
                </a:lnTo>
                <a:lnTo>
                  <a:pt x="2016" y="2046"/>
                </a:lnTo>
                <a:lnTo>
                  <a:pt x="2078" y="2052"/>
                </a:lnTo>
                <a:lnTo>
                  <a:pt x="2140" y="2054"/>
                </a:lnTo>
                <a:lnTo>
                  <a:pt x="2140" y="2054"/>
                </a:lnTo>
                <a:lnTo>
                  <a:pt x="2204" y="2052"/>
                </a:lnTo>
                <a:lnTo>
                  <a:pt x="2264" y="2046"/>
                </a:lnTo>
                <a:lnTo>
                  <a:pt x="2326" y="2038"/>
                </a:lnTo>
                <a:lnTo>
                  <a:pt x="2384" y="2024"/>
                </a:lnTo>
                <a:lnTo>
                  <a:pt x="2442" y="2008"/>
                </a:lnTo>
                <a:lnTo>
                  <a:pt x="2500" y="1990"/>
                </a:lnTo>
                <a:lnTo>
                  <a:pt x="2554" y="1968"/>
                </a:lnTo>
                <a:lnTo>
                  <a:pt x="2608" y="1942"/>
                </a:lnTo>
                <a:lnTo>
                  <a:pt x="2660" y="1914"/>
                </a:lnTo>
                <a:lnTo>
                  <a:pt x="2710" y="1882"/>
                </a:lnTo>
                <a:lnTo>
                  <a:pt x="2758" y="1848"/>
                </a:lnTo>
                <a:lnTo>
                  <a:pt x="2804" y="1810"/>
                </a:lnTo>
                <a:lnTo>
                  <a:pt x="2848" y="1772"/>
                </a:lnTo>
                <a:lnTo>
                  <a:pt x="2890" y="1730"/>
                </a:lnTo>
                <a:lnTo>
                  <a:pt x="2928" y="1686"/>
                </a:lnTo>
                <a:lnTo>
                  <a:pt x="2964" y="1640"/>
                </a:lnTo>
                <a:lnTo>
                  <a:pt x="2964" y="1640"/>
                </a:lnTo>
                <a:lnTo>
                  <a:pt x="3000" y="1686"/>
                </a:lnTo>
                <a:lnTo>
                  <a:pt x="3040" y="1730"/>
                </a:lnTo>
                <a:lnTo>
                  <a:pt x="3082" y="1772"/>
                </a:lnTo>
                <a:lnTo>
                  <a:pt x="3124" y="1810"/>
                </a:lnTo>
                <a:lnTo>
                  <a:pt x="3170" y="1848"/>
                </a:lnTo>
                <a:lnTo>
                  <a:pt x="3218" y="1882"/>
                </a:lnTo>
                <a:lnTo>
                  <a:pt x="3268" y="1914"/>
                </a:lnTo>
                <a:lnTo>
                  <a:pt x="3320" y="1942"/>
                </a:lnTo>
                <a:lnTo>
                  <a:pt x="3374" y="1968"/>
                </a:lnTo>
                <a:lnTo>
                  <a:pt x="3428" y="1990"/>
                </a:lnTo>
                <a:lnTo>
                  <a:pt x="3486" y="2008"/>
                </a:lnTo>
                <a:lnTo>
                  <a:pt x="3544" y="2024"/>
                </a:lnTo>
                <a:lnTo>
                  <a:pt x="3604" y="2038"/>
                </a:lnTo>
                <a:lnTo>
                  <a:pt x="3664" y="2046"/>
                </a:lnTo>
                <a:lnTo>
                  <a:pt x="3726" y="2052"/>
                </a:lnTo>
                <a:lnTo>
                  <a:pt x="3788" y="2054"/>
                </a:lnTo>
                <a:lnTo>
                  <a:pt x="3788" y="2054"/>
                </a:lnTo>
                <a:lnTo>
                  <a:pt x="3842" y="2052"/>
                </a:lnTo>
                <a:lnTo>
                  <a:pt x="3894" y="2048"/>
                </a:lnTo>
                <a:lnTo>
                  <a:pt x="3946" y="2042"/>
                </a:lnTo>
                <a:lnTo>
                  <a:pt x="3996" y="2034"/>
                </a:lnTo>
                <a:lnTo>
                  <a:pt x="4046" y="2022"/>
                </a:lnTo>
                <a:lnTo>
                  <a:pt x="4094" y="2008"/>
                </a:lnTo>
                <a:lnTo>
                  <a:pt x="4142" y="1992"/>
                </a:lnTo>
                <a:lnTo>
                  <a:pt x="4188" y="1974"/>
                </a:lnTo>
                <a:lnTo>
                  <a:pt x="4234" y="1954"/>
                </a:lnTo>
                <a:lnTo>
                  <a:pt x="4278" y="1930"/>
                </a:lnTo>
                <a:lnTo>
                  <a:pt x="4322" y="1906"/>
                </a:lnTo>
                <a:lnTo>
                  <a:pt x="4364" y="1878"/>
                </a:lnTo>
                <a:lnTo>
                  <a:pt x="4404" y="1850"/>
                </a:lnTo>
                <a:lnTo>
                  <a:pt x="4442" y="1820"/>
                </a:lnTo>
                <a:lnTo>
                  <a:pt x="4480" y="1788"/>
                </a:lnTo>
                <a:lnTo>
                  <a:pt x="4516" y="1754"/>
                </a:lnTo>
                <a:lnTo>
                  <a:pt x="4550" y="1718"/>
                </a:lnTo>
                <a:lnTo>
                  <a:pt x="4582" y="1680"/>
                </a:lnTo>
                <a:lnTo>
                  <a:pt x="4612" y="1642"/>
                </a:lnTo>
                <a:lnTo>
                  <a:pt x="4640" y="1602"/>
                </a:lnTo>
                <a:lnTo>
                  <a:pt x="4668" y="1560"/>
                </a:lnTo>
                <a:lnTo>
                  <a:pt x="4692" y="1518"/>
                </a:lnTo>
                <a:lnTo>
                  <a:pt x="4716" y="1472"/>
                </a:lnTo>
                <a:lnTo>
                  <a:pt x="4736" y="1428"/>
                </a:lnTo>
                <a:lnTo>
                  <a:pt x="4754" y="1380"/>
                </a:lnTo>
                <a:lnTo>
                  <a:pt x="4770" y="1334"/>
                </a:lnTo>
                <a:lnTo>
                  <a:pt x="4784" y="1284"/>
                </a:lnTo>
                <a:lnTo>
                  <a:pt x="4796" y="1234"/>
                </a:lnTo>
                <a:lnTo>
                  <a:pt x="4804" y="1184"/>
                </a:lnTo>
                <a:lnTo>
                  <a:pt x="4812" y="1132"/>
                </a:lnTo>
                <a:lnTo>
                  <a:pt x="4816" y="1080"/>
                </a:lnTo>
                <a:lnTo>
                  <a:pt x="4816" y="1028"/>
                </a:lnTo>
                <a:lnTo>
                  <a:pt x="4816" y="1028"/>
                </a:lnTo>
                <a:lnTo>
                  <a:pt x="4816" y="976"/>
                </a:lnTo>
                <a:lnTo>
                  <a:pt x="4812" y="922"/>
                </a:lnTo>
                <a:lnTo>
                  <a:pt x="4804" y="872"/>
                </a:lnTo>
                <a:lnTo>
                  <a:pt x="4796" y="820"/>
                </a:lnTo>
                <a:lnTo>
                  <a:pt x="4784" y="772"/>
                </a:lnTo>
                <a:lnTo>
                  <a:pt x="4770" y="722"/>
                </a:lnTo>
                <a:lnTo>
                  <a:pt x="4754" y="674"/>
                </a:lnTo>
                <a:lnTo>
                  <a:pt x="4736" y="628"/>
                </a:lnTo>
                <a:lnTo>
                  <a:pt x="4716" y="582"/>
                </a:lnTo>
                <a:lnTo>
                  <a:pt x="4692" y="538"/>
                </a:lnTo>
                <a:lnTo>
                  <a:pt x="4668" y="496"/>
                </a:lnTo>
                <a:lnTo>
                  <a:pt x="4640" y="454"/>
                </a:lnTo>
                <a:lnTo>
                  <a:pt x="4612" y="414"/>
                </a:lnTo>
                <a:lnTo>
                  <a:pt x="4582" y="374"/>
                </a:lnTo>
                <a:lnTo>
                  <a:pt x="4550" y="338"/>
                </a:lnTo>
                <a:lnTo>
                  <a:pt x="4516" y="302"/>
                </a:lnTo>
                <a:lnTo>
                  <a:pt x="4480" y="268"/>
                </a:lnTo>
                <a:lnTo>
                  <a:pt x="4442" y="236"/>
                </a:lnTo>
                <a:lnTo>
                  <a:pt x="4404" y="204"/>
                </a:lnTo>
                <a:lnTo>
                  <a:pt x="4364" y="176"/>
                </a:lnTo>
                <a:lnTo>
                  <a:pt x="4322" y="150"/>
                </a:lnTo>
                <a:lnTo>
                  <a:pt x="4278" y="124"/>
                </a:lnTo>
                <a:lnTo>
                  <a:pt x="4234" y="102"/>
                </a:lnTo>
                <a:lnTo>
                  <a:pt x="4188" y="80"/>
                </a:lnTo>
                <a:lnTo>
                  <a:pt x="4142" y="62"/>
                </a:lnTo>
                <a:lnTo>
                  <a:pt x="4094" y="46"/>
                </a:lnTo>
                <a:lnTo>
                  <a:pt x="4046" y="32"/>
                </a:lnTo>
                <a:lnTo>
                  <a:pt x="3996" y="20"/>
                </a:lnTo>
                <a:lnTo>
                  <a:pt x="3946" y="12"/>
                </a:lnTo>
                <a:lnTo>
                  <a:pt x="3894" y="6"/>
                </a:lnTo>
                <a:lnTo>
                  <a:pt x="3842" y="2"/>
                </a:lnTo>
                <a:lnTo>
                  <a:pt x="3788" y="0"/>
                </a:lnTo>
                <a:lnTo>
                  <a:pt x="3788" y="0"/>
                </a:lnTo>
                <a:close/>
                <a:moveTo>
                  <a:pt x="1830" y="706"/>
                </a:moveTo>
                <a:lnTo>
                  <a:pt x="1506" y="1110"/>
                </a:lnTo>
                <a:lnTo>
                  <a:pt x="1506" y="1348"/>
                </a:lnTo>
                <a:lnTo>
                  <a:pt x="1506" y="1348"/>
                </a:lnTo>
                <a:lnTo>
                  <a:pt x="1506" y="1372"/>
                </a:lnTo>
                <a:lnTo>
                  <a:pt x="1510" y="1390"/>
                </a:lnTo>
                <a:lnTo>
                  <a:pt x="1514" y="1406"/>
                </a:lnTo>
                <a:lnTo>
                  <a:pt x="1518" y="1418"/>
                </a:lnTo>
                <a:lnTo>
                  <a:pt x="1526" y="1436"/>
                </a:lnTo>
                <a:lnTo>
                  <a:pt x="1530" y="1440"/>
                </a:lnTo>
                <a:lnTo>
                  <a:pt x="1130" y="1440"/>
                </a:lnTo>
                <a:lnTo>
                  <a:pt x="1130" y="1440"/>
                </a:lnTo>
                <a:lnTo>
                  <a:pt x="1134" y="1436"/>
                </a:lnTo>
                <a:lnTo>
                  <a:pt x="1142" y="1418"/>
                </a:lnTo>
                <a:lnTo>
                  <a:pt x="1146" y="1406"/>
                </a:lnTo>
                <a:lnTo>
                  <a:pt x="1152" y="1390"/>
                </a:lnTo>
                <a:lnTo>
                  <a:pt x="1154" y="1372"/>
                </a:lnTo>
                <a:lnTo>
                  <a:pt x="1156" y="1348"/>
                </a:lnTo>
                <a:lnTo>
                  <a:pt x="1156" y="1110"/>
                </a:lnTo>
                <a:lnTo>
                  <a:pt x="834" y="708"/>
                </a:lnTo>
                <a:lnTo>
                  <a:pt x="834" y="708"/>
                </a:lnTo>
                <a:lnTo>
                  <a:pt x="814" y="684"/>
                </a:lnTo>
                <a:lnTo>
                  <a:pt x="794" y="664"/>
                </a:lnTo>
                <a:lnTo>
                  <a:pt x="776" y="648"/>
                </a:lnTo>
                <a:lnTo>
                  <a:pt x="762" y="636"/>
                </a:lnTo>
                <a:lnTo>
                  <a:pt x="740" y="620"/>
                </a:lnTo>
                <a:lnTo>
                  <a:pt x="732" y="616"/>
                </a:lnTo>
                <a:lnTo>
                  <a:pt x="1138" y="616"/>
                </a:lnTo>
                <a:lnTo>
                  <a:pt x="1138" y="616"/>
                </a:lnTo>
                <a:lnTo>
                  <a:pt x="1150" y="644"/>
                </a:lnTo>
                <a:lnTo>
                  <a:pt x="1168" y="678"/>
                </a:lnTo>
                <a:lnTo>
                  <a:pt x="1194" y="722"/>
                </a:lnTo>
                <a:lnTo>
                  <a:pt x="1328" y="930"/>
                </a:lnTo>
                <a:lnTo>
                  <a:pt x="1332" y="930"/>
                </a:lnTo>
                <a:lnTo>
                  <a:pt x="1468" y="722"/>
                </a:lnTo>
                <a:lnTo>
                  <a:pt x="1468" y="722"/>
                </a:lnTo>
                <a:lnTo>
                  <a:pt x="1494" y="678"/>
                </a:lnTo>
                <a:lnTo>
                  <a:pt x="1512" y="644"/>
                </a:lnTo>
                <a:lnTo>
                  <a:pt x="1522" y="624"/>
                </a:lnTo>
                <a:lnTo>
                  <a:pt x="1524" y="616"/>
                </a:lnTo>
                <a:lnTo>
                  <a:pt x="1932" y="616"/>
                </a:lnTo>
                <a:lnTo>
                  <a:pt x="1932" y="616"/>
                </a:lnTo>
                <a:lnTo>
                  <a:pt x="1924" y="620"/>
                </a:lnTo>
                <a:lnTo>
                  <a:pt x="1902" y="634"/>
                </a:lnTo>
                <a:lnTo>
                  <a:pt x="1888" y="646"/>
                </a:lnTo>
                <a:lnTo>
                  <a:pt x="1870" y="662"/>
                </a:lnTo>
                <a:lnTo>
                  <a:pt x="1850" y="682"/>
                </a:lnTo>
                <a:lnTo>
                  <a:pt x="1830" y="706"/>
                </a:lnTo>
                <a:lnTo>
                  <a:pt x="1830" y="706"/>
                </a:lnTo>
                <a:close/>
                <a:moveTo>
                  <a:pt x="2734" y="1150"/>
                </a:moveTo>
                <a:lnTo>
                  <a:pt x="2444" y="1150"/>
                </a:lnTo>
                <a:lnTo>
                  <a:pt x="2444" y="1348"/>
                </a:lnTo>
                <a:lnTo>
                  <a:pt x="2444" y="1348"/>
                </a:lnTo>
                <a:lnTo>
                  <a:pt x="2446" y="1372"/>
                </a:lnTo>
                <a:lnTo>
                  <a:pt x="2448" y="1390"/>
                </a:lnTo>
                <a:lnTo>
                  <a:pt x="2452" y="1406"/>
                </a:lnTo>
                <a:lnTo>
                  <a:pt x="2456" y="1418"/>
                </a:lnTo>
                <a:lnTo>
                  <a:pt x="2464" y="1436"/>
                </a:lnTo>
                <a:lnTo>
                  <a:pt x="2468" y="1440"/>
                </a:lnTo>
                <a:lnTo>
                  <a:pt x="2070" y="1440"/>
                </a:lnTo>
                <a:lnTo>
                  <a:pt x="2070" y="1440"/>
                </a:lnTo>
                <a:lnTo>
                  <a:pt x="2074" y="1436"/>
                </a:lnTo>
                <a:lnTo>
                  <a:pt x="2082" y="1420"/>
                </a:lnTo>
                <a:lnTo>
                  <a:pt x="2086" y="1406"/>
                </a:lnTo>
                <a:lnTo>
                  <a:pt x="2088" y="1390"/>
                </a:lnTo>
                <a:lnTo>
                  <a:pt x="2092" y="1372"/>
                </a:lnTo>
                <a:lnTo>
                  <a:pt x="2092" y="1348"/>
                </a:lnTo>
                <a:lnTo>
                  <a:pt x="2092" y="706"/>
                </a:lnTo>
                <a:lnTo>
                  <a:pt x="2092" y="706"/>
                </a:lnTo>
                <a:lnTo>
                  <a:pt x="2092" y="686"/>
                </a:lnTo>
                <a:lnTo>
                  <a:pt x="2088" y="666"/>
                </a:lnTo>
                <a:lnTo>
                  <a:pt x="2086" y="650"/>
                </a:lnTo>
                <a:lnTo>
                  <a:pt x="2082" y="638"/>
                </a:lnTo>
                <a:lnTo>
                  <a:pt x="2074" y="622"/>
                </a:lnTo>
                <a:lnTo>
                  <a:pt x="2070" y="616"/>
                </a:lnTo>
                <a:lnTo>
                  <a:pt x="2734" y="616"/>
                </a:lnTo>
                <a:lnTo>
                  <a:pt x="2734" y="616"/>
                </a:lnTo>
                <a:lnTo>
                  <a:pt x="2770" y="618"/>
                </a:lnTo>
                <a:lnTo>
                  <a:pt x="2802" y="620"/>
                </a:lnTo>
                <a:lnTo>
                  <a:pt x="2834" y="626"/>
                </a:lnTo>
                <a:lnTo>
                  <a:pt x="2864" y="634"/>
                </a:lnTo>
                <a:lnTo>
                  <a:pt x="2894" y="644"/>
                </a:lnTo>
                <a:lnTo>
                  <a:pt x="2920" y="656"/>
                </a:lnTo>
                <a:lnTo>
                  <a:pt x="2944" y="668"/>
                </a:lnTo>
                <a:lnTo>
                  <a:pt x="2966" y="684"/>
                </a:lnTo>
                <a:lnTo>
                  <a:pt x="2986" y="702"/>
                </a:lnTo>
                <a:lnTo>
                  <a:pt x="3004" y="722"/>
                </a:lnTo>
                <a:lnTo>
                  <a:pt x="3020" y="744"/>
                </a:lnTo>
                <a:lnTo>
                  <a:pt x="3032" y="768"/>
                </a:lnTo>
                <a:lnTo>
                  <a:pt x="3042" y="794"/>
                </a:lnTo>
                <a:lnTo>
                  <a:pt x="3050" y="822"/>
                </a:lnTo>
                <a:lnTo>
                  <a:pt x="3054" y="852"/>
                </a:lnTo>
                <a:lnTo>
                  <a:pt x="3056" y="884"/>
                </a:lnTo>
                <a:lnTo>
                  <a:pt x="3056" y="884"/>
                </a:lnTo>
                <a:lnTo>
                  <a:pt x="3054" y="916"/>
                </a:lnTo>
                <a:lnTo>
                  <a:pt x="3048" y="944"/>
                </a:lnTo>
                <a:lnTo>
                  <a:pt x="3042" y="972"/>
                </a:lnTo>
                <a:lnTo>
                  <a:pt x="3030" y="998"/>
                </a:lnTo>
                <a:lnTo>
                  <a:pt x="3018" y="1022"/>
                </a:lnTo>
                <a:lnTo>
                  <a:pt x="3002" y="1044"/>
                </a:lnTo>
                <a:lnTo>
                  <a:pt x="2984" y="1064"/>
                </a:lnTo>
                <a:lnTo>
                  <a:pt x="2964" y="1082"/>
                </a:lnTo>
                <a:lnTo>
                  <a:pt x="2942" y="1098"/>
                </a:lnTo>
                <a:lnTo>
                  <a:pt x="2916" y="1112"/>
                </a:lnTo>
                <a:lnTo>
                  <a:pt x="2890" y="1124"/>
                </a:lnTo>
                <a:lnTo>
                  <a:pt x="2862" y="1134"/>
                </a:lnTo>
                <a:lnTo>
                  <a:pt x="2832" y="1140"/>
                </a:lnTo>
                <a:lnTo>
                  <a:pt x="2800" y="1146"/>
                </a:lnTo>
                <a:lnTo>
                  <a:pt x="2768" y="1150"/>
                </a:lnTo>
                <a:lnTo>
                  <a:pt x="2734" y="1150"/>
                </a:lnTo>
                <a:lnTo>
                  <a:pt x="2734" y="1150"/>
                </a:lnTo>
                <a:close/>
                <a:moveTo>
                  <a:pt x="4092" y="808"/>
                </a:moveTo>
                <a:lnTo>
                  <a:pt x="4092" y="808"/>
                </a:lnTo>
                <a:lnTo>
                  <a:pt x="4084" y="804"/>
                </a:lnTo>
                <a:lnTo>
                  <a:pt x="4066" y="796"/>
                </a:lnTo>
                <a:lnTo>
                  <a:pt x="4052" y="792"/>
                </a:lnTo>
                <a:lnTo>
                  <a:pt x="4034" y="788"/>
                </a:lnTo>
                <a:lnTo>
                  <a:pt x="4014" y="786"/>
                </a:lnTo>
                <a:lnTo>
                  <a:pt x="3992" y="784"/>
                </a:lnTo>
                <a:lnTo>
                  <a:pt x="3594" y="784"/>
                </a:lnTo>
                <a:lnTo>
                  <a:pt x="3594" y="984"/>
                </a:lnTo>
                <a:lnTo>
                  <a:pt x="3914" y="984"/>
                </a:lnTo>
                <a:lnTo>
                  <a:pt x="3914" y="984"/>
                </a:lnTo>
                <a:lnTo>
                  <a:pt x="3956" y="982"/>
                </a:lnTo>
                <a:lnTo>
                  <a:pt x="3990" y="978"/>
                </a:lnTo>
                <a:lnTo>
                  <a:pt x="4020" y="972"/>
                </a:lnTo>
                <a:lnTo>
                  <a:pt x="4020" y="1168"/>
                </a:lnTo>
                <a:lnTo>
                  <a:pt x="4020" y="1168"/>
                </a:lnTo>
                <a:lnTo>
                  <a:pt x="4012" y="1166"/>
                </a:lnTo>
                <a:lnTo>
                  <a:pt x="3990" y="1160"/>
                </a:lnTo>
                <a:lnTo>
                  <a:pt x="3956" y="1154"/>
                </a:lnTo>
                <a:lnTo>
                  <a:pt x="3934" y="1152"/>
                </a:lnTo>
                <a:lnTo>
                  <a:pt x="3914" y="1150"/>
                </a:lnTo>
                <a:lnTo>
                  <a:pt x="3594" y="1150"/>
                </a:lnTo>
                <a:lnTo>
                  <a:pt x="3594" y="1348"/>
                </a:lnTo>
                <a:lnTo>
                  <a:pt x="3594" y="1348"/>
                </a:lnTo>
                <a:lnTo>
                  <a:pt x="3594" y="1370"/>
                </a:lnTo>
                <a:lnTo>
                  <a:pt x="3598" y="1390"/>
                </a:lnTo>
                <a:lnTo>
                  <a:pt x="3602" y="1406"/>
                </a:lnTo>
                <a:lnTo>
                  <a:pt x="3606" y="1418"/>
                </a:lnTo>
                <a:lnTo>
                  <a:pt x="3614" y="1434"/>
                </a:lnTo>
                <a:lnTo>
                  <a:pt x="3618" y="1440"/>
                </a:lnTo>
                <a:lnTo>
                  <a:pt x="3216" y="1440"/>
                </a:lnTo>
                <a:lnTo>
                  <a:pt x="3216" y="1440"/>
                </a:lnTo>
                <a:lnTo>
                  <a:pt x="3220" y="1434"/>
                </a:lnTo>
                <a:lnTo>
                  <a:pt x="3228" y="1418"/>
                </a:lnTo>
                <a:lnTo>
                  <a:pt x="3234" y="1406"/>
                </a:lnTo>
                <a:lnTo>
                  <a:pt x="3238" y="1390"/>
                </a:lnTo>
                <a:lnTo>
                  <a:pt x="3240" y="1370"/>
                </a:lnTo>
                <a:lnTo>
                  <a:pt x="3242" y="1348"/>
                </a:lnTo>
                <a:lnTo>
                  <a:pt x="3242" y="706"/>
                </a:lnTo>
                <a:lnTo>
                  <a:pt x="3242" y="706"/>
                </a:lnTo>
                <a:lnTo>
                  <a:pt x="3240" y="684"/>
                </a:lnTo>
                <a:lnTo>
                  <a:pt x="3238" y="666"/>
                </a:lnTo>
                <a:lnTo>
                  <a:pt x="3234" y="650"/>
                </a:lnTo>
                <a:lnTo>
                  <a:pt x="3228" y="638"/>
                </a:lnTo>
                <a:lnTo>
                  <a:pt x="3220" y="622"/>
                </a:lnTo>
                <a:lnTo>
                  <a:pt x="3216" y="616"/>
                </a:lnTo>
                <a:lnTo>
                  <a:pt x="4092" y="616"/>
                </a:lnTo>
                <a:lnTo>
                  <a:pt x="4092" y="808"/>
                </a:lnTo>
                <a:close/>
              </a:path>
            </a:pathLst>
          </a:custGeom>
          <a:solidFill>
            <a:srgbClr val="0451E4"/>
          </a:solidFill>
          <a:ln>
            <a:noFill/>
          </a:ln>
        </p:spPr>
        <p:txBody>
          <a:bodyPr vert="horz" wrap="square" lIns="91440" tIns="45720" rIns="91440" bIns="45720" numCol="1" anchor="t" anchorCtr="0" compatLnSpc="1">
            <a:prstTxWarp prst="textNoShape">
              <a:avLst/>
            </a:prstTxWarp>
          </a:bodyPr>
          <a:lstStyle/>
          <a:p>
            <a:endParaRPr lang="es-ES"/>
          </a:p>
        </p:txBody>
      </p:sp>
      <p:sp>
        <p:nvSpPr>
          <p:cNvPr id="11" name="3 Marcador de texto">
            <a:extLst>
              <a:ext uri="{FF2B5EF4-FFF2-40B4-BE49-F238E27FC236}">
                <a16:creationId xmlns:a16="http://schemas.microsoft.com/office/drawing/2014/main" id="{23E6A1BB-72B5-C842-88F0-28CB4B79050E}"/>
              </a:ext>
            </a:extLst>
          </p:cNvPr>
          <p:cNvSpPr>
            <a:spLocks noGrp="1"/>
          </p:cNvSpPr>
          <p:nvPr>
            <p:ph type="body" sz="quarter" idx="32" hasCustomPrompt="1"/>
          </p:nvPr>
        </p:nvSpPr>
        <p:spPr>
          <a:xfrm>
            <a:off x="294951" y="3925263"/>
            <a:ext cx="7949457" cy="400110"/>
          </a:xfrm>
          <a:prstGeom prst="rect">
            <a:avLst/>
          </a:prstGeom>
        </p:spPr>
        <p:txBody>
          <a:bodyPr wrap="square">
            <a:spAutoFit/>
          </a:bodyPr>
          <a:lstStyle>
            <a:lvl1pPr marL="0" indent="0">
              <a:lnSpc>
                <a:spcPct val="100000"/>
              </a:lnSpc>
              <a:spcBef>
                <a:spcPts val="0"/>
              </a:spcBef>
              <a:buNone/>
              <a:defRPr sz="2000" b="1"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CARÁTULA INTERNA</a:t>
            </a:r>
            <a:endParaRPr lang="es-AR" dirty="0"/>
          </a:p>
        </p:txBody>
      </p:sp>
      <p:sp>
        <p:nvSpPr>
          <p:cNvPr id="12" name="3 Marcador de texto">
            <a:extLst>
              <a:ext uri="{FF2B5EF4-FFF2-40B4-BE49-F238E27FC236}">
                <a16:creationId xmlns:a16="http://schemas.microsoft.com/office/drawing/2014/main" id="{68FD51B1-D9B0-4047-925A-AA43501EC5B8}"/>
              </a:ext>
            </a:extLst>
          </p:cNvPr>
          <p:cNvSpPr>
            <a:spLocks noGrp="1"/>
          </p:cNvSpPr>
          <p:nvPr>
            <p:ph type="body" sz="quarter" idx="34" hasCustomPrompt="1"/>
          </p:nvPr>
        </p:nvSpPr>
        <p:spPr>
          <a:xfrm>
            <a:off x="314001" y="3664922"/>
            <a:ext cx="7930407" cy="246221"/>
          </a:xfrm>
          <a:prstGeom prst="rect">
            <a:avLst/>
          </a:prstGeom>
        </p:spPr>
        <p:txBody>
          <a:bodyPr wrap="square">
            <a:spAutoFit/>
          </a:bodyPr>
          <a:lstStyle>
            <a:lvl1pPr marL="0" indent="0">
              <a:lnSpc>
                <a:spcPct val="100000"/>
              </a:lnSpc>
              <a:spcBef>
                <a:spcPts val="0"/>
              </a:spcBef>
              <a:buNone/>
              <a:defRPr sz="1000" b="1" baseline="0">
                <a:solidFill>
                  <a:srgbClr val="0451E4"/>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LA PRESENTACIÓN</a:t>
            </a:r>
          </a:p>
        </p:txBody>
      </p:sp>
      <p:pic>
        <p:nvPicPr>
          <p:cNvPr id="14" name="13 Imagen"/>
          <p:cNvPicPr>
            <a:picLocks noChangeAspect="1"/>
          </p:cNvPicPr>
          <p:nvPr userDrawn="1"/>
        </p:nvPicPr>
        <p:blipFill rotWithShape="1">
          <a:blip r:embed="rId3" cstate="print">
            <a:extLst>
              <a:ext uri="{28A0092B-C50C-407E-A947-70E740481C1C}">
                <a14:useLocalDpi xmlns:a14="http://schemas.microsoft.com/office/drawing/2010/main" val="0"/>
              </a:ext>
            </a:extLst>
          </a:blip>
          <a:srcRect l="17179" t="-5405"/>
          <a:stretch/>
        </p:blipFill>
        <p:spPr>
          <a:xfrm flipH="1">
            <a:off x="8469833" y="4122421"/>
            <a:ext cx="674167" cy="1018198"/>
          </a:xfrm>
          <a:prstGeom prst="rect">
            <a:avLst/>
          </a:prstGeom>
        </p:spPr>
      </p:pic>
      <p:pic>
        <p:nvPicPr>
          <p:cNvPr id="13" name="12 Imagen"/>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74" t="21075" b="8053"/>
          <a:stretch/>
        </p:blipFill>
        <p:spPr>
          <a:xfrm>
            <a:off x="-4572" y="4645828"/>
            <a:ext cx="491976" cy="494792"/>
          </a:xfrm>
          <a:prstGeom prst="rect">
            <a:avLst/>
          </a:prstGeom>
        </p:spPr>
      </p:pic>
    </p:spTree>
    <p:extLst>
      <p:ext uri="{BB962C8B-B14F-4D97-AF65-F5344CB8AC3E}">
        <p14:creationId xmlns:p14="http://schemas.microsoft.com/office/powerpoint/2010/main" val="1866280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BECERA GRIS IMAGEN ÁNGULOS REDONDEADOS 1">
    <p:spTree>
      <p:nvGrpSpPr>
        <p:cNvPr id="1" name=""/>
        <p:cNvGrpSpPr/>
        <p:nvPr/>
      </p:nvGrpSpPr>
      <p:grpSpPr>
        <a:xfrm>
          <a:off x="0" y="0"/>
          <a:ext cx="0" cy="0"/>
          <a:chOff x="0" y="0"/>
          <a:chExt cx="0" cy="0"/>
        </a:xfrm>
      </p:grpSpPr>
      <p:sp>
        <p:nvSpPr>
          <p:cNvPr id="57" name="Rectangle 17">
            <a:extLst>
              <a:ext uri="{FF2B5EF4-FFF2-40B4-BE49-F238E27FC236}">
                <a16:creationId xmlns:a16="http://schemas.microsoft.com/office/drawing/2014/main" id="{4E69C285-1BB7-0645-8F77-A7A61AA0CADD}"/>
              </a:ext>
            </a:extLst>
          </p:cNvPr>
          <p:cNvSpPr/>
          <p:nvPr userDrawn="1"/>
        </p:nvSpPr>
        <p:spPr>
          <a:xfrm>
            <a:off x="0" y="1"/>
            <a:ext cx="9144000" cy="51434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8"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63" name="3 Marcador de texto">
            <a:extLst>
              <a:ext uri="{FF2B5EF4-FFF2-40B4-BE49-F238E27FC236}">
                <a16:creationId xmlns:a16="http://schemas.microsoft.com/office/drawing/2014/main" id="{E78F7DAB-4F81-734C-BD91-F38A0B8399D4}"/>
              </a:ext>
            </a:extLst>
          </p:cNvPr>
          <p:cNvSpPr>
            <a:spLocks noGrp="1"/>
          </p:cNvSpPr>
          <p:nvPr>
            <p:ph type="body" sz="quarter" idx="35" hasCustomPrompt="1"/>
          </p:nvPr>
        </p:nvSpPr>
        <p:spPr>
          <a:xfrm>
            <a:off x="424736" y="2658994"/>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01</a:t>
            </a:r>
            <a:endParaRPr lang="es-AR" dirty="0"/>
          </a:p>
        </p:txBody>
      </p:sp>
      <p:sp>
        <p:nvSpPr>
          <p:cNvPr id="64" name="3 Marcador de texto">
            <a:extLst>
              <a:ext uri="{FF2B5EF4-FFF2-40B4-BE49-F238E27FC236}">
                <a16:creationId xmlns:a16="http://schemas.microsoft.com/office/drawing/2014/main" id="{41851B7E-E5AE-E14C-A838-7AEF09B002DD}"/>
              </a:ext>
            </a:extLst>
          </p:cNvPr>
          <p:cNvSpPr>
            <a:spLocks noGrp="1"/>
          </p:cNvSpPr>
          <p:nvPr>
            <p:ph type="body" sz="quarter" idx="36" hasCustomPrompt="1"/>
          </p:nvPr>
        </p:nvSpPr>
        <p:spPr>
          <a:xfrm>
            <a:off x="806068" y="2658993"/>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n-US" dirty="0"/>
              <a:t>ÍNDICE DE CONTENIDOS</a:t>
            </a:r>
            <a:endParaRPr lang="x-none" dirty="0"/>
          </a:p>
        </p:txBody>
      </p:sp>
      <p:sp>
        <p:nvSpPr>
          <p:cNvPr id="40" name="3 Marcador de texto">
            <a:extLst>
              <a:ext uri="{FF2B5EF4-FFF2-40B4-BE49-F238E27FC236}">
                <a16:creationId xmlns:a16="http://schemas.microsoft.com/office/drawing/2014/main" id="{E78F7DAB-4F81-734C-BD91-F38A0B8399D4}"/>
              </a:ext>
            </a:extLst>
          </p:cNvPr>
          <p:cNvSpPr>
            <a:spLocks noGrp="1"/>
          </p:cNvSpPr>
          <p:nvPr>
            <p:ph type="body" sz="quarter" idx="57" hasCustomPrompt="1"/>
          </p:nvPr>
        </p:nvSpPr>
        <p:spPr>
          <a:xfrm>
            <a:off x="424736" y="303770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02</a:t>
            </a:r>
            <a:endParaRPr lang="es-AR" dirty="0"/>
          </a:p>
        </p:txBody>
      </p:sp>
      <p:sp>
        <p:nvSpPr>
          <p:cNvPr id="45" name="3 Marcador de texto">
            <a:extLst>
              <a:ext uri="{FF2B5EF4-FFF2-40B4-BE49-F238E27FC236}">
                <a16:creationId xmlns:a16="http://schemas.microsoft.com/office/drawing/2014/main" id="{41851B7E-E5AE-E14C-A838-7AEF09B002DD}"/>
              </a:ext>
            </a:extLst>
          </p:cNvPr>
          <p:cNvSpPr>
            <a:spLocks noGrp="1"/>
          </p:cNvSpPr>
          <p:nvPr>
            <p:ph type="body" sz="quarter" idx="58" hasCustomPrompt="1"/>
          </p:nvPr>
        </p:nvSpPr>
        <p:spPr>
          <a:xfrm>
            <a:off x="806068" y="303770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47" name="3 Marcador de texto">
            <a:extLst>
              <a:ext uri="{FF2B5EF4-FFF2-40B4-BE49-F238E27FC236}">
                <a16:creationId xmlns:a16="http://schemas.microsoft.com/office/drawing/2014/main" id="{E78F7DAB-4F81-734C-BD91-F38A0B8399D4}"/>
              </a:ext>
            </a:extLst>
          </p:cNvPr>
          <p:cNvSpPr>
            <a:spLocks noGrp="1"/>
          </p:cNvSpPr>
          <p:nvPr>
            <p:ph type="body" sz="quarter" idx="59" hasCustomPrompt="1"/>
          </p:nvPr>
        </p:nvSpPr>
        <p:spPr>
          <a:xfrm>
            <a:off x="424736" y="340536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03</a:t>
            </a:r>
            <a:endParaRPr lang="es-AR" dirty="0"/>
          </a:p>
        </p:txBody>
      </p:sp>
      <p:sp>
        <p:nvSpPr>
          <p:cNvPr id="48" name="3 Marcador de texto">
            <a:extLst>
              <a:ext uri="{FF2B5EF4-FFF2-40B4-BE49-F238E27FC236}">
                <a16:creationId xmlns:a16="http://schemas.microsoft.com/office/drawing/2014/main" id="{41851B7E-E5AE-E14C-A838-7AEF09B002DD}"/>
              </a:ext>
            </a:extLst>
          </p:cNvPr>
          <p:cNvSpPr>
            <a:spLocks noGrp="1"/>
          </p:cNvSpPr>
          <p:nvPr>
            <p:ph type="body" sz="quarter" idx="60" hasCustomPrompt="1"/>
          </p:nvPr>
        </p:nvSpPr>
        <p:spPr>
          <a:xfrm>
            <a:off x="806068" y="340536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1" name="3 Marcador de texto">
            <a:extLst>
              <a:ext uri="{FF2B5EF4-FFF2-40B4-BE49-F238E27FC236}">
                <a16:creationId xmlns:a16="http://schemas.microsoft.com/office/drawing/2014/main" id="{E78F7DAB-4F81-734C-BD91-F38A0B8399D4}"/>
              </a:ext>
            </a:extLst>
          </p:cNvPr>
          <p:cNvSpPr>
            <a:spLocks noGrp="1"/>
          </p:cNvSpPr>
          <p:nvPr>
            <p:ph type="body" sz="quarter" idx="61" hasCustomPrompt="1"/>
          </p:nvPr>
        </p:nvSpPr>
        <p:spPr>
          <a:xfrm>
            <a:off x="424736" y="3784080"/>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04</a:t>
            </a:r>
            <a:endParaRPr lang="es-AR" dirty="0"/>
          </a:p>
        </p:txBody>
      </p:sp>
      <p:sp>
        <p:nvSpPr>
          <p:cNvPr id="52" name="3 Marcador de texto">
            <a:extLst>
              <a:ext uri="{FF2B5EF4-FFF2-40B4-BE49-F238E27FC236}">
                <a16:creationId xmlns:a16="http://schemas.microsoft.com/office/drawing/2014/main" id="{41851B7E-E5AE-E14C-A838-7AEF09B002DD}"/>
              </a:ext>
            </a:extLst>
          </p:cNvPr>
          <p:cNvSpPr>
            <a:spLocks noGrp="1"/>
          </p:cNvSpPr>
          <p:nvPr>
            <p:ph type="body" sz="quarter" idx="62" hasCustomPrompt="1"/>
          </p:nvPr>
        </p:nvSpPr>
        <p:spPr>
          <a:xfrm>
            <a:off x="806068" y="3784079"/>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4" name="3 Marcador de texto">
            <a:extLst>
              <a:ext uri="{FF2B5EF4-FFF2-40B4-BE49-F238E27FC236}">
                <a16:creationId xmlns:a16="http://schemas.microsoft.com/office/drawing/2014/main" id="{E78F7DAB-4F81-734C-BD91-F38A0B8399D4}"/>
              </a:ext>
            </a:extLst>
          </p:cNvPr>
          <p:cNvSpPr>
            <a:spLocks noGrp="1"/>
          </p:cNvSpPr>
          <p:nvPr>
            <p:ph type="body" sz="quarter" idx="63" hasCustomPrompt="1"/>
          </p:nvPr>
        </p:nvSpPr>
        <p:spPr>
          <a:xfrm>
            <a:off x="424736" y="416354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05</a:t>
            </a:r>
            <a:endParaRPr lang="es-AR" dirty="0"/>
          </a:p>
        </p:txBody>
      </p:sp>
      <p:sp>
        <p:nvSpPr>
          <p:cNvPr id="55" name="3 Marcador de texto">
            <a:extLst>
              <a:ext uri="{FF2B5EF4-FFF2-40B4-BE49-F238E27FC236}">
                <a16:creationId xmlns:a16="http://schemas.microsoft.com/office/drawing/2014/main" id="{41851B7E-E5AE-E14C-A838-7AEF09B002DD}"/>
              </a:ext>
            </a:extLst>
          </p:cNvPr>
          <p:cNvSpPr>
            <a:spLocks noGrp="1"/>
          </p:cNvSpPr>
          <p:nvPr>
            <p:ph type="body" sz="quarter" idx="64" hasCustomPrompt="1"/>
          </p:nvPr>
        </p:nvSpPr>
        <p:spPr>
          <a:xfrm>
            <a:off x="806068" y="416354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58" name="3 Marcador de texto">
            <a:extLst>
              <a:ext uri="{FF2B5EF4-FFF2-40B4-BE49-F238E27FC236}">
                <a16:creationId xmlns:a16="http://schemas.microsoft.com/office/drawing/2014/main" id="{E78F7DAB-4F81-734C-BD91-F38A0B8399D4}"/>
              </a:ext>
            </a:extLst>
          </p:cNvPr>
          <p:cNvSpPr>
            <a:spLocks noGrp="1"/>
          </p:cNvSpPr>
          <p:nvPr>
            <p:ph type="body" sz="quarter" idx="65" hasCustomPrompt="1"/>
          </p:nvPr>
        </p:nvSpPr>
        <p:spPr>
          <a:xfrm>
            <a:off x="4720172" y="2658994"/>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06</a:t>
            </a:r>
            <a:endParaRPr lang="es-AR" dirty="0"/>
          </a:p>
        </p:txBody>
      </p:sp>
      <p:sp>
        <p:nvSpPr>
          <p:cNvPr id="60" name="3 Marcador de texto">
            <a:extLst>
              <a:ext uri="{FF2B5EF4-FFF2-40B4-BE49-F238E27FC236}">
                <a16:creationId xmlns:a16="http://schemas.microsoft.com/office/drawing/2014/main" id="{41851B7E-E5AE-E14C-A838-7AEF09B002DD}"/>
              </a:ext>
            </a:extLst>
          </p:cNvPr>
          <p:cNvSpPr>
            <a:spLocks noGrp="1"/>
          </p:cNvSpPr>
          <p:nvPr>
            <p:ph type="body" sz="quarter" idx="66" hasCustomPrompt="1"/>
          </p:nvPr>
        </p:nvSpPr>
        <p:spPr>
          <a:xfrm>
            <a:off x="5101504" y="2658993"/>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61" name="3 Marcador de texto">
            <a:extLst>
              <a:ext uri="{FF2B5EF4-FFF2-40B4-BE49-F238E27FC236}">
                <a16:creationId xmlns:a16="http://schemas.microsoft.com/office/drawing/2014/main" id="{E78F7DAB-4F81-734C-BD91-F38A0B8399D4}"/>
              </a:ext>
            </a:extLst>
          </p:cNvPr>
          <p:cNvSpPr>
            <a:spLocks noGrp="1"/>
          </p:cNvSpPr>
          <p:nvPr>
            <p:ph type="body" sz="quarter" idx="67" hasCustomPrompt="1"/>
          </p:nvPr>
        </p:nvSpPr>
        <p:spPr>
          <a:xfrm>
            <a:off x="4720172" y="303770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07</a:t>
            </a:r>
            <a:endParaRPr lang="es-AR" dirty="0"/>
          </a:p>
        </p:txBody>
      </p:sp>
      <p:sp>
        <p:nvSpPr>
          <p:cNvPr id="83" name="3 Marcador de texto">
            <a:extLst>
              <a:ext uri="{FF2B5EF4-FFF2-40B4-BE49-F238E27FC236}">
                <a16:creationId xmlns:a16="http://schemas.microsoft.com/office/drawing/2014/main" id="{41851B7E-E5AE-E14C-A838-7AEF09B002DD}"/>
              </a:ext>
            </a:extLst>
          </p:cNvPr>
          <p:cNvSpPr>
            <a:spLocks noGrp="1"/>
          </p:cNvSpPr>
          <p:nvPr>
            <p:ph type="body" sz="quarter" idx="68" hasCustomPrompt="1"/>
          </p:nvPr>
        </p:nvSpPr>
        <p:spPr>
          <a:xfrm>
            <a:off x="5101504" y="303770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4" name="3 Marcador de texto">
            <a:extLst>
              <a:ext uri="{FF2B5EF4-FFF2-40B4-BE49-F238E27FC236}">
                <a16:creationId xmlns:a16="http://schemas.microsoft.com/office/drawing/2014/main" id="{E78F7DAB-4F81-734C-BD91-F38A0B8399D4}"/>
              </a:ext>
            </a:extLst>
          </p:cNvPr>
          <p:cNvSpPr>
            <a:spLocks noGrp="1"/>
          </p:cNvSpPr>
          <p:nvPr>
            <p:ph type="body" sz="quarter" idx="69" hasCustomPrompt="1"/>
          </p:nvPr>
        </p:nvSpPr>
        <p:spPr>
          <a:xfrm>
            <a:off x="4720172" y="340536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08</a:t>
            </a:r>
            <a:endParaRPr lang="es-AR" dirty="0"/>
          </a:p>
        </p:txBody>
      </p:sp>
      <p:sp>
        <p:nvSpPr>
          <p:cNvPr id="85" name="3 Marcador de texto">
            <a:extLst>
              <a:ext uri="{FF2B5EF4-FFF2-40B4-BE49-F238E27FC236}">
                <a16:creationId xmlns:a16="http://schemas.microsoft.com/office/drawing/2014/main" id="{41851B7E-E5AE-E14C-A838-7AEF09B002DD}"/>
              </a:ext>
            </a:extLst>
          </p:cNvPr>
          <p:cNvSpPr>
            <a:spLocks noGrp="1"/>
          </p:cNvSpPr>
          <p:nvPr>
            <p:ph type="body" sz="quarter" idx="70" hasCustomPrompt="1"/>
          </p:nvPr>
        </p:nvSpPr>
        <p:spPr>
          <a:xfrm>
            <a:off x="5101504" y="340536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7" name="3 Marcador de texto">
            <a:extLst>
              <a:ext uri="{FF2B5EF4-FFF2-40B4-BE49-F238E27FC236}">
                <a16:creationId xmlns:a16="http://schemas.microsoft.com/office/drawing/2014/main" id="{E78F7DAB-4F81-734C-BD91-F38A0B8399D4}"/>
              </a:ext>
            </a:extLst>
          </p:cNvPr>
          <p:cNvSpPr>
            <a:spLocks noGrp="1"/>
          </p:cNvSpPr>
          <p:nvPr>
            <p:ph type="body" sz="quarter" idx="71" hasCustomPrompt="1"/>
          </p:nvPr>
        </p:nvSpPr>
        <p:spPr>
          <a:xfrm>
            <a:off x="4720172" y="3784080"/>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09</a:t>
            </a:r>
            <a:endParaRPr lang="es-AR" dirty="0"/>
          </a:p>
        </p:txBody>
      </p:sp>
      <p:sp>
        <p:nvSpPr>
          <p:cNvPr id="88" name="3 Marcador de texto">
            <a:extLst>
              <a:ext uri="{FF2B5EF4-FFF2-40B4-BE49-F238E27FC236}">
                <a16:creationId xmlns:a16="http://schemas.microsoft.com/office/drawing/2014/main" id="{41851B7E-E5AE-E14C-A838-7AEF09B002DD}"/>
              </a:ext>
            </a:extLst>
          </p:cNvPr>
          <p:cNvSpPr>
            <a:spLocks noGrp="1"/>
          </p:cNvSpPr>
          <p:nvPr>
            <p:ph type="body" sz="quarter" idx="72" hasCustomPrompt="1"/>
          </p:nvPr>
        </p:nvSpPr>
        <p:spPr>
          <a:xfrm>
            <a:off x="5101504" y="3784079"/>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sp>
        <p:nvSpPr>
          <p:cNvPr id="89" name="3 Marcador de texto">
            <a:extLst>
              <a:ext uri="{FF2B5EF4-FFF2-40B4-BE49-F238E27FC236}">
                <a16:creationId xmlns:a16="http://schemas.microsoft.com/office/drawing/2014/main" id="{E78F7DAB-4F81-734C-BD91-F38A0B8399D4}"/>
              </a:ext>
            </a:extLst>
          </p:cNvPr>
          <p:cNvSpPr>
            <a:spLocks noGrp="1"/>
          </p:cNvSpPr>
          <p:nvPr>
            <p:ph type="body" sz="quarter" idx="73" hasCustomPrompt="1"/>
          </p:nvPr>
        </p:nvSpPr>
        <p:spPr>
          <a:xfrm>
            <a:off x="4720172" y="4163547"/>
            <a:ext cx="384047" cy="307777"/>
          </a:xfrm>
          <a:prstGeom prst="rect">
            <a:avLst/>
          </a:prstGeom>
          <a:solidFill>
            <a:srgbClr val="0451E4"/>
          </a:solidFill>
        </p:spPr>
        <p:txBody>
          <a:bodyPr wrap="square">
            <a:spAutoFit/>
          </a:bodyPr>
          <a:lstStyle>
            <a:lvl1pPr marL="0" indent="0">
              <a:lnSpc>
                <a:spcPct val="100000"/>
              </a:lnSpc>
              <a:spcBef>
                <a:spcPts val="0"/>
              </a:spcBef>
              <a:buNone/>
              <a:defRPr sz="1400" b="1" baseline="0">
                <a:solidFill>
                  <a:schemeClr val="bg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10</a:t>
            </a:r>
            <a:endParaRPr lang="es-AR" dirty="0"/>
          </a:p>
        </p:txBody>
      </p:sp>
      <p:sp>
        <p:nvSpPr>
          <p:cNvPr id="90" name="3 Marcador de texto">
            <a:extLst>
              <a:ext uri="{FF2B5EF4-FFF2-40B4-BE49-F238E27FC236}">
                <a16:creationId xmlns:a16="http://schemas.microsoft.com/office/drawing/2014/main" id="{41851B7E-E5AE-E14C-A838-7AEF09B002DD}"/>
              </a:ext>
            </a:extLst>
          </p:cNvPr>
          <p:cNvSpPr>
            <a:spLocks noGrp="1"/>
          </p:cNvSpPr>
          <p:nvPr>
            <p:ph type="body" sz="quarter" idx="74" hasCustomPrompt="1"/>
          </p:nvPr>
        </p:nvSpPr>
        <p:spPr>
          <a:xfrm>
            <a:off x="5101504" y="4163546"/>
            <a:ext cx="3621916" cy="303421"/>
          </a:xfrm>
          <a:prstGeom prst="rect">
            <a:avLst/>
          </a:prstGeom>
          <a:solidFill>
            <a:schemeClr val="bg1"/>
          </a:solidFill>
        </p:spPr>
        <p:txBody>
          <a:bodyPr wrap="square" anchor="ctr" anchorCtr="0">
            <a:noAutofit/>
          </a:bodyPr>
          <a:lstStyle>
            <a:lvl1pPr marL="0" indent="0">
              <a:lnSpc>
                <a:spcPct val="100000"/>
              </a:lnSpc>
              <a:spcBef>
                <a:spcPts val="0"/>
              </a:spcBef>
              <a:buNone/>
              <a:defRPr sz="1100" b="0" baseline="0">
                <a:solidFill>
                  <a:schemeClr val="tx1"/>
                </a:solidFill>
              </a:defRPr>
            </a:lvl1pPr>
            <a:lvl2pPr marL="182562" indent="0">
              <a:buNone/>
              <a:defRPr/>
            </a:lvl2pPr>
            <a:lvl3pPr marL="381000" indent="0">
              <a:buNone/>
              <a:defRPr/>
            </a:lvl3pPr>
            <a:lvl4pPr marL="541338" indent="0">
              <a:buNone/>
              <a:defRPr/>
            </a:lvl4pPr>
            <a:lvl5pPr marL="715962" indent="0">
              <a:buNone/>
              <a:defRPr/>
            </a:lvl5pPr>
          </a:lstStyle>
          <a:p>
            <a:pPr lvl="0"/>
            <a:r>
              <a:rPr lang="es-ES" dirty="0"/>
              <a:t>TÍTULO DE CAPÍTULO CORTO SIMULADO</a:t>
            </a:r>
            <a:endParaRPr lang="es-AR" dirty="0"/>
          </a:p>
        </p:txBody>
      </p:sp>
      <p:grpSp>
        <p:nvGrpSpPr>
          <p:cNvPr id="91" name="90 Grupo"/>
          <p:cNvGrpSpPr>
            <a:grpSpLocks noChangeAspect="1"/>
          </p:cNvGrpSpPr>
          <p:nvPr userDrawn="1"/>
        </p:nvGrpSpPr>
        <p:grpSpPr>
          <a:xfrm>
            <a:off x="8436617" y="144000"/>
            <a:ext cx="547744" cy="234000"/>
            <a:chOff x="2895600" y="4329113"/>
            <a:chExt cx="665163" cy="284162"/>
          </a:xfrm>
        </p:grpSpPr>
        <p:sp>
          <p:nvSpPr>
            <p:cNvPr id="92" name="Freeform 43"/>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93" name="Freeform 44"/>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4" name="Freeform 45"/>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5" name="Freeform 46"/>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6" name="Freeform 47"/>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7" name="Freeform 48"/>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8" name="Freeform 49"/>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9" name="Freeform 50"/>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
        <p:nvSpPr>
          <p:cNvPr id="36" name="Slide Number Placeholder 2">
            <a:extLst>
              <a:ext uri="{FF2B5EF4-FFF2-40B4-BE49-F238E27FC236}">
                <a16:creationId xmlns:a16="http://schemas.microsoft.com/office/drawing/2014/main" id="{6E216EF1-2B73-4E03-8217-5DE88A8B9305}"/>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38"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Tree>
    <p:extLst>
      <p:ext uri="{BB962C8B-B14F-4D97-AF65-F5344CB8AC3E}">
        <p14:creationId xmlns:p14="http://schemas.microsoft.com/office/powerpoint/2010/main" val="200093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17A58-DF41-4B43-90D8-71C96F73B5D0}"/>
              </a:ext>
            </a:extLst>
          </p:cNvPr>
          <p:cNvSpPr>
            <a:spLocks noGrp="1"/>
          </p:cNvSpPr>
          <p:nvPr>
            <p:ph type="title"/>
          </p:nvPr>
        </p:nvSpPr>
        <p:spPr>
          <a:xfrm>
            <a:off x="628650" y="274638"/>
            <a:ext cx="7886700" cy="993775"/>
          </a:xfrm>
          <a:prstGeom prst="rect">
            <a:avLst/>
          </a:prstGeom>
        </p:spPr>
        <p:txBody>
          <a:bodyPr/>
          <a:lstStyle/>
          <a:p>
            <a:r>
              <a:rPr lang="es-ES"/>
              <a:t>Haga clic para modificar el estilo de título del patrón</a:t>
            </a:r>
            <a:endParaRPr lang="es-AR"/>
          </a:p>
        </p:txBody>
      </p:sp>
    </p:spTree>
    <p:extLst>
      <p:ext uri="{BB962C8B-B14F-4D97-AF65-F5344CB8AC3E}">
        <p14:creationId xmlns:p14="http://schemas.microsoft.com/office/powerpoint/2010/main" val="423963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BECERA GRIS IMAGEN ÁNGULOS REDONDEADOS 2">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208C32C0-64EA-4B08-876A-769A3654FD66}"/>
              </a:ext>
            </a:extLst>
          </p:cNvPr>
          <p:cNvSpPr/>
          <p:nvPr userDrawn="1"/>
        </p:nvSpPr>
        <p:spPr>
          <a:xfrm>
            <a:off x="-4572" y="0"/>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41"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3" name="Picture Placeholder 6">
            <a:extLst>
              <a:ext uri="{FF2B5EF4-FFF2-40B4-BE49-F238E27FC236}">
                <a16:creationId xmlns:a16="http://schemas.microsoft.com/office/drawing/2014/main" id="{829DE305-387E-DC4D-BAD0-86234F0CEF08}"/>
              </a:ext>
            </a:extLst>
          </p:cNvPr>
          <p:cNvSpPr>
            <a:spLocks noGrp="1"/>
          </p:cNvSpPr>
          <p:nvPr>
            <p:ph type="pic" sz="quarter" idx="34"/>
          </p:nvPr>
        </p:nvSpPr>
        <p:spPr>
          <a:xfrm>
            <a:off x="-1419" y="411510"/>
            <a:ext cx="9148187" cy="1867793"/>
          </a:xfrm>
          <a:custGeom>
            <a:avLst/>
            <a:gdLst>
              <a:gd name="connsiteX0" fmla="*/ 0 w 9143576"/>
              <a:gd name="connsiteY0" fmla="*/ 243416 h 2595333"/>
              <a:gd name="connsiteX1" fmla="*/ 243416 w 9143576"/>
              <a:gd name="connsiteY1" fmla="*/ 0 h 2595333"/>
              <a:gd name="connsiteX2" fmla="*/ 8900160 w 9143576"/>
              <a:gd name="connsiteY2" fmla="*/ 0 h 2595333"/>
              <a:gd name="connsiteX3" fmla="*/ 9143576 w 9143576"/>
              <a:gd name="connsiteY3" fmla="*/ 243416 h 2595333"/>
              <a:gd name="connsiteX4" fmla="*/ 9143576 w 9143576"/>
              <a:gd name="connsiteY4" fmla="*/ 2351917 h 2595333"/>
              <a:gd name="connsiteX5" fmla="*/ 8900160 w 9143576"/>
              <a:gd name="connsiteY5" fmla="*/ 2595333 h 2595333"/>
              <a:gd name="connsiteX6" fmla="*/ 243416 w 9143576"/>
              <a:gd name="connsiteY6" fmla="*/ 2595333 h 2595333"/>
              <a:gd name="connsiteX7" fmla="*/ 0 w 9143576"/>
              <a:gd name="connsiteY7" fmla="*/ 2351917 h 2595333"/>
              <a:gd name="connsiteX8" fmla="*/ 0 w 9143576"/>
              <a:gd name="connsiteY8" fmla="*/ 243416 h 2595333"/>
              <a:gd name="connsiteX0" fmla="*/ 0 w 9143576"/>
              <a:gd name="connsiteY0" fmla="*/ 271038 h 2622955"/>
              <a:gd name="connsiteX1" fmla="*/ 8900160 w 9143576"/>
              <a:gd name="connsiteY1" fmla="*/ 27622 h 2622955"/>
              <a:gd name="connsiteX2" fmla="*/ 9143576 w 9143576"/>
              <a:gd name="connsiteY2" fmla="*/ 271038 h 2622955"/>
              <a:gd name="connsiteX3" fmla="*/ 9143576 w 9143576"/>
              <a:gd name="connsiteY3" fmla="*/ 2379539 h 2622955"/>
              <a:gd name="connsiteX4" fmla="*/ 8900160 w 9143576"/>
              <a:gd name="connsiteY4" fmla="*/ 2622955 h 2622955"/>
              <a:gd name="connsiteX5" fmla="*/ 243416 w 9143576"/>
              <a:gd name="connsiteY5" fmla="*/ 2622955 h 2622955"/>
              <a:gd name="connsiteX6" fmla="*/ 0 w 9143576"/>
              <a:gd name="connsiteY6" fmla="*/ 2379539 h 2622955"/>
              <a:gd name="connsiteX7" fmla="*/ 0 w 9143576"/>
              <a:gd name="connsiteY7" fmla="*/ 271038 h 2622955"/>
              <a:gd name="connsiteX0" fmla="*/ 0 w 9148148"/>
              <a:gd name="connsiteY0" fmla="*/ 172154 h 2775531"/>
              <a:gd name="connsiteX1" fmla="*/ 8904732 w 9148148"/>
              <a:gd name="connsiteY1" fmla="*/ 180198 h 2775531"/>
              <a:gd name="connsiteX2" fmla="*/ 9148148 w 9148148"/>
              <a:gd name="connsiteY2" fmla="*/ 423614 h 2775531"/>
              <a:gd name="connsiteX3" fmla="*/ 9148148 w 9148148"/>
              <a:gd name="connsiteY3" fmla="*/ 2532115 h 2775531"/>
              <a:gd name="connsiteX4" fmla="*/ 8904732 w 9148148"/>
              <a:gd name="connsiteY4" fmla="*/ 2775531 h 2775531"/>
              <a:gd name="connsiteX5" fmla="*/ 247988 w 9148148"/>
              <a:gd name="connsiteY5" fmla="*/ 2775531 h 2775531"/>
              <a:gd name="connsiteX6" fmla="*/ 4572 w 9148148"/>
              <a:gd name="connsiteY6" fmla="*/ 2532115 h 2775531"/>
              <a:gd name="connsiteX7" fmla="*/ 0 w 9148148"/>
              <a:gd name="connsiteY7" fmla="*/ 172154 h 2775531"/>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0 h 2603377"/>
              <a:gd name="connsiteX1" fmla="*/ 8904732 w 9148148"/>
              <a:gd name="connsiteY1" fmla="*/ 8044 h 2603377"/>
              <a:gd name="connsiteX2" fmla="*/ 9148148 w 9148148"/>
              <a:gd name="connsiteY2" fmla="*/ 251460 h 2603377"/>
              <a:gd name="connsiteX3" fmla="*/ 9148148 w 9148148"/>
              <a:gd name="connsiteY3" fmla="*/ 2359961 h 2603377"/>
              <a:gd name="connsiteX4" fmla="*/ 8904732 w 9148148"/>
              <a:gd name="connsiteY4" fmla="*/ 2603377 h 2603377"/>
              <a:gd name="connsiteX5" fmla="*/ 247988 w 9148148"/>
              <a:gd name="connsiteY5" fmla="*/ 2603377 h 2603377"/>
              <a:gd name="connsiteX6" fmla="*/ 4572 w 9148148"/>
              <a:gd name="connsiteY6" fmla="*/ 2359961 h 2603377"/>
              <a:gd name="connsiteX7" fmla="*/ 0 w 9148148"/>
              <a:gd name="connsiteY7" fmla="*/ 0 h 2603377"/>
              <a:gd name="connsiteX0" fmla="*/ 0 w 9148148"/>
              <a:gd name="connsiteY0" fmla="*/ 179047 h 2782424"/>
              <a:gd name="connsiteX1" fmla="*/ 9148148 w 9148148"/>
              <a:gd name="connsiteY1" fmla="*/ 430507 h 2782424"/>
              <a:gd name="connsiteX2" fmla="*/ 9148148 w 9148148"/>
              <a:gd name="connsiteY2" fmla="*/ 2539008 h 2782424"/>
              <a:gd name="connsiteX3" fmla="*/ 8904732 w 9148148"/>
              <a:gd name="connsiteY3" fmla="*/ 2782424 h 2782424"/>
              <a:gd name="connsiteX4" fmla="*/ 247988 w 9148148"/>
              <a:gd name="connsiteY4" fmla="*/ 2782424 h 2782424"/>
              <a:gd name="connsiteX5" fmla="*/ 4572 w 9148148"/>
              <a:gd name="connsiteY5" fmla="*/ 2539008 h 2782424"/>
              <a:gd name="connsiteX6" fmla="*/ 0 w 9148148"/>
              <a:gd name="connsiteY6" fmla="*/ 179047 h 2782424"/>
              <a:gd name="connsiteX0" fmla="*/ 0 w 9148148"/>
              <a:gd name="connsiteY0" fmla="*/ 284305 h 2887682"/>
              <a:gd name="connsiteX1" fmla="*/ 9148148 w 9148148"/>
              <a:gd name="connsiteY1" fmla="*/ 275161 h 2887682"/>
              <a:gd name="connsiteX2" fmla="*/ 9148148 w 9148148"/>
              <a:gd name="connsiteY2" fmla="*/ 2644266 h 2887682"/>
              <a:gd name="connsiteX3" fmla="*/ 8904732 w 9148148"/>
              <a:gd name="connsiteY3" fmla="*/ 2887682 h 2887682"/>
              <a:gd name="connsiteX4" fmla="*/ 247988 w 9148148"/>
              <a:gd name="connsiteY4" fmla="*/ 2887682 h 2887682"/>
              <a:gd name="connsiteX5" fmla="*/ 4572 w 9148148"/>
              <a:gd name="connsiteY5" fmla="*/ 2644266 h 2887682"/>
              <a:gd name="connsiteX6" fmla="*/ 0 w 9148148"/>
              <a:gd name="connsiteY6" fmla="*/ 284305 h 2887682"/>
              <a:gd name="connsiteX0" fmla="*/ 0 w 9148148"/>
              <a:gd name="connsiteY0" fmla="*/ 156557 h 2759934"/>
              <a:gd name="connsiteX1" fmla="*/ 9148148 w 9148148"/>
              <a:gd name="connsiteY1" fmla="*/ 147413 h 2759934"/>
              <a:gd name="connsiteX2" fmla="*/ 9148148 w 9148148"/>
              <a:gd name="connsiteY2" fmla="*/ 2516518 h 2759934"/>
              <a:gd name="connsiteX3" fmla="*/ 8904732 w 9148148"/>
              <a:gd name="connsiteY3" fmla="*/ 2759934 h 2759934"/>
              <a:gd name="connsiteX4" fmla="*/ 247988 w 9148148"/>
              <a:gd name="connsiteY4" fmla="*/ 2759934 h 2759934"/>
              <a:gd name="connsiteX5" fmla="*/ 4572 w 9148148"/>
              <a:gd name="connsiteY5" fmla="*/ 2516518 h 2759934"/>
              <a:gd name="connsiteX6" fmla="*/ 0 w 9148148"/>
              <a:gd name="connsiteY6" fmla="*/ 156557 h 2759934"/>
              <a:gd name="connsiteX0" fmla="*/ 0 w 9148148"/>
              <a:gd name="connsiteY0" fmla="*/ 9144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9144 h 2612521"/>
              <a:gd name="connsiteX0" fmla="*/ 0 w 9148148"/>
              <a:gd name="connsiteY0" fmla="*/ 795528 h 2612521"/>
              <a:gd name="connsiteX1" fmla="*/ 9148148 w 9148148"/>
              <a:gd name="connsiteY1" fmla="*/ 0 h 2612521"/>
              <a:gd name="connsiteX2" fmla="*/ 9148148 w 9148148"/>
              <a:gd name="connsiteY2" fmla="*/ 2369105 h 2612521"/>
              <a:gd name="connsiteX3" fmla="*/ 8904732 w 9148148"/>
              <a:gd name="connsiteY3" fmla="*/ 2612521 h 2612521"/>
              <a:gd name="connsiteX4" fmla="*/ 247988 w 9148148"/>
              <a:gd name="connsiteY4" fmla="*/ 2612521 h 2612521"/>
              <a:gd name="connsiteX5" fmla="*/ 4572 w 9148148"/>
              <a:gd name="connsiteY5" fmla="*/ 2369105 h 2612521"/>
              <a:gd name="connsiteX6" fmla="*/ 0 w 9148148"/>
              <a:gd name="connsiteY6" fmla="*/ 795528 h 2612521"/>
              <a:gd name="connsiteX0" fmla="*/ 0 w 9148148"/>
              <a:gd name="connsiteY0" fmla="*/ 4572 h 1821565"/>
              <a:gd name="connsiteX1" fmla="*/ 9148148 w 9148148"/>
              <a:gd name="connsiteY1" fmla="*/ 0 h 1821565"/>
              <a:gd name="connsiteX2" fmla="*/ 9148148 w 9148148"/>
              <a:gd name="connsiteY2" fmla="*/ 1578149 h 1821565"/>
              <a:gd name="connsiteX3" fmla="*/ 8904732 w 9148148"/>
              <a:gd name="connsiteY3" fmla="*/ 1821565 h 1821565"/>
              <a:gd name="connsiteX4" fmla="*/ 247988 w 9148148"/>
              <a:gd name="connsiteY4" fmla="*/ 1821565 h 1821565"/>
              <a:gd name="connsiteX5" fmla="*/ 4572 w 9148148"/>
              <a:gd name="connsiteY5" fmla="*/ 1578149 h 1821565"/>
              <a:gd name="connsiteX6" fmla="*/ 0 w 9148148"/>
              <a:gd name="connsiteY6" fmla="*/ 4572 h 1821565"/>
              <a:gd name="connsiteX0" fmla="*/ 596886 w 9745034"/>
              <a:gd name="connsiteY0" fmla="*/ 119540 h 1936533"/>
              <a:gd name="connsiteX1" fmla="*/ 702042 w 9745034"/>
              <a:gd name="connsiteY1" fmla="*/ 121325 h 1936533"/>
              <a:gd name="connsiteX2" fmla="*/ 9745034 w 9745034"/>
              <a:gd name="connsiteY2" fmla="*/ 114968 h 1936533"/>
              <a:gd name="connsiteX3" fmla="*/ 9745034 w 9745034"/>
              <a:gd name="connsiteY3" fmla="*/ 1693117 h 1936533"/>
              <a:gd name="connsiteX4" fmla="*/ 9501618 w 9745034"/>
              <a:gd name="connsiteY4" fmla="*/ 1936533 h 1936533"/>
              <a:gd name="connsiteX5" fmla="*/ 844874 w 9745034"/>
              <a:gd name="connsiteY5" fmla="*/ 1936533 h 1936533"/>
              <a:gd name="connsiteX6" fmla="*/ 601458 w 9745034"/>
              <a:gd name="connsiteY6" fmla="*/ 1693117 h 1936533"/>
              <a:gd name="connsiteX7" fmla="*/ 596886 w 9745034"/>
              <a:gd name="connsiteY7" fmla="*/ 119540 h 1936533"/>
              <a:gd name="connsiteX0" fmla="*/ 0 w 9148148"/>
              <a:gd name="connsiteY0" fmla="*/ 75203 h 1892196"/>
              <a:gd name="connsiteX1" fmla="*/ 1842516 w 9148148"/>
              <a:gd name="connsiteY1" fmla="*/ 360452 h 1892196"/>
              <a:gd name="connsiteX2" fmla="*/ 9148148 w 9148148"/>
              <a:gd name="connsiteY2" fmla="*/ 70631 h 1892196"/>
              <a:gd name="connsiteX3" fmla="*/ 9148148 w 9148148"/>
              <a:gd name="connsiteY3" fmla="*/ 1648780 h 1892196"/>
              <a:gd name="connsiteX4" fmla="*/ 8904732 w 9148148"/>
              <a:gd name="connsiteY4" fmla="*/ 1892196 h 1892196"/>
              <a:gd name="connsiteX5" fmla="*/ 247988 w 9148148"/>
              <a:gd name="connsiteY5" fmla="*/ 1892196 h 1892196"/>
              <a:gd name="connsiteX6" fmla="*/ 4572 w 9148148"/>
              <a:gd name="connsiteY6" fmla="*/ 1648780 h 1892196"/>
              <a:gd name="connsiteX7" fmla="*/ 0 w 9148148"/>
              <a:gd name="connsiteY7" fmla="*/ 75203 h 1892196"/>
              <a:gd name="connsiteX0" fmla="*/ 570634 w 9718782"/>
              <a:gd name="connsiteY0" fmla="*/ 97884 h 1914877"/>
              <a:gd name="connsiteX1" fmla="*/ 712366 w 9718782"/>
              <a:gd name="connsiteY1" fmla="*/ 204825 h 1914877"/>
              <a:gd name="connsiteX2" fmla="*/ 9718782 w 9718782"/>
              <a:gd name="connsiteY2" fmla="*/ 93312 h 1914877"/>
              <a:gd name="connsiteX3" fmla="*/ 9718782 w 9718782"/>
              <a:gd name="connsiteY3" fmla="*/ 1671461 h 1914877"/>
              <a:gd name="connsiteX4" fmla="*/ 9475366 w 9718782"/>
              <a:gd name="connsiteY4" fmla="*/ 1914877 h 1914877"/>
              <a:gd name="connsiteX5" fmla="*/ 818622 w 9718782"/>
              <a:gd name="connsiteY5" fmla="*/ 1914877 h 1914877"/>
              <a:gd name="connsiteX6" fmla="*/ 575206 w 9718782"/>
              <a:gd name="connsiteY6" fmla="*/ 1671461 h 1914877"/>
              <a:gd name="connsiteX7" fmla="*/ 570634 w 9718782"/>
              <a:gd name="connsiteY7" fmla="*/ 97884 h 1914877"/>
              <a:gd name="connsiteX0" fmla="*/ 0 w 9148148"/>
              <a:gd name="connsiteY0" fmla="*/ 97884 h 1914877"/>
              <a:gd name="connsiteX1" fmla="*/ 141732 w 9148148"/>
              <a:gd name="connsiteY1" fmla="*/ 204825 h 1914877"/>
              <a:gd name="connsiteX2" fmla="*/ 9148148 w 9148148"/>
              <a:gd name="connsiteY2" fmla="*/ 93312 h 1914877"/>
              <a:gd name="connsiteX3" fmla="*/ 9148148 w 9148148"/>
              <a:gd name="connsiteY3" fmla="*/ 1671461 h 1914877"/>
              <a:gd name="connsiteX4" fmla="*/ 8904732 w 9148148"/>
              <a:gd name="connsiteY4" fmla="*/ 1914877 h 1914877"/>
              <a:gd name="connsiteX5" fmla="*/ 247988 w 9148148"/>
              <a:gd name="connsiteY5" fmla="*/ 1914877 h 1914877"/>
              <a:gd name="connsiteX6" fmla="*/ 4572 w 9148148"/>
              <a:gd name="connsiteY6" fmla="*/ 1671461 h 1914877"/>
              <a:gd name="connsiteX7" fmla="*/ 0 w 9148148"/>
              <a:gd name="connsiteY7" fmla="*/ 97884 h 1914877"/>
              <a:gd name="connsiteX0" fmla="*/ 12 w 9148160"/>
              <a:gd name="connsiteY0" fmla="*/ 97884 h 1914877"/>
              <a:gd name="connsiteX1" fmla="*/ 141744 w 9148160"/>
              <a:gd name="connsiteY1" fmla="*/ 204825 h 1914877"/>
              <a:gd name="connsiteX2" fmla="*/ 9148160 w 9148160"/>
              <a:gd name="connsiteY2" fmla="*/ 93312 h 1914877"/>
              <a:gd name="connsiteX3" fmla="*/ 9148160 w 9148160"/>
              <a:gd name="connsiteY3" fmla="*/ 1671461 h 1914877"/>
              <a:gd name="connsiteX4" fmla="*/ 8904744 w 9148160"/>
              <a:gd name="connsiteY4" fmla="*/ 1914877 h 1914877"/>
              <a:gd name="connsiteX5" fmla="*/ 248000 w 9148160"/>
              <a:gd name="connsiteY5" fmla="*/ 1914877 h 1914877"/>
              <a:gd name="connsiteX6" fmla="*/ 4584 w 9148160"/>
              <a:gd name="connsiteY6" fmla="*/ 1671461 h 1914877"/>
              <a:gd name="connsiteX7" fmla="*/ 12 w 9148160"/>
              <a:gd name="connsiteY7" fmla="*/ 97884 h 1914877"/>
              <a:gd name="connsiteX0" fmla="*/ 5 w 9148153"/>
              <a:gd name="connsiteY0" fmla="*/ 98656 h 1915649"/>
              <a:gd name="connsiteX1" fmla="*/ 393197 w 9148153"/>
              <a:gd name="connsiteY1" fmla="*/ 201025 h 1915649"/>
              <a:gd name="connsiteX2" fmla="*/ 9148153 w 9148153"/>
              <a:gd name="connsiteY2" fmla="*/ 94084 h 1915649"/>
              <a:gd name="connsiteX3" fmla="*/ 9148153 w 9148153"/>
              <a:gd name="connsiteY3" fmla="*/ 1672233 h 1915649"/>
              <a:gd name="connsiteX4" fmla="*/ 8904737 w 9148153"/>
              <a:gd name="connsiteY4" fmla="*/ 1915649 h 1915649"/>
              <a:gd name="connsiteX5" fmla="*/ 247993 w 9148153"/>
              <a:gd name="connsiteY5" fmla="*/ 1915649 h 1915649"/>
              <a:gd name="connsiteX6" fmla="*/ 4577 w 9148153"/>
              <a:gd name="connsiteY6" fmla="*/ 1672233 h 1915649"/>
              <a:gd name="connsiteX7" fmla="*/ 5 w 9148153"/>
              <a:gd name="connsiteY7" fmla="*/ 98656 h 1915649"/>
              <a:gd name="connsiteX0" fmla="*/ 17 w 9148165"/>
              <a:gd name="connsiteY0" fmla="*/ 98656 h 1915649"/>
              <a:gd name="connsiteX1" fmla="*/ 393209 w 9148165"/>
              <a:gd name="connsiteY1" fmla="*/ 201025 h 1915649"/>
              <a:gd name="connsiteX2" fmla="*/ 9148165 w 9148165"/>
              <a:gd name="connsiteY2" fmla="*/ 94084 h 1915649"/>
              <a:gd name="connsiteX3" fmla="*/ 9148165 w 9148165"/>
              <a:gd name="connsiteY3" fmla="*/ 1672233 h 1915649"/>
              <a:gd name="connsiteX4" fmla="*/ 8904749 w 9148165"/>
              <a:gd name="connsiteY4" fmla="*/ 1915649 h 1915649"/>
              <a:gd name="connsiteX5" fmla="*/ 248005 w 9148165"/>
              <a:gd name="connsiteY5" fmla="*/ 1915649 h 1915649"/>
              <a:gd name="connsiteX6" fmla="*/ 4589 w 9148165"/>
              <a:gd name="connsiteY6" fmla="*/ 1672233 h 1915649"/>
              <a:gd name="connsiteX7" fmla="*/ 17 w 9148165"/>
              <a:gd name="connsiteY7" fmla="*/ 98656 h 1915649"/>
              <a:gd name="connsiteX0" fmla="*/ 62103 w 9143576"/>
              <a:gd name="connsiteY0" fmla="*/ 422506 h 1915649"/>
              <a:gd name="connsiteX1" fmla="*/ 388620 w 9143576"/>
              <a:gd name="connsiteY1" fmla="*/ 201025 h 1915649"/>
              <a:gd name="connsiteX2" fmla="*/ 9143576 w 9143576"/>
              <a:gd name="connsiteY2" fmla="*/ 94084 h 1915649"/>
              <a:gd name="connsiteX3" fmla="*/ 9143576 w 9143576"/>
              <a:gd name="connsiteY3" fmla="*/ 1672233 h 1915649"/>
              <a:gd name="connsiteX4" fmla="*/ 8900160 w 9143576"/>
              <a:gd name="connsiteY4" fmla="*/ 1915649 h 1915649"/>
              <a:gd name="connsiteX5" fmla="*/ 243416 w 9143576"/>
              <a:gd name="connsiteY5" fmla="*/ 1915649 h 1915649"/>
              <a:gd name="connsiteX6" fmla="*/ 0 w 9143576"/>
              <a:gd name="connsiteY6" fmla="*/ 1672233 h 1915649"/>
              <a:gd name="connsiteX7" fmla="*/ 62103 w 9143576"/>
              <a:gd name="connsiteY7" fmla="*/ 422506 h 1915649"/>
              <a:gd name="connsiteX0" fmla="*/ 17 w 9144990"/>
              <a:gd name="connsiteY0" fmla="*/ 1113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1113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17 w 9144990"/>
              <a:gd name="connsiteY0" fmla="*/ 47856 h 1915649"/>
              <a:gd name="connsiteX1" fmla="*/ 390034 w 9144990"/>
              <a:gd name="connsiteY1" fmla="*/ 201025 h 1915649"/>
              <a:gd name="connsiteX2" fmla="*/ 9144990 w 9144990"/>
              <a:gd name="connsiteY2" fmla="*/ 94084 h 1915649"/>
              <a:gd name="connsiteX3" fmla="*/ 9144990 w 9144990"/>
              <a:gd name="connsiteY3" fmla="*/ 1672233 h 1915649"/>
              <a:gd name="connsiteX4" fmla="*/ 8901574 w 9144990"/>
              <a:gd name="connsiteY4" fmla="*/ 1915649 h 1915649"/>
              <a:gd name="connsiteX5" fmla="*/ 244830 w 9144990"/>
              <a:gd name="connsiteY5" fmla="*/ 1915649 h 1915649"/>
              <a:gd name="connsiteX6" fmla="*/ 1414 w 9144990"/>
              <a:gd name="connsiteY6" fmla="*/ 1672233 h 1915649"/>
              <a:gd name="connsiteX7" fmla="*/ 17 w 9144990"/>
              <a:gd name="connsiteY7" fmla="*/ 47856 h 1915649"/>
              <a:gd name="connsiteX0" fmla="*/ 7 w 9144980"/>
              <a:gd name="connsiteY0" fmla="*/ 47856 h 1915649"/>
              <a:gd name="connsiteX1" fmla="*/ 390024 w 9144980"/>
              <a:gd name="connsiteY1" fmla="*/ 201025 h 1915649"/>
              <a:gd name="connsiteX2" fmla="*/ 9144980 w 9144980"/>
              <a:gd name="connsiteY2" fmla="*/ 94084 h 1915649"/>
              <a:gd name="connsiteX3" fmla="*/ 9144980 w 9144980"/>
              <a:gd name="connsiteY3" fmla="*/ 1672233 h 1915649"/>
              <a:gd name="connsiteX4" fmla="*/ 8901564 w 9144980"/>
              <a:gd name="connsiteY4" fmla="*/ 1915649 h 1915649"/>
              <a:gd name="connsiteX5" fmla="*/ 244820 w 9144980"/>
              <a:gd name="connsiteY5" fmla="*/ 1915649 h 1915649"/>
              <a:gd name="connsiteX6" fmla="*/ 1404 w 9144980"/>
              <a:gd name="connsiteY6" fmla="*/ 1672233 h 1915649"/>
              <a:gd name="connsiteX7" fmla="*/ 7 w 9144980"/>
              <a:gd name="connsiteY7" fmla="*/ 47856 h 1915649"/>
              <a:gd name="connsiteX0" fmla="*/ 23 w 9144996"/>
              <a:gd name="connsiteY0" fmla="*/ 46787 h 1914580"/>
              <a:gd name="connsiteX1" fmla="*/ 180490 w 9144996"/>
              <a:gd name="connsiteY1" fmla="*/ 206306 h 1914580"/>
              <a:gd name="connsiteX2" fmla="*/ 9144996 w 9144996"/>
              <a:gd name="connsiteY2" fmla="*/ 93015 h 1914580"/>
              <a:gd name="connsiteX3" fmla="*/ 9144996 w 9144996"/>
              <a:gd name="connsiteY3" fmla="*/ 1671164 h 1914580"/>
              <a:gd name="connsiteX4" fmla="*/ 8901580 w 9144996"/>
              <a:gd name="connsiteY4" fmla="*/ 1914580 h 1914580"/>
              <a:gd name="connsiteX5" fmla="*/ 244836 w 9144996"/>
              <a:gd name="connsiteY5" fmla="*/ 1914580 h 1914580"/>
              <a:gd name="connsiteX6" fmla="*/ 1420 w 9144996"/>
              <a:gd name="connsiteY6" fmla="*/ 1671164 h 1914580"/>
              <a:gd name="connsiteX7" fmla="*/ 23 w 9144996"/>
              <a:gd name="connsiteY7" fmla="*/ 46787 h 1914580"/>
              <a:gd name="connsiteX0" fmla="*/ 23 w 9144996"/>
              <a:gd name="connsiteY0" fmla="*/ 0 h 1867793"/>
              <a:gd name="connsiteX1" fmla="*/ 180490 w 9144996"/>
              <a:gd name="connsiteY1" fmla="*/ 159519 h 1867793"/>
              <a:gd name="connsiteX2" fmla="*/ 9024346 w 9144996"/>
              <a:gd name="connsiteY2" fmla="*/ 589153 h 1867793"/>
              <a:gd name="connsiteX3" fmla="*/ 9144996 w 9144996"/>
              <a:gd name="connsiteY3" fmla="*/ 1624377 h 1867793"/>
              <a:gd name="connsiteX4" fmla="*/ 8901580 w 9144996"/>
              <a:gd name="connsiteY4" fmla="*/ 1867793 h 1867793"/>
              <a:gd name="connsiteX5" fmla="*/ 244836 w 9144996"/>
              <a:gd name="connsiteY5" fmla="*/ 1867793 h 1867793"/>
              <a:gd name="connsiteX6" fmla="*/ 1420 w 9144996"/>
              <a:gd name="connsiteY6" fmla="*/ 1624377 h 1867793"/>
              <a:gd name="connsiteX7" fmla="*/ 23 w 9144996"/>
              <a:gd name="connsiteY7" fmla="*/ 0 h 1867793"/>
              <a:gd name="connsiteX0" fmla="*/ 23 w 9148171"/>
              <a:gd name="connsiteY0" fmla="*/ 0 h 1867793"/>
              <a:gd name="connsiteX1" fmla="*/ 180490 w 9148171"/>
              <a:gd name="connsiteY1" fmla="*/ 159519 h 1867793"/>
              <a:gd name="connsiteX2" fmla="*/ 9148171 w 9148171"/>
              <a:gd name="connsiteY2" fmla="*/ 179578 h 1867793"/>
              <a:gd name="connsiteX3" fmla="*/ 9144996 w 9148171"/>
              <a:gd name="connsiteY3" fmla="*/ 1624377 h 1867793"/>
              <a:gd name="connsiteX4" fmla="*/ 8901580 w 9148171"/>
              <a:gd name="connsiteY4" fmla="*/ 1867793 h 1867793"/>
              <a:gd name="connsiteX5" fmla="*/ 244836 w 9148171"/>
              <a:gd name="connsiteY5" fmla="*/ 1867793 h 1867793"/>
              <a:gd name="connsiteX6" fmla="*/ 1420 w 9148171"/>
              <a:gd name="connsiteY6" fmla="*/ 1624377 h 1867793"/>
              <a:gd name="connsiteX7" fmla="*/ 23 w 9148171"/>
              <a:gd name="connsiteY7" fmla="*/ 0 h 1867793"/>
              <a:gd name="connsiteX0" fmla="*/ 23 w 9670045"/>
              <a:gd name="connsiteY0" fmla="*/ 0 h 1867793"/>
              <a:gd name="connsiteX1" fmla="*/ 180490 w 9670045"/>
              <a:gd name="connsiteY1" fmla="*/ 159519 h 1867793"/>
              <a:gd name="connsiteX2" fmla="*/ 8961269 w 9670045"/>
              <a:gd name="connsiteY2" fmla="*/ 152787 h 1867793"/>
              <a:gd name="connsiteX3" fmla="*/ 9148171 w 9670045"/>
              <a:gd name="connsiteY3" fmla="*/ 179578 h 1867793"/>
              <a:gd name="connsiteX4" fmla="*/ 9144996 w 9670045"/>
              <a:gd name="connsiteY4" fmla="*/ 1624377 h 1867793"/>
              <a:gd name="connsiteX5" fmla="*/ 8901580 w 9670045"/>
              <a:gd name="connsiteY5" fmla="*/ 1867793 h 1867793"/>
              <a:gd name="connsiteX6" fmla="*/ 244836 w 9670045"/>
              <a:gd name="connsiteY6" fmla="*/ 1867793 h 1867793"/>
              <a:gd name="connsiteX7" fmla="*/ 1420 w 9670045"/>
              <a:gd name="connsiteY7" fmla="*/ 1624377 h 1867793"/>
              <a:gd name="connsiteX8" fmla="*/ 23 w 9670045"/>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6760994 w 9148171"/>
              <a:gd name="connsiteY2" fmla="*/ 3718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9002544 w 9148171"/>
              <a:gd name="connsiteY2" fmla="*/ 155962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71"/>
              <a:gd name="connsiteY0" fmla="*/ 0 h 1867793"/>
              <a:gd name="connsiteX1" fmla="*/ 180490 w 9148171"/>
              <a:gd name="connsiteY1" fmla="*/ 159519 h 1867793"/>
              <a:gd name="connsiteX2" fmla="*/ 8846969 w 9148171"/>
              <a:gd name="connsiteY2" fmla="*/ 159137 h 1867793"/>
              <a:gd name="connsiteX3" fmla="*/ 9148171 w 9148171"/>
              <a:gd name="connsiteY3" fmla="*/ 179578 h 1867793"/>
              <a:gd name="connsiteX4" fmla="*/ 9144996 w 9148171"/>
              <a:gd name="connsiteY4" fmla="*/ 1624377 h 1867793"/>
              <a:gd name="connsiteX5" fmla="*/ 8901580 w 9148171"/>
              <a:gd name="connsiteY5" fmla="*/ 1867793 h 1867793"/>
              <a:gd name="connsiteX6" fmla="*/ 244836 w 9148171"/>
              <a:gd name="connsiteY6" fmla="*/ 1867793 h 1867793"/>
              <a:gd name="connsiteX7" fmla="*/ 1420 w 9148171"/>
              <a:gd name="connsiteY7" fmla="*/ 1624377 h 1867793"/>
              <a:gd name="connsiteX8" fmla="*/ 23 w 9148171"/>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179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951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 name="connsiteX0" fmla="*/ 23 w 9148187"/>
              <a:gd name="connsiteY0" fmla="*/ 0 h 1867793"/>
              <a:gd name="connsiteX1" fmla="*/ 180490 w 9148187"/>
              <a:gd name="connsiteY1" fmla="*/ 153169 h 1867793"/>
              <a:gd name="connsiteX2" fmla="*/ 8846969 w 9148187"/>
              <a:gd name="connsiteY2" fmla="*/ 159137 h 1867793"/>
              <a:gd name="connsiteX3" fmla="*/ 9148171 w 9148187"/>
              <a:gd name="connsiteY3" fmla="*/ 52578 h 1867793"/>
              <a:gd name="connsiteX4" fmla="*/ 9144996 w 9148187"/>
              <a:gd name="connsiteY4" fmla="*/ 1624377 h 1867793"/>
              <a:gd name="connsiteX5" fmla="*/ 8901580 w 9148187"/>
              <a:gd name="connsiteY5" fmla="*/ 1867793 h 1867793"/>
              <a:gd name="connsiteX6" fmla="*/ 244836 w 9148187"/>
              <a:gd name="connsiteY6" fmla="*/ 1867793 h 1867793"/>
              <a:gd name="connsiteX7" fmla="*/ 1420 w 9148187"/>
              <a:gd name="connsiteY7" fmla="*/ 1624377 h 1867793"/>
              <a:gd name="connsiteX8" fmla="*/ 23 w 9148187"/>
              <a:gd name="connsiteY8" fmla="*/ 0 h 186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8187" h="1867793">
                <a:moveTo>
                  <a:pt x="23" y="0"/>
                </a:moveTo>
                <a:cubicBezTo>
                  <a:pt x="-1501" y="169327"/>
                  <a:pt x="69817" y="150756"/>
                  <a:pt x="180490" y="153169"/>
                </a:cubicBezTo>
                <a:cubicBezTo>
                  <a:pt x="178606" y="156409"/>
                  <a:pt x="7352356" y="155794"/>
                  <a:pt x="8846969" y="159137"/>
                </a:cubicBezTo>
                <a:cubicBezTo>
                  <a:pt x="9087070" y="156426"/>
                  <a:pt x="9149370" y="182289"/>
                  <a:pt x="9148171" y="52578"/>
                </a:cubicBezTo>
                <a:cubicBezTo>
                  <a:pt x="9147113" y="534178"/>
                  <a:pt x="9146054" y="1142777"/>
                  <a:pt x="9144996" y="1624377"/>
                </a:cubicBezTo>
                <a:cubicBezTo>
                  <a:pt x="9144996" y="1758812"/>
                  <a:pt x="9036015" y="1867793"/>
                  <a:pt x="8901580" y="1867793"/>
                </a:cubicBezTo>
                <a:lnTo>
                  <a:pt x="244836" y="1867793"/>
                </a:lnTo>
                <a:cubicBezTo>
                  <a:pt x="110401" y="1867793"/>
                  <a:pt x="1420" y="1758812"/>
                  <a:pt x="1420" y="1624377"/>
                </a:cubicBezTo>
                <a:cubicBezTo>
                  <a:pt x="954" y="1104085"/>
                  <a:pt x="489" y="520292"/>
                  <a:pt x="23" y="0"/>
                </a:cubicBezTo>
                <a:close/>
              </a:path>
            </a:pathLst>
          </a:custGeom>
          <a:solidFill>
            <a:schemeClr val="bg2"/>
          </a:solidFill>
          <a:ln>
            <a:noFill/>
          </a:ln>
        </p:spPr>
        <p:style>
          <a:lnRef idx="2">
            <a:schemeClr val="accent1"/>
          </a:lnRef>
          <a:fillRef idx="1">
            <a:schemeClr val="lt1"/>
          </a:fillRef>
          <a:effectRef idx="0">
            <a:schemeClr val="accent1"/>
          </a:effectRef>
          <a:fontRef idx="minor">
            <a:schemeClr val="dk1"/>
          </a:fontRef>
        </p:style>
        <p:txBody>
          <a:bodyPr/>
          <a:lstStyle>
            <a:lvl1pPr marL="0" indent="0">
              <a:buNone/>
              <a:defRPr sz="900"/>
            </a:lvl1pPr>
          </a:lstStyle>
          <a:p>
            <a:endParaRPr lang="x-none" dirty="0"/>
          </a:p>
          <a:p>
            <a:endParaRPr lang="x-none" dirty="0"/>
          </a:p>
          <a:p>
            <a:r>
              <a:rPr lang="x-none" dirty="0"/>
              <a:t>Haga click en el ícono para incluir una imagen</a:t>
            </a:r>
          </a:p>
        </p:txBody>
      </p:sp>
      <p:sp>
        <p:nvSpPr>
          <p:cNvPr id="86"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4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grpSp>
        <p:nvGrpSpPr>
          <p:cNvPr id="9" name="8 Grupo"/>
          <p:cNvGrpSpPr>
            <a:grpSpLocks noChangeAspect="1"/>
          </p:cNvGrpSpPr>
          <p:nvPr userDrawn="1"/>
        </p:nvGrpSpPr>
        <p:grpSpPr>
          <a:xfrm>
            <a:off x="8436617" y="144000"/>
            <a:ext cx="547744" cy="234000"/>
            <a:chOff x="2895600" y="4329113"/>
            <a:chExt cx="665163" cy="284162"/>
          </a:xfrm>
        </p:grpSpPr>
        <p:sp>
          <p:nvSpPr>
            <p:cNvPr id="10" name="Freeform 43"/>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1" name="Freeform 44"/>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2" name="Freeform 45"/>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3" name="Freeform 46"/>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4" name="Freeform 47"/>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5" name="Freeform 48"/>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 name="Freeform 49"/>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7" name="Freeform 50"/>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248620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282390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1" name="Slide Number Placeholder 2">
            <a:extLst>
              <a:ext uri="{FF2B5EF4-FFF2-40B4-BE49-F238E27FC236}">
                <a16:creationId xmlns:a16="http://schemas.microsoft.com/office/drawing/2014/main" id="{578CD80C-6D27-4AF3-9D53-270FA436DCB3}"/>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Tree>
    <p:extLst>
      <p:ext uri="{BB962C8B-B14F-4D97-AF65-F5344CB8AC3E}">
        <p14:creationId xmlns:p14="http://schemas.microsoft.com/office/powerpoint/2010/main" val="3826309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BECERA GRIS REDONDEADA">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FA758472-50DB-4D63-B045-3DD6C8C79A32}"/>
              </a:ext>
            </a:extLst>
          </p:cNvPr>
          <p:cNvSpPr/>
          <p:nvPr userDrawn="1"/>
        </p:nvSpPr>
        <p:spPr>
          <a:xfrm>
            <a:off x="45381" y="-28694"/>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7" name="Round Same Side Corner Rectangle 26">
            <a:extLst>
              <a:ext uri="{FF2B5EF4-FFF2-40B4-BE49-F238E27FC236}">
                <a16:creationId xmlns:a16="http://schemas.microsoft.com/office/drawing/2014/main" id="{8EE0BF9B-876D-444B-804C-11C2AE01B8CF}"/>
              </a:ext>
            </a:extLst>
          </p:cNvPr>
          <p:cNvSpPr/>
          <p:nvPr userDrawn="1"/>
        </p:nvSpPr>
        <p:spPr>
          <a:xfrm rot="10800000">
            <a:off x="0" y="-2"/>
            <a:ext cx="9153030" cy="566868"/>
          </a:xfrm>
          <a:prstGeom prst="round2Same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8"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19"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21" name="Slide Number Placeholder 2">
            <a:extLst>
              <a:ext uri="{FF2B5EF4-FFF2-40B4-BE49-F238E27FC236}">
                <a16:creationId xmlns:a16="http://schemas.microsoft.com/office/drawing/2014/main" id="{6F924C03-A102-A946-BBC1-9E1C44366EE7}"/>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10"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11"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grpSp>
        <p:nvGrpSpPr>
          <p:cNvPr id="9" name="8 Grupo"/>
          <p:cNvGrpSpPr>
            <a:grpSpLocks noChangeAspect="1"/>
          </p:cNvGrpSpPr>
          <p:nvPr userDrawn="1"/>
        </p:nvGrpSpPr>
        <p:grpSpPr>
          <a:xfrm>
            <a:off x="8436617" y="144000"/>
            <a:ext cx="547744" cy="234000"/>
            <a:chOff x="2895600" y="4329113"/>
            <a:chExt cx="665163" cy="284162"/>
          </a:xfrm>
        </p:grpSpPr>
        <p:sp>
          <p:nvSpPr>
            <p:cNvPr id="13" name="Freeform 43"/>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14" name="Freeform 44"/>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5" name="Freeform 45"/>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6" name="Freeform 46"/>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7" name="Freeform 47"/>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0" name="Freeform 48"/>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2" name="Freeform 49"/>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3" name="Freeform 50"/>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426912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BECERA GRIS RECTA">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147B12C0-773D-4C41-A2B6-35BB9004876B}"/>
              </a:ext>
            </a:extLst>
          </p:cNvPr>
          <p:cNvSpPr/>
          <p:nvPr userDrawn="1"/>
        </p:nvSpPr>
        <p:spPr>
          <a:xfrm>
            <a:off x="-4572" y="0"/>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7" name="Round Same Side Corner Rectangle 26">
            <a:extLst>
              <a:ext uri="{FF2B5EF4-FFF2-40B4-BE49-F238E27FC236}">
                <a16:creationId xmlns:a16="http://schemas.microsoft.com/office/drawing/2014/main" id="{8EE0BF9B-876D-444B-804C-11C2AE01B8CF}"/>
              </a:ext>
            </a:extLst>
          </p:cNvPr>
          <p:cNvSpPr/>
          <p:nvPr userDrawn="1"/>
        </p:nvSpPr>
        <p:spPr>
          <a:xfrm rot="10800000">
            <a:off x="0" y="-1"/>
            <a:ext cx="9153030" cy="566867"/>
          </a:xfrm>
          <a:prstGeom prst="round2SameRect">
            <a:avLst>
              <a:gd name="adj1" fmla="val 0"/>
              <a:gd name="adj2" fmla="val 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1" name="Slide Number Placeholder 2">
            <a:extLst>
              <a:ext uri="{FF2B5EF4-FFF2-40B4-BE49-F238E27FC236}">
                <a16:creationId xmlns:a16="http://schemas.microsoft.com/office/drawing/2014/main" id="{6F924C03-A102-A946-BBC1-9E1C44366EE7}"/>
              </a:ext>
            </a:extLst>
          </p:cNvPr>
          <p:cNvSpPr>
            <a:spLocks noGrp="1"/>
          </p:cNvSpPr>
          <p:nvPr>
            <p:ph type="sldNum" sz="quarter" idx="4"/>
          </p:nvPr>
        </p:nvSpPr>
        <p:spPr>
          <a:xfrm>
            <a:off x="8750273" y="4962302"/>
            <a:ext cx="321652" cy="112729"/>
          </a:xfrm>
          <a:prstGeom prst="rect">
            <a:avLst/>
          </a:prstGeom>
        </p:spPr>
        <p:txBody>
          <a:bodyPr/>
          <a:lstStyle>
            <a:lvl1pPr algn="r">
              <a:defRPr sz="600"/>
            </a:lvl1pPr>
          </a:lstStyle>
          <a:p>
            <a:fld id="{5482B5CA-E49D-6744-8292-DFBC6A05FD3C}" type="slidenum">
              <a:rPr lang="en-US" smtClean="0"/>
              <a:pPr/>
              <a:t>‹Nº›</a:t>
            </a:fld>
            <a:endParaRPr lang="en-US" dirty="0"/>
          </a:p>
        </p:txBody>
      </p:sp>
      <p:sp>
        <p:nvSpPr>
          <p:cNvPr id="17" name="Graphic 25">
            <a:extLst>
              <a:ext uri="{FF2B5EF4-FFF2-40B4-BE49-F238E27FC236}">
                <a16:creationId xmlns:a16="http://schemas.microsoft.com/office/drawing/2014/main" id="{87ED25A4-1D16-2C4F-9A1F-9212E6708593}"/>
              </a:ext>
            </a:extLst>
          </p:cNvPr>
          <p:cNvSpPr>
            <a:spLocks noChangeAspect="1"/>
          </p:cNvSpPr>
          <p:nvPr userDrawn="1"/>
        </p:nvSpPr>
        <p:spPr>
          <a:xfrm>
            <a:off x="185385" y="208186"/>
            <a:ext cx="148493" cy="126000"/>
          </a:xfrm>
          <a:custGeom>
            <a:avLst/>
            <a:gdLst>
              <a:gd name="connsiteX0" fmla="*/ 131731 w 228885"/>
              <a:gd name="connsiteY0" fmla="*/ 194215 h 194214"/>
              <a:gd name="connsiteX1" fmla="*/ 99251 w 228885"/>
              <a:gd name="connsiteY1" fmla="*/ 194215 h 194214"/>
              <a:gd name="connsiteX2" fmla="*/ 184880 w 228885"/>
              <a:gd name="connsiteY2" fmla="*/ 109156 h 194214"/>
              <a:gd name="connsiteX3" fmla="*/ 0 w 228885"/>
              <a:gd name="connsiteY3" fmla="*/ 109156 h 194214"/>
              <a:gd name="connsiteX4" fmla="*/ 0 w 228885"/>
              <a:gd name="connsiteY4" fmla="*/ 85058 h 194214"/>
              <a:gd name="connsiteX5" fmla="*/ 184785 w 228885"/>
              <a:gd name="connsiteY5" fmla="*/ 85058 h 194214"/>
              <a:gd name="connsiteX6" fmla="*/ 99155 w 228885"/>
              <a:gd name="connsiteY6" fmla="*/ 0 h 194214"/>
              <a:gd name="connsiteX7" fmla="*/ 131636 w 228885"/>
              <a:gd name="connsiteY7" fmla="*/ 0 h 194214"/>
              <a:gd name="connsiteX8" fmla="*/ 228886 w 228885"/>
              <a:gd name="connsiteY8" fmla="*/ 97250 h 194214"/>
              <a:gd name="connsiteX9" fmla="*/ 131731 w 228885"/>
              <a:gd name="connsiteY9" fmla="*/ 194215 h 19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85" h="194214">
                <a:moveTo>
                  <a:pt x="131731" y="194215"/>
                </a:moveTo>
                <a:lnTo>
                  <a:pt x="99251" y="194215"/>
                </a:lnTo>
                <a:lnTo>
                  <a:pt x="184880" y="109156"/>
                </a:lnTo>
                <a:lnTo>
                  <a:pt x="0" y="109156"/>
                </a:lnTo>
                <a:lnTo>
                  <a:pt x="0" y="85058"/>
                </a:lnTo>
                <a:lnTo>
                  <a:pt x="184785" y="85058"/>
                </a:lnTo>
                <a:lnTo>
                  <a:pt x="99155" y="0"/>
                </a:lnTo>
                <a:lnTo>
                  <a:pt x="131636" y="0"/>
                </a:lnTo>
                <a:lnTo>
                  <a:pt x="228886" y="97250"/>
                </a:lnTo>
                <a:lnTo>
                  <a:pt x="131731" y="194215"/>
                </a:lnTo>
                <a:close/>
              </a:path>
            </a:pathLst>
          </a:custGeom>
          <a:solidFill>
            <a:srgbClr val="0451E4"/>
          </a:solidFill>
          <a:ln w="9525" cap="flat">
            <a:noFill/>
            <a:prstDash val="solid"/>
            <a:miter/>
          </a:ln>
        </p:spPr>
        <p:txBody>
          <a:bodyPr rtlCol="0" anchor="ctr"/>
          <a:lstStyle/>
          <a:p>
            <a:endParaRPr lang="x-none"/>
          </a:p>
        </p:txBody>
      </p:sp>
      <p:sp>
        <p:nvSpPr>
          <p:cNvPr id="20" name="Text Placeholder 2">
            <a:extLst>
              <a:ext uri="{FF2B5EF4-FFF2-40B4-BE49-F238E27FC236}">
                <a16:creationId xmlns:a16="http://schemas.microsoft.com/office/drawing/2014/main" id="{5BD93EE0-5B87-E844-8F84-F7937C590591}"/>
              </a:ext>
            </a:extLst>
          </p:cNvPr>
          <p:cNvSpPr>
            <a:spLocks noGrp="1"/>
          </p:cNvSpPr>
          <p:nvPr>
            <p:ph type="body" sz="quarter" idx="56" hasCustomPrompt="1"/>
          </p:nvPr>
        </p:nvSpPr>
        <p:spPr>
          <a:xfrm>
            <a:off x="421200" y="149573"/>
            <a:ext cx="7913687" cy="261937"/>
          </a:xfrm>
          <a:prstGeom prst="rect">
            <a:avLst/>
          </a:prstGeom>
        </p:spPr>
        <p:txBody>
          <a:bodyPr lIns="0"/>
          <a:lstStyle>
            <a:lvl1pPr marL="0" indent="0">
              <a:buNone/>
              <a:defRPr sz="1100" b="1">
                <a:solidFill>
                  <a:schemeClr val="tx1"/>
                </a:solidFill>
              </a:defRPr>
            </a:lvl1pPr>
            <a:lvl2pPr marL="182562" indent="0">
              <a:buNone/>
              <a:defRPr sz="1100" b="1">
                <a:solidFill>
                  <a:schemeClr val="tx1"/>
                </a:solidFill>
              </a:defRPr>
            </a:lvl2pPr>
            <a:lvl3pPr marL="381000" indent="0">
              <a:buNone/>
              <a:defRPr sz="1100" b="1">
                <a:solidFill>
                  <a:schemeClr val="tx1"/>
                </a:solidFill>
              </a:defRPr>
            </a:lvl3pPr>
            <a:lvl4pPr marL="541338" indent="0">
              <a:buNone/>
              <a:defRPr sz="1100" b="1">
                <a:solidFill>
                  <a:schemeClr val="tx1"/>
                </a:solidFill>
              </a:defRPr>
            </a:lvl4pPr>
            <a:lvl5pPr marL="715962" indent="0">
              <a:buNone/>
              <a:defRPr sz="1100" b="1">
                <a:solidFill>
                  <a:schemeClr val="tx1"/>
                </a:solidFill>
              </a:defRPr>
            </a:lvl5pPr>
          </a:lstStyle>
          <a:p>
            <a:pPr lvl="0"/>
            <a:r>
              <a:rPr lang="es-ES" dirty="0"/>
              <a:t>TÍTULO SIMULADO</a:t>
            </a:r>
          </a:p>
        </p:txBody>
      </p:sp>
      <p:sp>
        <p:nvSpPr>
          <p:cNvPr id="31" name="Text Placeholder 2">
            <a:extLst>
              <a:ext uri="{FF2B5EF4-FFF2-40B4-BE49-F238E27FC236}">
                <a16:creationId xmlns:a16="http://schemas.microsoft.com/office/drawing/2014/main" id="{414D5135-9A13-5D47-81A7-7D546AB8F512}"/>
              </a:ext>
            </a:extLst>
          </p:cNvPr>
          <p:cNvSpPr>
            <a:spLocks noGrp="1"/>
          </p:cNvSpPr>
          <p:nvPr>
            <p:ph type="body" sz="quarter" idx="57" hasCustomPrompt="1"/>
          </p:nvPr>
        </p:nvSpPr>
        <p:spPr>
          <a:xfrm>
            <a:off x="170700" y="735148"/>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rgbClr val="0451E4"/>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32" name="Text Placeholder 2">
            <a:extLst>
              <a:ext uri="{FF2B5EF4-FFF2-40B4-BE49-F238E27FC236}">
                <a16:creationId xmlns:a16="http://schemas.microsoft.com/office/drawing/2014/main" id="{08E3C32D-4FBE-914F-ABE8-34600C3F044E}"/>
              </a:ext>
            </a:extLst>
          </p:cNvPr>
          <p:cNvSpPr>
            <a:spLocks noGrp="1"/>
          </p:cNvSpPr>
          <p:nvPr>
            <p:ph type="body" sz="quarter" idx="58" hasCustomPrompt="1"/>
          </p:nvPr>
        </p:nvSpPr>
        <p:spPr>
          <a:xfrm>
            <a:off x="170700" y="1072849"/>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sp>
        <p:nvSpPr>
          <p:cNvPr id="33" name="Text Placeholder 2">
            <a:extLst>
              <a:ext uri="{FF2B5EF4-FFF2-40B4-BE49-F238E27FC236}">
                <a16:creationId xmlns:a16="http://schemas.microsoft.com/office/drawing/2014/main" id="{414D5135-9A13-5D47-81A7-7D546AB8F512}"/>
              </a:ext>
            </a:extLst>
          </p:cNvPr>
          <p:cNvSpPr>
            <a:spLocks noGrp="1"/>
          </p:cNvSpPr>
          <p:nvPr>
            <p:ph type="body" sz="quarter" idx="59" hasCustomPrompt="1"/>
          </p:nvPr>
        </p:nvSpPr>
        <p:spPr>
          <a:xfrm>
            <a:off x="170700" y="2931790"/>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lvl="0"/>
            <a:r>
              <a:rPr lang="en-US" dirty="0"/>
              <a:t>TÍTULO SIMULADO 01</a:t>
            </a:r>
          </a:p>
        </p:txBody>
      </p:sp>
      <p:sp>
        <p:nvSpPr>
          <p:cNvPr id="34" name="Text Placeholder 2">
            <a:extLst>
              <a:ext uri="{FF2B5EF4-FFF2-40B4-BE49-F238E27FC236}">
                <a16:creationId xmlns:a16="http://schemas.microsoft.com/office/drawing/2014/main" id="{08E3C32D-4FBE-914F-ABE8-34600C3F044E}"/>
              </a:ext>
            </a:extLst>
          </p:cNvPr>
          <p:cNvSpPr>
            <a:spLocks noGrp="1"/>
          </p:cNvSpPr>
          <p:nvPr>
            <p:ph type="body" sz="quarter" idx="60" hasCustomPrompt="1"/>
          </p:nvPr>
        </p:nvSpPr>
        <p:spPr>
          <a:xfrm>
            <a:off x="170700" y="3269491"/>
            <a:ext cx="8807356" cy="827969"/>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a:solidFill>
                  <a:schemeClr val="tx1"/>
                </a:solidFill>
              </a:defRPr>
            </a:lvl1pPr>
            <a:lvl2pPr marL="182562" indent="0">
              <a:lnSpc>
                <a:spcPct val="100000"/>
              </a:lnSpc>
              <a:buNone/>
              <a:defRPr sz="1100">
                <a:solidFill>
                  <a:schemeClr val="tx1"/>
                </a:solidFill>
              </a:defRPr>
            </a:lvl2pPr>
            <a:lvl3pPr marL="381000" indent="0">
              <a:lnSpc>
                <a:spcPct val="100000"/>
              </a:lnSpc>
              <a:buNone/>
              <a:defRPr sz="1100">
                <a:solidFill>
                  <a:schemeClr val="tx1"/>
                </a:solidFill>
              </a:defRPr>
            </a:lvl3pPr>
            <a:lvl4pPr marL="541338" indent="0">
              <a:lnSpc>
                <a:spcPct val="100000"/>
              </a:lnSpc>
              <a:buNone/>
              <a:defRPr sz="1100">
                <a:solidFill>
                  <a:schemeClr val="tx1"/>
                </a:solidFill>
              </a:defRPr>
            </a:lvl4pPr>
            <a:lvl5pPr marL="715962" indent="0">
              <a:lnSpc>
                <a:spcPct val="100000"/>
              </a:lnSpc>
              <a:buNone/>
              <a:defRPr sz="1100">
                <a:solidFill>
                  <a:schemeClr val="tx1"/>
                </a:solidFill>
              </a:defRPr>
            </a:lvl5pPr>
          </a:lstStyle>
          <a:p>
            <a:pPr marL="0" marR="0" lvl="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a:pPr>
            <a:r>
              <a:rPr lang="es-ES" sz="1200" dirty="0" err="1"/>
              <a:t>Lorem</a:t>
            </a:r>
            <a:r>
              <a:rPr lang="es-ES" sz="1200" dirty="0"/>
              <a:t> </a:t>
            </a:r>
            <a:r>
              <a:rPr lang="es-ES" sz="1200" dirty="0" err="1"/>
              <a:t>ipsum</a:t>
            </a:r>
            <a:r>
              <a:rPr lang="es-ES" sz="1200" dirty="0"/>
              <a:t> dolor </a:t>
            </a:r>
            <a:r>
              <a:rPr lang="es-ES" sz="1200" dirty="0" err="1"/>
              <a:t>sit</a:t>
            </a:r>
            <a:r>
              <a:rPr lang="es-ES" sz="1200" dirty="0"/>
              <a:t> </a:t>
            </a:r>
            <a:r>
              <a:rPr lang="es-ES" sz="1200" dirty="0" err="1"/>
              <a:t>amet</a:t>
            </a:r>
            <a:r>
              <a:rPr lang="es-ES" sz="1200" dirty="0"/>
              <a:t>. </a:t>
            </a:r>
            <a:r>
              <a:rPr lang="es-ES" sz="1200" dirty="0" err="1"/>
              <a:t>consectetur</a:t>
            </a:r>
            <a:r>
              <a:rPr lang="es-ES" sz="1200" dirty="0"/>
              <a:t> </a:t>
            </a:r>
            <a:r>
              <a:rPr lang="es-ES" sz="1200" dirty="0" err="1"/>
              <a:t>adipiscing</a:t>
            </a:r>
            <a:r>
              <a:rPr lang="es-ES" sz="1200" dirty="0"/>
              <a:t> </a:t>
            </a:r>
            <a:r>
              <a:rPr lang="es-ES" sz="1200" dirty="0" err="1"/>
              <a:t>elit</a:t>
            </a:r>
            <a:r>
              <a:rPr lang="es-ES" sz="1200" dirty="0"/>
              <a:t>. </a:t>
            </a:r>
            <a:r>
              <a:rPr lang="es-ES" sz="1200" dirty="0" err="1"/>
              <a:t>Etiam</a:t>
            </a:r>
            <a:r>
              <a:rPr lang="es-ES" sz="1200" dirty="0"/>
              <a:t> </a:t>
            </a:r>
            <a:r>
              <a:rPr lang="es-ES" sz="1200" dirty="0" err="1"/>
              <a:t>accumsan</a:t>
            </a:r>
            <a:r>
              <a:rPr lang="es-ES" sz="1200" dirty="0"/>
              <a:t>, </a:t>
            </a:r>
            <a:r>
              <a:rPr lang="es-ES" sz="1200" dirty="0" err="1"/>
              <a:t>orci</a:t>
            </a:r>
            <a:r>
              <a:rPr lang="es-ES" sz="1200" dirty="0"/>
              <a:t> in </a:t>
            </a:r>
            <a:r>
              <a:rPr lang="es-ES" sz="1200" dirty="0" err="1"/>
              <a:t>iaculis</a:t>
            </a:r>
            <a:r>
              <a:rPr lang="es-ES" sz="1200" dirty="0"/>
              <a:t> </a:t>
            </a:r>
            <a:r>
              <a:rPr lang="es-ES" sz="1200" dirty="0" err="1"/>
              <a:t>gravida</a:t>
            </a:r>
            <a:r>
              <a:rPr lang="es-ES" sz="1200" dirty="0"/>
              <a:t>, </a:t>
            </a:r>
            <a:r>
              <a:rPr lang="es-ES" sz="1200" dirty="0" err="1"/>
              <a:t>purus</a:t>
            </a:r>
            <a:r>
              <a:rPr lang="es-ES" sz="1200" dirty="0"/>
              <a:t> </a:t>
            </a:r>
            <a:r>
              <a:rPr lang="es-ES" sz="1200" dirty="0" err="1"/>
              <a:t>massa</a:t>
            </a:r>
            <a:r>
              <a:rPr lang="es-ES" sz="1200" dirty="0"/>
              <a:t> </a:t>
            </a:r>
            <a:r>
              <a:rPr lang="es-ES" sz="1200" dirty="0" err="1"/>
              <a:t>accumsan</a:t>
            </a:r>
            <a:r>
              <a:rPr lang="es-ES" sz="1200" dirty="0"/>
              <a:t> mi, et </a:t>
            </a:r>
            <a:br>
              <a:rPr lang="es-ES" sz="1200" dirty="0"/>
            </a:br>
            <a:r>
              <a:rPr lang="es-ES" sz="1200" dirty="0" err="1"/>
              <a:t>feugiat</a:t>
            </a:r>
            <a:r>
              <a:rPr lang="es-ES" sz="1200" dirty="0"/>
              <a:t> </a:t>
            </a:r>
            <a:r>
              <a:rPr lang="es-ES" sz="1200" dirty="0" err="1"/>
              <a:t>tellus</a:t>
            </a:r>
            <a:r>
              <a:rPr lang="es-ES" sz="1200" dirty="0"/>
              <a:t> </a:t>
            </a:r>
            <a:r>
              <a:rPr lang="es-ES" sz="1200" dirty="0" err="1"/>
              <a:t>diam</a:t>
            </a:r>
            <a:r>
              <a:rPr lang="es-ES" sz="1200" dirty="0"/>
              <a:t> </a:t>
            </a:r>
            <a:r>
              <a:rPr lang="es-ES" sz="1200" dirty="0" err="1"/>
              <a:t>eget</a:t>
            </a:r>
            <a:r>
              <a:rPr lang="es-ES" sz="1200" dirty="0"/>
              <a:t> </a:t>
            </a:r>
            <a:r>
              <a:rPr lang="es-ES" sz="1200" dirty="0" err="1"/>
              <a:t>est</a:t>
            </a:r>
            <a:r>
              <a:rPr lang="es-ES" sz="1200" dirty="0"/>
              <a:t>. </a:t>
            </a:r>
            <a:r>
              <a:rPr lang="es-ES" sz="1200" dirty="0" err="1"/>
              <a:t>Duis</a:t>
            </a:r>
            <a:r>
              <a:rPr lang="es-ES" sz="1200" dirty="0"/>
              <a:t> </a:t>
            </a:r>
            <a:r>
              <a:rPr lang="es-ES" sz="1200" dirty="0" err="1"/>
              <a:t>pulvinar</a:t>
            </a:r>
            <a:r>
              <a:rPr lang="es-ES" sz="1200" dirty="0"/>
              <a:t>, </a:t>
            </a:r>
            <a:r>
              <a:rPr lang="es-ES" sz="1200" dirty="0" err="1"/>
              <a:t>orci</a:t>
            </a:r>
            <a:r>
              <a:rPr lang="es-ES" sz="1200" dirty="0"/>
              <a:t> a </a:t>
            </a:r>
            <a:r>
              <a:rPr lang="es-ES" sz="1200" dirty="0" err="1"/>
              <a:t>ullamcorper</a:t>
            </a:r>
            <a:r>
              <a:rPr lang="es-ES" sz="1200" dirty="0"/>
              <a:t> </a:t>
            </a:r>
            <a:r>
              <a:rPr lang="es-ES" sz="1200" dirty="0" err="1"/>
              <a:t>rhoncus</a:t>
            </a:r>
            <a:r>
              <a:rPr lang="es-ES" sz="1200" dirty="0"/>
              <a:t>, </a:t>
            </a:r>
            <a:r>
              <a:rPr lang="es-ES" sz="1200" dirty="0" err="1"/>
              <a:t>tellus</a:t>
            </a:r>
            <a:r>
              <a:rPr lang="es-ES" sz="1200" dirty="0"/>
              <a:t> </a:t>
            </a:r>
            <a:r>
              <a:rPr lang="es-ES" sz="1200" dirty="0" err="1"/>
              <a:t>augue</a:t>
            </a:r>
            <a:r>
              <a:rPr lang="es-ES" sz="1200" dirty="0"/>
              <a:t> </a:t>
            </a:r>
            <a:r>
              <a:rPr lang="es-ES" sz="1200" dirty="0" err="1"/>
              <a:t>elementum</a:t>
            </a:r>
            <a:r>
              <a:rPr lang="es-ES" sz="1200" dirty="0"/>
              <a:t> </a:t>
            </a:r>
            <a:r>
              <a:rPr lang="es-ES" sz="1200" dirty="0" err="1"/>
              <a:t>arcu</a:t>
            </a:r>
            <a:r>
              <a:rPr lang="es-ES" sz="1200" dirty="0"/>
              <a:t>, id </a:t>
            </a:r>
            <a:r>
              <a:rPr lang="es-ES" sz="1200" dirty="0" err="1"/>
              <a:t>posuere</a:t>
            </a:r>
            <a:r>
              <a:rPr lang="es-ES" sz="1200" dirty="0"/>
              <a:t> </a:t>
            </a:r>
            <a:r>
              <a:rPr lang="es-ES" sz="1200" dirty="0" err="1"/>
              <a:t>erat</a:t>
            </a:r>
            <a:r>
              <a:rPr lang="es-ES" sz="1200" dirty="0"/>
              <a:t> </a:t>
            </a:r>
            <a:r>
              <a:rPr lang="es-ES" sz="1200" dirty="0" err="1"/>
              <a:t>neque</a:t>
            </a:r>
            <a:r>
              <a:rPr lang="es-ES" sz="1200" dirty="0"/>
              <a:t> </a:t>
            </a:r>
            <a:r>
              <a:rPr lang="es-ES" sz="1200" dirty="0" err="1"/>
              <a:t>eget</a:t>
            </a:r>
            <a:r>
              <a:rPr lang="es-ES" sz="1200" dirty="0"/>
              <a:t> </a:t>
            </a:r>
            <a:r>
              <a:rPr lang="es-ES" sz="1200" dirty="0" err="1"/>
              <a:t>lorem</a:t>
            </a:r>
            <a:r>
              <a:rPr lang="es-ES" sz="1200" dirty="0"/>
              <a:t>. </a:t>
            </a:r>
            <a:r>
              <a:rPr lang="es-ES" sz="1200" dirty="0" err="1"/>
              <a:t>Maecenas</a:t>
            </a:r>
            <a:r>
              <a:rPr lang="es-ES" sz="1200" dirty="0"/>
              <a:t> </a:t>
            </a:r>
            <a:r>
              <a:rPr lang="es-ES" sz="1200" dirty="0" err="1"/>
              <a:t>finibus</a:t>
            </a:r>
            <a:r>
              <a:rPr lang="es-ES" sz="1200" dirty="0"/>
              <a:t> </a:t>
            </a:r>
            <a:r>
              <a:rPr lang="es-ES" sz="1200" dirty="0" err="1"/>
              <a:t>tristique</a:t>
            </a:r>
            <a:r>
              <a:rPr lang="es-ES" sz="1200" dirty="0"/>
              <a:t> </a:t>
            </a:r>
            <a:r>
              <a:rPr lang="es-ES" sz="1200" dirty="0" err="1"/>
              <a:t>felis</a:t>
            </a:r>
            <a:r>
              <a:rPr lang="es-ES" sz="1200" dirty="0"/>
              <a:t> </a:t>
            </a:r>
            <a:r>
              <a:rPr lang="es-ES" sz="1200" dirty="0" err="1"/>
              <a:t>ac</a:t>
            </a:r>
            <a:r>
              <a:rPr lang="es-ES" sz="1200" dirty="0"/>
              <a:t>.</a:t>
            </a:r>
          </a:p>
        </p:txBody>
      </p:sp>
      <p:grpSp>
        <p:nvGrpSpPr>
          <p:cNvPr id="36" name="8 Grupo">
            <a:extLst>
              <a:ext uri="{FF2B5EF4-FFF2-40B4-BE49-F238E27FC236}">
                <a16:creationId xmlns:a16="http://schemas.microsoft.com/office/drawing/2014/main" id="{B59BB3CB-FDF3-4A6C-9B2D-7A3CE41951E9}"/>
              </a:ext>
            </a:extLst>
          </p:cNvPr>
          <p:cNvGrpSpPr>
            <a:grpSpLocks noChangeAspect="1"/>
          </p:cNvGrpSpPr>
          <p:nvPr userDrawn="1"/>
        </p:nvGrpSpPr>
        <p:grpSpPr>
          <a:xfrm>
            <a:off x="8436617" y="144000"/>
            <a:ext cx="547744" cy="234000"/>
            <a:chOff x="2895600" y="4329113"/>
            <a:chExt cx="665163" cy="284162"/>
          </a:xfrm>
        </p:grpSpPr>
        <p:sp>
          <p:nvSpPr>
            <p:cNvPr id="37" name="Freeform 43">
              <a:extLst>
                <a:ext uri="{FF2B5EF4-FFF2-40B4-BE49-F238E27FC236}">
                  <a16:creationId xmlns:a16="http://schemas.microsoft.com/office/drawing/2014/main" id="{A11E9B59-4F92-44BE-BD5B-4773920C0DFC}"/>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close/>
                </a:path>
              </a:pathLst>
            </a:custGeom>
            <a:solidFill>
              <a:srgbClr val="0451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dirty="0"/>
            </a:p>
          </p:txBody>
        </p:sp>
        <p:sp>
          <p:nvSpPr>
            <p:cNvPr id="38" name="Freeform 44">
              <a:extLst>
                <a:ext uri="{FF2B5EF4-FFF2-40B4-BE49-F238E27FC236}">
                  <a16:creationId xmlns:a16="http://schemas.microsoft.com/office/drawing/2014/main" id="{6E0BAC48-118B-4FC9-A03A-47430D5D8C8A}"/>
                </a:ext>
              </a:extLst>
            </p:cNvPr>
            <p:cNvSpPr>
              <a:spLocks/>
            </p:cNvSpPr>
            <p:nvPr/>
          </p:nvSpPr>
          <p:spPr bwMode="auto">
            <a:xfrm>
              <a:off x="2895600" y="4329113"/>
              <a:ext cx="665163" cy="284162"/>
            </a:xfrm>
            <a:custGeom>
              <a:avLst/>
              <a:gdLst>
                <a:gd name="T0" fmla="*/ 1943 w 2512"/>
                <a:gd name="T1" fmla="*/ 1 h 1072"/>
                <a:gd name="T2" fmla="*/ 1848 w 2512"/>
                <a:gd name="T3" fmla="*/ 16 h 1072"/>
                <a:gd name="T4" fmla="*/ 1760 w 2512"/>
                <a:gd name="T5" fmla="*/ 46 h 1072"/>
                <a:gd name="T6" fmla="*/ 1678 w 2512"/>
                <a:gd name="T7" fmla="*/ 91 h 1072"/>
                <a:gd name="T8" fmla="*/ 1608 w 2512"/>
                <a:gd name="T9" fmla="*/ 148 h 1072"/>
                <a:gd name="T10" fmla="*/ 1546 w 2512"/>
                <a:gd name="T11" fmla="*/ 217 h 1072"/>
                <a:gd name="T12" fmla="*/ 1507 w 2512"/>
                <a:gd name="T13" fmla="*/ 170 h 1072"/>
                <a:gd name="T14" fmla="*/ 1439 w 2512"/>
                <a:gd name="T15" fmla="*/ 109 h 1072"/>
                <a:gd name="T16" fmla="*/ 1360 w 2512"/>
                <a:gd name="T17" fmla="*/ 60 h 1072"/>
                <a:gd name="T18" fmla="*/ 1274 w 2512"/>
                <a:gd name="T19" fmla="*/ 24 h 1072"/>
                <a:gd name="T20" fmla="*/ 1181 w 2512"/>
                <a:gd name="T21" fmla="*/ 4 h 1072"/>
                <a:gd name="T22" fmla="*/ 1116 w 2512"/>
                <a:gd name="T23" fmla="*/ 0 h 1072"/>
                <a:gd name="T24" fmla="*/ 1019 w 2512"/>
                <a:gd name="T25" fmla="*/ 8 h 1072"/>
                <a:gd name="T26" fmla="*/ 929 w 2512"/>
                <a:gd name="T27" fmla="*/ 34 h 1072"/>
                <a:gd name="T28" fmla="*/ 845 w 2512"/>
                <a:gd name="T29" fmla="*/ 74 h 1072"/>
                <a:gd name="T30" fmla="*/ 770 w 2512"/>
                <a:gd name="T31" fmla="*/ 127 h 1072"/>
                <a:gd name="T32" fmla="*/ 705 w 2512"/>
                <a:gd name="T33" fmla="*/ 193 h 1072"/>
                <a:gd name="T34" fmla="*/ 0 w 2512"/>
                <a:gd name="T35" fmla="*/ 20 h 1072"/>
                <a:gd name="T36" fmla="*/ 137 w 2512"/>
                <a:gd name="T37" fmla="*/ 1053 h 1072"/>
                <a:gd name="T38" fmla="*/ 687 w 2512"/>
                <a:gd name="T39" fmla="*/ 856 h 1072"/>
                <a:gd name="T40" fmla="*/ 747 w 2512"/>
                <a:gd name="T41" fmla="*/ 925 h 1072"/>
                <a:gd name="T42" fmla="*/ 819 w 2512"/>
                <a:gd name="T43" fmla="*/ 983 h 1072"/>
                <a:gd name="T44" fmla="*/ 900 w 2512"/>
                <a:gd name="T45" fmla="*/ 1028 h 1072"/>
                <a:gd name="T46" fmla="*/ 989 w 2512"/>
                <a:gd name="T47" fmla="*/ 1057 h 1072"/>
                <a:gd name="T48" fmla="*/ 1084 w 2512"/>
                <a:gd name="T49" fmla="*/ 1071 h 1072"/>
                <a:gd name="T50" fmla="*/ 1150 w 2512"/>
                <a:gd name="T51" fmla="*/ 1071 h 1072"/>
                <a:gd name="T52" fmla="*/ 1244 w 2512"/>
                <a:gd name="T53" fmla="*/ 1057 h 1072"/>
                <a:gd name="T54" fmla="*/ 1332 w 2512"/>
                <a:gd name="T55" fmla="*/ 1028 h 1072"/>
                <a:gd name="T56" fmla="*/ 1414 w 2512"/>
                <a:gd name="T57" fmla="*/ 983 h 1072"/>
                <a:gd name="T58" fmla="*/ 1486 w 2512"/>
                <a:gd name="T59" fmla="*/ 925 h 1072"/>
                <a:gd name="T60" fmla="*/ 1546 w 2512"/>
                <a:gd name="T61" fmla="*/ 856 h 1072"/>
                <a:gd name="T62" fmla="*/ 1586 w 2512"/>
                <a:gd name="T63" fmla="*/ 903 h 1072"/>
                <a:gd name="T64" fmla="*/ 1653 w 2512"/>
                <a:gd name="T65" fmla="*/ 965 h 1072"/>
                <a:gd name="T66" fmla="*/ 1732 w 2512"/>
                <a:gd name="T67" fmla="*/ 1014 h 1072"/>
                <a:gd name="T68" fmla="*/ 1818 w 2512"/>
                <a:gd name="T69" fmla="*/ 1048 h 1072"/>
                <a:gd name="T70" fmla="*/ 1911 w 2512"/>
                <a:gd name="T71" fmla="*/ 1068 h 1072"/>
                <a:gd name="T72" fmla="*/ 1976 w 2512"/>
                <a:gd name="T73" fmla="*/ 1072 h 1072"/>
                <a:gd name="T74" fmla="*/ 2058 w 2512"/>
                <a:gd name="T75" fmla="*/ 1066 h 1072"/>
                <a:gd name="T76" fmla="*/ 2135 w 2512"/>
                <a:gd name="T77" fmla="*/ 1048 h 1072"/>
                <a:gd name="T78" fmla="*/ 2208 w 2512"/>
                <a:gd name="T79" fmla="*/ 1020 h 1072"/>
                <a:gd name="T80" fmla="*/ 2276 w 2512"/>
                <a:gd name="T81" fmla="*/ 981 h 1072"/>
                <a:gd name="T82" fmla="*/ 2337 w 2512"/>
                <a:gd name="T83" fmla="*/ 934 h 1072"/>
                <a:gd name="T84" fmla="*/ 2390 w 2512"/>
                <a:gd name="T85" fmla="*/ 877 h 1072"/>
                <a:gd name="T86" fmla="*/ 2435 w 2512"/>
                <a:gd name="T87" fmla="*/ 815 h 1072"/>
                <a:gd name="T88" fmla="*/ 2470 w 2512"/>
                <a:gd name="T89" fmla="*/ 746 h 1072"/>
                <a:gd name="T90" fmla="*/ 2495 w 2512"/>
                <a:gd name="T91" fmla="*/ 670 h 1072"/>
                <a:gd name="T92" fmla="*/ 2510 w 2512"/>
                <a:gd name="T93" fmla="*/ 591 h 1072"/>
                <a:gd name="T94" fmla="*/ 2512 w 2512"/>
                <a:gd name="T95" fmla="*/ 537 h 1072"/>
                <a:gd name="T96" fmla="*/ 2506 w 2512"/>
                <a:gd name="T97" fmla="*/ 455 h 1072"/>
                <a:gd name="T98" fmla="*/ 2488 w 2512"/>
                <a:gd name="T99" fmla="*/ 377 h 1072"/>
                <a:gd name="T100" fmla="*/ 2460 w 2512"/>
                <a:gd name="T101" fmla="*/ 304 h 1072"/>
                <a:gd name="T102" fmla="*/ 2420 w 2512"/>
                <a:gd name="T103" fmla="*/ 237 h 1072"/>
                <a:gd name="T104" fmla="*/ 2373 w 2512"/>
                <a:gd name="T105" fmla="*/ 176 h 1072"/>
                <a:gd name="T106" fmla="*/ 2317 w 2512"/>
                <a:gd name="T107" fmla="*/ 123 h 1072"/>
                <a:gd name="T108" fmla="*/ 2254 w 2512"/>
                <a:gd name="T109" fmla="*/ 78 h 1072"/>
                <a:gd name="T110" fmla="*/ 2184 w 2512"/>
                <a:gd name="T111" fmla="*/ 42 h 1072"/>
                <a:gd name="T112" fmla="*/ 2110 w 2512"/>
                <a:gd name="T113" fmla="*/ 17 h 1072"/>
                <a:gd name="T114" fmla="*/ 2031 w 2512"/>
                <a:gd name="T115" fmla="*/ 3 h 1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12" h="1072">
                  <a:moveTo>
                    <a:pt x="1976" y="0"/>
                  </a:moveTo>
                  <a:lnTo>
                    <a:pt x="1976" y="0"/>
                  </a:lnTo>
                  <a:lnTo>
                    <a:pt x="1943" y="1"/>
                  </a:lnTo>
                  <a:lnTo>
                    <a:pt x="1911" y="4"/>
                  </a:lnTo>
                  <a:lnTo>
                    <a:pt x="1880" y="8"/>
                  </a:lnTo>
                  <a:lnTo>
                    <a:pt x="1848" y="16"/>
                  </a:lnTo>
                  <a:lnTo>
                    <a:pt x="1818" y="24"/>
                  </a:lnTo>
                  <a:lnTo>
                    <a:pt x="1788" y="34"/>
                  </a:lnTo>
                  <a:lnTo>
                    <a:pt x="1760" y="46"/>
                  </a:lnTo>
                  <a:lnTo>
                    <a:pt x="1732" y="60"/>
                  </a:lnTo>
                  <a:lnTo>
                    <a:pt x="1705" y="74"/>
                  </a:lnTo>
                  <a:lnTo>
                    <a:pt x="1678" y="91"/>
                  </a:lnTo>
                  <a:lnTo>
                    <a:pt x="1653" y="109"/>
                  </a:lnTo>
                  <a:lnTo>
                    <a:pt x="1629" y="127"/>
                  </a:lnTo>
                  <a:lnTo>
                    <a:pt x="1608" y="148"/>
                  </a:lnTo>
                  <a:lnTo>
                    <a:pt x="1586" y="170"/>
                  </a:lnTo>
                  <a:lnTo>
                    <a:pt x="1565" y="193"/>
                  </a:lnTo>
                  <a:lnTo>
                    <a:pt x="1546" y="217"/>
                  </a:lnTo>
                  <a:lnTo>
                    <a:pt x="1546" y="217"/>
                  </a:lnTo>
                  <a:lnTo>
                    <a:pt x="1527" y="193"/>
                  </a:lnTo>
                  <a:lnTo>
                    <a:pt x="1507" y="170"/>
                  </a:lnTo>
                  <a:lnTo>
                    <a:pt x="1486" y="148"/>
                  </a:lnTo>
                  <a:lnTo>
                    <a:pt x="1463" y="127"/>
                  </a:lnTo>
                  <a:lnTo>
                    <a:pt x="1439" y="109"/>
                  </a:lnTo>
                  <a:lnTo>
                    <a:pt x="1414" y="91"/>
                  </a:lnTo>
                  <a:lnTo>
                    <a:pt x="1387" y="74"/>
                  </a:lnTo>
                  <a:lnTo>
                    <a:pt x="1360" y="60"/>
                  </a:lnTo>
                  <a:lnTo>
                    <a:pt x="1332" y="46"/>
                  </a:lnTo>
                  <a:lnTo>
                    <a:pt x="1304" y="34"/>
                  </a:lnTo>
                  <a:lnTo>
                    <a:pt x="1274" y="24"/>
                  </a:lnTo>
                  <a:lnTo>
                    <a:pt x="1244" y="16"/>
                  </a:lnTo>
                  <a:lnTo>
                    <a:pt x="1213" y="8"/>
                  </a:lnTo>
                  <a:lnTo>
                    <a:pt x="1181" y="4"/>
                  </a:lnTo>
                  <a:lnTo>
                    <a:pt x="1150" y="1"/>
                  </a:lnTo>
                  <a:lnTo>
                    <a:pt x="1116" y="0"/>
                  </a:lnTo>
                  <a:lnTo>
                    <a:pt x="1116" y="0"/>
                  </a:lnTo>
                  <a:lnTo>
                    <a:pt x="1084" y="1"/>
                  </a:lnTo>
                  <a:lnTo>
                    <a:pt x="1052" y="4"/>
                  </a:lnTo>
                  <a:lnTo>
                    <a:pt x="1019" y="8"/>
                  </a:lnTo>
                  <a:lnTo>
                    <a:pt x="989" y="16"/>
                  </a:lnTo>
                  <a:lnTo>
                    <a:pt x="959" y="24"/>
                  </a:lnTo>
                  <a:lnTo>
                    <a:pt x="929" y="34"/>
                  </a:lnTo>
                  <a:lnTo>
                    <a:pt x="900" y="46"/>
                  </a:lnTo>
                  <a:lnTo>
                    <a:pt x="872" y="60"/>
                  </a:lnTo>
                  <a:lnTo>
                    <a:pt x="845" y="74"/>
                  </a:lnTo>
                  <a:lnTo>
                    <a:pt x="819" y="91"/>
                  </a:lnTo>
                  <a:lnTo>
                    <a:pt x="794" y="109"/>
                  </a:lnTo>
                  <a:lnTo>
                    <a:pt x="770" y="127"/>
                  </a:lnTo>
                  <a:lnTo>
                    <a:pt x="747" y="148"/>
                  </a:lnTo>
                  <a:lnTo>
                    <a:pt x="726" y="170"/>
                  </a:lnTo>
                  <a:lnTo>
                    <a:pt x="705" y="193"/>
                  </a:lnTo>
                  <a:lnTo>
                    <a:pt x="687" y="217"/>
                  </a:lnTo>
                  <a:lnTo>
                    <a:pt x="687" y="20"/>
                  </a:lnTo>
                  <a:lnTo>
                    <a:pt x="0" y="20"/>
                  </a:lnTo>
                  <a:lnTo>
                    <a:pt x="0" y="322"/>
                  </a:lnTo>
                  <a:lnTo>
                    <a:pt x="137" y="322"/>
                  </a:lnTo>
                  <a:lnTo>
                    <a:pt x="137" y="1053"/>
                  </a:lnTo>
                  <a:lnTo>
                    <a:pt x="687" y="1053"/>
                  </a:lnTo>
                  <a:lnTo>
                    <a:pt x="687" y="856"/>
                  </a:lnTo>
                  <a:lnTo>
                    <a:pt x="687" y="856"/>
                  </a:lnTo>
                  <a:lnTo>
                    <a:pt x="705" y="880"/>
                  </a:lnTo>
                  <a:lnTo>
                    <a:pt x="726" y="903"/>
                  </a:lnTo>
                  <a:lnTo>
                    <a:pt x="747" y="925"/>
                  </a:lnTo>
                  <a:lnTo>
                    <a:pt x="770" y="945"/>
                  </a:lnTo>
                  <a:lnTo>
                    <a:pt x="794" y="965"/>
                  </a:lnTo>
                  <a:lnTo>
                    <a:pt x="819" y="983"/>
                  </a:lnTo>
                  <a:lnTo>
                    <a:pt x="845" y="999"/>
                  </a:lnTo>
                  <a:lnTo>
                    <a:pt x="872" y="1014"/>
                  </a:lnTo>
                  <a:lnTo>
                    <a:pt x="900" y="1028"/>
                  </a:lnTo>
                  <a:lnTo>
                    <a:pt x="929" y="1039"/>
                  </a:lnTo>
                  <a:lnTo>
                    <a:pt x="959" y="1048"/>
                  </a:lnTo>
                  <a:lnTo>
                    <a:pt x="989" y="1057"/>
                  </a:lnTo>
                  <a:lnTo>
                    <a:pt x="1019" y="1064"/>
                  </a:lnTo>
                  <a:lnTo>
                    <a:pt x="1052" y="1068"/>
                  </a:lnTo>
                  <a:lnTo>
                    <a:pt x="1084" y="1071"/>
                  </a:lnTo>
                  <a:lnTo>
                    <a:pt x="1116" y="1072"/>
                  </a:lnTo>
                  <a:lnTo>
                    <a:pt x="1116" y="1072"/>
                  </a:lnTo>
                  <a:lnTo>
                    <a:pt x="1150" y="1071"/>
                  </a:lnTo>
                  <a:lnTo>
                    <a:pt x="1181" y="1068"/>
                  </a:lnTo>
                  <a:lnTo>
                    <a:pt x="1213" y="1064"/>
                  </a:lnTo>
                  <a:lnTo>
                    <a:pt x="1244" y="1057"/>
                  </a:lnTo>
                  <a:lnTo>
                    <a:pt x="1274" y="1048"/>
                  </a:lnTo>
                  <a:lnTo>
                    <a:pt x="1304" y="1039"/>
                  </a:lnTo>
                  <a:lnTo>
                    <a:pt x="1332" y="1028"/>
                  </a:lnTo>
                  <a:lnTo>
                    <a:pt x="1360" y="1014"/>
                  </a:lnTo>
                  <a:lnTo>
                    <a:pt x="1387" y="999"/>
                  </a:lnTo>
                  <a:lnTo>
                    <a:pt x="1414" y="983"/>
                  </a:lnTo>
                  <a:lnTo>
                    <a:pt x="1439" y="965"/>
                  </a:lnTo>
                  <a:lnTo>
                    <a:pt x="1463" y="945"/>
                  </a:lnTo>
                  <a:lnTo>
                    <a:pt x="1486" y="925"/>
                  </a:lnTo>
                  <a:lnTo>
                    <a:pt x="1507" y="903"/>
                  </a:lnTo>
                  <a:lnTo>
                    <a:pt x="1527" y="880"/>
                  </a:lnTo>
                  <a:lnTo>
                    <a:pt x="1546" y="856"/>
                  </a:lnTo>
                  <a:lnTo>
                    <a:pt x="1546" y="856"/>
                  </a:lnTo>
                  <a:lnTo>
                    <a:pt x="1565" y="880"/>
                  </a:lnTo>
                  <a:lnTo>
                    <a:pt x="1586" y="903"/>
                  </a:lnTo>
                  <a:lnTo>
                    <a:pt x="1608" y="925"/>
                  </a:lnTo>
                  <a:lnTo>
                    <a:pt x="1629" y="945"/>
                  </a:lnTo>
                  <a:lnTo>
                    <a:pt x="1653" y="965"/>
                  </a:lnTo>
                  <a:lnTo>
                    <a:pt x="1678" y="983"/>
                  </a:lnTo>
                  <a:lnTo>
                    <a:pt x="1705" y="999"/>
                  </a:lnTo>
                  <a:lnTo>
                    <a:pt x="1732" y="1014"/>
                  </a:lnTo>
                  <a:lnTo>
                    <a:pt x="1760" y="1028"/>
                  </a:lnTo>
                  <a:lnTo>
                    <a:pt x="1788" y="1039"/>
                  </a:lnTo>
                  <a:lnTo>
                    <a:pt x="1818" y="1048"/>
                  </a:lnTo>
                  <a:lnTo>
                    <a:pt x="1848" y="1057"/>
                  </a:lnTo>
                  <a:lnTo>
                    <a:pt x="1880" y="1064"/>
                  </a:lnTo>
                  <a:lnTo>
                    <a:pt x="1911" y="1068"/>
                  </a:lnTo>
                  <a:lnTo>
                    <a:pt x="1943" y="1071"/>
                  </a:lnTo>
                  <a:lnTo>
                    <a:pt x="1976" y="1072"/>
                  </a:lnTo>
                  <a:lnTo>
                    <a:pt x="1976" y="1072"/>
                  </a:lnTo>
                  <a:lnTo>
                    <a:pt x="2004" y="1071"/>
                  </a:lnTo>
                  <a:lnTo>
                    <a:pt x="2031" y="1069"/>
                  </a:lnTo>
                  <a:lnTo>
                    <a:pt x="2058" y="1066"/>
                  </a:lnTo>
                  <a:lnTo>
                    <a:pt x="2084" y="1062"/>
                  </a:lnTo>
                  <a:lnTo>
                    <a:pt x="2110" y="1056"/>
                  </a:lnTo>
                  <a:lnTo>
                    <a:pt x="2135" y="1048"/>
                  </a:lnTo>
                  <a:lnTo>
                    <a:pt x="2160" y="1040"/>
                  </a:lnTo>
                  <a:lnTo>
                    <a:pt x="2184" y="1031"/>
                  </a:lnTo>
                  <a:lnTo>
                    <a:pt x="2208" y="1020"/>
                  </a:lnTo>
                  <a:lnTo>
                    <a:pt x="2231" y="1008"/>
                  </a:lnTo>
                  <a:lnTo>
                    <a:pt x="2254" y="995"/>
                  </a:lnTo>
                  <a:lnTo>
                    <a:pt x="2276" y="981"/>
                  </a:lnTo>
                  <a:lnTo>
                    <a:pt x="2297" y="966"/>
                  </a:lnTo>
                  <a:lnTo>
                    <a:pt x="2317" y="950"/>
                  </a:lnTo>
                  <a:lnTo>
                    <a:pt x="2337" y="934"/>
                  </a:lnTo>
                  <a:lnTo>
                    <a:pt x="2355" y="916"/>
                  </a:lnTo>
                  <a:lnTo>
                    <a:pt x="2373" y="897"/>
                  </a:lnTo>
                  <a:lnTo>
                    <a:pt x="2390" y="877"/>
                  </a:lnTo>
                  <a:lnTo>
                    <a:pt x="2405" y="857"/>
                  </a:lnTo>
                  <a:lnTo>
                    <a:pt x="2420" y="836"/>
                  </a:lnTo>
                  <a:lnTo>
                    <a:pt x="2435" y="815"/>
                  </a:lnTo>
                  <a:lnTo>
                    <a:pt x="2447" y="793"/>
                  </a:lnTo>
                  <a:lnTo>
                    <a:pt x="2460" y="769"/>
                  </a:lnTo>
                  <a:lnTo>
                    <a:pt x="2470" y="746"/>
                  </a:lnTo>
                  <a:lnTo>
                    <a:pt x="2480" y="721"/>
                  </a:lnTo>
                  <a:lnTo>
                    <a:pt x="2488" y="697"/>
                  </a:lnTo>
                  <a:lnTo>
                    <a:pt x="2495" y="670"/>
                  </a:lnTo>
                  <a:lnTo>
                    <a:pt x="2501" y="644"/>
                  </a:lnTo>
                  <a:lnTo>
                    <a:pt x="2506" y="618"/>
                  </a:lnTo>
                  <a:lnTo>
                    <a:pt x="2510" y="591"/>
                  </a:lnTo>
                  <a:lnTo>
                    <a:pt x="2512" y="564"/>
                  </a:lnTo>
                  <a:lnTo>
                    <a:pt x="2512" y="537"/>
                  </a:lnTo>
                  <a:lnTo>
                    <a:pt x="2512" y="537"/>
                  </a:lnTo>
                  <a:lnTo>
                    <a:pt x="2512" y="510"/>
                  </a:lnTo>
                  <a:lnTo>
                    <a:pt x="2510" y="481"/>
                  </a:lnTo>
                  <a:lnTo>
                    <a:pt x="2506" y="455"/>
                  </a:lnTo>
                  <a:lnTo>
                    <a:pt x="2501" y="428"/>
                  </a:lnTo>
                  <a:lnTo>
                    <a:pt x="2495" y="403"/>
                  </a:lnTo>
                  <a:lnTo>
                    <a:pt x="2488" y="377"/>
                  </a:lnTo>
                  <a:lnTo>
                    <a:pt x="2480" y="352"/>
                  </a:lnTo>
                  <a:lnTo>
                    <a:pt x="2470" y="328"/>
                  </a:lnTo>
                  <a:lnTo>
                    <a:pt x="2460" y="304"/>
                  </a:lnTo>
                  <a:lnTo>
                    <a:pt x="2447" y="281"/>
                  </a:lnTo>
                  <a:lnTo>
                    <a:pt x="2435" y="259"/>
                  </a:lnTo>
                  <a:lnTo>
                    <a:pt x="2420" y="237"/>
                  </a:lnTo>
                  <a:lnTo>
                    <a:pt x="2405" y="216"/>
                  </a:lnTo>
                  <a:lnTo>
                    <a:pt x="2390" y="195"/>
                  </a:lnTo>
                  <a:lnTo>
                    <a:pt x="2373" y="176"/>
                  </a:lnTo>
                  <a:lnTo>
                    <a:pt x="2355" y="158"/>
                  </a:lnTo>
                  <a:lnTo>
                    <a:pt x="2337" y="140"/>
                  </a:lnTo>
                  <a:lnTo>
                    <a:pt x="2317" y="123"/>
                  </a:lnTo>
                  <a:lnTo>
                    <a:pt x="2297" y="107"/>
                  </a:lnTo>
                  <a:lnTo>
                    <a:pt x="2276" y="92"/>
                  </a:lnTo>
                  <a:lnTo>
                    <a:pt x="2254" y="78"/>
                  </a:lnTo>
                  <a:lnTo>
                    <a:pt x="2231" y="65"/>
                  </a:lnTo>
                  <a:lnTo>
                    <a:pt x="2208" y="53"/>
                  </a:lnTo>
                  <a:lnTo>
                    <a:pt x="2184" y="42"/>
                  </a:lnTo>
                  <a:lnTo>
                    <a:pt x="2160" y="32"/>
                  </a:lnTo>
                  <a:lnTo>
                    <a:pt x="2135" y="24"/>
                  </a:lnTo>
                  <a:lnTo>
                    <a:pt x="2110" y="17"/>
                  </a:lnTo>
                  <a:lnTo>
                    <a:pt x="2084" y="10"/>
                  </a:lnTo>
                  <a:lnTo>
                    <a:pt x="2058" y="6"/>
                  </a:lnTo>
                  <a:lnTo>
                    <a:pt x="2031" y="3"/>
                  </a:lnTo>
                  <a:lnTo>
                    <a:pt x="2004" y="1"/>
                  </a:lnTo>
                  <a:lnTo>
                    <a:pt x="19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39" name="Freeform 45">
              <a:extLst>
                <a:ext uri="{FF2B5EF4-FFF2-40B4-BE49-F238E27FC236}">
                  <a16:creationId xmlns:a16="http://schemas.microsoft.com/office/drawing/2014/main" id="{F7310DA0-EF2A-4C2B-B847-2BF3F1C96668}"/>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0" name="Freeform 46">
              <a:extLst>
                <a:ext uri="{FF2B5EF4-FFF2-40B4-BE49-F238E27FC236}">
                  <a16:creationId xmlns:a16="http://schemas.microsoft.com/office/drawing/2014/main" id="{BFFD9F9A-3356-4836-87A6-E75C50DCE6F8}"/>
                </a:ext>
              </a:extLst>
            </p:cNvPr>
            <p:cNvSpPr>
              <a:spLocks/>
            </p:cNvSpPr>
            <p:nvPr/>
          </p:nvSpPr>
          <p:spPr bwMode="auto">
            <a:xfrm>
              <a:off x="2997200" y="4414838"/>
              <a:ext cx="165100" cy="112712"/>
            </a:xfrm>
            <a:custGeom>
              <a:avLst/>
              <a:gdLst>
                <a:gd name="T0" fmla="*/ 384 w 626"/>
                <a:gd name="T1" fmla="*/ 55 h 430"/>
                <a:gd name="T2" fmla="*/ 313 w 626"/>
                <a:gd name="T3" fmla="*/ 164 h 430"/>
                <a:gd name="T4" fmla="*/ 311 w 626"/>
                <a:gd name="T5" fmla="*/ 164 h 430"/>
                <a:gd name="T6" fmla="*/ 241 w 626"/>
                <a:gd name="T7" fmla="*/ 55 h 430"/>
                <a:gd name="T8" fmla="*/ 241 w 626"/>
                <a:gd name="T9" fmla="*/ 55 h 430"/>
                <a:gd name="T10" fmla="*/ 227 w 626"/>
                <a:gd name="T11" fmla="*/ 32 h 430"/>
                <a:gd name="T12" fmla="*/ 218 w 626"/>
                <a:gd name="T13" fmla="*/ 14 h 430"/>
                <a:gd name="T14" fmla="*/ 212 w 626"/>
                <a:gd name="T15" fmla="*/ 0 h 430"/>
                <a:gd name="T16" fmla="*/ 0 w 626"/>
                <a:gd name="T17" fmla="*/ 0 h 430"/>
                <a:gd name="T18" fmla="*/ 0 w 626"/>
                <a:gd name="T19" fmla="*/ 0 h 430"/>
                <a:gd name="T20" fmla="*/ 4 w 626"/>
                <a:gd name="T21" fmla="*/ 2 h 430"/>
                <a:gd name="T22" fmla="*/ 16 w 626"/>
                <a:gd name="T23" fmla="*/ 10 h 430"/>
                <a:gd name="T24" fmla="*/ 23 w 626"/>
                <a:gd name="T25" fmla="*/ 16 h 430"/>
                <a:gd name="T26" fmla="*/ 32 w 626"/>
                <a:gd name="T27" fmla="*/ 25 h 430"/>
                <a:gd name="T28" fmla="*/ 43 w 626"/>
                <a:gd name="T29" fmla="*/ 35 h 430"/>
                <a:gd name="T30" fmla="*/ 53 w 626"/>
                <a:gd name="T31" fmla="*/ 48 h 430"/>
                <a:gd name="T32" fmla="*/ 221 w 626"/>
                <a:gd name="T33" fmla="*/ 258 h 430"/>
                <a:gd name="T34" fmla="*/ 221 w 626"/>
                <a:gd name="T35" fmla="*/ 382 h 430"/>
                <a:gd name="T36" fmla="*/ 221 w 626"/>
                <a:gd name="T37" fmla="*/ 382 h 430"/>
                <a:gd name="T38" fmla="*/ 220 w 626"/>
                <a:gd name="T39" fmla="*/ 394 h 430"/>
                <a:gd name="T40" fmla="*/ 219 w 626"/>
                <a:gd name="T41" fmla="*/ 404 h 430"/>
                <a:gd name="T42" fmla="*/ 216 w 626"/>
                <a:gd name="T43" fmla="*/ 412 h 430"/>
                <a:gd name="T44" fmla="*/ 214 w 626"/>
                <a:gd name="T45" fmla="*/ 418 h 430"/>
                <a:gd name="T46" fmla="*/ 210 w 626"/>
                <a:gd name="T47" fmla="*/ 428 h 430"/>
                <a:gd name="T48" fmla="*/ 208 w 626"/>
                <a:gd name="T49" fmla="*/ 430 h 430"/>
                <a:gd name="T50" fmla="*/ 416 w 626"/>
                <a:gd name="T51" fmla="*/ 430 h 430"/>
                <a:gd name="T52" fmla="*/ 416 w 626"/>
                <a:gd name="T53" fmla="*/ 430 h 430"/>
                <a:gd name="T54" fmla="*/ 414 w 626"/>
                <a:gd name="T55" fmla="*/ 428 h 430"/>
                <a:gd name="T56" fmla="*/ 410 w 626"/>
                <a:gd name="T57" fmla="*/ 418 h 430"/>
                <a:gd name="T58" fmla="*/ 408 w 626"/>
                <a:gd name="T59" fmla="*/ 412 h 430"/>
                <a:gd name="T60" fmla="*/ 406 w 626"/>
                <a:gd name="T61" fmla="*/ 404 h 430"/>
                <a:gd name="T62" fmla="*/ 404 w 626"/>
                <a:gd name="T63" fmla="*/ 394 h 430"/>
                <a:gd name="T64" fmla="*/ 404 w 626"/>
                <a:gd name="T65" fmla="*/ 382 h 430"/>
                <a:gd name="T66" fmla="*/ 404 w 626"/>
                <a:gd name="T67" fmla="*/ 258 h 430"/>
                <a:gd name="T68" fmla="*/ 573 w 626"/>
                <a:gd name="T69" fmla="*/ 47 h 430"/>
                <a:gd name="T70" fmla="*/ 573 w 626"/>
                <a:gd name="T71" fmla="*/ 47 h 430"/>
                <a:gd name="T72" fmla="*/ 583 w 626"/>
                <a:gd name="T73" fmla="*/ 34 h 430"/>
                <a:gd name="T74" fmla="*/ 593 w 626"/>
                <a:gd name="T75" fmla="*/ 24 h 430"/>
                <a:gd name="T76" fmla="*/ 603 w 626"/>
                <a:gd name="T77" fmla="*/ 15 h 430"/>
                <a:gd name="T78" fmla="*/ 610 w 626"/>
                <a:gd name="T79" fmla="*/ 9 h 430"/>
                <a:gd name="T80" fmla="*/ 622 w 626"/>
                <a:gd name="T81" fmla="*/ 2 h 430"/>
                <a:gd name="T82" fmla="*/ 626 w 626"/>
                <a:gd name="T83" fmla="*/ 0 h 430"/>
                <a:gd name="T84" fmla="*/ 413 w 626"/>
                <a:gd name="T85" fmla="*/ 0 h 430"/>
                <a:gd name="T86" fmla="*/ 413 w 626"/>
                <a:gd name="T87" fmla="*/ 0 h 430"/>
                <a:gd name="T88" fmla="*/ 412 w 626"/>
                <a:gd name="T89" fmla="*/ 4 h 430"/>
                <a:gd name="T90" fmla="*/ 407 w 626"/>
                <a:gd name="T91" fmla="*/ 14 h 430"/>
                <a:gd name="T92" fmla="*/ 397 w 626"/>
                <a:gd name="T93" fmla="*/ 32 h 430"/>
                <a:gd name="T94" fmla="*/ 384 w 626"/>
                <a:gd name="T95" fmla="*/ 5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6" h="430">
                  <a:moveTo>
                    <a:pt x="384" y="55"/>
                  </a:moveTo>
                  <a:lnTo>
                    <a:pt x="313" y="164"/>
                  </a:lnTo>
                  <a:lnTo>
                    <a:pt x="311" y="164"/>
                  </a:lnTo>
                  <a:lnTo>
                    <a:pt x="241" y="55"/>
                  </a:lnTo>
                  <a:lnTo>
                    <a:pt x="241" y="55"/>
                  </a:lnTo>
                  <a:lnTo>
                    <a:pt x="227" y="32"/>
                  </a:lnTo>
                  <a:lnTo>
                    <a:pt x="218" y="14"/>
                  </a:lnTo>
                  <a:lnTo>
                    <a:pt x="212" y="0"/>
                  </a:lnTo>
                  <a:lnTo>
                    <a:pt x="0" y="0"/>
                  </a:lnTo>
                  <a:lnTo>
                    <a:pt x="0" y="0"/>
                  </a:lnTo>
                  <a:lnTo>
                    <a:pt x="4" y="2"/>
                  </a:lnTo>
                  <a:lnTo>
                    <a:pt x="16" y="10"/>
                  </a:lnTo>
                  <a:lnTo>
                    <a:pt x="23" y="16"/>
                  </a:lnTo>
                  <a:lnTo>
                    <a:pt x="32" y="25"/>
                  </a:lnTo>
                  <a:lnTo>
                    <a:pt x="43" y="35"/>
                  </a:lnTo>
                  <a:lnTo>
                    <a:pt x="53" y="48"/>
                  </a:lnTo>
                  <a:lnTo>
                    <a:pt x="221" y="258"/>
                  </a:lnTo>
                  <a:lnTo>
                    <a:pt x="221" y="382"/>
                  </a:lnTo>
                  <a:lnTo>
                    <a:pt x="221" y="382"/>
                  </a:lnTo>
                  <a:lnTo>
                    <a:pt x="220" y="394"/>
                  </a:lnTo>
                  <a:lnTo>
                    <a:pt x="219" y="404"/>
                  </a:lnTo>
                  <a:lnTo>
                    <a:pt x="216" y="412"/>
                  </a:lnTo>
                  <a:lnTo>
                    <a:pt x="214" y="418"/>
                  </a:lnTo>
                  <a:lnTo>
                    <a:pt x="210" y="428"/>
                  </a:lnTo>
                  <a:lnTo>
                    <a:pt x="208" y="430"/>
                  </a:lnTo>
                  <a:lnTo>
                    <a:pt x="416" y="430"/>
                  </a:lnTo>
                  <a:lnTo>
                    <a:pt x="416" y="430"/>
                  </a:lnTo>
                  <a:lnTo>
                    <a:pt x="414" y="428"/>
                  </a:lnTo>
                  <a:lnTo>
                    <a:pt x="410" y="418"/>
                  </a:lnTo>
                  <a:lnTo>
                    <a:pt x="408" y="412"/>
                  </a:lnTo>
                  <a:lnTo>
                    <a:pt x="406" y="404"/>
                  </a:lnTo>
                  <a:lnTo>
                    <a:pt x="404" y="394"/>
                  </a:lnTo>
                  <a:lnTo>
                    <a:pt x="404" y="382"/>
                  </a:lnTo>
                  <a:lnTo>
                    <a:pt x="404" y="258"/>
                  </a:lnTo>
                  <a:lnTo>
                    <a:pt x="573" y="47"/>
                  </a:lnTo>
                  <a:lnTo>
                    <a:pt x="573" y="47"/>
                  </a:lnTo>
                  <a:lnTo>
                    <a:pt x="583" y="34"/>
                  </a:lnTo>
                  <a:lnTo>
                    <a:pt x="593" y="24"/>
                  </a:lnTo>
                  <a:lnTo>
                    <a:pt x="603" y="15"/>
                  </a:lnTo>
                  <a:lnTo>
                    <a:pt x="610" y="9"/>
                  </a:lnTo>
                  <a:lnTo>
                    <a:pt x="622" y="2"/>
                  </a:lnTo>
                  <a:lnTo>
                    <a:pt x="626" y="0"/>
                  </a:lnTo>
                  <a:lnTo>
                    <a:pt x="413" y="0"/>
                  </a:lnTo>
                  <a:lnTo>
                    <a:pt x="413" y="0"/>
                  </a:lnTo>
                  <a:lnTo>
                    <a:pt x="412" y="4"/>
                  </a:lnTo>
                  <a:lnTo>
                    <a:pt x="407" y="14"/>
                  </a:lnTo>
                  <a:lnTo>
                    <a:pt x="397" y="32"/>
                  </a:lnTo>
                  <a:lnTo>
                    <a:pt x="384" y="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1" name="Freeform 47">
              <a:extLst>
                <a:ext uri="{FF2B5EF4-FFF2-40B4-BE49-F238E27FC236}">
                  <a16:creationId xmlns:a16="http://schemas.microsoft.com/office/drawing/2014/main" id="{E0F9A67C-B253-4954-B163-19A5EF3805C4}"/>
                </a:ext>
              </a:extLst>
            </p:cNvPr>
            <p:cNvSpPr>
              <a:spLocks/>
            </p:cNvSpPr>
            <p:nvPr/>
          </p:nvSpPr>
          <p:spPr bwMode="auto">
            <a:xfrm>
              <a:off x="3340100" y="4414838"/>
              <a:ext cx="120650" cy="112712"/>
            </a:xfrm>
            <a:custGeom>
              <a:avLst/>
              <a:gdLst>
                <a:gd name="T0" fmla="*/ 405 w 457"/>
                <a:gd name="T1" fmla="*/ 87 h 430"/>
                <a:gd name="T2" fmla="*/ 405 w 457"/>
                <a:gd name="T3" fmla="*/ 87 h 430"/>
                <a:gd name="T4" fmla="*/ 417 w 457"/>
                <a:gd name="T5" fmla="*/ 88 h 430"/>
                <a:gd name="T6" fmla="*/ 427 w 457"/>
                <a:gd name="T7" fmla="*/ 89 h 430"/>
                <a:gd name="T8" fmla="*/ 436 w 457"/>
                <a:gd name="T9" fmla="*/ 92 h 430"/>
                <a:gd name="T10" fmla="*/ 444 w 457"/>
                <a:gd name="T11" fmla="*/ 94 h 430"/>
                <a:gd name="T12" fmla="*/ 453 w 457"/>
                <a:gd name="T13" fmla="*/ 98 h 430"/>
                <a:gd name="T14" fmla="*/ 457 w 457"/>
                <a:gd name="T15" fmla="*/ 100 h 430"/>
                <a:gd name="T16" fmla="*/ 457 w 457"/>
                <a:gd name="T17" fmla="*/ 0 h 430"/>
                <a:gd name="T18" fmla="*/ 0 w 457"/>
                <a:gd name="T19" fmla="*/ 0 h 430"/>
                <a:gd name="T20" fmla="*/ 0 w 457"/>
                <a:gd name="T21" fmla="*/ 0 h 430"/>
                <a:gd name="T22" fmla="*/ 3 w 457"/>
                <a:gd name="T23" fmla="*/ 3 h 430"/>
                <a:gd name="T24" fmla="*/ 7 w 457"/>
                <a:gd name="T25" fmla="*/ 11 h 430"/>
                <a:gd name="T26" fmla="*/ 10 w 457"/>
                <a:gd name="T27" fmla="*/ 17 h 430"/>
                <a:gd name="T28" fmla="*/ 12 w 457"/>
                <a:gd name="T29" fmla="*/ 26 h 430"/>
                <a:gd name="T30" fmla="*/ 13 w 457"/>
                <a:gd name="T31" fmla="*/ 35 h 430"/>
                <a:gd name="T32" fmla="*/ 14 w 457"/>
                <a:gd name="T33" fmla="*/ 47 h 430"/>
                <a:gd name="T34" fmla="*/ 14 w 457"/>
                <a:gd name="T35" fmla="*/ 382 h 430"/>
                <a:gd name="T36" fmla="*/ 14 w 457"/>
                <a:gd name="T37" fmla="*/ 382 h 430"/>
                <a:gd name="T38" fmla="*/ 13 w 457"/>
                <a:gd name="T39" fmla="*/ 393 h 430"/>
                <a:gd name="T40" fmla="*/ 12 w 457"/>
                <a:gd name="T41" fmla="*/ 404 h 430"/>
                <a:gd name="T42" fmla="*/ 10 w 457"/>
                <a:gd name="T43" fmla="*/ 412 h 430"/>
                <a:gd name="T44" fmla="*/ 7 w 457"/>
                <a:gd name="T45" fmla="*/ 418 h 430"/>
                <a:gd name="T46" fmla="*/ 3 w 457"/>
                <a:gd name="T47" fmla="*/ 427 h 430"/>
                <a:gd name="T48" fmla="*/ 0 w 457"/>
                <a:gd name="T49" fmla="*/ 430 h 430"/>
                <a:gd name="T50" fmla="*/ 210 w 457"/>
                <a:gd name="T51" fmla="*/ 430 h 430"/>
                <a:gd name="T52" fmla="*/ 210 w 457"/>
                <a:gd name="T53" fmla="*/ 430 h 430"/>
                <a:gd name="T54" fmla="*/ 208 w 457"/>
                <a:gd name="T55" fmla="*/ 427 h 430"/>
                <a:gd name="T56" fmla="*/ 204 w 457"/>
                <a:gd name="T57" fmla="*/ 418 h 430"/>
                <a:gd name="T58" fmla="*/ 202 w 457"/>
                <a:gd name="T59" fmla="*/ 412 h 430"/>
                <a:gd name="T60" fmla="*/ 200 w 457"/>
                <a:gd name="T61" fmla="*/ 404 h 430"/>
                <a:gd name="T62" fmla="*/ 198 w 457"/>
                <a:gd name="T63" fmla="*/ 393 h 430"/>
                <a:gd name="T64" fmla="*/ 198 w 457"/>
                <a:gd name="T65" fmla="*/ 382 h 430"/>
                <a:gd name="T66" fmla="*/ 198 w 457"/>
                <a:gd name="T67" fmla="*/ 278 h 430"/>
                <a:gd name="T68" fmla="*/ 364 w 457"/>
                <a:gd name="T69" fmla="*/ 278 h 430"/>
                <a:gd name="T70" fmla="*/ 364 w 457"/>
                <a:gd name="T71" fmla="*/ 278 h 430"/>
                <a:gd name="T72" fmla="*/ 375 w 457"/>
                <a:gd name="T73" fmla="*/ 279 h 430"/>
                <a:gd name="T74" fmla="*/ 386 w 457"/>
                <a:gd name="T75" fmla="*/ 281 h 430"/>
                <a:gd name="T76" fmla="*/ 404 w 457"/>
                <a:gd name="T77" fmla="*/ 284 h 430"/>
                <a:gd name="T78" fmla="*/ 416 w 457"/>
                <a:gd name="T79" fmla="*/ 287 h 430"/>
                <a:gd name="T80" fmla="*/ 420 w 457"/>
                <a:gd name="T81" fmla="*/ 288 h 430"/>
                <a:gd name="T82" fmla="*/ 420 w 457"/>
                <a:gd name="T83" fmla="*/ 185 h 430"/>
                <a:gd name="T84" fmla="*/ 420 w 457"/>
                <a:gd name="T85" fmla="*/ 185 h 430"/>
                <a:gd name="T86" fmla="*/ 404 w 457"/>
                <a:gd name="T87" fmla="*/ 189 h 430"/>
                <a:gd name="T88" fmla="*/ 386 w 457"/>
                <a:gd name="T89" fmla="*/ 191 h 430"/>
                <a:gd name="T90" fmla="*/ 364 w 457"/>
                <a:gd name="T91" fmla="*/ 192 h 430"/>
                <a:gd name="T92" fmla="*/ 198 w 457"/>
                <a:gd name="T93" fmla="*/ 192 h 430"/>
                <a:gd name="T94" fmla="*/ 198 w 457"/>
                <a:gd name="T95" fmla="*/ 87 h 430"/>
                <a:gd name="T96" fmla="*/ 405 w 457"/>
                <a:gd name="T97" fmla="*/ 87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430">
                  <a:moveTo>
                    <a:pt x="405" y="87"/>
                  </a:moveTo>
                  <a:lnTo>
                    <a:pt x="405" y="87"/>
                  </a:lnTo>
                  <a:lnTo>
                    <a:pt x="417" y="88"/>
                  </a:lnTo>
                  <a:lnTo>
                    <a:pt x="427" y="89"/>
                  </a:lnTo>
                  <a:lnTo>
                    <a:pt x="436" y="92"/>
                  </a:lnTo>
                  <a:lnTo>
                    <a:pt x="444" y="94"/>
                  </a:lnTo>
                  <a:lnTo>
                    <a:pt x="453" y="98"/>
                  </a:lnTo>
                  <a:lnTo>
                    <a:pt x="457" y="100"/>
                  </a:lnTo>
                  <a:lnTo>
                    <a:pt x="457" y="0"/>
                  </a:lnTo>
                  <a:lnTo>
                    <a:pt x="0" y="0"/>
                  </a:lnTo>
                  <a:lnTo>
                    <a:pt x="0" y="0"/>
                  </a:lnTo>
                  <a:lnTo>
                    <a:pt x="3" y="3"/>
                  </a:lnTo>
                  <a:lnTo>
                    <a:pt x="7" y="11"/>
                  </a:lnTo>
                  <a:lnTo>
                    <a:pt x="10" y="17"/>
                  </a:lnTo>
                  <a:lnTo>
                    <a:pt x="12" y="26"/>
                  </a:lnTo>
                  <a:lnTo>
                    <a:pt x="13" y="35"/>
                  </a:lnTo>
                  <a:lnTo>
                    <a:pt x="14" y="47"/>
                  </a:lnTo>
                  <a:lnTo>
                    <a:pt x="14" y="382"/>
                  </a:lnTo>
                  <a:lnTo>
                    <a:pt x="14" y="382"/>
                  </a:lnTo>
                  <a:lnTo>
                    <a:pt x="13" y="393"/>
                  </a:lnTo>
                  <a:lnTo>
                    <a:pt x="12" y="404"/>
                  </a:lnTo>
                  <a:lnTo>
                    <a:pt x="10" y="412"/>
                  </a:lnTo>
                  <a:lnTo>
                    <a:pt x="7" y="418"/>
                  </a:lnTo>
                  <a:lnTo>
                    <a:pt x="3" y="427"/>
                  </a:lnTo>
                  <a:lnTo>
                    <a:pt x="0" y="430"/>
                  </a:lnTo>
                  <a:lnTo>
                    <a:pt x="210" y="430"/>
                  </a:lnTo>
                  <a:lnTo>
                    <a:pt x="210" y="430"/>
                  </a:lnTo>
                  <a:lnTo>
                    <a:pt x="208" y="427"/>
                  </a:lnTo>
                  <a:lnTo>
                    <a:pt x="204" y="418"/>
                  </a:lnTo>
                  <a:lnTo>
                    <a:pt x="202" y="412"/>
                  </a:lnTo>
                  <a:lnTo>
                    <a:pt x="200" y="404"/>
                  </a:lnTo>
                  <a:lnTo>
                    <a:pt x="198" y="393"/>
                  </a:lnTo>
                  <a:lnTo>
                    <a:pt x="198" y="382"/>
                  </a:lnTo>
                  <a:lnTo>
                    <a:pt x="198" y="278"/>
                  </a:lnTo>
                  <a:lnTo>
                    <a:pt x="364" y="278"/>
                  </a:lnTo>
                  <a:lnTo>
                    <a:pt x="364" y="278"/>
                  </a:lnTo>
                  <a:lnTo>
                    <a:pt x="375" y="279"/>
                  </a:lnTo>
                  <a:lnTo>
                    <a:pt x="386" y="281"/>
                  </a:lnTo>
                  <a:lnTo>
                    <a:pt x="404" y="284"/>
                  </a:lnTo>
                  <a:lnTo>
                    <a:pt x="416" y="287"/>
                  </a:lnTo>
                  <a:lnTo>
                    <a:pt x="420" y="288"/>
                  </a:lnTo>
                  <a:lnTo>
                    <a:pt x="420" y="185"/>
                  </a:lnTo>
                  <a:lnTo>
                    <a:pt x="420" y="185"/>
                  </a:lnTo>
                  <a:lnTo>
                    <a:pt x="404" y="189"/>
                  </a:lnTo>
                  <a:lnTo>
                    <a:pt x="386" y="191"/>
                  </a:lnTo>
                  <a:lnTo>
                    <a:pt x="364" y="192"/>
                  </a:lnTo>
                  <a:lnTo>
                    <a:pt x="198" y="192"/>
                  </a:lnTo>
                  <a:lnTo>
                    <a:pt x="198" y="87"/>
                  </a:lnTo>
                  <a:lnTo>
                    <a:pt x="405"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2" name="Freeform 48">
              <a:extLst>
                <a:ext uri="{FF2B5EF4-FFF2-40B4-BE49-F238E27FC236}">
                  <a16:creationId xmlns:a16="http://schemas.microsoft.com/office/drawing/2014/main" id="{9F67B512-B181-46FF-861A-1A35C1078820}"/>
                </a:ext>
              </a:extLst>
            </p:cNvPr>
            <p:cNvSpPr>
              <a:spLocks noEditPoints="1"/>
            </p:cNvSpPr>
            <p:nvPr/>
          </p:nvSpPr>
          <p:spPr bwMode="auto">
            <a:xfrm>
              <a:off x="3181350" y="4414838"/>
              <a:ext cx="136525" cy="112712"/>
            </a:xfrm>
            <a:custGeom>
              <a:avLst/>
              <a:gdLst>
                <a:gd name="T0" fmla="*/ 0 w 514"/>
                <a:gd name="T1" fmla="*/ 0 h 430"/>
                <a:gd name="T2" fmla="*/ 2 w 514"/>
                <a:gd name="T3" fmla="*/ 3 h 430"/>
                <a:gd name="T4" fmla="*/ 8 w 514"/>
                <a:gd name="T5" fmla="*/ 17 h 430"/>
                <a:gd name="T6" fmla="*/ 11 w 514"/>
                <a:gd name="T7" fmla="*/ 36 h 430"/>
                <a:gd name="T8" fmla="*/ 11 w 514"/>
                <a:gd name="T9" fmla="*/ 382 h 430"/>
                <a:gd name="T10" fmla="*/ 11 w 514"/>
                <a:gd name="T11" fmla="*/ 394 h 430"/>
                <a:gd name="T12" fmla="*/ 8 w 514"/>
                <a:gd name="T13" fmla="*/ 412 h 430"/>
                <a:gd name="T14" fmla="*/ 2 w 514"/>
                <a:gd name="T15" fmla="*/ 428 h 430"/>
                <a:gd name="T16" fmla="*/ 207 w 514"/>
                <a:gd name="T17" fmla="*/ 430 h 430"/>
                <a:gd name="T18" fmla="*/ 205 w 514"/>
                <a:gd name="T19" fmla="*/ 428 h 430"/>
                <a:gd name="T20" fmla="*/ 199 w 514"/>
                <a:gd name="T21" fmla="*/ 412 h 430"/>
                <a:gd name="T22" fmla="*/ 196 w 514"/>
                <a:gd name="T23" fmla="*/ 394 h 430"/>
                <a:gd name="T24" fmla="*/ 195 w 514"/>
                <a:gd name="T25" fmla="*/ 278 h 430"/>
                <a:gd name="T26" fmla="*/ 346 w 514"/>
                <a:gd name="T27" fmla="*/ 278 h 430"/>
                <a:gd name="T28" fmla="*/ 380 w 514"/>
                <a:gd name="T29" fmla="*/ 276 h 430"/>
                <a:gd name="T30" fmla="*/ 413 w 514"/>
                <a:gd name="T31" fmla="*/ 270 h 430"/>
                <a:gd name="T32" fmla="*/ 441 w 514"/>
                <a:gd name="T33" fmla="*/ 259 h 430"/>
                <a:gd name="T34" fmla="*/ 466 w 514"/>
                <a:gd name="T35" fmla="*/ 243 h 430"/>
                <a:gd name="T36" fmla="*/ 486 w 514"/>
                <a:gd name="T37" fmla="*/ 223 h 430"/>
                <a:gd name="T38" fmla="*/ 500 w 514"/>
                <a:gd name="T39" fmla="*/ 199 h 430"/>
                <a:gd name="T40" fmla="*/ 510 w 514"/>
                <a:gd name="T41" fmla="*/ 171 h 430"/>
                <a:gd name="T42" fmla="*/ 514 w 514"/>
                <a:gd name="T43" fmla="*/ 140 h 430"/>
                <a:gd name="T44" fmla="*/ 513 w 514"/>
                <a:gd name="T45" fmla="*/ 123 h 430"/>
                <a:gd name="T46" fmla="*/ 507 w 514"/>
                <a:gd name="T47" fmla="*/ 93 h 430"/>
                <a:gd name="T48" fmla="*/ 495 w 514"/>
                <a:gd name="T49" fmla="*/ 66 h 430"/>
                <a:gd name="T50" fmla="*/ 477 w 514"/>
                <a:gd name="T51" fmla="*/ 45 h 430"/>
                <a:gd name="T52" fmla="*/ 456 w 514"/>
                <a:gd name="T53" fmla="*/ 27 h 430"/>
                <a:gd name="T54" fmla="*/ 430 w 514"/>
                <a:gd name="T55" fmla="*/ 14 h 430"/>
                <a:gd name="T56" fmla="*/ 398 w 514"/>
                <a:gd name="T57" fmla="*/ 5 h 430"/>
                <a:gd name="T58" fmla="*/ 365 w 514"/>
                <a:gd name="T59" fmla="*/ 1 h 430"/>
                <a:gd name="T60" fmla="*/ 254 w 514"/>
                <a:gd name="T61" fmla="*/ 199 h 430"/>
                <a:gd name="T62" fmla="*/ 196 w 514"/>
                <a:gd name="T63" fmla="*/ 80 h 430"/>
                <a:gd name="T64" fmla="*/ 255 w 514"/>
                <a:gd name="T65" fmla="*/ 80 h 430"/>
                <a:gd name="T66" fmla="*/ 285 w 514"/>
                <a:gd name="T67" fmla="*/ 83 h 430"/>
                <a:gd name="T68" fmla="*/ 303 w 514"/>
                <a:gd name="T69" fmla="*/ 90 h 430"/>
                <a:gd name="T70" fmla="*/ 314 w 514"/>
                <a:gd name="T71" fmla="*/ 98 h 430"/>
                <a:gd name="T72" fmla="*/ 322 w 514"/>
                <a:gd name="T73" fmla="*/ 107 h 430"/>
                <a:gd name="T74" fmla="*/ 328 w 514"/>
                <a:gd name="T75" fmla="*/ 118 h 430"/>
                <a:gd name="T76" fmla="*/ 331 w 514"/>
                <a:gd name="T77" fmla="*/ 131 h 430"/>
                <a:gd name="T78" fmla="*/ 331 w 514"/>
                <a:gd name="T79" fmla="*/ 140 h 430"/>
                <a:gd name="T80" fmla="*/ 329 w 514"/>
                <a:gd name="T81" fmla="*/ 154 h 430"/>
                <a:gd name="T82" fmla="*/ 325 w 514"/>
                <a:gd name="T83" fmla="*/ 167 h 430"/>
                <a:gd name="T84" fmla="*/ 318 w 514"/>
                <a:gd name="T85" fmla="*/ 177 h 430"/>
                <a:gd name="T86" fmla="*/ 309 w 514"/>
                <a:gd name="T87" fmla="*/ 185 h 430"/>
                <a:gd name="T88" fmla="*/ 297 w 514"/>
                <a:gd name="T89" fmla="*/ 192 h 430"/>
                <a:gd name="T90" fmla="*/ 270 w 514"/>
                <a:gd name="T91" fmla="*/ 19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close/>
                  <a:moveTo>
                    <a:pt x="254" y="199"/>
                  </a:moveTo>
                  <a:lnTo>
                    <a:pt x="196" y="199"/>
                  </a:lnTo>
                  <a:lnTo>
                    <a:pt x="196" y="80"/>
                  </a:lnTo>
                  <a:lnTo>
                    <a:pt x="255" y="80"/>
                  </a:lnTo>
                  <a:lnTo>
                    <a:pt x="255" y="80"/>
                  </a:lnTo>
                  <a:lnTo>
                    <a:pt x="271" y="81"/>
                  </a:lnTo>
                  <a:lnTo>
                    <a:pt x="285" y="83"/>
                  </a:lnTo>
                  <a:lnTo>
                    <a:pt x="298" y="87"/>
                  </a:lnTo>
                  <a:lnTo>
                    <a:pt x="303" y="90"/>
                  </a:lnTo>
                  <a:lnTo>
                    <a:pt x="309" y="94"/>
                  </a:lnTo>
                  <a:lnTo>
                    <a:pt x="314" y="98"/>
                  </a:lnTo>
                  <a:lnTo>
                    <a:pt x="318" y="102"/>
                  </a:lnTo>
                  <a:lnTo>
                    <a:pt x="322" y="107"/>
                  </a:lnTo>
                  <a:lnTo>
                    <a:pt x="325" y="112"/>
                  </a:lnTo>
                  <a:lnTo>
                    <a:pt x="328" y="118"/>
                  </a:lnTo>
                  <a:lnTo>
                    <a:pt x="329" y="125"/>
                  </a:lnTo>
                  <a:lnTo>
                    <a:pt x="331" y="131"/>
                  </a:lnTo>
                  <a:lnTo>
                    <a:pt x="331" y="140"/>
                  </a:lnTo>
                  <a:lnTo>
                    <a:pt x="331" y="140"/>
                  </a:lnTo>
                  <a:lnTo>
                    <a:pt x="331" y="147"/>
                  </a:lnTo>
                  <a:lnTo>
                    <a:pt x="329" y="154"/>
                  </a:lnTo>
                  <a:lnTo>
                    <a:pt x="328" y="161"/>
                  </a:lnTo>
                  <a:lnTo>
                    <a:pt x="325" y="167"/>
                  </a:lnTo>
                  <a:lnTo>
                    <a:pt x="322" y="173"/>
                  </a:lnTo>
                  <a:lnTo>
                    <a:pt x="318" y="177"/>
                  </a:lnTo>
                  <a:lnTo>
                    <a:pt x="314" y="181"/>
                  </a:lnTo>
                  <a:lnTo>
                    <a:pt x="309" y="185"/>
                  </a:lnTo>
                  <a:lnTo>
                    <a:pt x="303" y="189"/>
                  </a:lnTo>
                  <a:lnTo>
                    <a:pt x="297" y="192"/>
                  </a:lnTo>
                  <a:lnTo>
                    <a:pt x="285" y="196"/>
                  </a:lnTo>
                  <a:lnTo>
                    <a:pt x="270" y="198"/>
                  </a:lnTo>
                  <a:lnTo>
                    <a:pt x="254"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3" name="Freeform 49">
              <a:extLst>
                <a:ext uri="{FF2B5EF4-FFF2-40B4-BE49-F238E27FC236}">
                  <a16:creationId xmlns:a16="http://schemas.microsoft.com/office/drawing/2014/main" id="{21A6CDE1-8279-4753-91E5-4AEEBB26E239}"/>
                </a:ext>
              </a:extLst>
            </p:cNvPr>
            <p:cNvSpPr>
              <a:spLocks/>
            </p:cNvSpPr>
            <p:nvPr/>
          </p:nvSpPr>
          <p:spPr bwMode="auto">
            <a:xfrm>
              <a:off x="3181350" y="4414838"/>
              <a:ext cx="136525" cy="112712"/>
            </a:xfrm>
            <a:custGeom>
              <a:avLst/>
              <a:gdLst>
                <a:gd name="T0" fmla="*/ 346 w 514"/>
                <a:gd name="T1" fmla="*/ 0 h 430"/>
                <a:gd name="T2" fmla="*/ 0 w 514"/>
                <a:gd name="T3" fmla="*/ 0 h 430"/>
                <a:gd name="T4" fmla="*/ 0 w 514"/>
                <a:gd name="T5" fmla="*/ 0 h 430"/>
                <a:gd name="T6" fmla="*/ 2 w 514"/>
                <a:gd name="T7" fmla="*/ 3 h 430"/>
                <a:gd name="T8" fmla="*/ 6 w 514"/>
                <a:gd name="T9" fmla="*/ 11 h 430"/>
                <a:gd name="T10" fmla="*/ 8 w 514"/>
                <a:gd name="T11" fmla="*/ 17 h 430"/>
                <a:gd name="T12" fmla="*/ 9 w 514"/>
                <a:gd name="T13" fmla="*/ 26 h 430"/>
                <a:gd name="T14" fmla="*/ 11 w 514"/>
                <a:gd name="T15" fmla="*/ 36 h 430"/>
                <a:gd name="T16" fmla="*/ 11 w 514"/>
                <a:gd name="T17" fmla="*/ 47 h 430"/>
                <a:gd name="T18" fmla="*/ 11 w 514"/>
                <a:gd name="T19" fmla="*/ 382 h 430"/>
                <a:gd name="T20" fmla="*/ 11 w 514"/>
                <a:gd name="T21" fmla="*/ 382 h 430"/>
                <a:gd name="T22" fmla="*/ 11 w 514"/>
                <a:gd name="T23" fmla="*/ 394 h 430"/>
                <a:gd name="T24" fmla="*/ 9 w 514"/>
                <a:gd name="T25" fmla="*/ 404 h 430"/>
                <a:gd name="T26" fmla="*/ 8 w 514"/>
                <a:gd name="T27" fmla="*/ 412 h 430"/>
                <a:gd name="T28" fmla="*/ 6 w 514"/>
                <a:gd name="T29" fmla="*/ 419 h 430"/>
                <a:gd name="T30" fmla="*/ 2 w 514"/>
                <a:gd name="T31" fmla="*/ 428 h 430"/>
                <a:gd name="T32" fmla="*/ 0 w 514"/>
                <a:gd name="T33" fmla="*/ 430 h 430"/>
                <a:gd name="T34" fmla="*/ 207 w 514"/>
                <a:gd name="T35" fmla="*/ 430 h 430"/>
                <a:gd name="T36" fmla="*/ 207 w 514"/>
                <a:gd name="T37" fmla="*/ 430 h 430"/>
                <a:gd name="T38" fmla="*/ 205 w 514"/>
                <a:gd name="T39" fmla="*/ 428 h 430"/>
                <a:gd name="T40" fmla="*/ 201 w 514"/>
                <a:gd name="T41" fmla="*/ 418 h 430"/>
                <a:gd name="T42" fmla="*/ 199 w 514"/>
                <a:gd name="T43" fmla="*/ 412 h 430"/>
                <a:gd name="T44" fmla="*/ 197 w 514"/>
                <a:gd name="T45" fmla="*/ 404 h 430"/>
                <a:gd name="T46" fmla="*/ 196 w 514"/>
                <a:gd name="T47" fmla="*/ 394 h 430"/>
                <a:gd name="T48" fmla="*/ 195 w 514"/>
                <a:gd name="T49" fmla="*/ 382 h 430"/>
                <a:gd name="T50" fmla="*/ 195 w 514"/>
                <a:gd name="T51" fmla="*/ 278 h 430"/>
                <a:gd name="T52" fmla="*/ 346 w 514"/>
                <a:gd name="T53" fmla="*/ 278 h 430"/>
                <a:gd name="T54" fmla="*/ 346 w 514"/>
                <a:gd name="T55" fmla="*/ 278 h 430"/>
                <a:gd name="T56" fmla="*/ 364 w 514"/>
                <a:gd name="T57" fmla="*/ 278 h 430"/>
                <a:gd name="T58" fmla="*/ 380 w 514"/>
                <a:gd name="T59" fmla="*/ 276 h 430"/>
                <a:gd name="T60" fmla="*/ 397 w 514"/>
                <a:gd name="T61" fmla="*/ 273 h 430"/>
                <a:gd name="T62" fmla="*/ 413 w 514"/>
                <a:gd name="T63" fmla="*/ 270 h 430"/>
                <a:gd name="T64" fmla="*/ 427 w 514"/>
                <a:gd name="T65" fmla="*/ 265 h 430"/>
                <a:gd name="T66" fmla="*/ 441 w 514"/>
                <a:gd name="T67" fmla="*/ 259 h 430"/>
                <a:gd name="T68" fmla="*/ 455 w 514"/>
                <a:gd name="T69" fmla="*/ 251 h 430"/>
                <a:gd name="T70" fmla="*/ 466 w 514"/>
                <a:gd name="T71" fmla="*/ 243 h 430"/>
                <a:gd name="T72" fmla="*/ 476 w 514"/>
                <a:gd name="T73" fmla="*/ 234 h 430"/>
                <a:gd name="T74" fmla="*/ 486 w 514"/>
                <a:gd name="T75" fmla="*/ 223 h 430"/>
                <a:gd name="T76" fmla="*/ 494 w 514"/>
                <a:gd name="T77" fmla="*/ 212 h 430"/>
                <a:gd name="T78" fmla="*/ 500 w 514"/>
                <a:gd name="T79" fmla="*/ 199 h 430"/>
                <a:gd name="T80" fmla="*/ 507 w 514"/>
                <a:gd name="T81" fmla="*/ 185 h 430"/>
                <a:gd name="T82" fmla="*/ 510 w 514"/>
                <a:gd name="T83" fmla="*/ 171 h 430"/>
                <a:gd name="T84" fmla="*/ 513 w 514"/>
                <a:gd name="T85" fmla="*/ 156 h 430"/>
                <a:gd name="T86" fmla="*/ 514 w 514"/>
                <a:gd name="T87" fmla="*/ 140 h 430"/>
                <a:gd name="T88" fmla="*/ 514 w 514"/>
                <a:gd name="T89" fmla="*/ 140 h 430"/>
                <a:gd name="T90" fmla="*/ 513 w 514"/>
                <a:gd name="T91" fmla="*/ 123 h 430"/>
                <a:gd name="T92" fmla="*/ 511 w 514"/>
                <a:gd name="T93" fmla="*/ 107 h 430"/>
                <a:gd name="T94" fmla="*/ 507 w 514"/>
                <a:gd name="T95" fmla="*/ 93 h 430"/>
                <a:gd name="T96" fmla="*/ 501 w 514"/>
                <a:gd name="T97" fmla="*/ 79 h 430"/>
                <a:gd name="T98" fmla="*/ 495 w 514"/>
                <a:gd name="T99" fmla="*/ 66 h 430"/>
                <a:gd name="T100" fmla="*/ 487 w 514"/>
                <a:gd name="T101" fmla="*/ 55 h 430"/>
                <a:gd name="T102" fmla="*/ 477 w 514"/>
                <a:gd name="T103" fmla="*/ 45 h 430"/>
                <a:gd name="T104" fmla="*/ 467 w 514"/>
                <a:gd name="T105" fmla="*/ 35 h 430"/>
                <a:gd name="T106" fmla="*/ 456 w 514"/>
                <a:gd name="T107" fmla="*/ 27 h 430"/>
                <a:gd name="T108" fmla="*/ 443 w 514"/>
                <a:gd name="T109" fmla="*/ 21 h 430"/>
                <a:gd name="T110" fmla="*/ 430 w 514"/>
                <a:gd name="T111" fmla="*/ 14 h 430"/>
                <a:gd name="T112" fmla="*/ 414 w 514"/>
                <a:gd name="T113" fmla="*/ 9 h 430"/>
                <a:gd name="T114" fmla="*/ 398 w 514"/>
                <a:gd name="T115" fmla="*/ 5 h 430"/>
                <a:gd name="T116" fmla="*/ 382 w 514"/>
                <a:gd name="T117" fmla="*/ 2 h 430"/>
                <a:gd name="T118" fmla="*/ 365 w 514"/>
                <a:gd name="T119" fmla="*/ 1 h 430"/>
                <a:gd name="T120" fmla="*/ 346 w 514"/>
                <a:gd name="T121"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4" h="430">
                  <a:moveTo>
                    <a:pt x="346" y="0"/>
                  </a:moveTo>
                  <a:lnTo>
                    <a:pt x="0" y="0"/>
                  </a:lnTo>
                  <a:lnTo>
                    <a:pt x="0" y="0"/>
                  </a:lnTo>
                  <a:lnTo>
                    <a:pt x="2" y="3"/>
                  </a:lnTo>
                  <a:lnTo>
                    <a:pt x="6" y="11"/>
                  </a:lnTo>
                  <a:lnTo>
                    <a:pt x="8" y="17"/>
                  </a:lnTo>
                  <a:lnTo>
                    <a:pt x="9" y="26"/>
                  </a:lnTo>
                  <a:lnTo>
                    <a:pt x="11" y="36"/>
                  </a:lnTo>
                  <a:lnTo>
                    <a:pt x="11" y="47"/>
                  </a:lnTo>
                  <a:lnTo>
                    <a:pt x="11" y="382"/>
                  </a:lnTo>
                  <a:lnTo>
                    <a:pt x="11" y="382"/>
                  </a:lnTo>
                  <a:lnTo>
                    <a:pt x="11" y="394"/>
                  </a:lnTo>
                  <a:lnTo>
                    <a:pt x="9" y="404"/>
                  </a:lnTo>
                  <a:lnTo>
                    <a:pt x="8" y="412"/>
                  </a:lnTo>
                  <a:lnTo>
                    <a:pt x="6" y="419"/>
                  </a:lnTo>
                  <a:lnTo>
                    <a:pt x="2" y="428"/>
                  </a:lnTo>
                  <a:lnTo>
                    <a:pt x="0" y="430"/>
                  </a:lnTo>
                  <a:lnTo>
                    <a:pt x="207" y="430"/>
                  </a:lnTo>
                  <a:lnTo>
                    <a:pt x="207" y="430"/>
                  </a:lnTo>
                  <a:lnTo>
                    <a:pt x="205" y="428"/>
                  </a:lnTo>
                  <a:lnTo>
                    <a:pt x="201" y="418"/>
                  </a:lnTo>
                  <a:lnTo>
                    <a:pt x="199" y="412"/>
                  </a:lnTo>
                  <a:lnTo>
                    <a:pt x="197" y="404"/>
                  </a:lnTo>
                  <a:lnTo>
                    <a:pt x="196" y="394"/>
                  </a:lnTo>
                  <a:lnTo>
                    <a:pt x="195" y="382"/>
                  </a:lnTo>
                  <a:lnTo>
                    <a:pt x="195" y="278"/>
                  </a:lnTo>
                  <a:lnTo>
                    <a:pt x="346" y="278"/>
                  </a:lnTo>
                  <a:lnTo>
                    <a:pt x="346" y="278"/>
                  </a:lnTo>
                  <a:lnTo>
                    <a:pt x="364" y="278"/>
                  </a:lnTo>
                  <a:lnTo>
                    <a:pt x="380" y="276"/>
                  </a:lnTo>
                  <a:lnTo>
                    <a:pt x="397" y="273"/>
                  </a:lnTo>
                  <a:lnTo>
                    <a:pt x="413" y="270"/>
                  </a:lnTo>
                  <a:lnTo>
                    <a:pt x="427" y="265"/>
                  </a:lnTo>
                  <a:lnTo>
                    <a:pt x="441" y="259"/>
                  </a:lnTo>
                  <a:lnTo>
                    <a:pt x="455" y="251"/>
                  </a:lnTo>
                  <a:lnTo>
                    <a:pt x="466" y="243"/>
                  </a:lnTo>
                  <a:lnTo>
                    <a:pt x="476" y="234"/>
                  </a:lnTo>
                  <a:lnTo>
                    <a:pt x="486" y="223"/>
                  </a:lnTo>
                  <a:lnTo>
                    <a:pt x="494" y="212"/>
                  </a:lnTo>
                  <a:lnTo>
                    <a:pt x="500" y="199"/>
                  </a:lnTo>
                  <a:lnTo>
                    <a:pt x="507" y="185"/>
                  </a:lnTo>
                  <a:lnTo>
                    <a:pt x="510" y="171"/>
                  </a:lnTo>
                  <a:lnTo>
                    <a:pt x="513" y="156"/>
                  </a:lnTo>
                  <a:lnTo>
                    <a:pt x="514" y="140"/>
                  </a:lnTo>
                  <a:lnTo>
                    <a:pt x="514" y="140"/>
                  </a:lnTo>
                  <a:lnTo>
                    <a:pt x="513" y="123"/>
                  </a:lnTo>
                  <a:lnTo>
                    <a:pt x="511" y="107"/>
                  </a:lnTo>
                  <a:lnTo>
                    <a:pt x="507" y="93"/>
                  </a:lnTo>
                  <a:lnTo>
                    <a:pt x="501" y="79"/>
                  </a:lnTo>
                  <a:lnTo>
                    <a:pt x="495" y="66"/>
                  </a:lnTo>
                  <a:lnTo>
                    <a:pt x="487" y="55"/>
                  </a:lnTo>
                  <a:lnTo>
                    <a:pt x="477" y="45"/>
                  </a:lnTo>
                  <a:lnTo>
                    <a:pt x="467" y="35"/>
                  </a:lnTo>
                  <a:lnTo>
                    <a:pt x="456" y="27"/>
                  </a:lnTo>
                  <a:lnTo>
                    <a:pt x="443" y="21"/>
                  </a:lnTo>
                  <a:lnTo>
                    <a:pt x="430" y="14"/>
                  </a:lnTo>
                  <a:lnTo>
                    <a:pt x="414" y="9"/>
                  </a:lnTo>
                  <a:lnTo>
                    <a:pt x="398" y="5"/>
                  </a:lnTo>
                  <a:lnTo>
                    <a:pt x="382" y="2"/>
                  </a:lnTo>
                  <a:lnTo>
                    <a:pt x="365" y="1"/>
                  </a:lnTo>
                  <a:lnTo>
                    <a:pt x="3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44" name="Freeform 50">
              <a:extLst>
                <a:ext uri="{FF2B5EF4-FFF2-40B4-BE49-F238E27FC236}">
                  <a16:creationId xmlns:a16="http://schemas.microsoft.com/office/drawing/2014/main" id="{29A03D26-E6A3-4C50-9768-FFD43E884C46}"/>
                </a:ext>
              </a:extLst>
            </p:cNvPr>
            <p:cNvSpPr>
              <a:spLocks/>
            </p:cNvSpPr>
            <p:nvPr/>
          </p:nvSpPr>
          <p:spPr bwMode="auto">
            <a:xfrm>
              <a:off x="3233738" y="4435475"/>
              <a:ext cx="36513" cy="31750"/>
            </a:xfrm>
            <a:custGeom>
              <a:avLst/>
              <a:gdLst>
                <a:gd name="T0" fmla="*/ 58 w 135"/>
                <a:gd name="T1" fmla="*/ 119 h 119"/>
                <a:gd name="T2" fmla="*/ 0 w 135"/>
                <a:gd name="T3" fmla="*/ 119 h 119"/>
                <a:gd name="T4" fmla="*/ 0 w 135"/>
                <a:gd name="T5" fmla="*/ 0 h 119"/>
                <a:gd name="T6" fmla="*/ 59 w 135"/>
                <a:gd name="T7" fmla="*/ 0 h 119"/>
                <a:gd name="T8" fmla="*/ 59 w 135"/>
                <a:gd name="T9" fmla="*/ 0 h 119"/>
                <a:gd name="T10" fmla="*/ 75 w 135"/>
                <a:gd name="T11" fmla="*/ 1 h 119"/>
                <a:gd name="T12" fmla="*/ 89 w 135"/>
                <a:gd name="T13" fmla="*/ 3 h 119"/>
                <a:gd name="T14" fmla="*/ 102 w 135"/>
                <a:gd name="T15" fmla="*/ 7 h 119"/>
                <a:gd name="T16" fmla="*/ 107 w 135"/>
                <a:gd name="T17" fmla="*/ 10 h 119"/>
                <a:gd name="T18" fmla="*/ 113 w 135"/>
                <a:gd name="T19" fmla="*/ 14 h 119"/>
                <a:gd name="T20" fmla="*/ 118 w 135"/>
                <a:gd name="T21" fmla="*/ 18 h 119"/>
                <a:gd name="T22" fmla="*/ 122 w 135"/>
                <a:gd name="T23" fmla="*/ 22 h 119"/>
                <a:gd name="T24" fmla="*/ 126 w 135"/>
                <a:gd name="T25" fmla="*/ 27 h 119"/>
                <a:gd name="T26" fmla="*/ 129 w 135"/>
                <a:gd name="T27" fmla="*/ 32 h 119"/>
                <a:gd name="T28" fmla="*/ 132 w 135"/>
                <a:gd name="T29" fmla="*/ 38 h 119"/>
                <a:gd name="T30" fmla="*/ 133 w 135"/>
                <a:gd name="T31" fmla="*/ 45 h 119"/>
                <a:gd name="T32" fmla="*/ 135 w 135"/>
                <a:gd name="T33" fmla="*/ 51 h 119"/>
                <a:gd name="T34" fmla="*/ 135 w 135"/>
                <a:gd name="T35" fmla="*/ 60 h 119"/>
                <a:gd name="T36" fmla="*/ 135 w 135"/>
                <a:gd name="T37" fmla="*/ 60 h 119"/>
                <a:gd name="T38" fmla="*/ 135 w 135"/>
                <a:gd name="T39" fmla="*/ 67 h 119"/>
                <a:gd name="T40" fmla="*/ 133 w 135"/>
                <a:gd name="T41" fmla="*/ 74 h 119"/>
                <a:gd name="T42" fmla="*/ 132 w 135"/>
                <a:gd name="T43" fmla="*/ 81 h 119"/>
                <a:gd name="T44" fmla="*/ 129 w 135"/>
                <a:gd name="T45" fmla="*/ 87 h 119"/>
                <a:gd name="T46" fmla="*/ 126 w 135"/>
                <a:gd name="T47" fmla="*/ 93 h 119"/>
                <a:gd name="T48" fmla="*/ 122 w 135"/>
                <a:gd name="T49" fmla="*/ 97 h 119"/>
                <a:gd name="T50" fmla="*/ 118 w 135"/>
                <a:gd name="T51" fmla="*/ 101 h 119"/>
                <a:gd name="T52" fmla="*/ 113 w 135"/>
                <a:gd name="T53" fmla="*/ 105 h 119"/>
                <a:gd name="T54" fmla="*/ 107 w 135"/>
                <a:gd name="T55" fmla="*/ 109 h 119"/>
                <a:gd name="T56" fmla="*/ 101 w 135"/>
                <a:gd name="T57" fmla="*/ 112 h 119"/>
                <a:gd name="T58" fmla="*/ 89 w 135"/>
                <a:gd name="T59" fmla="*/ 116 h 119"/>
                <a:gd name="T60" fmla="*/ 74 w 135"/>
                <a:gd name="T61" fmla="*/ 118 h 119"/>
                <a:gd name="T62" fmla="*/ 58 w 135"/>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5" h="119">
                  <a:moveTo>
                    <a:pt x="58" y="119"/>
                  </a:moveTo>
                  <a:lnTo>
                    <a:pt x="0" y="119"/>
                  </a:lnTo>
                  <a:lnTo>
                    <a:pt x="0" y="0"/>
                  </a:lnTo>
                  <a:lnTo>
                    <a:pt x="59" y="0"/>
                  </a:lnTo>
                  <a:lnTo>
                    <a:pt x="59" y="0"/>
                  </a:lnTo>
                  <a:lnTo>
                    <a:pt x="75" y="1"/>
                  </a:lnTo>
                  <a:lnTo>
                    <a:pt x="89" y="3"/>
                  </a:lnTo>
                  <a:lnTo>
                    <a:pt x="102" y="7"/>
                  </a:lnTo>
                  <a:lnTo>
                    <a:pt x="107" y="10"/>
                  </a:lnTo>
                  <a:lnTo>
                    <a:pt x="113" y="14"/>
                  </a:lnTo>
                  <a:lnTo>
                    <a:pt x="118" y="18"/>
                  </a:lnTo>
                  <a:lnTo>
                    <a:pt x="122" y="22"/>
                  </a:lnTo>
                  <a:lnTo>
                    <a:pt x="126" y="27"/>
                  </a:lnTo>
                  <a:lnTo>
                    <a:pt x="129" y="32"/>
                  </a:lnTo>
                  <a:lnTo>
                    <a:pt x="132" y="38"/>
                  </a:lnTo>
                  <a:lnTo>
                    <a:pt x="133" y="45"/>
                  </a:lnTo>
                  <a:lnTo>
                    <a:pt x="135" y="51"/>
                  </a:lnTo>
                  <a:lnTo>
                    <a:pt x="135" y="60"/>
                  </a:lnTo>
                  <a:lnTo>
                    <a:pt x="135" y="60"/>
                  </a:lnTo>
                  <a:lnTo>
                    <a:pt x="135" y="67"/>
                  </a:lnTo>
                  <a:lnTo>
                    <a:pt x="133" y="74"/>
                  </a:lnTo>
                  <a:lnTo>
                    <a:pt x="132" y="81"/>
                  </a:lnTo>
                  <a:lnTo>
                    <a:pt x="129" y="87"/>
                  </a:lnTo>
                  <a:lnTo>
                    <a:pt x="126" y="93"/>
                  </a:lnTo>
                  <a:lnTo>
                    <a:pt x="122" y="97"/>
                  </a:lnTo>
                  <a:lnTo>
                    <a:pt x="118" y="101"/>
                  </a:lnTo>
                  <a:lnTo>
                    <a:pt x="113" y="105"/>
                  </a:lnTo>
                  <a:lnTo>
                    <a:pt x="107" y="109"/>
                  </a:lnTo>
                  <a:lnTo>
                    <a:pt x="101" y="112"/>
                  </a:lnTo>
                  <a:lnTo>
                    <a:pt x="89" y="116"/>
                  </a:lnTo>
                  <a:lnTo>
                    <a:pt x="74" y="118"/>
                  </a:lnTo>
                  <a:lnTo>
                    <a:pt x="58"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val="1998644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AB2B0FD-D228-4671-94DE-D4AE861EB687}"/>
              </a:ext>
            </a:extLst>
          </p:cNvPr>
          <p:cNvSpPr/>
          <p:nvPr/>
        </p:nvSpPr>
        <p:spPr>
          <a:xfrm>
            <a:off x="-4572" y="0"/>
            <a:ext cx="9148572"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2" name="MSIPCMContentMarking" descr="{&quot;HashCode&quot;:-1643147786,&quot;Placement&quot;:&quot;Header&quot;,&quot;Top&quot;:0.0,&quot;Left&quot;:596.322144,&quot;SlideWidth&quot;:720,&quot;SlideHeight&quot;:405}">
            <a:extLst>
              <a:ext uri="{FF2B5EF4-FFF2-40B4-BE49-F238E27FC236}">
                <a16:creationId xmlns:a16="http://schemas.microsoft.com/office/drawing/2014/main" id="{F28AF875-20AA-4C05-B9FC-745092DF9F65}"/>
              </a:ext>
            </a:extLst>
          </p:cNvPr>
          <p:cNvSpPr txBox="1"/>
          <p:nvPr userDrawn="1"/>
        </p:nvSpPr>
        <p:spPr>
          <a:xfrm>
            <a:off x="7573291" y="0"/>
            <a:ext cx="1570709"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a:solidFill>
                  <a:srgbClr val="000000"/>
                </a:solidFill>
                <a:latin typeface="Calibri" panose="020F0502020204030204" pitchFamily="34" charset="0"/>
              </a:rPr>
              <a:t>Documento: YPF-Público</a:t>
            </a:r>
            <a:endParaRPr lang="es-AR" sz="1000" dirty="0" err="1">
              <a:solidFill>
                <a:srgbClr val="000000"/>
              </a:solidFill>
              <a:latin typeface="Calibri" panose="020F0502020204030204" pitchFamily="34" charset="0"/>
            </a:endParaRPr>
          </a:p>
        </p:txBody>
      </p:sp>
      <p:sp>
        <p:nvSpPr>
          <p:cNvPr id="3" name="MSIPCMContentMarking" descr="{&quot;HashCode&quot;:-1619010217,&quot;Placement&quot;:&quot;Footer&quot;,&quot;Top&quot;:384.343,&quot;Left&quot;:596.322144,&quot;SlideWidth&quot;:720,&quot;SlideHeight&quot;:405}">
            <a:extLst>
              <a:ext uri="{FF2B5EF4-FFF2-40B4-BE49-F238E27FC236}">
                <a16:creationId xmlns:a16="http://schemas.microsoft.com/office/drawing/2014/main" id="{3F36DF3E-C47C-461A-8229-9DDF06A8D0BD}"/>
              </a:ext>
            </a:extLst>
          </p:cNvPr>
          <p:cNvSpPr txBox="1"/>
          <p:nvPr userDrawn="1"/>
        </p:nvSpPr>
        <p:spPr>
          <a:xfrm>
            <a:off x="7573291" y="4881156"/>
            <a:ext cx="1570709" cy="262344"/>
          </a:xfrm>
          <a:prstGeom prst="rect">
            <a:avLst/>
          </a:prstGeom>
          <a:noFill/>
        </p:spPr>
        <p:txBody>
          <a:bodyPr vert="horz" wrap="square" lIns="0" tIns="0" rIns="0" bIns="0" rtlCol="0" anchor="ctr" anchorCtr="1">
            <a:spAutoFit/>
          </a:bodyPr>
          <a:lstStyle/>
          <a:p>
            <a:pPr algn="r">
              <a:spcBef>
                <a:spcPts val="0"/>
              </a:spcBef>
              <a:spcAft>
                <a:spcPts val="0"/>
              </a:spcAft>
            </a:pPr>
            <a:r>
              <a:rPr lang="es-AR" sz="1000">
                <a:solidFill>
                  <a:srgbClr val="000000"/>
                </a:solidFill>
                <a:latin typeface="Calibri" panose="020F0502020204030204" pitchFamily="34" charset="0"/>
              </a:rPr>
              <a:t>Documento: YPF-Público</a:t>
            </a:r>
            <a:endParaRPr lang="es-AR" sz="1000" dirty="0" err="1">
              <a:solidFill>
                <a:srgbClr val="000000"/>
              </a:solidFill>
              <a:latin typeface="Calibri" panose="020F0502020204030204" pitchFamily="34" charset="0"/>
            </a:endParaRPr>
          </a:p>
        </p:txBody>
      </p:sp>
    </p:spTree>
    <p:extLst>
      <p:ext uri="{BB962C8B-B14F-4D97-AF65-F5344CB8AC3E}">
        <p14:creationId xmlns:p14="http://schemas.microsoft.com/office/powerpoint/2010/main" val="2727992966"/>
      </p:ext>
    </p:extLst>
  </p:cSld>
  <p:clrMap bg1="lt1" tx1="dk1" bg2="lt2" tx2="dk2" accent1="accent1" accent2="accent2" accent3="accent3" accent4="accent4" accent5="accent5" accent6="accent6" hlink="hlink" folHlink="folHlink"/>
  <p:sldLayoutIdLst>
    <p:sldLayoutId id="2147483759" r:id="rId1"/>
    <p:sldLayoutId id="2147483717" r:id="rId2"/>
    <p:sldLayoutId id="2147483753" r:id="rId3"/>
    <p:sldLayoutId id="2147483796" r:id="rId4"/>
    <p:sldLayoutId id="2147483766" r:id="rId5"/>
    <p:sldLayoutId id="2147483806" r:id="rId6"/>
    <p:sldLayoutId id="2147483798" r:id="rId7"/>
    <p:sldLayoutId id="2147483785" r:id="rId8"/>
    <p:sldLayoutId id="2147483795" r:id="rId9"/>
    <p:sldLayoutId id="2147483763" r:id="rId10"/>
    <p:sldLayoutId id="2147483802" r:id="rId11"/>
    <p:sldLayoutId id="2147483800" r:id="rId12"/>
    <p:sldLayoutId id="2147483786" r:id="rId13"/>
    <p:sldLayoutId id="2147483788" r:id="rId14"/>
    <p:sldLayoutId id="2147483789" r:id="rId15"/>
    <p:sldLayoutId id="2147483790" r:id="rId16"/>
    <p:sldLayoutId id="2147483792" r:id="rId17"/>
    <p:sldLayoutId id="2147483791" r:id="rId18"/>
    <p:sldLayoutId id="2147483799" r:id="rId19"/>
    <p:sldLayoutId id="2147483787" r:id="rId20"/>
    <p:sldLayoutId id="2147483767" r:id="rId21"/>
    <p:sldLayoutId id="2147483739" r:id="rId22"/>
    <p:sldLayoutId id="2147483714" r:id="rId23"/>
    <p:sldLayoutId id="2147483715" r:id="rId24"/>
    <p:sldLayoutId id="2147483737" r:id="rId25"/>
    <p:sldLayoutId id="2147483797" r:id="rId26"/>
    <p:sldLayoutId id="2147483778" r:id="rId27"/>
    <p:sldLayoutId id="2147483804" r:id="rId28"/>
    <p:sldLayoutId id="2147483805" r:id="rId29"/>
  </p:sldLayoutIdLst>
  <p:hf hdr="0" ftr="0" dt="0"/>
  <p:txStyles>
    <p:titleStyle>
      <a:lvl1pPr algn="l" defTabSz="457200" rtl="0" eaLnBrk="1" latinLnBrk="0" hangingPunct="1">
        <a:spcBef>
          <a:spcPct val="0"/>
        </a:spcBef>
        <a:buNone/>
        <a:defRPr sz="1100" b="1" kern="1200">
          <a:solidFill>
            <a:srgbClr val="00B0F0"/>
          </a:solidFill>
          <a:latin typeface="+mj-lt"/>
          <a:ea typeface="+mj-ea"/>
          <a:cs typeface="+mj-cs"/>
        </a:defRPr>
      </a:lvl1pPr>
    </p:titleStyle>
    <p:bodyStyle>
      <a:lvl1pPr marL="182563"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58775" indent="-17621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41338" indent="-160338"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15963" indent="-174625"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898525" indent="-182563" algn="l" defTabSz="457200" rtl="0" eaLnBrk="1" latinLnBrk="0" hangingPunct="1">
        <a:lnSpc>
          <a:spcPct val="100000"/>
        </a:lnSpc>
        <a:spcBef>
          <a:spcPts val="600"/>
        </a:spcBef>
        <a:spcAft>
          <a:spcPts val="0"/>
        </a:spcAft>
        <a:buClr>
          <a:srgbClr val="0067A8"/>
        </a:buClr>
        <a:buSzPct val="95000"/>
        <a:buFont typeface="Lucida Grande"/>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image" Target="../media/image26.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wmf"/><Relationship Id="rId11" Type="http://schemas.openxmlformats.org/officeDocument/2006/relationships/image" Target="../media/image24.png"/><Relationship Id="rId5" Type="http://schemas.openxmlformats.org/officeDocument/2006/relationships/oleObject" Target="../embeddings/oleObject2.bin"/><Relationship Id="rId10" Type="http://schemas.openxmlformats.org/officeDocument/2006/relationships/image" Target="../media/image23.wmf"/><Relationship Id="rId4" Type="http://schemas.openxmlformats.org/officeDocument/2006/relationships/image" Target="../media/image20.wmf"/><Relationship Id="rId9"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ypf-my.sharepoint.com/personal/y155612_grupo_ypf_com/Documents/01%20Plantas/Alquilaci&#243;n/The%20Safe%20Handling%20of%20HF%20Acid%20-%20ESSAR%202012.m4v" TargetMode="External"/><Relationship Id="rId1" Type="http://schemas.openxmlformats.org/officeDocument/2006/relationships/slideLayout" Target="../slideLayouts/slideLayout8.xml"/><Relationship Id="rId5" Type="http://schemas.openxmlformats.org/officeDocument/2006/relationships/image" Target="../media/image47.e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81.wmf"/><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8.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80.wmf"/><Relationship Id="rId4" Type="http://schemas.openxmlformats.org/officeDocument/2006/relationships/image" Target="../media/image77.wmf"/><Relationship Id="rId9" Type="http://schemas.openxmlformats.org/officeDocument/2006/relationships/oleObject" Target="../embeddings/oleObject9.bin"/></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83.wmf"/><Relationship Id="rId5" Type="http://schemas.openxmlformats.org/officeDocument/2006/relationships/oleObject" Target="../embeddings/oleObject12.bin"/><Relationship Id="rId4" Type="http://schemas.openxmlformats.org/officeDocument/2006/relationships/image" Target="../media/image82.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85.wmf"/><Relationship Id="rId5" Type="http://schemas.openxmlformats.org/officeDocument/2006/relationships/oleObject" Target="../embeddings/oleObject14.bin"/><Relationship Id="rId4" Type="http://schemas.openxmlformats.org/officeDocument/2006/relationships/image" Target="../media/image84.wmf"/></Relationships>
</file>

<file path=ppt/slides/_rels/slide74.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87.wmf"/><Relationship Id="rId5" Type="http://schemas.openxmlformats.org/officeDocument/2006/relationships/oleObject" Target="../embeddings/oleObject16.bin"/><Relationship Id="rId4" Type="http://schemas.openxmlformats.org/officeDocument/2006/relationships/image" Target="../media/image86.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89.w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hyperlink" Target="http://upload.wikimedia.org/wikipedia/commons/e/ed/Cyclopentane.svg"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83.xml.rels><?xml version="1.0" encoding="UTF-8" standalone="yes"?>
<Relationships xmlns="http://schemas.openxmlformats.org/package/2006/relationships"><Relationship Id="rId3" Type="http://schemas.openxmlformats.org/officeDocument/2006/relationships/hyperlink" Target="http://upload.wikimedia.org/wikipedia/commons/e/ed/Cyclopentane.svg"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image" Target="../media/image93.wmf"/></Relationships>
</file>

<file path=ppt/slides/_rels/slide85.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98.wmf"/><Relationship Id="rId4" Type="http://schemas.openxmlformats.org/officeDocument/2006/relationships/image" Target="../media/image97.wm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95DB3361-54A6-4649-8CDF-5D73BC5B6E55}"/>
              </a:ext>
            </a:extLst>
          </p:cNvPr>
          <p:cNvSpPr>
            <a:spLocks noGrp="1"/>
          </p:cNvSpPr>
          <p:nvPr>
            <p:ph type="body" sz="quarter" idx="32"/>
          </p:nvPr>
        </p:nvSpPr>
        <p:spPr>
          <a:xfrm>
            <a:off x="294951" y="3470091"/>
            <a:ext cx="5789217" cy="830997"/>
          </a:xfrm>
        </p:spPr>
        <p:txBody>
          <a:bodyPr/>
          <a:lstStyle/>
          <a:p>
            <a:r>
              <a:rPr lang="es-AR" dirty="0" err="1"/>
              <a:t>Area</a:t>
            </a:r>
            <a:r>
              <a:rPr lang="es-AR" dirty="0"/>
              <a:t> G</a:t>
            </a:r>
            <a:br>
              <a:rPr lang="es-AR" dirty="0"/>
            </a:br>
            <a:r>
              <a:rPr lang="es-AR" dirty="0"/>
              <a:t>ETBE – Alquilación- Isomerización</a:t>
            </a:r>
            <a:endParaRPr lang="x-none" dirty="0"/>
          </a:p>
        </p:txBody>
      </p:sp>
      <p:sp>
        <p:nvSpPr>
          <p:cNvPr id="19" name="Text Placeholder 18">
            <a:extLst>
              <a:ext uri="{FF2B5EF4-FFF2-40B4-BE49-F238E27FC236}">
                <a16:creationId xmlns:a16="http://schemas.microsoft.com/office/drawing/2014/main" id="{E6E4437E-E424-1B41-B055-915D3F20E6E5}"/>
              </a:ext>
            </a:extLst>
          </p:cNvPr>
          <p:cNvSpPr>
            <a:spLocks noGrp="1"/>
          </p:cNvSpPr>
          <p:nvPr>
            <p:ph type="body" sz="quarter" idx="33"/>
          </p:nvPr>
        </p:nvSpPr>
        <p:spPr/>
        <p:txBody>
          <a:bodyPr/>
          <a:lstStyle/>
          <a:p>
            <a:r>
              <a:rPr lang="es-AR"/>
              <a:t>2024</a:t>
            </a:r>
            <a:r>
              <a:rPr lang="es-AR">
                <a:solidFill>
                  <a:srgbClr val="0451E4"/>
                </a:solidFill>
              </a:rPr>
              <a:t>- </a:t>
            </a:r>
            <a:r>
              <a:rPr lang="es-AR" dirty="0">
                <a:solidFill>
                  <a:srgbClr val="0451E4"/>
                </a:solidFill>
              </a:rPr>
              <a:t>Procesos</a:t>
            </a:r>
            <a:endParaRPr lang="x-none" dirty="0">
              <a:solidFill>
                <a:srgbClr val="0451E4"/>
              </a:solidFill>
            </a:endParaRPr>
          </a:p>
        </p:txBody>
      </p:sp>
      <p:pic>
        <p:nvPicPr>
          <p:cNvPr id="3" name="2 Marcador de posición de imagen"/>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a:stretch/>
        </p:blipFill>
        <p:spPr>
          <a:xfrm>
            <a:off x="0" y="-16468"/>
            <a:ext cx="9144000" cy="2580683"/>
          </a:xfrm>
        </p:spPr>
      </p:pic>
    </p:spTree>
    <p:extLst>
      <p:ext uri="{BB962C8B-B14F-4D97-AF65-F5344CB8AC3E}">
        <p14:creationId xmlns:p14="http://schemas.microsoft.com/office/powerpoint/2010/main" val="1279236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7EA94D5-5384-4C0B-A880-D4A24775633E}"/>
              </a:ext>
            </a:extLst>
          </p:cNvPr>
          <p:cNvSpPr>
            <a:spLocks noGrp="1"/>
          </p:cNvSpPr>
          <p:nvPr>
            <p:ph type="body" sz="quarter" idx="57"/>
          </p:nvPr>
        </p:nvSpPr>
        <p:spPr/>
        <p:txBody>
          <a:bodyPr/>
          <a:lstStyle/>
          <a:p>
            <a:r>
              <a:rPr lang="es-AR" dirty="0"/>
              <a:t>CATALIZADOR</a:t>
            </a:r>
          </a:p>
        </p:txBody>
      </p:sp>
      <p:sp>
        <p:nvSpPr>
          <p:cNvPr id="3" name="Marcador de texto 2">
            <a:extLst>
              <a:ext uri="{FF2B5EF4-FFF2-40B4-BE49-F238E27FC236}">
                <a16:creationId xmlns:a16="http://schemas.microsoft.com/office/drawing/2014/main" id="{CCBF23F0-3709-4ABF-B9ED-B158B30BEDF6}"/>
              </a:ext>
            </a:extLst>
          </p:cNvPr>
          <p:cNvSpPr>
            <a:spLocks noGrp="1"/>
          </p:cNvSpPr>
          <p:nvPr>
            <p:ph type="body" sz="quarter" idx="58"/>
          </p:nvPr>
        </p:nvSpPr>
        <p:spPr/>
        <p:txBody>
          <a:bodyPr/>
          <a:lstStyle/>
          <a:p>
            <a:pPr marL="171450" indent="-171450">
              <a:buFont typeface="Arial" panose="020B0604020202020204" pitchFamily="34" charset="0"/>
              <a:buChar char="•"/>
            </a:pPr>
            <a:r>
              <a:rPr lang="es-AR" dirty="0"/>
              <a:t>Resina de ácido sulfónico fuerte</a:t>
            </a:r>
          </a:p>
          <a:p>
            <a:pPr marL="171450" indent="-171450">
              <a:buFont typeface="Arial" panose="020B0604020202020204" pitchFamily="34" charset="0"/>
              <a:buChar char="•"/>
            </a:pPr>
            <a:r>
              <a:rPr lang="es-AR" dirty="0"/>
              <a:t>Resina de intercambio catiónico </a:t>
            </a:r>
            <a:r>
              <a:rPr lang="es-AR" dirty="0" err="1"/>
              <a:t>macroporosa</a:t>
            </a:r>
            <a:endParaRPr lang="es-AR" dirty="0"/>
          </a:p>
          <a:p>
            <a:pPr marL="171450" indent="-171450">
              <a:buFont typeface="Arial" panose="020B0604020202020204" pitchFamily="34" charset="0"/>
              <a:buChar char="•"/>
            </a:pPr>
            <a:r>
              <a:rPr lang="es-AR" dirty="0"/>
              <a:t>El tamaño típico de la resina es 0,5 + 0,03 mm</a:t>
            </a:r>
          </a:p>
          <a:p>
            <a:pPr marL="171450" indent="-171450">
              <a:buFont typeface="Arial" panose="020B0604020202020204" pitchFamily="34" charset="0"/>
              <a:buChar char="•"/>
            </a:pPr>
            <a:r>
              <a:rPr lang="es-AR" dirty="0"/>
              <a:t>Forma esférica</a:t>
            </a:r>
          </a:p>
          <a:p>
            <a:pPr marL="171450" indent="-171450">
              <a:buFont typeface="Arial" panose="020B0604020202020204" pitchFamily="34" charset="0"/>
              <a:buChar char="•"/>
            </a:pPr>
            <a:r>
              <a:rPr lang="es-AR" dirty="0"/>
              <a:t>Capacidad de retención de agua ~ 50-55 % de peso</a:t>
            </a:r>
          </a:p>
          <a:p>
            <a:pPr marL="171450" indent="-171450">
              <a:buFont typeface="Arial" panose="020B0604020202020204" pitchFamily="34" charset="0"/>
              <a:buChar char="•"/>
            </a:pPr>
            <a:r>
              <a:rPr lang="es-AR" dirty="0"/>
              <a:t>Esferas opacas duras</a:t>
            </a:r>
          </a:p>
        </p:txBody>
      </p:sp>
      <p:sp>
        <p:nvSpPr>
          <p:cNvPr id="4" name="Marcador de número de diapositiva 3">
            <a:extLst>
              <a:ext uri="{FF2B5EF4-FFF2-40B4-BE49-F238E27FC236}">
                <a16:creationId xmlns:a16="http://schemas.microsoft.com/office/drawing/2014/main" id="{2418EB81-C9BB-4801-A8B0-C958DC3935F6}"/>
              </a:ext>
            </a:extLst>
          </p:cNvPr>
          <p:cNvSpPr>
            <a:spLocks noGrp="1"/>
          </p:cNvSpPr>
          <p:nvPr>
            <p:ph type="sldNum" sz="quarter" idx="4"/>
          </p:nvPr>
        </p:nvSpPr>
        <p:spPr/>
        <p:txBody>
          <a:bodyPr/>
          <a:lstStyle/>
          <a:p>
            <a:fld id="{5482B5CA-E49D-6744-8292-DFBC6A05FD3C}" type="slidenum">
              <a:rPr lang="en-US" smtClean="0"/>
              <a:pPr/>
              <a:t>10</a:t>
            </a:fld>
            <a:endParaRPr lang="en-US" dirty="0"/>
          </a:p>
        </p:txBody>
      </p:sp>
      <p:sp>
        <p:nvSpPr>
          <p:cNvPr id="5" name="Marcador de texto 4">
            <a:extLst>
              <a:ext uri="{FF2B5EF4-FFF2-40B4-BE49-F238E27FC236}">
                <a16:creationId xmlns:a16="http://schemas.microsoft.com/office/drawing/2014/main" id="{6143906C-A7CD-4EA8-AF60-F2DCA15223BB}"/>
              </a:ext>
            </a:extLst>
          </p:cNvPr>
          <p:cNvSpPr>
            <a:spLocks noGrp="1"/>
          </p:cNvSpPr>
          <p:nvPr>
            <p:ph type="body" sz="quarter" idx="56"/>
          </p:nvPr>
        </p:nvSpPr>
        <p:spPr/>
        <p:txBody>
          <a:bodyPr/>
          <a:lstStyle/>
          <a:p>
            <a:r>
              <a:rPr lang="es-AR" dirty="0"/>
              <a:t>ETBE</a:t>
            </a:r>
          </a:p>
        </p:txBody>
      </p:sp>
      <p:sp>
        <p:nvSpPr>
          <p:cNvPr id="7" name="CuadroTexto 6">
            <a:extLst>
              <a:ext uri="{FF2B5EF4-FFF2-40B4-BE49-F238E27FC236}">
                <a16:creationId xmlns:a16="http://schemas.microsoft.com/office/drawing/2014/main" id="{FAA96660-3B87-4A1C-B6C4-156150142880}"/>
              </a:ext>
            </a:extLst>
          </p:cNvPr>
          <p:cNvSpPr txBox="1"/>
          <p:nvPr/>
        </p:nvSpPr>
        <p:spPr>
          <a:xfrm>
            <a:off x="205040" y="3003798"/>
            <a:ext cx="7535312" cy="1892826"/>
          </a:xfrm>
          <a:prstGeom prst="rect">
            <a:avLst/>
          </a:prstGeom>
          <a:noFill/>
        </p:spPr>
        <p:txBody>
          <a:bodyPr wrap="square">
            <a:spAutoFit/>
          </a:bodyPr>
          <a:lstStyle/>
          <a:p>
            <a:pPr defTabSz="457200">
              <a:spcBef>
                <a:spcPts val="600"/>
              </a:spcBef>
              <a:buClr>
                <a:srgbClr val="0067A8"/>
              </a:buClr>
              <a:buSzPct val="95000"/>
            </a:pPr>
            <a:r>
              <a:rPr lang="es-AR" sz="1200" b="1" dirty="0">
                <a:solidFill>
                  <a:srgbClr val="0451E4"/>
                </a:solidFill>
                <a:latin typeface="Arial" panose="020B0604020202020204" pitchFamily="34" charset="0"/>
                <a:cs typeface="Arial" panose="020B0604020202020204" pitchFamily="34" charset="0"/>
              </a:rPr>
              <a:t>VENENOS DE RESINA ETBE</a:t>
            </a:r>
          </a:p>
          <a:p>
            <a:pPr defTabSz="457200">
              <a:spcBef>
                <a:spcPts val="600"/>
              </a:spcBef>
              <a:buClr>
                <a:srgbClr val="0067A8"/>
              </a:buClr>
              <a:buSzPct val="95000"/>
            </a:pPr>
            <a:endParaRPr lang="es-AR" sz="1200" b="1" dirty="0">
              <a:solidFill>
                <a:srgbClr val="0451E4"/>
              </a:solidFill>
              <a:latin typeface="Arial" panose="020B0604020202020204" pitchFamily="34" charset="0"/>
              <a:cs typeface="Arial" panose="020B0604020202020204" pitchFamily="34" charset="0"/>
            </a:endParaRPr>
          </a:p>
          <a:p>
            <a:r>
              <a:rPr lang="es-AR" sz="1100" dirty="0"/>
              <a:t>• Los compuestos básicos acortan la vida útil de la resina</a:t>
            </a:r>
          </a:p>
          <a:p>
            <a:endParaRPr lang="es-AR" sz="1100" dirty="0"/>
          </a:p>
          <a:p>
            <a:r>
              <a:rPr lang="es-AR" sz="1100" dirty="0"/>
              <a:t>• Los iones metálicos se pueden adsorber y acortar la vida útil de la resina</a:t>
            </a:r>
          </a:p>
          <a:p>
            <a:endParaRPr lang="es-AR" sz="1100" dirty="0"/>
          </a:p>
          <a:p>
            <a:r>
              <a:rPr lang="es-AR" sz="1100" dirty="0"/>
              <a:t>• Las altas temperaturas pueden provocar la </a:t>
            </a:r>
            <a:r>
              <a:rPr lang="es-AR" sz="1100" dirty="0" err="1"/>
              <a:t>desulfonación</a:t>
            </a:r>
            <a:r>
              <a:rPr lang="es-AR" sz="1100" dirty="0"/>
              <a:t> de la resina.</a:t>
            </a:r>
          </a:p>
          <a:p>
            <a:endParaRPr lang="es-AR" sz="1100" dirty="0"/>
          </a:p>
          <a:p>
            <a:r>
              <a:rPr lang="es-AR" sz="1100" dirty="0"/>
              <a:t>• Los </a:t>
            </a:r>
            <a:r>
              <a:rPr lang="es-AR" sz="1100" dirty="0" err="1"/>
              <a:t>recubridores</a:t>
            </a:r>
            <a:r>
              <a:rPr lang="es-AR" sz="1100" dirty="0"/>
              <a:t> (aceites pesados, grasas, ceras y polímeros) provocan la desactivación a través del ensuciamiento de la superficie de la resina.</a:t>
            </a:r>
          </a:p>
        </p:txBody>
      </p:sp>
      <p:pic>
        <p:nvPicPr>
          <p:cNvPr id="8" name="Imagen 7">
            <a:extLst>
              <a:ext uri="{FF2B5EF4-FFF2-40B4-BE49-F238E27FC236}">
                <a16:creationId xmlns:a16="http://schemas.microsoft.com/office/drawing/2014/main" id="{5475B01F-F2C4-4166-86D9-BD69D83ADDA9}"/>
              </a:ext>
            </a:extLst>
          </p:cNvPr>
          <p:cNvPicPr>
            <a:picLocks noChangeAspect="1"/>
          </p:cNvPicPr>
          <p:nvPr/>
        </p:nvPicPr>
        <p:blipFill>
          <a:blip r:embed="rId2"/>
          <a:stretch>
            <a:fillRect/>
          </a:stretch>
        </p:blipFill>
        <p:spPr>
          <a:xfrm>
            <a:off x="4355163" y="1023701"/>
            <a:ext cx="3787439" cy="1842669"/>
          </a:xfrm>
          <a:prstGeom prst="rect">
            <a:avLst/>
          </a:prstGeom>
        </p:spPr>
      </p:pic>
    </p:spTree>
    <p:extLst>
      <p:ext uri="{BB962C8B-B14F-4D97-AF65-F5344CB8AC3E}">
        <p14:creationId xmlns:p14="http://schemas.microsoft.com/office/powerpoint/2010/main" val="2770439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732FCD2-8231-409F-A343-1E4232B6D2A2}"/>
              </a:ext>
            </a:extLst>
          </p:cNvPr>
          <p:cNvSpPr>
            <a:spLocks noGrp="1"/>
          </p:cNvSpPr>
          <p:nvPr>
            <p:ph type="body" sz="quarter" idx="57"/>
          </p:nvPr>
        </p:nvSpPr>
        <p:spPr>
          <a:xfrm>
            <a:off x="137635" y="597903"/>
            <a:ext cx="8807356" cy="288553"/>
          </a:xfrm>
        </p:spPr>
        <p:txBody>
          <a:bodyPr/>
          <a:lstStyle/>
          <a:p>
            <a:r>
              <a:rPr lang="es-AR" dirty="0"/>
              <a:t>Diagrama PFD</a:t>
            </a:r>
          </a:p>
        </p:txBody>
      </p:sp>
      <p:sp>
        <p:nvSpPr>
          <p:cNvPr id="4" name="Marcador de texto 3">
            <a:extLst>
              <a:ext uri="{FF2B5EF4-FFF2-40B4-BE49-F238E27FC236}">
                <a16:creationId xmlns:a16="http://schemas.microsoft.com/office/drawing/2014/main" id="{DAFED1BD-294C-4F13-AC2D-7498D4FB9E5E}"/>
              </a:ext>
            </a:extLst>
          </p:cNvPr>
          <p:cNvSpPr>
            <a:spLocks noGrp="1"/>
          </p:cNvSpPr>
          <p:nvPr>
            <p:ph type="body" sz="quarter" idx="58"/>
          </p:nvPr>
        </p:nvSpPr>
        <p:spPr/>
        <p:txBody>
          <a:bodyPr/>
          <a:lstStyle/>
          <a:p>
            <a:endParaRPr lang="es-AR" dirty="0"/>
          </a:p>
        </p:txBody>
      </p:sp>
      <p:sp>
        <p:nvSpPr>
          <p:cNvPr id="27650" name="Rectangle 34">
            <a:extLst>
              <a:ext uri="{FF2B5EF4-FFF2-40B4-BE49-F238E27FC236}">
                <a16:creationId xmlns:a16="http://schemas.microsoft.com/office/drawing/2014/main" id="{1F779048-30E9-4A2F-9CA5-703736018408}"/>
              </a:ext>
            </a:extLst>
          </p:cNvPr>
          <p:cNvSpPr>
            <a:spLocks noGrp="1" noChangeArrowheads="1"/>
          </p:cNvSpPr>
          <p:nvPr>
            <p:ph type="sldNum"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200" b="1">
                <a:solidFill>
                  <a:schemeClr val="tx1"/>
                </a:solidFill>
                <a:latin typeface="Arial" panose="020B0604020202020204" pitchFamily="34" charset="0"/>
              </a:defRPr>
            </a:lvl1pPr>
            <a:lvl2pPr marL="557213" indent="-214313" algn="ctr">
              <a:defRPr sz="1200" b="1">
                <a:solidFill>
                  <a:schemeClr val="tx1"/>
                </a:solidFill>
                <a:latin typeface="Arial" panose="020B0604020202020204" pitchFamily="34" charset="0"/>
              </a:defRPr>
            </a:lvl2pPr>
            <a:lvl3pPr marL="857250" indent="-171450" algn="ctr">
              <a:defRPr sz="1200" b="1">
                <a:solidFill>
                  <a:schemeClr val="tx1"/>
                </a:solidFill>
                <a:latin typeface="Arial" panose="020B0604020202020204" pitchFamily="34" charset="0"/>
              </a:defRPr>
            </a:lvl3pPr>
            <a:lvl4pPr marL="1200150" indent="-171450" algn="ctr">
              <a:defRPr sz="1200" b="1">
                <a:solidFill>
                  <a:schemeClr val="tx1"/>
                </a:solidFill>
                <a:latin typeface="Arial" panose="020B0604020202020204" pitchFamily="34" charset="0"/>
              </a:defRPr>
            </a:lvl4pPr>
            <a:lvl5pPr marL="1543050" indent="-171450" algn="ctr">
              <a:defRPr sz="1200" b="1">
                <a:solidFill>
                  <a:schemeClr val="tx1"/>
                </a:solidFill>
                <a:latin typeface="Arial" panose="020B0604020202020204" pitchFamily="34" charset="0"/>
              </a:defRPr>
            </a:lvl5pPr>
            <a:lvl6pPr marL="1885950" indent="-171450" algn="ctr" eaLnBrk="0" fontAlgn="base" hangingPunct="0">
              <a:spcBef>
                <a:spcPct val="0"/>
              </a:spcBef>
              <a:spcAft>
                <a:spcPct val="0"/>
              </a:spcAft>
              <a:defRPr sz="1200" b="1">
                <a:solidFill>
                  <a:schemeClr val="tx1"/>
                </a:solidFill>
                <a:latin typeface="Arial" panose="020B0604020202020204" pitchFamily="34" charset="0"/>
              </a:defRPr>
            </a:lvl6pPr>
            <a:lvl7pPr marL="2228850" indent="-171450" algn="ctr" eaLnBrk="0" fontAlgn="base" hangingPunct="0">
              <a:spcBef>
                <a:spcPct val="0"/>
              </a:spcBef>
              <a:spcAft>
                <a:spcPct val="0"/>
              </a:spcAft>
              <a:defRPr sz="1200" b="1">
                <a:solidFill>
                  <a:schemeClr val="tx1"/>
                </a:solidFill>
                <a:latin typeface="Arial" panose="020B0604020202020204" pitchFamily="34" charset="0"/>
              </a:defRPr>
            </a:lvl7pPr>
            <a:lvl8pPr marL="2571750" indent="-171450" algn="ctr" eaLnBrk="0" fontAlgn="base" hangingPunct="0">
              <a:spcBef>
                <a:spcPct val="0"/>
              </a:spcBef>
              <a:spcAft>
                <a:spcPct val="0"/>
              </a:spcAft>
              <a:defRPr sz="1200" b="1">
                <a:solidFill>
                  <a:schemeClr val="tx1"/>
                </a:solidFill>
                <a:latin typeface="Arial" panose="020B0604020202020204" pitchFamily="34" charset="0"/>
              </a:defRPr>
            </a:lvl8pPr>
            <a:lvl9pPr marL="2914650" indent="-171450" algn="ctr" eaLnBrk="0" fontAlgn="base" hangingPunct="0">
              <a:spcBef>
                <a:spcPct val="0"/>
              </a:spcBef>
              <a:spcAft>
                <a:spcPct val="0"/>
              </a:spcAft>
              <a:defRPr sz="1200" b="1">
                <a:solidFill>
                  <a:schemeClr val="tx1"/>
                </a:solidFill>
                <a:latin typeface="Arial" panose="020B0604020202020204" pitchFamily="34" charset="0"/>
              </a:defRPr>
            </a:lvl9pPr>
          </a:lstStyle>
          <a:p>
            <a:pPr algn="r"/>
            <a:fld id="{B9DCC38C-BD8B-44F2-8D7A-F3139E73B62C}" type="slidenum">
              <a:rPr lang="es-ES" altLang="es-AR" sz="900" b="0"/>
              <a:pPr algn="r"/>
              <a:t>11</a:t>
            </a:fld>
            <a:endParaRPr lang="es-ES" altLang="es-AR" sz="900" b="0"/>
          </a:p>
        </p:txBody>
      </p:sp>
      <p:sp>
        <p:nvSpPr>
          <p:cNvPr id="2" name="Marcador de texto 1">
            <a:extLst>
              <a:ext uri="{FF2B5EF4-FFF2-40B4-BE49-F238E27FC236}">
                <a16:creationId xmlns:a16="http://schemas.microsoft.com/office/drawing/2014/main" id="{CBF281EC-C45A-4D1E-8750-8205BA2C2A8F}"/>
              </a:ext>
            </a:extLst>
          </p:cNvPr>
          <p:cNvSpPr>
            <a:spLocks noGrp="1"/>
          </p:cNvSpPr>
          <p:nvPr>
            <p:ph type="body" sz="quarter" idx="56"/>
          </p:nvPr>
        </p:nvSpPr>
        <p:spPr/>
        <p:txBody>
          <a:bodyPr/>
          <a:lstStyle/>
          <a:p>
            <a:r>
              <a:rPr lang="es-AR" dirty="0"/>
              <a:t>ETBE</a:t>
            </a:r>
          </a:p>
        </p:txBody>
      </p:sp>
      <p:pic>
        <p:nvPicPr>
          <p:cNvPr id="6" name="Imagen 5">
            <a:extLst>
              <a:ext uri="{FF2B5EF4-FFF2-40B4-BE49-F238E27FC236}">
                <a16:creationId xmlns:a16="http://schemas.microsoft.com/office/drawing/2014/main" id="{3B7FB442-AFD1-4E71-BE34-687580AB4F6D}"/>
              </a:ext>
            </a:extLst>
          </p:cNvPr>
          <p:cNvPicPr>
            <a:picLocks noChangeAspect="1"/>
          </p:cNvPicPr>
          <p:nvPr/>
        </p:nvPicPr>
        <p:blipFill>
          <a:blip r:embed="rId3"/>
          <a:stretch>
            <a:fillRect/>
          </a:stretch>
        </p:blipFill>
        <p:spPr>
          <a:xfrm>
            <a:off x="25038" y="915802"/>
            <a:ext cx="9144000" cy="3154849"/>
          </a:xfrm>
          <a:prstGeom prst="rect">
            <a:avLst/>
          </a:prstGeom>
        </p:spPr>
      </p:pic>
      <p:sp>
        <p:nvSpPr>
          <p:cNvPr id="5" name="Rectángulo: esquinas redondeadas 4">
            <a:extLst>
              <a:ext uri="{FF2B5EF4-FFF2-40B4-BE49-F238E27FC236}">
                <a16:creationId xmlns:a16="http://schemas.microsoft.com/office/drawing/2014/main" id="{C108A1DA-CE3C-8321-DDC0-DEC3DFD01BA9}"/>
              </a:ext>
            </a:extLst>
          </p:cNvPr>
          <p:cNvSpPr/>
          <p:nvPr/>
        </p:nvSpPr>
        <p:spPr>
          <a:xfrm>
            <a:off x="0" y="771550"/>
            <a:ext cx="2862179" cy="3519841"/>
          </a:xfrm>
          <a:prstGeom prst="roundRect">
            <a:avLst>
              <a:gd name="adj" fmla="val 6206"/>
            </a:avLst>
          </a:prstGeom>
          <a:solidFill>
            <a:schemeClr val="accent3">
              <a:lumMod val="20000"/>
              <a:lumOff val="80000"/>
              <a:alpha val="4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AR" dirty="0"/>
          </a:p>
        </p:txBody>
      </p:sp>
      <p:sp>
        <p:nvSpPr>
          <p:cNvPr id="7" name="Rectángulo 6">
            <a:extLst>
              <a:ext uri="{FF2B5EF4-FFF2-40B4-BE49-F238E27FC236}">
                <a16:creationId xmlns:a16="http://schemas.microsoft.com/office/drawing/2014/main" id="{BC1FAFFF-8377-B3D1-1518-15ABD32B7988}"/>
              </a:ext>
            </a:extLst>
          </p:cNvPr>
          <p:cNvSpPr/>
          <p:nvPr/>
        </p:nvSpPr>
        <p:spPr>
          <a:xfrm>
            <a:off x="539552" y="4364576"/>
            <a:ext cx="1569660" cy="369332"/>
          </a:xfrm>
          <a:prstGeom prst="rect">
            <a:avLst/>
          </a:prstGeom>
          <a:solidFill>
            <a:schemeClr val="accent3">
              <a:lumMod val="50000"/>
            </a:schemeClr>
          </a:solidFill>
        </p:spPr>
        <p:txBody>
          <a:bodyPr wrap="none">
            <a:spAutoFit/>
          </a:bodyPr>
          <a:lstStyle/>
          <a:p>
            <a:r>
              <a:rPr lang="es-AR" dirty="0">
                <a:solidFill>
                  <a:schemeClr val="bg1"/>
                </a:solidFill>
              </a:rPr>
              <a:t>Alimentación</a:t>
            </a:r>
            <a:r>
              <a:rPr lang="es-AR" dirty="0"/>
              <a:t> </a:t>
            </a:r>
          </a:p>
        </p:txBody>
      </p:sp>
      <p:sp>
        <p:nvSpPr>
          <p:cNvPr id="8" name="Rectángulo: esquinas redondeadas 7">
            <a:extLst>
              <a:ext uri="{FF2B5EF4-FFF2-40B4-BE49-F238E27FC236}">
                <a16:creationId xmlns:a16="http://schemas.microsoft.com/office/drawing/2014/main" id="{5567F3F5-6154-CEA8-8496-4E5A5B198FED}"/>
              </a:ext>
            </a:extLst>
          </p:cNvPr>
          <p:cNvSpPr/>
          <p:nvPr/>
        </p:nvSpPr>
        <p:spPr>
          <a:xfrm>
            <a:off x="2843807" y="771550"/>
            <a:ext cx="2448273" cy="3519841"/>
          </a:xfrm>
          <a:prstGeom prst="roundRect">
            <a:avLst>
              <a:gd name="adj" fmla="val 6206"/>
            </a:avLst>
          </a:prstGeom>
          <a:solidFill>
            <a:srgbClr val="8EB4E3">
              <a:alpha val="25882"/>
            </a:srgbClr>
          </a:solidFill>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AR"/>
          </a:p>
        </p:txBody>
      </p:sp>
      <p:sp>
        <p:nvSpPr>
          <p:cNvPr id="9" name="Rectángulo 8">
            <a:extLst>
              <a:ext uri="{FF2B5EF4-FFF2-40B4-BE49-F238E27FC236}">
                <a16:creationId xmlns:a16="http://schemas.microsoft.com/office/drawing/2014/main" id="{A2B72603-B30F-7FA6-00FB-35A3C541A00D}"/>
              </a:ext>
            </a:extLst>
          </p:cNvPr>
          <p:cNvSpPr/>
          <p:nvPr/>
        </p:nvSpPr>
        <p:spPr>
          <a:xfrm>
            <a:off x="3328303" y="4371950"/>
            <a:ext cx="1210588" cy="369332"/>
          </a:xfrm>
          <a:prstGeom prst="rect">
            <a:avLst/>
          </a:prstGeom>
          <a:solidFill>
            <a:srgbClr val="005FB5"/>
          </a:solidFill>
        </p:spPr>
        <p:txBody>
          <a:bodyPr wrap="none">
            <a:spAutoFit/>
          </a:bodyPr>
          <a:lstStyle/>
          <a:p>
            <a:r>
              <a:rPr lang="es-AR" dirty="0">
                <a:solidFill>
                  <a:schemeClr val="bg1"/>
                </a:solidFill>
              </a:rPr>
              <a:t>Reacción</a:t>
            </a:r>
            <a:r>
              <a:rPr lang="es-AR" dirty="0"/>
              <a:t> </a:t>
            </a:r>
          </a:p>
        </p:txBody>
      </p:sp>
      <p:sp>
        <p:nvSpPr>
          <p:cNvPr id="10" name="Rectángulo: esquinas redondeadas 9">
            <a:extLst>
              <a:ext uri="{FF2B5EF4-FFF2-40B4-BE49-F238E27FC236}">
                <a16:creationId xmlns:a16="http://schemas.microsoft.com/office/drawing/2014/main" id="{977D62EC-40FB-F7FE-ECDC-5D072466DCFB}"/>
              </a:ext>
            </a:extLst>
          </p:cNvPr>
          <p:cNvSpPr/>
          <p:nvPr/>
        </p:nvSpPr>
        <p:spPr>
          <a:xfrm>
            <a:off x="5310356" y="778295"/>
            <a:ext cx="3833644" cy="3519841"/>
          </a:xfrm>
          <a:prstGeom prst="roundRect">
            <a:avLst>
              <a:gd name="adj" fmla="val 6206"/>
            </a:avLst>
          </a:prstGeom>
          <a:solidFill>
            <a:srgbClr val="F2DCDB">
              <a:alpha val="30980"/>
            </a:srgbClr>
          </a:solidFill>
          <a:ln>
            <a:solidFill>
              <a:schemeClr val="accent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
        <p:nvSpPr>
          <p:cNvPr id="11" name="Rectángulo 10">
            <a:extLst>
              <a:ext uri="{FF2B5EF4-FFF2-40B4-BE49-F238E27FC236}">
                <a16:creationId xmlns:a16="http://schemas.microsoft.com/office/drawing/2014/main" id="{A4820890-6DD2-D504-DADB-EBA5F6E7BA6B}"/>
              </a:ext>
            </a:extLst>
          </p:cNvPr>
          <p:cNvSpPr/>
          <p:nvPr/>
        </p:nvSpPr>
        <p:spPr>
          <a:xfrm>
            <a:off x="6804248" y="4291391"/>
            <a:ext cx="1223412" cy="369332"/>
          </a:xfrm>
          <a:prstGeom prst="rect">
            <a:avLst/>
          </a:prstGeom>
          <a:solidFill>
            <a:schemeClr val="accent2">
              <a:lumMod val="75000"/>
            </a:schemeClr>
          </a:solidFill>
        </p:spPr>
        <p:txBody>
          <a:bodyPr wrap="none">
            <a:spAutoFit/>
          </a:bodyPr>
          <a:lstStyle/>
          <a:p>
            <a:r>
              <a:rPr lang="es-AR" dirty="0">
                <a:solidFill>
                  <a:schemeClr val="bg1"/>
                </a:solidFill>
              </a:rPr>
              <a:t>Productos</a:t>
            </a:r>
          </a:p>
        </p:txBody>
      </p:sp>
    </p:spTree>
    <p:extLst>
      <p:ext uri="{BB962C8B-B14F-4D97-AF65-F5344CB8AC3E}">
        <p14:creationId xmlns:p14="http://schemas.microsoft.com/office/powerpoint/2010/main" val="423621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25FCA70F-2775-44BB-80C8-69F4146C11D2}"/>
              </a:ext>
            </a:extLst>
          </p:cNvPr>
          <p:cNvSpPr>
            <a:spLocks noGrp="1"/>
          </p:cNvSpPr>
          <p:nvPr>
            <p:ph type="body" sz="quarter" idx="57"/>
          </p:nvPr>
        </p:nvSpPr>
        <p:spPr/>
        <p:txBody>
          <a:bodyPr/>
          <a:lstStyle/>
          <a:p>
            <a:r>
              <a:rPr lang="es-AR" dirty="0"/>
              <a:t>Variables Operativas</a:t>
            </a:r>
          </a:p>
          <a:p>
            <a:endParaRPr lang="es-AR" dirty="0"/>
          </a:p>
        </p:txBody>
      </p:sp>
      <p:sp>
        <p:nvSpPr>
          <p:cNvPr id="37890" name="Rectangle 34">
            <a:extLst>
              <a:ext uri="{FF2B5EF4-FFF2-40B4-BE49-F238E27FC236}">
                <a16:creationId xmlns:a16="http://schemas.microsoft.com/office/drawing/2014/main" id="{541BC572-5321-46DD-BCA7-8CCEEEA1507F}"/>
              </a:ext>
            </a:extLst>
          </p:cNvPr>
          <p:cNvSpPr>
            <a:spLocks noGrp="1" noChangeArrowheads="1"/>
          </p:cNvSpPr>
          <p:nvPr>
            <p:ph type="sldNum"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200" b="1">
                <a:solidFill>
                  <a:schemeClr val="tx1"/>
                </a:solidFill>
                <a:latin typeface="Arial" panose="020B0604020202020204" pitchFamily="34" charset="0"/>
              </a:defRPr>
            </a:lvl1pPr>
            <a:lvl2pPr marL="557213" indent="-214313" algn="ctr">
              <a:defRPr sz="1200" b="1">
                <a:solidFill>
                  <a:schemeClr val="tx1"/>
                </a:solidFill>
                <a:latin typeface="Arial" panose="020B0604020202020204" pitchFamily="34" charset="0"/>
              </a:defRPr>
            </a:lvl2pPr>
            <a:lvl3pPr marL="857250" indent="-171450" algn="ctr">
              <a:defRPr sz="1200" b="1">
                <a:solidFill>
                  <a:schemeClr val="tx1"/>
                </a:solidFill>
                <a:latin typeface="Arial" panose="020B0604020202020204" pitchFamily="34" charset="0"/>
              </a:defRPr>
            </a:lvl3pPr>
            <a:lvl4pPr marL="1200150" indent="-171450" algn="ctr">
              <a:defRPr sz="1200" b="1">
                <a:solidFill>
                  <a:schemeClr val="tx1"/>
                </a:solidFill>
                <a:latin typeface="Arial" panose="020B0604020202020204" pitchFamily="34" charset="0"/>
              </a:defRPr>
            </a:lvl4pPr>
            <a:lvl5pPr marL="1543050" indent="-171450" algn="ctr">
              <a:defRPr sz="1200" b="1">
                <a:solidFill>
                  <a:schemeClr val="tx1"/>
                </a:solidFill>
                <a:latin typeface="Arial" panose="020B0604020202020204" pitchFamily="34" charset="0"/>
              </a:defRPr>
            </a:lvl5pPr>
            <a:lvl6pPr marL="1885950" indent="-171450" algn="ctr" eaLnBrk="0" fontAlgn="base" hangingPunct="0">
              <a:spcBef>
                <a:spcPct val="0"/>
              </a:spcBef>
              <a:spcAft>
                <a:spcPct val="0"/>
              </a:spcAft>
              <a:defRPr sz="1200" b="1">
                <a:solidFill>
                  <a:schemeClr val="tx1"/>
                </a:solidFill>
                <a:latin typeface="Arial" panose="020B0604020202020204" pitchFamily="34" charset="0"/>
              </a:defRPr>
            </a:lvl6pPr>
            <a:lvl7pPr marL="2228850" indent="-171450" algn="ctr" eaLnBrk="0" fontAlgn="base" hangingPunct="0">
              <a:spcBef>
                <a:spcPct val="0"/>
              </a:spcBef>
              <a:spcAft>
                <a:spcPct val="0"/>
              </a:spcAft>
              <a:defRPr sz="1200" b="1">
                <a:solidFill>
                  <a:schemeClr val="tx1"/>
                </a:solidFill>
                <a:latin typeface="Arial" panose="020B0604020202020204" pitchFamily="34" charset="0"/>
              </a:defRPr>
            </a:lvl7pPr>
            <a:lvl8pPr marL="2571750" indent="-171450" algn="ctr" eaLnBrk="0" fontAlgn="base" hangingPunct="0">
              <a:spcBef>
                <a:spcPct val="0"/>
              </a:spcBef>
              <a:spcAft>
                <a:spcPct val="0"/>
              </a:spcAft>
              <a:defRPr sz="1200" b="1">
                <a:solidFill>
                  <a:schemeClr val="tx1"/>
                </a:solidFill>
                <a:latin typeface="Arial" panose="020B0604020202020204" pitchFamily="34" charset="0"/>
              </a:defRPr>
            </a:lvl8pPr>
            <a:lvl9pPr marL="2914650" indent="-171450" algn="ctr" eaLnBrk="0" fontAlgn="base" hangingPunct="0">
              <a:spcBef>
                <a:spcPct val="0"/>
              </a:spcBef>
              <a:spcAft>
                <a:spcPct val="0"/>
              </a:spcAft>
              <a:defRPr sz="1200" b="1">
                <a:solidFill>
                  <a:schemeClr val="tx1"/>
                </a:solidFill>
                <a:latin typeface="Arial" panose="020B0604020202020204" pitchFamily="34" charset="0"/>
              </a:defRPr>
            </a:lvl9pPr>
          </a:lstStyle>
          <a:p>
            <a:pPr algn="r"/>
            <a:fld id="{9729CB49-65E4-43C4-8B4D-0B2712F440AC}" type="slidenum">
              <a:rPr lang="es-ES" altLang="es-AR" sz="900" b="0"/>
              <a:pPr algn="r"/>
              <a:t>12</a:t>
            </a:fld>
            <a:endParaRPr lang="es-ES" altLang="es-AR" sz="900" b="0"/>
          </a:p>
        </p:txBody>
      </p:sp>
      <p:sp>
        <p:nvSpPr>
          <p:cNvPr id="2" name="Marcador de texto 1">
            <a:extLst>
              <a:ext uri="{FF2B5EF4-FFF2-40B4-BE49-F238E27FC236}">
                <a16:creationId xmlns:a16="http://schemas.microsoft.com/office/drawing/2014/main" id="{492AFDB1-4071-4E18-B932-47912B12B2AA}"/>
              </a:ext>
            </a:extLst>
          </p:cNvPr>
          <p:cNvSpPr>
            <a:spLocks noGrp="1"/>
          </p:cNvSpPr>
          <p:nvPr>
            <p:ph type="body" sz="quarter" idx="56"/>
          </p:nvPr>
        </p:nvSpPr>
        <p:spPr/>
        <p:txBody>
          <a:bodyPr/>
          <a:lstStyle/>
          <a:p>
            <a:r>
              <a:rPr lang="es-AR" dirty="0"/>
              <a:t>ETBE</a:t>
            </a:r>
          </a:p>
        </p:txBody>
      </p:sp>
      <p:sp>
        <p:nvSpPr>
          <p:cNvPr id="37892" name="Rectangle 46">
            <a:extLst>
              <a:ext uri="{FF2B5EF4-FFF2-40B4-BE49-F238E27FC236}">
                <a16:creationId xmlns:a16="http://schemas.microsoft.com/office/drawing/2014/main" id="{9CC8B6C4-0D55-4A66-8A6C-6791C2AADDB9}"/>
              </a:ext>
            </a:extLst>
          </p:cNvPr>
          <p:cNvSpPr>
            <a:spLocks noChangeArrowheads="1"/>
          </p:cNvSpPr>
          <p:nvPr/>
        </p:nvSpPr>
        <p:spPr bwMode="auto">
          <a:xfrm>
            <a:off x="755576" y="1203600"/>
            <a:ext cx="6073379" cy="178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nSpc>
                <a:spcPct val="95000"/>
              </a:lnSpc>
              <a:buChar char="•"/>
              <a:defRPr sz="2200">
                <a:solidFill>
                  <a:schemeClr val="tx1"/>
                </a:solidFill>
                <a:latin typeface="Arial" panose="020B0604020202020204" pitchFamily="34" charset="0"/>
              </a:defRPr>
            </a:lvl1pPr>
            <a:lvl2pPr marL="742950" indent="-285750">
              <a:lnSpc>
                <a:spcPct val="95000"/>
              </a:lnSpc>
              <a:buChar char="•"/>
              <a:defRPr sz="2200">
                <a:solidFill>
                  <a:schemeClr val="tx1"/>
                </a:solidFill>
                <a:latin typeface="Arial" panose="020B0604020202020204" pitchFamily="34" charset="0"/>
              </a:defRPr>
            </a:lvl2pPr>
            <a:lvl3pPr marL="1143000" indent="-228600">
              <a:lnSpc>
                <a:spcPct val="95000"/>
              </a:lnSpc>
              <a:buChar char="•"/>
              <a:defRPr sz="2200">
                <a:solidFill>
                  <a:schemeClr val="tx1"/>
                </a:solidFill>
                <a:latin typeface="Arial" panose="020B0604020202020204" pitchFamily="34" charset="0"/>
              </a:defRPr>
            </a:lvl3pPr>
            <a:lvl4pPr marL="1600200" indent="-22860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marL="171450" indent="-171450">
              <a:lnSpc>
                <a:spcPct val="200000"/>
              </a:lnSpc>
            </a:pPr>
            <a:r>
              <a:rPr lang="es-ES" altLang="es-AR" sz="1200" b="0" dirty="0">
                <a:ea typeface="ヒラギノ角ゴ Pro W3" pitchFamily="52" charset="-128"/>
              </a:rPr>
              <a:t>TEMPERATURA DEL REACTOR</a:t>
            </a:r>
          </a:p>
          <a:p>
            <a:pPr marL="171450" indent="-171450">
              <a:lnSpc>
                <a:spcPct val="200000"/>
              </a:lnSpc>
            </a:pPr>
            <a:r>
              <a:rPr lang="es-AR" altLang="es-AR" sz="1200" b="0" dirty="0">
                <a:ea typeface="ヒラギノ角ゴ Pro W3" pitchFamily="52" charset="-128"/>
              </a:rPr>
              <a:t>DIFERENCIAL DE TEMPERATURA 1° Y 2° REACTOR</a:t>
            </a:r>
            <a:endParaRPr lang="es-ES" altLang="es-AR" sz="1200" b="0" dirty="0">
              <a:ea typeface="ヒラギノ角ゴ Pro W3" pitchFamily="52" charset="-128"/>
            </a:endParaRPr>
          </a:p>
          <a:p>
            <a:pPr marL="171450" indent="-171450">
              <a:lnSpc>
                <a:spcPct val="200000"/>
              </a:lnSpc>
            </a:pPr>
            <a:r>
              <a:rPr lang="es-AR" altLang="es-AR" sz="1200" b="0" dirty="0">
                <a:ea typeface="ヒラギノ角ゴ Pro W3" pitchFamily="52" charset="-128"/>
              </a:rPr>
              <a:t>WHSV: VELOCIDAD ESPACIAL HORARIA EN PESO </a:t>
            </a:r>
          </a:p>
          <a:p>
            <a:pPr marL="171450" indent="-171450">
              <a:lnSpc>
                <a:spcPct val="200000"/>
              </a:lnSpc>
            </a:pPr>
            <a:r>
              <a:rPr lang="es-AR" altLang="es-AR" sz="1200" b="0" dirty="0">
                <a:ea typeface="ヒラギノ角ゴ Pro W3" pitchFamily="52" charset="-128"/>
              </a:rPr>
              <a:t>RELACION MOLAR METANOL / ISOBUTILENO</a:t>
            </a:r>
            <a:endParaRPr lang="es-AR" altLang="es-AR" sz="1200" b="0" baseline="30000" dirty="0">
              <a:ea typeface="ヒラギノ角ゴ Pro W3" pitchFamily="52" charset="-128"/>
            </a:endParaRPr>
          </a:p>
          <a:p>
            <a:pPr marL="171450" indent="-171450">
              <a:lnSpc>
                <a:spcPct val="200000"/>
              </a:lnSpc>
            </a:pPr>
            <a:r>
              <a:rPr lang="es-AR" altLang="es-AR" sz="1200" b="0" dirty="0">
                <a:ea typeface="ヒラギノ角ゴ Pro W3" pitchFamily="52" charset="-128"/>
              </a:rPr>
              <a:t>RELACION RECICLO / CARGA</a:t>
            </a:r>
          </a:p>
        </p:txBody>
      </p:sp>
    </p:spTree>
    <p:extLst>
      <p:ext uri="{BB962C8B-B14F-4D97-AF65-F5344CB8AC3E}">
        <p14:creationId xmlns:p14="http://schemas.microsoft.com/office/powerpoint/2010/main" val="3103225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1B24C5E-5594-4FCA-8B8A-F8A69CD820AA}"/>
              </a:ext>
            </a:extLst>
          </p:cNvPr>
          <p:cNvSpPr>
            <a:spLocks noGrp="1"/>
          </p:cNvSpPr>
          <p:nvPr>
            <p:ph type="body" sz="quarter" idx="57"/>
          </p:nvPr>
        </p:nvSpPr>
        <p:spPr/>
        <p:txBody>
          <a:bodyPr/>
          <a:lstStyle/>
          <a:p>
            <a:r>
              <a:rPr lang="es-ES" altLang="es-AR" dirty="0"/>
              <a:t>Variables del Proceso</a:t>
            </a:r>
            <a:endParaRPr lang="es-AR" altLang="es-AR" dirty="0"/>
          </a:p>
          <a:p>
            <a:endParaRPr lang="es-AR" dirty="0"/>
          </a:p>
        </p:txBody>
      </p:sp>
      <p:sp>
        <p:nvSpPr>
          <p:cNvPr id="39938" name="Rectangle 34">
            <a:extLst>
              <a:ext uri="{FF2B5EF4-FFF2-40B4-BE49-F238E27FC236}">
                <a16:creationId xmlns:a16="http://schemas.microsoft.com/office/drawing/2014/main" id="{29A69537-0650-4108-B9E2-73C34CEF2BA4}"/>
              </a:ext>
            </a:extLst>
          </p:cNvPr>
          <p:cNvSpPr>
            <a:spLocks noGrp="1" noChangeArrowheads="1"/>
          </p:cNvSpPr>
          <p:nvPr>
            <p:ph type="sldNum"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200" b="1">
                <a:solidFill>
                  <a:schemeClr val="tx1"/>
                </a:solidFill>
                <a:latin typeface="Arial" panose="020B0604020202020204" pitchFamily="34" charset="0"/>
              </a:defRPr>
            </a:lvl1pPr>
            <a:lvl2pPr marL="557213" indent="-214313" algn="ctr">
              <a:defRPr sz="1200" b="1">
                <a:solidFill>
                  <a:schemeClr val="tx1"/>
                </a:solidFill>
                <a:latin typeface="Arial" panose="020B0604020202020204" pitchFamily="34" charset="0"/>
              </a:defRPr>
            </a:lvl2pPr>
            <a:lvl3pPr marL="857250" indent="-171450" algn="ctr">
              <a:defRPr sz="1200" b="1">
                <a:solidFill>
                  <a:schemeClr val="tx1"/>
                </a:solidFill>
                <a:latin typeface="Arial" panose="020B0604020202020204" pitchFamily="34" charset="0"/>
              </a:defRPr>
            </a:lvl3pPr>
            <a:lvl4pPr marL="1200150" indent="-171450" algn="ctr">
              <a:defRPr sz="1200" b="1">
                <a:solidFill>
                  <a:schemeClr val="tx1"/>
                </a:solidFill>
                <a:latin typeface="Arial" panose="020B0604020202020204" pitchFamily="34" charset="0"/>
              </a:defRPr>
            </a:lvl4pPr>
            <a:lvl5pPr marL="1543050" indent="-171450" algn="ctr">
              <a:defRPr sz="1200" b="1">
                <a:solidFill>
                  <a:schemeClr val="tx1"/>
                </a:solidFill>
                <a:latin typeface="Arial" panose="020B0604020202020204" pitchFamily="34" charset="0"/>
              </a:defRPr>
            </a:lvl5pPr>
            <a:lvl6pPr marL="1885950" indent="-171450" algn="ctr" eaLnBrk="0" fontAlgn="base" hangingPunct="0">
              <a:spcBef>
                <a:spcPct val="0"/>
              </a:spcBef>
              <a:spcAft>
                <a:spcPct val="0"/>
              </a:spcAft>
              <a:defRPr sz="1200" b="1">
                <a:solidFill>
                  <a:schemeClr val="tx1"/>
                </a:solidFill>
                <a:latin typeface="Arial" panose="020B0604020202020204" pitchFamily="34" charset="0"/>
              </a:defRPr>
            </a:lvl6pPr>
            <a:lvl7pPr marL="2228850" indent="-171450" algn="ctr" eaLnBrk="0" fontAlgn="base" hangingPunct="0">
              <a:spcBef>
                <a:spcPct val="0"/>
              </a:spcBef>
              <a:spcAft>
                <a:spcPct val="0"/>
              </a:spcAft>
              <a:defRPr sz="1200" b="1">
                <a:solidFill>
                  <a:schemeClr val="tx1"/>
                </a:solidFill>
                <a:latin typeface="Arial" panose="020B0604020202020204" pitchFamily="34" charset="0"/>
              </a:defRPr>
            </a:lvl7pPr>
            <a:lvl8pPr marL="2571750" indent="-171450" algn="ctr" eaLnBrk="0" fontAlgn="base" hangingPunct="0">
              <a:spcBef>
                <a:spcPct val="0"/>
              </a:spcBef>
              <a:spcAft>
                <a:spcPct val="0"/>
              </a:spcAft>
              <a:defRPr sz="1200" b="1">
                <a:solidFill>
                  <a:schemeClr val="tx1"/>
                </a:solidFill>
                <a:latin typeface="Arial" panose="020B0604020202020204" pitchFamily="34" charset="0"/>
              </a:defRPr>
            </a:lvl8pPr>
            <a:lvl9pPr marL="2914650" indent="-171450" algn="ctr" eaLnBrk="0" fontAlgn="base" hangingPunct="0">
              <a:spcBef>
                <a:spcPct val="0"/>
              </a:spcBef>
              <a:spcAft>
                <a:spcPct val="0"/>
              </a:spcAft>
              <a:defRPr sz="1200" b="1">
                <a:solidFill>
                  <a:schemeClr val="tx1"/>
                </a:solidFill>
                <a:latin typeface="Arial" panose="020B0604020202020204" pitchFamily="34" charset="0"/>
              </a:defRPr>
            </a:lvl9pPr>
          </a:lstStyle>
          <a:p>
            <a:pPr algn="r"/>
            <a:fld id="{5ACB1833-7291-4C54-BB8A-4D2D03574947}" type="slidenum">
              <a:rPr lang="es-ES" altLang="es-AR" sz="900" b="0"/>
              <a:pPr algn="r"/>
              <a:t>13</a:t>
            </a:fld>
            <a:endParaRPr lang="es-ES" altLang="es-AR" sz="900" b="0"/>
          </a:p>
        </p:txBody>
      </p:sp>
      <p:sp>
        <p:nvSpPr>
          <p:cNvPr id="2" name="Marcador de texto 1">
            <a:extLst>
              <a:ext uri="{FF2B5EF4-FFF2-40B4-BE49-F238E27FC236}">
                <a16:creationId xmlns:a16="http://schemas.microsoft.com/office/drawing/2014/main" id="{D75A5970-46CB-42E0-98E0-E64C62038A5E}"/>
              </a:ext>
            </a:extLst>
          </p:cNvPr>
          <p:cNvSpPr>
            <a:spLocks noGrp="1"/>
          </p:cNvSpPr>
          <p:nvPr>
            <p:ph type="body" sz="quarter" idx="56"/>
          </p:nvPr>
        </p:nvSpPr>
        <p:spPr/>
        <p:txBody>
          <a:bodyPr/>
          <a:lstStyle/>
          <a:p>
            <a:r>
              <a:rPr lang="es-AR" dirty="0"/>
              <a:t>ETBE</a:t>
            </a:r>
          </a:p>
        </p:txBody>
      </p:sp>
      <p:sp>
        <p:nvSpPr>
          <p:cNvPr id="39940" name="Rectangle 46">
            <a:extLst>
              <a:ext uri="{FF2B5EF4-FFF2-40B4-BE49-F238E27FC236}">
                <a16:creationId xmlns:a16="http://schemas.microsoft.com/office/drawing/2014/main" id="{C78A2BFF-3E68-4A52-80C9-F1C2834416EA}"/>
              </a:ext>
            </a:extLst>
          </p:cNvPr>
          <p:cNvSpPr>
            <a:spLocks noChangeArrowheads="1"/>
          </p:cNvSpPr>
          <p:nvPr/>
        </p:nvSpPr>
        <p:spPr bwMode="auto">
          <a:xfrm>
            <a:off x="712143" y="3674580"/>
            <a:ext cx="6073379"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nSpc>
                <a:spcPct val="95000"/>
              </a:lnSpc>
              <a:buChar char="•"/>
              <a:defRPr sz="2200">
                <a:solidFill>
                  <a:schemeClr val="tx1"/>
                </a:solidFill>
                <a:latin typeface="Arial" panose="020B0604020202020204" pitchFamily="34" charset="0"/>
              </a:defRPr>
            </a:lvl1pPr>
            <a:lvl2pPr marL="742950" indent="-285750">
              <a:lnSpc>
                <a:spcPct val="95000"/>
              </a:lnSpc>
              <a:buChar char="•"/>
              <a:defRPr sz="2200">
                <a:solidFill>
                  <a:schemeClr val="tx1"/>
                </a:solidFill>
                <a:latin typeface="Arial" panose="020B0604020202020204" pitchFamily="34" charset="0"/>
              </a:defRPr>
            </a:lvl2pPr>
            <a:lvl3pPr marL="1143000" indent="-228600">
              <a:lnSpc>
                <a:spcPct val="95000"/>
              </a:lnSpc>
              <a:buChar char="•"/>
              <a:defRPr sz="2200">
                <a:solidFill>
                  <a:schemeClr val="tx1"/>
                </a:solidFill>
                <a:latin typeface="Arial" panose="020B0604020202020204" pitchFamily="34" charset="0"/>
              </a:defRPr>
            </a:lvl3pPr>
            <a:lvl4pPr marL="1600200" indent="-22860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marL="171450" indent="-171450">
              <a:lnSpc>
                <a:spcPct val="200000"/>
              </a:lnSpc>
            </a:pPr>
            <a:r>
              <a:rPr lang="es-AR" altLang="es-AR" sz="1200" b="0" dirty="0">
                <a:ea typeface="ヒラギノ角ゴ Pro W3" pitchFamily="52" charset="-128"/>
              </a:rPr>
              <a:t>WHSV: VELOCIDAD ESPACIAL HORARIA EN PESO </a:t>
            </a:r>
          </a:p>
        </p:txBody>
      </p:sp>
      <p:sp>
        <p:nvSpPr>
          <p:cNvPr id="39943" name="Rectangle 46">
            <a:extLst>
              <a:ext uri="{FF2B5EF4-FFF2-40B4-BE49-F238E27FC236}">
                <a16:creationId xmlns:a16="http://schemas.microsoft.com/office/drawing/2014/main" id="{4C5DD88B-FB19-4644-9D8B-B72B9A57804A}"/>
              </a:ext>
            </a:extLst>
          </p:cNvPr>
          <p:cNvSpPr>
            <a:spLocks noChangeArrowheads="1"/>
          </p:cNvSpPr>
          <p:nvPr/>
        </p:nvSpPr>
        <p:spPr bwMode="auto">
          <a:xfrm>
            <a:off x="683568" y="1283805"/>
            <a:ext cx="6073379"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nSpc>
                <a:spcPct val="95000"/>
              </a:lnSpc>
              <a:buChar char="•"/>
              <a:defRPr sz="2200">
                <a:solidFill>
                  <a:schemeClr val="tx1"/>
                </a:solidFill>
                <a:latin typeface="Arial" panose="020B0604020202020204" pitchFamily="34" charset="0"/>
              </a:defRPr>
            </a:lvl1pPr>
            <a:lvl2pPr marL="742950" indent="-285750">
              <a:lnSpc>
                <a:spcPct val="95000"/>
              </a:lnSpc>
              <a:buChar char="•"/>
              <a:defRPr sz="2200">
                <a:solidFill>
                  <a:schemeClr val="tx1"/>
                </a:solidFill>
                <a:latin typeface="Arial" panose="020B0604020202020204" pitchFamily="34" charset="0"/>
              </a:defRPr>
            </a:lvl2pPr>
            <a:lvl3pPr marL="1143000" indent="-228600">
              <a:lnSpc>
                <a:spcPct val="95000"/>
              </a:lnSpc>
              <a:buChar char="•"/>
              <a:defRPr sz="2200">
                <a:solidFill>
                  <a:schemeClr val="tx1"/>
                </a:solidFill>
                <a:latin typeface="Arial" panose="020B0604020202020204" pitchFamily="34" charset="0"/>
              </a:defRPr>
            </a:lvl3pPr>
            <a:lvl4pPr marL="1600200" indent="-22860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marL="171450" indent="-171450">
              <a:lnSpc>
                <a:spcPct val="200000"/>
              </a:lnSpc>
            </a:pPr>
            <a:r>
              <a:rPr lang="es-AR" altLang="es-AR" sz="1200" b="0" dirty="0">
                <a:ea typeface="ヒラギノ角ゴ Pro W3" pitchFamily="52" charset="-128"/>
              </a:rPr>
              <a:t>CONVERSIÓN DE ISOBUTILENO</a:t>
            </a:r>
            <a:endParaRPr lang="es-ES" altLang="es-AR" sz="1200" b="0" dirty="0">
              <a:ea typeface="ヒラギノ角ゴ Pro W3" pitchFamily="52" charset="-128"/>
            </a:endParaRPr>
          </a:p>
        </p:txBody>
      </p:sp>
      <p:sp>
        <p:nvSpPr>
          <p:cNvPr id="39944" name="Rectangle 8">
            <a:extLst>
              <a:ext uri="{FF2B5EF4-FFF2-40B4-BE49-F238E27FC236}">
                <a16:creationId xmlns:a16="http://schemas.microsoft.com/office/drawing/2014/main" id="{7C8401DD-30CC-43A7-B146-BDA0BEB9BC4A}"/>
              </a:ext>
            </a:extLst>
          </p:cNvPr>
          <p:cNvSpPr>
            <a:spLocks noChangeArrowheads="1"/>
          </p:cNvSpPr>
          <p:nvPr/>
        </p:nvSpPr>
        <p:spPr bwMode="auto">
          <a:xfrm>
            <a:off x="390674" y="2357749"/>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1600" b="1">
                <a:solidFill>
                  <a:schemeClr val="tx1"/>
                </a:solidFill>
                <a:latin typeface="Arial" panose="020B0604020202020204" pitchFamily="34" charset="0"/>
              </a:defRPr>
            </a:lvl1pPr>
            <a:lvl2pPr marL="742950" indent="-285750" algn="ctr">
              <a:defRPr sz="1600" b="1">
                <a:solidFill>
                  <a:schemeClr val="tx1"/>
                </a:solidFill>
                <a:latin typeface="Arial" panose="020B0604020202020204" pitchFamily="34" charset="0"/>
              </a:defRPr>
            </a:lvl2pPr>
            <a:lvl3pPr marL="1143000" indent="-228600" algn="ctr">
              <a:defRPr sz="1600" b="1">
                <a:solidFill>
                  <a:schemeClr val="tx1"/>
                </a:solidFill>
                <a:latin typeface="Arial" panose="020B0604020202020204" pitchFamily="34" charset="0"/>
              </a:defRPr>
            </a:lvl3pPr>
            <a:lvl4pPr marL="1600200" indent="-228600" algn="ctr">
              <a:defRPr sz="1600" b="1">
                <a:solidFill>
                  <a:schemeClr val="tx1"/>
                </a:solidFill>
                <a:latin typeface="Arial" panose="020B0604020202020204" pitchFamily="34" charset="0"/>
              </a:defRPr>
            </a:lvl4pPr>
            <a:lvl5pPr marL="2057400" indent="-228600" algn="ctr">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s-AR" altLang="es-AR" sz="1200"/>
          </a:p>
        </p:txBody>
      </p:sp>
      <p:graphicFrame>
        <p:nvGraphicFramePr>
          <p:cNvPr id="39945" name="Object 7">
            <a:extLst>
              <a:ext uri="{FF2B5EF4-FFF2-40B4-BE49-F238E27FC236}">
                <a16:creationId xmlns:a16="http://schemas.microsoft.com/office/drawing/2014/main" id="{20258639-92BE-4C34-AECE-39C3B7C00A08}"/>
              </a:ext>
            </a:extLst>
          </p:cNvPr>
          <p:cNvGraphicFramePr>
            <a:graphicFrameLocks noChangeAspect="1"/>
          </p:cNvGraphicFramePr>
          <p:nvPr>
            <p:extLst>
              <p:ext uri="{D42A27DB-BD31-4B8C-83A1-F6EECF244321}">
                <p14:modId xmlns:p14="http://schemas.microsoft.com/office/powerpoint/2010/main" val="3484271942"/>
              </p:ext>
            </p:extLst>
          </p:nvPr>
        </p:nvGraphicFramePr>
        <p:xfrm>
          <a:off x="1638449" y="1700524"/>
          <a:ext cx="3228975" cy="292894"/>
        </p:xfrm>
        <a:graphic>
          <a:graphicData uri="http://schemas.openxmlformats.org/presentationml/2006/ole">
            <mc:AlternateContent xmlns:mc="http://schemas.openxmlformats.org/markup-compatibility/2006">
              <mc:Choice xmlns:v="urn:schemas-microsoft-com:vml" Requires="v">
                <p:oleObj name="Equation" r:id="rId3" imgW="4305300" imgH="393700" progId="Equation.3">
                  <p:embed/>
                </p:oleObj>
              </mc:Choice>
              <mc:Fallback>
                <p:oleObj name="Equation" r:id="rId3" imgW="4305300" imgH="393700" progId="Equation.3">
                  <p:embed/>
                  <p:pic>
                    <p:nvPicPr>
                      <p:cNvPr id="39945" name="Object 7">
                        <a:extLst>
                          <a:ext uri="{FF2B5EF4-FFF2-40B4-BE49-F238E27FC236}">
                            <a16:creationId xmlns:a16="http://schemas.microsoft.com/office/drawing/2014/main" id="{20258639-92BE-4C34-AECE-39C3B7C00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449" y="1700524"/>
                        <a:ext cx="3228975" cy="2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6" name="Rectangle 46">
            <a:extLst>
              <a:ext uri="{FF2B5EF4-FFF2-40B4-BE49-F238E27FC236}">
                <a16:creationId xmlns:a16="http://schemas.microsoft.com/office/drawing/2014/main" id="{B3B91381-416B-450B-B474-A83B2770F3DA}"/>
              </a:ext>
            </a:extLst>
          </p:cNvPr>
          <p:cNvSpPr>
            <a:spLocks noChangeArrowheads="1"/>
          </p:cNvSpPr>
          <p:nvPr/>
        </p:nvSpPr>
        <p:spPr bwMode="auto">
          <a:xfrm>
            <a:off x="721668" y="2026755"/>
            <a:ext cx="6073379"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nSpc>
                <a:spcPct val="95000"/>
              </a:lnSpc>
              <a:buChar char="•"/>
              <a:defRPr sz="2200">
                <a:solidFill>
                  <a:schemeClr val="tx1"/>
                </a:solidFill>
                <a:latin typeface="Arial" panose="020B0604020202020204" pitchFamily="34" charset="0"/>
              </a:defRPr>
            </a:lvl1pPr>
            <a:lvl2pPr marL="742950" indent="-285750">
              <a:lnSpc>
                <a:spcPct val="95000"/>
              </a:lnSpc>
              <a:buChar char="•"/>
              <a:defRPr sz="2200">
                <a:solidFill>
                  <a:schemeClr val="tx1"/>
                </a:solidFill>
                <a:latin typeface="Arial" panose="020B0604020202020204" pitchFamily="34" charset="0"/>
              </a:defRPr>
            </a:lvl2pPr>
            <a:lvl3pPr marL="1143000" indent="-228600">
              <a:lnSpc>
                <a:spcPct val="95000"/>
              </a:lnSpc>
              <a:buChar char="•"/>
              <a:defRPr sz="2200">
                <a:solidFill>
                  <a:schemeClr val="tx1"/>
                </a:solidFill>
                <a:latin typeface="Arial" panose="020B0604020202020204" pitchFamily="34" charset="0"/>
              </a:defRPr>
            </a:lvl3pPr>
            <a:lvl4pPr marL="1600200" indent="-22860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marL="171450" indent="-171450">
              <a:lnSpc>
                <a:spcPct val="200000"/>
              </a:lnSpc>
            </a:pPr>
            <a:r>
              <a:rPr lang="es-AR" altLang="es-AR" sz="1200" b="0" dirty="0">
                <a:ea typeface="ヒラギノ角ゴ Pro W3" pitchFamily="52" charset="-128"/>
              </a:rPr>
              <a:t>SELECTIVIDAD</a:t>
            </a:r>
            <a:endParaRPr lang="es-ES" altLang="es-AR" sz="1200" b="0" dirty="0">
              <a:ea typeface="ヒラギノ角ゴ Pro W3" pitchFamily="52" charset="-128"/>
            </a:endParaRPr>
          </a:p>
        </p:txBody>
      </p:sp>
      <p:sp>
        <p:nvSpPr>
          <p:cNvPr id="39947" name="Rectangle 11">
            <a:extLst>
              <a:ext uri="{FF2B5EF4-FFF2-40B4-BE49-F238E27FC236}">
                <a16:creationId xmlns:a16="http://schemas.microsoft.com/office/drawing/2014/main" id="{DBB9496D-1AF7-4059-A2D7-7A50AD933DC5}"/>
              </a:ext>
            </a:extLst>
          </p:cNvPr>
          <p:cNvSpPr>
            <a:spLocks noChangeArrowheads="1"/>
          </p:cNvSpPr>
          <p:nvPr/>
        </p:nvSpPr>
        <p:spPr bwMode="auto">
          <a:xfrm>
            <a:off x="390674" y="236132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1600" b="1">
                <a:solidFill>
                  <a:schemeClr val="tx1"/>
                </a:solidFill>
                <a:latin typeface="Arial" panose="020B0604020202020204" pitchFamily="34" charset="0"/>
              </a:defRPr>
            </a:lvl1pPr>
            <a:lvl2pPr marL="742950" indent="-285750" algn="ctr">
              <a:defRPr sz="1600" b="1">
                <a:solidFill>
                  <a:schemeClr val="tx1"/>
                </a:solidFill>
                <a:latin typeface="Arial" panose="020B0604020202020204" pitchFamily="34" charset="0"/>
              </a:defRPr>
            </a:lvl2pPr>
            <a:lvl3pPr marL="1143000" indent="-228600" algn="ctr">
              <a:defRPr sz="1600" b="1">
                <a:solidFill>
                  <a:schemeClr val="tx1"/>
                </a:solidFill>
                <a:latin typeface="Arial" panose="020B0604020202020204" pitchFamily="34" charset="0"/>
              </a:defRPr>
            </a:lvl3pPr>
            <a:lvl4pPr marL="1600200" indent="-228600" algn="ctr">
              <a:defRPr sz="1600" b="1">
                <a:solidFill>
                  <a:schemeClr val="tx1"/>
                </a:solidFill>
                <a:latin typeface="Arial" panose="020B0604020202020204" pitchFamily="34" charset="0"/>
              </a:defRPr>
            </a:lvl4pPr>
            <a:lvl5pPr marL="2057400" indent="-228600" algn="ctr">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s-AR" altLang="es-AR" sz="1200"/>
          </a:p>
        </p:txBody>
      </p:sp>
      <p:graphicFrame>
        <p:nvGraphicFramePr>
          <p:cNvPr id="39948" name="Object 10">
            <a:extLst>
              <a:ext uri="{FF2B5EF4-FFF2-40B4-BE49-F238E27FC236}">
                <a16:creationId xmlns:a16="http://schemas.microsoft.com/office/drawing/2014/main" id="{CC613634-F1E0-45E1-9D26-785786B94E93}"/>
              </a:ext>
            </a:extLst>
          </p:cNvPr>
          <p:cNvGraphicFramePr>
            <a:graphicFrameLocks noChangeAspect="1"/>
          </p:cNvGraphicFramePr>
          <p:nvPr>
            <p:extLst>
              <p:ext uri="{D42A27DB-BD31-4B8C-83A1-F6EECF244321}">
                <p14:modId xmlns:p14="http://schemas.microsoft.com/office/powerpoint/2010/main" val="2658569208"/>
              </p:ext>
            </p:extLst>
          </p:nvPr>
        </p:nvGraphicFramePr>
        <p:xfrm>
          <a:off x="1628924" y="2437520"/>
          <a:ext cx="3286125" cy="285750"/>
        </p:xfrm>
        <a:graphic>
          <a:graphicData uri="http://schemas.openxmlformats.org/presentationml/2006/ole">
            <mc:AlternateContent xmlns:mc="http://schemas.openxmlformats.org/markup-compatibility/2006">
              <mc:Choice xmlns:v="urn:schemas-microsoft-com:vml" Requires="v">
                <p:oleObj name="Equation" r:id="rId5" imgW="4381500" imgH="381000" progId="Equation.3">
                  <p:embed/>
                </p:oleObj>
              </mc:Choice>
              <mc:Fallback>
                <p:oleObj name="Equation" r:id="rId5" imgW="4381500" imgH="381000" progId="Equation.3">
                  <p:embed/>
                  <p:pic>
                    <p:nvPicPr>
                      <p:cNvPr id="39948" name="Object 10">
                        <a:extLst>
                          <a:ext uri="{FF2B5EF4-FFF2-40B4-BE49-F238E27FC236}">
                            <a16:creationId xmlns:a16="http://schemas.microsoft.com/office/drawing/2014/main" id="{CC613634-F1E0-45E1-9D26-785786B94E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924" y="2437520"/>
                        <a:ext cx="3286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9" name="Rectangle 46">
            <a:extLst>
              <a:ext uri="{FF2B5EF4-FFF2-40B4-BE49-F238E27FC236}">
                <a16:creationId xmlns:a16="http://schemas.microsoft.com/office/drawing/2014/main" id="{384B27E1-2E88-4DE1-AC69-C16E9F49372A}"/>
              </a:ext>
            </a:extLst>
          </p:cNvPr>
          <p:cNvSpPr>
            <a:spLocks noChangeArrowheads="1"/>
          </p:cNvSpPr>
          <p:nvPr/>
        </p:nvSpPr>
        <p:spPr bwMode="auto">
          <a:xfrm>
            <a:off x="731193" y="2845905"/>
            <a:ext cx="6073379" cy="31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nSpc>
                <a:spcPct val="95000"/>
              </a:lnSpc>
              <a:buChar char="•"/>
              <a:defRPr sz="2200">
                <a:solidFill>
                  <a:schemeClr val="tx1"/>
                </a:solidFill>
                <a:latin typeface="Arial" panose="020B0604020202020204" pitchFamily="34" charset="0"/>
              </a:defRPr>
            </a:lvl1pPr>
            <a:lvl2pPr marL="742950" indent="-285750">
              <a:lnSpc>
                <a:spcPct val="95000"/>
              </a:lnSpc>
              <a:buChar char="•"/>
              <a:defRPr sz="2200">
                <a:solidFill>
                  <a:schemeClr val="tx1"/>
                </a:solidFill>
                <a:latin typeface="Arial" panose="020B0604020202020204" pitchFamily="34" charset="0"/>
              </a:defRPr>
            </a:lvl2pPr>
            <a:lvl3pPr marL="1143000" indent="-228600">
              <a:lnSpc>
                <a:spcPct val="95000"/>
              </a:lnSpc>
              <a:buChar char="•"/>
              <a:defRPr sz="2200">
                <a:solidFill>
                  <a:schemeClr val="tx1"/>
                </a:solidFill>
                <a:latin typeface="Arial" panose="020B0604020202020204" pitchFamily="34" charset="0"/>
              </a:defRPr>
            </a:lvl3pPr>
            <a:lvl4pPr marL="1600200" indent="-22860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marL="171450" indent="-171450">
              <a:lnSpc>
                <a:spcPct val="200000"/>
              </a:lnSpc>
            </a:pPr>
            <a:r>
              <a:rPr lang="es-AR" altLang="es-AR" sz="1200" b="0" dirty="0">
                <a:ea typeface="ヒラギノ角ゴ Pro W3" pitchFamily="52" charset="-128"/>
              </a:rPr>
              <a:t>VIDA DE CATALIZADOR</a:t>
            </a:r>
            <a:endParaRPr lang="es-ES" altLang="es-AR" sz="1200" b="0" dirty="0">
              <a:ea typeface="ヒラギノ角ゴ Pro W3" pitchFamily="52" charset="-128"/>
            </a:endParaRPr>
          </a:p>
        </p:txBody>
      </p:sp>
      <p:graphicFrame>
        <p:nvGraphicFramePr>
          <p:cNvPr id="39951" name="Object 13">
            <a:extLst>
              <a:ext uri="{FF2B5EF4-FFF2-40B4-BE49-F238E27FC236}">
                <a16:creationId xmlns:a16="http://schemas.microsoft.com/office/drawing/2014/main" id="{C21F7671-DCD9-4733-961F-F4709E127115}"/>
              </a:ext>
            </a:extLst>
          </p:cNvPr>
          <p:cNvGraphicFramePr>
            <a:graphicFrameLocks noChangeAspect="1"/>
          </p:cNvGraphicFramePr>
          <p:nvPr>
            <p:extLst>
              <p:ext uri="{D42A27DB-BD31-4B8C-83A1-F6EECF244321}">
                <p14:modId xmlns:p14="http://schemas.microsoft.com/office/powerpoint/2010/main" val="2788379064"/>
              </p:ext>
            </p:extLst>
          </p:nvPr>
        </p:nvGraphicFramePr>
        <p:xfrm>
          <a:off x="1619399" y="3294770"/>
          <a:ext cx="3893344" cy="285750"/>
        </p:xfrm>
        <a:graphic>
          <a:graphicData uri="http://schemas.openxmlformats.org/presentationml/2006/ole">
            <mc:AlternateContent xmlns:mc="http://schemas.openxmlformats.org/markup-compatibility/2006">
              <mc:Choice xmlns:v="urn:schemas-microsoft-com:vml" Requires="v">
                <p:oleObj name="Equation" r:id="rId7" imgW="5194300" imgH="381000" progId="Equation.3">
                  <p:embed/>
                </p:oleObj>
              </mc:Choice>
              <mc:Fallback>
                <p:oleObj name="Equation" r:id="rId7" imgW="5194300" imgH="381000" progId="Equation.3">
                  <p:embed/>
                  <p:pic>
                    <p:nvPicPr>
                      <p:cNvPr id="39951" name="Object 13">
                        <a:extLst>
                          <a:ext uri="{FF2B5EF4-FFF2-40B4-BE49-F238E27FC236}">
                            <a16:creationId xmlns:a16="http://schemas.microsoft.com/office/drawing/2014/main" id="{C21F7671-DCD9-4733-961F-F4709E1271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9399" y="3294770"/>
                        <a:ext cx="3893344"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53" name="Object 15">
            <a:extLst>
              <a:ext uri="{FF2B5EF4-FFF2-40B4-BE49-F238E27FC236}">
                <a16:creationId xmlns:a16="http://schemas.microsoft.com/office/drawing/2014/main" id="{DBD4B1EC-FDFD-4D3A-ABD9-27A8FF7122E9}"/>
              </a:ext>
            </a:extLst>
          </p:cNvPr>
          <p:cNvGraphicFramePr>
            <a:graphicFrameLocks noChangeAspect="1"/>
          </p:cNvGraphicFramePr>
          <p:nvPr>
            <p:extLst>
              <p:ext uri="{D42A27DB-BD31-4B8C-83A1-F6EECF244321}">
                <p14:modId xmlns:p14="http://schemas.microsoft.com/office/powerpoint/2010/main" val="3034014443"/>
              </p:ext>
            </p:extLst>
          </p:nvPr>
        </p:nvGraphicFramePr>
        <p:xfrm>
          <a:off x="1619399" y="4065105"/>
          <a:ext cx="2371725" cy="650081"/>
        </p:xfrm>
        <a:graphic>
          <a:graphicData uri="http://schemas.openxmlformats.org/presentationml/2006/ole">
            <mc:AlternateContent xmlns:mc="http://schemas.openxmlformats.org/markup-compatibility/2006">
              <mc:Choice xmlns:v="urn:schemas-microsoft-com:vml" Requires="v">
                <p:oleObj name="Equation" r:id="rId9" imgW="3162300" imgH="863600" progId="Equation.3">
                  <p:embed/>
                </p:oleObj>
              </mc:Choice>
              <mc:Fallback>
                <p:oleObj name="Equation" r:id="rId9" imgW="3162300" imgH="863600" progId="Equation.3">
                  <p:embed/>
                  <p:pic>
                    <p:nvPicPr>
                      <p:cNvPr id="39953" name="Object 15">
                        <a:extLst>
                          <a:ext uri="{FF2B5EF4-FFF2-40B4-BE49-F238E27FC236}">
                            <a16:creationId xmlns:a16="http://schemas.microsoft.com/office/drawing/2014/main" id="{DBD4B1EC-FDFD-4D3A-ABD9-27A8FF7122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399" y="4065105"/>
                        <a:ext cx="2371725" cy="65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Imagen 5">
            <a:extLst>
              <a:ext uri="{FF2B5EF4-FFF2-40B4-BE49-F238E27FC236}">
                <a16:creationId xmlns:a16="http://schemas.microsoft.com/office/drawing/2014/main" id="{FAB0BA30-209F-4849-8940-7E2CCF74EFC2}"/>
              </a:ext>
            </a:extLst>
          </p:cNvPr>
          <p:cNvPicPr>
            <a:picLocks noChangeAspect="1"/>
          </p:cNvPicPr>
          <p:nvPr/>
        </p:nvPicPr>
        <p:blipFill>
          <a:blip r:embed="rId11"/>
          <a:stretch>
            <a:fillRect/>
          </a:stretch>
        </p:blipFill>
        <p:spPr>
          <a:xfrm>
            <a:off x="5147948" y="1453336"/>
            <a:ext cx="3218309" cy="724803"/>
          </a:xfrm>
          <a:prstGeom prst="rect">
            <a:avLst/>
          </a:prstGeom>
        </p:spPr>
      </p:pic>
      <p:pic>
        <p:nvPicPr>
          <p:cNvPr id="8" name="Imagen 7">
            <a:extLst>
              <a:ext uri="{FF2B5EF4-FFF2-40B4-BE49-F238E27FC236}">
                <a16:creationId xmlns:a16="http://schemas.microsoft.com/office/drawing/2014/main" id="{3D486041-8DA8-434D-9345-A70625100240}"/>
              </a:ext>
            </a:extLst>
          </p:cNvPr>
          <p:cNvPicPr>
            <a:picLocks noChangeAspect="1"/>
          </p:cNvPicPr>
          <p:nvPr/>
        </p:nvPicPr>
        <p:blipFill>
          <a:blip r:embed="rId12"/>
          <a:stretch>
            <a:fillRect/>
          </a:stretch>
        </p:blipFill>
        <p:spPr>
          <a:xfrm>
            <a:off x="5004048" y="2388694"/>
            <a:ext cx="2361828" cy="422289"/>
          </a:xfrm>
          <a:prstGeom prst="rect">
            <a:avLst/>
          </a:prstGeom>
        </p:spPr>
      </p:pic>
      <p:pic>
        <p:nvPicPr>
          <p:cNvPr id="10" name="Imagen 9">
            <a:extLst>
              <a:ext uri="{FF2B5EF4-FFF2-40B4-BE49-F238E27FC236}">
                <a16:creationId xmlns:a16="http://schemas.microsoft.com/office/drawing/2014/main" id="{C98478D0-454E-4314-A3B2-EBA38CE10C64}"/>
              </a:ext>
            </a:extLst>
          </p:cNvPr>
          <p:cNvPicPr>
            <a:picLocks noChangeAspect="1"/>
          </p:cNvPicPr>
          <p:nvPr/>
        </p:nvPicPr>
        <p:blipFill>
          <a:blip r:embed="rId13"/>
          <a:stretch>
            <a:fillRect/>
          </a:stretch>
        </p:blipFill>
        <p:spPr>
          <a:xfrm>
            <a:off x="5147948" y="3859695"/>
            <a:ext cx="3631257" cy="778619"/>
          </a:xfrm>
          <a:prstGeom prst="rect">
            <a:avLst/>
          </a:prstGeom>
        </p:spPr>
      </p:pic>
    </p:spTree>
    <p:extLst>
      <p:ext uri="{BB962C8B-B14F-4D97-AF65-F5344CB8AC3E}">
        <p14:creationId xmlns:p14="http://schemas.microsoft.com/office/powerpoint/2010/main" val="1608803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50724C9-B170-4DC1-AFC0-6EC428F76323}"/>
              </a:ext>
            </a:extLst>
          </p:cNvPr>
          <p:cNvSpPr>
            <a:spLocks noGrp="1"/>
          </p:cNvSpPr>
          <p:nvPr>
            <p:ph type="body" sz="quarter" idx="57"/>
          </p:nvPr>
        </p:nvSpPr>
        <p:spPr/>
        <p:txBody>
          <a:bodyPr/>
          <a:lstStyle/>
          <a:p>
            <a:r>
              <a:rPr lang="es-AR" dirty="0"/>
              <a:t>Selectividad de la reacción de ETBE según la relación Metanol / </a:t>
            </a:r>
            <a:r>
              <a:rPr lang="es-AR" dirty="0" err="1"/>
              <a:t>Isobutileno</a:t>
            </a:r>
            <a:endParaRPr lang="es-AR" dirty="0"/>
          </a:p>
          <a:p>
            <a:endParaRPr lang="es-AR" dirty="0"/>
          </a:p>
        </p:txBody>
      </p:sp>
      <p:sp>
        <p:nvSpPr>
          <p:cNvPr id="49154" name="Rectangle 34">
            <a:extLst>
              <a:ext uri="{FF2B5EF4-FFF2-40B4-BE49-F238E27FC236}">
                <a16:creationId xmlns:a16="http://schemas.microsoft.com/office/drawing/2014/main" id="{21F70633-AB77-49AF-94DB-03331E135ADC}"/>
              </a:ext>
            </a:extLst>
          </p:cNvPr>
          <p:cNvSpPr>
            <a:spLocks noGrp="1" noChangeArrowheads="1"/>
          </p:cNvSpPr>
          <p:nvPr>
            <p:ph type="sldNum"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200" b="1">
                <a:solidFill>
                  <a:schemeClr val="tx1"/>
                </a:solidFill>
                <a:latin typeface="Arial" panose="020B0604020202020204" pitchFamily="34" charset="0"/>
              </a:defRPr>
            </a:lvl1pPr>
            <a:lvl2pPr marL="557213" indent="-214313" algn="ctr">
              <a:defRPr sz="1200" b="1">
                <a:solidFill>
                  <a:schemeClr val="tx1"/>
                </a:solidFill>
                <a:latin typeface="Arial" panose="020B0604020202020204" pitchFamily="34" charset="0"/>
              </a:defRPr>
            </a:lvl2pPr>
            <a:lvl3pPr marL="857250" indent="-171450" algn="ctr">
              <a:defRPr sz="1200" b="1">
                <a:solidFill>
                  <a:schemeClr val="tx1"/>
                </a:solidFill>
                <a:latin typeface="Arial" panose="020B0604020202020204" pitchFamily="34" charset="0"/>
              </a:defRPr>
            </a:lvl3pPr>
            <a:lvl4pPr marL="1200150" indent="-171450" algn="ctr">
              <a:defRPr sz="1200" b="1">
                <a:solidFill>
                  <a:schemeClr val="tx1"/>
                </a:solidFill>
                <a:latin typeface="Arial" panose="020B0604020202020204" pitchFamily="34" charset="0"/>
              </a:defRPr>
            </a:lvl4pPr>
            <a:lvl5pPr marL="1543050" indent="-171450" algn="ctr">
              <a:defRPr sz="1200" b="1">
                <a:solidFill>
                  <a:schemeClr val="tx1"/>
                </a:solidFill>
                <a:latin typeface="Arial" panose="020B0604020202020204" pitchFamily="34" charset="0"/>
              </a:defRPr>
            </a:lvl5pPr>
            <a:lvl6pPr marL="1885950" indent="-171450" algn="ctr" eaLnBrk="0" fontAlgn="base" hangingPunct="0">
              <a:spcBef>
                <a:spcPct val="0"/>
              </a:spcBef>
              <a:spcAft>
                <a:spcPct val="0"/>
              </a:spcAft>
              <a:defRPr sz="1200" b="1">
                <a:solidFill>
                  <a:schemeClr val="tx1"/>
                </a:solidFill>
                <a:latin typeface="Arial" panose="020B0604020202020204" pitchFamily="34" charset="0"/>
              </a:defRPr>
            </a:lvl6pPr>
            <a:lvl7pPr marL="2228850" indent="-171450" algn="ctr" eaLnBrk="0" fontAlgn="base" hangingPunct="0">
              <a:spcBef>
                <a:spcPct val="0"/>
              </a:spcBef>
              <a:spcAft>
                <a:spcPct val="0"/>
              </a:spcAft>
              <a:defRPr sz="1200" b="1">
                <a:solidFill>
                  <a:schemeClr val="tx1"/>
                </a:solidFill>
                <a:latin typeface="Arial" panose="020B0604020202020204" pitchFamily="34" charset="0"/>
              </a:defRPr>
            </a:lvl7pPr>
            <a:lvl8pPr marL="2571750" indent="-171450" algn="ctr" eaLnBrk="0" fontAlgn="base" hangingPunct="0">
              <a:spcBef>
                <a:spcPct val="0"/>
              </a:spcBef>
              <a:spcAft>
                <a:spcPct val="0"/>
              </a:spcAft>
              <a:defRPr sz="1200" b="1">
                <a:solidFill>
                  <a:schemeClr val="tx1"/>
                </a:solidFill>
                <a:latin typeface="Arial" panose="020B0604020202020204" pitchFamily="34" charset="0"/>
              </a:defRPr>
            </a:lvl8pPr>
            <a:lvl9pPr marL="2914650" indent="-171450" algn="ctr" eaLnBrk="0" fontAlgn="base" hangingPunct="0">
              <a:spcBef>
                <a:spcPct val="0"/>
              </a:spcBef>
              <a:spcAft>
                <a:spcPct val="0"/>
              </a:spcAft>
              <a:defRPr sz="1200" b="1">
                <a:solidFill>
                  <a:schemeClr val="tx1"/>
                </a:solidFill>
                <a:latin typeface="Arial" panose="020B0604020202020204" pitchFamily="34" charset="0"/>
              </a:defRPr>
            </a:lvl9pPr>
          </a:lstStyle>
          <a:p>
            <a:pPr algn="r"/>
            <a:fld id="{E96FF24D-517F-477B-B243-E10C4616A1C1}" type="slidenum">
              <a:rPr lang="es-ES" altLang="es-AR" sz="900" b="0"/>
              <a:pPr algn="r"/>
              <a:t>14</a:t>
            </a:fld>
            <a:endParaRPr lang="es-ES" altLang="es-AR" sz="900" b="0"/>
          </a:p>
        </p:txBody>
      </p:sp>
      <p:sp>
        <p:nvSpPr>
          <p:cNvPr id="2" name="Marcador de texto 1">
            <a:extLst>
              <a:ext uri="{FF2B5EF4-FFF2-40B4-BE49-F238E27FC236}">
                <a16:creationId xmlns:a16="http://schemas.microsoft.com/office/drawing/2014/main" id="{3971D091-73DA-4C81-89A4-F82BD9F5A1A9}"/>
              </a:ext>
            </a:extLst>
          </p:cNvPr>
          <p:cNvSpPr>
            <a:spLocks noGrp="1"/>
          </p:cNvSpPr>
          <p:nvPr>
            <p:ph type="body" sz="quarter" idx="56"/>
          </p:nvPr>
        </p:nvSpPr>
        <p:spPr/>
        <p:txBody>
          <a:bodyPr/>
          <a:lstStyle/>
          <a:p>
            <a:r>
              <a:rPr lang="es-AR" dirty="0"/>
              <a:t>ETBE</a:t>
            </a:r>
          </a:p>
        </p:txBody>
      </p:sp>
      <p:pic>
        <p:nvPicPr>
          <p:cNvPr id="49158" name="Picture 5">
            <a:extLst>
              <a:ext uri="{FF2B5EF4-FFF2-40B4-BE49-F238E27FC236}">
                <a16:creationId xmlns:a16="http://schemas.microsoft.com/office/drawing/2014/main" id="{59C6ECCC-A7C2-435B-9759-23D9BF5F6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131590"/>
            <a:ext cx="47339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732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4CF504E3-3628-49C2-99E3-C6397D048897}"/>
              </a:ext>
            </a:extLst>
          </p:cNvPr>
          <p:cNvSpPr>
            <a:spLocks noGrp="1"/>
          </p:cNvSpPr>
          <p:nvPr>
            <p:ph type="body" sz="quarter" idx="57"/>
          </p:nvPr>
        </p:nvSpPr>
        <p:spPr/>
        <p:txBody>
          <a:bodyPr/>
          <a:lstStyle/>
          <a:p>
            <a:r>
              <a:rPr lang="es-AR" dirty="0"/>
              <a:t>Disminución de la actividad con la temperatura del catalizador</a:t>
            </a:r>
          </a:p>
          <a:p>
            <a:endParaRPr lang="es-AR" dirty="0"/>
          </a:p>
        </p:txBody>
      </p:sp>
      <p:sp>
        <p:nvSpPr>
          <p:cNvPr id="50178" name="Rectangle 34">
            <a:extLst>
              <a:ext uri="{FF2B5EF4-FFF2-40B4-BE49-F238E27FC236}">
                <a16:creationId xmlns:a16="http://schemas.microsoft.com/office/drawing/2014/main" id="{538F3A8B-F0FD-40DA-9FA9-B94967C5DB2F}"/>
              </a:ext>
            </a:extLst>
          </p:cNvPr>
          <p:cNvSpPr>
            <a:spLocks noGrp="1" noChangeArrowheads="1"/>
          </p:cNvSpPr>
          <p:nvPr>
            <p:ph type="sldNum"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200" b="1">
                <a:solidFill>
                  <a:schemeClr val="tx1"/>
                </a:solidFill>
                <a:latin typeface="Arial" panose="020B0604020202020204" pitchFamily="34" charset="0"/>
              </a:defRPr>
            </a:lvl1pPr>
            <a:lvl2pPr marL="557213" indent="-214313" algn="ctr">
              <a:defRPr sz="1200" b="1">
                <a:solidFill>
                  <a:schemeClr val="tx1"/>
                </a:solidFill>
                <a:latin typeface="Arial" panose="020B0604020202020204" pitchFamily="34" charset="0"/>
              </a:defRPr>
            </a:lvl2pPr>
            <a:lvl3pPr marL="857250" indent="-171450" algn="ctr">
              <a:defRPr sz="1200" b="1">
                <a:solidFill>
                  <a:schemeClr val="tx1"/>
                </a:solidFill>
                <a:latin typeface="Arial" panose="020B0604020202020204" pitchFamily="34" charset="0"/>
              </a:defRPr>
            </a:lvl3pPr>
            <a:lvl4pPr marL="1200150" indent="-171450" algn="ctr">
              <a:defRPr sz="1200" b="1">
                <a:solidFill>
                  <a:schemeClr val="tx1"/>
                </a:solidFill>
                <a:latin typeface="Arial" panose="020B0604020202020204" pitchFamily="34" charset="0"/>
              </a:defRPr>
            </a:lvl4pPr>
            <a:lvl5pPr marL="1543050" indent="-171450" algn="ctr">
              <a:defRPr sz="1200" b="1">
                <a:solidFill>
                  <a:schemeClr val="tx1"/>
                </a:solidFill>
                <a:latin typeface="Arial" panose="020B0604020202020204" pitchFamily="34" charset="0"/>
              </a:defRPr>
            </a:lvl5pPr>
            <a:lvl6pPr marL="1885950" indent="-171450" algn="ctr" eaLnBrk="0" fontAlgn="base" hangingPunct="0">
              <a:spcBef>
                <a:spcPct val="0"/>
              </a:spcBef>
              <a:spcAft>
                <a:spcPct val="0"/>
              </a:spcAft>
              <a:defRPr sz="1200" b="1">
                <a:solidFill>
                  <a:schemeClr val="tx1"/>
                </a:solidFill>
                <a:latin typeface="Arial" panose="020B0604020202020204" pitchFamily="34" charset="0"/>
              </a:defRPr>
            </a:lvl6pPr>
            <a:lvl7pPr marL="2228850" indent="-171450" algn="ctr" eaLnBrk="0" fontAlgn="base" hangingPunct="0">
              <a:spcBef>
                <a:spcPct val="0"/>
              </a:spcBef>
              <a:spcAft>
                <a:spcPct val="0"/>
              </a:spcAft>
              <a:defRPr sz="1200" b="1">
                <a:solidFill>
                  <a:schemeClr val="tx1"/>
                </a:solidFill>
                <a:latin typeface="Arial" panose="020B0604020202020204" pitchFamily="34" charset="0"/>
              </a:defRPr>
            </a:lvl7pPr>
            <a:lvl8pPr marL="2571750" indent="-171450" algn="ctr" eaLnBrk="0" fontAlgn="base" hangingPunct="0">
              <a:spcBef>
                <a:spcPct val="0"/>
              </a:spcBef>
              <a:spcAft>
                <a:spcPct val="0"/>
              </a:spcAft>
              <a:defRPr sz="1200" b="1">
                <a:solidFill>
                  <a:schemeClr val="tx1"/>
                </a:solidFill>
                <a:latin typeface="Arial" panose="020B0604020202020204" pitchFamily="34" charset="0"/>
              </a:defRPr>
            </a:lvl8pPr>
            <a:lvl9pPr marL="2914650" indent="-171450" algn="ctr" eaLnBrk="0" fontAlgn="base" hangingPunct="0">
              <a:spcBef>
                <a:spcPct val="0"/>
              </a:spcBef>
              <a:spcAft>
                <a:spcPct val="0"/>
              </a:spcAft>
              <a:defRPr sz="1200" b="1">
                <a:solidFill>
                  <a:schemeClr val="tx1"/>
                </a:solidFill>
                <a:latin typeface="Arial" panose="020B0604020202020204" pitchFamily="34" charset="0"/>
              </a:defRPr>
            </a:lvl9pPr>
          </a:lstStyle>
          <a:p>
            <a:pPr algn="r"/>
            <a:fld id="{E354D837-3309-4BBA-8384-8C34587F29F2}" type="slidenum">
              <a:rPr lang="es-ES" altLang="es-AR" sz="900" b="0"/>
              <a:pPr algn="r"/>
              <a:t>15</a:t>
            </a:fld>
            <a:endParaRPr lang="es-ES" altLang="es-AR" sz="900" b="0"/>
          </a:p>
        </p:txBody>
      </p:sp>
      <p:sp>
        <p:nvSpPr>
          <p:cNvPr id="2" name="Marcador de texto 1">
            <a:extLst>
              <a:ext uri="{FF2B5EF4-FFF2-40B4-BE49-F238E27FC236}">
                <a16:creationId xmlns:a16="http://schemas.microsoft.com/office/drawing/2014/main" id="{AD71F5B7-9A79-44AC-AB41-164AFB06E535}"/>
              </a:ext>
            </a:extLst>
          </p:cNvPr>
          <p:cNvSpPr>
            <a:spLocks noGrp="1"/>
          </p:cNvSpPr>
          <p:nvPr>
            <p:ph type="body" sz="quarter" idx="56"/>
          </p:nvPr>
        </p:nvSpPr>
        <p:spPr/>
        <p:txBody>
          <a:bodyPr/>
          <a:lstStyle/>
          <a:p>
            <a:r>
              <a:rPr lang="es-AR" dirty="0"/>
              <a:t>ETBE</a:t>
            </a:r>
          </a:p>
        </p:txBody>
      </p:sp>
      <p:pic>
        <p:nvPicPr>
          <p:cNvPr id="50182" name="Picture 13">
            <a:extLst>
              <a:ext uri="{FF2B5EF4-FFF2-40B4-BE49-F238E27FC236}">
                <a16:creationId xmlns:a16="http://schemas.microsoft.com/office/drawing/2014/main" id="{E615966D-028A-442B-B93A-87C284A9B4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707654"/>
            <a:ext cx="4676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3251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A9852A0-63E7-47DE-944B-02C7482ACC09}"/>
              </a:ext>
            </a:extLst>
          </p:cNvPr>
          <p:cNvSpPr>
            <a:spLocks noGrp="1"/>
          </p:cNvSpPr>
          <p:nvPr>
            <p:ph type="body" sz="quarter" idx="57"/>
          </p:nvPr>
        </p:nvSpPr>
        <p:spPr/>
        <p:txBody>
          <a:bodyPr/>
          <a:lstStyle/>
          <a:p>
            <a:r>
              <a:rPr lang="es-ES" altLang="es-AR" sz="1200" dirty="0">
                <a:solidFill>
                  <a:srgbClr val="003580"/>
                </a:solidFill>
                <a:ea typeface="ヒラギノ角ゴ Pro W3" pitchFamily="52" charset="-128"/>
              </a:rPr>
              <a:t>ASPECTOS ESPECIALES  DE LA UNIDAD</a:t>
            </a:r>
            <a:endParaRPr lang="es-AR" altLang="es-AR" sz="1200" dirty="0">
              <a:solidFill>
                <a:srgbClr val="003580"/>
              </a:solidFill>
              <a:ea typeface="ヒラギノ角ゴ Pro W3" pitchFamily="52" charset="-128"/>
            </a:endParaRPr>
          </a:p>
          <a:p>
            <a:endParaRPr lang="es-AR" dirty="0"/>
          </a:p>
        </p:txBody>
      </p:sp>
      <p:sp>
        <p:nvSpPr>
          <p:cNvPr id="55298" name="Rectangle 34">
            <a:extLst>
              <a:ext uri="{FF2B5EF4-FFF2-40B4-BE49-F238E27FC236}">
                <a16:creationId xmlns:a16="http://schemas.microsoft.com/office/drawing/2014/main" id="{0600DBF1-1D35-4054-963A-DBB310E0C2F3}"/>
              </a:ext>
            </a:extLst>
          </p:cNvPr>
          <p:cNvSpPr>
            <a:spLocks noGrp="1" noChangeArrowheads="1"/>
          </p:cNvSpPr>
          <p:nvPr>
            <p:ph type="sldNum"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200" b="1">
                <a:solidFill>
                  <a:schemeClr val="tx1"/>
                </a:solidFill>
                <a:latin typeface="Arial" panose="020B0604020202020204" pitchFamily="34" charset="0"/>
              </a:defRPr>
            </a:lvl1pPr>
            <a:lvl2pPr marL="557213" indent="-214313" algn="ctr">
              <a:defRPr sz="1200" b="1">
                <a:solidFill>
                  <a:schemeClr val="tx1"/>
                </a:solidFill>
                <a:latin typeface="Arial" panose="020B0604020202020204" pitchFamily="34" charset="0"/>
              </a:defRPr>
            </a:lvl2pPr>
            <a:lvl3pPr marL="857250" indent="-171450" algn="ctr">
              <a:defRPr sz="1200" b="1">
                <a:solidFill>
                  <a:schemeClr val="tx1"/>
                </a:solidFill>
                <a:latin typeface="Arial" panose="020B0604020202020204" pitchFamily="34" charset="0"/>
              </a:defRPr>
            </a:lvl3pPr>
            <a:lvl4pPr marL="1200150" indent="-171450" algn="ctr">
              <a:defRPr sz="1200" b="1">
                <a:solidFill>
                  <a:schemeClr val="tx1"/>
                </a:solidFill>
                <a:latin typeface="Arial" panose="020B0604020202020204" pitchFamily="34" charset="0"/>
              </a:defRPr>
            </a:lvl4pPr>
            <a:lvl5pPr marL="1543050" indent="-171450" algn="ctr">
              <a:defRPr sz="1200" b="1">
                <a:solidFill>
                  <a:schemeClr val="tx1"/>
                </a:solidFill>
                <a:latin typeface="Arial" panose="020B0604020202020204" pitchFamily="34" charset="0"/>
              </a:defRPr>
            </a:lvl5pPr>
            <a:lvl6pPr marL="1885950" indent="-171450" algn="ctr" eaLnBrk="0" fontAlgn="base" hangingPunct="0">
              <a:spcBef>
                <a:spcPct val="0"/>
              </a:spcBef>
              <a:spcAft>
                <a:spcPct val="0"/>
              </a:spcAft>
              <a:defRPr sz="1200" b="1">
                <a:solidFill>
                  <a:schemeClr val="tx1"/>
                </a:solidFill>
                <a:latin typeface="Arial" panose="020B0604020202020204" pitchFamily="34" charset="0"/>
              </a:defRPr>
            </a:lvl6pPr>
            <a:lvl7pPr marL="2228850" indent="-171450" algn="ctr" eaLnBrk="0" fontAlgn="base" hangingPunct="0">
              <a:spcBef>
                <a:spcPct val="0"/>
              </a:spcBef>
              <a:spcAft>
                <a:spcPct val="0"/>
              </a:spcAft>
              <a:defRPr sz="1200" b="1">
                <a:solidFill>
                  <a:schemeClr val="tx1"/>
                </a:solidFill>
                <a:latin typeface="Arial" panose="020B0604020202020204" pitchFamily="34" charset="0"/>
              </a:defRPr>
            </a:lvl7pPr>
            <a:lvl8pPr marL="2571750" indent="-171450" algn="ctr" eaLnBrk="0" fontAlgn="base" hangingPunct="0">
              <a:spcBef>
                <a:spcPct val="0"/>
              </a:spcBef>
              <a:spcAft>
                <a:spcPct val="0"/>
              </a:spcAft>
              <a:defRPr sz="1200" b="1">
                <a:solidFill>
                  <a:schemeClr val="tx1"/>
                </a:solidFill>
                <a:latin typeface="Arial" panose="020B0604020202020204" pitchFamily="34" charset="0"/>
              </a:defRPr>
            </a:lvl8pPr>
            <a:lvl9pPr marL="2914650" indent="-171450" algn="ctr" eaLnBrk="0" fontAlgn="base" hangingPunct="0">
              <a:spcBef>
                <a:spcPct val="0"/>
              </a:spcBef>
              <a:spcAft>
                <a:spcPct val="0"/>
              </a:spcAft>
              <a:defRPr sz="1200" b="1">
                <a:solidFill>
                  <a:schemeClr val="tx1"/>
                </a:solidFill>
                <a:latin typeface="Arial" panose="020B0604020202020204" pitchFamily="34" charset="0"/>
              </a:defRPr>
            </a:lvl9pPr>
          </a:lstStyle>
          <a:p>
            <a:pPr algn="r"/>
            <a:fld id="{B65C5115-31F0-4E55-AD77-5EED913BF42C}" type="slidenum">
              <a:rPr lang="es-ES" altLang="es-AR" sz="900" b="0"/>
              <a:pPr algn="r"/>
              <a:t>16</a:t>
            </a:fld>
            <a:endParaRPr lang="es-ES" altLang="es-AR" sz="900" b="0"/>
          </a:p>
        </p:txBody>
      </p:sp>
      <p:sp>
        <p:nvSpPr>
          <p:cNvPr id="2" name="Marcador de texto 1">
            <a:extLst>
              <a:ext uri="{FF2B5EF4-FFF2-40B4-BE49-F238E27FC236}">
                <a16:creationId xmlns:a16="http://schemas.microsoft.com/office/drawing/2014/main" id="{305827A1-A2BF-4C74-85FC-D4E861F361EB}"/>
              </a:ext>
            </a:extLst>
          </p:cNvPr>
          <p:cNvSpPr>
            <a:spLocks noGrp="1"/>
          </p:cNvSpPr>
          <p:nvPr>
            <p:ph type="body" sz="quarter" idx="56"/>
          </p:nvPr>
        </p:nvSpPr>
        <p:spPr/>
        <p:txBody>
          <a:bodyPr/>
          <a:lstStyle/>
          <a:p>
            <a:r>
              <a:rPr lang="es-AR" dirty="0"/>
              <a:t>ETBE</a:t>
            </a:r>
          </a:p>
        </p:txBody>
      </p:sp>
      <p:sp>
        <p:nvSpPr>
          <p:cNvPr id="55300" name="Rectangle 46">
            <a:extLst>
              <a:ext uri="{FF2B5EF4-FFF2-40B4-BE49-F238E27FC236}">
                <a16:creationId xmlns:a16="http://schemas.microsoft.com/office/drawing/2014/main" id="{328B394E-9FF3-4417-899E-4147087AAF16}"/>
              </a:ext>
            </a:extLst>
          </p:cNvPr>
          <p:cNvSpPr>
            <a:spLocks noChangeArrowheads="1"/>
          </p:cNvSpPr>
          <p:nvPr/>
        </p:nvSpPr>
        <p:spPr bwMode="auto">
          <a:xfrm>
            <a:off x="683568" y="1203598"/>
            <a:ext cx="7416824" cy="2735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77800" indent="-177800">
              <a:lnSpc>
                <a:spcPct val="95000"/>
              </a:lnSpc>
              <a:buChar char="•"/>
              <a:defRPr sz="2200">
                <a:solidFill>
                  <a:schemeClr val="tx1"/>
                </a:solidFill>
                <a:latin typeface="Arial" panose="020B0604020202020204" pitchFamily="34" charset="0"/>
              </a:defRPr>
            </a:lvl1pPr>
            <a:lvl2pPr marL="742950" indent="-285750">
              <a:lnSpc>
                <a:spcPct val="95000"/>
              </a:lnSpc>
              <a:buChar char="•"/>
              <a:defRPr sz="2200">
                <a:solidFill>
                  <a:schemeClr val="tx1"/>
                </a:solidFill>
                <a:latin typeface="Arial" panose="020B0604020202020204" pitchFamily="34" charset="0"/>
              </a:defRPr>
            </a:lvl2pPr>
            <a:lvl3pPr marL="1143000" indent="-228600">
              <a:lnSpc>
                <a:spcPct val="95000"/>
              </a:lnSpc>
              <a:buChar char="•"/>
              <a:defRPr sz="2200">
                <a:solidFill>
                  <a:schemeClr val="tx1"/>
                </a:solidFill>
                <a:latin typeface="Arial" panose="020B0604020202020204" pitchFamily="34" charset="0"/>
              </a:defRPr>
            </a:lvl3pPr>
            <a:lvl4pPr marL="1600200" indent="-22860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lvl="1">
              <a:lnSpc>
                <a:spcPct val="150000"/>
              </a:lnSpc>
            </a:pPr>
            <a:r>
              <a:rPr lang="es-AR" altLang="es-AR" sz="1200" b="0" dirty="0">
                <a:ea typeface="ヒラギノ角ゴ Pro W3" pitchFamily="52" charset="-128"/>
              </a:rPr>
              <a:t>Sistemas de sellos dobles </a:t>
            </a:r>
            <a:r>
              <a:rPr lang="es-AR" altLang="es-AR" sz="1200" b="0" dirty="0" err="1">
                <a:ea typeface="ヒラギノ角ゴ Pro W3" pitchFamily="52" charset="-128"/>
              </a:rPr>
              <a:t>tandem</a:t>
            </a:r>
            <a:r>
              <a:rPr lang="es-AR" altLang="es-AR" sz="1200" b="0" dirty="0">
                <a:ea typeface="ヒラギノ角ゴ Pro W3" pitchFamily="52" charset="-128"/>
              </a:rPr>
              <a:t> con plan de asistencia API52</a:t>
            </a:r>
          </a:p>
          <a:p>
            <a:pPr lvl="1">
              <a:lnSpc>
                <a:spcPct val="150000"/>
              </a:lnSpc>
            </a:pPr>
            <a:r>
              <a:rPr lang="es-AR" altLang="es-AR" sz="1200" b="0" dirty="0">
                <a:ea typeface="ヒラギノ角ゴ Pro W3" pitchFamily="52" charset="-128"/>
              </a:rPr>
              <a:t>Sistema de drenaje cerrado</a:t>
            </a:r>
          </a:p>
          <a:p>
            <a:pPr lvl="1">
              <a:lnSpc>
                <a:spcPct val="150000"/>
              </a:lnSpc>
            </a:pPr>
            <a:r>
              <a:rPr lang="es-AR" altLang="es-AR" sz="1200" b="0" dirty="0">
                <a:ea typeface="ヒラギノ角ゴ Pro W3" pitchFamily="52" charset="-128"/>
              </a:rPr>
              <a:t>Paro de emergencia por:</a:t>
            </a:r>
          </a:p>
          <a:p>
            <a:pPr lvl="2">
              <a:lnSpc>
                <a:spcPct val="150000"/>
              </a:lnSpc>
            </a:pPr>
            <a:r>
              <a:rPr lang="es-AR" altLang="es-AR" sz="1200" b="0" dirty="0">
                <a:ea typeface="ヒラギノ角ゴ Pro W3" pitchFamily="52" charset="-128"/>
              </a:rPr>
              <a:t>Falta de etanol</a:t>
            </a:r>
          </a:p>
          <a:p>
            <a:pPr lvl="2">
              <a:lnSpc>
                <a:spcPct val="150000"/>
              </a:lnSpc>
            </a:pPr>
            <a:r>
              <a:rPr lang="es-AR" altLang="es-AR" sz="1200" b="0" dirty="0">
                <a:ea typeface="ヒラギノ角ゴ Pro W3" pitchFamily="52" charset="-128"/>
              </a:rPr>
              <a:t>Falta de reciclo al 1° Reactor</a:t>
            </a:r>
          </a:p>
          <a:p>
            <a:pPr lvl="1">
              <a:lnSpc>
                <a:spcPct val="150000"/>
              </a:lnSpc>
            </a:pPr>
            <a:r>
              <a:rPr lang="es-AR" altLang="es-AR" sz="1200" b="0" dirty="0">
                <a:ea typeface="ヒラギノ角ゴ Pro W3" pitchFamily="52" charset="-128"/>
              </a:rPr>
              <a:t>Analizador en línea de la corriente de carga y productos</a:t>
            </a:r>
          </a:p>
          <a:p>
            <a:pPr lvl="1">
              <a:lnSpc>
                <a:spcPct val="150000"/>
              </a:lnSpc>
            </a:pPr>
            <a:r>
              <a:rPr lang="es-AR" altLang="es-AR" sz="1200" b="0" dirty="0">
                <a:ea typeface="ヒラギノ角ゴ Pro W3" pitchFamily="52" charset="-128"/>
              </a:rPr>
              <a:t>Relacionador Metanol / </a:t>
            </a:r>
            <a:r>
              <a:rPr lang="es-AR" altLang="es-AR" sz="1200" b="0" dirty="0" err="1">
                <a:ea typeface="ヒラギノ角ゴ Pro W3" pitchFamily="52" charset="-128"/>
              </a:rPr>
              <a:t>Isobutileno</a:t>
            </a:r>
            <a:r>
              <a:rPr lang="es-AR" altLang="es-AR" sz="1200" b="0" dirty="0">
                <a:ea typeface="ヒラギノ角ゴ Pro W3" pitchFamily="52" charset="-128"/>
              </a:rPr>
              <a:t> en línea</a:t>
            </a:r>
          </a:p>
          <a:p>
            <a:pPr lvl="1">
              <a:lnSpc>
                <a:spcPct val="150000"/>
              </a:lnSpc>
            </a:pPr>
            <a:r>
              <a:rPr lang="es-AR" altLang="es-AR" sz="1200" b="0" dirty="0">
                <a:ea typeface="ヒラギノ角ゴ Pro W3" pitchFamily="52" charset="-128"/>
              </a:rPr>
              <a:t>Posibilidad de reproceso de productos fuera de especificación (</a:t>
            </a:r>
            <a:r>
              <a:rPr lang="es-AR" altLang="es-AR" sz="1200" dirty="0">
                <a:ea typeface="ヒラギノ角ゴ Pro W3" pitchFamily="52" charset="-128"/>
              </a:rPr>
              <a:t>E</a:t>
            </a:r>
            <a:r>
              <a:rPr lang="es-AR" altLang="es-AR" sz="1200" b="0" dirty="0">
                <a:ea typeface="ヒラギノ角ゴ Pro W3" pitchFamily="52" charset="-128"/>
              </a:rPr>
              <a:t>TBE, metanol)</a:t>
            </a:r>
          </a:p>
          <a:p>
            <a:pPr lvl="1">
              <a:lnSpc>
                <a:spcPct val="150000"/>
              </a:lnSpc>
            </a:pPr>
            <a:r>
              <a:rPr lang="es-AR" altLang="es-AR" sz="1200" b="0" dirty="0" err="1">
                <a:ea typeface="ヒラギノ角ゴ Pro W3" pitchFamily="52" charset="-128"/>
              </a:rPr>
              <a:t>Sacamuestras</a:t>
            </a:r>
            <a:r>
              <a:rPr lang="es-AR" altLang="es-AR" sz="1200" b="0" dirty="0">
                <a:ea typeface="ヒラギノ角ゴ Pro W3" pitchFamily="52" charset="-128"/>
              </a:rPr>
              <a:t> cerrados</a:t>
            </a:r>
          </a:p>
          <a:p>
            <a:pPr lvl="1">
              <a:lnSpc>
                <a:spcPct val="150000"/>
              </a:lnSpc>
            </a:pPr>
            <a:endParaRPr lang="es-ES" altLang="es-AR" sz="1200" b="0" dirty="0">
              <a:ea typeface="ヒラギノ角ゴ Pro W3" pitchFamily="52" charset="-128"/>
            </a:endParaRPr>
          </a:p>
        </p:txBody>
      </p:sp>
    </p:spTree>
    <p:extLst>
      <p:ext uri="{BB962C8B-B14F-4D97-AF65-F5344CB8AC3E}">
        <p14:creationId xmlns:p14="http://schemas.microsoft.com/office/powerpoint/2010/main" val="3227247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D0C039A-7CD8-8E10-E8A8-D6F972CC7572}"/>
              </a:ext>
            </a:extLst>
          </p:cNvPr>
          <p:cNvSpPr>
            <a:spLocks noGrp="1"/>
          </p:cNvSpPr>
          <p:nvPr>
            <p:ph type="body" sz="quarter" idx="57"/>
          </p:nvPr>
        </p:nvSpPr>
        <p:spPr/>
        <p:txBody>
          <a:bodyPr/>
          <a:lstStyle/>
          <a:p>
            <a:r>
              <a:rPr lang="es-AR" dirty="0"/>
              <a:t>Reactor MT R 1 - 2</a:t>
            </a:r>
          </a:p>
        </p:txBody>
      </p:sp>
      <p:sp>
        <p:nvSpPr>
          <p:cNvPr id="3" name="Marcador de texto 2">
            <a:extLst>
              <a:ext uri="{FF2B5EF4-FFF2-40B4-BE49-F238E27FC236}">
                <a16:creationId xmlns:a16="http://schemas.microsoft.com/office/drawing/2014/main" id="{D1D52A47-C4AF-B3B9-970C-76F88E0517F0}"/>
              </a:ext>
            </a:extLst>
          </p:cNvPr>
          <p:cNvSpPr>
            <a:spLocks noGrp="1"/>
          </p:cNvSpPr>
          <p:nvPr>
            <p:ph type="body" sz="quarter" idx="58"/>
          </p:nvPr>
        </p:nvSpPr>
        <p:spPr/>
        <p:txBody>
          <a:bodyPr/>
          <a:lstStyle/>
          <a:p>
            <a:endParaRPr lang="es-AR" dirty="0"/>
          </a:p>
        </p:txBody>
      </p:sp>
      <p:sp>
        <p:nvSpPr>
          <p:cNvPr id="4" name="Marcador de número de diapositiva 3">
            <a:extLst>
              <a:ext uri="{FF2B5EF4-FFF2-40B4-BE49-F238E27FC236}">
                <a16:creationId xmlns:a16="http://schemas.microsoft.com/office/drawing/2014/main" id="{19FD309C-807B-FE3C-1100-DA9C3B745EC3}"/>
              </a:ext>
            </a:extLst>
          </p:cNvPr>
          <p:cNvSpPr>
            <a:spLocks noGrp="1"/>
          </p:cNvSpPr>
          <p:nvPr>
            <p:ph type="sldNum" sz="quarter" idx="4"/>
          </p:nvPr>
        </p:nvSpPr>
        <p:spPr/>
        <p:txBody>
          <a:bodyPr/>
          <a:lstStyle/>
          <a:p>
            <a:fld id="{5482B5CA-E49D-6744-8292-DFBC6A05FD3C}" type="slidenum">
              <a:rPr lang="en-US" smtClean="0"/>
              <a:pPr/>
              <a:t>17</a:t>
            </a:fld>
            <a:endParaRPr lang="en-US" dirty="0"/>
          </a:p>
        </p:txBody>
      </p:sp>
      <p:sp>
        <p:nvSpPr>
          <p:cNvPr id="5" name="Marcador de texto 4">
            <a:extLst>
              <a:ext uri="{FF2B5EF4-FFF2-40B4-BE49-F238E27FC236}">
                <a16:creationId xmlns:a16="http://schemas.microsoft.com/office/drawing/2014/main" id="{A3A8C665-EBE9-686D-C4ED-DE07D9FF8ABB}"/>
              </a:ext>
            </a:extLst>
          </p:cNvPr>
          <p:cNvSpPr>
            <a:spLocks noGrp="1"/>
          </p:cNvSpPr>
          <p:nvPr>
            <p:ph type="body" sz="quarter" idx="56"/>
          </p:nvPr>
        </p:nvSpPr>
        <p:spPr/>
        <p:txBody>
          <a:bodyPr/>
          <a:lstStyle/>
          <a:p>
            <a:endParaRPr lang="es-AR"/>
          </a:p>
        </p:txBody>
      </p:sp>
      <p:pic>
        <p:nvPicPr>
          <p:cNvPr id="7" name="Imagen 6">
            <a:extLst>
              <a:ext uri="{FF2B5EF4-FFF2-40B4-BE49-F238E27FC236}">
                <a16:creationId xmlns:a16="http://schemas.microsoft.com/office/drawing/2014/main" id="{3AC2BB95-EC58-3D50-505F-A4A986CF1A1A}"/>
              </a:ext>
            </a:extLst>
          </p:cNvPr>
          <p:cNvPicPr>
            <a:picLocks noChangeAspect="1"/>
          </p:cNvPicPr>
          <p:nvPr/>
        </p:nvPicPr>
        <p:blipFill>
          <a:blip r:embed="rId2"/>
          <a:stretch>
            <a:fillRect/>
          </a:stretch>
        </p:blipFill>
        <p:spPr>
          <a:xfrm rot="5400000">
            <a:off x="425816" y="1688347"/>
            <a:ext cx="4795403" cy="1831628"/>
          </a:xfrm>
          <a:prstGeom prst="rect">
            <a:avLst/>
          </a:prstGeom>
        </p:spPr>
      </p:pic>
      <p:pic>
        <p:nvPicPr>
          <p:cNvPr id="9" name="Imagen 8">
            <a:extLst>
              <a:ext uri="{FF2B5EF4-FFF2-40B4-BE49-F238E27FC236}">
                <a16:creationId xmlns:a16="http://schemas.microsoft.com/office/drawing/2014/main" id="{05FC66FF-63AB-2A9E-A23C-E8ED5CE8D173}"/>
              </a:ext>
            </a:extLst>
          </p:cNvPr>
          <p:cNvPicPr>
            <a:picLocks noChangeAspect="1"/>
          </p:cNvPicPr>
          <p:nvPr/>
        </p:nvPicPr>
        <p:blipFill>
          <a:blip r:embed="rId3"/>
          <a:stretch>
            <a:fillRect/>
          </a:stretch>
        </p:blipFill>
        <p:spPr>
          <a:xfrm>
            <a:off x="4154505" y="3082386"/>
            <a:ext cx="2090297" cy="1918155"/>
          </a:xfrm>
          <a:prstGeom prst="rect">
            <a:avLst/>
          </a:prstGeom>
        </p:spPr>
      </p:pic>
      <p:pic>
        <p:nvPicPr>
          <p:cNvPr id="11" name="Imagen 10">
            <a:extLst>
              <a:ext uri="{FF2B5EF4-FFF2-40B4-BE49-F238E27FC236}">
                <a16:creationId xmlns:a16="http://schemas.microsoft.com/office/drawing/2014/main" id="{55DC8B3B-480E-FACB-2AFC-29F4BA3DDF69}"/>
              </a:ext>
            </a:extLst>
          </p:cNvPr>
          <p:cNvPicPr>
            <a:picLocks noChangeAspect="1"/>
          </p:cNvPicPr>
          <p:nvPr/>
        </p:nvPicPr>
        <p:blipFill>
          <a:blip r:embed="rId4"/>
          <a:stretch>
            <a:fillRect/>
          </a:stretch>
        </p:blipFill>
        <p:spPr>
          <a:xfrm>
            <a:off x="4310957" y="517849"/>
            <a:ext cx="1933845" cy="1543265"/>
          </a:xfrm>
          <a:prstGeom prst="rect">
            <a:avLst/>
          </a:prstGeom>
        </p:spPr>
      </p:pic>
    </p:spTree>
    <p:extLst>
      <p:ext uri="{BB962C8B-B14F-4D97-AF65-F5344CB8AC3E}">
        <p14:creationId xmlns:p14="http://schemas.microsoft.com/office/powerpoint/2010/main" val="2419755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83FADE8-CECA-48B5-8C88-5974138697EC}"/>
              </a:ext>
            </a:extLst>
          </p:cNvPr>
          <p:cNvSpPr>
            <a:spLocks noGrp="1"/>
          </p:cNvSpPr>
          <p:nvPr>
            <p:ph type="body" sz="quarter" idx="57"/>
          </p:nvPr>
        </p:nvSpPr>
        <p:spPr/>
        <p:txBody>
          <a:bodyPr/>
          <a:lstStyle/>
          <a:p>
            <a:endParaRPr lang="es-AR"/>
          </a:p>
        </p:txBody>
      </p:sp>
      <p:sp>
        <p:nvSpPr>
          <p:cNvPr id="4" name="Marcador de número de diapositiva 3">
            <a:extLst>
              <a:ext uri="{FF2B5EF4-FFF2-40B4-BE49-F238E27FC236}">
                <a16:creationId xmlns:a16="http://schemas.microsoft.com/office/drawing/2014/main" id="{2F7E3CF2-8724-4FFD-AE07-8F6A5BAFE859}"/>
              </a:ext>
            </a:extLst>
          </p:cNvPr>
          <p:cNvSpPr>
            <a:spLocks noGrp="1"/>
          </p:cNvSpPr>
          <p:nvPr>
            <p:ph type="sldNum" sz="quarter" idx="4"/>
          </p:nvPr>
        </p:nvSpPr>
        <p:spPr/>
        <p:txBody>
          <a:bodyPr/>
          <a:lstStyle/>
          <a:p>
            <a:fld id="{5482B5CA-E49D-6744-8292-DFBC6A05FD3C}" type="slidenum">
              <a:rPr lang="en-US" smtClean="0"/>
              <a:pPr/>
              <a:t>18</a:t>
            </a:fld>
            <a:endParaRPr lang="en-US" dirty="0"/>
          </a:p>
        </p:txBody>
      </p:sp>
      <p:sp>
        <p:nvSpPr>
          <p:cNvPr id="5" name="Marcador de texto 4">
            <a:extLst>
              <a:ext uri="{FF2B5EF4-FFF2-40B4-BE49-F238E27FC236}">
                <a16:creationId xmlns:a16="http://schemas.microsoft.com/office/drawing/2014/main" id="{D688E262-BAEF-43A9-92BF-D9EAAB4F71F8}"/>
              </a:ext>
            </a:extLst>
          </p:cNvPr>
          <p:cNvSpPr>
            <a:spLocks noGrp="1"/>
          </p:cNvSpPr>
          <p:nvPr>
            <p:ph type="body" sz="quarter" idx="56"/>
          </p:nvPr>
        </p:nvSpPr>
        <p:spPr/>
        <p:txBody>
          <a:bodyPr/>
          <a:lstStyle/>
          <a:p>
            <a:endParaRPr lang="es-AR" dirty="0"/>
          </a:p>
        </p:txBody>
      </p:sp>
      <p:sp>
        <p:nvSpPr>
          <p:cNvPr id="7" name="Rectangle 53">
            <a:extLst>
              <a:ext uri="{FF2B5EF4-FFF2-40B4-BE49-F238E27FC236}">
                <a16:creationId xmlns:a16="http://schemas.microsoft.com/office/drawing/2014/main" id="{504B8DD8-5A47-4E44-AA92-9A2F6C1E794A}"/>
              </a:ext>
            </a:extLst>
          </p:cNvPr>
          <p:cNvSpPr>
            <a:spLocks noChangeArrowheads="1"/>
          </p:cNvSpPr>
          <p:nvPr/>
        </p:nvSpPr>
        <p:spPr bwMode="auto">
          <a:xfrm>
            <a:off x="1422797" y="2166938"/>
            <a:ext cx="5157788" cy="373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0000"/>
                  </a:outerShdw>
                </a:effectLst>
              </a14:hiddenEffects>
            </a:ext>
          </a:extLst>
        </p:spPr>
        <p:txBody>
          <a:bodyPr wrap="square" lIns="0" tIns="0" rIns="0" bIns="0">
            <a:spAutoFit/>
          </a:bodyPr>
          <a:lstStyle>
            <a:lvl1pPr defTabSz="666750">
              <a:lnSpc>
                <a:spcPct val="95000"/>
              </a:lnSpc>
              <a:buChar char="•"/>
              <a:defRPr sz="2200">
                <a:solidFill>
                  <a:schemeClr val="tx1"/>
                </a:solidFill>
                <a:latin typeface="Arial" panose="020B0604020202020204" pitchFamily="34" charset="0"/>
              </a:defRPr>
            </a:lvl1pPr>
            <a:lvl2pPr marL="1511300" indent="-762000" defTabSz="666750">
              <a:lnSpc>
                <a:spcPct val="95000"/>
              </a:lnSpc>
              <a:buChar char="•"/>
              <a:defRPr sz="2200">
                <a:solidFill>
                  <a:schemeClr val="tx1"/>
                </a:solidFill>
                <a:latin typeface="Arial" panose="020B0604020202020204" pitchFamily="34" charset="0"/>
              </a:defRPr>
            </a:lvl2pPr>
            <a:lvl3pPr marL="2387600" indent="-762000" defTabSz="666750">
              <a:lnSpc>
                <a:spcPct val="95000"/>
              </a:lnSpc>
              <a:buChar char="•"/>
              <a:defRPr sz="2200">
                <a:solidFill>
                  <a:schemeClr val="tx1"/>
                </a:solidFill>
                <a:latin typeface="Arial" panose="020B0604020202020204" pitchFamily="34" charset="0"/>
              </a:defRPr>
            </a:lvl3pPr>
            <a:lvl4pPr marL="32639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4pPr>
            <a:lvl5pPr marL="41402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5pPr>
            <a:lvl6pPr marL="45974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50546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55118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59690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a:lnSpc>
                <a:spcPct val="90000"/>
              </a:lnSpc>
              <a:buClr>
                <a:schemeClr val="accent1"/>
              </a:buClr>
              <a:buSzPct val="125000"/>
              <a:buFont typeface="Monotype Sorts" charset="2"/>
              <a:buNone/>
            </a:pPr>
            <a:r>
              <a:rPr lang="en-US" altLang="es-AR" sz="2700" b="1" dirty="0">
                <a:solidFill>
                  <a:srgbClr val="003580"/>
                </a:solidFill>
                <a:ea typeface="ヒラギノ角ゴ Pro W3" pitchFamily="52" charset="-128"/>
              </a:rPr>
              <a:t>UNIDAD DE HYDRISOM</a:t>
            </a:r>
            <a:r>
              <a:rPr lang="en-US" altLang="es-AR" sz="2700" b="1" dirty="0">
                <a:solidFill>
                  <a:srgbClr val="004080"/>
                </a:solidFill>
                <a:ea typeface="ヒラギノ角ゴ Pro W3" pitchFamily="52" charset="-128"/>
              </a:rPr>
              <a:t> </a:t>
            </a:r>
          </a:p>
        </p:txBody>
      </p:sp>
      <p:sp>
        <p:nvSpPr>
          <p:cNvPr id="8" name="Marcador de texto 7">
            <a:extLst>
              <a:ext uri="{FF2B5EF4-FFF2-40B4-BE49-F238E27FC236}">
                <a16:creationId xmlns:a16="http://schemas.microsoft.com/office/drawing/2014/main" id="{8962CEC5-ACE4-4244-9F28-010DF4D23F57}"/>
              </a:ext>
            </a:extLst>
          </p:cNvPr>
          <p:cNvSpPr>
            <a:spLocks noGrp="1"/>
          </p:cNvSpPr>
          <p:nvPr>
            <p:ph type="body" sz="quarter" idx="58"/>
          </p:nvPr>
        </p:nvSpPr>
        <p:spPr/>
        <p:txBody>
          <a:bodyPr/>
          <a:lstStyle/>
          <a:p>
            <a:endParaRPr lang="es-AR"/>
          </a:p>
        </p:txBody>
      </p:sp>
    </p:spTree>
    <p:extLst>
      <p:ext uri="{BB962C8B-B14F-4D97-AF65-F5344CB8AC3E}">
        <p14:creationId xmlns:p14="http://schemas.microsoft.com/office/powerpoint/2010/main" val="3931435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8A9A77A-2D5B-4AD6-AC1F-271596D77334}"/>
              </a:ext>
            </a:extLst>
          </p:cNvPr>
          <p:cNvSpPr>
            <a:spLocks noGrp="1"/>
          </p:cNvSpPr>
          <p:nvPr>
            <p:ph type="sldNum" sz="quarter" idx="4"/>
          </p:nvPr>
        </p:nvSpPr>
        <p:spPr/>
        <p:txBody>
          <a:bodyPr/>
          <a:lstStyle/>
          <a:p>
            <a:fld id="{5482B5CA-E49D-6744-8292-DFBC6A05FD3C}" type="slidenum">
              <a:rPr lang="en-US" smtClean="0"/>
              <a:pPr/>
              <a:t>19</a:t>
            </a:fld>
            <a:endParaRPr lang="en-US" dirty="0"/>
          </a:p>
        </p:txBody>
      </p:sp>
      <p:sp>
        <p:nvSpPr>
          <p:cNvPr id="5" name="Marcador de texto 4">
            <a:extLst>
              <a:ext uri="{FF2B5EF4-FFF2-40B4-BE49-F238E27FC236}">
                <a16:creationId xmlns:a16="http://schemas.microsoft.com/office/drawing/2014/main" id="{EC8E0A28-8C93-4ABB-8D4F-6ABAFB34A035}"/>
              </a:ext>
            </a:extLst>
          </p:cNvPr>
          <p:cNvSpPr>
            <a:spLocks noGrp="1"/>
          </p:cNvSpPr>
          <p:nvPr>
            <p:ph type="body" sz="quarter" idx="56"/>
          </p:nvPr>
        </p:nvSpPr>
        <p:spPr/>
        <p:txBody>
          <a:bodyPr/>
          <a:lstStyle/>
          <a:p>
            <a:r>
              <a:rPr lang="es-AR" dirty="0"/>
              <a:t>UNIDAD DE ALKYLACIÓN </a:t>
            </a:r>
          </a:p>
          <a:p>
            <a:endParaRPr lang="es-AR" dirty="0"/>
          </a:p>
        </p:txBody>
      </p:sp>
      <p:sp>
        <p:nvSpPr>
          <p:cNvPr id="9" name="CuadroTexto 8">
            <a:extLst>
              <a:ext uri="{FF2B5EF4-FFF2-40B4-BE49-F238E27FC236}">
                <a16:creationId xmlns:a16="http://schemas.microsoft.com/office/drawing/2014/main" id="{E8DE7FE5-4830-4B66-B272-AB43D5EFD392}"/>
              </a:ext>
            </a:extLst>
          </p:cNvPr>
          <p:cNvSpPr txBox="1"/>
          <p:nvPr/>
        </p:nvSpPr>
        <p:spPr>
          <a:xfrm>
            <a:off x="107504" y="1273324"/>
            <a:ext cx="5220072" cy="738664"/>
          </a:xfrm>
          <a:prstGeom prst="rect">
            <a:avLst/>
          </a:prstGeom>
          <a:noFill/>
        </p:spPr>
        <p:txBody>
          <a:bodyPr wrap="square">
            <a:spAutoFit/>
          </a:bodyPr>
          <a:lstStyle/>
          <a:p>
            <a:r>
              <a:rPr lang="es-AR" sz="1400" dirty="0"/>
              <a:t>Licencia:  		Phillips</a:t>
            </a:r>
          </a:p>
          <a:p>
            <a:r>
              <a:rPr lang="es-AR" sz="1400" dirty="0"/>
              <a:t>Constructora: 		Foster Wheeler Iberia</a:t>
            </a:r>
          </a:p>
          <a:p>
            <a:r>
              <a:rPr lang="es-AR" sz="1400" dirty="0"/>
              <a:t>Puesta en Marcha: 	1996</a:t>
            </a:r>
          </a:p>
        </p:txBody>
      </p:sp>
      <p:sp>
        <p:nvSpPr>
          <p:cNvPr id="11" name="Rectangle 46">
            <a:extLst>
              <a:ext uri="{FF2B5EF4-FFF2-40B4-BE49-F238E27FC236}">
                <a16:creationId xmlns:a16="http://schemas.microsoft.com/office/drawing/2014/main" id="{EAAE91D0-5A07-46AE-AEDE-44861B6C47F8}"/>
              </a:ext>
            </a:extLst>
          </p:cNvPr>
          <p:cNvSpPr>
            <a:spLocks noChangeArrowheads="1"/>
          </p:cNvSpPr>
          <p:nvPr/>
        </p:nvSpPr>
        <p:spPr bwMode="auto">
          <a:xfrm>
            <a:off x="2731644" y="2644018"/>
            <a:ext cx="3456384" cy="157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gn="l" eaLnBrk="0" hangingPunct="0">
              <a:lnSpc>
                <a:spcPct val="95000"/>
              </a:lnSpc>
              <a:buChar char="•"/>
              <a:defRPr sz="2200">
                <a:solidFill>
                  <a:schemeClr val="tx1"/>
                </a:solidFill>
                <a:latin typeface="Arial" panose="020B0604020202020204" pitchFamily="34" charset="0"/>
              </a:defRPr>
            </a:lvl1pPr>
            <a:lvl2pPr marL="742950" indent="-285750" algn="l" eaLnBrk="0" hangingPunct="0">
              <a:lnSpc>
                <a:spcPct val="95000"/>
              </a:lnSpc>
              <a:buChar char="•"/>
              <a:defRPr sz="2200">
                <a:solidFill>
                  <a:schemeClr val="tx1"/>
                </a:solidFill>
                <a:latin typeface="Arial" panose="020B0604020202020204" pitchFamily="34" charset="0"/>
              </a:defRPr>
            </a:lvl2pPr>
            <a:lvl3pPr marL="1143000" indent="-228600" algn="l" eaLnBrk="0" hangingPunct="0">
              <a:lnSpc>
                <a:spcPct val="95000"/>
              </a:lnSpc>
              <a:buChar char="•"/>
              <a:defRPr sz="2200">
                <a:solidFill>
                  <a:schemeClr val="tx1"/>
                </a:solidFill>
                <a:latin typeface="Arial" panose="020B0604020202020204" pitchFamily="34" charset="0"/>
              </a:defRPr>
            </a:lvl3pPr>
            <a:lvl4pPr marL="1600200" indent="-228600" algn="l" eaLnBrk="0" hangingPunct="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gn="l" eaLnBrk="0" hangingPunct="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marL="285750" indent="-285750" eaLnBrk="1" hangingPunct="1">
              <a:lnSpc>
                <a:spcPct val="150000"/>
              </a:lnSpc>
            </a:pPr>
            <a:r>
              <a:rPr lang="es-ES" altLang="es-AR" sz="1400" b="0" dirty="0">
                <a:ea typeface="ヒラギノ角ゴ Pro W3" pitchFamily="52" charset="-128"/>
              </a:rPr>
              <a:t>Alto valor de RON y </a:t>
            </a:r>
            <a:r>
              <a:rPr lang="es-ES" altLang="es-AR" sz="1400" b="0" dirty="0">
                <a:solidFill>
                  <a:schemeClr val="accent1"/>
                </a:solidFill>
                <a:ea typeface="ヒラギノ角ゴ Pro W3" pitchFamily="52" charset="-128"/>
              </a:rPr>
              <a:t>MON</a:t>
            </a:r>
          </a:p>
          <a:p>
            <a:pPr marL="285750" indent="-285750" eaLnBrk="1" hangingPunct="1">
              <a:lnSpc>
                <a:spcPct val="150000"/>
              </a:lnSpc>
            </a:pPr>
            <a:r>
              <a:rPr lang="es-AR" altLang="es-AR" sz="1400" b="0" dirty="0">
                <a:ea typeface="ヒラギノ角ゴ Pro W3" pitchFamily="52" charset="-128"/>
              </a:rPr>
              <a:t>Libre de compuestos </a:t>
            </a:r>
            <a:r>
              <a:rPr lang="es-AR" altLang="es-AR" sz="1400" b="0" dirty="0" err="1">
                <a:ea typeface="ヒラギノ角ゴ Pro W3" pitchFamily="52" charset="-128"/>
              </a:rPr>
              <a:t>Aromaticos</a:t>
            </a:r>
            <a:endParaRPr lang="es-AR" altLang="es-AR" sz="1400" b="0" dirty="0">
              <a:ea typeface="ヒラギノ角ゴ Pro W3" pitchFamily="52" charset="-128"/>
            </a:endParaRPr>
          </a:p>
          <a:p>
            <a:pPr marL="285750" indent="-285750" eaLnBrk="1" hangingPunct="1">
              <a:lnSpc>
                <a:spcPct val="150000"/>
              </a:lnSpc>
            </a:pPr>
            <a:r>
              <a:rPr lang="es-AR" altLang="es-AR" sz="1400" b="0" dirty="0">
                <a:ea typeface="ヒラギノ角ゴ Pro W3" pitchFamily="52" charset="-128"/>
              </a:rPr>
              <a:t>Libre de Olefinas</a:t>
            </a:r>
          </a:p>
          <a:p>
            <a:pPr marL="285750" indent="-285750" eaLnBrk="1" hangingPunct="1">
              <a:lnSpc>
                <a:spcPct val="150000"/>
              </a:lnSpc>
            </a:pPr>
            <a:r>
              <a:rPr lang="es-AR" altLang="es-AR" sz="1400" b="0" dirty="0">
                <a:ea typeface="ヒラギノ角ゴ Pro W3" pitchFamily="52" charset="-128"/>
              </a:rPr>
              <a:t>Libre de compuestos de Azufre</a:t>
            </a:r>
          </a:p>
          <a:p>
            <a:pPr marL="285750" indent="-285750" eaLnBrk="1" hangingPunct="1">
              <a:lnSpc>
                <a:spcPct val="150000"/>
              </a:lnSpc>
            </a:pPr>
            <a:r>
              <a:rPr lang="es-AR" altLang="es-AR" sz="1400" b="0" dirty="0">
                <a:ea typeface="ヒラギノ角ゴ Pro W3" pitchFamily="52" charset="-128"/>
              </a:rPr>
              <a:t>Bajo valor de tensión de vapor</a:t>
            </a:r>
          </a:p>
        </p:txBody>
      </p:sp>
      <p:sp>
        <p:nvSpPr>
          <p:cNvPr id="13" name="Marcador de texto 5">
            <a:extLst>
              <a:ext uri="{FF2B5EF4-FFF2-40B4-BE49-F238E27FC236}">
                <a16:creationId xmlns:a16="http://schemas.microsoft.com/office/drawing/2014/main" id="{4BF518C0-53C4-4E01-88B7-108D32A7BC1F}"/>
              </a:ext>
            </a:extLst>
          </p:cNvPr>
          <p:cNvSpPr txBox="1">
            <a:spLocks/>
          </p:cNvSpPr>
          <p:nvPr/>
        </p:nvSpPr>
        <p:spPr>
          <a:xfrm>
            <a:off x="755576" y="3219822"/>
            <a:ext cx="266429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Aporte la Blending</a:t>
            </a:r>
          </a:p>
        </p:txBody>
      </p:sp>
      <p:sp>
        <p:nvSpPr>
          <p:cNvPr id="19" name="Marcador de texto 18">
            <a:extLst>
              <a:ext uri="{FF2B5EF4-FFF2-40B4-BE49-F238E27FC236}">
                <a16:creationId xmlns:a16="http://schemas.microsoft.com/office/drawing/2014/main" id="{43FB7078-4BD0-49A4-BA9B-E8B81BAD27AD}"/>
              </a:ext>
            </a:extLst>
          </p:cNvPr>
          <p:cNvSpPr>
            <a:spLocks noGrp="1"/>
          </p:cNvSpPr>
          <p:nvPr>
            <p:ph type="body" sz="quarter" idx="57"/>
          </p:nvPr>
        </p:nvSpPr>
        <p:spPr/>
        <p:txBody>
          <a:bodyPr/>
          <a:lstStyle/>
          <a:p>
            <a:endParaRPr lang="es-AR"/>
          </a:p>
        </p:txBody>
      </p:sp>
    </p:spTree>
    <p:extLst>
      <p:ext uri="{BB962C8B-B14F-4D97-AF65-F5344CB8AC3E}">
        <p14:creationId xmlns:p14="http://schemas.microsoft.com/office/powerpoint/2010/main" val="39502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4652B903-C7E1-44CB-9494-E6AD96D629C0}"/>
              </a:ext>
            </a:extLst>
          </p:cNvPr>
          <p:cNvSpPr>
            <a:spLocks noGrp="1"/>
          </p:cNvSpPr>
          <p:nvPr>
            <p:ph type="sldNum" sz="quarter" idx="4"/>
          </p:nvPr>
        </p:nvSpPr>
        <p:spPr/>
        <p:txBody>
          <a:bodyPr/>
          <a:lstStyle/>
          <a:p>
            <a:fld id="{5482B5CA-E49D-6744-8292-DFBC6A05FD3C}" type="slidenum">
              <a:rPr lang="en-US" smtClean="0"/>
              <a:pPr/>
              <a:t>2</a:t>
            </a:fld>
            <a:endParaRPr lang="en-US" dirty="0"/>
          </a:p>
        </p:txBody>
      </p:sp>
      <p:sp>
        <p:nvSpPr>
          <p:cNvPr id="5" name="Marcador de texto 4">
            <a:extLst>
              <a:ext uri="{FF2B5EF4-FFF2-40B4-BE49-F238E27FC236}">
                <a16:creationId xmlns:a16="http://schemas.microsoft.com/office/drawing/2014/main" id="{56A9E59C-DAA7-40F3-B775-AF84B384C319}"/>
              </a:ext>
            </a:extLst>
          </p:cNvPr>
          <p:cNvSpPr>
            <a:spLocks noGrp="1"/>
          </p:cNvSpPr>
          <p:nvPr>
            <p:ph type="body" sz="quarter" idx="56"/>
          </p:nvPr>
        </p:nvSpPr>
        <p:spPr/>
        <p:txBody>
          <a:bodyPr/>
          <a:lstStyle/>
          <a:p>
            <a:r>
              <a:rPr lang="es-AR" dirty="0"/>
              <a:t>RED DE BUTANO EN CILC</a:t>
            </a:r>
          </a:p>
        </p:txBody>
      </p:sp>
      <p:sp>
        <p:nvSpPr>
          <p:cNvPr id="12" name="Marcador de texto 1">
            <a:extLst>
              <a:ext uri="{FF2B5EF4-FFF2-40B4-BE49-F238E27FC236}">
                <a16:creationId xmlns:a16="http://schemas.microsoft.com/office/drawing/2014/main" id="{A10EEE3D-1547-4317-B8D8-75E529CDFF31}"/>
              </a:ext>
            </a:extLst>
          </p:cNvPr>
          <p:cNvSpPr txBox="1">
            <a:spLocks/>
          </p:cNvSpPr>
          <p:nvPr/>
        </p:nvSpPr>
        <p:spPr>
          <a:xfrm>
            <a:off x="611560" y="715736"/>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s-AR" dirty="0"/>
          </a:p>
        </p:txBody>
      </p:sp>
      <p:sp>
        <p:nvSpPr>
          <p:cNvPr id="6" name="Marcador de texto 5">
            <a:extLst>
              <a:ext uri="{FF2B5EF4-FFF2-40B4-BE49-F238E27FC236}">
                <a16:creationId xmlns:a16="http://schemas.microsoft.com/office/drawing/2014/main" id="{A0C22F5C-9814-4EBF-A152-86D2B94760F0}"/>
              </a:ext>
            </a:extLst>
          </p:cNvPr>
          <p:cNvSpPr>
            <a:spLocks noGrp="1"/>
          </p:cNvSpPr>
          <p:nvPr>
            <p:ph type="body" sz="quarter" idx="57"/>
          </p:nvPr>
        </p:nvSpPr>
        <p:spPr/>
        <p:txBody>
          <a:bodyPr/>
          <a:lstStyle/>
          <a:p>
            <a:r>
              <a:rPr lang="es-AR" dirty="0"/>
              <a:t>Red Butanos simplificada</a:t>
            </a:r>
          </a:p>
        </p:txBody>
      </p:sp>
      <p:sp>
        <p:nvSpPr>
          <p:cNvPr id="9" name="Rectángulo: esquinas redondeadas 8">
            <a:extLst>
              <a:ext uri="{FF2B5EF4-FFF2-40B4-BE49-F238E27FC236}">
                <a16:creationId xmlns:a16="http://schemas.microsoft.com/office/drawing/2014/main" id="{E804767E-0BEF-4A17-8F6D-6309F3CF53E4}"/>
              </a:ext>
            </a:extLst>
          </p:cNvPr>
          <p:cNvSpPr/>
          <p:nvPr/>
        </p:nvSpPr>
        <p:spPr>
          <a:xfrm>
            <a:off x="251520" y="2135381"/>
            <a:ext cx="1152128"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dirty="0"/>
              <a:t>FCC</a:t>
            </a:r>
          </a:p>
        </p:txBody>
      </p:sp>
      <p:sp>
        <p:nvSpPr>
          <p:cNvPr id="15" name="Rectángulo: esquinas redondeadas 14">
            <a:extLst>
              <a:ext uri="{FF2B5EF4-FFF2-40B4-BE49-F238E27FC236}">
                <a16:creationId xmlns:a16="http://schemas.microsoft.com/office/drawing/2014/main" id="{8D9BF7A8-BC07-413D-880D-C57D94554CE9}"/>
              </a:ext>
            </a:extLst>
          </p:cNvPr>
          <p:cNvSpPr/>
          <p:nvPr/>
        </p:nvSpPr>
        <p:spPr>
          <a:xfrm>
            <a:off x="217426" y="1135911"/>
            <a:ext cx="1152128"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dirty="0"/>
              <a:t>Coque</a:t>
            </a:r>
          </a:p>
        </p:txBody>
      </p:sp>
      <p:sp>
        <p:nvSpPr>
          <p:cNvPr id="16" name="Rectángulo: esquinas redondeadas 15">
            <a:extLst>
              <a:ext uri="{FF2B5EF4-FFF2-40B4-BE49-F238E27FC236}">
                <a16:creationId xmlns:a16="http://schemas.microsoft.com/office/drawing/2014/main" id="{44718CE9-CEDF-4196-B03B-26F4CF7ECCFF}"/>
              </a:ext>
            </a:extLst>
          </p:cNvPr>
          <p:cNvSpPr/>
          <p:nvPr/>
        </p:nvSpPr>
        <p:spPr>
          <a:xfrm>
            <a:off x="251520" y="3291830"/>
            <a:ext cx="1152128"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dirty="0"/>
              <a:t>T3 – T4</a:t>
            </a:r>
          </a:p>
        </p:txBody>
      </p:sp>
      <p:sp>
        <p:nvSpPr>
          <p:cNvPr id="18" name="Rectángulo: esquinas redondeadas 17">
            <a:extLst>
              <a:ext uri="{FF2B5EF4-FFF2-40B4-BE49-F238E27FC236}">
                <a16:creationId xmlns:a16="http://schemas.microsoft.com/office/drawing/2014/main" id="{228E50C5-D6BD-477E-A0D0-287A51E2FBDB}"/>
              </a:ext>
            </a:extLst>
          </p:cNvPr>
          <p:cNvSpPr/>
          <p:nvPr/>
        </p:nvSpPr>
        <p:spPr>
          <a:xfrm>
            <a:off x="251520" y="3867894"/>
            <a:ext cx="1152128"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dirty="0"/>
              <a:t>PT - IS</a:t>
            </a:r>
          </a:p>
        </p:txBody>
      </p:sp>
      <p:sp>
        <p:nvSpPr>
          <p:cNvPr id="20" name="Rectángulo: esquinas redondeadas 19">
            <a:extLst>
              <a:ext uri="{FF2B5EF4-FFF2-40B4-BE49-F238E27FC236}">
                <a16:creationId xmlns:a16="http://schemas.microsoft.com/office/drawing/2014/main" id="{1BDFAA5D-0AC3-41F1-AAB8-A25E06F3E01D}"/>
              </a:ext>
            </a:extLst>
          </p:cNvPr>
          <p:cNvSpPr/>
          <p:nvPr/>
        </p:nvSpPr>
        <p:spPr>
          <a:xfrm>
            <a:off x="251520" y="4451541"/>
            <a:ext cx="1152128"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dirty="0"/>
              <a:t>LX </a:t>
            </a:r>
          </a:p>
        </p:txBody>
      </p:sp>
      <p:sp>
        <p:nvSpPr>
          <p:cNvPr id="21" name="Rectángulo: esquinas redondeadas 20">
            <a:extLst>
              <a:ext uri="{FF2B5EF4-FFF2-40B4-BE49-F238E27FC236}">
                <a16:creationId xmlns:a16="http://schemas.microsoft.com/office/drawing/2014/main" id="{B029685B-DE76-46D6-8FA4-F7BCC0B6655D}"/>
              </a:ext>
            </a:extLst>
          </p:cNvPr>
          <p:cNvSpPr/>
          <p:nvPr/>
        </p:nvSpPr>
        <p:spPr>
          <a:xfrm>
            <a:off x="2667608" y="3795886"/>
            <a:ext cx="1152128"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dirty="0"/>
              <a:t>GC 1</a:t>
            </a:r>
          </a:p>
        </p:txBody>
      </p:sp>
      <p:sp>
        <p:nvSpPr>
          <p:cNvPr id="10" name="Elipse 9">
            <a:extLst>
              <a:ext uri="{FF2B5EF4-FFF2-40B4-BE49-F238E27FC236}">
                <a16:creationId xmlns:a16="http://schemas.microsoft.com/office/drawing/2014/main" id="{AA79EE31-240B-416F-AD1F-872853DDD26B}"/>
              </a:ext>
            </a:extLst>
          </p:cNvPr>
          <p:cNvSpPr/>
          <p:nvPr/>
        </p:nvSpPr>
        <p:spPr>
          <a:xfrm>
            <a:off x="4292224" y="1127298"/>
            <a:ext cx="614888" cy="614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200" dirty="0"/>
              <a:t>E 19</a:t>
            </a:r>
          </a:p>
        </p:txBody>
      </p:sp>
      <p:sp>
        <p:nvSpPr>
          <p:cNvPr id="23" name="Rectángulo: esquinas redondeadas 22">
            <a:extLst>
              <a:ext uri="{FF2B5EF4-FFF2-40B4-BE49-F238E27FC236}">
                <a16:creationId xmlns:a16="http://schemas.microsoft.com/office/drawing/2014/main" id="{6B11368A-0590-4DC4-BA94-55D2D1B5516F}"/>
              </a:ext>
            </a:extLst>
          </p:cNvPr>
          <p:cNvSpPr/>
          <p:nvPr/>
        </p:nvSpPr>
        <p:spPr>
          <a:xfrm>
            <a:off x="2011602" y="2139702"/>
            <a:ext cx="1152128"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200" dirty="0"/>
              <a:t>Planta gases FCC</a:t>
            </a:r>
          </a:p>
        </p:txBody>
      </p:sp>
      <p:sp>
        <p:nvSpPr>
          <p:cNvPr id="25" name="Rectángulo: esquinas redondeadas 24">
            <a:extLst>
              <a:ext uri="{FF2B5EF4-FFF2-40B4-BE49-F238E27FC236}">
                <a16:creationId xmlns:a16="http://schemas.microsoft.com/office/drawing/2014/main" id="{94D9720A-247A-47DD-8A2F-8004EDE9EC0F}"/>
              </a:ext>
            </a:extLst>
          </p:cNvPr>
          <p:cNvSpPr/>
          <p:nvPr/>
        </p:nvSpPr>
        <p:spPr>
          <a:xfrm>
            <a:off x="4940215" y="2778180"/>
            <a:ext cx="697995"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200" dirty="0"/>
              <a:t>ETBE</a:t>
            </a:r>
          </a:p>
        </p:txBody>
      </p:sp>
      <p:sp>
        <p:nvSpPr>
          <p:cNvPr id="26" name="Rectángulo: esquinas redondeadas 25">
            <a:extLst>
              <a:ext uri="{FF2B5EF4-FFF2-40B4-BE49-F238E27FC236}">
                <a16:creationId xmlns:a16="http://schemas.microsoft.com/office/drawing/2014/main" id="{8681587C-2715-4794-8C14-8E645B82BE62}"/>
              </a:ext>
            </a:extLst>
          </p:cNvPr>
          <p:cNvSpPr/>
          <p:nvPr/>
        </p:nvSpPr>
        <p:spPr>
          <a:xfrm>
            <a:off x="6488378" y="1883681"/>
            <a:ext cx="697995"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200" dirty="0"/>
              <a:t>ORU</a:t>
            </a:r>
          </a:p>
        </p:txBody>
      </p:sp>
      <p:sp>
        <p:nvSpPr>
          <p:cNvPr id="27" name="Rectángulo: esquinas redondeadas 26">
            <a:extLst>
              <a:ext uri="{FF2B5EF4-FFF2-40B4-BE49-F238E27FC236}">
                <a16:creationId xmlns:a16="http://schemas.microsoft.com/office/drawing/2014/main" id="{C21318EE-F489-4D68-A70D-63C58560E19A}"/>
              </a:ext>
            </a:extLst>
          </p:cNvPr>
          <p:cNvSpPr/>
          <p:nvPr/>
        </p:nvSpPr>
        <p:spPr>
          <a:xfrm>
            <a:off x="5854177" y="2407149"/>
            <a:ext cx="697995"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200" dirty="0"/>
              <a:t>HY</a:t>
            </a:r>
          </a:p>
        </p:txBody>
      </p:sp>
      <p:sp>
        <p:nvSpPr>
          <p:cNvPr id="28" name="Rectángulo: esquinas redondeadas 27">
            <a:extLst>
              <a:ext uri="{FF2B5EF4-FFF2-40B4-BE49-F238E27FC236}">
                <a16:creationId xmlns:a16="http://schemas.microsoft.com/office/drawing/2014/main" id="{9AF4E131-D1AB-4B06-A848-ED49065F30B5}"/>
              </a:ext>
            </a:extLst>
          </p:cNvPr>
          <p:cNvSpPr/>
          <p:nvPr/>
        </p:nvSpPr>
        <p:spPr>
          <a:xfrm>
            <a:off x="7186373" y="2428659"/>
            <a:ext cx="697995"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200" dirty="0"/>
              <a:t>AL</a:t>
            </a:r>
          </a:p>
        </p:txBody>
      </p:sp>
      <p:cxnSp>
        <p:nvCxnSpPr>
          <p:cNvPr id="29" name="Conector: angular 28">
            <a:extLst>
              <a:ext uri="{FF2B5EF4-FFF2-40B4-BE49-F238E27FC236}">
                <a16:creationId xmlns:a16="http://schemas.microsoft.com/office/drawing/2014/main" id="{92138F8A-44C5-4C3C-9697-F23629968A10}"/>
              </a:ext>
            </a:extLst>
          </p:cNvPr>
          <p:cNvCxnSpPr>
            <a:cxnSpLocks/>
            <a:stCxn id="9" idx="3"/>
            <a:endCxn id="23" idx="1"/>
          </p:cNvCxnSpPr>
          <p:nvPr/>
        </p:nvCxnSpPr>
        <p:spPr>
          <a:xfrm>
            <a:off x="1403648" y="2351405"/>
            <a:ext cx="607954" cy="4321"/>
          </a:xfrm>
          <a:prstGeom prst="bentConnector3">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Conector: angular 29">
            <a:extLst>
              <a:ext uri="{FF2B5EF4-FFF2-40B4-BE49-F238E27FC236}">
                <a16:creationId xmlns:a16="http://schemas.microsoft.com/office/drawing/2014/main" id="{997A9F56-A5F3-47AB-AC78-EA371A864D96}"/>
              </a:ext>
            </a:extLst>
          </p:cNvPr>
          <p:cNvCxnSpPr>
            <a:cxnSpLocks/>
            <a:stCxn id="15" idx="3"/>
            <a:endCxn id="35" idx="1"/>
          </p:cNvCxnSpPr>
          <p:nvPr/>
        </p:nvCxnSpPr>
        <p:spPr>
          <a:xfrm>
            <a:off x="1369554" y="1351935"/>
            <a:ext cx="1122386" cy="261493"/>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Rectángulo: esquinas redondeadas 34">
            <a:extLst>
              <a:ext uri="{FF2B5EF4-FFF2-40B4-BE49-F238E27FC236}">
                <a16:creationId xmlns:a16="http://schemas.microsoft.com/office/drawing/2014/main" id="{87F23488-3411-43D0-838E-AB89F81BCC71}"/>
              </a:ext>
            </a:extLst>
          </p:cNvPr>
          <p:cNvSpPr/>
          <p:nvPr/>
        </p:nvSpPr>
        <p:spPr>
          <a:xfrm>
            <a:off x="2491940" y="1397404"/>
            <a:ext cx="1152128" cy="4320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dirty="0"/>
              <a:t>A306</a:t>
            </a:r>
          </a:p>
        </p:txBody>
      </p:sp>
      <p:sp>
        <p:nvSpPr>
          <p:cNvPr id="36" name="Elipse 35">
            <a:extLst>
              <a:ext uri="{FF2B5EF4-FFF2-40B4-BE49-F238E27FC236}">
                <a16:creationId xmlns:a16="http://schemas.microsoft.com/office/drawing/2014/main" id="{5D3E5AB2-2C45-47F3-A1BB-782B00709AD3}"/>
              </a:ext>
            </a:extLst>
          </p:cNvPr>
          <p:cNvSpPr/>
          <p:nvPr/>
        </p:nvSpPr>
        <p:spPr>
          <a:xfrm>
            <a:off x="4292224" y="1805971"/>
            <a:ext cx="614888" cy="614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200" dirty="0"/>
              <a:t>E 17</a:t>
            </a:r>
          </a:p>
        </p:txBody>
      </p:sp>
      <p:sp>
        <p:nvSpPr>
          <p:cNvPr id="37" name="Elipse 36">
            <a:extLst>
              <a:ext uri="{FF2B5EF4-FFF2-40B4-BE49-F238E27FC236}">
                <a16:creationId xmlns:a16="http://schemas.microsoft.com/office/drawing/2014/main" id="{640F0F73-BA44-4856-BF40-A2D9FFBF33EB}"/>
              </a:ext>
            </a:extLst>
          </p:cNvPr>
          <p:cNvSpPr/>
          <p:nvPr/>
        </p:nvSpPr>
        <p:spPr>
          <a:xfrm>
            <a:off x="4296535" y="3936364"/>
            <a:ext cx="614888" cy="614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200" dirty="0"/>
              <a:t>E 14</a:t>
            </a:r>
          </a:p>
        </p:txBody>
      </p:sp>
      <p:cxnSp>
        <p:nvCxnSpPr>
          <p:cNvPr id="39" name="Conector: angular 38">
            <a:extLst>
              <a:ext uri="{FF2B5EF4-FFF2-40B4-BE49-F238E27FC236}">
                <a16:creationId xmlns:a16="http://schemas.microsoft.com/office/drawing/2014/main" id="{ECF155D7-AC63-4A76-9A10-CF0F69D67EB3}"/>
              </a:ext>
            </a:extLst>
          </p:cNvPr>
          <p:cNvCxnSpPr>
            <a:cxnSpLocks/>
            <a:stCxn id="15" idx="3"/>
          </p:cNvCxnSpPr>
          <p:nvPr/>
        </p:nvCxnSpPr>
        <p:spPr>
          <a:xfrm>
            <a:off x="1369554" y="1351935"/>
            <a:ext cx="337537" cy="1002110"/>
          </a:xfrm>
          <a:prstGeom prst="bentConnector2">
            <a:avLst/>
          </a:prstGeom>
          <a:ln w="12700">
            <a:solidFill>
              <a:schemeClr val="tx1"/>
            </a:solidFill>
            <a:prstDash val="sysDash"/>
            <a:tailEnd type="triangle"/>
          </a:ln>
          <a:effectLst/>
        </p:spPr>
        <p:style>
          <a:lnRef idx="2">
            <a:schemeClr val="accent1"/>
          </a:lnRef>
          <a:fillRef idx="0">
            <a:schemeClr val="accent1"/>
          </a:fillRef>
          <a:effectRef idx="1">
            <a:schemeClr val="accent1"/>
          </a:effectRef>
          <a:fontRef idx="minor">
            <a:schemeClr val="tx1"/>
          </a:fontRef>
        </p:style>
      </p:cxnSp>
      <p:cxnSp>
        <p:nvCxnSpPr>
          <p:cNvPr id="42" name="Conector: angular 41">
            <a:extLst>
              <a:ext uri="{FF2B5EF4-FFF2-40B4-BE49-F238E27FC236}">
                <a16:creationId xmlns:a16="http://schemas.microsoft.com/office/drawing/2014/main" id="{9BFF48E7-33AB-4808-96E1-195D079CEA9F}"/>
              </a:ext>
            </a:extLst>
          </p:cNvPr>
          <p:cNvCxnSpPr>
            <a:cxnSpLocks/>
          </p:cNvCxnSpPr>
          <p:nvPr/>
        </p:nvCxnSpPr>
        <p:spPr>
          <a:xfrm flipV="1">
            <a:off x="3644152" y="2135382"/>
            <a:ext cx="648072" cy="220344"/>
          </a:xfrm>
          <a:prstGeom prst="bentConnector3">
            <a:avLst>
              <a:gd name="adj1" fmla="val 71787"/>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Conector: angular 44">
            <a:extLst>
              <a:ext uri="{FF2B5EF4-FFF2-40B4-BE49-F238E27FC236}">
                <a16:creationId xmlns:a16="http://schemas.microsoft.com/office/drawing/2014/main" id="{CCDFE32E-A222-4489-A170-43735F76A362}"/>
              </a:ext>
            </a:extLst>
          </p:cNvPr>
          <p:cNvCxnSpPr>
            <a:cxnSpLocks/>
            <a:endCxn id="10" idx="2"/>
          </p:cNvCxnSpPr>
          <p:nvPr/>
        </p:nvCxnSpPr>
        <p:spPr>
          <a:xfrm flipV="1">
            <a:off x="3644152" y="1434742"/>
            <a:ext cx="648072" cy="168740"/>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Conector: angular 46">
            <a:extLst>
              <a:ext uri="{FF2B5EF4-FFF2-40B4-BE49-F238E27FC236}">
                <a16:creationId xmlns:a16="http://schemas.microsoft.com/office/drawing/2014/main" id="{59AF84B1-37A4-4154-9693-8049C6B979FB}"/>
              </a:ext>
            </a:extLst>
          </p:cNvPr>
          <p:cNvCxnSpPr>
            <a:cxnSpLocks/>
            <a:stCxn id="23" idx="3"/>
            <a:endCxn id="25" idx="1"/>
          </p:cNvCxnSpPr>
          <p:nvPr/>
        </p:nvCxnSpPr>
        <p:spPr>
          <a:xfrm>
            <a:off x="3163730" y="2355726"/>
            <a:ext cx="1776485" cy="638478"/>
          </a:xfrm>
          <a:prstGeom prst="bentConnector3">
            <a:avLst>
              <a:gd name="adj1" fmla="val 52574"/>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Conector: angular 56">
            <a:extLst>
              <a:ext uri="{FF2B5EF4-FFF2-40B4-BE49-F238E27FC236}">
                <a16:creationId xmlns:a16="http://schemas.microsoft.com/office/drawing/2014/main" id="{CCB66D6E-2FBB-4032-A069-8DEA0AE8E517}"/>
              </a:ext>
            </a:extLst>
          </p:cNvPr>
          <p:cNvCxnSpPr>
            <a:cxnSpLocks/>
            <a:stCxn id="36" idx="4"/>
            <a:endCxn id="25" idx="0"/>
          </p:cNvCxnSpPr>
          <p:nvPr/>
        </p:nvCxnSpPr>
        <p:spPr>
          <a:xfrm rot="16200000" flipH="1">
            <a:off x="4765780" y="2254746"/>
            <a:ext cx="357321" cy="689545"/>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Conector: angular 59">
            <a:extLst>
              <a:ext uri="{FF2B5EF4-FFF2-40B4-BE49-F238E27FC236}">
                <a16:creationId xmlns:a16="http://schemas.microsoft.com/office/drawing/2014/main" id="{FD029755-BEC7-4BC8-BFCF-B5832743C9E4}"/>
              </a:ext>
            </a:extLst>
          </p:cNvPr>
          <p:cNvCxnSpPr>
            <a:cxnSpLocks/>
            <a:stCxn id="28" idx="0"/>
            <a:endCxn id="10" idx="6"/>
          </p:cNvCxnSpPr>
          <p:nvPr/>
        </p:nvCxnSpPr>
        <p:spPr>
          <a:xfrm rot="16200000" flipV="1">
            <a:off x="5724284" y="617571"/>
            <a:ext cx="993917" cy="2628259"/>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Conector: angular 62">
            <a:extLst>
              <a:ext uri="{FF2B5EF4-FFF2-40B4-BE49-F238E27FC236}">
                <a16:creationId xmlns:a16="http://schemas.microsoft.com/office/drawing/2014/main" id="{730EA57D-D517-4FCA-8210-207834B1D931}"/>
              </a:ext>
            </a:extLst>
          </p:cNvPr>
          <p:cNvCxnSpPr>
            <a:cxnSpLocks/>
            <a:stCxn id="25" idx="2"/>
          </p:cNvCxnSpPr>
          <p:nvPr/>
        </p:nvCxnSpPr>
        <p:spPr>
          <a:xfrm rot="16200000" flipH="1">
            <a:off x="6703369" y="1796072"/>
            <a:ext cx="657666" cy="3485978"/>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6" name="Cilindro 65">
            <a:extLst>
              <a:ext uri="{FF2B5EF4-FFF2-40B4-BE49-F238E27FC236}">
                <a16:creationId xmlns:a16="http://schemas.microsoft.com/office/drawing/2014/main" id="{206DDC8D-084D-4BC8-9F27-D0334DFE04F1}"/>
              </a:ext>
            </a:extLst>
          </p:cNvPr>
          <p:cNvSpPr/>
          <p:nvPr/>
        </p:nvSpPr>
        <p:spPr>
          <a:xfrm>
            <a:off x="8334886" y="3593542"/>
            <a:ext cx="643169" cy="588376"/>
          </a:xfrm>
          <a:prstGeom prst="ca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000" dirty="0">
                <a:solidFill>
                  <a:schemeClr val="dk1"/>
                </a:solidFill>
              </a:rPr>
              <a:t>ETBE</a:t>
            </a:r>
          </a:p>
        </p:txBody>
      </p:sp>
      <p:sp>
        <p:nvSpPr>
          <p:cNvPr id="67" name="Cilindro 66">
            <a:extLst>
              <a:ext uri="{FF2B5EF4-FFF2-40B4-BE49-F238E27FC236}">
                <a16:creationId xmlns:a16="http://schemas.microsoft.com/office/drawing/2014/main" id="{E63F0300-A30C-4032-ABAE-19091C4D7B00}"/>
              </a:ext>
            </a:extLst>
          </p:cNvPr>
          <p:cNvSpPr/>
          <p:nvPr/>
        </p:nvSpPr>
        <p:spPr>
          <a:xfrm>
            <a:off x="8266548" y="2665249"/>
            <a:ext cx="689544" cy="588376"/>
          </a:xfrm>
          <a:prstGeom prst="can">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1000" dirty="0">
                <a:solidFill>
                  <a:schemeClr val="dk1"/>
                </a:solidFill>
              </a:rPr>
              <a:t>Alquilato</a:t>
            </a:r>
          </a:p>
        </p:txBody>
      </p:sp>
      <p:cxnSp>
        <p:nvCxnSpPr>
          <p:cNvPr id="68" name="Conector: angular 67">
            <a:extLst>
              <a:ext uri="{FF2B5EF4-FFF2-40B4-BE49-F238E27FC236}">
                <a16:creationId xmlns:a16="http://schemas.microsoft.com/office/drawing/2014/main" id="{833954A1-F24B-4307-B347-9AD8E6DBE818}"/>
              </a:ext>
            </a:extLst>
          </p:cNvPr>
          <p:cNvCxnSpPr>
            <a:cxnSpLocks/>
            <a:stCxn id="28" idx="2"/>
            <a:endCxn id="67" idx="2"/>
          </p:cNvCxnSpPr>
          <p:nvPr/>
        </p:nvCxnSpPr>
        <p:spPr>
          <a:xfrm rot="16200000" flipH="1">
            <a:off x="7851594" y="2544483"/>
            <a:ext cx="98730" cy="731177"/>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Conector: angular 70">
            <a:extLst>
              <a:ext uri="{FF2B5EF4-FFF2-40B4-BE49-F238E27FC236}">
                <a16:creationId xmlns:a16="http://schemas.microsoft.com/office/drawing/2014/main" id="{9EFFC680-45F8-40FA-ABD9-AB8B83D0D9B0}"/>
              </a:ext>
            </a:extLst>
          </p:cNvPr>
          <p:cNvCxnSpPr>
            <a:cxnSpLocks/>
            <a:stCxn id="16" idx="3"/>
            <a:endCxn id="21" idx="1"/>
          </p:cNvCxnSpPr>
          <p:nvPr/>
        </p:nvCxnSpPr>
        <p:spPr>
          <a:xfrm>
            <a:off x="1403648" y="3507854"/>
            <a:ext cx="1263960" cy="504056"/>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Conector: angular 73">
            <a:extLst>
              <a:ext uri="{FF2B5EF4-FFF2-40B4-BE49-F238E27FC236}">
                <a16:creationId xmlns:a16="http://schemas.microsoft.com/office/drawing/2014/main" id="{5E11ED4F-03EB-4CFB-95F9-269EECEBE5EB}"/>
              </a:ext>
            </a:extLst>
          </p:cNvPr>
          <p:cNvCxnSpPr>
            <a:cxnSpLocks/>
            <a:stCxn id="18" idx="3"/>
            <a:endCxn id="21" idx="1"/>
          </p:cNvCxnSpPr>
          <p:nvPr/>
        </p:nvCxnSpPr>
        <p:spPr>
          <a:xfrm flipV="1">
            <a:off x="1403648" y="4011910"/>
            <a:ext cx="1263960" cy="72008"/>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Conector: angular 74">
            <a:extLst>
              <a:ext uri="{FF2B5EF4-FFF2-40B4-BE49-F238E27FC236}">
                <a16:creationId xmlns:a16="http://schemas.microsoft.com/office/drawing/2014/main" id="{7CC3AF54-4DD4-4DAD-84E3-D293B7FD07BE}"/>
              </a:ext>
            </a:extLst>
          </p:cNvPr>
          <p:cNvCxnSpPr>
            <a:cxnSpLocks/>
            <a:stCxn id="20" idx="3"/>
            <a:endCxn id="21" idx="1"/>
          </p:cNvCxnSpPr>
          <p:nvPr/>
        </p:nvCxnSpPr>
        <p:spPr>
          <a:xfrm flipV="1">
            <a:off x="1403648" y="4011910"/>
            <a:ext cx="1263960" cy="655655"/>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0" name="Conector: angular 79">
            <a:extLst>
              <a:ext uri="{FF2B5EF4-FFF2-40B4-BE49-F238E27FC236}">
                <a16:creationId xmlns:a16="http://schemas.microsoft.com/office/drawing/2014/main" id="{697DDABF-424F-4D12-8D8B-B8D513A8104C}"/>
              </a:ext>
            </a:extLst>
          </p:cNvPr>
          <p:cNvCxnSpPr>
            <a:cxnSpLocks/>
            <a:endCxn id="37" idx="2"/>
          </p:cNvCxnSpPr>
          <p:nvPr/>
        </p:nvCxnSpPr>
        <p:spPr>
          <a:xfrm>
            <a:off x="3932184" y="4011910"/>
            <a:ext cx="364351" cy="231898"/>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3" name="Conector: angular 82">
            <a:extLst>
              <a:ext uri="{FF2B5EF4-FFF2-40B4-BE49-F238E27FC236}">
                <a16:creationId xmlns:a16="http://schemas.microsoft.com/office/drawing/2014/main" id="{8EE10FA4-A27B-45CF-9191-FB66DE714707}"/>
              </a:ext>
            </a:extLst>
          </p:cNvPr>
          <p:cNvCxnSpPr>
            <a:cxnSpLocks/>
            <a:stCxn id="37" idx="6"/>
            <a:endCxn id="28" idx="1"/>
          </p:cNvCxnSpPr>
          <p:nvPr/>
        </p:nvCxnSpPr>
        <p:spPr>
          <a:xfrm flipV="1">
            <a:off x="4911423" y="2644683"/>
            <a:ext cx="2274950" cy="1599125"/>
          </a:xfrm>
          <a:prstGeom prst="bentConnector3">
            <a:avLst>
              <a:gd name="adj1" fmla="val 845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7" name="Conector: angular 86">
            <a:extLst>
              <a:ext uri="{FF2B5EF4-FFF2-40B4-BE49-F238E27FC236}">
                <a16:creationId xmlns:a16="http://schemas.microsoft.com/office/drawing/2014/main" id="{98E99D1E-D405-4723-B69C-D61B5C444967}"/>
              </a:ext>
            </a:extLst>
          </p:cNvPr>
          <p:cNvCxnSpPr>
            <a:cxnSpLocks/>
            <a:stCxn id="25" idx="3"/>
            <a:endCxn id="27" idx="1"/>
          </p:cNvCxnSpPr>
          <p:nvPr/>
        </p:nvCxnSpPr>
        <p:spPr>
          <a:xfrm flipV="1">
            <a:off x="5638210" y="2623173"/>
            <a:ext cx="215967" cy="371031"/>
          </a:xfrm>
          <a:prstGeom prst="bentConnector3">
            <a:avLst>
              <a:gd name="adj1" fmla="val 50000"/>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9" name="Conector: angular 98">
            <a:extLst>
              <a:ext uri="{FF2B5EF4-FFF2-40B4-BE49-F238E27FC236}">
                <a16:creationId xmlns:a16="http://schemas.microsoft.com/office/drawing/2014/main" id="{C3E60083-1FC8-4D5B-BF83-07EEDDA10106}"/>
              </a:ext>
            </a:extLst>
          </p:cNvPr>
          <p:cNvCxnSpPr>
            <a:cxnSpLocks/>
            <a:stCxn id="27" idx="3"/>
          </p:cNvCxnSpPr>
          <p:nvPr/>
        </p:nvCxnSpPr>
        <p:spPr>
          <a:xfrm flipV="1">
            <a:off x="6552172" y="2315729"/>
            <a:ext cx="128760" cy="307444"/>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Conector: angular 101">
            <a:extLst>
              <a:ext uri="{FF2B5EF4-FFF2-40B4-BE49-F238E27FC236}">
                <a16:creationId xmlns:a16="http://schemas.microsoft.com/office/drawing/2014/main" id="{E15A7173-1417-41DF-A6D7-3C3B0EE7B90F}"/>
              </a:ext>
            </a:extLst>
          </p:cNvPr>
          <p:cNvCxnSpPr>
            <a:cxnSpLocks/>
            <a:stCxn id="26" idx="2"/>
            <a:endCxn id="28" idx="1"/>
          </p:cNvCxnSpPr>
          <p:nvPr/>
        </p:nvCxnSpPr>
        <p:spPr>
          <a:xfrm rot="16200000" flipH="1">
            <a:off x="6847397" y="2305707"/>
            <a:ext cx="328954" cy="348997"/>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0" name="CuadroTexto 119">
            <a:extLst>
              <a:ext uri="{FF2B5EF4-FFF2-40B4-BE49-F238E27FC236}">
                <a16:creationId xmlns:a16="http://schemas.microsoft.com/office/drawing/2014/main" id="{0E2DD84F-74CD-4B81-8CC9-1CEC9847575C}"/>
              </a:ext>
            </a:extLst>
          </p:cNvPr>
          <p:cNvSpPr txBox="1"/>
          <p:nvPr/>
        </p:nvSpPr>
        <p:spPr>
          <a:xfrm>
            <a:off x="3135177" y="2063338"/>
            <a:ext cx="435108" cy="584775"/>
          </a:xfrm>
          <a:prstGeom prst="rect">
            <a:avLst/>
          </a:prstGeom>
          <a:noFill/>
        </p:spPr>
        <p:txBody>
          <a:bodyPr wrap="square">
            <a:spAutoFit/>
          </a:bodyPr>
          <a:lstStyle/>
          <a:p>
            <a:pPr marR="0" algn="ctr" rtl="0"/>
            <a:r>
              <a:rPr lang="es-AR" sz="800" b="0" i="0" u="none" strike="noStrike" baseline="0" dirty="0">
                <a:solidFill>
                  <a:srgbClr val="000000"/>
                </a:solidFill>
                <a:latin typeface="Arial" panose="020B0604020202020204" pitchFamily="34" charset="0"/>
              </a:rPr>
              <a:t>nC4</a:t>
            </a:r>
          </a:p>
          <a:p>
            <a:pPr marR="0" algn="ctr" rtl="0"/>
            <a:r>
              <a:rPr lang="es-AR" sz="800" b="0" i="0" u="none" strike="noStrike" baseline="0" dirty="0">
                <a:solidFill>
                  <a:srgbClr val="000000"/>
                </a:solidFill>
                <a:latin typeface="Arial" panose="020B0604020202020204" pitchFamily="34" charset="0"/>
              </a:rPr>
              <a:t>iC4</a:t>
            </a:r>
          </a:p>
          <a:p>
            <a:pPr marR="0" algn="ctr" rtl="0"/>
            <a:r>
              <a:rPr lang="es-AR" sz="800" b="0" i="0" u="none" strike="noStrike" baseline="0" dirty="0">
                <a:solidFill>
                  <a:srgbClr val="000000"/>
                </a:solidFill>
                <a:latin typeface="Arial" panose="020B0604020202020204" pitchFamily="34" charset="0"/>
              </a:rPr>
              <a:t>=C4</a:t>
            </a:r>
          </a:p>
          <a:p>
            <a:pPr marR="0" algn="ctr" rtl="0"/>
            <a:r>
              <a:rPr lang="es-AR" sz="800" b="0" i="0" u="none" strike="noStrike" baseline="0" dirty="0">
                <a:solidFill>
                  <a:srgbClr val="000000"/>
                </a:solidFill>
                <a:latin typeface="Arial" panose="020B0604020202020204" pitchFamily="34" charset="0"/>
              </a:rPr>
              <a:t>=iC4</a:t>
            </a:r>
            <a:endParaRPr lang="es-AR" sz="800" dirty="0"/>
          </a:p>
        </p:txBody>
      </p:sp>
      <p:sp>
        <p:nvSpPr>
          <p:cNvPr id="121" name="CuadroTexto 120">
            <a:extLst>
              <a:ext uri="{FF2B5EF4-FFF2-40B4-BE49-F238E27FC236}">
                <a16:creationId xmlns:a16="http://schemas.microsoft.com/office/drawing/2014/main" id="{07840B69-57AE-4766-AEB5-FD3CECEAFCE5}"/>
              </a:ext>
            </a:extLst>
          </p:cNvPr>
          <p:cNvSpPr txBox="1"/>
          <p:nvPr/>
        </p:nvSpPr>
        <p:spPr>
          <a:xfrm>
            <a:off x="1927112" y="3574055"/>
            <a:ext cx="435108" cy="338554"/>
          </a:xfrm>
          <a:prstGeom prst="rect">
            <a:avLst/>
          </a:prstGeom>
          <a:noFill/>
        </p:spPr>
        <p:txBody>
          <a:bodyPr wrap="square">
            <a:spAutoFit/>
          </a:bodyPr>
          <a:lstStyle/>
          <a:p>
            <a:pPr marR="0" algn="ctr" rtl="0"/>
            <a:r>
              <a:rPr lang="es-AR" sz="800" b="0" i="0" u="none" strike="noStrike" baseline="0" dirty="0">
                <a:solidFill>
                  <a:srgbClr val="000000"/>
                </a:solidFill>
                <a:latin typeface="Arial" panose="020B0604020202020204" pitchFamily="34" charset="0"/>
              </a:rPr>
              <a:t>nC4</a:t>
            </a:r>
          </a:p>
          <a:p>
            <a:pPr marR="0" algn="ctr" rtl="0"/>
            <a:r>
              <a:rPr lang="es-AR" sz="800" b="0" i="0" u="none" strike="noStrike" baseline="0" dirty="0">
                <a:solidFill>
                  <a:srgbClr val="000000"/>
                </a:solidFill>
                <a:latin typeface="Arial" panose="020B0604020202020204" pitchFamily="34" charset="0"/>
              </a:rPr>
              <a:t>iC4</a:t>
            </a:r>
          </a:p>
        </p:txBody>
      </p:sp>
      <p:cxnSp>
        <p:nvCxnSpPr>
          <p:cNvPr id="122" name="Conector: angular 121">
            <a:extLst>
              <a:ext uri="{FF2B5EF4-FFF2-40B4-BE49-F238E27FC236}">
                <a16:creationId xmlns:a16="http://schemas.microsoft.com/office/drawing/2014/main" id="{4020C977-B409-41C9-BB34-BBA8695471F4}"/>
              </a:ext>
            </a:extLst>
          </p:cNvPr>
          <p:cNvCxnSpPr>
            <a:cxnSpLocks/>
            <a:stCxn id="21" idx="3"/>
          </p:cNvCxnSpPr>
          <p:nvPr/>
        </p:nvCxnSpPr>
        <p:spPr>
          <a:xfrm flipV="1">
            <a:off x="3819736" y="1597552"/>
            <a:ext cx="131801" cy="2414358"/>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5" name="CuadroTexto 124">
            <a:extLst>
              <a:ext uri="{FF2B5EF4-FFF2-40B4-BE49-F238E27FC236}">
                <a16:creationId xmlns:a16="http://schemas.microsoft.com/office/drawing/2014/main" id="{057993DE-336C-4B37-BA30-342A49C0D39E}"/>
              </a:ext>
            </a:extLst>
          </p:cNvPr>
          <p:cNvSpPr txBox="1"/>
          <p:nvPr/>
        </p:nvSpPr>
        <p:spPr>
          <a:xfrm>
            <a:off x="3894650" y="3358611"/>
            <a:ext cx="435108" cy="215444"/>
          </a:xfrm>
          <a:prstGeom prst="rect">
            <a:avLst/>
          </a:prstGeom>
          <a:noFill/>
        </p:spPr>
        <p:txBody>
          <a:bodyPr wrap="square">
            <a:spAutoFit/>
          </a:bodyPr>
          <a:lstStyle/>
          <a:p>
            <a:pPr marR="0" algn="ctr" rtl="0"/>
            <a:r>
              <a:rPr lang="es-AR" sz="800" b="0" i="0" u="none" strike="noStrike" baseline="0" dirty="0">
                <a:solidFill>
                  <a:srgbClr val="000000"/>
                </a:solidFill>
                <a:latin typeface="Arial" panose="020B0604020202020204" pitchFamily="34" charset="0"/>
              </a:rPr>
              <a:t>nC4</a:t>
            </a:r>
          </a:p>
        </p:txBody>
      </p:sp>
      <p:sp>
        <p:nvSpPr>
          <p:cNvPr id="127" name="CuadroTexto 126">
            <a:extLst>
              <a:ext uri="{FF2B5EF4-FFF2-40B4-BE49-F238E27FC236}">
                <a16:creationId xmlns:a16="http://schemas.microsoft.com/office/drawing/2014/main" id="{0E1EA7C4-B2F7-4D1E-897F-69250285BD35}"/>
              </a:ext>
            </a:extLst>
          </p:cNvPr>
          <p:cNvSpPr txBox="1"/>
          <p:nvPr/>
        </p:nvSpPr>
        <p:spPr>
          <a:xfrm>
            <a:off x="4818347" y="4218507"/>
            <a:ext cx="435108" cy="215444"/>
          </a:xfrm>
          <a:prstGeom prst="rect">
            <a:avLst/>
          </a:prstGeom>
          <a:noFill/>
        </p:spPr>
        <p:txBody>
          <a:bodyPr wrap="square">
            <a:spAutoFit/>
          </a:bodyPr>
          <a:lstStyle/>
          <a:p>
            <a:pPr marR="0" algn="ctr" rtl="0"/>
            <a:r>
              <a:rPr lang="es-AR" sz="800" b="0" i="0" u="none" strike="noStrike" baseline="0" dirty="0">
                <a:solidFill>
                  <a:srgbClr val="000000"/>
                </a:solidFill>
                <a:latin typeface="Arial" panose="020B0604020202020204" pitchFamily="34" charset="0"/>
              </a:rPr>
              <a:t>iC4</a:t>
            </a:r>
          </a:p>
        </p:txBody>
      </p:sp>
      <p:cxnSp>
        <p:nvCxnSpPr>
          <p:cNvPr id="128" name="Conector: angular 127">
            <a:extLst>
              <a:ext uri="{FF2B5EF4-FFF2-40B4-BE49-F238E27FC236}">
                <a16:creationId xmlns:a16="http://schemas.microsoft.com/office/drawing/2014/main" id="{19C92FCE-F6F0-42F1-9BFE-E020CE82CF59}"/>
              </a:ext>
            </a:extLst>
          </p:cNvPr>
          <p:cNvCxnSpPr>
            <a:cxnSpLocks/>
            <a:stCxn id="23" idx="2"/>
            <a:endCxn id="139" idx="2"/>
          </p:cNvCxnSpPr>
          <p:nvPr/>
        </p:nvCxnSpPr>
        <p:spPr>
          <a:xfrm rot="16200000" flipH="1">
            <a:off x="4394443" y="764972"/>
            <a:ext cx="2149719" cy="5763273"/>
          </a:xfrm>
          <a:prstGeom prst="bentConnector2">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39" name="Elipse 138">
            <a:extLst>
              <a:ext uri="{FF2B5EF4-FFF2-40B4-BE49-F238E27FC236}">
                <a16:creationId xmlns:a16="http://schemas.microsoft.com/office/drawing/2014/main" id="{F2AA2AC7-80C0-41E3-AD4D-8313BDEAD35A}"/>
              </a:ext>
            </a:extLst>
          </p:cNvPr>
          <p:cNvSpPr/>
          <p:nvPr/>
        </p:nvSpPr>
        <p:spPr>
          <a:xfrm>
            <a:off x="8350939" y="4414025"/>
            <a:ext cx="614888" cy="614888"/>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s-AR" sz="900" dirty="0"/>
              <a:t>C3/C3=</a:t>
            </a:r>
          </a:p>
        </p:txBody>
      </p:sp>
      <p:sp>
        <p:nvSpPr>
          <p:cNvPr id="140" name="CuadroTexto 139">
            <a:extLst>
              <a:ext uri="{FF2B5EF4-FFF2-40B4-BE49-F238E27FC236}">
                <a16:creationId xmlns:a16="http://schemas.microsoft.com/office/drawing/2014/main" id="{9F6878F1-E544-41A5-A019-7912DD41A1F5}"/>
              </a:ext>
            </a:extLst>
          </p:cNvPr>
          <p:cNvSpPr txBox="1"/>
          <p:nvPr/>
        </p:nvSpPr>
        <p:spPr>
          <a:xfrm>
            <a:off x="5547551" y="2065738"/>
            <a:ext cx="435108" cy="461665"/>
          </a:xfrm>
          <a:prstGeom prst="rect">
            <a:avLst/>
          </a:prstGeom>
          <a:noFill/>
        </p:spPr>
        <p:txBody>
          <a:bodyPr wrap="square">
            <a:spAutoFit/>
          </a:bodyPr>
          <a:lstStyle/>
          <a:p>
            <a:pPr marR="0" algn="ctr" rtl="0"/>
            <a:r>
              <a:rPr lang="es-AR" sz="800" b="0" i="0" u="none" strike="noStrike" baseline="0" dirty="0">
                <a:solidFill>
                  <a:srgbClr val="000000"/>
                </a:solidFill>
                <a:latin typeface="Arial" panose="020B0604020202020204" pitchFamily="34" charset="0"/>
              </a:rPr>
              <a:t>nC4</a:t>
            </a:r>
          </a:p>
          <a:p>
            <a:pPr marR="0" algn="ctr" rtl="0"/>
            <a:r>
              <a:rPr lang="es-AR" sz="800" b="0" i="0" u="none" strike="noStrike" baseline="0" dirty="0">
                <a:solidFill>
                  <a:srgbClr val="000000"/>
                </a:solidFill>
                <a:latin typeface="Arial" panose="020B0604020202020204" pitchFamily="34" charset="0"/>
              </a:rPr>
              <a:t>iC4</a:t>
            </a:r>
          </a:p>
          <a:p>
            <a:pPr marR="0" algn="ctr" rtl="0"/>
            <a:r>
              <a:rPr lang="es-AR" sz="800" b="0" i="0" u="none" strike="noStrike" baseline="0" dirty="0">
                <a:solidFill>
                  <a:srgbClr val="000000"/>
                </a:solidFill>
                <a:latin typeface="Arial" panose="020B0604020202020204" pitchFamily="34" charset="0"/>
              </a:rPr>
              <a:t>=C4</a:t>
            </a:r>
          </a:p>
        </p:txBody>
      </p:sp>
      <p:sp>
        <p:nvSpPr>
          <p:cNvPr id="142" name="CuadroTexto 141">
            <a:extLst>
              <a:ext uri="{FF2B5EF4-FFF2-40B4-BE49-F238E27FC236}">
                <a16:creationId xmlns:a16="http://schemas.microsoft.com/office/drawing/2014/main" id="{C20B17F5-559B-440F-83E5-DDEF6FDC5910}"/>
              </a:ext>
            </a:extLst>
          </p:cNvPr>
          <p:cNvSpPr txBox="1"/>
          <p:nvPr/>
        </p:nvSpPr>
        <p:spPr>
          <a:xfrm>
            <a:off x="5287635" y="1249238"/>
            <a:ext cx="435108" cy="215444"/>
          </a:xfrm>
          <a:prstGeom prst="rect">
            <a:avLst/>
          </a:prstGeom>
          <a:noFill/>
        </p:spPr>
        <p:txBody>
          <a:bodyPr wrap="square">
            <a:spAutoFit/>
          </a:bodyPr>
          <a:lstStyle/>
          <a:p>
            <a:pPr marR="0" algn="ctr" rtl="0"/>
            <a:r>
              <a:rPr lang="es-AR" sz="800" b="0" i="0" u="none" strike="noStrike" baseline="0" dirty="0">
                <a:solidFill>
                  <a:srgbClr val="000000"/>
                </a:solidFill>
                <a:latin typeface="Arial" panose="020B0604020202020204" pitchFamily="34" charset="0"/>
              </a:rPr>
              <a:t>nC4</a:t>
            </a:r>
          </a:p>
        </p:txBody>
      </p:sp>
      <p:sp>
        <p:nvSpPr>
          <p:cNvPr id="143" name="CuadroTexto 142">
            <a:extLst>
              <a:ext uri="{FF2B5EF4-FFF2-40B4-BE49-F238E27FC236}">
                <a16:creationId xmlns:a16="http://schemas.microsoft.com/office/drawing/2014/main" id="{71ED7E0E-14F3-4483-BFB4-8245B7CC23BD}"/>
              </a:ext>
            </a:extLst>
          </p:cNvPr>
          <p:cNvSpPr txBox="1"/>
          <p:nvPr/>
        </p:nvSpPr>
        <p:spPr>
          <a:xfrm>
            <a:off x="3583037" y="1389018"/>
            <a:ext cx="435108" cy="215444"/>
          </a:xfrm>
          <a:prstGeom prst="rect">
            <a:avLst/>
          </a:prstGeom>
          <a:noFill/>
        </p:spPr>
        <p:txBody>
          <a:bodyPr wrap="square">
            <a:spAutoFit/>
          </a:bodyPr>
          <a:lstStyle/>
          <a:p>
            <a:pPr marR="0" algn="ctr" rtl="0"/>
            <a:r>
              <a:rPr lang="es-AR" sz="800" b="0" i="0" u="none" strike="noStrike" baseline="0" dirty="0">
                <a:solidFill>
                  <a:srgbClr val="000000"/>
                </a:solidFill>
                <a:latin typeface="Arial" panose="020B0604020202020204" pitchFamily="34" charset="0"/>
              </a:rPr>
              <a:t>nC4</a:t>
            </a:r>
          </a:p>
        </p:txBody>
      </p:sp>
      <p:sp>
        <p:nvSpPr>
          <p:cNvPr id="146" name="CuadroTexto 145">
            <a:extLst>
              <a:ext uri="{FF2B5EF4-FFF2-40B4-BE49-F238E27FC236}">
                <a16:creationId xmlns:a16="http://schemas.microsoft.com/office/drawing/2014/main" id="{C43B4AF1-8570-44A3-9413-73D8532D952C}"/>
              </a:ext>
            </a:extLst>
          </p:cNvPr>
          <p:cNvSpPr txBox="1"/>
          <p:nvPr/>
        </p:nvSpPr>
        <p:spPr>
          <a:xfrm>
            <a:off x="2642493" y="2644683"/>
            <a:ext cx="435108" cy="338554"/>
          </a:xfrm>
          <a:prstGeom prst="rect">
            <a:avLst/>
          </a:prstGeom>
          <a:noFill/>
        </p:spPr>
        <p:txBody>
          <a:bodyPr wrap="square">
            <a:spAutoFit/>
          </a:bodyPr>
          <a:lstStyle/>
          <a:p>
            <a:pPr marR="0" algn="ctr" rtl="0"/>
            <a:r>
              <a:rPr lang="es-AR" sz="800" b="0" i="0" u="none" strike="noStrike" baseline="0" dirty="0">
                <a:solidFill>
                  <a:srgbClr val="000000"/>
                </a:solidFill>
                <a:latin typeface="Arial" panose="020B0604020202020204" pitchFamily="34" charset="0"/>
              </a:rPr>
              <a:t>C3</a:t>
            </a:r>
          </a:p>
          <a:p>
            <a:pPr marR="0" algn="ctr" rtl="0"/>
            <a:r>
              <a:rPr lang="es-AR" sz="800" dirty="0">
                <a:solidFill>
                  <a:srgbClr val="000000"/>
                </a:solidFill>
                <a:latin typeface="Arial" panose="020B0604020202020204" pitchFamily="34" charset="0"/>
              </a:rPr>
              <a:t>C3=</a:t>
            </a:r>
            <a:endParaRPr lang="es-AR" sz="800" b="0"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2392370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F50EBD2-3596-4180-B8CA-DD16744FE3D0}"/>
              </a:ext>
            </a:extLst>
          </p:cNvPr>
          <p:cNvSpPr>
            <a:spLocks noGrp="1"/>
          </p:cNvSpPr>
          <p:nvPr>
            <p:ph type="body" sz="quarter" idx="57"/>
          </p:nvPr>
        </p:nvSpPr>
        <p:spPr/>
        <p:txBody>
          <a:bodyPr/>
          <a:lstStyle/>
          <a:p>
            <a:r>
              <a:rPr lang="es-AR" dirty="0" err="1"/>
              <a:t>Hydrisom</a:t>
            </a:r>
            <a:endParaRPr lang="es-AR" dirty="0"/>
          </a:p>
        </p:txBody>
      </p:sp>
      <p:sp>
        <p:nvSpPr>
          <p:cNvPr id="3" name="Marcador de texto 2">
            <a:extLst>
              <a:ext uri="{FF2B5EF4-FFF2-40B4-BE49-F238E27FC236}">
                <a16:creationId xmlns:a16="http://schemas.microsoft.com/office/drawing/2014/main" id="{3F411507-6BF9-4EF5-B92A-C8D275968184}"/>
              </a:ext>
            </a:extLst>
          </p:cNvPr>
          <p:cNvSpPr>
            <a:spLocks noGrp="1"/>
          </p:cNvSpPr>
          <p:nvPr>
            <p:ph type="body" sz="quarter" idx="58"/>
          </p:nvPr>
        </p:nvSpPr>
        <p:spPr>
          <a:xfrm>
            <a:off x="170700" y="1072849"/>
            <a:ext cx="8807356" cy="2435005"/>
          </a:xfrm>
        </p:spPr>
        <p:txBody>
          <a:bodyPr/>
          <a:lstStyle/>
          <a:p>
            <a:pPr indent="180975"/>
            <a:r>
              <a:rPr lang="es-AR" dirty="0"/>
              <a:t>La sección de </a:t>
            </a:r>
            <a:r>
              <a:rPr lang="es-AR" dirty="0" err="1"/>
              <a:t>Hydrisom</a:t>
            </a:r>
            <a:r>
              <a:rPr lang="es-AR" dirty="0"/>
              <a:t> prepara la carga a procesar en la sección de HF-</a:t>
            </a:r>
            <a:r>
              <a:rPr lang="es-AR" dirty="0" err="1"/>
              <a:t>Alkylación</a:t>
            </a:r>
            <a:r>
              <a:rPr lang="es-AR" dirty="0"/>
              <a:t>. Elimina selectivamente los contaminantes del catalizador HF de la corriente de butanos, e isomeriza el 1-Buteno a 2-Buteno de manera de obtener un alkylato de un valor </a:t>
            </a:r>
            <a:r>
              <a:rPr lang="es-AR" dirty="0" err="1"/>
              <a:t>octánico</a:t>
            </a:r>
            <a:r>
              <a:rPr lang="es-AR" dirty="0"/>
              <a:t> de RON 3 puntos superior.</a:t>
            </a:r>
          </a:p>
          <a:p>
            <a:pPr indent="180975"/>
            <a:r>
              <a:rPr lang="es-AR" dirty="0"/>
              <a:t>La corriente de butano proveniente de ETBE ingresa a un </a:t>
            </a:r>
            <a:r>
              <a:rPr lang="es-AR" dirty="0" err="1"/>
              <a:t>coalescedor</a:t>
            </a:r>
            <a:r>
              <a:rPr lang="es-AR" dirty="0"/>
              <a:t> para eliminar el agua que pueda arrastrar del proceso anterior.</a:t>
            </a:r>
          </a:p>
          <a:p>
            <a:pPr indent="180975"/>
            <a:r>
              <a:rPr lang="es-AR" dirty="0"/>
              <a:t>Esta corriente se pone en contacto con hidrógeno e ingresa al reactor luego de pasar por un tren de intercambio destinado a levantar la temperatura de la mezcla hidrocarburo-hidrógeno a las condiciones de reacción.</a:t>
            </a:r>
          </a:p>
          <a:p>
            <a:pPr indent="180975"/>
            <a:r>
              <a:rPr lang="es-AR" dirty="0"/>
              <a:t>En el reactor se producen las reacciones de saturación e isomerización de los butenos sobre un catalizador de alúmina impregnado en paladio.</a:t>
            </a:r>
          </a:p>
          <a:p>
            <a:pPr indent="180975"/>
            <a:r>
              <a:rPr lang="es-AR" dirty="0"/>
              <a:t>El efluente del reactor ingresa a un stripper para despojar por la parte superior los componentes livianos (H2, metanol, </a:t>
            </a:r>
            <a:r>
              <a:rPr lang="es-AR" dirty="0" err="1"/>
              <a:t>dimetiléter</a:t>
            </a:r>
            <a:r>
              <a:rPr lang="es-AR" dirty="0"/>
              <a:t>) que consumen el ácido fluorhídrico utilizado en HF-</a:t>
            </a:r>
            <a:r>
              <a:rPr lang="es-AR" dirty="0" err="1"/>
              <a:t>Alkylación</a:t>
            </a:r>
            <a:r>
              <a:rPr lang="es-AR" dirty="0"/>
              <a:t>.</a:t>
            </a:r>
          </a:p>
          <a:p>
            <a:endParaRPr lang="es-AR" dirty="0"/>
          </a:p>
          <a:p>
            <a:endParaRPr lang="es-AR" dirty="0"/>
          </a:p>
        </p:txBody>
      </p:sp>
      <p:sp>
        <p:nvSpPr>
          <p:cNvPr id="4" name="Marcador de número de diapositiva 3">
            <a:extLst>
              <a:ext uri="{FF2B5EF4-FFF2-40B4-BE49-F238E27FC236}">
                <a16:creationId xmlns:a16="http://schemas.microsoft.com/office/drawing/2014/main" id="{3C2ADEAA-2F90-4C64-A843-91C2B963FEC8}"/>
              </a:ext>
            </a:extLst>
          </p:cNvPr>
          <p:cNvSpPr>
            <a:spLocks noGrp="1"/>
          </p:cNvSpPr>
          <p:nvPr>
            <p:ph type="sldNum" sz="quarter" idx="4"/>
          </p:nvPr>
        </p:nvSpPr>
        <p:spPr/>
        <p:txBody>
          <a:bodyPr/>
          <a:lstStyle/>
          <a:p>
            <a:fld id="{5482B5CA-E49D-6744-8292-DFBC6A05FD3C}" type="slidenum">
              <a:rPr lang="en-US" smtClean="0"/>
              <a:pPr/>
              <a:t>20</a:t>
            </a:fld>
            <a:endParaRPr lang="en-US" dirty="0"/>
          </a:p>
        </p:txBody>
      </p:sp>
      <p:sp>
        <p:nvSpPr>
          <p:cNvPr id="5" name="Marcador de texto 4">
            <a:extLst>
              <a:ext uri="{FF2B5EF4-FFF2-40B4-BE49-F238E27FC236}">
                <a16:creationId xmlns:a16="http://schemas.microsoft.com/office/drawing/2014/main" id="{18C4DAEB-AC93-48E6-9D96-493F746ABA3F}"/>
              </a:ext>
            </a:extLst>
          </p:cNvPr>
          <p:cNvSpPr>
            <a:spLocks noGrp="1"/>
          </p:cNvSpPr>
          <p:nvPr>
            <p:ph type="body" sz="quarter" idx="56"/>
          </p:nvPr>
        </p:nvSpPr>
        <p:spPr/>
        <p:txBody>
          <a:bodyPr/>
          <a:lstStyle/>
          <a:p>
            <a:r>
              <a:rPr lang="es-AR" dirty="0"/>
              <a:t>HYDRISOM</a:t>
            </a:r>
          </a:p>
        </p:txBody>
      </p:sp>
      <p:sp>
        <p:nvSpPr>
          <p:cNvPr id="6" name="Rectangle 46">
            <a:extLst>
              <a:ext uri="{FF2B5EF4-FFF2-40B4-BE49-F238E27FC236}">
                <a16:creationId xmlns:a16="http://schemas.microsoft.com/office/drawing/2014/main" id="{0EF37663-45A0-4213-9023-DFC15D0CB1C6}"/>
              </a:ext>
            </a:extLst>
          </p:cNvPr>
          <p:cNvSpPr>
            <a:spLocks noChangeArrowheads="1"/>
          </p:cNvSpPr>
          <p:nvPr/>
        </p:nvSpPr>
        <p:spPr bwMode="auto">
          <a:xfrm>
            <a:off x="523081" y="3504120"/>
            <a:ext cx="8097838" cy="140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lgn="l" eaLnBrk="0" hangingPunct="0">
              <a:lnSpc>
                <a:spcPct val="95000"/>
              </a:lnSpc>
              <a:buChar char="•"/>
              <a:defRPr sz="2200">
                <a:solidFill>
                  <a:schemeClr val="tx1"/>
                </a:solidFill>
                <a:latin typeface="Arial" panose="020B0604020202020204" pitchFamily="34" charset="0"/>
              </a:defRPr>
            </a:lvl1pPr>
            <a:lvl2pPr marL="742950" indent="-285750" algn="l" eaLnBrk="0" hangingPunct="0">
              <a:lnSpc>
                <a:spcPct val="95000"/>
              </a:lnSpc>
              <a:buChar char="•"/>
              <a:defRPr sz="2200">
                <a:solidFill>
                  <a:schemeClr val="tx1"/>
                </a:solidFill>
                <a:latin typeface="Arial" panose="020B0604020202020204" pitchFamily="34" charset="0"/>
              </a:defRPr>
            </a:lvl2pPr>
            <a:lvl3pPr marL="1143000" indent="-228600" algn="l" eaLnBrk="0" hangingPunct="0">
              <a:lnSpc>
                <a:spcPct val="95000"/>
              </a:lnSpc>
              <a:buChar char="•"/>
              <a:defRPr sz="2200">
                <a:solidFill>
                  <a:schemeClr val="tx1"/>
                </a:solidFill>
                <a:latin typeface="Arial" panose="020B0604020202020204" pitchFamily="34" charset="0"/>
              </a:defRPr>
            </a:lvl3pPr>
            <a:lvl4pPr marL="1600200" indent="-228600" algn="l" eaLnBrk="0" hangingPunct="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gn="l" eaLnBrk="0" hangingPunct="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lvl="1" eaLnBrk="1" hangingPunct="1">
              <a:lnSpc>
                <a:spcPct val="200000"/>
              </a:lnSpc>
            </a:pPr>
            <a:r>
              <a:rPr lang="es-AR" altLang="es-AR" sz="1600" b="0" dirty="0">
                <a:ea typeface="ヒラギノ角ゴ Pro W3" pitchFamily="52" charset="-128"/>
              </a:rPr>
              <a:t>Saturación de Butadieno a Buteno</a:t>
            </a:r>
          </a:p>
          <a:p>
            <a:pPr lvl="1" eaLnBrk="1" hangingPunct="1">
              <a:lnSpc>
                <a:spcPct val="200000"/>
              </a:lnSpc>
            </a:pPr>
            <a:r>
              <a:rPr lang="es-AR" altLang="es-AR" sz="1600" b="0" dirty="0">
                <a:ea typeface="ヒラギノ角ゴ Pro W3" pitchFamily="52" charset="-128"/>
              </a:rPr>
              <a:t>Isomerización de 1-Buteno a 2-Buteno</a:t>
            </a:r>
          </a:p>
          <a:p>
            <a:pPr lvl="1" eaLnBrk="1" hangingPunct="1">
              <a:lnSpc>
                <a:spcPct val="200000"/>
              </a:lnSpc>
            </a:pPr>
            <a:r>
              <a:rPr lang="es-AR" altLang="es-AR" sz="1600" b="0" dirty="0">
                <a:ea typeface="ヒラギノ角ゴ Pro W3" pitchFamily="52" charset="-128"/>
              </a:rPr>
              <a:t>Eliminación de </a:t>
            </a:r>
            <a:r>
              <a:rPr lang="es-AR" altLang="es-AR" sz="1600" b="0" dirty="0" err="1">
                <a:ea typeface="ヒラギノ角ゴ Pro W3" pitchFamily="52" charset="-128"/>
              </a:rPr>
              <a:t>Dimetil</a:t>
            </a:r>
            <a:r>
              <a:rPr lang="es-AR" altLang="es-AR" sz="1600" b="0" dirty="0">
                <a:ea typeface="ヒラギノ角ゴ Pro W3" pitchFamily="52" charset="-128"/>
              </a:rPr>
              <a:t> </a:t>
            </a:r>
            <a:r>
              <a:rPr lang="es-AR" altLang="es-AR" sz="1600" b="0" dirty="0" err="1">
                <a:ea typeface="ヒラギノ角ゴ Pro W3" pitchFamily="52" charset="-128"/>
              </a:rPr>
              <a:t>eter</a:t>
            </a:r>
            <a:r>
              <a:rPr lang="es-AR" altLang="es-AR" sz="1600" b="0" dirty="0">
                <a:ea typeface="ヒラギノ角ゴ Pro W3" pitchFamily="52" charset="-128"/>
              </a:rPr>
              <a:t> (DME)</a:t>
            </a:r>
          </a:p>
        </p:txBody>
      </p:sp>
    </p:spTree>
    <p:extLst>
      <p:ext uri="{BB962C8B-B14F-4D97-AF65-F5344CB8AC3E}">
        <p14:creationId xmlns:p14="http://schemas.microsoft.com/office/powerpoint/2010/main" val="3416019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54D3E69-E136-4B1D-A548-94B2C416974E}"/>
              </a:ext>
            </a:extLst>
          </p:cNvPr>
          <p:cNvSpPr>
            <a:spLocks noGrp="1"/>
          </p:cNvSpPr>
          <p:nvPr>
            <p:ph type="sldNum" sz="quarter" idx="4"/>
          </p:nvPr>
        </p:nvSpPr>
        <p:spPr/>
        <p:txBody>
          <a:bodyPr/>
          <a:lstStyle/>
          <a:p>
            <a:fld id="{5482B5CA-E49D-6744-8292-DFBC6A05FD3C}" type="slidenum">
              <a:rPr lang="en-US" smtClean="0"/>
              <a:pPr/>
              <a:t>21</a:t>
            </a:fld>
            <a:endParaRPr lang="en-US" dirty="0"/>
          </a:p>
        </p:txBody>
      </p:sp>
      <p:sp>
        <p:nvSpPr>
          <p:cNvPr id="5" name="Marcador de texto 4">
            <a:extLst>
              <a:ext uri="{FF2B5EF4-FFF2-40B4-BE49-F238E27FC236}">
                <a16:creationId xmlns:a16="http://schemas.microsoft.com/office/drawing/2014/main" id="{6C633E83-4655-448E-84D1-CECD255EC399}"/>
              </a:ext>
            </a:extLst>
          </p:cNvPr>
          <p:cNvSpPr>
            <a:spLocks noGrp="1"/>
          </p:cNvSpPr>
          <p:nvPr>
            <p:ph type="body" sz="quarter" idx="56"/>
          </p:nvPr>
        </p:nvSpPr>
        <p:spPr/>
        <p:txBody>
          <a:bodyPr/>
          <a:lstStyle/>
          <a:p>
            <a:r>
              <a:rPr lang="es-AR" dirty="0"/>
              <a:t>HYDRISOM</a:t>
            </a:r>
          </a:p>
        </p:txBody>
      </p:sp>
      <p:sp>
        <p:nvSpPr>
          <p:cNvPr id="6" name="Rectangle 4">
            <a:extLst>
              <a:ext uri="{FF2B5EF4-FFF2-40B4-BE49-F238E27FC236}">
                <a16:creationId xmlns:a16="http://schemas.microsoft.com/office/drawing/2014/main" id="{9E9E6104-0698-429F-A7DD-DA031D6D8A18}"/>
              </a:ext>
            </a:extLst>
          </p:cNvPr>
          <p:cNvSpPr>
            <a:spLocks noChangeArrowheads="1"/>
          </p:cNvSpPr>
          <p:nvPr/>
        </p:nvSpPr>
        <p:spPr bwMode="auto">
          <a:xfrm>
            <a:off x="323528" y="843558"/>
            <a:ext cx="45116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180975" indent="-180975" algn="l" eaLnBrk="0" hangingPunct="0">
              <a:lnSpc>
                <a:spcPct val="95000"/>
              </a:lnSpc>
              <a:buChar char="•"/>
              <a:defRPr sz="2200">
                <a:solidFill>
                  <a:schemeClr val="tx1"/>
                </a:solidFill>
                <a:latin typeface="Arial" panose="020B0604020202020204" pitchFamily="34" charset="0"/>
              </a:defRPr>
            </a:lvl1pPr>
            <a:lvl2pPr marL="638175" indent="-180975" algn="l" eaLnBrk="0" hangingPunct="0">
              <a:lnSpc>
                <a:spcPct val="95000"/>
              </a:lnSpc>
              <a:buChar char="•"/>
              <a:defRPr sz="2200">
                <a:solidFill>
                  <a:schemeClr val="tx1"/>
                </a:solidFill>
                <a:latin typeface="Arial" panose="020B0604020202020204" pitchFamily="34" charset="0"/>
              </a:defRPr>
            </a:lvl2pPr>
            <a:lvl3pPr marL="1143000" indent="-228600" algn="l" eaLnBrk="0" hangingPunct="0">
              <a:lnSpc>
                <a:spcPct val="95000"/>
              </a:lnSpc>
              <a:buChar char="•"/>
              <a:defRPr sz="2200">
                <a:solidFill>
                  <a:schemeClr val="tx1"/>
                </a:solidFill>
                <a:latin typeface="Arial" panose="020B0604020202020204" pitchFamily="34" charset="0"/>
              </a:defRPr>
            </a:lvl3pPr>
            <a:lvl4pPr marL="1600200" indent="-228600" algn="l" eaLnBrk="0" hangingPunct="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gn="l" eaLnBrk="0" hangingPunct="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eaLnBrk="1" hangingPunct="1">
              <a:lnSpc>
                <a:spcPct val="100000"/>
              </a:lnSpc>
              <a:buFontTx/>
              <a:buNone/>
            </a:pPr>
            <a:r>
              <a:rPr lang="es-ES" altLang="es-AR" sz="1200" b="1" dirty="0">
                <a:solidFill>
                  <a:srgbClr val="0451E4"/>
                </a:solidFill>
                <a:cs typeface="Arial" panose="020B0604020202020204" pitchFamily="34" charset="0"/>
              </a:rPr>
              <a:t>Reacciones</a:t>
            </a:r>
            <a:r>
              <a:rPr lang="es-ES" altLang="es-AR" sz="1200" dirty="0">
                <a:solidFill>
                  <a:srgbClr val="003580"/>
                </a:solidFill>
                <a:ea typeface="ヒラギノ角ゴ Pro W3" pitchFamily="52" charset="-128"/>
              </a:rPr>
              <a:t> </a:t>
            </a:r>
            <a:r>
              <a:rPr lang="es-ES" altLang="es-AR" sz="1200" b="1" dirty="0">
                <a:solidFill>
                  <a:srgbClr val="0451E4"/>
                </a:solidFill>
                <a:cs typeface="Arial" panose="020B0604020202020204" pitchFamily="34" charset="0"/>
              </a:rPr>
              <a:t>Principales</a:t>
            </a:r>
            <a:endParaRPr lang="es-AR" altLang="es-AR" sz="1200" b="1" dirty="0">
              <a:solidFill>
                <a:srgbClr val="0451E4"/>
              </a:solidFill>
              <a:cs typeface="Arial" panose="020B0604020202020204" pitchFamily="34" charset="0"/>
            </a:endParaRPr>
          </a:p>
        </p:txBody>
      </p:sp>
      <p:sp>
        <p:nvSpPr>
          <p:cNvPr id="7" name="Rectangle 46">
            <a:extLst>
              <a:ext uri="{FF2B5EF4-FFF2-40B4-BE49-F238E27FC236}">
                <a16:creationId xmlns:a16="http://schemas.microsoft.com/office/drawing/2014/main" id="{72EF83A9-70C8-4E52-BBA5-5B4F780ABE42}"/>
              </a:ext>
            </a:extLst>
          </p:cNvPr>
          <p:cNvSpPr>
            <a:spLocks noChangeArrowheads="1"/>
          </p:cNvSpPr>
          <p:nvPr/>
        </p:nvSpPr>
        <p:spPr bwMode="auto">
          <a:xfrm>
            <a:off x="462816" y="1186416"/>
            <a:ext cx="8097838" cy="289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marL="177800" indent="-177800" eaLnBrk="0" hangingPunct="0">
              <a:defRPr sz="2400" u="sng">
                <a:solidFill>
                  <a:schemeClr val="tx1"/>
                </a:solidFill>
                <a:latin typeface="Times New Roman" pitchFamily="18" charset="0"/>
              </a:defRPr>
            </a:lvl1pPr>
            <a:lvl2pPr marL="820738" indent="-285750" eaLnBrk="0" hangingPunct="0">
              <a:defRPr sz="2400" u="sng">
                <a:solidFill>
                  <a:schemeClr val="tx1"/>
                </a:solidFill>
                <a:latin typeface="Times New Roman" pitchFamily="18" charset="0"/>
              </a:defRPr>
            </a:lvl2pPr>
            <a:lvl3pPr marL="1228725" indent="-228600" eaLnBrk="0" hangingPunct="0">
              <a:defRPr sz="2400" u="sng">
                <a:solidFill>
                  <a:schemeClr val="tx1"/>
                </a:solidFill>
                <a:latin typeface="Times New Roman" pitchFamily="18" charset="0"/>
              </a:defRPr>
            </a:lvl3pPr>
            <a:lvl4pPr marL="1636713" indent="-228600" eaLnBrk="0" hangingPunct="0">
              <a:defRPr sz="2400" u="sng">
                <a:solidFill>
                  <a:schemeClr val="tx1"/>
                </a:solidFill>
                <a:latin typeface="Times New Roman" pitchFamily="18" charset="0"/>
              </a:defRPr>
            </a:lvl4pPr>
            <a:lvl5pPr marL="2057400" indent="-228600" eaLnBrk="0" hangingPunct="0">
              <a:defRPr sz="2400" u="sng">
                <a:solidFill>
                  <a:schemeClr val="tx1"/>
                </a:solidFill>
                <a:latin typeface="Times New Roman" pitchFamily="18" charset="0"/>
              </a:defRPr>
            </a:lvl5pPr>
            <a:lvl6pPr marL="2514600" indent="-228600" algn="ctr" eaLnBrk="0" fontAlgn="base" hangingPunct="0">
              <a:spcBef>
                <a:spcPct val="0"/>
              </a:spcBef>
              <a:spcAft>
                <a:spcPct val="0"/>
              </a:spcAft>
              <a:defRPr sz="2400" u="sng">
                <a:solidFill>
                  <a:schemeClr val="tx1"/>
                </a:solidFill>
                <a:latin typeface="Times New Roman" pitchFamily="18" charset="0"/>
              </a:defRPr>
            </a:lvl6pPr>
            <a:lvl7pPr marL="2971800" indent="-228600" algn="ctr" eaLnBrk="0" fontAlgn="base" hangingPunct="0">
              <a:spcBef>
                <a:spcPct val="0"/>
              </a:spcBef>
              <a:spcAft>
                <a:spcPct val="0"/>
              </a:spcAft>
              <a:defRPr sz="2400" u="sng">
                <a:solidFill>
                  <a:schemeClr val="tx1"/>
                </a:solidFill>
                <a:latin typeface="Times New Roman" pitchFamily="18" charset="0"/>
              </a:defRPr>
            </a:lvl7pPr>
            <a:lvl8pPr marL="3429000" indent="-228600" algn="ctr" eaLnBrk="0" fontAlgn="base" hangingPunct="0">
              <a:spcBef>
                <a:spcPct val="0"/>
              </a:spcBef>
              <a:spcAft>
                <a:spcPct val="0"/>
              </a:spcAft>
              <a:defRPr sz="2400" u="sng">
                <a:solidFill>
                  <a:schemeClr val="tx1"/>
                </a:solidFill>
                <a:latin typeface="Times New Roman" pitchFamily="18" charset="0"/>
              </a:defRPr>
            </a:lvl8pPr>
            <a:lvl9pPr marL="3886200" indent="-228600" algn="ctr" eaLnBrk="0" fontAlgn="base" hangingPunct="0">
              <a:spcBef>
                <a:spcPct val="0"/>
              </a:spcBef>
              <a:spcAft>
                <a:spcPct val="0"/>
              </a:spcAft>
              <a:defRPr sz="2400" u="sng">
                <a:solidFill>
                  <a:schemeClr val="tx1"/>
                </a:solidFill>
                <a:latin typeface="Times New Roman" pitchFamily="18" charset="0"/>
              </a:defRPr>
            </a:lvl9pPr>
          </a:lstStyle>
          <a:p>
            <a:pPr marL="0" indent="0" algn="l" eaLnBrk="1" hangingPunct="1">
              <a:lnSpc>
                <a:spcPct val="90000"/>
              </a:lnSpc>
              <a:defRPr/>
            </a:pPr>
            <a:r>
              <a:rPr lang="es-ES" altLang="es-AR" sz="1100" u="none" dirty="0">
                <a:latin typeface="Arial" pitchFamily="34" charset="0"/>
                <a:ea typeface="ヒラギノ角ゴ Pro W3" pitchFamily="52" charset="-128"/>
              </a:rPr>
              <a:t>Saturación parcial de </a:t>
            </a:r>
            <a:r>
              <a:rPr lang="es-ES" altLang="es-AR" sz="1100" u="none" dirty="0" err="1">
                <a:latin typeface="Arial" pitchFamily="34" charset="0"/>
                <a:ea typeface="ヒラギノ角ゴ Pro W3" pitchFamily="52" charset="-128"/>
              </a:rPr>
              <a:t>Diolefinas</a:t>
            </a:r>
            <a:r>
              <a:rPr lang="es-ES" altLang="es-AR" sz="1100" u="none" dirty="0">
                <a:latin typeface="Arial" pitchFamily="34" charset="0"/>
                <a:ea typeface="ヒラギノ角ゴ Pro W3" pitchFamily="52" charset="-128"/>
              </a:rPr>
              <a:t>: </a:t>
            </a:r>
            <a:r>
              <a:rPr lang="es-ES" altLang="es-AR" sz="1100" b="0" u="none" dirty="0">
                <a:latin typeface="Arial" pitchFamily="34" charset="0"/>
              </a:rPr>
              <a:t>saturación de los compuestos </a:t>
            </a:r>
            <a:r>
              <a:rPr lang="es-ES" altLang="es-AR" sz="1100" b="0" u="none" dirty="0" err="1">
                <a:latin typeface="Arial" pitchFamily="34" charset="0"/>
              </a:rPr>
              <a:t>diolefínicos</a:t>
            </a:r>
            <a:r>
              <a:rPr lang="es-ES" altLang="es-AR" sz="1100" b="0" u="none" dirty="0">
                <a:latin typeface="Arial" pitchFamily="34" charset="0"/>
              </a:rPr>
              <a:t> a </a:t>
            </a:r>
            <a:r>
              <a:rPr lang="es-ES" altLang="es-AR" sz="1100" b="0" u="none" dirty="0" err="1">
                <a:latin typeface="Arial" pitchFamily="34" charset="0"/>
              </a:rPr>
              <a:t>olefínicos</a:t>
            </a:r>
            <a:r>
              <a:rPr lang="es-ES" altLang="es-AR" sz="1100" b="0" u="none" dirty="0">
                <a:latin typeface="Arial" pitchFamily="34" charset="0"/>
              </a:rPr>
              <a:t>. Las </a:t>
            </a:r>
            <a:r>
              <a:rPr lang="es-ES" altLang="es-AR" sz="1100" b="0" u="none" dirty="0" err="1">
                <a:latin typeface="Arial" pitchFamily="34" charset="0"/>
              </a:rPr>
              <a:t>diolefinas</a:t>
            </a:r>
            <a:r>
              <a:rPr lang="es-ES" altLang="es-AR" sz="1100" b="0" u="none" dirty="0">
                <a:latin typeface="Arial" pitchFamily="34" charset="0"/>
              </a:rPr>
              <a:t> consumen el ácido fluorhídrico utilizado como catalizador en HF-</a:t>
            </a:r>
            <a:r>
              <a:rPr lang="es-ES" altLang="es-AR" sz="1100" b="0" u="none" dirty="0" err="1">
                <a:latin typeface="Arial" pitchFamily="34" charset="0"/>
              </a:rPr>
              <a:t>Alkylación</a:t>
            </a:r>
            <a:endParaRPr lang="es-ES" altLang="es-AR" sz="1100" b="0" u="none" dirty="0">
              <a:latin typeface="Arial" pitchFamily="34" charset="0"/>
            </a:endParaRPr>
          </a:p>
          <a:p>
            <a:pPr algn="l" eaLnBrk="1" hangingPunct="1">
              <a:lnSpc>
                <a:spcPct val="90000"/>
              </a:lnSpc>
              <a:buFontTx/>
              <a:buChar char="•"/>
              <a:defRPr/>
            </a:pPr>
            <a:endParaRPr lang="es-AR" altLang="es-AR" sz="1100" b="0" u="none" dirty="0">
              <a:latin typeface="Arial" pitchFamily="34" charset="0"/>
            </a:endParaRPr>
          </a:p>
          <a:p>
            <a:pPr algn="l" eaLnBrk="1" hangingPunct="1">
              <a:lnSpc>
                <a:spcPct val="90000"/>
              </a:lnSpc>
              <a:buFontTx/>
              <a:buChar char="•"/>
              <a:defRPr/>
            </a:pPr>
            <a:endParaRPr lang="es-AR" altLang="es-AR" sz="1100" b="0" u="none" dirty="0">
              <a:latin typeface="Arial" pitchFamily="34" charset="0"/>
            </a:endParaRPr>
          </a:p>
          <a:p>
            <a:pPr algn="l" eaLnBrk="1" hangingPunct="1">
              <a:lnSpc>
                <a:spcPct val="90000"/>
              </a:lnSpc>
              <a:buFontTx/>
              <a:buChar char="•"/>
              <a:defRPr/>
            </a:pPr>
            <a:endParaRPr lang="es-AR" altLang="es-AR" sz="1100" b="0" u="none" dirty="0">
              <a:latin typeface="Arial" pitchFamily="34" charset="0"/>
            </a:endParaRPr>
          </a:p>
          <a:p>
            <a:pPr algn="l" eaLnBrk="1" hangingPunct="1">
              <a:lnSpc>
                <a:spcPct val="90000"/>
              </a:lnSpc>
              <a:buFontTx/>
              <a:buChar char="•"/>
              <a:defRPr/>
            </a:pPr>
            <a:endParaRPr lang="es-ES" altLang="es-AR" sz="1100" b="0" u="none" dirty="0">
              <a:latin typeface="Arial" pitchFamily="34" charset="0"/>
            </a:endParaRPr>
          </a:p>
          <a:p>
            <a:pPr marL="0" indent="0" algn="l" eaLnBrk="1" hangingPunct="1">
              <a:lnSpc>
                <a:spcPct val="90000"/>
              </a:lnSpc>
              <a:defRPr/>
            </a:pPr>
            <a:r>
              <a:rPr lang="es-ES" altLang="es-AR" sz="1100" u="none" dirty="0">
                <a:latin typeface="Arial" pitchFamily="34" charset="0"/>
              </a:rPr>
              <a:t>Isomerización de 1-Buteno a 2-Buteno: </a:t>
            </a:r>
            <a:r>
              <a:rPr lang="es-ES" altLang="es-AR" sz="1100" b="0" u="none" dirty="0">
                <a:latin typeface="Arial" pitchFamily="34" charset="0"/>
              </a:rPr>
              <a:t>el alkylato producido por la alquilación del 2-buteno tiene un número </a:t>
            </a:r>
            <a:r>
              <a:rPr lang="es-ES" altLang="es-AR" sz="1100" b="0" u="none" dirty="0" err="1">
                <a:latin typeface="Arial" pitchFamily="34" charset="0"/>
              </a:rPr>
              <a:t>octánico</a:t>
            </a:r>
            <a:r>
              <a:rPr lang="es-ES" altLang="es-AR" sz="1100" b="0" u="none" dirty="0">
                <a:latin typeface="Arial" pitchFamily="34" charset="0"/>
              </a:rPr>
              <a:t> 3 puntos mayor al producido por la alquilación del 1-buteno</a:t>
            </a:r>
          </a:p>
          <a:p>
            <a:pPr algn="l" eaLnBrk="1" hangingPunct="1">
              <a:lnSpc>
                <a:spcPct val="90000"/>
              </a:lnSpc>
              <a:buFontTx/>
              <a:buChar char="•"/>
              <a:defRPr/>
            </a:pPr>
            <a:endParaRPr lang="es-AR" altLang="es-AR" sz="1100" b="0" u="none" dirty="0">
              <a:latin typeface="Arial" pitchFamily="34" charset="0"/>
            </a:endParaRPr>
          </a:p>
          <a:p>
            <a:pPr algn="l" eaLnBrk="1" hangingPunct="1">
              <a:lnSpc>
                <a:spcPct val="90000"/>
              </a:lnSpc>
              <a:buFontTx/>
              <a:buChar char="•"/>
              <a:defRPr/>
            </a:pPr>
            <a:endParaRPr lang="es-AR" altLang="es-AR" sz="1100" b="0" u="none" dirty="0">
              <a:latin typeface="Arial" pitchFamily="34" charset="0"/>
            </a:endParaRPr>
          </a:p>
          <a:p>
            <a:pPr algn="l" eaLnBrk="1" hangingPunct="1">
              <a:lnSpc>
                <a:spcPct val="90000"/>
              </a:lnSpc>
              <a:buFontTx/>
              <a:buChar char="•"/>
              <a:defRPr/>
            </a:pPr>
            <a:endParaRPr lang="es-AR" altLang="es-AR" sz="1100" b="0" u="none" dirty="0">
              <a:latin typeface="Arial" pitchFamily="34" charset="0"/>
            </a:endParaRPr>
          </a:p>
          <a:p>
            <a:pPr algn="l" eaLnBrk="1" hangingPunct="1">
              <a:lnSpc>
                <a:spcPct val="90000"/>
              </a:lnSpc>
              <a:buFontTx/>
              <a:buChar char="•"/>
              <a:defRPr/>
            </a:pPr>
            <a:endParaRPr lang="es-AR" altLang="es-AR" sz="1100" b="0" u="none" dirty="0">
              <a:latin typeface="Arial" pitchFamily="34" charset="0"/>
            </a:endParaRPr>
          </a:p>
          <a:p>
            <a:pPr algn="l" eaLnBrk="1" hangingPunct="1">
              <a:lnSpc>
                <a:spcPct val="90000"/>
              </a:lnSpc>
              <a:buFontTx/>
              <a:buChar char="•"/>
              <a:defRPr/>
            </a:pPr>
            <a:endParaRPr lang="es-ES" altLang="es-AR" sz="1100" b="0" u="none" dirty="0">
              <a:latin typeface="Arial" pitchFamily="34" charset="0"/>
            </a:endParaRPr>
          </a:p>
          <a:p>
            <a:pPr marL="0" indent="0" algn="l" eaLnBrk="1" hangingPunct="1">
              <a:lnSpc>
                <a:spcPct val="90000"/>
              </a:lnSpc>
              <a:defRPr/>
            </a:pPr>
            <a:r>
              <a:rPr lang="es-ES" altLang="es-AR" sz="1100" u="none" dirty="0">
                <a:effectLst>
                  <a:outerShdw blurRad="38100" dist="38100" dir="2700000" algn="tl">
                    <a:srgbClr val="C0C0C0"/>
                  </a:outerShdw>
                </a:effectLst>
                <a:latin typeface="Arial" pitchFamily="34" charset="0"/>
              </a:rPr>
              <a:t> </a:t>
            </a:r>
            <a:r>
              <a:rPr lang="es-ES" altLang="es-AR" sz="1100" u="none" dirty="0">
                <a:latin typeface="Arial" pitchFamily="34" charset="0"/>
              </a:rPr>
              <a:t>Saturación de Buteno a n-Butano: </a:t>
            </a:r>
            <a:r>
              <a:rPr lang="es-ES" altLang="es-AR" sz="1100" b="0" u="none" dirty="0">
                <a:latin typeface="Arial" pitchFamily="34" charset="0"/>
              </a:rPr>
              <a:t>esta reacción indeseada se produce cuando hay un exceso de hidrógeno en la reacción. Esta reacción no es deseable ya que disminuye la cantidad de compuestos alquilables permanente</a:t>
            </a:r>
          </a:p>
          <a:p>
            <a:pPr algn="l" eaLnBrk="1" hangingPunct="1">
              <a:lnSpc>
                <a:spcPct val="90000"/>
              </a:lnSpc>
              <a:buFontTx/>
              <a:buChar char="•"/>
              <a:defRPr/>
            </a:pPr>
            <a:endParaRPr lang="es-AR" altLang="es-AR" sz="1100" b="0" u="none" dirty="0">
              <a:latin typeface="Arial" pitchFamily="34" charset="0"/>
            </a:endParaRPr>
          </a:p>
          <a:p>
            <a:pPr algn="l" eaLnBrk="1" hangingPunct="1">
              <a:lnSpc>
                <a:spcPct val="90000"/>
              </a:lnSpc>
              <a:buFontTx/>
              <a:buChar char="•"/>
              <a:defRPr/>
            </a:pPr>
            <a:endParaRPr lang="es-AR" altLang="es-AR" sz="1100" b="0" u="none" dirty="0">
              <a:latin typeface="Arial" pitchFamily="34" charset="0"/>
            </a:endParaRPr>
          </a:p>
          <a:p>
            <a:pPr algn="l" eaLnBrk="1" hangingPunct="1">
              <a:lnSpc>
                <a:spcPct val="90000"/>
              </a:lnSpc>
              <a:buFontTx/>
              <a:buChar char="•"/>
              <a:defRPr/>
            </a:pPr>
            <a:endParaRPr lang="es-ES" altLang="es-AR" sz="1100" b="0" u="none" dirty="0">
              <a:latin typeface="Arial" pitchFamily="34" charset="0"/>
            </a:endParaRPr>
          </a:p>
          <a:p>
            <a:pPr algn="l" eaLnBrk="1" hangingPunct="1">
              <a:lnSpc>
                <a:spcPct val="90000"/>
              </a:lnSpc>
              <a:buFontTx/>
              <a:buChar char="•"/>
              <a:defRPr/>
            </a:pPr>
            <a:endParaRPr lang="es-AR" altLang="es-AR" sz="1100" b="0" u="none" dirty="0">
              <a:latin typeface="Arial" pitchFamily="34" charset="0"/>
              <a:ea typeface="ヒラギノ角ゴ Pro W3" pitchFamily="52" charset="-128"/>
            </a:endParaRPr>
          </a:p>
        </p:txBody>
      </p:sp>
      <p:grpSp>
        <p:nvGrpSpPr>
          <p:cNvPr id="8" name="Group 23">
            <a:extLst>
              <a:ext uri="{FF2B5EF4-FFF2-40B4-BE49-F238E27FC236}">
                <a16:creationId xmlns:a16="http://schemas.microsoft.com/office/drawing/2014/main" id="{D25E56C4-1D95-4D29-B039-903DCFB3C765}"/>
              </a:ext>
            </a:extLst>
          </p:cNvPr>
          <p:cNvGrpSpPr>
            <a:grpSpLocks/>
          </p:cNvGrpSpPr>
          <p:nvPr/>
        </p:nvGrpSpPr>
        <p:grpSpPr bwMode="auto">
          <a:xfrm>
            <a:off x="600080" y="1567766"/>
            <a:ext cx="7134280" cy="552450"/>
            <a:chOff x="398" y="1315"/>
            <a:chExt cx="4224" cy="348"/>
          </a:xfrm>
        </p:grpSpPr>
        <p:sp>
          <p:nvSpPr>
            <p:cNvPr id="9" name="Rectangle 24">
              <a:extLst>
                <a:ext uri="{FF2B5EF4-FFF2-40B4-BE49-F238E27FC236}">
                  <a16:creationId xmlns:a16="http://schemas.microsoft.com/office/drawing/2014/main" id="{F6E6664D-A2C6-4BCC-9D9A-68897E5BF6D4}"/>
                </a:ext>
              </a:extLst>
            </p:cNvPr>
            <p:cNvSpPr>
              <a:spLocks noChangeArrowheads="1"/>
            </p:cNvSpPr>
            <p:nvPr/>
          </p:nvSpPr>
          <p:spPr bwMode="auto">
            <a:xfrm>
              <a:off x="398" y="1315"/>
              <a:ext cx="1295"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400" dirty="0"/>
                <a:t>CH</a:t>
              </a:r>
              <a:r>
                <a:rPr lang="es-ES" altLang="es-AR" sz="1050" dirty="0"/>
                <a:t>2</a:t>
              </a:r>
              <a:r>
                <a:rPr lang="es-ES" altLang="es-AR" sz="1400" dirty="0"/>
                <a:t>=CH-CH=CH</a:t>
              </a:r>
              <a:r>
                <a:rPr lang="es-ES" altLang="es-AR" sz="1050" dirty="0"/>
                <a:t>2</a:t>
              </a:r>
              <a:r>
                <a:rPr lang="es-ES" altLang="es-AR" sz="1400" dirty="0"/>
                <a:t> + H</a:t>
              </a:r>
              <a:r>
                <a:rPr lang="es-ES" altLang="es-AR" sz="1050" dirty="0"/>
                <a:t>2</a:t>
              </a:r>
            </a:p>
          </p:txBody>
        </p:sp>
        <p:grpSp>
          <p:nvGrpSpPr>
            <p:cNvPr id="10" name="Group 25">
              <a:extLst>
                <a:ext uri="{FF2B5EF4-FFF2-40B4-BE49-F238E27FC236}">
                  <a16:creationId xmlns:a16="http://schemas.microsoft.com/office/drawing/2014/main" id="{F50E8DD4-D74E-4AB3-90C2-BAD565ADD14F}"/>
                </a:ext>
              </a:extLst>
            </p:cNvPr>
            <p:cNvGrpSpPr>
              <a:grpSpLocks/>
            </p:cNvGrpSpPr>
            <p:nvPr/>
          </p:nvGrpSpPr>
          <p:grpSpPr bwMode="auto">
            <a:xfrm>
              <a:off x="2616" y="1344"/>
              <a:ext cx="864" cy="144"/>
              <a:chOff x="2616" y="1344"/>
              <a:chExt cx="864" cy="144"/>
            </a:xfrm>
          </p:grpSpPr>
          <p:sp>
            <p:nvSpPr>
              <p:cNvPr id="14" name="Line 26">
                <a:extLst>
                  <a:ext uri="{FF2B5EF4-FFF2-40B4-BE49-F238E27FC236}">
                    <a16:creationId xmlns:a16="http://schemas.microsoft.com/office/drawing/2014/main" id="{10A68FAE-090F-43A3-B640-94A60E5EEC75}"/>
                  </a:ext>
                </a:extLst>
              </p:cNvPr>
              <p:cNvSpPr>
                <a:spLocks noChangeShapeType="1"/>
              </p:cNvSpPr>
              <p:nvPr/>
            </p:nvSpPr>
            <p:spPr bwMode="auto">
              <a:xfrm>
                <a:off x="2616" y="1344"/>
                <a:ext cx="864" cy="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15" name="Line 27">
                <a:extLst>
                  <a:ext uri="{FF2B5EF4-FFF2-40B4-BE49-F238E27FC236}">
                    <a16:creationId xmlns:a16="http://schemas.microsoft.com/office/drawing/2014/main" id="{53C46978-5923-4527-BA73-BC172706D4B5}"/>
                  </a:ext>
                </a:extLst>
              </p:cNvPr>
              <p:cNvSpPr>
                <a:spLocks noChangeShapeType="1"/>
              </p:cNvSpPr>
              <p:nvPr/>
            </p:nvSpPr>
            <p:spPr bwMode="auto">
              <a:xfrm>
                <a:off x="2616" y="1488"/>
                <a:ext cx="864" cy="0"/>
              </a:xfrm>
              <a:prstGeom prst="line">
                <a:avLst/>
              </a:prstGeom>
              <a:noFill/>
              <a:ln w="254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sp>
          <p:nvSpPr>
            <p:cNvPr id="11" name="Rectangle 28">
              <a:extLst>
                <a:ext uri="{FF2B5EF4-FFF2-40B4-BE49-F238E27FC236}">
                  <a16:creationId xmlns:a16="http://schemas.microsoft.com/office/drawing/2014/main" id="{E231A2D5-5727-4BE3-BC2F-52A6D96C8695}"/>
                </a:ext>
              </a:extLst>
            </p:cNvPr>
            <p:cNvSpPr>
              <a:spLocks noChangeArrowheads="1"/>
            </p:cNvSpPr>
            <p:nvPr/>
          </p:nvSpPr>
          <p:spPr bwMode="auto">
            <a:xfrm>
              <a:off x="661" y="1473"/>
              <a:ext cx="748"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200" dirty="0"/>
                <a:t>1,3-butadieno</a:t>
              </a:r>
            </a:p>
          </p:txBody>
        </p:sp>
        <p:sp>
          <p:nvSpPr>
            <p:cNvPr id="12" name="Rectangle 29">
              <a:extLst>
                <a:ext uri="{FF2B5EF4-FFF2-40B4-BE49-F238E27FC236}">
                  <a16:creationId xmlns:a16="http://schemas.microsoft.com/office/drawing/2014/main" id="{BB05552F-6D37-4CA7-BB02-7E272B330C05}"/>
                </a:ext>
              </a:extLst>
            </p:cNvPr>
            <p:cNvSpPr>
              <a:spLocks noChangeArrowheads="1"/>
            </p:cNvSpPr>
            <p:nvPr/>
          </p:nvSpPr>
          <p:spPr bwMode="auto">
            <a:xfrm>
              <a:off x="3566" y="1315"/>
              <a:ext cx="105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400"/>
                <a:t>CH</a:t>
              </a:r>
              <a:r>
                <a:rPr lang="es-ES" altLang="es-AR" sz="1050"/>
                <a:t>2</a:t>
              </a:r>
              <a:r>
                <a:rPr lang="es-ES" altLang="es-AR" sz="1400"/>
                <a:t>=CH-CH</a:t>
              </a:r>
              <a:r>
                <a:rPr lang="es-ES" altLang="es-AR" sz="1050"/>
                <a:t>2</a:t>
              </a:r>
              <a:r>
                <a:rPr lang="es-ES" altLang="es-AR" sz="1400"/>
                <a:t>-CH</a:t>
              </a:r>
              <a:r>
                <a:rPr lang="es-ES" altLang="es-AR" sz="1050"/>
                <a:t>3</a:t>
              </a:r>
            </a:p>
          </p:txBody>
        </p:sp>
        <p:sp>
          <p:nvSpPr>
            <p:cNvPr id="13" name="Rectangle 30">
              <a:extLst>
                <a:ext uri="{FF2B5EF4-FFF2-40B4-BE49-F238E27FC236}">
                  <a16:creationId xmlns:a16="http://schemas.microsoft.com/office/drawing/2014/main" id="{8968CE8F-E5DF-4A02-92DD-30D0B96DC6EF}"/>
                </a:ext>
              </a:extLst>
            </p:cNvPr>
            <p:cNvSpPr>
              <a:spLocks noChangeArrowheads="1"/>
            </p:cNvSpPr>
            <p:nvPr/>
          </p:nvSpPr>
          <p:spPr bwMode="auto">
            <a:xfrm>
              <a:off x="3883" y="1488"/>
              <a:ext cx="527"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200" dirty="0"/>
                <a:t>1-buteno</a:t>
              </a:r>
            </a:p>
          </p:txBody>
        </p:sp>
      </p:grpSp>
      <p:grpSp>
        <p:nvGrpSpPr>
          <p:cNvPr id="16" name="Group 31">
            <a:extLst>
              <a:ext uri="{FF2B5EF4-FFF2-40B4-BE49-F238E27FC236}">
                <a16:creationId xmlns:a16="http://schemas.microsoft.com/office/drawing/2014/main" id="{6044BA9C-EC4F-4324-8BBA-90876E107D8C}"/>
              </a:ext>
            </a:extLst>
          </p:cNvPr>
          <p:cNvGrpSpPr>
            <a:grpSpLocks/>
          </p:cNvGrpSpPr>
          <p:nvPr/>
        </p:nvGrpSpPr>
        <p:grpSpPr bwMode="auto">
          <a:xfrm>
            <a:off x="1103372" y="2595627"/>
            <a:ext cx="6630988" cy="522288"/>
            <a:chOff x="398" y="2371"/>
            <a:chExt cx="4177" cy="329"/>
          </a:xfrm>
        </p:grpSpPr>
        <p:sp>
          <p:nvSpPr>
            <p:cNvPr id="17" name="Rectangle 32">
              <a:extLst>
                <a:ext uri="{FF2B5EF4-FFF2-40B4-BE49-F238E27FC236}">
                  <a16:creationId xmlns:a16="http://schemas.microsoft.com/office/drawing/2014/main" id="{9CC273E1-3984-4120-ABF7-EC5E32B8E71A}"/>
                </a:ext>
              </a:extLst>
            </p:cNvPr>
            <p:cNvSpPr>
              <a:spLocks noChangeArrowheads="1"/>
            </p:cNvSpPr>
            <p:nvPr/>
          </p:nvSpPr>
          <p:spPr bwMode="auto">
            <a:xfrm>
              <a:off x="398" y="2371"/>
              <a:ext cx="1314"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400" dirty="0"/>
                <a:t>CH</a:t>
              </a:r>
              <a:r>
                <a:rPr lang="es-ES" altLang="es-AR" sz="1050" dirty="0"/>
                <a:t>2</a:t>
              </a:r>
              <a:r>
                <a:rPr lang="es-ES" altLang="es-AR" sz="1400" dirty="0"/>
                <a:t>=CH-CH</a:t>
              </a:r>
              <a:r>
                <a:rPr lang="es-ES" altLang="es-AR" sz="1050" dirty="0"/>
                <a:t>2</a:t>
              </a:r>
              <a:r>
                <a:rPr lang="es-ES" altLang="es-AR" sz="1400" dirty="0"/>
                <a:t>-CH</a:t>
              </a:r>
              <a:r>
                <a:rPr lang="es-ES" altLang="es-AR" sz="1050" dirty="0"/>
                <a:t>3</a:t>
              </a:r>
              <a:r>
                <a:rPr lang="es-ES" altLang="es-AR" sz="1400" dirty="0"/>
                <a:t> + H</a:t>
              </a:r>
              <a:r>
                <a:rPr lang="es-ES" altLang="es-AR" sz="1050" dirty="0"/>
                <a:t>2</a:t>
              </a:r>
            </a:p>
          </p:txBody>
        </p:sp>
        <p:grpSp>
          <p:nvGrpSpPr>
            <p:cNvPr id="18" name="Group 33">
              <a:extLst>
                <a:ext uri="{FF2B5EF4-FFF2-40B4-BE49-F238E27FC236}">
                  <a16:creationId xmlns:a16="http://schemas.microsoft.com/office/drawing/2014/main" id="{8464BFFB-B008-440C-B929-54807ABCE1B3}"/>
                </a:ext>
              </a:extLst>
            </p:cNvPr>
            <p:cNvGrpSpPr>
              <a:grpSpLocks/>
            </p:cNvGrpSpPr>
            <p:nvPr/>
          </p:nvGrpSpPr>
          <p:grpSpPr bwMode="auto">
            <a:xfrm>
              <a:off x="2616" y="2400"/>
              <a:ext cx="864" cy="144"/>
              <a:chOff x="2616" y="2400"/>
              <a:chExt cx="864" cy="144"/>
            </a:xfrm>
          </p:grpSpPr>
          <p:sp>
            <p:nvSpPr>
              <p:cNvPr id="22" name="Line 34">
                <a:extLst>
                  <a:ext uri="{FF2B5EF4-FFF2-40B4-BE49-F238E27FC236}">
                    <a16:creationId xmlns:a16="http://schemas.microsoft.com/office/drawing/2014/main" id="{4222250A-6EFE-4C92-8949-798E52EC53BC}"/>
                  </a:ext>
                </a:extLst>
              </p:cNvPr>
              <p:cNvSpPr>
                <a:spLocks noChangeShapeType="1"/>
              </p:cNvSpPr>
              <p:nvPr/>
            </p:nvSpPr>
            <p:spPr bwMode="auto">
              <a:xfrm>
                <a:off x="2616" y="2400"/>
                <a:ext cx="864" cy="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23" name="Line 35">
                <a:extLst>
                  <a:ext uri="{FF2B5EF4-FFF2-40B4-BE49-F238E27FC236}">
                    <a16:creationId xmlns:a16="http://schemas.microsoft.com/office/drawing/2014/main" id="{A41EA099-28F5-456E-BA14-F51DA2362C2F}"/>
                  </a:ext>
                </a:extLst>
              </p:cNvPr>
              <p:cNvSpPr>
                <a:spLocks noChangeShapeType="1"/>
              </p:cNvSpPr>
              <p:nvPr/>
            </p:nvSpPr>
            <p:spPr bwMode="auto">
              <a:xfrm>
                <a:off x="2616" y="2544"/>
                <a:ext cx="864" cy="0"/>
              </a:xfrm>
              <a:prstGeom prst="line">
                <a:avLst/>
              </a:prstGeom>
              <a:noFill/>
              <a:ln w="254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sp>
          <p:nvSpPr>
            <p:cNvPr id="19" name="Rectangle 36">
              <a:extLst>
                <a:ext uri="{FF2B5EF4-FFF2-40B4-BE49-F238E27FC236}">
                  <a16:creationId xmlns:a16="http://schemas.microsoft.com/office/drawing/2014/main" id="{DB72A3D3-9DEC-44B5-853C-4B579B80662F}"/>
                </a:ext>
              </a:extLst>
            </p:cNvPr>
            <p:cNvSpPr>
              <a:spLocks noChangeArrowheads="1"/>
            </p:cNvSpPr>
            <p:nvPr/>
          </p:nvSpPr>
          <p:spPr bwMode="auto">
            <a:xfrm>
              <a:off x="650" y="2525"/>
              <a:ext cx="527"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200" dirty="0"/>
                <a:t>1-buteno</a:t>
              </a:r>
            </a:p>
          </p:txBody>
        </p:sp>
        <p:sp>
          <p:nvSpPr>
            <p:cNvPr id="20" name="Rectangle 37">
              <a:extLst>
                <a:ext uri="{FF2B5EF4-FFF2-40B4-BE49-F238E27FC236}">
                  <a16:creationId xmlns:a16="http://schemas.microsoft.com/office/drawing/2014/main" id="{AC7975BF-706C-43E7-B08C-B5CAB6B17AB9}"/>
                </a:ext>
              </a:extLst>
            </p:cNvPr>
            <p:cNvSpPr>
              <a:spLocks noChangeArrowheads="1"/>
            </p:cNvSpPr>
            <p:nvPr/>
          </p:nvSpPr>
          <p:spPr bwMode="auto">
            <a:xfrm>
              <a:off x="3566" y="2371"/>
              <a:ext cx="100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400"/>
                <a:t>CH</a:t>
              </a:r>
              <a:r>
                <a:rPr lang="es-ES" altLang="es-AR" sz="1050"/>
                <a:t>3</a:t>
              </a:r>
              <a:r>
                <a:rPr lang="es-ES" altLang="es-AR" sz="1400"/>
                <a:t>-CH=CH-CH</a:t>
              </a:r>
              <a:r>
                <a:rPr lang="es-ES" altLang="es-AR" sz="1050"/>
                <a:t>3</a:t>
              </a:r>
            </a:p>
          </p:txBody>
        </p:sp>
        <p:sp>
          <p:nvSpPr>
            <p:cNvPr id="21" name="Rectangle 38">
              <a:extLst>
                <a:ext uri="{FF2B5EF4-FFF2-40B4-BE49-F238E27FC236}">
                  <a16:creationId xmlns:a16="http://schemas.microsoft.com/office/drawing/2014/main" id="{7E2DFB85-BEA3-4D55-B580-6D543D2AC520}"/>
                </a:ext>
              </a:extLst>
            </p:cNvPr>
            <p:cNvSpPr>
              <a:spLocks noChangeArrowheads="1"/>
            </p:cNvSpPr>
            <p:nvPr/>
          </p:nvSpPr>
          <p:spPr bwMode="auto">
            <a:xfrm>
              <a:off x="3829" y="2525"/>
              <a:ext cx="527"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200" dirty="0"/>
                <a:t>2-buteno</a:t>
              </a:r>
            </a:p>
          </p:txBody>
        </p:sp>
      </p:grpSp>
      <p:grpSp>
        <p:nvGrpSpPr>
          <p:cNvPr id="24" name="Group 39">
            <a:extLst>
              <a:ext uri="{FF2B5EF4-FFF2-40B4-BE49-F238E27FC236}">
                <a16:creationId xmlns:a16="http://schemas.microsoft.com/office/drawing/2014/main" id="{3E6A0CEE-173D-4C17-ADA5-1706DF5F8D39}"/>
              </a:ext>
            </a:extLst>
          </p:cNvPr>
          <p:cNvGrpSpPr>
            <a:grpSpLocks/>
          </p:cNvGrpSpPr>
          <p:nvPr/>
        </p:nvGrpSpPr>
        <p:grpSpPr bwMode="auto">
          <a:xfrm>
            <a:off x="1044372" y="3759243"/>
            <a:ext cx="6735763" cy="604838"/>
            <a:chOff x="590" y="3715"/>
            <a:chExt cx="4243" cy="381"/>
          </a:xfrm>
        </p:grpSpPr>
        <p:sp>
          <p:nvSpPr>
            <p:cNvPr id="25" name="Rectangle 40">
              <a:extLst>
                <a:ext uri="{FF2B5EF4-FFF2-40B4-BE49-F238E27FC236}">
                  <a16:creationId xmlns:a16="http://schemas.microsoft.com/office/drawing/2014/main" id="{D0C4AA06-3E32-4D22-BBDB-6B2DBABCCF18}"/>
                </a:ext>
              </a:extLst>
            </p:cNvPr>
            <p:cNvSpPr>
              <a:spLocks noChangeArrowheads="1"/>
            </p:cNvSpPr>
            <p:nvPr/>
          </p:nvSpPr>
          <p:spPr bwMode="auto">
            <a:xfrm>
              <a:off x="590" y="3715"/>
              <a:ext cx="126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400" dirty="0"/>
                <a:t>CH</a:t>
              </a:r>
              <a:r>
                <a:rPr lang="es-ES" altLang="es-AR" sz="1050" dirty="0"/>
                <a:t>3</a:t>
              </a:r>
              <a:r>
                <a:rPr lang="es-ES" altLang="es-AR" sz="1400" dirty="0"/>
                <a:t>-CH=CH-CH</a:t>
              </a:r>
              <a:r>
                <a:rPr lang="es-ES" altLang="es-AR" sz="1050" dirty="0"/>
                <a:t>3</a:t>
              </a:r>
              <a:r>
                <a:rPr lang="es-ES" altLang="es-AR" sz="1400" dirty="0"/>
                <a:t> + H</a:t>
              </a:r>
              <a:r>
                <a:rPr lang="es-ES" altLang="es-AR" sz="1050" dirty="0"/>
                <a:t>2</a:t>
              </a:r>
            </a:p>
          </p:txBody>
        </p:sp>
        <p:grpSp>
          <p:nvGrpSpPr>
            <p:cNvPr id="26" name="Group 41">
              <a:extLst>
                <a:ext uri="{FF2B5EF4-FFF2-40B4-BE49-F238E27FC236}">
                  <a16:creationId xmlns:a16="http://schemas.microsoft.com/office/drawing/2014/main" id="{246D28BD-6BF6-47C0-B533-582DFB04E29D}"/>
                </a:ext>
              </a:extLst>
            </p:cNvPr>
            <p:cNvGrpSpPr>
              <a:grpSpLocks/>
            </p:cNvGrpSpPr>
            <p:nvPr/>
          </p:nvGrpSpPr>
          <p:grpSpPr bwMode="auto">
            <a:xfrm>
              <a:off x="2808" y="3744"/>
              <a:ext cx="864" cy="144"/>
              <a:chOff x="2808" y="3744"/>
              <a:chExt cx="864" cy="144"/>
            </a:xfrm>
          </p:grpSpPr>
          <p:sp>
            <p:nvSpPr>
              <p:cNvPr id="30" name="Line 42">
                <a:extLst>
                  <a:ext uri="{FF2B5EF4-FFF2-40B4-BE49-F238E27FC236}">
                    <a16:creationId xmlns:a16="http://schemas.microsoft.com/office/drawing/2014/main" id="{0963FE07-A71D-4AC0-9B29-57453DE7CC05}"/>
                  </a:ext>
                </a:extLst>
              </p:cNvPr>
              <p:cNvSpPr>
                <a:spLocks noChangeShapeType="1"/>
              </p:cNvSpPr>
              <p:nvPr/>
            </p:nvSpPr>
            <p:spPr bwMode="auto">
              <a:xfrm>
                <a:off x="2808" y="3744"/>
                <a:ext cx="864" cy="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31" name="Line 43">
                <a:extLst>
                  <a:ext uri="{FF2B5EF4-FFF2-40B4-BE49-F238E27FC236}">
                    <a16:creationId xmlns:a16="http://schemas.microsoft.com/office/drawing/2014/main" id="{A8C8A612-2736-454C-A0AA-47ACC3E58034}"/>
                  </a:ext>
                </a:extLst>
              </p:cNvPr>
              <p:cNvSpPr>
                <a:spLocks noChangeShapeType="1"/>
              </p:cNvSpPr>
              <p:nvPr/>
            </p:nvSpPr>
            <p:spPr bwMode="auto">
              <a:xfrm>
                <a:off x="2808" y="3888"/>
                <a:ext cx="864" cy="0"/>
              </a:xfrm>
              <a:prstGeom prst="line">
                <a:avLst/>
              </a:prstGeom>
              <a:noFill/>
              <a:ln w="254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sp>
          <p:nvSpPr>
            <p:cNvPr id="27" name="Rectangle 44">
              <a:extLst>
                <a:ext uri="{FF2B5EF4-FFF2-40B4-BE49-F238E27FC236}">
                  <a16:creationId xmlns:a16="http://schemas.microsoft.com/office/drawing/2014/main" id="{BCF97A32-F5E6-40E7-801A-FF07F09741B4}"/>
                </a:ext>
              </a:extLst>
            </p:cNvPr>
            <p:cNvSpPr>
              <a:spLocks noChangeArrowheads="1"/>
            </p:cNvSpPr>
            <p:nvPr/>
          </p:nvSpPr>
          <p:spPr bwMode="auto">
            <a:xfrm>
              <a:off x="854" y="3921"/>
              <a:ext cx="527"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200"/>
                <a:t>2-buteno</a:t>
              </a:r>
            </a:p>
          </p:txBody>
        </p:sp>
        <p:sp>
          <p:nvSpPr>
            <p:cNvPr id="28" name="Rectangle 45">
              <a:extLst>
                <a:ext uri="{FF2B5EF4-FFF2-40B4-BE49-F238E27FC236}">
                  <a16:creationId xmlns:a16="http://schemas.microsoft.com/office/drawing/2014/main" id="{A8DA1A41-43A8-4096-A38B-92554F579144}"/>
                </a:ext>
              </a:extLst>
            </p:cNvPr>
            <p:cNvSpPr>
              <a:spLocks noChangeArrowheads="1"/>
            </p:cNvSpPr>
            <p:nvPr/>
          </p:nvSpPr>
          <p:spPr bwMode="auto">
            <a:xfrm>
              <a:off x="3758" y="3715"/>
              <a:ext cx="1075"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400"/>
                <a:t>CH</a:t>
              </a:r>
              <a:r>
                <a:rPr lang="es-ES" altLang="es-AR" sz="1050"/>
                <a:t>3</a:t>
              </a:r>
              <a:r>
                <a:rPr lang="es-ES" altLang="es-AR" sz="1400"/>
                <a:t>-CH</a:t>
              </a:r>
              <a:r>
                <a:rPr lang="es-ES" altLang="es-AR" sz="1050"/>
                <a:t>2</a:t>
              </a:r>
              <a:r>
                <a:rPr lang="es-ES" altLang="es-AR" sz="1400"/>
                <a:t>-CH</a:t>
              </a:r>
              <a:r>
                <a:rPr lang="es-ES" altLang="es-AR" sz="1050"/>
                <a:t>2</a:t>
              </a:r>
              <a:r>
                <a:rPr lang="es-ES" altLang="es-AR" sz="1400"/>
                <a:t>-CH</a:t>
              </a:r>
              <a:r>
                <a:rPr lang="es-ES" altLang="es-AR" sz="1050"/>
                <a:t>3</a:t>
              </a:r>
            </a:p>
          </p:txBody>
        </p:sp>
        <p:sp>
          <p:nvSpPr>
            <p:cNvPr id="29" name="Rectangle 46">
              <a:extLst>
                <a:ext uri="{FF2B5EF4-FFF2-40B4-BE49-F238E27FC236}">
                  <a16:creationId xmlns:a16="http://schemas.microsoft.com/office/drawing/2014/main" id="{96378BEB-6B9A-4B63-8842-8397D66A9F5A}"/>
                </a:ext>
              </a:extLst>
            </p:cNvPr>
            <p:cNvSpPr>
              <a:spLocks noChangeArrowheads="1"/>
            </p:cNvSpPr>
            <p:nvPr/>
          </p:nvSpPr>
          <p:spPr bwMode="auto">
            <a:xfrm>
              <a:off x="4070" y="3921"/>
              <a:ext cx="533" cy="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algn="l"/>
              <a:r>
                <a:rPr lang="es-ES" altLang="es-AR" sz="1200"/>
                <a:t>n-butano</a:t>
              </a:r>
            </a:p>
          </p:txBody>
        </p:sp>
      </p:grpSp>
    </p:spTree>
    <p:extLst>
      <p:ext uri="{BB962C8B-B14F-4D97-AF65-F5344CB8AC3E}">
        <p14:creationId xmlns:p14="http://schemas.microsoft.com/office/powerpoint/2010/main" val="1463656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83E4B15-47DE-4DA8-A8AB-4986E82F9C13}"/>
              </a:ext>
            </a:extLst>
          </p:cNvPr>
          <p:cNvSpPr>
            <a:spLocks noGrp="1"/>
          </p:cNvSpPr>
          <p:nvPr>
            <p:ph type="body" sz="quarter" idx="57"/>
          </p:nvPr>
        </p:nvSpPr>
        <p:spPr/>
        <p:txBody>
          <a:bodyPr/>
          <a:lstStyle/>
          <a:p>
            <a:r>
              <a:rPr lang="es-ES" altLang="es-AR" sz="1200" dirty="0">
                <a:solidFill>
                  <a:srgbClr val="003580"/>
                </a:solidFill>
                <a:ea typeface="ヒラギノ角ゴ Pro W3" pitchFamily="52" charset="-128"/>
              </a:rPr>
              <a:t>Catalizador</a:t>
            </a:r>
            <a:endParaRPr lang="es-AR" dirty="0"/>
          </a:p>
        </p:txBody>
      </p:sp>
      <p:sp>
        <p:nvSpPr>
          <p:cNvPr id="3" name="Marcador de texto 2">
            <a:extLst>
              <a:ext uri="{FF2B5EF4-FFF2-40B4-BE49-F238E27FC236}">
                <a16:creationId xmlns:a16="http://schemas.microsoft.com/office/drawing/2014/main" id="{63A47833-0383-423B-9A8F-6A4D7E51C31F}"/>
              </a:ext>
            </a:extLst>
          </p:cNvPr>
          <p:cNvSpPr>
            <a:spLocks noGrp="1"/>
          </p:cNvSpPr>
          <p:nvPr>
            <p:ph type="body" sz="quarter" idx="58"/>
          </p:nvPr>
        </p:nvSpPr>
        <p:spPr>
          <a:xfrm>
            <a:off x="170700" y="1072849"/>
            <a:ext cx="8807356" cy="3083077"/>
          </a:xfrm>
        </p:spPr>
        <p:txBody>
          <a:bodyPr/>
          <a:lstStyle/>
          <a:p>
            <a:r>
              <a:rPr lang="es-AR" dirty="0"/>
              <a:t>Tipo de Catalizador:  Paladio (0.5% en peso) impregnado en alúmina</a:t>
            </a:r>
          </a:p>
          <a:p>
            <a:r>
              <a:rPr lang="es-AR" dirty="0" err="1"/>
              <a:t>Caracteristicas</a:t>
            </a:r>
            <a:r>
              <a:rPr lang="es-AR" dirty="0"/>
              <a:t>: </a:t>
            </a:r>
          </a:p>
          <a:p>
            <a:pPr marL="552450" lvl="2" indent="-171450">
              <a:buFont typeface="Arial" panose="020B0604020202020204" pitchFamily="34" charset="0"/>
              <a:buChar char="•"/>
            </a:pPr>
            <a:r>
              <a:rPr lang="es-AR" dirty="0"/>
              <a:t>Condiciones de operación moderadas</a:t>
            </a:r>
          </a:p>
          <a:p>
            <a:pPr marL="552450" lvl="2" indent="-171450">
              <a:buFont typeface="Arial" panose="020B0604020202020204" pitchFamily="34" charset="0"/>
              <a:buChar char="•"/>
            </a:pPr>
            <a:r>
              <a:rPr lang="es-AR" dirty="0"/>
              <a:t>Altamente selectivo a la reacción de isomerización de 1-Buteno</a:t>
            </a:r>
          </a:p>
          <a:p>
            <a:pPr marL="552450" lvl="2" indent="-171450">
              <a:buFont typeface="Arial" panose="020B0604020202020204" pitchFamily="34" charset="0"/>
              <a:buChar char="•"/>
            </a:pPr>
            <a:r>
              <a:rPr lang="es-AR" dirty="0"/>
              <a:t>Alta conversión</a:t>
            </a:r>
          </a:p>
          <a:p>
            <a:pPr marL="552450" lvl="2" indent="-171450">
              <a:buFont typeface="Arial" panose="020B0604020202020204" pitchFamily="34" charset="0"/>
              <a:buChar char="•"/>
            </a:pPr>
            <a:r>
              <a:rPr lang="es-AR" dirty="0"/>
              <a:t>Ciclos Operativos: </a:t>
            </a:r>
          </a:p>
          <a:p>
            <a:pPr marL="552450" lvl="2" indent="-171450">
              <a:buFont typeface="Arial" panose="020B0604020202020204" pitchFamily="34" charset="0"/>
              <a:buChar char="•"/>
            </a:pPr>
            <a:r>
              <a:rPr lang="es-AR" dirty="0"/>
              <a:t>Regeneración cada 6 meses para eliminar compuestos de azufre y acumulación de </a:t>
            </a:r>
            <a:r>
              <a:rPr lang="es-AR" dirty="0" err="1"/>
              <a:t>monoxido</a:t>
            </a:r>
            <a:r>
              <a:rPr lang="es-AR" dirty="0"/>
              <a:t> sobre los sitios activos.</a:t>
            </a:r>
          </a:p>
          <a:p>
            <a:pPr marL="552450" lvl="2" indent="-171450">
              <a:buFont typeface="Arial" panose="020B0604020202020204" pitchFamily="34" charset="0"/>
              <a:buChar char="•"/>
            </a:pPr>
            <a:r>
              <a:rPr lang="es-AR" dirty="0"/>
              <a:t>Reactivación cada 2 años para eliminar compuestos de sodio y formación de carbón sobre los sitios activos.</a:t>
            </a:r>
          </a:p>
          <a:p>
            <a:r>
              <a:rPr lang="es-AR" dirty="0"/>
              <a:t>Contaminantes:</a:t>
            </a:r>
          </a:p>
          <a:p>
            <a:pPr marL="552450" lvl="2" indent="-171450">
              <a:buFont typeface="Arial" panose="020B0604020202020204" pitchFamily="34" charset="0"/>
              <a:buChar char="•"/>
            </a:pPr>
            <a:r>
              <a:rPr lang="es-AR" dirty="0"/>
              <a:t>Monóxido de carbono y compuestos de Azufre - Venenos Temporales</a:t>
            </a:r>
          </a:p>
          <a:p>
            <a:pPr marL="552450" lvl="2" indent="-171450">
              <a:buFont typeface="Arial" panose="020B0604020202020204" pitchFamily="34" charset="0"/>
              <a:buChar char="•"/>
            </a:pPr>
            <a:r>
              <a:rPr lang="es-AR" dirty="0"/>
              <a:t>Sodio y Carbón – Venenos Permanentes</a:t>
            </a:r>
          </a:p>
          <a:p>
            <a:endParaRPr lang="es-AR" dirty="0"/>
          </a:p>
        </p:txBody>
      </p:sp>
      <p:sp>
        <p:nvSpPr>
          <p:cNvPr id="4" name="Marcador de número de diapositiva 3">
            <a:extLst>
              <a:ext uri="{FF2B5EF4-FFF2-40B4-BE49-F238E27FC236}">
                <a16:creationId xmlns:a16="http://schemas.microsoft.com/office/drawing/2014/main" id="{942941C7-A133-431C-9B0A-1A9CD4BE944D}"/>
              </a:ext>
            </a:extLst>
          </p:cNvPr>
          <p:cNvSpPr>
            <a:spLocks noGrp="1"/>
          </p:cNvSpPr>
          <p:nvPr>
            <p:ph type="sldNum" sz="quarter" idx="4"/>
          </p:nvPr>
        </p:nvSpPr>
        <p:spPr/>
        <p:txBody>
          <a:bodyPr/>
          <a:lstStyle/>
          <a:p>
            <a:fld id="{5482B5CA-E49D-6744-8292-DFBC6A05FD3C}" type="slidenum">
              <a:rPr lang="en-US" smtClean="0"/>
              <a:pPr/>
              <a:t>22</a:t>
            </a:fld>
            <a:endParaRPr lang="en-US" dirty="0"/>
          </a:p>
        </p:txBody>
      </p:sp>
      <p:sp>
        <p:nvSpPr>
          <p:cNvPr id="5" name="Marcador de texto 4">
            <a:extLst>
              <a:ext uri="{FF2B5EF4-FFF2-40B4-BE49-F238E27FC236}">
                <a16:creationId xmlns:a16="http://schemas.microsoft.com/office/drawing/2014/main" id="{F9597D7A-60CF-4EE1-951E-ED2F762A84AB}"/>
              </a:ext>
            </a:extLst>
          </p:cNvPr>
          <p:cNvSpPr>
            <a:spLocks noGrp="1"/>
          </p:cNvSpPr>
          <p:nvPr>
            <p:ph type="body" sz="quarter" idx="56"/>
          </p:nvPr>
        </p:nvSpPr>
        <p:spPr/>
        <p:txBody>
          <a:bodyPr/>
          <a:lstStyle/>
          <a:p>
            <a:r>
              <a:rPr lang="es-AR" dirty="0"/>
              <a:t>HYDRISOM</a:t>
            </a:r>
          </a:p>
        </p:txBody>
      </p:sp>
    </p:spTree>
    <p:extLst>
      <p:ext uri="{BB962C8B-B14F-4D97-AF65-F5344CB8AC3E}">
        <p14:creationId xmlns:p14="http://schemas.microsoft.com/office/powerpoint/2010/main" val="2647535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3D82AA3-8895-4657-8FB9-D50DDEF61D7B}"/>
              </a:ext>
            </a:extLst>
          </p:cNvPr>
          <p:cNvSpPr>
            <a:spLocks noGrp="1"/>
          </p:cNvSpPr>
          <p:nvPr>
            <p:ph type="body" sz="quarter" idx="57"/>
          </p:nvPr>
        </p:nvSpPr>
        <p:spPr/>
        <p:txBody>
          <a:bodyPr/>
          <a:lstStyle/>
          <a:p>
            <a:r>
              <a:rPr lang="es-AR" dirty="0"/>
              <a:t>Variables del Proceso</a:t>
            </a:r>
          </a:p>
          <a:p>
            <a:endParaRPr lang="es-AR" dirty="0"/>
          </a:p>
        </p:txBody>
      </p:sp>
      <p:sp>
        <p:nvSpPr>
          <p:cNvPr id="3" name="Marcador de texto 2">
            <a:extLst>
              <a:ext uri="{FF2B5EF4-FFF2-40B4-BE49-F238E27FC236}">
                <a16:creationId xmlns:a16="http://schemas.microsoft.com/office/drawing/2014/main" id="{2F92E49C-D275-475F-AE95-9CB04A4FB397}"/>
              </a:ext>
            </a:extLst>
          </p:cNvPr>
          <p:cNvSpPr>
            <a:spLocks noGrp="1"/>
          </p:cNvSpPr>
          <p:nvPr>
            <p:ph type="body" sz="quarter" idx="58"/>
          </p:nvPr>
        </p:nvSpPr>
        <p:spPr>
          <a:xfrm>
            <a:off x="157400" y="1067153"/>
            <a:ext cx="8807356" cy="1282843"/>
          </a:xfrm>
        </p:spPr>
        <p:txBody>
          <a:bodyPr/>
          <a:lstStyle/>
          <a:p>
            <a:pPr marL="171450" indent="-171450">
              <a:buFont typeface="Arial" panose="020B0604020202020204" pitchFamily="34" charset="0"/>
              <a:buChar char="•"/>
            </a:pPr>
            <a:r>
              <a:rPr lang="es-AR" dirty="0"/>
              <a:t>Presión (36 kg/cm2)</a:t>
            </a:r>
          </a:p>
          <a:p>
            <a:pPr marL="171450" indent="-171450">
              <a:buFont typeface="Arial" panose="020B0604020202020204" pitchFamily="34" charset="0"/>
              <a:buChar char="•"/>
            </a:pPr>
            <a:r>
              <a:rPr lang="es-AR" dirty="0"/>
              <a:t>Temperatura (15 a 85°C)</a:t>
            </a:r>
          </a:p>
          <a:p>
            <a:pPr marL="171450" indent="-171450">
              <a:buFont typeface="Arial" panose="020B0604020202020204" pitchFamily="34" charset="0"/>
              <a:buChar char="•"/>
            </a:pPr>
            <a:r>
              <a:rPr lang="es-AR" dirty="0"/>
              <a:t>Relación hidrógeno / butadieno (2.5 moles de H2 / mol de HC)</a:t>
            </a:r>
          </a:p>
          <a:p>
            <a:pPr marL="171450" indent="-171450">
              <a:buFont typeface="Arial" panose="020B0604020202020204" pitchFamily="34" charset="0"/>
              <a:buChar char="•"/>
            </a:pPr>
            <a:r>
              <a:rPr lang="es-AR" dirty="0"/>
              <a:t>Velocidad espacial  (6 h-1)</a:t>
            </a:r>
          </a:p>
          <a:p>
            <a:pPr marL="171450" indent="-171450">
              <a:buFont typeface="Arial" panose="020B0604020202020204" pitchFamily="34" charset="0"/>
              <a:buChar char="•"/>
            </a:pPr>
            <a:r>
              <a:rPr lang="es-AR" dirty="0"/>
              <a:t>Calidad carga</a:t>
            </a:r>
          </a:p>
        </p:txBody>
      </p:sp>
      <p:sp>
        <p:nvSpPr>
          <p:cNvPr id="4" name="Marcador de número de diapositiva 3">
            <a:extLst>
              <a:ext uri="{FF2B5EF4-FFF2-40B4-BE49-F238E27FC236}">
                <a16:creationId xmlns:a16="http://schemas.microsoft.com/office/drawing/2014/main" id="{ECE66B4D-34A8-4FBD-86E4-6A8F351E6678}"/>
              </a:ext>
            </a:extLst>
          </p:cNvPr>
          <p:cNvSpPr>
            <a:spLocks noGrp="1"/>
          </p:cNvSpPr>
          <p:nvPr>
            <p:ph type="sldNum" sz="quarter" idx="4"/>
          </p:nvPr>
        </p:nvSpPr>
        <p:spPr/>
        <p:txBody>
          <a:bodyPr/>
          <a:lstStyle/>
          <a:p>
            <a:fld id="{5482B5CA-E49D-6744-8292-DFBC6A05FD3C}" type="slidenum">
              <a:rPr lang="en-US" smtClean="0"/>
              <a:pPr/>
              <a:t>23</a:t>
            </a:fld>
            <a:endParaRPr lang="en-US" dirty="0"/>
          </a:p>
        </p:txBody>
      </p:sp>
      <p:sp>
        <p:nvSpPr>
          <p:cNvPr id="5" name="Marcador de texto 4">
            <a:extLst>
              <a:ext uri="{FF2B5EF4-FFF2-40B4-BE49-F238E27FC236}">
                <a16:creationId xmlns:a16="http://schemas.microsoft.com/office/drawing/2014/main" id="{F5743B46-ED15-451B-B85C-D3720EFD7D9D}"/>
              </a:ext>
            </a:extLst>
          </p:cNvPr>
          <p:cNvSpPr>
            <a:spLocks noGrp="1"/>
          </p:cNvSpPr>
          <p:nvPr>
            <p:ph type="body" sz="quarter" idx="56"/>
          </p:nvPr>
        </p:nvSpPr>
        <p:spPr/>
        <p:txBody>
          <a:bodyPr/>
          <a:lstStyle/>
          <a:p>
            <a:r>
              <a:rPr lang="es-AR" dirty="0"/>
              <a:t>HYDRISOM</a:t>
            </a:r>
          </a:p>
        </p:txBody>
      </p:sp>
      <p:pic>
        <p:nvPicPr>
          <p:cNvPr id="9" name="Picture 7">
            <a:extLst>
              <a:ext uri="{FF2B5EF4-FFF2-40B4-BE49-F238E27FC236}">
                <a16:creationId xmlns:a16="http://schemas.microsoft.com/office/drawing/2014/main" id="{88331FEA-E9BF-4430-B7FF-B970F21DE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851670"/>
            <a:ext cx="1800200" cy="31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arcador de texto 1">
            <a:extLst>
              <a:ext uri="{FF2B5EF4-FFF2-40B4-BE49-F238E27FC236}">
                <a16:creationId xmlns:a16="http://schemas.microsoft.com/office/drawing/2014/main" id="{FD8216FE-C684-40D9-B595-DB65EA3CB332}"/>
              </a:ext>
            </a:extLst>
          </p:cNvPr>
          <p:cNvSpPr txBox="1">
            <a:spLocks/>
          </p:cNvSpPr>
          <p:nvPr/>
        </p:nvSpPr>
        <p:spPr>
          <a:xfrm>
            <a:off x="170700" y="2775111"/>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ct val="100000"/>
              </a:lnSpc>
              <a:buFontTx/>
              <a:buNone/>
            </a:pPr>
            <a:r>
              <a:rPr lang="es-ES" altLang="es-AR" sz="1200" dirty="0">
                <a:solidFill>
                  <a:srgbClr val="003580"/>
                </a:solidFill>
                <a:ea typeface="ヒラギノ角ゴ Pro W3" pitchFamily="52" charset="-128"/>
              </a:rPr>
              <a:t>Producto: Efectos de los Contaminantes (</a:t>
            </a:r>
            <a:r>
              <a:rPr lang="es-ES" altLang="es-AR" sz="1200" dirty="0" err="1">
                <a:solidFill>
                  <a:srgbClr val="003580"/>
                </a:solidFill>
                <a:ea typeface="ヒラギノ角ゴ Pro W3" pitchFamily="52" charset="-128"/>
              </a:rPr>
              <a:t>Alqui</a:t>
            </a:r>
            <a:r>
              <a:rPr lang="es-ES" altLang="es-AR" sz="1200" dirty="0">
                <a:solidFill>
                  <a:srgbClr val="003580"/>
                </a:solidFill>
                <a:ea typeface="ヒラギノ角ゴ Pro W3" pitchFamily="52" charset="-128"/>
              </a:rPr>
              <a:t>)</a:t>
            </a:r>
            <a:endParaRPr lang="es-AR" altLang="es-AR" sz="1200" dirty="0">
              <a:solidFill>
                <a:srgbClr val="003580"/>
              </a:solidFill>
              <a:ea typeface="ヒラギノ角ゴ Pro W3" pitchFamily="52" charset="-128"/>
            </a:endParaRPr>
          </a:p>
          <a:p>
            <a:endParaRPr lang="es-AR" dirty="0"/>
          </a:p>
        </p:txBody>
      </p:sp>
      <p:sp>
        <p:nvSpPr>
          <p:cNvPr id="12" name="CuadroTexto 11">
            <a:extLst>
              <a:ext uri="{FF2B5EF4-FFF2-40B4-BE49-F238E27FC236}">
                <a16:creationId xmlns:a16="http://schemas.microsoft.com/office/drawing/2014/main" id="{87F993B7-5CF7-4D0A-8DF9-88F93D756A9B}"/>
              </a:ext>
            </a:extLst>
          </p:cNvPr>
          <p:cNvSpPr txBox="1"/>
          <p:nvPr/>
        </p:nvSpPr>
        <p:spPr>
          <a:xfrm>
            <a:off x="201579" y="3063664"/>
            <a:ext cx="8352928" cy="1615827"/>
          </a:xfrm>
          <a:prstGeom prst="rect">
            <a:avLst/>
          </a:prstGeom>
          <a:noFill/>
        </p:spPr>
        <p:txBody>
          <a:bodyPr wrap="square">
            <a:spAutoFit/>
          </a:bodyPr>
          <a:lstStyle/>
          <a:p>
            <a:r>
              <a:rPr lang="es-AR" sz="1100" dirty="0" err="1">
                <a:solidFill>
                  <a:schemeClr val="accent1"/>
                </a:solidFill>
              </a:rPr>
              <a:t>Diolefinas</a:t>
            </a:r>
            <a:r>
              <a:rPr lang="es-AR" sz="1100" dirty="0"/>
              <a:t>: reaccionan con el ácido fluorhídrico y el hidrocarburo en HF-</a:t>
            </a:r>
            <a:r>
              <a:rPr lang="es-AR" sz="1100" dirty="0" err="1"/>
              <a:t>Alkylación</a:t>
            </a:r>
            <a:r>
              <a:rPr lang="es-AR" sz="1100" dirty="0"/>
              <a:t> formando fluoruros orgánicos pesados.</a:t>
            </a:r>
          </a:p>
          <a:p>
            <a:r>
              <a:rPr lang="es-AR" sz="1100" dirty="0"/>
              <a:t>1 m3 de </a:t>
            </a:r>
            <a:r>
              <a:rPr lang="es-AR" sz="1100" dirty="0" err="1"/>
              <a:t>diolefina</a:t>
            </a:r>
            <a:r>
              <a:rPr lang="es-AR" sz="1100" dirty="0"/>
              <a:t> consume 128 Kg de HF</a:t>
            </a:r>
          </a:p>
          <a:p>
            <a:endParaRPr lang="es-AR" sz="1100" dirty="0"/>
          </a:p>
          <a:p>
            <a:r>
              <a:rPr lang="es-AR" sz="1100" dirty="0">
                <a:solidFill>
                  <a:schemeClr val="accent1"/>
                </a:solidFill>
              </a:rPr>
              <a:t>Compuestos Oxigenados</a:t>
            </a:r>
            <a:r>
              <a:rPr lang="es-AR" sz="1100" dirty="0"/>
              <a:t>: reaccionan con el ácido fluorhídrico y el hidrocarburo en HF-</a:t>
            </a:r>
            <a:r>
              <a:rPr lang="es-AR" sz="1100" dirty="0" err="1"/>
              <a:t>Alkylación</a:t>
            </a:r>
            <a:r>
              <a:rPr lang="es-AR" sz="1100" dirty="0"/>
              <a:t> formando fluoruros orgánicos pesados.</a:t>
            </a:r>
          </a:p>
          <a:p>
            <a:endParaRPr lang="es-AR" sz="1100" dirty="0"/>
          </a:p>
          <a:p>
            <a:r>
              <a:rPr lang="es-AR" sz="1100" dirty="0">
                <a:solidFill>
                  <a:schemeClr val="accent1"/>
                </a:solidFill>
              </a:rPr>
              <a:t>Compuestos de Azufre</a:t>
            </a:r>
            <a:r>
              <a:rPr lang="es-AR" sz="1100" dirty="0"/>
              <a:t>: reaccionan con el ácido fluorhídrico y la carga formando fluoruros orgánicos livianos.</a:t>
            </a:r>
          </a:p>
          <a:p>
            <a:endParaRPr lang="es-AR" sz="1100" dirty="0"/>
          </a:p>
          <a:p>
            <a:r>
              <a:rPr lang="es-AR" sz="1100" dirty="0">
                <a:solidFill>
                  <a:schemeClr val="accent1"/>
                </a:solidFill>
              </a:rPr>
              <a:t>Agua</a:t>
            </a:r>
            <a:r>
              <a:rPr lang="es-AR" sz="1100" dirty="0"/>
              <a:t>: es extremadamente soluble en HF y en concentraciones superiores al 3% forma una mezcla altamente corrosiva.</a:t>
            </a:r>
          </a:p>
        </p:txBody>
      </p:sp>
    </p:spTree>
    <p:extLst>
      <p:ext uri="{BB962C8B-B14F-4D97-AF65-F5344CB8AC3E}">
        <p14:creationId xmlns:p14="http://schemas.microsoft.com/office/powerpoint/2010/main" val="4133369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132C6FF-7EC0-4056-B259-4F821B76BC9A}"/>
              </a:ext>
            </a:extLst>
          </p:cNvPr>
          <p:cNvSpPr>
            <a:spLocks noGrp="1"/>
          </p:cNvSpPr>
          <p:nvPr>
            <p:ph type="body" sz="quarter" idx="57"/>
          </p:nvPr>
        </p:nvSpPr>
        <p:spPr/>
        <p:txBody>
          <a:bodyPr/>
          <a:lstStyle/>
          <a:p>
            <a:r>
              <a:rPr lang="es-AR" dirty="0"/>
              <a:t>Diagrama de flujo</a:t>
            </a:r>
          </a:p>
        </p:txBody>
      </p:sp>
      <p:sp>
        <p:nvSpPr>
          <p:cNvPr id="4" name="Marcador de número de diapositiva 3">
            <a:extLst>
              <a:ext uri="{FF2B5EF4-FFF2-40B4-BE49-F238E27FC236}">
                <a16:creationId xmlns:a16="http://schemas.microsoft.com/office/drawing/2014/main" id="{F6C68FAF-E7F3-43B0-93E9-268A788B1858}"/>
              </a:ext>
            </a:extLst>
          </p:cNvPr>
          <p:cNvSpPr>
            <a:spLocks noGrp="1"/>
          </p:cNvSpPr>
          <p:nvPr>
            <p:ph type="sldNum" sz="quarter" idx="4"/>
          </p:nvPr>
        </p:nvSpPr>
        <p:spPr/>
        <p:txBody>
          <a:bodyPr/>
          <a:lstStyle/>
          <a:p>
            <a:fld id="{5482B5CA-E49D-6744-8292-DFBC6A05FD3C}" type="slidenum">
              <a:rPr lang="en-US" smtClean="0"/>
              <a:pPr/>
              <a:t>24</a:t>
            </a:fld>
            <a:endParaRPr lang="en-US" dirty="0"/>
          </a:p>
        </p:txBody>
      </p:sp>
      <p:sp>
        <p:nvSpPr>
          <p:cNvPr id="5" name="Marcador de texto 4">
            <a:extLst>
              <a:ext uri="{FF2B5EF4-FFF2-40B4-BE49-F238E27FC236}">
                <a16:creationId xmlns:a16="http://schemas.microsoft.com/office/drawing/2014/main" id="{30E7E200-F804-4545-93D8-4D3CB6BC7D17}"/>
              </a:ext>
            </a:extLst>
          </p:cNvPr>
          <p:cNvSpPr>
            <a:spLocks noGrp="1"/>
          </p:cNvSpPr>
          <p:nvPr>
            <p:ph type="body" sz="quarter" idx="56"/>
          </p:nvPr>
        </p:nvSpPr>
        <p:spPr/>
        <p:txBody>
          <a:bodyPr/>
          <a:lstStyle/>
          <a:p>
            <a:r>
              <a:rPr lang="es-AR" dirty="0"/>
              <a:t>HYDRISOM</a:t>
            </a:r>
          </a:p>
          <a:p>
            <a:endParaRPr lang="es-AR" dirty="0"/>
          </a:p>
        </p:txBody>
      </p:sp>
      <p:pic>
        <p:nvPicPr>
          <p:cNvPr id="7" name="Imagen 6">
            <a:extLst>
              <a:ext uri="{FF2B5EF4-FFF2-40B4-BE49-F238E27FC236}">
                <a16:creationId xmlns:a16="http://schemas.microsoft.com/office/drawing/2014/main" id="{31ED55CA-4A91-4846-872B-6D491526FCD1}"/>
              </a:ext>
            </a:extLst>
          </p:cNvPr>
          <p:cNvPicPr>
            <a:picLocks noChangeAspect="1"/>
          </p:cNvPicPr>
          <p:nvPr/>
        </p:nvPicPr>
        <p:blipFill>
          <a:blip r:embed="rId2"/>
          <a:stretch>
            <a:fillRect/>
          </a:stretch>
        </p:blipFill>
        <p:spPr>
          <a:xfrm>
            <a:off x="165944" y="1036482"/>
            <a:ext cx="7502400" cy="4038869"/>
          </a:xfrm>
          <a:prstGeom prst="rect">
            <a:avLst/>
          </a:prstGeom>
        </p:spPr>
      </p:pic>
    </p:spTree>
    <p:extLst>
      <p:ext uri="{BB962C8B-B14F-4D97-AF65-F5344CB8AC3E}">
        <p14:creationId xmlns:p14="http://schemas.microsoft.com/office/powerpoint/2010/main" val="3328041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087129-365A-4BFE-9C3B-60187A1E059E}"/>
              </a:ext>
            </a:extLst>
          </p:cNvPr>
          <p:cNvSpPr>
            <a:spLocks noGrp="1"/>
          </p:cNvSpPr>
          <p:nvPr>
            <p:ph type="body" sz="quarter" idx="57"/>
          </p:nvPr>
        </p:nvSpPr>
        <p:spPr/>
        <p:txBody>
          <a:bodyPr/>
          <a:lstStyle/>
          <a:p>
            <a:endParaRPr lang="es-AR"/>
          </a:p>
        </p:txBody>
      </p:sp>
      <p:sp>
        <p:nvSpPr>
          <p:cNvPr id="3" name="Marcador de texto 2">
            <a:extLst>
              <a:ext uri="{FF2B5EF4-FFF2-40B4-BE49-F238E27FC236}">
                <a16:creationId xmlns:a16="http://schemas.microsoft.com/office/drawing/2014/main" id="{8EE50F84-CA5C-4C7F-8F57-5352574FCAAA}"/>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3F8587F3-4CA8-49A0-B7E3-57392A5DA606}"/>
              </a:ext>
            </a:extLst>
          </p:cNvPr>
          <p:cNvSpPr>
            <a:spLocks noGrp="1"/>
          </p:cNvSpPr>
          <p:nvPr>
            <p:ph type="sldNum" sz="quarter" idx="4"/>
          </p:nvPr>
        </p:nvSpPr>
        <p:spPr/>
        <p:txBody>
          <a:bodyPr/>
          <a:lstStyle/>
          <a:p>
            <a:fld id="{5482B5CA-E49D-6744-8292-DFBC6A05FD3C}" type="slidenum">
              <a:rPr lang="en-US" smtClean="0"/>
              <a:pPr/>
              <a:t>25</a:t>
            </a:fld>
            <a:endParaRPr lang="en-US" dirty="0"/>
          </a:p>
        </p:txBody>
      </p:sp>
      <p:sp>
        <p:nvSpPr>
          <p:cNvPr id="5" name="Marcador de texto 4">
            <a:extLst>
              <a:ext uri="{FF2B5EF4-FFF2-40B4-BE49-F238E27FC236}">
                <a16:creationId xmlns:a16="http://schemas.microsoft.com/office/drawing/2014/main" id="{8A1CDFE0-490B-4435-9A5E-867523679CF1}"/>
              </a:ext>
            </a:extLst>
          </p:cNvPr>
          <p:cNvSpPr>
            <a:spLocks noGrp="1"/>
          </p:cNvSpPr>
          <p:nvPr>
            <p:ph type="body" sz="quarter" idx="56"/>
          </p:nvPr>
        </p:nvSpPr>
        <p:spPr/>
        <p:txBody>
          <a:bodyPr/>
          <a:lstStyle/>
          <a:p>
            <a:endParaRPr lang="es-AR"/>
          </a:p>
        </p:txBody>
      </p:sp>
      <p:sp>
        <p:nvSpPr>
          <p:cNvPr id="6" name="Rectangle 53">
            <a:extLst>
              <a:ext uri="{FF2B5EF4-FFF2-40B4-BE49-F238E27FC236}">
                <a16:creationId xmlns:a16="http://schemas.microsoft.com/office/drawing/2014/main" id="{A59E6874-20B6-4A60-9DC7-9C726690B1CA}"/>
              </a:ext>
            </a:extLst>
          </p:cNvPr>
          <p:cNvSpPr>
            <a:spLocks noChangeArrowheads="1"/>
          </p:cNvSpPr>
          <p:nvPr/>
        </p:nvSpPr>
        <p:spPr bwMode="auto">
          <a:xfrm>
            <a:off x="823221" y="2367468"/>
            <a:ext cx="7109643" cy="373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0000"/>
                  </a:outerShdw>
                </a:effectLst>
              </a14:hiddenEffects>
            </a:ext>
          </a:extLst>
        </p:spPr>
        <p:txBody>
          <a:bodyPr wrap="square" lIns="0" tIns="0" rIns="0" bIns="0">
            <a:spAutoFit/>
          </a:bodyPr>
          <a:lstStyle>
            <a:lvl1pPr defTabSz="666750">
              <a:lnSpc>
                <a:spcPct val="95000"/>
              </a:lnSpc>
              <a:buChar char="•"/>
              <a:defRPr sz="2200">
                <a:solidFill>
                  <a:schemeClr val="tx1"/>
                </a:solidFill>
                <a:latin typeface="Arial" panose="020B0604020202020204" pitchFamily="34" charset="0"/>
              </a:defRPr>
            </a:lvl1pPr>
            <a:lvl2pPr marL="1511300" indent="-762000" defTabSz="666750">
              <a:lnSpc>
                <a:spcPct val="95000"/>
              </a:lnSpc>
              <a:buChar char="•"/>
              <a:defRPr sz="2200">
                <a:solidFill>
                  <a:schemeClr val="tx1"/>
                </a:solidFill>
                <a:latin typeface="Arial" panose="020B0604020202020204" pitchFamily="34" charset="0"/>
              </a:defRPr>
            </a:lvl2pPr>
            <a:lvl3pPr marL="2387600" indent="-762000" defTabSz="666750">
              <a:lnSpc>
                <a:spcPct val="95000"/>
              </a:lnSpc>
              <a:buChar char="•"/>
              <a:defRPr sz="2200">
                <a:solidFill>
                  <a:schemeClr val="tx1"/>
                </a:solidFill>
                <a:latin typeface="Arial" panose="020B0604020202020204" pitchFamily="34" charset="0"/>
              </a:defRPr>
            </a:lvl3pPr>
            <a:lvl4pPr marL="32639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4pPr>
            <a:lvl5pPr marL="41402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5pPr>
            <a:lvl6pPr marL="45974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50546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55118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59690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a:lnSpc>
                <a:spcPct val="90000"/>
              </a:lnSpc>
              <a:buClr>
                <a:schemeClr val="accent1"/>
              </a:buClr>
              <a:buSzPct val="125000"/>
              <a:buFont typeface="Monotype Sorts" charset="2"/>
              <a:buNone/>
            </a:pPr>
            <a:r>
              <a:rPr lang="en-US" altLang="es-AR" sz="2700" b="1" dirty="0">
                <a:solidFill>
                  <a:srgbClr val="003580"/>
                </a:solidFill>
                <a:ea typeface="ヒラギノ角ゴ Pro W3" pitchFamily="52" charset="-128"/>
              </a:rPr>
              <a:t>UNIDAD DE REMOCION DE OXIGENADOS</a:t>
            </a:r>
            <a:endParaRPr lang="en-US" altLang="es-AR" sz="2700" b="1" dirty="0">
              <a:solidFill>
                <a:srgbClr val="004080"/>
              </a:solidFill>
              <a:ea typeface="ヒラギノ角ゴ Pro W3" pitchFamily="52" charset="-128"/>
            </a:endParaRPr>
          </a:p>
        </p:txBody>
      </p:sp>
    </p:spTree>
    <p:extLst>
      <p:ext uri="{BB962C8B-B14F-4D97-AF65-F5344CB8AC3E}">
        <p14:creationId xmlns:p14="http://schemas.microsoft.com/office/powerpoint/2010/main" val="2417345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EDDE41C-C5E7-4B67-AB4E-8211EBA3DECE}"/>
              </a:ext>
            </a:extLst>
          </p:cNvPr>
          <p:cNvSpPr>
            <a:spLocks noGrp="1"/>
          </p:cNvSpPr>
          <p:nvPr>
            <p:ph type="body" sz="quarter" idx="57"/>
          </p:nvPr>
        </p:nvSpPr>
        <p:spPr/>
        <p:txBody>
          <a:bodyPr/>
          <a:lstStyle/>
          <a:p>
            <a:r>
              <a:rPr lang="es-AR" dirty="0"/>
              <a:t>Interconexiones</a:t>
            </a:r>
          </a:p>
        </p:txBody>
      </p:sp>
      <p:sp>
        <p:nvSpPr>
          <p:cNvPr id="4" name="Marcador de número de diapositiva 3">
            <a:extLst>
              <a:ext uri="{FF2B5EF4-FFF2-40B4-BE49-F238E27FC236}">
                <a16:creationId xmlns:a16="http://schemas.microsoft.com/office/drawing/2014/main" id="{F7DCBC71-1FEF-41C3-8CC7-9812B3CACF94}"/>
              </a:ext>
            </a:extLst>
          </p:cNvPr>
          <p:cNvSpPr>
            <a:spLocks noGrp="1"/>
          </p:cNvSpPr>
          <p:nvPr>
            <p:ph type="sldNum" sz="quarter" idx="4"/>
          </p:nvPr>
        </p:nvSpPr>
        <p:spPr/>
        <p:txBody>
          <a:bodyPr/>
          <a:lstStyle/>
          <a:p>
            <a:fld id="{5482B5CA-E49D-6744-8292-DFBC6A05FD3C}" type="slidenum">
              <a:rPr lang="en-US" smtClean="0"/>
              <a:pPr/>
              <a:t>26</a:t>
            </a:fld>
            <a:endParaRPr lang="en-US" dirty="0"/>
          </a:p>
        </p:txBody>
      </p:sp>
      <p:sp>
        <p:nvSpPr>
          <p:cNvPr id="5" name="Marcador de texto 4">
            <a:extLst>
              <a:ext uri="{FF2B5EF4-FFF2-40B4-BE49-F238E27FC236}">
                <a16:creationId xmlns:a16="http://schemas.microsoft.com/office/drawing/2014/main" id="{BA2132F7-664C-40E2-BD5D-56D4A2DE3499}"/>
              </a:ext>
            </a:extLst>
          </p:cNvPr>
          <p:cNvSpPr>
            <a:spLocks noGrp="1"/>
          </p:cNvSpPr>
          <p:nvPr>
            <p:ph type="body" sz="quarter" idx="56"/>
          </p:nvPr>
        </p:nvSpPr>
        <p:spPr/>
        <p:txBody>
          <a:bodyPr/>
          <a:lstStyle/>
          <a:p>
            <a:r>
              <a:rPr lang="es-AR" dirty="0"/>
              <a:t>ORU</a:t>
            </a:r>
          </a:p>
        </p:txBody>
      </p:sp>
      <p:pic>
        <p:nvPicPr>
          <p:cNvPr id="7" name="Imagen 6">
            <a:extLst>
              <a:ext uri="{FF2B5EF4-FFF2-40B4-BE49-F238E27FC236}">
                <a16:creationId xmlns:a16="http://schemas.microsoft.com/office/drawing/2014/main" id="{8317AF09-CE85-4CAF-B1DE-00719353BF68}"/>
              </a:ext>
            </a:extLst>
          </p:cNvPr>
          <p:cNvPicPr>
            <a:picLocks noChangeAspect="1"/>
          </p:cNvPicPr>
          <p:nvPr/>
        </p:nvPicPr>
        <p:blipFill rotWithShape="1">
          <a:blip r:embed="rId2"/>
          <a:srcRect b="3589"/>
          <a:stretch/>
        </p:blipFill>
        <p:spPr>
          <a:xfrm>
            <a:off x="1547664" y="987574"/>
            <a:ext cx="5489848" cy="3666083"/>
          </a:xfrm>
          <a:prstGeom prst="rect">
            <a:avLst/>
          </a:prstGeom>
        </p:spPr>
      </p:pic>
    </p:spTree>
    <p:extLst>
      <p:ext uri="{BB962C8B-B14F-4D97-AF65-F5344CB8AC3E}">
        <p14:creationId xmlns:p14="http://schemas.microsoft.com/office/powerpoint/2010/main" val="3675116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C4B28F7-3EBF-4D5E-9AC4-6FB2006935F4}"/>
              </a:ext>
            </a:extLst>
          </p:cNvPr>
          <p:cNvSpPr>
            <a:spLocks noGrp="1"/>
          </p:cNvSpPr>
          <p:nvPr>
            <p:ph type="body" sz="quarter" idx="57"/>
          </p:nvPr>
        </p:nvSpPr>
        <p:spPr/>
        <p:txBody>
          <a:bodyPr/>
          <a:lstStyle/>
          <a:p>
            <a:endParaRPr lang="es-AR"/>
          </a:p>
        </p:txBody>
      </p:sp>
      <p:sp>
        <p:nvSpPr>
          <p:cNvPr id="3" name="Marcador de texto 2">
            <a:extLst>
              <a:ext uri="{FF2B5EF4-FFF2-40B4-BE49-F238E27FC236}">
                <a16:creationId xmlns:a16="http://schemas.microsoft.com/office/drawing/2014/main" id="{42F8AF41-7FE0-41E4-AB22-E8B36345C47B}"/>
              </a:ext>
            </a:extLst>
          </p:cNvPr>
          <p:cNvSpPr>
            <a:spLocks noGrp="1"/>
          </p:cNvSpPr>
          <p:nvPr>
            <p:ph type="body" sz="quarter" idx="58"/>
          </p:nvPr>
        </p:nvSpPr>
        <p:spPr/>
        <p:txBody>
          <a:bodyPr/>
          <a:lstStyle/>
          <a:p>
            <a:endParaRPr lang="es-AR" dirty="0"/>
          </a:p>
        </p:txBody>
      </p:sp>
      <p:sp>
        <p:nvSpPr>
          <p:cNvPr id="4" name="Marcador de número de diapositiva 3">
            <a:extLst>
              <a:ext uri="{FF2B5EF4-FFF2-40B4-BE49-F238E27FC236}">
                <a16:creationId xmlns:a16="http://schemas.microsoft.com/office/drawing/2014/main" id="{1F50E9B7-2570-47F5-98F4-A12564B7E949}"/>
              </a:ext>
            </a:extLst>
          </p:cNvPr>
          <p:cNvSpPr>
            <a:spLocks noGrp="1"/>
          </p:cNvSpPr>
          <p:nvPr>
            <p:ph type="sldNum" sz="quarter" idx="4"/>
          </p:nvPr>
        </p:nvSpPr>
        <p:spPr/>
        <p:txBody>
          <a:bodyPr/>
          <a:lstStyle/>
          <a:p>
            <a:fld id="{5482B5CA-E49D-6744-8292-DFBC6A05FD3C}" type="slidenum">
              <a:rPr lang="en-US" smtClean="0"/>
              <a:pPr/>
              <a:t>27</a:t>
            </a:fld>
            <a:endParaRPr lang="en-US" dirty="0"/>
          </a:p>
        </p:txBody>
      </p:sp>
      <p:sp>
        <p:nvSpPr>
          <p:cNvPr id="5" name="Marcador de texto 4">
            <a:extLst>
              <a:ext uri="{FF2B5EF4-FFF2-40B4-BE49-F238E27FC236}">
                <a16:creationId xmlns:a16="http://schemas.microsoft.com/office/drawing/2014/main" id="{D8E0B847-3694-4FD0-A6BE-83D6DF00F3ED}"/>
              </a:ext>
            </a:extLst>
          </p:cNvPr>
          <p:cNvSpPr>
            <a:spLocks noGrp="1"/>
          </p:cNvSpPr>
          <p:nvPr>
            <p:ph type="body" sz="quarter" idx="56"/>
          </p:nvPr>
        </p:nvSpPr>
        <p:spPr/>
        <p:txBody>
          <a:bodyPr/>
          <a:lstStyle/>
          <a:p>
            <a:r>
              <a:rPr lang="es-AR" dirty="0"/>
              <a:t>ORU</a:t>
            </a:r>
          </a:p>
        </p:txBody>
      </p:sp>
      <p:pic>
        <p:nvPicPr>
          <p:cNvPr id="7" name="Imagen 6">
            <a:extLst>
              <a:ext uri="{FF2B5EF4-FFF2-40B4-BE49-F238E27FC236}">
                <a16:creationId xmlns:a16="http://schemas.microsoft.com/office/drawing/2014/main" id="{767E3EEA-0A85-4BA9-9A6E-94E0207A70BA}"/>
              </a:ext>
            </a:extLst>
          </p:cNvPr>
          <p:cNvPicPr>
            <a:picLocks noChangeAspect="1"/>
          </p:cNvPicPr>
          <p:nvPr/>
        </p:nvPicPr>
        <p:blipFill>
          <a:blip r:embed="rId2"/>
          <a:stretch>
            <a:fillRect/>
          </a:stretch>
        </p:blipFill>
        <p:spPr>
          <a:xfrm>
            <a:off x="165944" y="835142"/>
            <a:ext cx="8905981" cy="4009053"/>
          </a:xfrm>
          <a:prstGeom prst="rect">
            <a:avLst/>
          </a:prstGeom>
        </p:spPr>
      </p:pic>
    </p:spTree>
    <p:extLst>
      <p:ext uri="{BB962C8B-B14F-4D97-AF65-F5344CB8AC3E}">
        <p14:creationId xmlns:p14="http://schemas.microsoft.com/office/powerpoint/2010/main" val="1195196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E7E2FD1-B082-48FF-BBC5-2924FCCD2F50}"/>
              </a:ext>
            </a:extLst>
          </p:cNvPr>
          <p:cNvSpPr>
            <a:spLocks noGrp="1"/>
          </p:cNvSpPr>
          <p:nvPr>
            <p:ph type="body" sz="quarter" idx="57"/>
          </p:nvPr>
        </p:nvSpPr>
        <p:spPr/>
        <p:txBody>
          <a:bodyPr/>
          <a:lstStyle/>
          <a:p>
            <a:r>
              <a:rPr lang="es-AR" dirty="0"/>
              <a:t>Unidad ORU</a:t>
            </a:r>
          </a:p>
        </p:txBody>
      </p:sp>
      <p:sp>
        <p:nvSpPr>
          <p:cNvPr id="3" name="Marcador de texto 2">
            <a:extLst>
              <a:ext uri="{FF2B5EF4-FFF2-40B4-BE49-F238E27FC236}">
                <a16:creationId xmlns:a16="http://schemas.microsoft.com/office/drawing/2014/main" id="{ECA391B0-D9E8-4A75-9E1A-969507F40262}"/>
              </a:ext>
            </a:extLst>
          </p:cNvPr>
          <p:cNvSpPr>
            <a:spLocks noGrp="1"/>
          </p:cNvSpPr>
          <p:nvPr>
            <p:ph type="body" sz="quarter" idx="58"/>
          </p:nvPr>
        </p:nvSpPr>
        <p:spPr>
          <a:xfrm>
            <a:off x="170700" y="1072849"/>
            <a:ext cx="8807356" cy="1858941"/>
          </a:xfrm>
        </p:spPr>
        <p:txBody>
          <a:bodyPr/>
          <a:lstStyle/>
          <a:p>
            <a:r>
              <a:rPr lang="es-AR" dirty="0"/>
              <a:t>La unidad ORU consta básicamente dos adsorbedores que tienen resina a través de la cual se hace pasar el refinado con oxigenados de la unidad de ETBE para que los oxigenados queden absorbidos en la resina y la corriente limpia de refinado continúe su camino hacia </a:t>
            </a:r>
            <a:r>
              <a:rPr lang="es-AR" dirty="0" err="1"/>
              <a:t>Alqui</a:t>
            </a:r>
            <a:r>
              <a:rPr lang="es-AR" dirty="0"/>
              <a:t>.</a:t>
            </a:r>
          </a:p>
          <a:p>
            <a:r>
              <a:rPr lang="es-AR" dirty="0"/>
              <a:t>Para comprender el ciclo operativo se parte de la siguiente posición inicial.</a:t>
            </a:r>
          </a:p>
          <a:p>
            <a:r>
              <a:rPr lang="es-AR" dirty="0"/>
              <a:t>Absorción: el refinado (liquido) en flujo de abajo hacia arriba (14 kg/cm2 - 35 °C)</a:t>
            </a:r>
          </a:p>
          <a:p>
            <a:endParaRPr lang="es-AR" dirty="0"/>
          </a:p>
          <a:p>
            <a:r>
              <a:rPr lang="es-AR" dirty="0"/>
              <a:t>Regeneración Se usa isomerado como regenerante vapor (260 °C y a baja presión 3 kg/cm2)</a:t>
            </a:r>
          </a:p>
          <a:p>
            <a:endParaRPr lang="es-AR" dirty="0"/>
          </a:p>
          <a:p>
            <a:endParaRPr lang="es-AR" dirty="0"/>
          </a:p>
        </p:txBody>
      </p:sp>
      <p:sp>
        <p:nvSpPr>
          <p:cNvPr id="4" name="Marcador de número de diapositiva 3">
            <a:extLst>
              <a:ext uri="{FF2B5EF4-FFF2-40B4-BE49-F238E27FC236}">
                <a16:creationId xmlns:a16="http://schemas.microsoft.com/office/drawing/2014/main" id="{E5B95DCD-997E-4687-881E-D215FA20F27E}"/>
              </a:ext>
            </a:extLst>
          </p:cNvPr>
          <p:cNvSpPr>
            <a:spLocks noGrp="1"/>
          </p:cNvSpPr>
          <p:nvPr>
            <p:ph type="sldNum" sz="quarter" idx="4"/>
          </p:nvPr>
        </p:nvSpPr>
        <p:spPr/>
        <p:txBody>
          <a:bodyPr/>
          <a:lstStyle/>
          <a:p>
            <a:fld id="{5482B5CA-E49D-6744-8292-DFBC6A05FD3C}" type="slidenum">
              <a:rPr lang="en-US" smtClean="0"/>
              <a:pPr/>
              <a:t>28</a:t>
            </a:fld>
            <a:endParaRPr lang="en-US" dirty="0"/>
          </a:p>
        </p:txBody>
      </p:sp>
      <p:sp>
        <p:nvSpPr>
          <p:cNvPr id="5" name="Marcador de texto 4">
            <a:extLst>
              <a:ext uri="{FF2B5EF4-FFF2-40B4-BE49-F238E27FC236}">
                <a16:creationId xmlns:a16="http://schemas.microsoft.com/office/drawing/2014/main" id="{21E3BA0F-3A7A-485E-A0A9-58618E513B13}"/>
              </a:ext>
            </a:extLst>
          </p:cNvPr>
          <p:cNvSpPr>
            <a:spLocks noGrp="1"/>
          </p:cNvSpPr>
          <p:nvPr>
            <p:ph type="body" sz="quarter" idx="56"/>
          </p:nvPr>
        </p:nvSpPr>
        <p:spPr/>
        <p:txBody>
          <a:bodyPr/>
          <a:lstStyle/>
          <a:p>
            <a:r>
              <a:rPr lang="es-AR" dirty="0"/>
              <a:t>ORU</a:t>
            </a:r>
          </a:p>
        </p:txBody>
      </p:sp>
    </p:spTree>
    <p:extLst>
      <p:ext uri="{BB962C8B-B14F-4D97-AF65-F5344CB8AC3E}">
        <p14:creationId xmlns:p14="http://schemas.microsoft.com/office/powerpoint/2010/main" val="1266889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15DB2B5F-A243-41EB-8C3C-6EAE1F892072}"/>
              </a:ext>
            </a:extLst>
          </p:cNvPr>
          <p:cNvSpPr>
            <a:spLocks noGrp="1"/>
          </p:cNvSpPr>
          <p:nvPr>
            <p:ph type="body" sz="quarter" idx="57"/>
          </p:nvPr>
        </p:nvSpPr>
        <p:spPr>
          <a:xfrm>
            <a:off x="168322" y="608244"/>
            <a:ext cx="8807356" cy="288553"/>
          </a:xfrm>
        </p:spPr>
        <p:txBody>
          <a:bodyPr/>
          <a:lstStyle/>
          <a:p>
            <a:r>
              <a:rPr lang="es-AR" dirty="0"/>
              <a:t>1- Adsorción en A</a:t>
            </a:r>
          </a:p>
        </p:txBody>
      </p:sp>
      <p:sp>
        <p:nvSpPr>
          <p:cNvPr id="4" name="Marcador de texto 3">
            <a:extLst>
              <a:ext uri="{FF2B5EF4-FFF2-40B4-BE49-F238E27FC236}">
                <a16:creationId xmlns:a16="http://schemas.microsoft.com/office/drawing/2014/main" id="{F3E7344E-E995-4E53-9820-C3996DFAD2EE}"/>
              </a:ext>
            </a:extLst>
          </p:cNvPr>
          <p:cNvSpPr>
            <a:spLocks noGrp="1"/>
          </p:cNvSpPr>
          <p:nvPr>
            <p:ph type="body" sz="quarter" idx="56"/>
          </p:nvPr>
        </p:nvSpPr>
        <p:spPr/>
        <p:txBody>
          <a:bodyPr/>
          <a:lstStyle/>
          <a:p>
            <a:r>
              <a:rPr lang="es-AR" dirty="0"/>
              <a:t>ORU</a:t>
            </a:r>
          </a:p>
        </p:txBody>
      </p:sp>
      <p:pic>
        <p:nvPicPr>
          <p:cNvPr id="6" name="Imagen 5">
            <a:extLst>
              <a:ext uri="{FF2B5EF4-FFF2-40B4-BE49-F238E27FC236}">
                <a16:creationId xmlns:a16="http://schemas.microsoft.com/office/drawing/2014/main" id="{2ADE7277-5BBC-4B44-8EB3-72C0F6A91CB6}"/>
              </a:ext>
            </a:extLst>
          </p:cNvPr>
          <p:cNvPicPr>
            <a:picLocks noChangeAspect="1"/>
          </p:cNvPicPr>
          <p:nvPr/>
        </p:nvPicPr>
        <p:blipFill>
          <a:blip r:embed="rId2"/>
          <a:stretch>
            <a:fillRect/>
          </a:stretch>
        </p:blipFill>
        <p:spPr>
          <a:xfrm>
            <a:off x="1443763" y="1203598"/>
            <a:ext cx="6858000" cy="3282043"/>
          </a:xfrm>
          <a:prstGeom prst="rect">
            <a:avLst/>
          </a:prstGeom>
        </p:spPr>
      </p:pic>
    </p:spTree>
    <p:extLst>
      <p:ext uri="{BB962C8B-B14F-4D97-AF65-F5344CB8AC3E}">
        <p14:creationId xmlns:p14="http://schemas.microsoft.com/office/powerpoint/2010/main" val="845715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E0C875B-1819-474F-870E-83A0CD3D785A}"/>
              </a:ext>
            </a:extLst>
          </p:cNvPr>
          <p:cNvSpPr>
            <a:spLocks noGrp="1"/>
          </p:cNvSpPr>
          <p:nvPr>
            <p:ph type="body" sz="quarter" idx="57"/>
          </p:nvPr>
        </p:nvSpPr>
        <p:spPr/>
        <p:txBody>
          <a:bodyPr/>
          <a:lstStyle/>
          <a:p>
            <a:r>
              <a:rPr lang="es-AR" dirty="0"/>
              <a:t>Red butanos en PI</a:t>
            </a:r>
          </a:p>
        </p:txBody>
      </p:sp>
      <p:sp>
        <p:nvSpPr>
          <p:cNvPr id="3" name="Marcador de texto 2">
            <a:extLst>
              <a:ext uri="{FF2B5EF4-FFF2-40B4-BE49-F238E27FC236}">
                <a16:creationId xmlns:a16="http://schemas.microsoft.com/office/drawing/2014/main" id="{6CD608FC-060F-4028-9430-5970599CC418}"/>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7F19EB9F-F903-4E2F-9756-3417EB985BFC}"/>
              </a:ext>
            </a:extLst>
          </p:cNvPr>
          <p:cNvSpPr>
            <a:spLocks noGrp="1"/>
          </p:cNvSpPr>
          <p:nvPr>
            <p:ph type="sldNum" sz="quarter" idx="4"/>
          </p:nvPr>
        </p:nvSpPr>
        <p:spPr/>
        <p:txBody>
          <a:bodyPr/>
          <a:lstStyle/>
          <a:p>
            <a:fld id="{5482B5CA-E49D-6744-8292-DFBC6A05FD3C}" type="slidenum">
              <a:rPr lang="en-US" smtClean="0"/>
              <a:pPr/>
              <a:t>3</a:t>
            </a:fld>
            <a:endParaRPr lang="en-US" dirty="0"/>
          </a:p>
        </p:txBody>
      </p:sp>
      <p:sp>
        <p:nvSpPr>
          <p:cNvPr id="5" name="Marcador de texto 4">
            <a:extLst>
              <a:ext uri="{FF2B5EF4-FFF2-40B4-BE49-F238E27FC236}">
                <a16:creationId xmlns:a16="http://schemas.microsoft.com/office/drawing/2014/main" id="{E17CD11E-7930-499D-8CBA-4E2FE8DB35B4}"/>
              </a:ext>
            </a:extLst>
          </p:cNvPr>
          <p:cNvSpPr>
            <a:spLocks noGrp="1"/>
          </p:cNvSpPr>
          <p:nvPr>
            <p:ph type="body" sz="quarter" idx="56"/>
          </p:nvPr>
        </p:nvSpPr>
        <p:spPr/>
        <p:txBody>
          <a:bodyPr/>
          <a:lstStyle/>
          <a:p>
            <a:r>
              <a:rPr lang="es-AR" dirty="0"/>
              <a:t>RED BUTANOS EN PI</a:t>
            </a:r>
          </a:p>
          <a:p>
            <a:endParaRPr lang="es-AR" dirty="0"/>
          </a:p>
        </p:txBody>
      </p:sp>
      <p:pic>
        <p:nvPicPr>
          <p:cNvPr id="7" name="Imagen 6">
            <a:extLst>
              <a:ext uri="{FF2B5EF4-FFF2-40B4-BE49-F238E27FC236}">
                <a16:creationId xmlns:a16="http://schemas.microsoft.com/office/drawing/2014/main" id="{DE7C4D4B-0172-46CC-BCEB-4B83F3780790}"/>
              </a:ext>
            </a:extLst>
          </p:cNvPr>
          <p:cNvPicPr>
            <a:picLocks noChangeAspect="1"/>
          </p:cNvPicPr>
          <p:nvPr/>
        </p:nvPicPr>
        <p:blipFill>
          <a:blip r:embed="rId2"/>
          <a:stretch>
            <a:fillRect/>
          </a:stretch>
        </p:blipFill>
        <p:spPr>
          <a:xfrm>
            <a:off x="165944" y="1072849"/>
            <a:ext cx="8807356" cy="3958972"/>
          </a:xfrm>
          <a:prstGeom prst="rect">
            <a:avLst/>
          </a:prstGeom>
        </p:spPr>
      </p:pic>
    </p:spTree>
    <p:extLst>
      <p:ext uri="{BB962C8B-B14F-4D97-AF65-F5344CB8AC3E}">
        <p14:creationId xmlns:p14="http://schemas.microsoft.com/office/powerpoint/2010/main" val="1344272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96A2BB77-A33C-42C4-9ADC-44BC6EC40F6F}"/>
              </a:ext>
            </a:extLst>
          </p:cNvPr>
          <p:cNvSpPr>
            <a:spLocks noGrp="1"/>
          </p:cNvSpPr>
          <p:nvPr>
            <p:ph type="body" sz="quarter" idx="57"/>
          </p:nvPr>
        </p:nvSpPr>
        <p:spPr>
          <a:xfrm>
            <a:off x="170700" y="581824"/>
            <a:ext cx="8807356" cy="288553"/>
          </a:xfrm>
        </p:spPr>
        <p:txBody>
          <a:bodyPr/>
          <a:lstStyle/>
          <a:p>
            <a:r>
              <a:rPr lang="es-AR" dirty="0"/>
              <a:t>2 – Cambio de Adsorbedor: PRESIONADO B</a:t>
            </a:r>
          </a:p>
        </p:txBody>
      </p:sp>
      <p:sp>
        <p:nvSpPr>
          <p:cNvPr id="8" name="Marcador de texto 7">
            <a:extLst>
              <a:ext uri="{FF2B5EF4-FFF2-40B4-BE49-F238E27FC236}">
                <a16:creationId xmlns:a16="http://schemas.microsoft.com/office/drawing/2014/main" id="{EBF3A131-99B2-4038-9A65-2165330E50F5}"/>
              </a:ext>
            </a:extLst>
          </p:cNvPr>
          <p:cNvSpPr>
            <a:spLocks noGrp="1"/>
          </p:cNvSpPr>
          <p:nvPr>
            <p:ph type="body" sz="quarter" idx="56"/>
          </p:nvPr>
        </p:nvSpPr>
        <p:spPr/>
        <p:txBody>
          <a:bodyPr/>
          <a:lstStyle/>
          <a:p>
            <a:r>
              <a:rPr lang="es-AR" dirty="0"/>
              <a:t>ORU</a:t>
            </a:r>
          </a:p>
        </p:txBody>
      </p:sp>
      <p:sp>
        <p:nvSpPr>
          <p:cNvPr id="2" name="Rectángulo 1">
            <a:extLst>
              <a:ext uri="{FF2B5EF4-FFF2-40B4-BE49-F238E27FC236}">
                <a16:creationId xmlns:a16="http://schemas.microsoft.com/office/drawing/2014/main" id="{28DA4D7A-6696-49E1-9C8D-64D45FB66DF0}"/>
              </a:ext>
            </a:extLst>
          </p:cNvPr>
          <p:cNvSpPr/>
          <p:nvPr/>
        </p:nvSpPr>
        <p:spPr>
          <a:xfrm>
            <a:off x="140757" y="4592270"/>
            <a:ext cx="8837299" cy="507831"/>
          </a:xfrm>
          <a:prstGeom prst="rect">
            <a:avLst/>
          </a:prstGeom>
        </p:spPr>
        <p:txBody>
          <a:bodyPr wrap="square">
            <a:spAutoFit/>
          </a:bodyPr>
          <a:lstStyle/>
          <a:p>
            <a:r>
              <a:rPr lang="es-AR" sz="900" dirty="0"/>
              <a:t>antes de vincular dos absorbedores se deben igualar presiones, para ello se habilita línea salida del lecho que está en absorción (Lecho A) hacia la línea de salida del lecho que va entrar en absorción (Lecho B). Para evitar presionar de manera abrupta el lecho se utiliza la línea de bypass con orificio de restricción para cargar el absorbedor en contra corriente con refinado producto. El equipo igualará su presión con el otro lecho y tendrá en su interior una mezcla líquida de regenerante y producto.</a:t>
            </a:r>
          </a:p>
        </p:txBody>
      </p:sp>
      <p:pic>
        <p:nvPicPr>
          <p:cNvPr id="7" name="Imagen 6">
            <a:extLst>
              <a:ext uri="{FF2B5EF4-FFF2-40B4-BE49-F238E27FC236}">
                <a16:creationId xmlns:a16="http://schemas.microsoft.com/office/drawing/2014/main" id="{141C5DB5-8E43-4BB9-BAF4-2EE90034297A}"/>
              </a:ext>
            </a:extLst>
          </p:cNvPr>
          <p:cNvPicPr>
            <a:picLocks noChangeAspect="1"/>
          </p:cNvPicPr>
          <p:nvPr/>
        </p:nvPicPr>
        <p:blipFill>
          <a:blip r:embed="rId2"/>
          <a:stretch>
            <a:fillRect/>
          </a:stretch>
        </p:blipFill>
        <p:spPr>
          <a:xfrm>
            <a:off x="1331640" y="1020870"/>
            <a:ext cx="6858000" cy="3571400"/>
          </a:xfrm>
          <a:prstGeom prst="rect">
            <a:avLst/>
          </a:prstGeom>
        </p:spPr>
      </p:pic>
    </p:spTree>
    <p:extLst>
      <p:ext uri="{BB962C8B-B14F-4D97-AF65-F5344CB8AC3E}">
        <p14:creationId xmlns:p14="http://schemas.microsoft.com/office/powerpoint/2010/main" val="1088737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C41D873C-17E1-4443-BEBC-5365925E7527}"/>
              </a:ext>
            </a:extLst>
          </p:cNvPr>
          <p:cNvSpPr>
            <a:spLocks noGrp="1"/>
          </p:cNvSpPr>
          <p:nvPr>
            <p:ph type="body" sz="quarter" idx="57"/>
          </p:nvPr>
        </p:nvSpPr>
        <p:spPr>
          <a:xfrm>
            <a:off x="303026" y="574286"/>
            <a:ext cx="8807356" cy="288553"/>
          </a:xfrm>
        </p:spPr>
        <p:txBody>
          <a:bodyPr/>
          <a:lstStyle/>
          <a:p>
            <a:r>
              <a:rPr lang="es-AR" dirty="0"/>
              <a:t>3- Cambio de Adsorbedor: DESPLAZAMIENTO</a:t>
            </a:r>
          </a:p>
        </p:txBody>
      </p:sp>
      <p:sp>
        <p:nvSpPr>
          <p:cNvPr id="2" name="Marcador de texto 1">
            <a:extLst>
              <a:ext uri="{FF2B5EF4-FFF2-40B4-BE49-F238E27FC236}">
                <a16:creationId xmlns:a16="http://schemas.microsoft.com/office/drawing/2014/main" id="{D00F7C54-E219-4F66-9869-131F71D18310}"/>
              </a:ext>
            </a:extLst>
          </p:cNvPr>
          <p:cNvSpPr>
            <a:spLocks noGrp="1"/>
          </p:cNvSpPr>
          <p:nvPr>
            <p:ph type="body" sz="quarter" idx="56"/>
          </p:nvPr>
        </p:nvSpPr>
        <p:spPr>
          <a:xfrm>
            <a:off x="251520" y="3808714"/>
            <a:ext cx="8712968" cy="1090311"/>
          </a:xfrm>
        </p:spPr>
        <p:txBody>
          <a:bodyPr/>
          <a:lstStyle/>
          <a:p>
            <a:pPr marL="0" indent="0">
              <a:buNone/>
            </a:pPr>
            <a:r>
              <a:rPr lang="es-AR" sz="825" b="0" dirty="0"/>
              <a:t>esta etapa se inicia con ambos lechos a la misma presión, el lecho A absorbiendo con flujo ascendente de carga y el lecho B sin flujo y cargado con regenerante. </a:t>
            </a:r>
          </a:p>
          <a:p>
            <a:pPr marL="0" indent="0">
              <a:buNone/>
            </a:pPr>
            <a:r>
              <a:rPr lang="es-AR" sz="825" b="0" dirty="0"/>
              <a:t>Se conmuta el ingreso inferior de carga del lecho A al lecho B (XV 2040 A/B) y se vincula la salida del lecho B con la entrada del lecho A (por sobre la válvula de carga) quedando ambos lechos en una configuración en serie. </a:t>
            </a:r>
          </a:p>
          <a:p>
            <a:pPr marL="0" indent="0">
              <a:buNone/>
            </a:pPr>
            <a:r>
              <a:rPr lang="es-AR" sz="825" b="0" dirty="0"/>
              <a:t>A partir de este momento el lecho B estará con carga, a medida que el refinado ingresa en flujo ascendente desplaza el regenerante del lecho B, que comenzará su etapa de absorción. Como ambos lechos están el serie el lecho A se llenará de abajo hacia arriba con el regenerante desplazado del lecho B barriendo el volumen de refinado tratado que quedaba en el lecho hacia la línea de producto tratado.</a:t>
            </a:r>
          </a:p>
        </p:txBody>
      </p:sp>
      <p:sp>
        <p:nvSpPr>
          <p:cNvPr id="8" name="Rectángulo 7">
            <a:extLst>
              <a:ext uri="{FF2B5EF4-FFF2-40B4-BE49-F238E27FC236}">
                <a16:creationId xmlns:a16="http://schemas.microsoft.com/office/drawing/2014/main" id="{FFDF4AF1-4AE1-476F-B598-3AAEEBF9BDB0}"/>
              </a:ext>
            </a:extLst>
          </p:cNvPr>
          <p:cNvSpPr/>
          <p:nvPr/>
        </p:nvSpPr>
        <p:spPr>
          <a:xfrm>
            <a:off x="7691570" y="2274824"/>
            <a:ext cx="747881" cy="854080"/>
          </a:xfrm>
          <a:prstGeom prst="rect">
            <a:avLst/>
          </a:prstGeom>
        </p:spPr>
        <p:txBody>
          <a:bodyPr wrap="square">
            <a:spAutoFit/>
          </a:bodyPr>
          <a:lstStyle/>
          <a:p>
            <a:r>
              <a:rPr lang="es-AR" sz="825" dirty="0">
                <a:solidFill>
                  <a:prstClr val="black"/>
                </a:solidFill>
                <a:latin typeface="Arial" charset="0"/>
              </a:rPr>
              <a:t>El final de la etapa de desplazamiento se produce por tiempo </a:t>
            </a:r>
            <a:endParaRPr lang="es-AR" sz="1350" dirty="0"/>
          </a:p>
        </p:txBody>
      </p:sp>
      <p:pic>
        <p:nvPicPr>
          <p:cNvPr id="7" name="Imagen 6">
            <a:extLst>
              <a:ext uri="{FF2B5EF4-FFF2-40B4-BE49-F238E27FC236}">
                <a16:creationId xmlns:a16="http://schemas.microsoft.com/office/drawing/2014/main" id="{EF6E19F1-C8A2-4204-8E8E-F66486CE55DE}"/>
              </a:ext>
            </a:extLst>
          </p:cNvPr>
          <p:cNvPicPr>
            <a:picLocks noChangeAspect="1"/>
          </p:cNvPicPr>
          <p:nvPr/>
        </p:nvPicPr>
        <p:blipFill>
          <a:blip r:embed="rId2"/>
          <a:stretch>
            <a:fillRect/>
          </a:stretch>
        </p:blipFill>
        <p:spPr>
          <a:xfrm>
            <a:off x="1331640" y="1000402"/>
            <a:ext cx="5916256" cy="2808312"/>
          </a:xfrm>
          <a:prstGeom prst="rect">
            <a:avLst/>
          </a:prstGeom>
        </p:spPr>
      </p:pic>
      <p:sp>
        <p:nvSpPr>
          <p:cNvPr id="10" name="Marcador de texto 7">
            <a:extLst>
              <a:ext uri="{FF2B5EF4-FFF2-40B4-BE49-F238E27FC236}">
                <a16:creationId xmlns:a16="http://schemas.microsoft.com/office/drawing/2014/main" id="{D129C63D-D909-4FAF-B684-B7CB5D89B3B4}"/>
              </a:ext>
            </a:extLst>
          </p:cNvPr>
          <p:cNvSpPr txBox="1">
            <a:spLocks/>
          </p:cNvSpPr>
          <p:nvPr/>
        </p:nvSpPr>
        <p:spPr>
          <a:xfrm>
            <a:off x="421200" y="149573"/>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a:t>ORU</a:t>
            </a:r>
            <a:endParaRPr lang="es-AR" dirty="0"/>
          </a:p>
        </p:txBody>
      </p:sp>
    </p:spTree>
    <p:extLst>
      <p:ext uri="{BB962C8B-B14F-4D97-AF65-F5344CB8AC3E}">
        <p14:creationId xmlns:p14="http://schemas.microsoft.com/office/powerpoint/2010/main" val="2009806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11FB62C-B6A1-4BFE-AE57-2044ED75B0D6}"/>
              </a:ext>
            </a:extLst>
          </p:cNvPr>
          <p:cNvSpPr>
            <a:spLocks noGrp="1"/>
          </p:cNvSpPr>
          <p:nvPr>
            <p:ph type="body" sz="quarter" idx="57"/>
          </p:nvPr>
        </p:nvSpPr>
        <p:spPr>
          <a:xfrm>
            <a:off x="170700" y="583154"/>
            <a:ext cx="8807356" cy="288553"/>
          </a:xfrm>
        </p:spPr>
        <p:txBody>
          <a:bodyPr/>
          <a:lstStyle/>
          <a:p>
            <a:r>
              <a:rPr lang="es-AR" dirty="0"/>
              <a:t>4 - Adsorbedor B a producción</a:t>
            </a:r>
          </a:p>
        </p:txBody>
      </p:sp>
      <p:sp>
        <p:nvSpPr>
          <p:cNvPr id="9" name="Marcador de texto 8">
            <a:extLst>
              <a:ext uri="{FF2B5EF4-FFF2-40B4-BE49-F238E27FC236}">
                <a16:creationId xmlns:a16="http://schemas.microsoft.com/office/drawing/2014/main" id="{48BCA933-5322-44A7-82F3-DAD01D6B77DB}"/>
              </a:ext>
            </a:extLst>
          </p:cNvPr>
          <p:cNvSpPr>
            <a:spLocks noGrp="1"/>
          </p:cNvSpPr>
          <p:nvPr>
            <p:ph type="body" sz="quarter" idx="56"/>
          </p:nvPr>
        </p:nvSpPr>
        <p:spPr/>
        <p:txBody>
          <a:bodyPr/>
          <a:lstStyle/>
          <a:p>
            <a:r>
              <a:rPr lang="es-AR" dirty="0"/>
              <a:t>ORU</a:t>
            </a:r>
          </a:p>
        </p:txBody>
      </p:sp>
      <p:sp>
        <p:nvSpPr>
          <p:cNvPr id="5" name="Rectángulo 4">
            <a:extLst>
              <a:ext uri="{FF2B5EF4-FFF2-40B4-BE49-F238E27FC236}">
                <a16:creationId xmlns:a16="http://schemas.microsoft.com/office/drawing/2014/main" id="{63F9A883-5327-4513-93DF-551230B97787}"/>
              </a:ext>
            </a:extLst>
          </p:cNvPr>
          <p:cNvSpPr/>
          <p:nvPr/>
        </p:nvSpPr>
        <p:spPr>
          <a:xfrm>
            <a:off x="0" y="4368371"/>
            <a:ext cx="8892480" cy="498598"/>
          </a:xfrm>
          <a:prstGeom prst="rect">
            <a:avLst/>
          </a:prstGeom>
        </p:spPr>
        <p:txBody>
          <a:bodyPr wrap="square">
            <a:spAutoFit/>
          </a:bodyPr>
          <a:lstStyle/>
          <a:p>
            <a:pPr lvl="0" fontAlgn="base">
              <a:spcBef>
                <a:spcPct val="20000"/>
              </a:spcBef>
              <a:spcAft>
                <a:spcPct val="0"/>
              </a:spcAft>
            </a:pPr>
            <a:r>
              <a:rPr lang="es-AR" sz="825" dirty="0">
                <a:solidFill>
                  <a:prstClr val="black"/>
                </a:solidFill>
                <a:latin typeface="Arial" charset="0"/>
              </a:rPr>
              <a:t>El final de la etapa de desplazamiento se produce por tiempo cerrando la válvula de salida del lecho A al colector de producto y abriendo la válvula de salida del Lecho B al mismo colector, en este momento también se cierra el circuito que vincula ambos lechos en serie.</a:t>
            </a:r>
          </a:p>
          <a:p>
            <a:pPr lvl="0" fontAlgn="base">
              <a:spcBef>
                <a:spcPct val="20000"/>
              </a:spcBef>
              <a:spcAft>
                <a:spcPct val="0"/>
              </a:spcAft>
            </a:pPr>
            <a:r>
              <a:rPr lang="es-AR" sz="825" dirty="0">
                <a:solidFill>
                  <a:prstClr val="black"/>
                </a:solidFill>
                <a:latin typeface="Arial" charset="0"/>
              </a:rPr>
              <a:t>A partir de este momento queda el lecho B en absorción y el lecho A cargado con regenerante y producto para ser regenerado</a:t>
            </a:r>
          </a:p>
        </p:txBody>
      </p:sp>
      <p:pic>
        <p:nvPicPr>
          <p:cNvPr id="8" name="Imagen 7">
            <a:extLst>
              <a:ext uri="{FF2B5EF4-FFF2-40B4-BE49-F238E27FC236}">
                <a16:creationId xmlns:a16="http://schemas.microsoft.com/office/drawing/2014/main" id="{073D88B1-837B-4C85-A564-8DE77E981A5E}"/>
              </a:ext>
            </a:extLst>
          </p:cNvPr>
          <p:cNvPicPr>
            <a:picLocks noChangeAspect="1"/>
          </p:cNvPicPr>
          <p:nvPr/>
        </p:nvPicPr>
        <p:blipFill>
          <a:blip r:embed="rId2"/>
          <a:stretch>
            <a:fillRect/>
          </a:stretch>
        </p:blipFill>
        <p:spPr>
          <a:xfrm>
            <a:off x="1380217" y="871707"/>
            <a:ext cx="6383566" cy="3186354"/>
          </a:xfrm>
          <a:prstGeom prst="rect">
            <a:avLst/>
          </a:prstGeom>
        </p:spPr>
      </p:pic>
    </p:spTree>
    <p:extLst>
      <p:ext uri="{BB962C8B-B14F-4D97-AF65-F5344CB8AC3E}">
        <p14:creationId xmlns:p14="http://schemas.microsoft.com/office/powerpoint/2010/main" val="1003442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97438F28-6D5C-4F8E-92BC-B3C7BB66AC72}"/>
              </a:ext>
            </a:extLst>
          </p:cNvPr>
          <p:cNvSpPr>
            <a:spLocks noGrp="1"/>
          </p:cNvSpPr>
          <p:nvPr>
            <p:ph type="body" sz="quarter" idx="57"/>
          </p:nvPr>
        </p:nvSpPr>
        <p:spPr>
          <a:xfrm>
            <a:off x="92717" y="568108"/>
            <a:ext cx="8807356" cy="288553"/>
          </a:xfrm>
        </p:spPr>
        <p:txBody>
          <a:bodyPr/>
          <a:lstStyle/>
          <a:p>
            <a:r>
              <a:rPr lang="es-AR" dirty="0"/>
              <a:t>5- Regeneración de A: DEPRESIONADO</a:t>
            </a:r>
          </a:p>
        </p:txBody>
      </p:sp>
      <p:sp>
        <p:nvSpPr>
          <p:cNvPr id="2" name="Marcador de texto 1">
            <a:extLst>
              <a:ext uri="{FF2B5EF4-FFF2-40B4-BE49-F238E27FC236}">
                <a16:creationId xmlns:a16="http://schemas.microsoft.com/office/drawing/2014/main" id="{D00F7C54-E219-4F66-9869-131F71D18310}"/>
              </a:ext>
            </a:extLst>
          </p:cNvPr>
          <p:cNvSpPr>
            <a:spLocks noGrp="1"/>
          </p:cNvSpPr>
          <p:nvPr>
            <p:ph type="body" sz="quarter" idx="56"/>
          </p:nvPr>
        </p:nvSpPr>
        <p:spPr>
          <a:xfrm>
            <a:off x="179512" y="4073328"/>
            <a:ext cx="8360521" cy="884233"/>
          </a:xfrm>
        </p:spPr>
        <p:txBody>
          <a:bodyPr/>
          <a:lstStyle/>
          <a:p>
            <a:pPr marL="0" indent="0">
              <a:buNone/>
            </a:pPr>
            <a:r>
              <a:rPr lang="es-AR" sz="1000" b="0" dirty="0"/>
              <a:t>previo a la regeneración del lecho A se debe reducir la presión del mismo purgando líquido hacia el acumulador de regenerante. La descarga de líquido es por debajo habilitando la válvula de </a:t>
            </a:r>
            <a:r>
              <a:rPr lang="es-AR" sz="1000" b="0" dirty="0" err="1"/>
              <a:t>depresionado</a:t>
            </a:r>
            <a:r>
              <a:rPr lang="es-AR" sz="1000" b="0" dirty="0"/>
              <a:t> en la línea hacia el acumulador de regenerante, se utiliza está línea por ser de menor diámetro y disponer de una reguladora de caudal para asegurar un caída de presión controlada. </a:t>
            </a:r>
          </a:p>
          <a:p>
            <a:pPr marL="0" indent="0">
              <a:buNone/>
            </a:pPr>
            <a:r>
              <a:rPr lang="es-AR" sz="1000" b="0" dirty="0"/>
              <a:t>El lecho A queda cargado con regenerante a baja presión</a:t>
            </a:r>
          </a:p>
        </p:txBody>
      </p:sp>
      <p:pic>
        <p:nvPicPr>
          <p:cNvPr id="5" name="Imagen 4">
            <a:extLst>
              <a:ext uri="{FF2B5EF4-FFF2-40B4-BE49-F238E27FC236}">
                <a16:creationId xmlns:a16="http://schemas.microsoft.com/office/drawing/2014/main" id="{B8D3152A-E9B9-429F-9037-1F9889B3884A}"/>
              </a:ext>
            </a:extLst>
          </p:cNvPr>
          <p:cNvPicPr>
            <a:picLocks noChangeAspect="1"/>
          </p:cNvPicPr>
          <p:nvPr/>
        </p:nvPicPr>
        <p:blipFill>
          <a:blip r:embed="rId2"/>
          <a:stretch>
            <a:fillRect/>
          </a:stretch>
        </p:blipFill>
        <p:spPr>
          <a:xfrm>
            <a:off x="1259632" y="817460"/>
            <a:ext cx="6156684" cy="3001640"/>
          </a:xfrm>
          <a:prstGeom prst="rect">
            <a:avLst/>
          </a:prstGeom>
        </p:spPr>
      </p:pic>
      <p:sp>
        <p:nvSpPr>
          <p:cNvPr id="11" name="Marcador de texto 8">
            <a:extLst>
              <a:ext uri="{FF2B5EF4-FFF2-40B4-BE49-F238E27FC236}">
                <a16:creationId xmlns:a16="http://schemas.microsoft.com/office/drawing/2014/main" id="{A7E3254E-D9C0-4336-839E-22797904F14B}"/>
              </a:ext>
            </a:extLst>
          </p:cNvPr>
          <p:cNvSpPr txBox="1">
            <a:spLocks/>
          </p:cNvSpPr>
          <p:nvPr/>
        </p:nvSpPr>
        <p:spPr>
          <a:xfrm>
            <a:off x="421200" y="149573"/>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a:t>ORU</a:t>
            </a:r>
            <a:endParaRPr lang="es-AR" dirty="0"/>
          </a:p>
        </p:txBody>
      </p:sp>
    </p:spTree>
    <p:extLst>
      <p:ext uri="{BB962C8B-B14F-4D97-AF65-F5344CB8AC3E}">
        <p14:creationId xmlns:p14="http://schemas.microsoft.com/office/powerpoint/2010/main" val="1515454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1D90FF70-452D-4011-A609-9E27B67641DE}"/>
              </a:ext>
            </a:extLst>
          </p:cNvPr>
          <p:cNvSpPr>
            <a:spLocks noGrp="1"/>
          </p:cNvSpPr>
          <p:nvPr>
            <p:ph type="body" sz="quarter" idx="57"/>
          </p:nvPr>
        </p:nvSpPr>
        <p:spPr>
          <a:xfrm>
            <a:off x="168322" y="549452"/>
            <a:ext cx="8807356" cy="288553"/>
          </a:xfrm>
        </p:spPr>
        <p:txBody>
          <a:bodyPr/>
          <a:lstStyle/>
          <a:p>
            <a:r>
              <a:rPr lang="es-AR" dirty="0">
                <a:solidFill>
                  <a:prstClr val="black"/>
                </a:solidFill>
              </a:rPr>
              <a:t>6 - Regeneración de A: PURGA</a:t>
            </a:r>
            <a:endParaRPr lang="es-AR" dirty="0"/>
          </a:p>
        </p:txBody>
      </p:sp>
      <p:sp>
        <p:nvSpPr>
          <p:cNvPr id="2" name="Marcador de texto 1">
            <a:extLst>
              <a:ext uri="{FF2B5EF4-FFF2-40B4-BE49-F238E27FC236}">
                <a16:creationId xmlns:a16="http://schemas.microsoft.com/office/drawing/2014/main" id="{1D1066E7-EEC3-4CAD-B46F-DA39EAB54686}"/>
              </a:ext>
            </a:extLst>
          </p:cNvPr>
          <p:cNvSpPr>
            <a:spLocks noGrp="1"/>
          </p:cNvSpPr>
          <p:nvPr>
            <p:ph type="body" sz="quarter" idx="56"/>
          </p:nvPr>
        </p:nvSpPr>
        <p:spPr>
          <a:xfrm>
            <a:off x="168322" y="3828731"/>
            <a:ext cx="8580142" cy="975267"/>
          </a:xfrm>
        </p:spPr>
        <p:txBody>
          <a:bodyPr/>
          <a:lstStyle/>
          <a:p>
            <a:pPr marL="0" lvl="0" indent="0">
              <a:buNone/>
            </a:pPr>
            <a:r>
              <a:rPr lang="es-AR" b="0" dirty="0">
                <a:solidFill>
                  <a:prstClr val="black"/>
                </a:solidFill>
              </a:rPr>
              <a:t>antes de comenzar la etapa del calentamiento es necesario eliminar las olefinas que pudieran quedar contenidas en los micro poros del catalizador para descartar riesgo de formación de carbón. Esto se hace circulando regenerante vaporizado frío a través del lecho en flujo descendente, el regenerante pasa por el secador, por el vaporizador y por el super calentador pero este último se </a:t>
            </a:r>
            <a:r>
              <a:rPr lang="es-AR" b="0" dirty="0" err="1">
                <a:solidFill>
                  <a:prstClr val="black"/>
                </a:solidFill>
              </a:rPr>
              <a:t>encuenta</a:t>
            </a:r>
            <a:r>
              <a:rPr lang="es-AR" b="0" dirty="0">
                <a:solidFill>
                  <a:prstClr val="black"/>
                </a:solidFill>
              </a:rPr>
              <a:t> apagado. La corriente que sale por la parte inferior se colecta en el acumulador de regenerante donde llega a través de la válvula </a:t>
            </a:r>
            <a:r>
              <a:rPr lang="es-AR" b="0" dirty="0" err="1">
                <a:solidFill>
                  <a:prstClr val="black"/>
                </a:solidFill>
              </a:rPr>
              <a:t>on</a:t>
            </a:r>
            <a:r>
              <a:rPr lang="es-AR" b="0" dirty="0">
                <a:solidFill>
                  <a:prstClr val="black"/>
                </a:solidFill>
              </a:rPr>
              <a:t>-off sin utilizar la línea para despresurizado.</a:t>
            </a:r>
            <a:endParaRPr lang="es-AR" b="0" dirty="0"/>
          </a:p>
        </p:txBody>
      </p:sp>
      <p:pic>
        <p:nvPicPr>
          <p:cNvPr id="8" name="Imagen 7">
            <a:extLst>
              <a:ext uri="{FF2B5EF4-FFF2-40B4-BE49-F238E27FC236}">
                <a16:creationId xmlns:a16="http://schemas.microsoft.com/office/drawing/2014/main" id="{EC1531C7-0804-4ED3-AB52-248FA953AAE6}"/>
              </a:ext>
            </a:extLst>
          </p:cNvPr>
          <p:cNvPicPr>
            <a:picLocks noChangeAspect="1"/>
          </p:cNvPicPr>
          <p:nvPr/>
        </p:nvPicPr>
        <p:blipFill>
          <a:blip r:embed="rId2"/>
          <a:stretch>
            <a:fillRect/>
          </a:stretch>
        </p:blipFill>
        <p:spPr>
          <a:xfrm>
            <a:off x="1619672" y="838005"/>
            <a:ext cx="6075294" cy="2833142"/>
          </a:xfrm>
          <a:prstGeom prst="rect">
            <a:avLst/>
          </a:prstGeom>
        </p:spPr>
      </p:pic>
      <p:sp>
        <p:nvSpPr>
          <p:cNvPr id="9" name="Marcador de texto 8">
            <a:extLst>
              <a:ext uri="{FF2B5EF4-FFF2-40B4-BE49-F238E27FC236}">
                <a16:creationId xmlns:a16="http://schemas.microsoft.com/office/drawing/2014/main" id="{CA0AD045-E05C-4540-ACCD-47F840C0EECE}"/>
              </a:ext>
            </a:extLst>
          </p:cNvPr>
          <p:cNvSpPr txBox="1">
            <a:spLocks/>
          </p:cNvSpPr>
          <p:nvPr/>
        </p:nvSpPr>
        <p:spPr>
          <a:xfrm>
            <a:off x="421200" y="149573"/>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a:t>ORU</a:t>
            </a:r>
            <a:endParaRPr lang="es-AR" dirty="0"/>
          </a:p>
        </p:txBody>
      </p:sp>
    </p:spTree>
    <p:extLst>
      <p:ext uri="{BB962C8B-B14F-4D97-AF65-F5344CB8AC3E}">
        <p14:creationId xmlns:p14="http://schemas.microsoft.com/office/powerpoint/2010/main" val="3253229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A7EC5043-B281-4BA4-BC14-998F7B0227A7}"/>
              </a:ext>
            </a:extLst>
          </p:cNvPr>
          <p:cNvSpPr>
            <a:spLocks noGrp="1"/>
          </p:cNvSpPr>
          <p:nvPr>
            <p:ph type="body" sz="quarter" idx="57"/>
          </p:nvPr>
        </p:nvSpPr>
        <p:spPr/>
        <p:txBody>
          <a:bodyPr/>
          <a:lstStyle/>
          <a:p>
            <a:r>
              <a:rPr lang="es-AR" dirty="0"/>
              <a:t>7 - CALENTAMIENTO:</a:t>
            </a:r>
          </a:p>
        </p:txBody>
      </p:sp>
      <p:sp>
        <p:nvSpPr>
          <p:cNvPr id="2" name="Marcador de texto 1">
            <a:extLst>
              <a:ext uri="{FF2B5EF4-FFF2-40B4-BE49-F238E27FC236}">
                <a16:creationId xmlns:a16="http://schemas.microsoft.com/office/drawing/2014/main" id="{4C2F3D46-AE88-476A-803B-596D25BE4919}"/>
              </a:ext>
            </a:extLst>
          </p:cNvPr>
          <p:cNvSpPr>
            <a:spLocks noGrp="1"/>
          </p:cNvSpPr>
          <p:nvPr>
            <p:ph type="body" sz="quarter" idx="56"/>
          </p:nvPr>
        </p:nvSpPr>
        <p:spPr>
          <a:xfrm>
            <a:off x="323528" y="4277383"/>
            <a:ext cx="8352928" cy="670631"/>
          </a:xfrm>
        </p:spPr>
        <p:txBody>
          <a:bodyPr/>
          <a:lstStyle/>
          <a:p>
            <a:pPr marL="0" indent="0">
              <a:buNone/>
            </a:pPr>
            <a:r>
              <a:rPr lang="es-AR" b="0" dirty="0"/>
              <a:t>El calentamiento se inicia luego de la purga cuando se enciende el calentador y se inicia la rampa de temperatura, el lecho se calienta con flujo descendente de regenerante vaporizado y una vez que se alcanza la temperatura requerida en la salida del lecho se inicia un </a:t>
            </a:r>
            <a:r>
              <a:rPr lang="es-AR" b="0" dirty="0" err="1"/>
              <a:t>timer</a:t>
            </a:r>
            <a:r>
              <a:rPr lang="es-AR" b="0" dirty="0"/>
              <a:t> que corta el calentamiento alcanzado el tiempo deseado.</a:t>
            </a:r>
          </a:p>
          <a:p>
            <a:endParaRPr lang="es-AR" b="0" dirty="0"/>
          </a:p>
        </p:txBody>
      </p:sp>
      <p:pic>
        <p:nvPicPr>
          <p:cNvPr id="5" name="Imagen 4">
            <a:extLst>
              <a:ext uri="{FF2B5EF4-FFF2-40B4-BE49-F238E27FC236}">
                <a16:creationId xmlns:a16="http://schemas.microsoft.com/office/drawing/2014/main" id="{F0806C4A-8129-4ACC-B2A9-29D3CE26EB50}"/>
              </a:ext>
            </a:extLst>
          </p:cNvPr>
          <p:cNvPicPr>
            <a:picLocks noChangeAspect="1"/>
          </p:cNvPicPr>
          <p:nvPr/>
        </p:nvPicPr>
        <p:blipFill>
          <a:blip r:embed="rId2"/>
          <a:stretch>
            <a:fillRect/>
          </a:stretch>
        </p:blipFill>
        <p:spPr>
          <a:xfrm>
            <a:off x="1259632" y="1044901"/>
            <a:ext cx="6316936" cy="3075138"/>
          </a:xfrm>
          <a:prstGeom prst="rect">
            <a:avLst/>
          </a:prstGeom>
        </p:spPr>
      </p:pic>
      <p:sp>
        <p:nvSpPr>
          <p:cNvPr id="9" name="Marcador de texto 8">
            <a:extLst>
              <a:ext uri="{FF2B5EF4-FFF2-40B4-BE49-F238E27FC236}">
                <a16:creationId xmlns:a16="http://schemas.microsoft.com/office/drawing/2014/main" id="{ECCE083A-C798-403C-ACFC-D5B523B267B8}"/>
              </a:ext>
            </a:extLst>
          </p:cNvPr>
          <p:cNvSpPr txBox="1">
            <a:spLocks/>
          </p:cNvSpPr>
          <p:nvPr/>
        </p:nvSpPr>
        <p:spPr>
          <a:xfrm>
            <a:off x="421200" y="149573"/>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a:t>ORU</a:t>
            </a:r>
            <a:endParaRPr lang="es-AR" dirty="0"/>
          </a:p>
        </p:txBody>
      </p:sp>
    </p:spTree>
    <p:extLst>
      <p:ext uri="{BB962C8B-B14F-4D97-AF65-F5344CB8AC3E}">
        <p14:creationId xmlns:p14="http://schemas.microsoft.com/office/powerpoint/2010/main" val="186001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1D48D62F-997A-450C-8F30-E37C547B5D1B}"/>
              </a:ext>
            </a:extLst>
          </p:cNvPr>
          <p:cNvSpPr>
            <a:spLocks noGrp="1"/>
          </p:cNvSpPr>
          <p:nvPr>
            <p:ph type="body" sz="quarter" idx="57"/>
          </p:nvPr>
        </p:nvSpPr>
        <p:spPr>
          <a:xfrm>
            <a:off x="170700" y="503745"/>
            <a:ext cx="8807356" cy="288553"/>
          </a:xfrm>
        </p:spPr>
        <p:txBody>
          <a:bodyPr/>
          <a:lstStyle/>
          <a:p>
            <a:r>
              <a:rPr lang="es-AR" dirty="0"/>
              <a:t>8- Regeneración A: ENFRIAMIENTO</a:t>
            </a:r>
          </a:p>
        </p:txBody>
      </p:sp>
      <p:sp>
        <p:nvSpPr>
          <p:cNvPr id="2" name="Marcador de texto 1">
            <a:extLst>
              <a:ext uri="{FF2B5EF4-FFF2-40B4-BE49-F238E27FC236}">
                <a16:creationId xmlns:a16="http://schemas.microsoft.com/office/drawing/2014/main" id="{D00F7C54-E219-4F66-9869-131F71D18310}"/>
              </a:ext>
            </a:extLst>
          </p:cNvPr>
          <p:cNvSpPr>
            <a:spLocks noGrp="1"/>
          </p:cNvSpPr>
          <p:nvPr>
            <p:ph type="body" sz="quarter" idx="56"/>
          </p:nvPr>
        </p:nvSpPr>
        <p:spPr>
          <a:xfrm>
            <a:off x="170700" y="3808714"/>
            <a:ext cx="8649772" cy="1139300"/>
          </a:xfrm>
        </p:spPr>
        <p:txBody>
          <a:bodyPr/>
          <a:lstStyle/>
          <a:p>
            <a:pPr marL="0" indent="0">
              <a:buNone/>
            </a:pPr>
            <a:r>
              <a:rPr lang="es-AR" b="0" dirty="0"/>
              <a:t>Terminado el calentamiento el controlador habilita el bypass del circuito de secador- vaporizador-calentador enviando regenerante frío directo al absorbedor que terminó la etapa de calentamiento para enfriar el lecho en flujo ascendente. La corriente fría de regenerante se calienta a medida que enfría el lecho para salir caliente por la parte superior y pasar en flujo descendente a través del secador con objeto de regenerar el mismo. Si bien el regenerante tiene agua saturada y en la etapa de enfriamiento se </a:t>
            </a:r>
            <a:r>
              <a:rPr lang="es-AR" b="0" dirty="0" err="1"/>
              <a:t>bypasea</a:t>
            </a:r>
            <a:r>
              <a:rPr lang="es-AR" b="0" dirty="0"/>
              <a:t> el secador, el lecho absorbente actúa reteniendo agua del regenerante en la etapa de enfriamiento por lo que la corriente llega seca para regenerar el secador.</a:t>
            </a:r>
          </a:p>
        </p:txBody>
      </p:sp>
      <p:pic>
        <p:nvPicPr>
          <p:cNvPr id="4" name="Imagen 3">
            <a:extLst>
              <a:ext uri="{FF2B5EF4-FFF2-40B4-BE49-F238E27FC236}">
                <a16:creationId xmlns:a16="http://schemas.microsoft.com/office/drawing/2014/main" id="{84B90E58-0D1D-4421-AD80-7ADEDF8A9B81}"/>
              </a:ext>
            </a:extLst>
          </p:cNvPr>
          <p:cNvPicPr>
            <a:picLocks noChangeAspect="1"/>
          </p:cNvPicPr>
          <p:nvPr/>
        </p:nvPicPr>
        <p:blipFill>
          <a:blip r:embed="rId2"/>
          <a:stretch>
            <a:fillRect/>
          </a:stretch>
        </p:blipFill>
        <p:spPr>
          <a:xfrm>
            <a:off x="1397721" y="792298"/>
            <a:ext cx="6250855" cy="2913578"/>
          </a:xfrm>
          <a:prstGeom prst="rect">
            <a:avLst/>
          </a:prstGeom>
        </p:spPr>
      </p:pic>
      <p:sp>
        <p:nvSpPr>
          <p:cNvPr id="9" name="Marcador de texto 8">
            <a:extLst>
              <a:ext uri="{FF2B5EF4-FFF2-40B4-BE49-F238E27FC236}">
                <a16:creationId xmlns:a16="http://schemas.microsoft.com/office/drawing/2014/main" id="{678B6335-0534-44B8-A531-8BB9B54520F6}"/>
              </a:ext>
            </a:extLst>
          </p:cNvPr>
          <p:cNvSpPr txBox="1">
            <a:spLocks/>
          </p:cNvSpPr>
          <p:nvPr/>
        </p:nvSpPr>
        <p:spPr>
          <a:xfrm>
            <a:off x="421200" y="149573"/>
            <a:ext cx="7913687" cy="261937"/>
          </a:xfrm>
          <a:prstGeom prst="rect">
            <a:avLst/>
          </a:prstGeom>
        </p:spPr>
        <p:txBody>
          <a:bodyPr lIns="0"/>
          <a:lstStyle>
            <a:lvl1pPr marL="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b="1"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a:t>ORU</a:t>
            </a:r>
            <a:endParaRPr lang="es-AR" dirty="0"/>
          </a:p>
        </p:txBody>
      </p:sp>
    </p:spTree>
    <p:extLst>
      <p:ext uri="{BB962C8B-B14F-4D97-AF65-F5344CB8AC3E}">
        <p14:creationId xmlns:p14="http://schemas.microsoft.com/office/powerpoint/2010/main" val="3182401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F3F98C15-A318-4A26-A534-757583C3F07C}"/>
              </a:ext>
            </a:extLst>
          </p:cNvPr>
          <p:cNvSpPr>
            <a:spLocks noGrp="1"/>
          </p:cNvSpPr>
          <p:nvPr>
            <p:ph type="body" sz="quarter" idx="57"/>
          </p:nvPr>
        </p:nvSpPr>
        <p:spPr>
          <a:xfrm>
            <a:off x="170700" y="590403"/>
            <a:ext cx="8807356" cy="288553"/>
          </a:xfrm>
        </p:spPr>
        <p:txBody>
          <a:bodyPr/>
          <a:lstStyle/>
          <a:p>
            <a:r>
              <a:rPr lang="es-AR" dirty="0"/>
              <a:t>9 - ENFRIAMIENTO SECADOR</a:t>
            </a:r>
          </a:p>
        </p:txBody>
      </p:sp>
      <p:sp>
        <p:nvSpPr>
          <p:cNvPr id="2" name="Marcador de texto 1">
            <a:extLst>
              <a:ext uri="{FF2B5EF4-FFF2-40B4-BE49-F238E27FC236}">
                <a16:creationId xmlns:a16="http://schemas.microsoft.com/office/drawing/2014/main" id="{771C628D-8357-4062-AADA-E86962BF3E2D}"/>
              </a:ext>
            </a:extLst>
          </p:cNvPr>
          <p:cNvSpPr>
            <a:spLocks noGrp="1"/>
          </p:cNvSpPr>
          <p:nvPr>
            <p:ph type="body" sz="quarter" idx="56"/>
          </p:nvPr>
        </p:nvSpPr>
        <p:spPr>
          <a:xfrm>
            <a:off x="323528" y="3939682"/>
            <a:ext cx="8654528" cy="1080340"/>
          </a:xfrm>
        </p:spPr>
        <p:txBody>
          <a:bodyPr/>
          <a:lstStyle/>
          <a:p>
            <a:pPr marL="0" lvl="0" indent="0">
              <a:buNone/>
            </a:pPr>
            <a:r>
              <a:rPr lang="es-AR" b="0" dirty="0">
                <a:solidFill>
                  <a:prstClr val="black"/>
                </a:solidFill>
              </a:rPr>
              <a:t>El secador regenerado y caliente debe enfriarse para la nueva etapa de secado para ello se hace circular parte de la corriente de regenerante frío en flujo ascendente a través del mismo y se habilita el bypass del sistema de absorción, retorno directo al acumulador de regenerante, la parte de la corriente que no pasa a través del secador se envía directo al acumulador por el bypass del secador.</a:t>
            </a:r>
          </a:p>
          <a:p>
            <a:pPr marL="0" lvl="0" indent="0">
              <a:buNone/>
            </a:pPr>
            <a:r>
              <a:rPr lang="es-AR" b="0" dirty="0">
                <a:solidFill>
                  <a:prstClr val="black"/>
                </a:solidFill>
              </a:rPr>
              <a:t>El Adsorbedor A queda cargado, a la espera del siguiente cambio.</a:t>
            </a:r>
          </a:p>
          <a:p>
            <a:endParaRPr lang="es-AR" b="0" dirty="0"/>
          </a:p>
        </p:txBody>
      </p:sp>
      <p:pic>
        <p:nvPicPr>
          <p:cNvPr id="5" name="Imagen 4">
            <a:extLst>
              <a:ext uri="{FF2B5EF4-FFF2-40B4-BE49-F238E27FC236}">
                <a16:creationId xmlns:a16="http://schemas.microsoft.com/office/drawing/2014/main" id="{456EC455-E018-499E-80C1-F7D4EF9554E4}"/>
              </a:ext>
            </a:extLst>
          </p:cNvPr>
          <p:cNvPicPr>
            <a:picLocks noChangeAspect="1"/>
          </p:cNvPicPr>
          <p:nvPr/>
        </p:nvPicPr>
        <p:blipFill>
          <a:blip r:embed="rId3"/>
          <a:stretch>
            <a:fillRect/>
          </a:stretch>
        </p:blipFill>
        <p:spPr>
          <a:xfrm>
            <a:off x="1489110" y="878956"/>
            <a:ext cx="6165779" cy="2854756"/>
          </a:xfrm>
          <a:prstGeom prst="rect">
            <a:avLst/>
          </a:prstGeom>
        </p:spPr>
      </p:pic>
    </p:spTree>
    <p:extLst>
      <p:ext uri="{BB962C8B-B14F-4D97-AF65-F5344CB8AC3E}">
        <p14:creationId xmlns:p14="http://schemas.microsoft.com/office/powerpoint/2010/main" val="3662066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916EC85C-A911-414F-93B0-B1B10BE6EE98}"/>
              </a:ext>
            </a:extLst>
          </p:cNvPr>
          <p:cNvSpPr>
            <a:spLocks noGrp="1"/>
          </p:cNvSpPr>
          <p:nvPr>
            <p:ph type="sldNum" sz="quarter" idx="4"/>
          </p:nvPr>
        </p:nvSpPr>
        <p:spPr/>
        <p:txBody>
          <a:bodyPr/>
          <a:lstStyle/>
          <a:p>
            <a:fld id="{5482B5CA-E49D-6744-8292-DFBC6A05FD3C}" type="slidenum">
              <a:rPr lang="en-US" smtClean="0"/>
              <a:pPr/>
              <a:t>38</a:t>
            </a:fld>
            <a:endParaRPr lang="en-US" dirty="0"/>
          </a:p>
        </p:txBody>
      </p:sp>
      <p:sp>
        <p:nvSpPr>
          <p:cNvPr id="5" name="Marcador de texto 4">
            <a:extLst>
              <a:ext uri="{FF2B5EF4-FFF2-40B4-BE49-F238E27FC236}">
                <a16:creationId xmlns:a16="http://schemas.microsoft.com/office/drawing/2014/main" id="{E358178E-3C36-492F-BBD0-B60AA320BA5B}"/>
              </a:ext>
            </a:extLst>
          </p:cNvPr>
          <p:cNvSpPr>
            <a:spLocks noGrp="1"/>
          </p:cNvSpPr>
          <p:nvPr>
            <p:ph type="body" sz="quarter" idx="56"/>
          </p:nvPr>
        </p:nvSpPr>
        <p:spPr/>
        <p:txBody>
          <a:bodyPr/>
          <a:lstStyle/>
          <a:p>
            <a:r>
              <a:rPr lang="es-AR" dirty="0"/>
              <a:t>ALQUILACION</a:t>
            </a:r>
          </a:p>
        </p:txBody>
      </p:sp>
      <p:sp>
        <p:nvSpPr>
          <p:cNvPr id="6" name="Rectangle 53">
            <a:extLst>
              <a:ext uri="{FF2B5EF4-FFF2-40B4-BE49-F238E27FC236}">
                <a16:creationId xmlns:a16="http://schemas.microsoft.com/office/drawing/2014/main" id="{73800439-2E5C-4D3B-9ADE-0D84F98419D9}"/>
              </a:ext>
            </a:extLst>
          </p:cNvPr>
          <p:cNvSpPr>
            <a:spLocks noChangeArrowheads="1"/>
          </p:cNvSpPr>
          <p:nvPr/>
        </p:nvSpPr>
        <p:spPr bwMode="auto">
          <a:xfrm>
            <a:off x="1422797" y="2166938"/>
            <a:ext cx="2429123" cy="7478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0000"/>
                  </a:outerShdw>
                </a:effectLst>
              </a14:hiddenEffects>
            </a:ext>
          </a:extLst>
        </p:spPr>
        <p:txBody>
          <a:bodyPr wrap="square" lIns="0" tIns="0" rIns="0" bIns="0">
            <a:spAutoFit/>
          </a:bodyPr>
          <a:lstStyle>
            <a:lvl1pPr defTabSz="666750">
              <a:lnSpc>
                <a:spcPct val="95000"/>
              </a:lnSpc>
              <a:buChar char="•"/>
              <a:defRPr sz="2200">
                <a:solidFill>
                  <a:schemeClr val="tx1"/>
                </a:solidFill>
                <a:latin typeface="Arial" panose="020B0604020202020204" pitchFamily="34" charset="0"/>
              </a:defRPr>
            </a:lvl1pPr>
            <a:lvl2pPr marL="1511300" indent="-762000" defTabSz="666750">
              <a:lnSpc>
                <a:spcPct val="95000"/>
              </a:lnSpc>
              <a:buChar char="•"/>
              <a:defRPr sz="2200">
                <a:solidFill>
                  <a:schemeClr val="tx1"/>
                </a:solidFill>
                <a:latin typeface="Arial" panose="020B0604020202020204" pitchFamily="34" charset="0"/>
              </a:defRPr>
            </a:lvl2pPr>
            <a:lvl3pPr marL="2387600" indent="-762000" defTabSz="666750">
              <a:lnSpc>
                <a:spcPct val="95000"/>
              </a:lnSpc>
              <a:buChar char="•"/>
              <a:defRPr sz="2200">
                <a:solidFill>
                  <a:schemeClr val="tx1"/>
                </a:solidFill>
                <a:latin typeface="Arial" panose="020B0604020202020204" pitchFamily="34" charset="0"/>
              </a:defRPr>
            </a:lvl3pPr>
            <a:lvl4pPr marL="32639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4pPr>
            <a:lvl5pPr marL="41402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5pPr>
            <a:lvl6pPr marL="45974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50546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55118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59690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a:lnSpc>
                <a:spcPct val="90000"/>
              </a:lnSpc>
              <a:buClr>
                <a:schemeClr val="accent1"/>
              </a:buClr>
              <a:buSzPct val="125000"/>
              <a:buFont typeface="Monotype Sorts" charset="2"/>
              <a:buNone/>
            </a:pPr>
            <a:r>
              <a:rPr lang="en-US" altLang="es-AR" sz="2700" b="1" dirty="0">
                <a:solidFill>
                  <a:srgbClr val="003580"/>
                </a:solidFill>
                <a:ea typeface="ヒラギノ角ゴ Pro W3" pitchFamily="52" charset="-128"/>
              </a:rPr>
              <a:t>UNIDAD DE ALQUILACION</a:t>
            </a:r>
            <a:endParaRPr lang="en-US" altLang="es-AR" sz="2700" b="1" dirty="0">
              <a:solidFill>
                <a:srgbClr val="004080"/>
              </a:solidFill>
              <a:ea typeface="ヒラギノ角ゴ Pro W3" pitchFamily="52" charset="-128"/>
            </a:endParaRPr>
          </a:p>
        </p:txBody>
      </p:sp>
      <p:pic>
        <p:nvPicPr>
          <p:cNvPr id="3" name="Imagen 2" descr="Imagen digital de una ciudad&#10;&#10;Descripción generada automáticamente con confianza media">
            <a:extLst>
              <a:ext uri="{FF2B5EF4-FFF2-40B4-BE49-F238E27FC236}">
                <a16:creationId xmlns:a16="http://schemas.microsoft.com/office/drawing/2014/main" id="{2A0D1C38-C222-43F9-026D-A50C2CAAC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1880" y="26399"/>
            <a:ext cx="3744416" cy="4992554"/>
          </a:xfrm>
          <a:prstGeom prst="rect">
            <a:avLst/>
          </a:prstGeom>
        </p:spPr>
      </p:pic>
    </p:spTree>
    <p:extLst>
      <p:ext uri="{BB962C8B-B14F-4D97-AF65-F5344CB8AC3E}">
        <p14:creationId xmlns:p14="http://schemas.microsoft.com/office/powerpoint/2010/main" val="12010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A150FAB-4194-4899-95DA-C09993FA4317}"/>
              </a:ext>
            </a:extLst>
          </p:cNvPr>
          <p:cNvSpPr>
            <a:spLocks noGrp="1"/>
          </p:cNvSpPr>
          <p:nvPr>
            <p:ph type="body" sz="quarter" idx="57"/>
          </p:nvPr>
        </p:nvSpPr>
        <p:spPr/>
        <p:txBody>
          <a:bodyPr/>
          <a:lstStyle/>
          <a:p>
            <a:r>
              <a:rPr lang="es-AR" dirty="0"/>
              <a:t>Descripción del Proceso</a:t>
            </a:r>
          </a:p>
          <a:p>
            <a:endParaRPr lang="es-AR" dirty="0"/>
          </a:p>
        </p:txBody>
      </p:sp>
      <p:sp>
        <p:nvSpPr>
          <p:cNvPr id="3" name="Marcador de texto 2">
            <a:extLst>
              <a:ext uri="{FF2B5EF4-FFF2-40B4-BE49-F238E27FC236}">
                <a16:creationId xmlns:a16="http://schemas.microsoft.com/office/drawing/2014/main" id="{A1148C98-F5CF-4442-A9C4-895749EBC2F7}"/>
              </a:ext>
            </a:extLst>
          </p:cNvPr>
          <p:cNvSpPr>
            <a:spLocks noGrp="1"/>
          </p:cNvSpPr>
          <p:nvPr>
            <p:ph type="body" sz="quarter" idx="58"/>
          </p:nvPr>
        </p:nvSpPr>
        <p:spPr>
          <a:xfrm>
            <a:off x="170700" y="1072849"/>
            <a:ext cx="8807356" cy="3083077"/>
          </a:xfrm>
        </p:spPr>
        <p:txBody>
          <a:bodyPr/>
          <a:lstStyle/>
          <a:p>
            <a:r>
              <a:rPr lang="es-AR" dirty="0"/>
              <a:t>En la sección reacción de HF-</a:t>
            </a:r>
            <a:r>
              <a:rPr lang="es-AR" dirty="0" err="1"/>
              <a:t>Alkylación</a:t>
            </a:r>
            <a:r>
              <a:rPr lang="es-AR" dirty="0"/>
              <a:t> se produce la combinación de </a:t>
            </a:r>
            <a:r>
              <a:rPr lang="es-AR" dirty="0" err="1"/>
              <a:t>isobutano</a:t>
            </a:r>
            <a:r>
              <a:rPr lang="es-AR" dirty="0"/>
              <a:t> y buteno en presencia del catalizador, ácido fluorhídrico para formar 2,2,4-trimetil pentano o </a:t>
            </a:r>
            <a:r>
              <a:rPr lang="es-AR" dirty="0" err="1"/>
              <a:t>iso</a:t>
            </a:r>
            <a:r>
              <a:rPr lang="es-AR" dirty="0"/>
              <a:t>-octano y sus isómeros que constituyen una nafta 100% </a:t>
            </a:r>
            <a:r>
              <a:rPr lang="es-AR" dirty="0" err="1"/>
              <a:t>isoparafínica</a:t>
            </a:r>
            <a:r>
              <a:rPr lang="es-AR" dirty="0"/>
              <a:t> de alto valor de RON y MON y baja tensión de vapor. </a:t>
            </a:r>
          </a:p>
          <a:p>
            <a:r>
              <a:rPr lang="es-AR" dirty="0"/>
              <a:t>Parte del catalizador liquido saca del circuito y se regenera continuamente para eliminar contaminantes y subproductos formados en la reacción- ASO</a:t>
            </a:r>
          </a:p>
          <a:p>
            <a:r>
              <a:rPr lang="es-AR" dirty="0"/>
              <a:t>La mezcla de Alquilato formado – HF e y butanos que no reaccionaron pasa a la fraccionadora principal que separa los principales componentes</a:t>
            </a:r>
          </a:p>
          <a:p>
            <a:r>
              <a:rPr lang="es-AR" dirty="0"/>
              <a:t>El Alquilato sale por el fondo de la fraccionadora </a:t>
            </a:r>
            <a:r>
              <a:rPr lang="es-AR" dirty="0" err="1"/>
              <a:t>ppal</a:t>
            </a:r>
            <a:r>
              <a:rPr lang="es-AR" dirty="0"/>
              <a:t> y luego de intercambiar calor sale de la planta como producto terminado</a:t>
            </a:r>
          </a:p>
          <a:p>
            <a:r>
              <a:rPr lang="es-AR" dirty="0"/>
              <a:t>El </a:t>
            </a:r>
            <a:r>
              <a:rPr lang="es-AR" dirty="0" err="1"/>
              <a:t>isobutano</a:t>
            </a:r>
            <a:r>
              <a:rPr lang="es-AR" dirty="0"/>
              <a:t> es recirculado nuevamente a la sección de reacción y el producto final, alkylato, es enviado a tanque de almacenamiento. </a:t>
            </a:r>
          </a:p>
          <a:p>
            <a:r>
              <a:rPr lang="es-AR" dirty="0"/>
              <a:t>El propano y normal butano que salen de la fraccionadora principal se rectifican en </a:t>
            </a:r>
            <a:r>
              <a:rPr lang="es-AR" dirty="0" err="1"/>
              <a:t>stripers</a:t>
            </a:r>
            <a:r>
              <a:rPr lang="es-AR" dirty="0"/>
              <a:t> laterales y luego pasan por una sección de neutralización para eliminar cualquier traza de HF que pueda contener</a:t>
            </a:r>
          </a:p>
        </p:txBody>
      </p:sp>
      <p:sp>
        <p:nvSpPr>
          <p:cNvPr id="4" name="Marcador de número de diapositiva 3">
            <a:extLst>
              <a:ext uri="{FF2B5EF4-FFF2-40B4-BE49-F238E27FC236}">
                <a16:creationId xmlns:a16="http://schemas.microsoft.com/office/drawing/2014/main" id="{076FB20F-EC0B-45AC-BBE5-7BB4FDB77072}"/>
              </a:ext>
            </a:extLst>
          </p:cNvPr>
          <p:cNvSpPr>
            <a:spLocks noGrp="1"/>
          </p:cNvSpPr>
          <p:nvPr>
            <p:ph type="sldNum" sz="quarter" idx="4"/>
          </p:nvPr>
        </p:nvSpPr>
        <p:spPr/>
        <p:txBody>
          <a:bodyPr/>
          <a:lstStyle/>
          <a:p>
            <a:fld id="{5482B5CA-E49D-6744-8292-DFBC6A05FD3C}" type="slidenum">
              <a:rPr lang="en-US" smtClean="0"/>
              <a:pPr/>
              <a:t>39</a:t>
            </a:fld>
            <a:endParaRPr lang="en-US" dirty="0"/>
          </a:p>
        </p:txBody>
      </p:sp>
      <p:sp>
        <p:nvSpPr>
          <p:cNvPr id="5" name="Marcador de texto 4">
            <a:extLst>
              <a:ext uri="{FF2B5EF4-FFF2-40B4-BE49-F238E27FC236}">
                <a16:creationId xmlns:a16="http://schemas.microsoft.com/office/drawing/2014/main" id="{CA069BD7-9BC4-4069-AB26-9E023DD4AC6A}"/>
              </a:ext>
            </a:extLst>
          </p:cNvPr>
          <p:cNvSpPr>
            <a:spLocks noGrp="1"/>
          </p:cNvSpPr>
          <p:nvPr>
            <p:ph type="body" sz="quarter" idx="56"/>
          </p:nvPr>
        </p:nvSpPr>
        <p:spPr/>
        <p:txBody>
          <a:bodyPr/>
          <a:lstStyle/>
          <a:p>
            <a:r>
              <a:rPr lang="es-AR" dirty="0"/>
              <a:t>ALQUILACIÓN</a:t>
            </a:r>
          </a:p>
        </p:txBody>
      </p:sp>
    </p:spTree>
    <p:extLst>
      <p:ext uri="{BB962C8B-B14F-4D97-AF65-F5344CB8AC3E}">
        <p14:creationId xmlns:p14="http://schemas.microsoft.com/office/powerpoint/2010/main" val="3990182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7DA4A7-1CCB-5402-23FE-6AEE38314C0F}"/>
              </a:ext>
            </a:extLst>
          </p:cNvPr>
          <p:cNvPicPr>
            <a:picLocks noChangeAspect="1"/>
          </p:cNvPicPr>
          <p:nvPr/>
        </p:nvPicPr>
        <p:blipFill>
          <a:blip r:embed="rId3"/>
          <a:stretch>
            <a:fillRect/>
          </a:stretch>
        </p:blipFill>
        <p:spPr>
          <a:xfrm>
            <a:off x="0" y="581406"/>
            <a:ext cx="9144000" cy="3980688"/>
          </a:xfrm>
          <a:prstGeom prst="rect">
            <a:avLst/>
          </a:prstGeom>
        </p:spPr>
      </p:pic>
      <p:sp>
        <p:nvSpPr>
          <p:cNvPr id="5122" name="Rectangle 53">
            <a:extLst>
              <a:ext uri="{FF2B5EF4-FFF2-40B4-BE49-F238E27FC236}">
                <a16:creationId xmlns:a16="http://schemas.microsoft.com/office/drawing/2014/main" id="{A4EFB261-C24F-4F9A-AA2C-58350EF87583}"/>
              </a:ext>
            </a:extLst>
          </p:cNvPr>
          <p:cNvSpPr>
            <a:spLocks noChangeArrowheads="1"/>
          </p:cNvSpPr>
          <p:nvPr/>
        </p:nvSpPr>
        <p:spPr bwMode="auto">
          <a:xfrm>
            <a:off x="251520" y="771550"/>
            <a:ext cx="5157788" cy="3739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0000"/>
                  </a:outerShdw>
                </a:effectLst>
              </a14:hiddenEffects>
            </a:ext>
          </a:extLst>
        </p:spPr>
        <p:txBody>
          <a:bodyPr wrap="square" lIns="0" tIns="0" rIns="0" bIns="0">
            <a:spAutoFit/>
          </a:bodyPr>
          <a:lstStyle>
            <a:lvl1pPr defTabSz="666750">
              <a:lnSpc>
                <a:spcPct val="95000"/>
              </a:lnSpc>
              <a:buChar char="•"/>
              <a:defRPr sz="2200">
                <a:solidFill>
                  <a:schemeClr val="tx1"/>
                </a:solidFill>
                <a:latin typeface="Arial" panose="020B0604020202020204" pitchFamily="34" charset="0"/>
              </a:defRPr>
            </a:lvl1pPr>
            <a:lvl2pPr marL="1511300" indent="-762000" defTabSz="666750">
              <a:lnSpc>
                <a:spcPct val="95000"/>
              </a:lnSpc>
              <a:buChar char="•"/>
              <a:defRPr sz="2200">
                <a:solidFill>
                  <a:schemeClr val="tx1"/>
                </a:solidFill>
                <a:latin typeface="Arial" panose="020B0604020202020204" pitchFamily="34" charset="0"/>
              </a:defRPr>
            </a:lvl2pPr>
            <a:lvl3pPr marL="2387600" indent="-762000" defTabSz="666750">
              <a:lnSpc>
                <a:spcPct val="95000"/>
              </a:lnSpc>
              <a:buChar char="•"/>
              <a:defRPr sz="2200">
                <a:solidFill>
                  <a:schemeClr val="tx1"/>
                </a:solidFill>
                <a:latin typeface="Arial" panose="020B0604020202020204" pitchFamily="34" charset="0"/>
              </a:defRPr>
            </a:lvl3pPr>
            <a:lvl4pPr marL="32639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4pPr>
            <a:lvl5pPr marL="41402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5pPr>
            <a:lvl6pPr marL="45974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50546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55118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59690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a:lnSpc>
                <a:spcPct val="90000"/>
              </a:lnSpc>
              <a:buClr>
                <a:schemeClr val="accent1"/>
              </a:buClr>
              <a:buSzPct val="125000"/>
              <a:buFont typeface="Monotype Sorts" charset="2"/>
              <a:buNone/>
            </a:pPr>
            <a:r>
              <a:rPr lang="en-US" altLang="es-AR" sz="2700" b="1" dirty="0">
                <a:solidFill>
                  <a:srgbClr val="003580"/>
                </a:solidFill>
                <a:ea typeface="ヒラギノ角ゴ Pro W3" pitchFamily="52" charset="-128"/>
              </a:rPr>
              <a:t>UNIDAD DE ETBE</a:t>
            </a:r>
            <a:r>
              <a:rPr lang="en-US" altLang="es-AR" sz="2700" b="1" dirty="0">
                <a:solidFill>
                  <a:srgbClr val="004080"/>
                </a:solidFill>
                <a:ea typeface="ヒラギノ角ゴ Pro W3" pitchFamily="52" charset="-128"/>
              </a:rPr>
              <a:t> </a:t>
            </a:r>
          </a:p>
        </p:txBody>
      </p:sp>
      <p:sp>
        <p:nvSpPr>
          <p:cNvPr id="2" name="Marcador de texto 1">
            <a:extLst>
              <a:ext uri="{FF2B5EF4-FFF2-40B4-BE49-F238E27FC236}">
                <a16:creationId xmlns:a16="http://schemas.microsoft.com/office/drawing/2014/main" id="{538A3004-593F-430E-8B02-0B3061FBE32C}"/>
              </a:ext>
            </a:extLst>
          </p:cNvPr>
          <p:cNvSpPr>
            <a:spLocks noGrp="1"/>
          </p:cNvSpPr>
          <p:nvPr>
            <p:ph type="body" sz="quarter" idx="56"/>
          </p:nvPr>
        </p:nvSpPr>
        <p:spPr/>
        <p:txBody>
          <a:bodyPr/>
          <a:lstStyle/>
          <a:p>
            <a:endParaRPr lang="es-AR"/>
          </a:p>
        </p:txBody>
      </p:sp>
    </p:spTree>
    <p:extLst>
      <p:ext uri="{BB962C8B-B14F-4D97-AF65-F5344CB8AC3E}">
        <p14:creationId xmlns:p14="http://schemas.microsoft.com/office/powerpoint/2010/main" val="2226791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128067F8-F566-329B-9950-D89B16A2BE03}"/>
              </a:ext>
            </a:extLst>
          </p:cNvPr>
          <p:cNvSpPr>
            <a:spLocks noGrp="1"/>
          </p:cNvSpPr>
          <p:nvPr>
            <p:ph type="body" sz="quarter" idx="57"/>
          </p:nvPr>
        </p:nvSpPr>
        <p:spPr/>
        <p:txBody>
          <a:bodyPr/>
          <a:lstStyle/>
          <a:p>
            <a:r>
              <a:rPr lang="es-AR"/>
              <a:t>HF Seguridad</a:t>
            </a:r>
            <a:endParaRPr lang="es-AR" dirty="0"/>
          </a:p>
        </p:txBody>
      </p:sp>
      <p:sp>
        <p:nvSpPr>
          <p:cNvPr id="3" name="Marcador de texto 2">
            <a:extLst>
              <a:ext uri="{FF2B5EF4-FFF2-40B4-BE49-F238E27FC236}">
                <a16:creationId xmlns:a16="http://schemas.microsoft.com/office/drawing/2014/main" id="{FA033FF8-0A5D-12D0-AFFB-8E448603D9FB}"/>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50A4882E-6324-22C4-4977-9E981FEED0D4}"/>
              </a:ext>
            </a:extLst>
          </p:cNvPr>
          <p:cNvSpPr>
            <a:spLocks noGrp="1"/>
          </p:cNvSpPr>
          <p:nvPr>
            <p:ph type="sldNum" sz="quarter" idx="4"/>
          </p:nvPr>
        </p:nvSpPr>
        <p:spPr/>
        <p:txBody>
          <a:bodyPr/>
          <a:lstStyle/>
          <a:p>
            <a:fld id="{5482B5CA-E49D-6744-8292-DFBC6A05FD3C}" type="slidenum">
              <a:rPr lang="en-US" smtClean="0"/>
              <a:pPr/>
              <a:t>40</a:t>
            </a:fld>
            <a:endParaRPr lang="en-US" dirty="0"/>
          </a:p>
        </p:txBody>
      </p:sp>
      <p:sp>
        <p:nvSpPr>
          <p:cNvPr id="5" name="Marcador de texto 4">
            <a:extLst>
              <a:ext uri="{FF2B5EF4-FFF2-40B4-BE49-F238E27FC236}">
                <a16:creationId xmlns:a16="http://schemas.microsoft.com/office/drawing/2014/main" id="{4E99042C-1D44-D640-415E-6308E9FFA6CC}"/>
              </a:ext>
            </a:extLst>
          </p:cNvPr>
          <p:cNvSpPr>
            <a:spLocks noGrp="1"/>
          </p:cNvSpPr>
          <p:nvPr>
            <p:ph type="body" sz="quarter" idx="56"/>
          </p:nvPr>
        </p:nvSpPr>
        <p:spPr/>
        <p:txBody>
          <a:bodyPr/>
          <a:lstStyle/>
          <a:p>
            <a:endParaRPr lang="es-AR"/>
          </a:p>
        </p:txBody>
      </p:sp>
      <p:pic>
        <p:nvPicPr>
          <p:cNvPr id="7" name="Imagen 6" descr="Imagen que contiene interior, hombre, tabla, perro&#10;&#10;Descripción generada automáticamente">
            <a:hlinkClick r:id="rId2"/>
            <a:extLst>
              <a:ext uri="{FF2B5EF4-FFF2-40B4-BE49-F238E27FC236}">
                <a16:creationId xmlns:a16="http://schemas.microsoft.com/office/drawing/2014/main" id="{A659B709-6172-3A2A-B9BB-17C159F4E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1133" y="1457490"/>
            <a:ext cx="3443416" cy="2582562"/>
          </a:xfrm>
          <a:prstGeom prst="rect">
            <a:avLst/>
          </a:prstGeom>
        </p:spPr>
      </p:pic>
      <p:graphicFrame>
        <p:nvGraphicFramePr>
          <p:cNvPr id="6" name="Objeto 5">
            <a:hlinkClick r:id="" action="ppaction://ole?verb=0"/>
            <a:extLst>
              <a:ext uri="{FF2B5EF4-FFF2-40B4-BE49-F238E27FC236}">
                <a16:creationId xmlns:a16="http://schemas.microsoft.com/office/drawing/2014/main" id="{5525B471-5338-21DF-6DBD-24D093DFFB9B}"/>
              </a:ext>
            </a:extLst>
          </p:cNvPr>
          <p:cNvGraphicFramePr>
            <a:graphicFrameLocks noChangeAspect="1"/>
          </p:cNvGraphicFramePr>
          <p:nvPr>
            <p:extLst>
              <p:ext uri="{D42A27DB-BD31-4B8C-83A1-F6EECF244321}">
                <p14:modId xmlns:p14="http://schemas.microsoft.com/office/powerpoint/2010/main" val="137731176"/>
              </p:ext>
            </p:extLst>
          </p:nvPr>
        </p:nvGraphicFramePr>
        <p:xfrm>
          <a:off x="4106048" y="907938"/>
          <a:ext cx="4572000" cy="3429000"/>
        </p:xfrm>
        <a:graphic>
          <a:graphicData uri="http://schemas.openxmlformats.org/presentationml/2006/ole">
            <mc:AlternateContent xmlns:mc="http://schemas.openxmlformats.org/markup-compatibility/2006">
              <mc:Choice xmlns:v="urn:schemas-microsoft-com:vml" Requires="v">
                <p:oleObj name="Presentation" r:id="rId4" imgW="4572042" imgH="3429229" progId="PowerPoint.Show.8">
                  <p:embed/>
                </p:oleObj>
              </mc:Choice>
              <mc:Fallback>
                <p:oleObj name="Presentation" r:id="rId4" imgW="4572042" imgH="3429229" progId="PowerPoint.Show.8">
                  <p:embed/>
                  <p:pic>
                    <p:nvPicPr>
                      <p:cNvPr id="6" name="Objeto 5">
                        <a:hlinkClick r:id="" action="ppaction://ole?verb=0"/>
                        <a:extLst>
                          <a:ext uri="{FF2B5EF4-FFF2-40B4-BE49-F238E27FC236}">
                            <a16:creationId xmlns:a16="http://schemas.microsoft.com/office/drawing/2014/main" id="{5525B471-5338-21DF-6DBD-24D093DFFB9B}"/>
                          </a:ext>
                        </a:extLst>
                      </p:cNvPr>
                      <p:cNvPicPr/>
                      <p:nvPr/>
                    </p:nvPicPr>
                    <p:blipFill>
                      <a:blip r:embed="rId5"/>
                      <a:stretch>
                        <a:fillRect/>
                      </a:stretch>
                    </p:blipFill>
                    <p:spPr>
                      <a:xfrm>
                        <a:off x="4106048" y="907938"/>
                        <a:ext cx="4572000" cy="3429000"/>
                      </a:xfrm>
                      <a:prstGeom prst="rect">
                        <a:avLst/>
                      </a:prstGeom>
                    </p:spPr>
                  </p:pic>
                </p:oleObj>
              </mc:Fallback>
            </mc:AlternateContent>
          </a:graphicData>
        </a:graphic>
      </p:graphicFrame>
    </p:spTree>
    <p:extLst>
      <p:ext uri="{BB962C8B-B14F-4D97-AF65-F5344CB8AC3E}">
        <p14:creationId xmlns:p14="http://schemas.microsoft.com/office/powerpoint/2010/main" val="3400119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7159594-051A-70BA-3F25-4443C0D19A31}"/>
              </a:ext>
            </a:extLst>
          </p:cNvPr>
          <p:cNvSpPr>
            <a:spLocks noGrp="1"/>
          </p:cNvSpPr>
          <p:nvPr>
            <p:ph type="body" sz="quarter" idx="57"/>
          </p:nvPr>
        </p:nvSpPr>
        <p:spPr/>
        <p:txBody>
          <a:bodyPr/>
          <a:lstStyle/>
          <a:p>
            <a:r>
              <a:rPr lang="es-AR" dirty="0"/>
              <a:t>Sistema de mitigación</a:t>
            </a:r>
          </a:p>
        </p:txBody>
      </p:sp>
      <p:sp>
        <p:nvSpPr>
          <p:cNvPr id="3" name="Marcador de texto 2">
            <a:extLst>
              <a:ext uri="{FF2B5EF4-FFF2-40B4-BE49-F238E27FC236}">
                <a16:creationId xmlns:a16="http://schemas.microsoft.com/office/drawing/2014/main" id="{6BF87F3E-2100-0C10-C0BB-FF508FCB86CC}"/>
              </a:ext>
            </a:extLst>
          </p:cNvPr>
          <p:cNvSpPr>
            <a:spLocks noGrp="1"/>
          </p:cNvSpPr>
          <p:nvPr>
            <p:ph type="body" sz="quarter" idx="58"/>
          </p:nvPr>
        </p:nvSpPr>
        <p:spPr/>
        <p:txBody>
          <a:bodyPr/>
          <a:lstStyle/>
          <a:p>
            <a:endParaRPr lang="es-AR" dirty="0"/>
          </a:p>
        </p:txBody>
      </p:sp>
      <p:sp>
        <p:nvSpPr>
          <p:cNvPr id="4" name="Marcador de número de diapositiva 3">
            <a:extLst>
              <a:ext uri="{FF2B5EF4-FFF2-40B4-BE49-F238E27FC236}">
                <a16:creationId xmlns:a16="http://schemas.microsoft.com/office/drawing/2014/main" id="{79F2FD3A-B0A5-5C0B-B623-5251E979F906}"/>
              </a:ext>
            </a:extLst>
          </p:cNvPr>
          <p:cNvSpPr>
            <a:spLocks noGrp="1"/>
          </p:cNvSpPr>
          <p:nvPr>
            <p:ph type="sldNum" sz="quarter" idx="4"/>
          </p:nvPr>
        </p:nvSpPr>
        <p:spPr/>
        <p:txBody>
          <a:bodyPr/>
          <a:lstStyle/>
          <a:p>
            <a:fld id="{5482B5CA-E49D-6744-8292-DFBC6A05FD3C}" type="slidenum">
              <a:rPr lang="en-US" smtClean="0"/>
              <a:pPr/>
              <a:t>41</a:t>
            </a:fld>
            <a:endParaRPr lang="en-US" dirty="0"/>
          </a:p>
        </p:txBody>
      </p:sp>
      <p:sp>
        <p:nvSpPr>
          <p:cNvPr id="5" name="Marcador de texto 4">
            <a:extLst>
              <a:ext uri="{FF2B5EF4-FFF2-40B4-BE49-F238E27FC236}">
                <a16:creationId xmlns:a16="http://schemas.microsoft.com/office/drawing/2014/main" id="{80EEA8E2-85E0-8AE5-1BE6-734FBC6E47C5}"/>
              </a:ext>
            </a:extLst>
          </p:cNvPr>
          <p:cNvSpPr>
            <a:spLocks noGrp="1"/>
          </p:cNvSpPr>
          <p:nvPr>
            <p:ph type="body" sz="quarter" idx="56"/>
          </p:nvPr>
        </p:nvSpPr>
        <p:spPr/>
        <p:txBody>
          <a:bodyPr/>
          <a:lstStyle/>
          <a:p>
            <a:endParaRPr lang="es-AR"/>
          </a:p>
        </p:txBody>
      </p:sp>
      <p:pic>
        <p:nvPicPr>
          <p:cNvPr id="7" name="Imagen 6">
            <a:extLst>
              <a:ext uri="{FF2B5EF4-FFF2-40B4-BE49-F238E27FC236}">
                <a16:creationId xmlns:a16="http://schemas.microsoft.com/office/drawing/2014/main" id="{4BDA37F9-F8CB-0FA7-51A0-BB37535330A7}"/>
              </a:ext>
            </a:extLst>
          </p:cNvPr>
          <p:cNvPicPr>
            <a:picLocks noChangeAspect="1"/>
          </p:cNvPicPr>
          <p:nvPr/>
        </p:nvPicPr>
        <p:blipFill>
          <a:blip r:embed="rId2"/>
          <a:stretch>
            <a:fillRect/>
          </a:stretch>
        </p:blipFill>
        <p:spPr>
          <a:xfrm rot="5400000">
            <a:off x="4118216" y="687689"/>
            <a:ext cx="4826684" cy="3631084"/>
          </a:xfrm>
          <a:prstGeom prst="rect">
            <a:avLst/>
          </a:prstGeom>
        </p:spPr>
      </p:pic>
      <p:pic>
        <p:nvPicPr>
          <p:cNvPr id="9" name="Imagen 8">
            <a:extLst>
              <a:ext uri="{FF2B5EF4-FFF2-40B4-BE49-F238E27FC236}">
                <a16:creationId xmlns:a16="http://schemas.microsoft.com/office/drawing/2014/main" id="{E4CB2207-E1F2-B1F7-CC2C-AAC011183C4E}"/>
              </a:ext>
            </a:extLst>
          </p:cNvPr>
          <p:cNvPicPr>
            <a:picLocks noChangeAspect="1"/>
          </p:cNvPicPr>
          <p:nvPr/>
        </p:nvPicPr>
        <p:blipFill>
          <a:blip r:embed="rId3"/>
          <a:stretch>
            <a:fillRect/>
          </a:stretch>
        </p:blipFill>
        <p:spPr>
          <a:xfrm>
            <a:off x="899592" y="1072849"/>
            <a:ext cx="2710640" cy="3553627"/>
          </a:xfrm>
          <a:prstGeom prst="rect">
            <a:avLst/>
          </a:prstGeom>
        </p:spPr>
      </p:pic>
    </p:spTree>
    <p:extLst>
      <p:ext uri="{BB962C8B-B14F-4D97-AF65-F5344CB8AC3E}">
        <p14:creationId xmlns:p14="http://schemas.microsoft.com/office/powerpoint/2010/main" val="1338624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E2297B-7FBB-747E-62C0-8638747D49A2}"/>
              </a:ext>
            </a:extLst>
          </p:cNvPr>
          <p:cNvSpPr>
            <a:spLocks noGrp="1"/>
          </p:cNvSpPr>
          <p:nvPr>
            <p:ph type="body" sz="quarter" idx="57"/>
          </p:nvPr>
        </p:nvSpPr>
        <p:spPr/>
        <p:txBody>
          <a:bodyPr/>
          <a:lstStyle/>
          <a:p>
            <a:r>
              <a:rPr lang="es-AR" dirty="0"/>
              <a:t>Esquema de la unidad</a:t>
            </a:r>
          </a:p>
        </p:txBody>
      </p:sp>
      <p:sp>
        <p:nvSpPr>
          <p:cNvPr id="3" name="Marcador de texto 2">
            <a:extLst>
              <a:ext uri="{FF2B5EF4-FFF2-40B4-BE49-F238E27FC236}">
                <a16:creationId xmlns:a16="http://schemas.microsoft.com/office/drawing/2014/main" id="{F74A29BC-F233-95BA-3F6C-9BDE9F5C5D93}"/>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9B5D03AA-9045-307D-21AA-9685371DBD96}"/>
              </a:ext>
            </a:extLst>
          </p:cNvPr>
          <p:cNvSpPr>
            <a:spLocks noGrp="1"/>
          </p:cNvSpPr>
          <p:nvPr>
            <p:ph type="sldNum" sz="quarter" idx="4"/>
          </p:nvPr>
        </p:nvSpPr>
        <p:spPr/>
        <p:txBody>
          <a:bodyPr/>
          <a:lstStyle/>
          <a:p>
            <a:fld id="{5482B5CA-E49D-6744-8292-DFBC6A05FD3C}" type="slidenum">
              <a:rPr lang="en-US" smtClean="0"/>
              <a:pPr/>
              <a:t>42</a:t>
            </a:fld>
            <a:endParaRPr lang="en-US" dirty="0"/>
          </a:p>
        </p:txBody>
      </p:sp>
      <p:sp>
        <p:nvSpPr>
          <p:cNvPr id="5" name="Marcador de texto 4">
            <a:extLst>
              <a:ext uri="{FF2B5EF4-FFF2-40B4-BE49-F238E27FC236}">
                <a16:creationId xmlns:a16="http://schemas.microsoft.com/office/drawing/2014/main" id="{0AD8CACC-B3C0-09C3-FEA8-F995ECC72BB6}"/>
              </a:ext>
            </a:extLst>
          </p:cNvPr>
          <p:cNvSpPr>
            <a:spLocks noGrp="1"/>
          </p:cNvSpPr>
          <p:nvPr>
            <p:ph type="body" sz="quarter" idx="56"/>
          </p:nvPr>
        </p:nvSpPr>
        <p:spPr/>
        <p:txBody>
          <a:bodyPr/>
          <a:lstStyle/>
          <a:p>
            <a:r>
              <a:rPr lang="es-AR" dirty="0"/>
              <a:t>ALQUILACION</a:t>
            </a:r>
          </a:p>
          <a:p>
            <a:endParaRPr lang="es-AR" dirty="0"/>
          </a:p>
        </p:txBody>
      </p:sp>
      <p:pic>
        <p:nvPicPr>
          <p:cNvPr id="6" name="Imagen 5">
            <a:extLst>
              <a:ext uri="{FF2B5EF4-FFF2-40B4-BE49-F238E27FC236}">
                <a16:creationId xmlns:a16="http://schemas.microsoft.com/office/drawing/2014/main" id="{4B0779F5-2B0D-83B1-5728-B60F1328114C}"/>
              </a:ext>
            </a:extLst>
          </p:cNvPr>
          <p:cNvPicPr>
            <a:picLocks noChangeAspect="1"/>
          </p:cNvPicPr>
          <p:nvPr/>
        </p:nvPicPr>
        <p:blipFill>
          <a:blip r:embed="rId2"/>
          <a:stretch>
            <a:fillRect/>
          </a:stretch>
        </p:blipFill>
        <p:spPr>
          <a:xfrm>
            <a:off x="171669" y="1072849"/>
            <a:ext cx="8722800" cy="2808742"/>
          </a:xfrm>
          <a:prstGeom prst="rect">
            <a:avLst/>
          </a:prstGeom>
        </p:spPr>
      </p:pic>
      <p:sp>
        <p:nvSpPr>
          <p:cNvPr id="11" name="Rectángulo 10">
            <a:extLst>
              <a:ext uri="{FF2B5EF4-FFF2-40B4-BE49-F238E27FC236}">
                <a16:creationId xmlns:a16="http://schemas.microsoft.com/office/drawing/2014/main" id="{47905EA0-3E4D-2A5B-72C0-0FFD699279B2}"/>
              </a:ext>
            </a:extLst>
          </p:cNvPr>
          <p:cNvSpPr/>
          <p:nvPr/>
        </p:nvSpPr>
        <p:spPr>
          <a:xfrm>
            <a:off x="6588224" y="4161412"/>
            <a:ext cx="1872208" cy="338554"/>
          </a:xfrm>
          <a:prstGeom prst="rect">
            <a:avLst/>
          </a:prstGeom>
          <a:solidFill>
            <a:schemeClr val="accent2">
              <a:lumMod val="75000"/>
            </a:schemeClr>
          </a:solidFill>
        </p:spPr>
        <p:txBody>
          <a:bodyPr wrap="square">
            <a:spAutoFit/>
          </a:bodyPr>
          <a:lstStyle/>
          <a:p>
            <a:r>
              <a:rPr lang="es-AR" sz="1600" dirty="0">
                <a:solidFill>
                  <a:schemeClr val="bg1"/>
                </a:solidFill>
              </a:rPr>
              <a:t>Fraccionamiento</a:t>
            </a:r>
          </a:p>
        </p:txBody>
      </p:sp>
      <p:sp>
        <p:nvSpPr>
          <p:cNvPr id="13" name="Rectángulo 12">
            <a:extLst>
              <a:ext uri="{FF2B5EF4-FFF2-40B4-BE49-F238E27FC236}">
                <a16:creationId xmlns:a16="http://schemas.microsoft.com/office/drawing/2014/main" id="{FFD337F0-E189-D6E0-94A5-CECD42279229}"/>
              </a:ext>
            </a:extLst>
          </p:cNvPr>
          <p:cNvSpPr/>
          <p:nvPr/>
        </p:nvSpPr>
        <p:spPr>
          <a:xfrm>
            <a:off x="1043608" y="4161412"/>
            <a:ext cx="1146468" cy="369332"/>
          </a:xfrm>
          <a:prstGeom prst="rect">
            <a:avLst/>
          </a:prstGeom>
          <a:solidFill>
            <a:schemeClr val="accent3">
              <a:lumMod val="50000"/>
            </a:schemeClr>
          </a:solidFill>
        </p:spPr>
        <p:txBody>
          <a:bodyPr wrap="none">
            <a:spAutoFit/>
          </a:bodyPr>
          <a:lstStyle/>
          <a:p>
            <a:r>
              <a:rPr lang="es-AR" dirty="0">
                <a:solidFill>
                  <a:schemeClr val="bg1"/>
                </a:solidFill>
              </a:rPr>
              <a:t>Reacción</a:t>
            </a:r>
            <a:endParaRPr lang="es-AR" dirty="0"/>
          </a:p>
        </p:txBody>
      </p:sp>
      <p:sp>
        <p:nvSpPr>
          <p:cNvPr id="15" name="Rectángulo 14">
            <a:extLst>
              <a:ext uri="{FF2B5EF4-FFF2-40B4-BE49-F238E27FC236}">
                <a16:creationId xmlns:a16="http://schemas.microsoft.com/office/drawing/2014/main" id="{A5679BBF-35CD-BD50-7C55-FB3503FE4EEB}"/>
              </a:ext>
            </a:extLst>
          </p:cNvPr>
          <p:cNvSpPr/>
          <p:nvPr/>
        </p:nvSpPr>
        <p:spPr>
          <a:xfrm>
            <a:off x="3491880" y="4179910"/>
            <a:ext cx="1441420" cy="369332"/>
          </a:xfrm>
          <a:prstGeom prst="rect">
            <a:avLst/>
          </a:prstGeom>
          <a:solidFill>
            <a:srgbClr val="005FB5"/>
          </a:solidFill>
        </p:spPr>
        <p:txBody>
          <a:bodyPr wrap="none">
            <a:spAutoFit/>
          </a:bodyPr>
          <a:lstStyle/>
          <a:p>
            <a:r>
              <a:rPr lang="es-AR" dirty="0">
                <a:solidFill>
                  <a:schemeClr val="bg1"/>
                </a:solidFill>
              </a:rPr>
              <a:t>Purificación</a:t>
            </a:r>
            <a:r>
              <a:rPr lang="es-AR" dirty="0"/>
              <a:t> </a:t>
            </a:r>
          </a:p>
        </p:txBody>
      </p:sp>
    </p:spTree>
    <p:extLst>
      <p:ext uri="{BB962C8B-B14F-4D97-AF65-F5344CB8AC3E}">
        <p14:creationId xmlns:p14="http://schemas.microsoft.com/office/powerpoint/2010/main" val="25388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E2297B-7FBB-747E-62C0-8638747D49A2}"/>
              </a:ext>
            </a:extLst>
          </p:cNvPr>
          <p:cNvSpPr>
            <a:spLocks noGrp="1"/>
          </p:cNvSpPr>
          <p:nvPr>
            <p:ph type="body" sz="quarter" idx="57"/>
          </p:nvPr>
        </p:nvSpPr>
        <p:spPr/>
        <p:txBody>
          <a:bodyPr/>
          <a:lstStyle/>
          <a:p>
            <a:r>
              <a:rPr lang="es-AR" dirty="0"/>
              <a:t>Esquema de la unidad</a:t>
            </a:r>
          </a:p>
        </p:txBody>
      </p:sp>
      <p:sp>
        <p:nvSpPr>
          <p:cNvPr id="3" name="Marcador de texto 2">
            <a:extLst>
              <a:ext uri="{FF2B5EF4-FFF2-40B4-BE49-F238E27FC236}">
                <a16:creationId xmlns:a16="http://schemas.microsoft.com/office/drawing/2014/main" id="{F74A29BC-F233-95BA-3F6C-9BDE9F5C5D93}"/>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9B5D03AA-9045-307D-21AA-9685371DBD96}"/>
              </a:ext>
            </a:extLst>
          </p:cNvPr>
          <p:cNvSpPr>
            <a:spLocks noGrp="1"/>
          </p:cNvSpPr>
          <p:nvPr>
            <p:ph type="sldNum" sz="quarter" idx="4"/>
          </p:nvPr>
        </p:nvSpPr>
        <p:spPr/>
        <p:txBody>
          <a:bodyPr/>
          <a:lstStyle/>
          <a:p>
            <a:fld id="{5482B5CA-E49D-6744-8292-DFBC6A05FD3C}" type="slidenum">
              <a:rPr lang="en-US" smtClean="0"/>
              <a:pPr/>
              <a:t>43</a:t>
            </a:fld>
            <a:endParaRPr lang="en-US" dirty="0"/>
          </a:p>
        </p:txBody>
      </p:sp>
      <p:sp>
        <p:nvSpPr>
          <p:cNvPr id="5" name="Marcador de texto 4">
            <a:extLst>
              <a:ext uri="{FF2B5EF4-FFF2-40B4-BE49-F238E27FC236}">
                <a16:creationId xmlns:a16="http://schemas.microsoft.com/office/drawing/2014/main" id="{0AD8CACC-B3C0-09C3-FEA8-F995ECC72BB6}"/>
              </a:ext>
            </a:extLst>
          </p:cNvPr>
          <p:cNvSpPr>
            <a:spLocks noGrp="1"/>
          </p:cNvSpPr>
          <p:nvPr>
            <p:ph type="body" sz="quarter" idx="56"/>
          </p:nvPr>
        </p:nvSpPr>
        <p:spPr/>
        <p:txBody>
          <a:bodyPr/>
          <a:lstStyle/>
          <a:p>
            <a:r>
              <a:rPr lang="es-AR" dirty="0"/>
              <a:t>ALQUILACION</a:t>
            </a:r>
          </a:p>
          <a:p>
            <a:endParaRPr lang="es-AR" dirty="0"/>
          </a:p>
        </p:txBody>
      </p:sp>
      <p:pic>
        <p:nvPicPr>
          <p:cNvPr id="6" name="Imagen 5">
            <a:extLst>
              <a:ext uri="{FF2B5EF4-FFF2-40B4-BE49-F238E27FC236}">
                <a16:creationId xmlns:a16="http://schemas.microsoft.com/office/drawing/2014/main" id="{4B0779F5-2B0D-83B1-5728-B60F1328114C}"/>
              </a:ext>
            </a:extLst>
          </p:cNvPr>
          <p:cNvPicPr>
            <a:picLocks noChangeAspect="1"/>
          </p:cNvPicPr>
          <p:nvPr/>
        </p:nvPicPr>
        <p:blipFill>
          <a:blip r:embed="rId2"/>
          <a:stretch>
            <a:fillRect/>
          </a:stretch>
        </p:blipFill>
        <p:spPr>
          <a:xfrm>
            <a:off x="165944" y="1072849"/>
            <a:ext cx="8722800" cy="2808742"/>
          </a:xfrm>
          <a:prstGeom prst="rect">
            <a:avLst/>
          </a:prstGeom>
        </p:spPr>
      </p:pic>
      <p:sp>
        <p:nvSpPr>
          <p:cNvPr id="12" name="Rectángulo: esquinas redondeadas 11">
            <a:extLst>
              <a:ext uri="{FF2B5EF4-FFF2-40B4-BE49-F238E27FC236}">
                <a16:creationId xmlns:a16="http://schemas.microsoft.com/office/drawing/2014/main" id="{47680643-338B-96F5-598B-AE6086C0B42B}"/>
              </a:ext>
            </a:extLst>
          </p:cNvPr>
          <p:cNvSpPr/>
          <p:nvPr/>
        </p:nvSpPr>
        <p:spPr>
          <a:xfrm>
            <a:off x="0" y="771550"/>
            <a:ext cx="2938811" cy="3519841"/>
          </a:xfrm>
          <a:prstGeom prst="roundRect">
            <a:avLst>
              <a:gd name="adj" fmla="val 6206"/>
            </a:avLst>
          </a:prstGeom>
          <a:solidFill>
            <a:schemeClr val="accent3">
              <a:lumMod val="20000"/>
              <a:lumOff val="80000"/>
              <a:alpha val="4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AR" dirty="0"/>
          </a:p>
        </p:txBody>
      </p:sp>
      <p:sp>
        <p:nvSpPr>
          <p:cNvPr id="13" name="Rectángulo 12">
            <a:extLst>
              <a:ext uri="{FF2B5EF4-FFF2-40B4-BE49-F238E27FC236}">
                <a16:creationId xmlns:a16="http://schemas.microsoft.com/office/drawing/2014/main" id="{FFD337F0-E189-D6E0-94A5-CECD42279229}"/>
              </a:ext>
            </a:extLst>
          </p:cNvPr>
          <p:cNvSpPr/>
          <p:nvPr/>
        </p:nvSpPr>
        <p:spPr>
          <a:xfrm>
            <a:off x="539552" y="4364576"/>
            <a:ext cx="1146468" cy="369332"/>
          </a:xfrm>
          <a:prstGeom prst="rect">
            <a:avLst/>
          </a:prstGeom>
          <a:solidFill>
            <a:schemeClr val="accent3">
              <a:lumMod val="50000"/>
            </a:schemeClr>
          </a:solidFill>
        </p:spPr>
        <p:txBody>
          <a:bodyPr wrap="none">
            <a:spAutoFit/>
          </a:bodyPr>
          <a:lstStyle/>
          <a:p>
            <a:r>
              <a:rPr lang="es-AR" dirty="0">
                <a:solidFill>
                  <a:schemeClr val="bg1"/>
                </a:solidFill>
              </a:rPr>
              <a:t>Reacción</a:t>
            </a:r>
            <a:endParaRPr lang="es-AR" dirty="0"/>
          </a:p>
        </p:txBody>
      </p:sp>
    </p:spTree>
    <p:extLst>
      <p:ext uri="{BB962C8B-B14F-4D97-AF65-F5344CB8AC3E}">
        <p14:creationId xmlns:p14="http://schemas.microsoft.com/office/powerpoint/2010/main" val="116399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5AF6D3D-D504-8E97-50D6-DDAF4F6419E1}"/>
              </a:ext>
            </a:extLst>
          </p:cNvPr>
          <p:cNvSpPr>
            <a:spLocks noGrp="1"/>
          </p:cNvSpPr>
          <p:nvPr>
            <p:ph type="body" sz="quarter" idx="57"/>
          </p:nvPr>
        </p:nvSpPr>
        <p:spPr/>
        <p:txBody>
          <a:bodyPr/>
          <a:lstStyle/>
          <a:p>
            <a:r>
              <a:rPr lang="es-AR" dirty="0"/>
              <a:t>Reacciones de básicas de Alquilación</a:t>
            </a:r>
          </a:p>
        </p:txBody>
      </p:sp>
      <p:sp>
        <p:nvSpPr>
          <p:cNvPr id="4" name="Marcador de número de diapositiva 3">
            <a:extLst>
              <a:ext uri="{FF2B5EF4-FFF2-40B4-BE49-F238E27FC236}">
                <a16:creationId xmlns:a16="http://schemas.microsoft.com/office/drawing/2014/main" id="{E393205D-6211-4469-C768-B8409B78563F}"/>
              </a:ext>
            </a:extLst>
          </p:cNvPr>
          <p:cNvSpPr>
            <a:spLocks noGrp="1"/>
          </p:cNvSpPr>
          <p:nvPr>
            <p:ph type="sldNum" sz="quarter" idx="4"/>
          </p:nvPr>
        </p:nvSpPr>
        <p:spPr/>
        <p:txBody>
          <a:bodyPr/>
          <a:lstStyle/>
          <a:p>
            <a:fld id="{5482B5CA-E49D-6744-8292-DFBC6A05FD3C}" type="slidenum">
              <a:rPr lang="en-US" smtClean="0"/>
              <a:pPr/>
              <a:t>44</a:t>
            </a:fld>
            <a:endParaRPr lang="en-US" dirty="0"/>
          </a:p>
        </p:txBody>
      </p:sp>
      <p:sp>
        <p:nvSpPr>
          <p:cNvPr id="5" name="Marcador de texto 4">
            <a:extLst>
              <a:ext uri="{FF2B5EF4-FFF2-40B4-BE49-F238E27FC236}">
                <a16:creationId xmlns:a16="http://schemas.microsoft.com/office/drawing/2014/main" id="{A0C4B02C-7BAD-E308-4EFD-76586BE05A32}"/>
              </a:ext>
            </a:extLst>
          </p:cNvPr>
          <p:cNvSpPr>
            <a:spLocks noGrp="1"/>
          </p:cNvSpPr>
          <p:nvPr>
            <p:ph type="body" sz="quarter" idx="56"/>
          </p:nvPr>
        </p:nvSpPr>
        <p:spPr/>
        <p:txBody>
          <a:bodyPr/>
          <a:lstStyle/>
          <a:p>
            <a:r>
              <a:rPr lang="es-AR" dirty="0"/>
              <a:t>ALQUILACION</a:t>
            </a:r>
          </a:p>
          <a:p>
            <a:endParaRPr lang="es-AR" dirty="0"/>
          </a:p>
        </p:txBody>
      </p:sp>
      <p:pic>
        <p:nvPicPr>
          <p:cNvPr id="7" name="Imagen 6">
            <a:extLst>
              <a:ext uri="{FF2B5EF4-FFF2-40B4-BE49-F238E27FC236}">
                <a16:creationId xmlns:a16="http://schemas.microsoft.com/office/drawing/2014/main" id="{675AE263-4825-BB3A-3C33-6A7E446DFC14}"/>
              </a:ext>
            </a:extLst>
          </p:cNvPr>
          <p:cNvPicPr>
            <a:picLocks noChangeAspect="1"/>
          </p:cNvPicPr>
          <p:nvPr/>
        </p:nvPicPr>
        <p:blipFill>
          <a:blip r:embed="rId2"/>
          <a:stretch>
            <a:fillRect/>
          </a:stretch>
        </p:blipFill>
        <p:spPr>
          <a:xfrm>
            <a:off x="132484" y="972104"/>
            <a:ext cx="3681927" cy="2291082"/>
          </a:xfrm>
          <a:prstGeom prst="rect">
            <a:avLst/>
          </a:prstGeom>
          <a:ln>
            <a:solidFill>
              <a:schemeClr val="accent1"/>
            </a:solidFill>
          </a:ln>
        </p:spPr>
      </p:pic>
      <p:pic>
        <p:nvPicPr>
          <p:cNvPr id="9" name="Imagen 8">
            <a:extLst>
              <a:ext uri="{FF2B5EF4-FFF2-40B4-BE49-F238E27FC236}">
                <a16:creationId xmlns:a16="http://schemas.microsoft.com/office/drawing/2014/main" id="{59676980-65F8-AE9E-0622-E8339D88F9F3}"/>
              </a:ext>
            </a:extLst>
          </p:cNvPr>
          <p:cNvPicPr>
            <a:picLocks noChangeAspect="1"/>
          </p:cNvPicPr>
          <p:nvPr/>
        </p:nvPicPr>
        <p:blipFill>
          <a:blip r:embed="rId3"/>
          <a:stretch>
            <a:fillRect/>
          </a:stretch>
        </p:blipFill>
        <p:spPr>
          <a:xfrm>
            <a:off x="132485" y="3363838"/>
            <a:ext cx="3729422" cy="1554326"/>
          </a:xfrm>
          <a:prstGeom prst="rect">
            <a:avLst/>
          </a:prstGeom>
          <a:ln>
            <a:solidFill>
              <a:schemeClr val="accent1"/>
            </a:solidFill>
          </a:ln>
        </p:spPr>
      </p:pic>
      <p:pic>
        <p:nvPicPr>
          <p:cNvPr id="11" name="Imagen 10">
            <a:extLst>
              <a:ext uri="{FF2B5EF4-FFF2-40B4-BE49-F238E27FC236}">
                <a16:creationId xmlns:a16="http://schemas.microsoft.com/office/drawing/2014/main" id="{0A0CC81B-4729-54A3-48A9-D02C0FFBBE23}"/>
              </a:ext>
            </a:extLst>
          </p:cNvPr>
          <p:cNvPicPr>
            <a:picLocks noChangeAspect="1"/>
          </p:cNvPicPr>
          <p:nvPr/>
        </p:nvPicPr>
        <p:blipFill>
          <a:blip r:embed="rId4"/>
          <a:stretch>
            <a:fillRect/>
          </a:stretch>
        </p:blipFill>
        <p:spPr>
          <a:xfrm>
            <a:off x="3995936" y="972104"/>
            <a:ext cx="4246885" cy="1498901"/>
          </a:xfrm>
          <a:prstGeom prst="rect">
            <a:avLst/>
          </a:prstGeom>
          <a:ln>
            <a:solidFill>
              <a:schemeClr val="accent1"/>
            </a:solidFill>
          </a:ln>
        </p:spPr>
      </p:pic>
      <p:pic>
        <p:nvPicPr>
          <p:cNvPr id="13" name="Imagen 12">
            <a:extLst>
              <a:ext uri="{FF2B5EF4-FFF2-40B4-BE49-F238E27FC236}">
                <a16:creationId xmlns:a16="http://schemas.microsoft.com/office/drawing/2014/main" id="{12B72DE8-56AC-BD62-8EC5-CB9FE6462870}"/>
              </a:ext>
            </a:extLst>
          </p:cNvPr>
          <p:cNvPicPr>
            <a:picLocks noChangeAspect="1"/>
          </p:cNvPicPr>
          <p:nvPr/>
        </p:nvPicPr>
        <p:blipFill>
          <a:blip r:embed="rId5"/>
          <a:stretch>
            <a:fillRect/>
          </a:stretch>
        </p:blipFill>
        <p:spPr>
          <a:xfrm>
            <a:off x="3995935" y="2602508"/>
            <a:ext cx="4246885" cy="2004875"/>
          </a:xfrm>
          <a:prstGeom prst="rect">
            <a:avLst/>
          </a:prstGeom>
          <a:ln>
            <a:solidFill>
              <a:schemeClr val="accent1"/>
            </a:solidFill>
          </a:ln>
        </p:spPr>
      </p:pic>
    </p:spTree>
    <p:extLst>
      <p:ext uri="{BB962C8B-B14F-4D97-AF65-F5344CB8AC3E}">
        <p14:creationId xmlns:p14="http://schemas.microsoft.com/office/powerpoint/2010/main" val="1683854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5600DDA-A301-60FC-8347-EA089CEC719F}"/>
              </a:ext>
            </a:extLst>
          </p:cNvPr>
          <p:cNvSpPr>
            <a:spLocks noGrp="1"/>
          </p:cNvSpPr>
          <p:nvPr>
            <p:ph type="body" sz="quarter" idx="57"/>
          </p:nvPr>
        </p:nvSpPr>
        <p:spPr/>
        <p:txBody>
          <a:bodyPr/>
          <a:lstStyle/>
          <a:p>
            <a:r>
              <a:rPr lang="es-AR" dirty="0"/>
              <a:t>Reacciones laterales</a:t>
            </a:r>
          </a:p>
        </p:txBody>
      </p:sp>
      <p:sp>
        <p:nvSpPr>
          <p:cNvPr id="3" name="Marcador de texto 2">
            <a:extLst>
              <a:ext uri="{FF2B5EF4-FFF2-40B4-BE49-F238E27FC236}">
                <a16:creationId xmlns:a16="http://schemas.microsoft.com/office/drawing/2014/main" id="{FF59C3D7-0D89-9C57-216C-15AF388FC4D7}"/>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0F910BDA-28C2-DCAE-91CF-4DA4DDD52DCB}"/>
              </a:ext>
            </a:extLst>
          </p:cNvPr>
          <p:cNvSpPr>
            <a:spLocks noGrp="1"/>
          </p:cNvSpPr>
          <p:nvPr>
            <p:ph type="sldNum" sz="quarter" idx="4"/>
          </p:nvPr>
        </p:nvSpPr>
        <p:spPr/>
        <p:txBody>
          <a:bodyPr/>
          <a:lstStyle/>
          <a:p>
            <a:fld id="{5482B5CA-E49D-6744-8292-DFBC6A05FD3C}" type="slidenum">
              <a:rPr lang="en-US" smtClean="0"/>
              <a:pPr/>
              <a:t>45</a:t>
            </a:fld>
            <a:endParaRPr lang="en-US" dirty="0"/>
          </a:p>
        </p:txBody>
      </p:sp>
      <p:sp>
        <p:nvSpPr>
          <p:cNvPr id="5" name="Marcador de texto 4">
            <a:extLst>
              <a:ext uri="{FF2B5EF4-FFF2-40B4-BE49-F238E27FC236}">
                <a16:creationId xmlns:a16="http://schemas.microsoft.com/office/drawing/2014/main" id="{1D6EC20A-2EB5-EBF3-22F1-6D94489A1B5B}"/>
              </a:ext>
            </a:extLst>
          </p:cNvPr>
          <p:cNvSpPr>
            <a:spLocks noGrp="1"/>
          </p:cNvSpPr>
          <p:nvPr>
            <p:ph type="body" sz="quarter" idx="56"/>
          </p:nvPr>
        </p:nvSpPr>
        <p:spPr/>
        <p:txBody>
          <a:bodyPr/>
          <a:lstStyle/>
          <a:p>
            <a:r>
              <a:rPr lang="es-AR" dirty="0"/>
              <a:t>ALQUILACION</a:t>
            </a:r>
          </a:p>
        </p:txBody>
      </p:sp>
      <p:pic>
        <p:nvPicPr>
          <p:cNvPr id="7" name="Imagen 6">
            <a:extLst>
              <a:ext uri="{FF2B5EF4-FFF2-40B4-BE49-F238E27FC236}">
                <a16:creationId xmlns:a16="http://schemas.microsoft.com/office/drawing/2014/main" id="{43E424C7-CED3-C1C9-F6E6-8522E45A3193}"/>
              </a:ext>
            </a:extLst>
          </p:cNvPr>
          <p:cNvPicPr>
            <a:picLocks noChangeAspect="1"/>
          </p:cNvPicPr>
          <p:nvPr/>
        </p:nvPicPr>
        <p:blipFill>
          <a:blip r:embed="rId2"/>
          <a:stretch>
            <a:fillRect/>
          </a:stretch>
        </p:blipFill>
        <p:spPr>
          <a:xfrm>
            <a:off x="0" y="993239"/>
            <a:ext cx="3424715" cy="2176766"/>
          </a:xfrm>
          <a:prstGeom prst="rect">
            <a:avLst/>
          </a:prstGeom>
        </p:spPr>
      </p:pic>
      <p:pic>
        <p:nvPicPr>
          <p:cNvPr id="9" name="Imagen 8">
            <a:extLst>
              <a:ext uri="{FF2B5EF4-FFF2-40B4-BE49-F238E27FC236}">
                <a16:creationId xmlns:a16="http://schemas.microsoft.com/office/drawing/2014/main" id="{7C7AA2E2-BA54-4F31-4B10-4223069B45DD}"/>
              </a:ext>
            </a:extLst>
          </p:cNvPr>
          <p:cNvPicPr>
            <a:picLocks noChangeAspect="1"/>
          </p:cNvPicPr>
          <p:nvPr/>
        </p:nvPicPr>
        <p:blipFill>
          <a:blip r:embed="rId3"/>
          <a:stretch>
            <a:fillRect/>
          </a:stretch>
        </p:blipFill>
        <p:spPr>
          <a:xfrm>
            <a:off x="3393622" y="1033725"/>
            <a:ext cx="3729558" cy="2095793"/>
          </a:xfrm>
          <a:prstGeom prst="rect">
            <a:avLst/>
          </a:prstGeom>
        </p:spPr>
      </p:pic>
      <p:pic>
        <p:nvPicPr>
          <p:cNvPr id="11" name="Imagen 10">
            <a:extLst>
              <a:ext uri="{FF2B5EF4-FFF2-40B4-BE49-F238E27FC236}">
                <a16:creationId xmlns:a16="http://schemas.microsoft.com/office/drawing/2014/main" id="{83F338F1-C971-FB4D-B174-F9EBD310B30F}"/>
              </a:ext>
            </a:extLst>
          </p:cNvPr>
          <p:cNvPicPr>
            <a:picLocks noChangeAspect="1"/>
          </p:cNvPicPr>
          <p:nvPr/>
        </p:nvPicPr>
        <p:blipFill>
          <a:blip r:embed="rId4"/>
          <a:stretch>
            <a:fillRect/>
          </a:stretch>
        </p:blipFill>
        <p:spPr>
          <a:xfrm>
            <a:off x="7138101" y="985130"/>
            <a:ext cx="1933824" cy="1357356"/>
          </a:xfrm>
          <a:prstGeom prst="rect">
            <a:avLst/>
          </a:prstGeom>
        </p:spPr>
      </p:pic>
    </p:spTree>
    <p:extLst>
      <p:ext uri="{BB962C8B-B14F-4D97-AF65-F5344CB8AC3E}">
        <p14:creationId xmlns:p14="http://schemas.microsoft.com/office/powerpoint/2010/main" val="3571910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4A0BE20-4329-EE94-724C-6E38D80F45C4}"/>
              </a:ext>
            </a:extLst>
          </p:cNvPr>
          <p:cNvSpPr>
            <a:spLocks noGrp="1"/>
          </p:cNvSpPr>
          <p:nvPr>
            <p:ph type="body" sz="quarter" idx="57"/>
          </p:nvPr>
        </p:nvSpPr>
        <p:spPr/>
        <p:txBody>
          <a:bodyPr/>
          <a:lstStyle/>
          <a:p>
            <a:r>
              <a:rPr lang="es-AR" dirty="0"/>
              <a:t>Productos de alquilación de olefinas con </a:t>
            </a:r>
            <a:r>
              <a:rPr lang="es-AR" dirty="0" err="1"/>
              <a:t>isobutano</a:t>
            </a:r>
            <a:endParaRPr lang="es-AR" dirty="0"/>
          </a:p>
        </p:txBody>
      </p:sp>
      <p:sp>
        <p:nvSpPr>
          <p:cNvPr id="3" name="Marcador de texto 2">
            <a:extLst>
              <a:ext uri="{FF2B5EF4-FFF2-40B4-BE49-F238E27FC236}">
                <a16:creationId xmlns:a16="http://schemas.microsoft.com/office/drawing/2014/main" id="{A23DB84A-408E-CA75-4B5F-6B43CE15C17E}"/>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C80D76EF-EAB1-2173-985B-5855B7670467}"/>
              </a:ext>
            </a:extLst>
          </p:cNvPr>
          <p:cNvSpPr>
            <a:spLocks noGrp="1"/>
          </p:cNvSpPr>
          <p:nvPr>
            <p:ph type="sldNum" sz="quarter" idx="4"/>
          </p:nvPr>
        </p:nvSpPr>
        <p:spPr/>
        <p:txBody>
          <a:bodyPr/>
          <a:lstStyle/>
          <a:p>
            <a:fld id="{5482B5CA-E49D-6744-8292-DFBC6A05FD3C}" type="slidenum">
              <a:rPr lang="en-US" smtClean="0"/>
              <a:pPr/>
              <a:t>46</a:t>
            </a:fld>
            <a:endParaRPr lang="en-US" dirty="0"/>
          </a:p>
        </p:txBody>
      </p:sp>
      <p:sp>
        <p:nvSpPr>
          <p:cNvPr id="5" name="Marcador de texto 4">
            <a:extLst>
              <a:ext uri="{FF2B5EF4-FFF2-40B4-BE49-F238E27FC236}">
                <a16:creationId xmlns:a16="http://schemas.microsoft.com/office/drawing/2014/main" id="{FB8D86DD-AB18-1F49-F36C-7991F3B56A04}"/>
              </a:ext>
            </a:extLst>
          </p:cNvPr>
          <p:cNvSpPr>
            <a:spLocks noGrp="1"/>
          </p:cNvSpPr>
          <p:nvPr>
            <p:ph type="body" sz="quarter" idx="56"/>
          </p:nvPr>
        </p:nvSpPr>
        <p:spPr/>
        <p:txBody>
          <a:bodyPr/>
          <a:lstStyle/>
          <a:p>
            <a:r>
              <a:rPr lang="es-AR" dirty="0"/>
              <a:t>ALQUILACION</a:t>
            </a:r>
          </a:p>
          <a:p>
            <a:endParaRPr lang="es-AR" dirty="0"/>
          </a:p>
        </p:txBody>
      </p:sp>
      <p:pic>
        <p:nvPicPr>
          <p:cNvPr id="7" name="Imagen 6">
            <a:extLst>
              <a:ext uri="{FF2B5EF4-FFF2-40B4-BE49-F238E27FC236}">
                <a16:creationId xmlns:a16="http://schemas.microsoft.com/office/drawing/2014/main" id="{C4C9343D-75E5-227B-54DE-97EAF767C2AC}"/>
              </a:ext>
            </a:extLst>
          </p:cNvPr>
          <p:cNvPicPr>
            <a:picLocks noChangeAspect="1"/>
          </p:cNvPicPr>
          <p:nvPr/>
        </p:nvPicPr>
        <p:blipFill>
          <a:blip r:embed="rId2"/>
          <a:stretch>
            <a:fillRect/>
          </a:stretch>
        </p:blipFill>
        <p:spPr>
          <a:xfrm>
            <a:off x="1547664" y="1141678"/>
            <a:ext cx="4985636" cy="2860143"/>
          </a:xfrm>
          <a:prstGeom prst="rect">
            <a:avLst/>
          </a:prstGeom>
        </p:spPr>
      </p:pic>
    </p:spTree>
    <p:extLst>
      <p:ext uri="{BB962C8B-B14F-4D97-AF65-F5344CB8AC3E}">
        <p14:creationId xmlns:p14="http://schemas.microsoft.com/office/powerpoint/2010/main" val="2152899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EF636E9-33A9-4C78-A240-E157C10DCDD4}"/>
              </a:ext>
            </a:extLst>
          </p:cNvPr>
          <p:cNvSpPr>
            <a:spLocks noGrp="1"/>
          </p:cNvSpPr>
          <p:nvPr>
            <p:ph type="body" sz="quarter" idx="57"/>
          </p:nvPr>
        </p:nvSpPr>
        <p:spPr/>
        <p:txBody>
          <a:bodyPr/>
          <a:lstStyle/>
          <a:p>
            <a:r>
              <a:rPr lang="es-AR" dirty="0"/>
              <a:t>Sección de Reacción</a:t>
            </a:r>
          </a:p>
        </p:txBody>
      </p:sp>
      <p:sp>
        <p:nvSpPr>
          <p:cNvPr id="3" name="Marcador de texto 2">
            <a:extLst>
              <a:ext uri="{FF2B5EF4-FFF2-40B4-BE49-F238E27FC236}">
                <a16:creationId xmlns:a16="http://schemas.microsoft.com/office/drawing/2014/main" id="{047E6368-80A8-455E-A52E-D7D6F9C1F059}"/>
              </a:ext>
            </a:extLst>
          </p:cNvPr>
          <p:cNvSpPr>
            <a:spLocks noGrp="1"/>
          </p:cNvSpPr>
          <p:nvPr>
            <p:ph type="body" sz="quarter" idx="58"/>
          </p:nvPr>
        </p:nvSpPr>
        <p:spPr/>
        <p:txBody>
          <a:bodyPr/>
          <a:lstStyle/>
          <a:p>
            <a:r>
              <a:rPr lang="es-AR" dirty="0"/>
              <a:t>TIPO DE CATALIZADOR:</a:t>
            </a:r>
          </a:p>
          <a:p>
            <a:pPr marL="171450" indent="-171450">
              <a:buFont typeface="Arial" panose="020B0604020202020204" pitchFamily="34" charset="0"/>
              <a:buChar char="•"/>
            </a:pPr>
            <a:r>
              <a:rPr lang="es-AR" dirty="0"/>
              <a:t>Acido fluorhídrico anhidro.</a:t>
            </a:r>
          </a:p>
          <a:p>
            <a:endParaRPr lang="es-AR" dirty="0"/>
          </a:p>
          <a:p>
            <a:r>
              <a:rPr lang="es-AR" dirty="0"/>
              <a:t>CARACTERISTICAS:</a:t>
            </a:r>
          </a:p>
          <a:p>
            <a:pPr marL="171450" indent="-171450">
              <a:buFont typeface="Arial" panose="020B0604020202020204" pitchFamily="34" charset="0"/>
              <a:buChar char="•"/>
            </a:pPr>
            <a:r>
              <a:rPr lang="es-AR" dirty="0"/>
              <a:t>Catalizador líquido.</a:t>
            </a:r>
          </a:p>
          <a:p>
            <a:pPr marL="171450" indent="-171450">
              <a:buFont typeface="Arial" panose="020B0604020202020204" pitchFamily="34" charset="0"/>
              <a:buChar char="•"/>
            </a:pPr>
            <a:r>
              <a:rPr lang="es-AR" dirty="0"/>
              <a:t>Mayor densidad que la mezcla HC-catalizador.</a:t>
            </a:r>
          </a:p>
          <a:p>
            <a:pPr marL="171450" indent="-171450">
              <a:buFont typeface="Arial" panose="020B0604020202020204" pitchFamily="34" charset="0"/>
              <a:buChar char="•"/>
            </a:pPr>
            <a:r>
              <a:rPr lang="es-AR" dirty="0"/>
              <a:t>Bajo punto ebullición.</a:t>
            </a:r>
          </a:p>
          <a:p>
            <a:pPr marL="171450" indent="-171450">
              <a:buFont typeface="Arial" panose="020B0604020202020204" pitchFamily="34" charset="0"/>
              <a:buChar char="•"/>
            </a:pPr>
            <a:r>
              <a:rPr lang="es-AR" dirty="0"/>
              <a:t>Fácilmente </a:t>
            </a:r>
            <a:r>
              <a:rPr lang="es-AR" dirty="0" err="1"/>
              <a:t>regenerable</a:t>
            </a:r>
            <a:endParaRPr lang="es-AR" dirty="0"/>
          </a:p>
          <a:p>
            <a:endParaRPr lang="es-AR" dirty="0"/>
          </a:p>
          <a:p>
            <a:r>
              <a:rPr lang="es-AR" dirty="0"/>
              <a:t>CONTAMINANTES:</a:t>
            </a:r>
          </a:p>
          <a:p>
            <a:pPr marL="171450" indent="-171450">
              <a:buFont typeface="Arial" panose="020B0604020202020204" pitchFamily="34" charset="0"/>
              <a:buChar char="•"/>
            </a:pPr>
            <a:r>
              <a:rPr lang="es-AR" dirty="0"/>
              <a:t>Butadieno</a:t>
            </a:r>
          </a:p>
          <a:p>
            <a:pPr marL="171450" indent="-171450">
              <a:buFont typeface="Arial" panose="020B0604020202020204" pitchFamily="34" charset="0"/>
              <a:buChar char="•"/>
            </a:pPr>
            <a:r>
              <a:rPr lang="es-AR" dirty="0"/>
              <a:t>Compuestos oxigenados</a:t>
            </a:r>
          </a:p>
          <a:p>
            <a:pPr marL="171450" indent="-171450">
              <a:buFont typeface="Arial" panose="020B0604020202020204" pitchFamily="34" charset="0"/>
              <a:buChar char="•"/>
            </a:pPr>
            <a:r>
              <a:rPr lang="es-AR" dirty="0"/>
              <a:t>Compuestos de azufre</a:t>
            </a:r>
          </a:p>
          <a:p>
            <a:pPr marL="171450" indent="-171450">
              <a:buFont typeface="Arial" panose="020B0604020202020204" pitchFamily="34" charset="0"/>
              <a:buChar char="•"/>
            </a:pPr>
            <a:r>
              <a:rPr lang="es-AR" dirty="0"/>
              <a:t>Agua</a:t>
            </a:r>
          </a:p>
        </p:txBody>
      </p:sp>
      <p:sp>
        <p:nvSpPr>
          <p:cNvPr id="4" name="Marcador de número de diapositiva 3">
            <a:extLst>
              <a:ext uri="{FF2B5EF4-FFF2-40B4-BE49-F238E27FC236}">
                <a16:creationId xmlns:a16="http://schemas.microsoft.com/office/drawing/2014/main" id="{70C44A2C-A994-45A2-B3D3-01EB9C02753A}"/>
              </a:ext>
            </a:extLst>
          </p:cNvPr>
          <p:cNvSpPr>
            <a:spLocks noGrp="1"/>
          </p:cNvSpPr>
          <p:nvPr>
            <p:ph type="sldNum" sz="quarter" idx="4"/>
          </p:nvPr>
        </p:nvSpPr>
        <p:spPr/>
        <p:txBody>
          <a:bodyPr/>
          <a:lstStyle/>
          <a:p>
            <a:fld id="{5482B5CA-E49D-6744-8292-DFBC6A05FD3C}" type="slidenum">
              <a:rPr lang="en-US" smtClean="0"/>
              <a:pPr/>
              <a:t>47</a:t>
            </a:fld>
            <a:endParaRPr lang="en-US" dirty="0"/>
          </a:p>
        </p:txBody>
      </p:sp>
      <p:sp>
        <p:nvSpPr>
          <p:cNvPr id="5" name="Marcador de texto 4">
            <a:extLst>
              <a:ext uri="{FF2B5EF4-FFF2-40B4-BE49-F238E27FC236}">
                <a16:creationId xmlns:a16="http://schemas.microsoft.com/office/drawing/2014/main" id="{B2918966-D0F6-4206-99FF-559CCE8BC4CF}"/>
              </a:ext>
            </a:extLst>
          </p:cNvPr>
          <p:cNvSpPr>
            <a:spLocks noGrp="1"/>
          </p:cNvSpPr>
          <p:nvPr>
            <p:ph type="body" sz="quarter" idx="56"/>
          </p:nvPr>
        </p:nvSpPr>
        <p:spPr/>
        <p:txBody>
          <a:bodyPr/>
          <a:lstStyle/>
          <a:p>
            <a:r>
              <a:rPr lang="es-AR" dirty="0"/>
              <a:t>ALQUILACIÓN</a:t>
            </a:r>
          </a:p>
        </p:txBody>
      </p:sp>
      <p:pic>
        <p:nvPicPr>
          <p:cNvPr id="7" name="Imagen 6">
            <a:extLst>
              <a:ext uri="{FF2B5EF4-FFF2-40B4-BE49-F238E27FC236}">
                <a16:creationId xmlns:a16="http://schemas.microsoft.com/office/drawing/2014/main" id="{24610FA2-C5E5-44DC-BF88-BC293BA2DE7D}"/>
              </a:ext>
            </a:extLst>
          </p:cNvPr>
          <p:cNvPicPr>
            <a:picLocks noChangeAspect="1"/>
          </p:cNvPicPr>
          <p:nvPr/>
        </p:nvPicPr>
        <p:blipFill rotWithShape="1">
          <a:blip r:embed="rId2"/>
          <a:srcRect l="4248" t="4631"/>
          <a:stretch/>
        </p:blipFill>
        <p:spPr>
          <a:xfrm>
            <a:off x="2987824" y="735148"/>
            <a:ext cx="3456384" cy="3955031"/>
          </a:xfrm>
          <a:prstGeom prst="rect">
            <a:avLst/>
          </a:prstGeom>
        </p:spPr>
      </p:pic>
      <p:sp>
        <p:nvSpPr>
          <p:cNvPr id="8" name="CuadroTexto 7">
            <a:extLst>
              <a:ext uri="{FF2B5EF4-FFF2-40B4-BE49-F238E27FC236}">
                <a16:creationId xmlns:a16="http://schemas.microsoft.com/office/drawing/2014/main" id="{DE12AD34-A7DD-FD3A-9D78-43DE8E669C16}"/>
              </a:ext>
            </a:extLst>
          </p:cNvPr>
          <p:cNvSpPr txBox="1"/>
          <p:nvPr/>
        </p:nvSpPr>
        <p:spPr>
          <a:xfrm>
            <a:off x="5076056" y="879424"/>
            <a:ext cx="3897244" cy="738664"/>
          </a:xfrm>
          <a:prstGeom prst="rect">
            <a:avLst/>
          </a:prstGeom>
          <a:noFill/>
        </p:spPr>
        <p:txBody>
          <a:bodyPr wrap="square">
            <a:spAutoFit/>
          </a:bodyPr>
          <a:lstStyle/>
          <a:p>
            <a:r>
              <a:rPr lang="es-AR" sz="1400" dirty="0"/>
              <a:t>La reacción se produce inmediatamente en los dos reactores o </a:t>
            </a:r>
            <a:r>
              <a:rPr lang="es-AR" sz="1400" dirty="0" err="1"/>
              <a:t>risers</a:t>
            </a:r>
            <a:r>
              <a:rPr lang="es-AR" sz="1400" dirty="0"/>
              <a:t> y los productos ingresan a un recipiente separador o </a:t>
            </a:r>
            <a:r>
              <a:rPr lang="es-AR" sz="1400" dirty="0" err="1"/>
              <a:t>settler</a:t>
            </a:r>
            <a:r>
              <a:rPr lang="es-AR" sz="1400" dirty="0"/>
              <a:t>.</a:t>
            </a:r>
          </a:p>
        </p:txBody>
      </p:sp>
    </p:spTree>
    <p:extLst>
      <p:ext uri="{BB962C8B-B14F-4D97-AF65-F5344CB8AC3E}">
        <p14:creationId xmlns:p14="http://schemas.microsoft.com/office/powerpoint/2010/main" val="1907104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91DEFA0-ED65-E5D4-4117-AAAFD8E543D1}"/>
              </a:ext>
            </a:extLst>
          </p:cNvPr>
          <p:cNvSpPr>
            <a:spLocks noGrp="1"/>
          </p:cNvSpPr>
          <p:nvPr>
            <p:ph type="body" sz="quarter" idx="57"/>
          </p:nvPr>
        </p:nvSpPr>
        <p:spPr/>
        <p:txBody>
          <a:bodyPr/>
          <a:lstStyle/>
          <a:p>
            <a:r>
              <a:rPr lang="es-AR" dirty="0"/>
              <a:t>Reactor - </a:t>
            </a:r>
            <a:r>
              <a:rPr lang="es-AR" dirty="0" err="1"/>
              <a:t>Riser</a:t>
            </a:r>
            <a:endParaRPr lang="es-AR" dirty="0"/>
          </a:p>
        </p:txBody>
      </p:sp>
      <p:sp>
        <p:nvSpPr>
          <p:cNvPr id="4" name="Marcador de número de diapositiva 3">
            <a:extLst>
              <a:ext uri="{FF2B5EF4-FFF2-40B4-BE49-F238E27FC236}">
                <a16:creationId xmlns:a16="http://schemas.microsoft.com/office/drawing/2014/main" id="{5032ABFE-1670-560D-8199-457B56053234}"/>
              </a:ext>
            </a:extLst>
          </p:cNvPr>
          <p:cNvSpPr>
            <a:spLocks noGrp="1"/>
          </p:cNvSpPr>
          <p:nvPr>
            <p:ph type="sldNum" sz="quarter" idx="4"/>
          </p:nvPr>
        </p:nvSpPr>
        <p:spPr/>
        <p:txBody>
          <a:bodyPr/>
          <a:lstStyle/>
          <a:p>
            <a:fld id="{5482B5CA-E49D-6744-8292-DFBC6A05FD3C}" type="slidenum">
              <a:rPr lang="en-US" smtClean="0"/>
              <a:pPr/>
              <a:t>48</a:t>
            </a:fld>
            <a:endParaRPr lang="en-US" dirty="0"/>
          </a:p>
        </p:txBody>
      </p:sp>
      <p:sp>
        <p:nvSpPr>
          <p:cNvPr id="5" name="Marcador de texto 4">
            <a:extLst>
              <a:ext uri="{FF2B5EF4-FFF2-40B4-BE49-F238E27FC236}">
                <a16:creationId xmlns:a16="http://schemas.microsoft.com/office/drawing/2014/main" id="{D35007D0-9B75-F7F3-CA0D-2D0F0C16643F}"/>
              </a:ext>
            </a:extLst>
          </p:cNvPr>
          <p:cNvSpPr>
            <a:spLocks noGrp="1"/>
          </p:cNvSpPr>
          <p:nvPr>
            <p:ph type="body" sz="quarter" idx="56"/>
          </p:nvPr>
        </p:nvSpPr>
        <p:spPr/>
        <p:txBody>
          <a:bodyPr/>
          <a:lstStyle/>
          <a:p>
            <a:r>
              <a:rPr lang="es-AR" dirty="0"/>
              <a:t>ALQUILACION</a:t>
            </a:r>
          </a:p>
          <a:p>
            <a:endParaRPr lang="es-AR" dirty="0"/>
          </a:p>
        </p:txBody>
      </p:sp>
      <p:pic>
        <p:nvPicPr>
          <p:cNvPr id="9" name="Imagen 8" descr="Imagen que contiene viejo, diferente, llenado, cubierto&#10;&#10;Descripción generada automáticamente">
            <a:extLst>
              <a:ext uri="{FF2B5EF4-FFF2-40B4-BE49-F238E27FC236}">
                <a16:creationId xmlns:a16="http://schemas.microsoft.com/office/drawing/2014/main" id="{35C2BB0C-7BBC-E3C0-EAAD-54ECC6D62C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5759" y="647187"/>
            <a:ext cx="2936369" cy="2202277"/>
          </a:xfrm>
          <a:prstGeom prst="rect">
            <a:avLst/>
          </a:prstGeom>
        </p:spPr>
      </p:pic>
      <p:pic>
        <p:nvPicPr>
          <p:cNvPr id="11" name="Imagen 10">
            <a:extLst>
              <a:ext uri="{FF2B5EF4-FFF2-40B4-BE49-F238E27FC236}">
                <a16:creationId xmlns:a16="http://schemas.microsoft.com/office/drawing/2014/main" id="{23B82C33-5299-47A6-17A8-1FCD79757974}"/>
              </a:ext>
            </a:extLst>
          </p:cNvPr>
          <p:cNvPicPr>
            <a:picLocks noChangeAspect="1"/>
          </p:cNvPicPr>
          <p:nvPr/>
        </p:nvPicPr>
        <p:blipFill>
          <a:blip r:embed="rId3"/>
          <a:stretch>
            <a:fillRect/>
          </a:stretch>
        </p:blipFill>
        <p:spPr>
          <a:xfrm>
            <a:off x="600000" y="1062205"/>
            <a:ext cx="3516444" cy="2395259"/>
          </a:xfrm>
          <a:prstGeom prst="rect">
            <a:avLst/>
          </a:prstGeom>
        </p:spPr>
      </p:pic>
      <p:sp>
        <p:nvSpPr>
          <p:cNvPr id="13" name="CuadroTexto 12">
            <a:extLst>
              <a:ext uri="{FF2B5EF4-FFF2-40B4-BE49-F238E27FC236}">
                <a16:creationId xmlns:a16="http://schemas.microsoft.com/office/drawing/2014/main" id="{2B4D5902-F695-B002-6D0A-718F12463949}"/>
              </a:ext>
            </a:extLst>
          </p:cNvPr>
          <p:cNvSpPr txBox="1"/>
          <p:nvPr/>
        </p:nvSpPr>
        <p:spPr>
          <a:xfrm>
            <a:off x="179048" y="3474593"/>
            <a:ext cx="6481184" cy="1384995"/>
          </a:xfrm>
          <a:prstGeom prst="rect">
            <a:avLst/>
          </a:prstGeom>
          <a:noFill/>
        </p:spPr>
        <p:txBody>
          <a:bodyPr wrap="square">
            <a:spAutoFit/>
          </a:bodyPr>
          <a:lstStyle/>
          <a:p>
            <a:r>
              <a:rPr lang="es-AR" sz="1400" dirty="0"/>
              <a:t>En el </a:t>
            </a:r>
            <a:r>
              <a:rPr lang="es-AR" sz="1400" dirty="0" err="1"/>
              <a:t>settler</a:t>
            </a:r>
            <a:r>
              <a:rPr lang="es-AR" sz="1400" dirty="0"/>
              <a:t> se produce la separación del hidrocarburo y el ácido que, debido a la diferencia de gravedad específica (0,95 vs. 0,88 de la mezcla), es inducido a circular por los stand-pipes hacia la zona de reacción.</a:t>
            </a:r>
          </a:p>
          <a:p>
            <a:r>
              <a:rPr lang="es-AR" sz="1400" dirty="0" err="1"/>
              <a:t>rburo</a:t>
            </a:r>
            <a:r>
              <a:rPr lang="es-AR" sz="1400" dirty="0"/>
              <a:t> separado en la parte superior del </a:t>
            </a:r>
            <a:r>
              <a:rPr lang="es-AR" sz="1400" dirty="0" err="1"/>
              <a:t>settler</a:t>
            </a:r>
            <a:r>
              <a:rPr lang="es-AR" sz="1400" dirty="0"/>
              <a:t>, compuesto por propano, </a:t>
            </a:r>
            <a:r>
              <a:rPr lang="es-AR" sz="1400" dirty="0" err="1"/>
              <a:t>isobutano</a:t>
            </a:r>
            <a:r>
              <a:rPr lang="es-AR" sz="1400" dirty="0"/>
              <a:t>, alkylato y HF disuelto; es enviado a una torre fraccionadora de 90 platos para la rectificación de sus componentes.</a:t>
            </a:r>
          </a:p>
        </p:txBody>
      </p:sp>
      <p:pic>
        <p:nvPicPr>
          <p:cNvPr id="6" name="Imagen 5">
            <a:extLst>
              <a:ext uri="{FF2B5EF4-FFF2-40B4-BE49-F238E27FC236}">
                <a16:creationId xmlns:a16="http://schemas.microsoft.com/office/drawing/2014/main" id="{7245F73C-5041-5036-C0CB-4B9A5EAF8409}"/>
              </a:ext>
            </a:extLst>
          </p:cNvPr>
          <p:cNvPicPr>
            <a:picLocks noChangeAspect="1"/>
          </p:cNvPicPr>
          <p:nvPr/>
        </p:nvPicPr>
        <p:blipFill>
          <a:blip r:embed="rId4"/>
          <a:stretch>
            <a:fillRect/>
          </a:stretch>
        </p:blipFill>
        <p:spPr>
          <a:xfrm>
            <a:off x="6754756" y="2164973"/>
            <a:ext cx="2106703" cy="2584982"/>
          </a:xfrm>
          <a:prstGeom prst="rect">
            <a:avLst/>
          </a:prstGeom>
        </p:spPr>
      </p:pic>
    </p:spTree>
    <p:extLst>
      <p:ext uri="{BB962C8B-B14F-4D97-AF65-F5344CB8AC3E}">
        <p14:creationId xmlns:p14="http://schemas.microsoft.com/office/powerpoint/2010/main" val="963369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A6E54E8C-CA7A-44A2-B21E-D9A354FC3596}"/>
              </a:ext>
            </a:extLst>
          </p:cNvPr>
          <p:cNvSpPr>
            <a:spLocks noGrp="1"/>
          </p:cNvSpPr>
          <p:nvPr>
            <p:ph type="body" sz="quarter" idx="57"/>
          </p:nvPr>
        </p:nvSpPr>
        <p:spPr/>
        <p:txBody>
          <a:bodyPr/>
          <a:lstStyle/>
          <a:p>
            <a:r>
              <a:rPr lang="es-ES" altLang="es-AR" sz="1200" dirty="0">
                <a:solidFill>
                  <a:srgbClr val="003580"/>
                </a:solidFill>
                <a:ea typeface="ヒラギノ角ゴ Pro W3" pitchFamily="52" charset="-128"/>
              </a:rPr>
              <a:t>Variables de la Reacción</a:t>
            </a:r>
            <a:endParaRPr lang="es-AR" altLang="es-AR" sz="1200" dirty="0">
              <a:solidFill>
                <a:srgbClr val="003580"/>
              </a:solidFill>
              <a:ea typeface="ヒラギノ角ゴ Pro W3" pitchFamily="52" charset="-128"/>
            </a:endParaRPr>
          </a:p>
          <a:p>
            <a:endParaRPr lang="es-AR" dirty="0"/>
          </a:p>
        </p:txBody>
      </p:sp>
      <p:sp>
        <p:nvSpPr>
          <p:cNvPr id="3" name="Marcador de texto 2">
            <a:extLst>
              <a:ext uri="{FF2B5EF4-FFF2-40B4-BE49-F238E27FC236}">
                <a16:creationId xmlns:a16="http://schemas.microsoft.com/office/drawing/2014/main" id="{7B9EB954-458E-49E8-AABB-B691D8055ADA}"/>
              </a:ext>
            </a:extLst>
          </p:cNvPr>
          <p:cNvSpPr>
            <a:spLocks noGrp="1"/>
          </p:cNvSpPr>
          <p:nvPr>
            <p:ph type="body" sz="quarter" idx="58"/>
          </p:nvPr>
        </p:nvSpPr>
        <p:spPr>
          <a:xfrm>
            <a:off x="170700" y="1072849"/>
            <a:ext cx="8807356" cy="3277262"/>
          </a:xfrm>
        </p:spPr>
        <p:txBody>
          <a:bodyPr/>
          <a:lstStyle/>
          <a:p>
            <a:r>
              <a:rPr lang="es-AR" dirty="0"/>
              <a:t>Relación </a:t>
            </a:r>
            <a:r>
              <a:rPr lang="es-AR" dirty="0" err="1"/>
              <a:t>isobutano</a:t>
            </a:r>
            <a:r>
              <a:rPr lang="es-AR" dirty="0"/>
              <a:t> olefina &gt; 11:1</a:t>
            </a:r>
          </a:p>
          <a:p>
            <a:r>
              <a:rPr lang="es-AR" dirty="0"/>
              <a:t>Es necesario un exceso de </a:t>
            </a:r>
            <a:r>
              <a:rPr lang="es-AR" dirty="0" err="1"/>
              <a:t>isobutano</a:t>
            </a:r>
            <a:r>
              <a:rPr lang="es-AR" dirty="0"/>
              <a:t> de manera de asegurar que las reacciones se lleven a cabo completamente. El defecto de </a:t>
            </a:r>
            <a:r>
              <a:rPr lang="es-AR" dirty="0" err="1"/>
              <a:t>isobutano</a:t>
            </a:r>
            <a:r>
              <a:rPr lang="es-AR" dirty="0"/>
              <a:t> favorece las reacciones laterales dando como resultado un producto de menor calidad debido a la formación de compuestos pesados. </a:t>
            </a:r>
          </a:p>
          <a:p>
            <a:endParaRPr lang="es-AR" dirty="0"/>
          </a:p>
          <a:p>
            <a:r>
              <a:rPr lang="es-AR" dirty="0"/>
              <a:t> Pureza de ácido &gt; 80%</a:t>
            </a:r>
          </a:p>
          <a:p>
            <a:r>
              <a:rPr lang="es-AR" dirty="0"/>
              <a:t>La baja pureza de ácido desfavorece la separación en el </a:t>
            </a:r>
            <a:r>
              <a:rPr lang="es-AR" dirty="0" err="1"/>
              <a:t>Settler</a:t>
            </a:r>
            <a:r>
              <a:rPr lang="es-AR" dirty="0"/>
              <a:t>. El defecto de ácido favorece las reacciones laterales dando como resultado un producto de menor calidad debido a la formación de fluoruros orgánicos solubles en los productos, </a:t>
            </a:r>
            <a:r>
              <a:rPr lang="es-AR" dirty="0" err="1"/>
              <a:t>tambien</a:t>
            </a:r>
            <a:r>
              <a:rPr lang="es-AR" dirty="0"/>
              <a:t> limita la remoción de calor.</a:t>
            </a:r>
          </a:p>
          <a:p>
            <a:endParaRPr lang="es-AR" dirty="0"/>
          </a:p>
          <a:p>
            <a:r>
              <a:rPr lang="es-AR" dirty="0"/>
              <a:t> Temperatura de reacción &lt; 40 °C</a:t>
            </a:r>
          </a:p>
          <a:p>
            <a:r>
              <a:rPr lang="es-AR" dirty="0"/>
              <a:t>La formación del 2,2,4-trimetil pentano es favorecida por una baja temperatura de reacción. El aumento en la temperatura de reacción favorece la formación de isómeros de menor número </a:t>
            </a:r>
            <a:r>
              <a:rPr lang="es-AR" dirty="0" err="1"/>
              <a:t>octánico</a:t>
            </a:r>
            <a:r>
              <a:rPr lang="es-AR" dirty="0"/>
              <a:t> que dan como resultado un alkylato de menor calidad.</a:t>
            </a:r>
          </a:p>
          <a:p>
            <a:endParaRPr lang="es-AR" dirty="0"/>
          </a:p>
        </p:txBody>
      </p:sp>
      <p:sp>
        <p:nvSpPr>
          <p:cNvPr id="4" name="Marcador de número de diapositiva 3">
            <a:extLst>
              <a:ext uri="{FF2B5EF4-FFF2-40B4-BE49-F238E27FC236}">
                <a16:creationId xmlns:a16="http://schemas.microsoft.com/office/drawing/2014/main" id="{D8C42912-0717-48A4-8A6F-E1DE064ABD4D}"/>
              </a:ext>
            </a:extLst>
          </p:cNvPr>
          <p:cNvSpPr>
            <a:spLocks noGrp="1"/>
          </p:cNvSpPr>
          <p:nvPr>
            <p:ph type="sldNum" sz="quarter" idx="4"/>
          </p:nvPr>
        </p:nvSpPr>
        <p:spPr/>
        <p:txBody>
          <a:bodyPr/>
          <a:lstStyle/>
          <a:p>
            <a:fld id="{5482B5CA-E49D-6744-8292-DFBC6A05FD3C}" type="slidenum">
              <a:rPr lang="en-US" smtClean="0"/>
              <a:pPr/>
              <a:t>49</a:t>
            </a:fld>
            <a:endParaRPr lang="en-US" dirty="0"/>
          </a:p>
        </p:txBody>
      </p:sp>
      <p:sp>
        <p:nvSpPr>
          <p:cNvPr id="5" name="Marcador de texto 4">
            <a:extLst>
              <a:ext uri="{FF2B5EF4-FFF2-40B4-BE49-F238E27FC236}">
                <a16:creationId xmlns:a16="http://schemas.microsoft.com/office/drawing/2014/main" id="{666D6431-4764-4BA1-9E53-F2A5F43CCD7D}"/>
              </a:ext>
            </a:extLst>
          </p:cNvPr>
          <p:cNvSpPr>
            <a:spLocks noGrp="1"/>
          </p:cNvSpPr>
          <p:nvPr>
            <p:ph type="body" sz="quarter" idx="56"/>
          </p:nvPr>
        </p:nvSpPr>
        <p:spPr/>
        <p:txBody>
          <a:bodyPr/>
          <a:lstStyle/>
          <a:p>
            <a:r>
              <a:rPr lang="es-AR" dirty="0"/>
              <a:t>ALQUILACIÓN</a:t>
            </a:r>
          </a:p>
        </p:txBody>
      </p:sp>
    </p:spTree>
    <p:extLst>
      <p:ext uri="{BB962C8B-B14F-4D97-AF65-F5344CB8AC3E}">
        <p14:creationId xmlns:p14="http://schemas.microsoft.com/office/powerpoint/2010/main" val="2684317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4">
            <a:extLst>
              <a:ext uri="{FF2B5EF4-FFF2-40B4-BE49-F238E27FC236}">
                <a16:creationId xmlns:a16="http://schemas.microsoft.com/office/drawing/2014/main" id="{273F0B99-C686-4B82-9F0A-660BB2B287F0}"/>
              </a:ext>
            </a:extLst>
          </p:cNvPr>
          <p:cNvSpPr>
            <a:spLocks noGrp="1" noChangeArrowheads="1"/>
          </p:cNvSpPr>
          <p:nvPr>
            <p:ph type="sldNum"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200" b="1">
                <a:solidFill>
                  <a:schemeClr val="tx1"/>
                </a:solidFill>
                <a:latin typeface="Arial" panose="020B0604020202020204" pitchFamily="34" charset="0"/>
              </a:defRPr>
            </a:lvl1pPr>
            <a:lvl2pPr marL="557213" indent="-214313" algn="ctr">
              <a:defRPr sz="1200" b="1">
                <a:solidFill>
                  <a:schemeClr val="tx1"/>
                </a:solidFill>
                <a:latin typeface="Arial" panose="020B0604020202020204" pitchFamily="34" charset="0"/>
              </a:defRPr>
            </a:lvl2pPr>
            <a:lvl3pPr marL="857250" indent="-171450" algn="ctr">
              <a:defRPr sz="1200" b="1">
                <a:solidFill>
                  <a:schemeClr val="tx1"/>
                </a:solidFill>
                <a:latin typeface="Arial" panose="020B0604020202020204" pitchFamily="34" charset="0"/>
              </a:defRPr>
            </a:lvl3pPr>
            <a:lvl4pPr marL="1200150" indent="-171450" algn="ctr">
              <a:defRPr sz="1200" b="1">
                <a:solidFill>
                  <a:schemeClr val="tx1"/>
                </a:solidFill>
                <a:latin typeface="Arial" panose="020B0604020202020204" pitchFamily="34" charset="0"/>
              </a:defRPr>
            </a:lvl4pPr>
            <a:lvl5pPr marL="1543050" indent="-171450" algn="ctr">
              <a:defRPr sz="1200" b="1">
                <a:solidFill>
                  <a:schemeClr val="tx1"/>
                </a:solidFill>
                <a:latin typeface="Arial" panose="020B0604020202020204" pitchFamily="34" charset="0"/>
              </a:defRPr>
            </a:lvl5pPr>
            <a:lvl6pPr marL="1885950" indent="-171450" algn="ctr" eaLnBrk="0" fontAlgn="base" hangingPunct="0">
              <a:spcBef>
                <a:spcPct val="0"/>
              </a:spcBef>
              <a:spcAft>
                <a:spcPct val="0"/>
              </a:spcAft>
              <a:defRPr sz="1200" b="1">
                <a:solidFill>
                  <a:schemeClr val="tx1"/>
                </a:solidFill>
                <a:latin typeface="Arial" panose="020B0604020202020204" pitchFamily="34" charset="0"/>
              </a:defRPr>
            </a:lvl6pPr>
            <a:lvl7pPr marL="2228850" indent="-171450" algn="ctr" eaLnBrk="0" fontAlgn="base" hangingPunct="0">
              <a:spcBef>
                <a:spcPct val="0"/>
              </a:spcBef>
              <a:spcAft>
                <a:spcPct val="0"/>
              </a:spcAft>
              <a:defRPr sz="1200" b="1">
                <a:solidFill>
                  <a:schemeClr val="tx1"/>
                </a:solidFill>
                <a:latin typeface="Arial" panose="020B0604020202020204" pitchFamily="34" charset="0"/>
              </a:defRPr>
            </a:lvl7pPr>
            <a:lvl8pPr marL="2571750" indent="-171450" algn="ctr" eaLnBrk="0" fontAlgn="base" hangingPunct="0">
              <a:spcBef>
                <a:spcPct val="0"/>
              </a:spcBef>
              <a:spcAft>
                <a:spcPct val="0"/>
              </a:spcAft>
              <a:defRPr sz="1200" b="1">
                <a:solidFill>
                  <a:schemeClr val="tx1"/>
                </a:solidFill>
                <a:latin typeface="Arial" panose="020B0604020202020204" pitchFamily="34" charset="0"/>
              </a:defRPr>
            </a:lvl8pPr>
            <a:lvl9pPr marL="2914650" indent="-171450" algn="ctr" eaLnBrk="0" fontAlgn="base" hangingPunct="0">
              <a:spcBef>
                <a:spcPct val="0"/>
              </a:spcBef>
              <a:spcAft>
                <a:spcPct val="0"/>
              </a:spcAft>
              <a:defRPr sz="1200" b="1">
                <a:solidFill>
                  <a:schemeClr val="tx1"/>
                </a:solidFill>
                <a:latin typeface="Arial" panose="020B0604020202020204" pitchFamily="34" charset="0"/>
              </a:defRPr>
            </a:lvl9pPr>
          </a:lstStyle>
          <a:p>
            <a:pPr algn="r"/>
            <a:fld id="{96CA3FB4-59D9-474E-B841-53F6BB52507B}" type="slidenum">
              <a:rPr lang="es-ES" altLang="es-AR" sz="900" b="0"/>
              <a:pPr algn="r"/>
              <a:t>5</a:t>
            </a:fld>
            <a:endParaRPr lang="es-ES" altLang="es-AR" sz="900" b="0"/>
          </a:p>
        </p:txBody>
      </p:sp>
      <p:sp>
        <p:nvSpPr>
          <p:cNvPr id="2" name="Marcador de texto 1">
            <a:extLst>
              <a:ext uri="{FF2B5EF4-FFF2-40B4-BE49-F238E27FC236}">
                <a16:creationId xmlns:a16="http://schemas.microsoft.com/office/drawing/2014/main" id="{8C5C68D0-826D-4A47-8F8B-F0570647198D}"/>
              </a:ext>
            </a:extLst>
          </p:cNvPr>
          <p:cNvSpPr>
            <a:spLocks noGrp="1"/>
          </p:cNvSpPr>
          <p:nvPr>
            <p:ph type="body" sz="quarter" idx="56"/>
          </p:nvPr>
        </p:nvSpPr>
        <p:spPr/>
        <p:txBody>
          <a:bodyPr/>
          <a:lstStyle/>
          <a:p>
            <a:r>
              <a:rPr lang="es-AR" dirty="0"/>
              <a:t>ETBE</a:t>
            </a:r>
          </a:p>
        </p:txBody>
      </p:sp>
      <p:sp>
        <p:nvSpPr>
          <p:cNvPr id="7171" name="Rectangle 46">
            <a:extLst>
              <a:ext uri="{FF2B5EF4-FFF2-40B4-BE49-F238E27FC236}">
                <a16:creationId xmlns:a16="http://schemas.microsoft.com/office/drawing/2014/main" id="{C3B0094D-8C84-45E1-A140-3E8DF8942590}"/>
              </a:ext>
            </a:extLst>
          </p:cNvPr>
          <p:cNvSpPr>
            <a:spLocks noChangeArrowheads="1"/>
          </p:cNvSpPr>
          <p:nvPr/>
        </p:nvSpPr>
        <p:spPr bwMode="auto">
          <a:xfrm>
            <a:off x="251520" y="851221"/>
            <a:ext cx="6073378" cy="92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lnSpc>
                <a:spcPct val="95000"/>
              </a:lnSpc>
              <a:buChar char="•"/>
              <a:defRPr sz="2200">
                <a:solidFill>
                  <a:schemeClr val="tx1"/>
                </a:solidFill>
                <a:latin typeface="Arial" panose="020B0604020202020204" pitchFamily="34" charset="0"/>
              </a:defRPr>
            </a:lvl1pPr>
            <a:lvl2pPr marL="742950" indent="-285750">
              <a:lnSpc>
                <a:spcPct val="95000"/>
              </a:lnSpc>
              <a:buChar char="•"/>
              <a:defRPr sz="2200">
                <a:solidFill>
                  <a:schemeClr val="tx1"/>
                </a:solidFill>
                <a:latin typeface="Arial" panose="020B0604020202020204" pitchFamily="34" charset="0"/>
              </a:defRPr>
            </a:lvl2pPr>
            <a:lvl3pPr marL="1143000" indent="-228600">
              <a:lnSpc>
                <a:spcPct val="95000"/>
              </a:lnSpc>
              <a:buChar char="•"/>
              <a:defRPr sz="2200">
                <a:solidFill>
                  <a:schemeClr val="tx1"/>
                </a:solidFill>
                <a:latin typeface="Arial" panose="020B0604020202020204" pitchFamily="34" charset="0"/>
              </a:defRPr>
            </a:lvl3pPr>
            <a:lvl4pPr marL="1600200" indent="-228600">
              <a:lnSpc>
                <a:spcPct val="95000"/>
              </a:lnSpc>
              <a:buFont typeface="Arial" panose="020B0604020202020204" pitchFamily="34" charset="0"/>
              <a:buChar char="_"/>
              <a:defRPr sz="2200">
                <a:solidFill>
                  <a:schemeClr val="tx1"/>
                </a:solidFill>
                <a:latin typeface="Arial" panose="020B0604020202020204" pitchFamily="34" charset="0"/>
              </a:defRPr>
            </a:lvl4pPr>
            <a:lvl5pPr marL="2057400" indent="-228600">
              <a:lnSpc>
                <a:spcPct val="95000"/>
              </a:lnSpc>
              <a:buFont typeface="Arial" panose="020B0604020202020204" pitchFamily="34" charset="0"/>
              <a:buChar char="_"/>
              <a:defRPr sz="22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marL="171450" indent="-171450">
              <a:lnSpc>
                <a:spcPct val="300000"/>
              </a:lnSpc>
            </a:pPr>
            <a:r>
              <a:rPr lang="es-AR" altLang="es-AR" sz="1100" b="0" dirty="0">
                <a:ea typeface="ヒラギノ角ゴ Pro W3" pitchFamily="52" charset="-128"/>
              </a:rPr>
              <a:t>INGENIERIA BASICA: </a:t>
            </a:r>
            <a:r>
              <a:rPr lang="es-AR" altLang="es-AR" sz="1100" b="0" dirty="0" err="1">
                <a:ea typeface="ヒラギノ角ゴ Pro W3" pitchFamily="52" charset="-128"/>
              </a:rPr>
              <a:t>Ethermax</a:t>
            </a:r>
            <a:r>
              <a:rPr lang="es-AR" altLang="es-AR" sz="1100" b="0" dirty="0">
                <a:ea typeface="ヒラギノ角ゴ Pro W3" pitchFamily="52" charset="-128"/>
              </a:rPr>
              <a:t>  UOP</a:t>
            </a:r>
          </a:p>
          <a:p>
            <a:pPr marL="171450" indent="-171450">
              <a:lnSpc>
                <a:spcPct val="300000"/>
              </a:lnSpc>
            </a:pPr>
            <a:r>
              <a:rPr lang="es-AR" altLang="es-AR" sz="1100" b="0" dirty="0">
                <a:ea typeface="ヒラギノ角ゴ Pro W3" pitchFamily="52" charset="-128"/>
              </a:rPr>
              <a:t>INGENIERIA DE DETALLE: Mc KEE DEL PLATA </a:t>
            </a:r>
            <a:r>
              <a:rPr lang="es-AR" altLang="es-AR" sz="1100" b="0" dirty="0" err="1">
                <a:highlight>
                  <a:srgbClr val="FFFF00"/>
                </a:highlight>
                <a:ea typeface="ヒラギノ角ゴ Pro W3" pitchFamily="52" charset="-128"/>
              </a:rPr>
              <a:t>revamping</a:t>
            </a:r>
            <a:r>
              <a:rPr lang="es-AR" altLang="es-AR" sz="1100" b="0" dirty="0">
                <a:highlight>
                  <a:srgbClr val="FFFF00"/>
                </a:highlight>
                <a:ea typeface="ヒラギノ角ゴ Pro W3" pitchFamily="52" charset="-128"/>
              </a:rPr>
              <a:t> 2019 por UOP</a:t>
            </a:r>
          </a:p>
        </p:txBody>
      </p:sp>
      <p:sp>
        <p:nvSpPr>
          <p:cNvPr id="9" name="CuadroTexto 8">
            <a:extLst>
              <a:ext uri="{FF2B5EF4-FFF2-40B4-BE49-F238E27FC236}">
                <a16:creationId xmlns:a16="http://schemas.microsoft.com/office/drawing/2014/main" id="{5CAB75FD-4F16-440C-BB3A-299AD37C1AE7}"/>
              </a:ext>
            </a:extLst>
          </p:cNvPr>
          <p:cNvSpPr txBox="1"/>
          <p:nvPr/>
        </p:nvSpPr>
        <p:spPr>
          <a:xfrm>
            <a:off x="1744276" y="2162810"/>
            <a:ext cx="6166812" cy="1015663"/>
          </a:xfrm>
          <a:prstGeom prst="rect">
            <a:avLst/>
          </a:prstGeom>
          <a:noFill/>
        </p:spPr>
        <p:txBody>
          <a:bodyPr wrap="square">
            <a:spAutoFit/>
          </a:bodyPr>
          <a:lstStyle/>
          <a:p>
            <a:pPr marL="171450" indent="-171450">
              <a:buFont typeface="Arial" panose="020B0604020202020204" pitchFamily="34" charset="0"/>
              <a:buChar char="•"/>
            </a:pPr>
            <a:r>
              <a:rPr lang="es-AR" sz="1200" dirty="0"/>
              <a:t>Reemplazo al Tetraetilo de Pb como detonante.</a:t>
            </a:r>
          </a:p>
          <a:p>
            <a:pPr marL="171450" indent="-171450">
              <a:buFont typeface="Arial" panose="020B0604020202020204" pitchFamily="34" charset="0"/>
              <a:buChar char="•"/>
            </a:pPr>
            <a:r>
              <a:rPr lang="es-AR" sz="1200" dirty="0"/>
              <a:t>Aporta Oxigeno al combustible asegurando combustión completa.</a:t>
            </a:r>
          </a:p>
          <a:p>
            <a:pPr marL="171450" indent="-171450">
              <a:buFont typeface="Arial" panose="020B0604020202020204" pitchFamily="34" charset="0"/>
              <a:buChar char="•"/>
            </a:pPr>
            <a:r>
              <a:rPr lang="es-AR" sz="1200" dirty="0"/>
              <a:t> Permite cumplir las especificaciones de contenido de O2 definidas para naftas.</a:t>
            </a:r>
          </a:p>
          <a:p>
            <a:pPr marL="171450" indent="-171450">
              <a:buFont typeface="Arial" panose="020B0604020202020204" pitchFamily="34" charset="0"/>
              <a:buChar char="•"/>
            </a:pPr>
            <a:r>
              <a:rPr lang="es-AR" sz="1200" dirty="0"/>
              <a:t>Permite reducir el contenido de </a:t>
            </a:r>
            <a:r>
              <a:rPr lang="es-AR" sz="1200" dirty="0" err="1"/>
              <a:t>Aromaticos</a:t>
            </a:r>
            <a:r>
              <a:rPr lang="es-AR" sz="1200" dirty="0"/>
              <a:t> en la formulación de Naftas.</a:t>
            </a:r>
          </a:p>
          <a:p>
            <a:pPr marL="171450" indent="-171450">
              <a:buFont typeface="Arial" panose="020B0604020202020204" pitchFamily="34" charset="0"/>
              <a:buChar char="•"/>
            </a:pPr>
            <a:r>
              <a:rPr lang="es-AR" sz="1200" dirty="0"/>
              <a:t>Existen otros compuestos oxigenados como ETBE, TAME, TAEE.</a:t>
            </a:r>
          </a:p>
        </p:txBody>
      </p:sp>
      <p:sp>
        <p:nvSpPr>
          <p:cNvPr id="11" name="CuadroTexto 10">
            <a:extLst>
              <a:ext uri="{FF2B5EF4-FFF2-40B4-BE49-F238E27FC236}">
                <a16:creationId xmlns:a16="http://schemas.microsoft.com/office/drawing/2014/main" id="{EABCB9E9-6A78-4516-B086-AF9918895FB6}"/>
              </a:ext>
            </a:extLst>
          </p:cNvPr>
          <p:cNvSpPr txBox="1"/>
          <p:nvPr/>
        </p:nvSpPr>
        <p:spPr>
          <a:xfrm>
            <a:off x="433490" y="2485975"/>
            <a:ext cx="1152128" cy="369332"/>
          </a:xfrm>
          <a:prstGeom prst="rect">
            <a:avLst/>
          </a:prstGeom>
          <a:noFill/>
        </p:spPr>
        <p:txBody>
          <a:bodyPr wrap="square">
            <a:spAutoFit/>
          </a:bodyPr>
          <a:lstStyle/>
          <a:p>
            <a:r>
              <a:rPr lang="es-AR" dirty="0"/>
              <a:t>Aportes</a:t>
            </a:r>
          </a:p>
        </p:txBody>
      </p:sp>
      <p:sp>
        <p:nvSpPr>
          <p:cNvPr id="13" name="CuadroTexto 12">
            <a:extLst>
              <a:ext uri="{FF2B5EF4-FFF2-40B4-BE49-F238E27FC236}">
                <a16:creationId xmlns:a16="http://schemas.microsoft.com/office/drawing/2014/main" id="{95D42C06-818A-4E96-A634-E3A6F5C7F823}"/>
              </a:ext>
            </a:extLst>
          </p:cNvPr>
          <p:cNvSpPr txBox="1"/>
          <p:nvPr/>
        </p:nvSpPr>
        <p:spPr>
          <a:xfrm>
            <a:off x="1779135" y="3523351"/>
            <a:ext cx="6850380" cy="1015663"/>
          </a:xfrm>
          <a:prstGeom prst="rect">
            <a:avLst/>
          </a:prstGeom>
          <a:noFill/>
        </p:spPr>
        <p:txBody>
          <a:bodyPr wrap="square">
            <a:spAutoFit/>
          </a:bodyPr>
          <a:lstStyle/>
          <a:p>
            <a:pPr marL="171450" indent="-171450" eaLnBrk="1" hangingPunct="1">
              <a:buFont typeface="Arial" panose="020B0604020202020204" pitchFamily="34" charset="0"/>
              <a:buChar char="•"/>
            </a:pPr>
            <a:r>
              <a:rPr lang="es-ES" altLang="es-AR" sz="1200" b="0" dirty="0">
                <a:ea typeface="ヒラギノ角ゴ Pro W3" pitchFamily="52" charset="-128"/>
              </a:rPr>
              <a:t>Compuesto altamente polar.</a:t>
            </a:r>
          </a:p>
          <a:p>
            <a:pPr marL="171450" indent="-171450" eaLnBrk="1" hangingPunct="1">
              <a:buFont typeface="Arial" panose="020B0604020202020204" pitchFamily="34" charset="0"/>
              <a:buChar char="•"/>
            </a:pPr>
            <a:r>
              <a:rPr lang="es-AR" altLang="es-AR" sz="1200" b="0" dirty="0">
                <a:ea typeface="ヒラギノ角ゴ Pro W3" pitchFamily="52" charset="-128"/>
              </a:rPr>
              <a:t>Impacto ambiental.</a:t>
            </a:r>
          </a:p>
          <a:p>
            <a:pPr marL="171450" indent="-171450" eaLnBrk="1" hangingPunct="1">
              <a:buFont typeface="Arial" panose="020B0604020202020204" pitchFamily="34" charset="0"/>
              <a:buChar char="•"/>
            </a:pPr>
            <a:r>
              <a:rPr lang="es-AR" altLang="es-AR" sz="1200" b="0" dirty="0">
                <a:ea typeface="ヒラギノ角ゴ Pro W3" pitchFamily="52" charset="-128"/>
              </a:rPr>
              <a:t>Promotor de formación de </a:t>
            </a:r>
            <a:r>
              <a:rPr lang="es-AR" altLang="es-AR" sz="1200" b="0" dirty="0" err="1">
                <a:ea typeface="ヒラギノ角ゴ Pro W3" pitchFamily="52" charset="-128"/>
              </a:rPr>
              <a:t>aldheidos</a:t>
            </a:r>
            <a:r>
              <a:rPr lang="es-AR" altLang="es-AR" sz="1200" b="0" dirty="0">
                <a:ea typeface="ヒラギノ角ゴ Pro W3" pitchFamily="52" charset="-128"/>
              </a:rPr>
              <a:t> y cetonas en gases de combustión.</a:t>
            </a:r>
            <a:endParaRPr lang="es-AR" altLang="es-AR" sz="1200" b="0" baseline="-25000" dirty="0">
              <a:ea typeface="ヒラギノ角ゴ Pro W3" pitchFamily="52" charset="-128"/>
            </a:endParaRPr>
          </a:p>
          <a:p>
            <a:pPr marL="171450" indent="-171450" eaLnBrk="1" hangingPunct="1">
              <a:buFont typeface="Arial" panose="020B0604020202020204" pitchFamily="34" charset="0"/>
              <a:buChar char="•"/>
            </a:pPr>
            <a:r>
              <a:rPr lang="es-AR" altLang="es-AR" sz="1200" b="0" dirty="0">
                <a:ea typeface="ヒラギノ角ゴ Pro W3" pitchFamily="52" charset="-128"/>
              </a:rPr>
              <a:t>Altamente soluble en agua.</a:t>
            </a:r>
          </a:p>
          <a:p>
            <a:pPr marL="171450" indent="-171450" eaLnBrk="1" hangingPunct="1">
              <a:buFont typeface="Arial" panose="020B0604020202020204" pitchFamily="34" charset="0"/>
              <a:buChar char="•"/>
            </a:pPr>
            <a:r>
              <a:rPr lang="es-AR" altLang="es-AR" sz="1200" b="0" dirty="0">
                <a:ea typeface="ヒラギノ角ゴ Pro W3" pitchFamily="52" charset="-128"/>
              </a:rPr>
              <a:t>Alta tensión de vapor Reid</a:t>
            </a:r>
            <a:endParaRPr lang="es-AR" sz="1200" dirty="0"/>
          </a:p>
        </p:txBody>
      </p:sp>
      <p:sp>
        <p:nvSpPr>
          <p:cNvPr id="14" name="CuadroTexto 13">
            <a:extLst>
              <a:ext uri="{FF2B5EF4-FFF2-40B4-BE49-F238E27FC236}">
                <a16:creationId xmlns:a16="http://schemas.microsoft.com/office/drawing/2014/main" id="{990BE9B9-6335-4FD5-896B-96D0E3D639E0}"/>
              </a:ext>
            </a:extLst>
          </p:cNvPr>
          <p:cNvSpPr txBox="1"/>
          <p:nvPr/>
        </p:nvSpPr>
        <p:spPr>
          <a:xfrm>
            <a:off x="232108" y="3707731"/>
            <a:ext cx="1512168" cy="369332"/>
          </a:xfrm>
          <a:prstGeom prst="rect">
            <a:avLst/>
          </a:prstGeom>
          <a:noFill/>
        </p:spPr>
        <p:txBody>
          <a:bodyPr wrap="square">
            <a:spAutoFit/>
          </a:bodyPr>
          <a:lstStyle/>
          <a:p>
            <a:r>
              <a:rPr lang="es-AR" dirty="0"/>
              <a:t>Desventajas</a:t>
            </a:r>
          </a:p>
        </p:txBody>
      </p:sp>
    </p:spTree>
    <p:extLst>
      <p:ext uri="{BB962C8B-B14F-4D97-AF65-F5344CB8AC3E}">
        <p14:creationId xmlns:p14="http://schemas.microsoft.com/office/powerpoint/2010/main" val="1026622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505B398-FC26-4853-9E90-4263F7095B6F}"/>
              </a:ext>
            </a:extLst>
          </p:cNvPr>
          <p:cNvSpPr>
            <a:spLocks noGrp="1"/>
          </p:cNvSpPr>
          <p:nvPr>
            <p:ph type="body" sz="quarter" idx="57"/>
          </p:nvPr>
        </p:nvSpPr>
        <p:spPr/>
        <p:txBody>
          <a:bodyPr/>
          <a:lstStyle/>
          <a:p>
            <a:r>
              <a:rPr lang="es-AR" dirty="0"/>
              <a:t>Variables de la Reacción</a:t>
            </a:r>
          </a:p>
          <a:p>
            <a:endParaRPr lang="es-AR" dirty="0"/>
          </a:p>
        </p:txBody>
      </p:sp>
      <p:sp>
        <p:nvSpPr>
          <p:cNvPr id="3" name="Marcador de texto 2">
            <a:extLst>
              <a:ext uri="{FF2B5EF4-FFF2-40B4-BE49-F238E27FC236}">
                <a16:creationId xmlns:a16="http://schemas.microsoft.com/office/drawing/2014/main" id="{4A24E88A-847D-4651-9EBB-69075902A99A}"/>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30AAD993-0798-4C7D-9529-E05EAFEC9A35}"/>
              </a:ext>
            </a:extLst>
          </p:cNvPr>
          <p:cNvSpPr>
            <a:spLocks noGrp="1"/>
          </p:cNvSpPr>
          <p:nvPr>
            <p:ph type="sldNum" sz="quarter" idx="4"/>
          </p:nvPr>
        </p:nvSpPr>
        <p:spPr/>
        <p:txBody>
          <a:bodyPr/>
          <a:lstStyle/>
          <a:p>
            <a:fld id="{5482B5CA-E49D-6744-8292-DFBC6A05FD3C}" type="slidenum">
              <a:rPr lang="en-US" smtClean="0"/>
              <a:pPr/>
              <a:t>50</a:t>
            </a:fld>
            <a:endParaRPr lang="en-US" dirty="0"/>
          </a:p>
        </p:txBody>
      </p:sp>
      <p:sp>
        <p:nvSpPr>
          <p:cNvPr id="5" name="Marcador de texto 4">
            <a:extLst>
              <a:ext uri="{FF2B5EF4-FFF2-40B4-BE49-F238E27FC236}">
                <a16:creationId xmlns:a16="http://schemas.microsoft.com/office/drawing/2014/main" id="{41DEE93D-3BA8-422A-AC1F-E331218BFCBC}"/>
              </a:ext>
            </a:extLst>
          </p:cNvPr>
          <p:cNvSpPr>
            <a:spLocks noGrp="1"/>
          </p:cNvSpPr>
          <p:nvPr>
            <p:ph type="body" sz="quarter" idx="56"/>
          </p:nvPr>
        </p:nvSpPr>
        <p:spPr/>
        <p:txBody>
          <a:bodyPr/>
          <a:lstStyle/>
          <a:p>
            <a:r>
              <a:rPr lang="es-AR" dirty="0"/>
              <a:t>ALQUILACIÓN</a:t>
            </a:r>
          </a:p>
          <a:p>
            <a:endParaRPr lang="es-AR" dirty="0"/>
          </a:p>
        </p:txBody>
      </p:sp>
      <p:pic>
        <p:nvPicPr>
          <p:cNvPr id="9" name="Imagen 8">
            <a:extLst>
              <a:ext uri="{FF2B5EF4-FFF2-40B4-BE49-F238E27FC236}">
                <a16:creationId xmlns:a16="http://schemas.microsoft.com/office/drawing/2014/main" id="{74848C59-0B17-4979-8E0F-3CF40863DDB0}"/>
              </a:ext>
            </a:extLst>
          </p:cNvPr>
          <p:cNvPicPr>
            <a:picLocks noChangeAspect="1"/>
          </p:cNvPicPr>
          <p:nvPr/>
        </p:nvPicPr>
        <p:blipFill>
          <a:blip r:embed="rId2"/>
          <a:stretch>
            <a:fillRect/>
          </a:stretch>
        </p:blipFill>
        <p:spPr>
          <a:xfrm>
            <a:off x="4572000" y="987574"/>
            <a:ext cx="4339099" cy="2757738"/>
          </a:xfrm>
          <a:prstGeom prst="rect">
            <a:avLst/>
          </a:prstGeom>
        </p:spPr>
      </p:pic>
      <p:pic>
        <p:nvPicPr>
          <p:cNvPr id="7" name="Imagen 6">
            <a:extLst>
              <a:ext uri="{FF2B5EF4-FFF2-40B4-BE49-F238E27FC236}">
                <a16:creationId xmlns:a16="http://schemas.microsoft.com/office/drawing/2014/main" id="{43B179F6-B0AC-458B-A103-A9D4BD6624F1}"/>
              </a:ext>
            </a:extLst>
          </p:cNvPr>
          <p:cNvPicPr>
            <a:picLocks noChangeAspect="1"/>
          </p:cNvPicPr>
          <p:nvPr/>
        </p:nvPicPr>
        <p:blipFill>
          <a:blip r:embed="rId3"/>
          <a:stretch>
            <a:fillRect/>
          </a:stretch>
        </p:blipFill>
        <p:spPr>
          <a:xfrm>
            <a:off x="118829" y="1105018"/>
            <a:ext cx="4557892" cy="2708440"/>
          </a:xfrm>
          <a:prstGeom prst="rect">
            <a:avLst/>
          </a:prstGeom>
        </p:spPr>
      </p:pic>
    </p:spTree>
    <p:extLst>
      <p:ext uri="{BB962C8B-B14F-4D97-AF65-F5344CB8AC3E}">
        <p14:creationId xmlns:p14="http://schemas.microsoft.com/office/powerpoint/2010/main" val="3963769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E2297B-7FBB-747E-62C0-8638747D49A2}"/>
              </a:ext>
            </a:extLst>
          </p:cNvPr>
          <p:cNvSpPr>
            <a:spLocks noGrp="1"/>
          </p:cNvSpPr>
          <p:nvPr>
            <p:ph type="body" sz="quarter" idx="57"/>
          </p:nvPr>
        </p:nvSpPr>
        <p:spPr/>
        <p:txBody>
          <a:bodyPr/>
          <a:lstStyle/>
          <a:p>
            <a:r>
              <a:rPr lang="es-AR" dirty="0"/>
              <a:t>Esquema de la unidad</a:t>
            </a:r>
          </a:p>
        </p:txBody>
      </p:sp>
      <p:sp>
        <p:nvSpPr>
          <p:cNvPr id="3" name="Marcador de texto 2">
            <a:extLst>
              <a:ext uri="{FF2B5EF4-FFF2-40B4-BE49-F238E27FC236}">
                <a16:creationId xmlns:a16="http://schemas.microsoft.com/office/drawing/2014/main" id="{F74A29BC-F233-95BA-3F6C-9BDE9F5C5D93}"/>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9B5D03AA-9045-307D-21AA-9685371DBD96}"/>
              </a:ext>
            </a:extLst>
          </p:cNvPr>
          <p:cNvSpPr>
            <a:spLocks noGrp="1"/>
          </p:cNvSpPr>
          <p:nvPr>
            <p:ph type="sldNum" sz="quarter" idx="4"/>
          </p:nvPr>
        </p:nvSpPr>
        <p:spPr/>
        <p:txBody>
          <a:bodyPr/>
          <a:lstStyle/>
          <a:p>
            <a:fld id="{5482B5CA-E49D-6744-8292-DFBC6A05FD3C}" type="slidenum">
              <a:rPr lang="en-US" smtClean="0"/>
              <a:pPr/>
              <a:t>51</a:t>
            </a:fld>
            <a:endParaRPr lang="en-US" dirty="0"/>
          </a:p>
        </p:txBody>
      </p:sp>
      <p:sp>
        <p:nvSpPr>
          <p:cNvPr id="5" name="Marcador de texto 4">
            <a:extLst>
              <a:ext uri="{FF2B5EF4-FFF2-40B4-BE49-F238E27FC236}">
                <a16:creationId xmlns:a16="http://schemas.microsoft.com/office/drawing/2014/main" id="{0AD8CACC-B3C0-09C3-FEA8-F995ECC72BB6}"/>
              </a:ext>
            </a:extLst>
          </p:cNvPr>
          <p:cNvSpPr>
            <a:spLocks noGrp="1"/>
          </p:cNvSpPr>
          <p:nvPr>
            <p:ph type="body" sz="quarter" idx="56"/>
          </p:nvPr>
        </p:nvSpPr>
        <p:spPr/>
        <p:txBody>
          <a:bodyPr/>
          <a:lstStyle/>
          <a:p>
            <a:r>
              <a:rPr lang="es-AR" dirty="0"/>
              <a:t>ALQUILACION</a:t>
            </a:r>
          </a:p>
          <a:p>
            <a:endParaRPr lang="es-AR" dirty="0"/>
          </a:p>
        </p:txBody>
      </p:sp>
      <p:pic>
        <p:nvPicPr>
          <p:cNvPr id="6" name="Imagen 5">
            <a:extLst>
              <a:ext uri="{FF2B5EF4-FFF2-40B4-BE49-F238E27FC236}">
                <a16:creationId xmlns:a16="http://schemas.microsoft.com/office/drawing/2014/main" id="{4B0779F5-2B0D-83B1-5728-B60F1328114C}"/>
              </a:ext>
            </a:extLst>
          </p:cNvPr>
          <p:cNvPicPr>
            <a:picLocks noChangeAspect="1"/>
          </p:cNvPicPr>
          <p:nvPr/>
        </p:nvPicPr>
        <p:blipFill>
          <a:blip r:embed="rId2"/>
          <a:stretch>
            <a:fillRect/>
          </a:stretch>
        </p:blipFill>
        <p:spPr>
          <a:xfrm>
            <a:off x="165944" y="1072849"/>
            <a:ext cx="8722800" cy="2808742"/>
          </a:xfrm>
          <a:prstGeom prst="rect">
            <a:avLst/>
          </a:prstGeom>
        </p:spPr>
      </p:pic>
      <p:sp>
        <p:nvSpPr>
          <p:cNvPr id="11" name="Rectángulo 10">
            <a:extLst>
              <a:ext uri="{FF2B5EF4-FFF2-40B4-BE49-F238E27FC236}">
                <a16:creationId xmlns:a16="http://schemas.microsoft.com/office/drawing/2014/main" id="{F4912AF0-FE08-BDCC-AB4A-645AD3DD758C}"/>
              </a:ext>
            </a:extLst>
          </p:cNvPr>
          <p:cNvSpPr/>
          <p:nvPr/>
        </p:nvSpPr>
        <p:spPr>
          <a:xfrm>
            <a:off x="6948263" y="4291391"/>
            <a:ext cx="1386623" cy="276999"/>
          </a:xfrm>
          <a:prstGeom prst="rect">
            <a:avLst/>
          </a:prstGeom>
          <a:solidFill>
            <a:schemeClr val="accent2">
              <a:lumMod val="75000"/>
            </a:schemeClr>
          </a:solidFill>
        </p:spPr>
        <p:txBody>
          <a:bodyPr wrap="square">
            <a:spAutoFit/>
          </a:bodyPr>
          <a:lstStyle/>
          <a:p>
            <a:r>
              <a:rPr lang="es-AR" sz="1200" dirty="0">
                <a:solidFill>
                  <a:schemeClr val="bg1"/>
                </a:solidFill>
              </a:rPr>
              <a:t>Fraccionamiento</a:t>
            </a:r>
          </a:p>
        </p:txBody>
      </p:sp>
      <p:sp>
        <p:nvSpPr>
          <p:cNvPr id="13" name="Rectángulo 12">
            <a:extLst>
              <a:ext uri="{FF2B5EF4-FFF2-40B4-BE49-F238E27FC236}">
                <a16:creationId xmlns:a16="http://schemas.microsoft.com/office/drawing/2014/main" id="{3466BB8F-C017-ADBF-4B02-0E885CEC2E28}"/>
              </a:ext>
            </a:extLst>
          </p:cNvPr>
          <p:cNvSpPr/>
          <p:nvPr/>
        </p:nvSpPr>
        <p:spPr>
          <a:xfrm>
            <a:off x="539552" y="4364576"/>
            <a:ext cx="1146468" cy="369332"/>
          </a:xfrm>
          <a:prstGeom prst="rect">
            <a:avLst/>
          </a:prstGeom>
          <a:solidFill>
            <a:schemeClr val="accent3">
              <a:lumMod val="50000"/>
            </a:schemeClr>
          </a:solidFill>
        </p:spPr>
        <p:txBody>
          <a:bodyPr wrap="none">
            <a:spAutoFit/>
          </a:bodyPr>
          <a:lstStyle/>
          <a:p>
            <a:r>
              <a:rPr lang="es-AR" dirty="0">
                <a:solidFill>
                  <a:schemeClr val="bg1"/>
                </a:solidFill>
              </a:rPr>
              <a:t>Reacción</a:t>
            </a:r>
            <a:endParaRPr lang="es-AR" dirty="0"/>
          </a:p>
        </p:txBody>
      </p:sp>
      <p:sp>
        <p:nvSpPr>
          <p:cNvPr id="14" name="Rectángulo: esquinas redondeadas 13">
            <a:extLst>
              <a:ext uri="{FF2B5EF4-FFF2-40B4-BE49-F238E27FC236}">
                <a16:creationId xmlns:a16="http://schemas.microsoft.com/office/drawing/2014/main" id="{8CA232DB-747C-0296-6F95-835A1EA54D4E}"/>
              </a:ext>
            </a:extLst>
          </p:cNvPr>
          <p:cNvSpPr/>
          <p:nvPr/>
        </p:nvSpPr>
        <p:spPr>
          <a:xfrm>
            <a:off x="3028123" y="771550"/>
            <a:ext cx="2263957" cy="3519841"/>
          </a:xfrm>
          <a:prstGeom prst="roundRect">
            <a:avLst>
              <a:gd name="adj" fmla="val 6206"/>
            </a:avLst>
          </a:prstGeom>
          <a:solidFill>
            <a:srgbClr val="8EB4E3">
              <a:alpha val="25882"/>
            </a:srgbClr>
          </a:solidFill>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AR"/>
          </a:p>
        </p:txBody>
      </p:sp>
      <p:sp>
        <p:nvSpPr>
          <p:cNvPr id="15" name="Rectángulo 14">
            <a:extLst>
              <a:ext uri="{FF2B5EF4-FFF2-40B4-BE49-F238E27FC236}">
                <a16:creationId xmlns:a16="http://schemas.microsoft.com/office/drawing/2014/main" id="{5AE3035F-71B1-FFAE-C525-E17DA0E401B2}"/>
              </a:ext>
            </a:extLst>
          </p:cNvPr>
          <p:cNvSpPr/>
          <p:nvPr/>
        </p:nvSpPr>
        <p:spPr>
          <a:xfrm>
            <a:off x="3328303" y="4371950"/>
            <a:ext cx="1441420" cy="369332"/>
          </a:xfrm>
          <a:prstGeom prst="rect">
            <a:avLst/>
          </a:prstGeom>
          <a:solidFill>
            <a:srgbClr val="005FB5"/>
          </a:solidFill>
        </p:spPr>
        <p:txBody>
          <a:bodyPr wrap="none">
            <a:spAutoFit/>
          </a:bodyPr>
          <a:lstStyle/>
          <a:p>
            <a:r>
              <a:rPr lang="es-AR" dirty="0">
                <a:solidFill>
                  <a:schemeClr val="bg1"/>
                </a:solidFill>
              </a:rPr>
              <a:t>Purificación</a:t>
            </a:r>
            <a:r>
              <a:rPr lang="es-AR" dirty="0"/>
              <a:t> </a:t>
            </a:r>
          </a:p>
        </p:txBody>
      </p:sp>
    </p:spTree>
    <p:extLst>
      <p:ext uri="{BB962C8B-B14F-4D97-AF65-F5344CB8AC3E}">
        <p14:creationId xmlns:p14="http://schemas.microsoft.com/office/powerpoint/2010/main" val="299774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80B786F-43CA-19FA-EB81-0327B3E8FCC8}"/>
              </a:ext>
            </a:extLst>
          </p:cNvPr>
          <p:cNvSpPr>
            <a:spLocks noGrp="1"/>
          </p:cNvSpPr>
          <p:nvPr>
            <p:ph type="body" sz="quarter" idx="57"/>
          </p:nvPr>
        </p:nvSpPr>
        <p:spPr/>
        <p:txBody>
          <a:bodyPr/>
          <a:lstStyle/>
          <a:p>
            <a:r>
              <a:rPr lang="es-AR" dirty="0"/>
              <a:t>Sistema de purificación de acido</a:t>
            </a:r>
          </a:p>
        </p:txBody>
      </p:sp>
      <p:sp>
        <p:nvSpPr>
          <p:cNvPr id="3" name="Marcador de texto 2">
            <a:extLst>
              <a:ext uri="{FF2B5EF4-FFF2-40B4-BE49-F238E27FC236}">
                <a16:creationId xmlns:a16="http://schemas.microsoft.com/office/drawing/2014/main" id="{0CFCA5A7-6399-56E5-0E23-79BD30ACC8DB}"/>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FAD2402E-A2E4-71CE-4AC1-60F407C3115C}"/>
              </a:ext>
            </a:extLst>
          </p:cNvPr>
          <p:cNvSpPr>
            <a:spLocks noGrp="1"/>
          </p:cNvSpPr>
          <p:nvPr>
            <p:ph type="sldNum" sz="quarter" idx="4"/>
          </p:nvPr>
        </p:nvSpPr>
        <p:spPr/>
        <p:txBody>
          <a:bodyPr/>
          <a:lstStyle/>
          <a:p>
            <a:fld id="{5482B5CA-E49D-6744-8292-DFBC6A05FD3C}" type="slidenum">
              <a:rPr lang="en-US" smtClean="0"/>
              <a:pPr/>
              <a:t>52</a:t>
            </a:fld>
            <a:endParaRPr lang="en-US" dirty="0"/>
          </a:p>
        </p:txBody>
      </p:sp>
      <p:sp>
        <p:nvSpPr>
          <p:cNvPr id="5" name="Marcador de texto 4">
            <a:extLst>
              <a:ext uri="{FF2B5EF4-FFF2-40B4-BE49-F238E27FC236}">
                <a16:creationId xmlns:a16="http://schemas.microsoft.com/office/drawing/2014/main" id="{B428ABC6-5863-2DEF-2F42-90CDC9FABEA8}"/>
              </a:ext>
            </a:extLst>
          </p:cNvPr>
          <p:cNvSpPr>
            <a:spLocks noGrp="1"/>
          </p:cNvSpPr>
          <p:nvPr>
            <p:ph type="body" sz="quarter" idx="56"/>
          </p:nvPr>
        </p:nvSpPr>
        <p:spPr/>
        <p:txBody>
          <a:bodyPr/>
          <a:lstStyle/>
          <a:p>
            <a:r>
              <a:rPr lang="es-AR" dirty="0"/>
              <a:t>ALQUILACION</a:t>
            </a:r>
          </a:p>
        </p:txBody>
      </p:sp>
      <p:pic>
        <p:nvPicPr>
          <p:cNvPr id="7" name="Imagen 6">
            <a:extLst>
              <a:ext uri="{FF2B5EF4-FFF2-40B4-BE49-F238E27FC236}">
                <a16:creationId xmlns:a16="http://schemas.microsoft.com/office/drawing/2014/main" id="{50C9291B-88DE-2A5E-8434-E5053ADB2CF3}"/>
              </a:ext>
            </a:extLst>
          </p:cNvPr>
          <p:cNvPicPr>
            <a:picLocks noChangeAspect="1"/>
          </p:cNvPicPr>
          <p:nvPr/>
        </p:nvPicPr>
        <p:blipFill>
          <a:blip r:embed="rId2"/>
          <a:stretch>
            <a:fillRect/>
          </a:stretch>
        </p:blipFill>
        <p:spPr>
          <a:xfrm>
            <a:off x="178513" y="1072849"/>
            <a:ext cx="3231825" cy="3845195"/>
          </a:xfrm>
          <a:prstGeom prst="rect">
            <a:avLst/>
          </a:prstGeom>
        </p:spPr>
      </p:pic>
      <p:pic>
        <p:nvPicPr>
          <p:cNvPr id="10" name="Imagen 9">
            <a:extLst>
              <a:ext uri="{FF2B5EF4-FFF2-40B4-BE49-F238E27FC236}">
                <a16:creationId xmlns:a16="http://schemas.microsoft.com/office/drawing/2014/main" id="{6D403B30-D6ED-EC95-F59F-EB34EB862BE3}"/>
              </a:ext>
            </a:extLst>
          </p:cNvPr>
          <p:cNvPicPr>
            <a:picLocks noChangeAspect="1"/>
          </p:cNvPicPr>
          <p:nvPr/>
        </p:nvPicPr>
        <p:blipFill>
          <a:blip r:embed="rId3"/>
          <a:stretch>
            <a:fillRect/>
          </a:stretch>
        </p:blipFill>
        <p:spPr>
          <a:xfrm>
            <a:off x="3875475" y="1171088"/>
            <a:ext cx="4874798" cy="3193534"/>
          </a:xfrm>
          <a:prstGeom prst="rect">
            <a:avLst/>
          </a:prstGeom>
        </p:spPr>
      </p:pic>
    </p:spTree>
    <p:extLst>
      <p:ext uri="{BB962C8B-B14F-4D97-AF65-F5344CB8AC3E}">
        <p14:creationId xmlns:p14="http://schemas.microsoft.com/office/powerpoint/2010/main" val="743755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120AFFC-5165-FE10-0CED-AE6E9CA0E5A3}"/>
              </a:ext>
            </a:extLst>
          </p:cNvPr>
          <p:cNvSpPr>
            <a:spLocks noGrp="1"/>
          </p:cNvSpPr>
          <p:nvPr>
            <p:ph type="body" sz="quarter" idx="57"/>
          </p:nvPr>
        </p:nvSpPr>
        <p:spPr/>
        <p:txBody>
          <a:bodyPr/>
          <a:lstStyle/>
          <a:p>
            <a:r>
              <a:rPr lang="es-AR" dirty="0"/>
              <a:t>Contaminantes</a:t>
            </a:r>
          </a:p>
        </p:txBody>
      </p:sp>
      <p:sp>
        <p:nvSpPr>
          <p:cNvPr id="3" name="Marcador de texto 2">
            <a:extLst>
              <a:ext uri="{FF2B5EF4-FFF2-40B4-BE49-F238E27FC236}">
                <a16:creationId xmlns:a16="http://schemas.microsoft.com/office/drawing/2014/main" id="{0AA82702-2706-E50A-ABD9-9D240982A99A}"/>
              </a:ext>
            </a:extLst>
          </p:cNvPr>
          <p:cNvSpPr>
            <a:spLocks noGrp="1"/>
          </p:cNvSpPr>
          <p:nvPr>
            <p:ph type="body" sz="quarter" idx="58"/>
          </p:nvPr>
        </p:nvSpPr>
        <p:spPr>
          <a:xfrm>
            <a:off x="170699" y="1072849"/>
            <a:ext cx="4185277" cy="2074965"/>
          </a:xfrm>
        </p:spPr>
        <p:txBody>
          <a:bodyPr/>
          <a:lstStyle/>
          <a:p>
            <a:r>
              <a:rPr lang="es-AR" dirty="0"/>
              <a:t>Agua y compuestos formadores de agua  50 – 200  </a:t>
            </a:r>
            <a:r>
              <a:rPr lang="es-AR" dirty="0" err="1"/>
              <a:t>ppmv</a:t>
            </a:r>
            <a:r>
              <a:rPr lang="es-AR" dirty="0"/>
              <a:t>
</a:t>
            </a:r>
            <a:r>
              <a:rPr lang="es-AR" dirty="0" err="1"/>
              <a:t>Diolefinas</a:t>
            </a:r>
            <a:r>
              <a:rPr lang="es-AR" dirty="0"/>
              <a:t> en materia prima  0,1 – 0,5 mol%
Compuestos que contienen azufre  10 - 20 </a:t>
            </a:r>
            <a:r>
              <a:rPr lang="es-AR" dirty="0" err="1"/>
              <a:t>ppmwt</a:t>
            </a:r>
            <a:r>
              <a:rPr lang="es-AR" dirty="0"/>
              <a:t>
C2 en materia prima 0,5 % mol
Compuestos que contienen nitrógeno 10 </a:t>
            </a:r>
            <a:r>
              <a:rPr lang="es-AR" dirty="0" err="1"/>
              <a:t>ppmwt</a:t>
            </a:r>
            <a:r>
              <a:rPr lang="es-AR" dirty="0"/>
              <a:t>
</a:t>
            </a:r>
            <a:r>
              <a:rPr lang="es-AR" dirty="0" err="1"/>
              <a:t>Amilenes</a:t>
            </a:r>
            <a:r>
              <a:rPr lang="es-AR" dirty="0"/>
              <a:t> y pesados en la materia prima 2% </a:t>
            </a:r>
            <a:r>
              <a:rPr lang="es-AR" dirty="0" err="1"/>
              <a:t>wt</a:t>
            </a:r>
            <a:r>
              <a:rPr lang="es-AR" dirty="0"/>
              <a:t>
Otros</a:t>
            </a:r>
          </a:p>
        </p:txBody>
      </p:sp>
      <p:sp>
        <p:nvSpPr>
          <p:cNvPr id="4" name="Marcador de número de diapositiva 3">
            <a:extLst>
              <a:ext uri="{FF2B5EF4-FFF2-40B4-BE49-F238E27FC236}">
                <a16:creationId xmlns:a16="http://schemas.microsoft.com/office/drawing/2014/main" id="{59856758-5D93-1332-9A73-124BC0DD9F32}"/>
              </a:ext>
            </a:extLst>
          </p:cNvPr>
          <p:cNvSpPr>
            <a:spLocks noGrp="1"/>
          </p:cNvSpPr>
          <p:nvPr>
            <p:ph type="sldNum" sz="quarter" idx="4"/>
          </p:nvPr>
        </p:nvSpPr>
        <p:spPr/>
        <p:txBody>
          <a:bodyPr/>
          <a:lstStyle/>
          <a:p>
            <a:fld id="{5482B5CA-E49D-6744-8292-DFBC6A05FD3C}" type="slidenum">
              <a:rPr lang="en-US" smtClean="0"/>
              <a:pPr/>
              <a:t>53</a:t>
            </a:fld>
            <a:endParaRPr lang="en-US" dirty="0"/>
          </a:p>
        </p:txBody>
      </p:sp>
      <p:sp>
        <p:nvSpPr>
          <p:cNvPr id="5" name="Marcador de texto 4">
            <a:extLst>
              <a:ext uri="{FF2B5EF4-FFF2-40B4-BE49-F238E27FC236}">
                <a16:creationId xmlns:a16="http://schemas.microsoft.com/office/drawing/2014/main" id="{7FC41615-883D-6194-644B-0F41DDB73964}"/>
              </a:ext>
            </a:extLst>
          </p:cNvPr>
          <p:cNvSpPr>
            <a:spLocks noGrp="1"/>
          </p:cNvSpPr>
          <p:nvPr>
            <p:ph type="body" sz="quarter" idx="56"/>
          </p:nvPr>
        </p:nvSpPr>
        <p:spPr/>
        <p:txBody>
          <a:bodyPr/>
          <a:lstStyle/>
          <a:p>
            <a:endParaRPr lang="es-AR"/>
          </a:p>
        </p:txBody>
      </p:sp>
      <p:pic>
        <p:nvPicPr>
          <p:cNvPr id="7" name="Imagen 6">
            <a:extLst>
              <a:ext uri="{FF2B5EF4-FFF2-40B4-BE49-F238E27FC236}">
                <a16:creationId xmlns:a16="http://schemas.microsoft.com/office/drawing/2014/main" id="{681D73B5-5A41-3951-56F4-C8C48DE27E5F}"/>
              </a:ext>
            </a:extLst>
          </p:cNvPr>
          <p:cNvPicPr>
            <a:picLocks noChangeAspect="1"/>
          </p:cNvPicPr>
          <p:nvPr/>
        </p:nvPicPr>
        <p:blipFill>
          <a:blip r:embed="rId2"/>
          <a:stretch>
            <a:fillRect/>
          </a:stretch>
        </p:blipFill>
        <p:spPr>
          <a:xfrm>
            <a:off x="4788024" y="735148"/>
            <a:ext cx="3209774" cy="2233565"/>
          </a:xfrm>
          <a:prstGeom prst="rect">
            <a:avLst/>
          </a:prstGeom>
        </p:spPr>
      </p:pic>
      <p:sp>
        <p:nvSpPr>
          <p:cNvPr id="11" name="CuadroTexto 10">
            <a:extLst>
              <a:ext uri="{FF2B5EF4-FFF2-40B4-BE49-F238E27FC236}">
                <a16:creationId xmlns:a16="http://schemas.microsoft.com/office/drawing/2014/main" id="{50E32EA6-FD0E-F381-7040-8C20B6BBC3EA}"/>
              </a:ext>
            </a:extLst>
          </p:cNvPr>
          <p:cNvSpPr txBox="1"/>
          <p:nvPr/>
        </p:nvSpPr>
        <p:spPr>
          <a:xfrm>
            <a:off x="338821" y="3472821"/>
            <a:ext cx="5586038" cy="1200329"/>
          </a:xfrm>
          <a:prstGeom prst="rect">
            <a:avLst/>
          </a:prstGeom>
          <a:noFill/>
        </p:spPr>
        <p:txBody>
          <a:bodyPr wrap="square">
            <a:spAutoFit/>
          </a:bodyPr>
          <a:lstStyle/>
          <a:p>
            <a:r>
              <a:rPr lang="es-AR" dirty="0"/>
              <a:t>Aumenta el consumo de HF
Aumentan los requisitos de regeneración ácida
Peor calidad del producto
Aumento de la corrosión de los equipos de proceso</a:t>
            </a:r>
          </a:p>
        </p:txBody>
      </p:sp>
      <p:sp>
        <p:nvSpPr>
          <p:cNvPr id="12" name="Marcador de texto 1">
            <a:extLst>
              <a:ext uri="{FF2B5EF4-FFF2-40B4-BE49-F238E27FC236}">
                <a16:creationId xmlns:a16="http://schemas.microsoft.com/office/drawing/2014/main" id="{02DED3B4-7AA0-1331-3CC3-06FAE3A98D9C}"/>
              </a:ext>
            </a:extLst>
          </p:cNvPr>
          <p:cNvSpPr txBox="1">
            <a:spLocks/>
          </p:cNvSpPr>
          <p:nvPr/>
        </p:nvSpPr>
        <p:spPr>
          <a:xfrm>
            <a:off x="170700" y="3196962"/>
            <a:ext cx="8807356" cy="288553"/>
          </a:xfrm>
          <a:prstGeom prst="rect">
            <a:avLst/>
          </a:prstGeom>
        </p:spPr>
        <p:txBody>
          <a:bodyPr/>
          <a:lstStyle>
            <a:lvl1pPr marL="0" marR="0" indent="0" algn="l" defTabSz="457200" rtl="0" eaLnBrk="1" fontAlgn="auto" latinLnBrk="0" hangingPunct="1">
              <a:lnSpc>
                <a:spcPct val="100000"/>
              </a:lnSpc>
              <a:spcBef>
                <a:spcPts val="600"/>
              </a:spcBef>
              <a:spcAft>
                <a:spcPts val="0"/>
              </a:spcAft>
              <a:buClr>
                <a:srgbClr val="0067A8"/>
              </a:buClr>
              <a:buSzPct val="95000"/>
              <a:buFont typeface="Lucida Grande"/>
              <a:buNone/>
              <a:tabLst/>
              <a:defRPr sz="1200" b="1" kern="1200">
                <a:solidFill>
                  <a:srgbClr val="0451E4"/>
                </a:solidFill>
                <a:latin typeface="Arial" panose="020B0604020202020204" pitchFamily="34" charset="0"/>
                <a:ea typeface="+mn-ea"/>
                <a:cs typeface="Arial" panose="020B0604020202020204" pitchFamily="34" charset="0"/>
              </a:defRPr>
            </a:lvl1pPr>
            <a:lvl2pPr marL="1825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2pPr>
            <a:lvl3pPr marL="381000"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3pPr>
            <a:lvl4pPr marL="541338"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4pPr>
            <a:lvl5pPr marL="715962" indent="0" algn="l" defTabSz="457200" rtl="0" eaLnBrk="1" latinLnBrk="0" hangingPunct="1">
              <a:lnSpc>
                <a:spcPct val="100000"/>
              </a:lnSpc>
              <a:spcBef>
                <a:spcPts val="600"/>
              </a:spcBef>
              <a:spcAft>
                <a:spcPts val="0"/>
              </a:spcAft>
              <a:buClr>
                <a:srgbClr val="0067A8"/>
              </a:buClr>
              <a:buSzPct val="95000"/>
              <a:buFont typeface="Lucida Grande"/>
              <a:buNone/>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AR" dirty="0"/>
              <a:t>Efectos</a:t>
            </a:r>
          </a:p>
        </p:txBody>
      </p:sp>
    </p:spTree>
    <p:extLst>
      <p:ext uri="{BB962C8B-B14F-4D97-AF65-F5344CB8AC3E}">
        <p14:creationId xmlns:p14="http://schemas.microsoft.com/office/powerpoint/2010/main" val="520289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120AFFC-5165-FE10-0CED-AE6E9CA0E5A3}"/>
              </a:ext>
            </a:extLst>
          </p:cNvPr>
          <p:cNvSpPr>
            <a:spLocks noGrp="1"/>
          </p:cNvSpPr>
          <p:nvPr>
            <p:ph type="body" sz="quarter" idx="57"/>
          </p:nvPr>
        </p:nvSpPr>
        <p:spPr/>
        <p:txBody>
          <a:bodyPr/>
          <a:lstStyle/>
          <a:p>
            <a:r>
              <a:rPr lang="es-AR" dirty="0"/>
              <a:t>Otros contaminantes</a:t>
            </a:r>
          </a:p>
        </p:txBody>
      </p:sp>
      <p:sp>
        <p:nvSpPr>
          <p:cNvPr id="4" name="Marcador de número de diapositiva 3">
            <a:extLst>
              <a:ext uri="{FF2B5EF4-FFF2-40B4-BE49-F238E27FC236}">
                <a16:creationId xmlns:a16="http://schemas.microsoft.com/office/drawing/2014/main" id="{59856758-5D93-1332-9A73-124BC0DD9F32}"/>
              </a:ext>
            </a:extLst>
          </p:cNvPr>
          <p:cNvSpPr>
            <a:spLocks noGrp="1"/>
          </p:cNvSpPr>
          <p:nvPr>
            <p:ph type="sldNum" sz="quarter" idx="4"/>
          </p:nvPr>
        </p:nvSpPr>
        <p:spPr/>
        <p:txBody>
          <a:bodyPr/>
          <a:lstStyle/>
          <a:p>
            <a:fld id="{5482B5CA-E49D-6744-8292-DFBC6A05FD3C}" type="slidenum">
              <a:rPr lang="en-US" smtClean="0"/>
              <a:pPr/>
              <a:t>54</a:t>
            </a:fld>
            <a:endParaRPr lang="en-US" dirty="0"/>
          </a:p>
        </p:txBody>
      </p:sp>
      <p:sp>
        <p:nvSpPr>
          <p:cNvPr id="5" name="Marcador de texto 4">
            <a:extLst>
              <a:ext uri="{FF2B5EF4-FFF2-40B4-BE49-F238E27FC236}">
                <a16:creationId xmlns:a16="http://schemas.microsoft.com/office/drawing/2014/main" id="{7FC41615-883D-6194-644B-0F41DDB73964}"/>
              </a:ext>
            </a:extLst>
          </p:cNvPr>
          <p:cNvSpPr>
            <a:spLocks noGrp="1"/>
          </p:cNvSpPr>
          <p:nvPr>
            <p:ph type="body" sz="quarter" idx="56"/>
          </p:nvPr>
        </p:nvSpPr>
        <p:spPr/>
        <p:txBody>
          <a:bodyPr/>
          <a:lstStyle/>
          <a:p>
            <a:endParaRPr lang="es-AR"/>
          </a:p>
        </p:txBody>
      </p:sp>
      <p:sp>
        <p:nvSpPr>
          <p:cNvPr id="9" name="CuadroTexto 8">
            <a:extLst>
              <a:ext uri="{FF2B5EF4-FFF2-40B4-BE49-F238E27FC236}">
                <a16:creationId xmlns:a16="http://schemas.microsoft.com/office/drawing/2014/main" id="{B85BDA49-BB57-AE59-AB36-CE26B448DE58}"/>
              </a:ext>
            </a:extLst>
          </p:cNvPr>
          <p:cNvSpPr txBox="1"/>
          <p:nvPr/>
        </p:nvSpPr>
        <p:spPr>
          <a:xfrm>
            <a:off x="170700" y="1203598"/>
            <a:ext cx="8579573" cy="3308598"/>
          </a:xfrm>
          <a:prstGeom prst="rect">
            <a:avLst/>
          </a:prstGeom>
          <a:noFill/>
        </p:spPr>
        <p:txBody>
          <a:bodyPr wrap="square">
            <a:spAutoFit/>
          </a:bodyPr>
          <a:lstStyle/>
          <a:p>
            <a:r>
              <a:rPr lang="es-AR" sz="1100" dirty="0"/>
              <a:t>Mercurio </a:t>
            </a:r>
          </a:p>
          <a:p>
            <a:r>
              <a:rPr lang="es-AR" sz="1100" dirty="0"/>
              <a:t>Puede venir con el GLP o el iC4
Corrosión y problemas de seguridad</a:t>
            </a:r>
          </a:p>
          <a:p>
            <a:r>
              <a:rPr lang="es-AR" sz="1100" dirty="0"/>
              <a:t>
Arsénico </a:t>
            </a:r>
          </a:p>
          <a:p>
            <a:r>
              <a:rPr lang="es-AR" sz="1100" dirty="0"/>
              <a:t>API RP 751 recomienda un máximo de 25 ppm en HF fresco
Corrosión: ampollas de hidrógeno, HIC, SOIC, etc.</a:t>
            </a:r>
          </a:p>
          <a:p>
            <a:r>
              <a:rPr lang="es-AR" sz="1100" dirty="0"/>
              <a:t>
Oxígeno </a:t>
            </a:r>
          </a:p>
          <a:p>
            <a:r>
              <a:rPr lang="es-AR" sz="1100" dirty="0"/>
              <a:t>Purga de nitrógeno inadecuada (puesta en marcha), especificaciones de nitrógeno
Provoca la </a:t>
            </a:r>
            <a:r>
              <a:rPr lang="es-AR" sz="1100" dirty="0" err="1"/>
              <a:t>desniquelificación</a:t>
            </a:r>
            <a:r>
              <a:rPr lang="es-AR" sz="1100" dirty="0"/>
              <a:t> de la aleación 400 y SCC</a:t>
            </a:r>
          </a:p>
          <a:p>
            <a:r>
              <a:rPr lang="es-AR" sz="1100" dirty="0"/>
              <a:t>
Silicio
Arrastre de arena, juntas que contienen silicona sin especificaciones, lana de fibra de vidrio del alivio de tensiones del haz de tubos en U, bolas de soporte utilizadas en tratadores de alúmina
Corrosión: Forma compuestos altamente corrosivos como el ácido </a:t>
            </a:r>
            <a:r>
              <a:rPr lang="es-AR" sz="1100" dirty="0" err="1"/>
              <a:t>fluorosilícico</a:t>
            </a:r>
            <a:endParaRPr lang="es-AR" sz="1100" dirty="0"/>
          </a:p>
          <a:p>
            <a:r>
              <a:rPr lang="es-AR" sz="1100" dirty="0"/>
              <a:t>
Cloruros
Fuente: </a:t>
            </a:r>
            <a:r>
              <a:rPr lang="es-AR" sz="1100" dirty="0" err="1"/>
              <a:t>Butamer</a:t>
            </a:r>
            <a:r>
              <a:rPr lang="es-AR" sz="1100" dirty="0"/>
              <a:t>  Desactiva el tamiz de mol en los secadores de alimento y provoca el agrietamiento del monel</a:t>
            </a:r>
          </a:p>
        </p:txBody>
      </p:sp>
    </p:spTree>
    <p:extLst>
      <p:ext uri="{BB962C8B-B14F-4D97-AF65-F5344CB8AC3E}">
        <p14:creationId xmlns:p14="http://schemas.microsoft.com/office/powerpoint/2010/main" val="20748518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E2297B-7FBB-747E-62C0-8638747D49A2}"/>
              </a:ext>
            </a:extLst>
          </p:cNvPr>
          <p:cNvSpPr>
            <a:spLocks noGrp="1"/>
          </p:cNvSpPr>
          <p:nvPr>
            <p:ph type="body" sz="quarter" idx="57"/>
          </p:nvPr>
        </p:nvSpPr>
        <p:spPr/>
        <p:txBody>
          <a:bodyPr/>
          <a:lstStyle/>
          <a:p>
            <a:r>
              <a:rPr lang="es-AR" dirty="0"/>
              <a:t>Esquema de la unidad</a:t>
            </a:r>
          </a:p>
        </p:txBody>
      </p:sp>
      <p:sp>
        <p:nvSpPr>
          <p:cNvPr id="3" name="Marcador de texto 2">
            <a:extLst>
              <a:ext uri="{FF2B5EF4-FFF2-40B4-BE49-F238E27FC236}">
                <a16:creationId xmlns:a16="http://schemas.microsoft.com/office/drawing/2014/main" id="{F74A29BC-F233-95BA-3F6C-9BDE9F5C5D93}"/>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9B5D03AA-9045-307D-21AA-9685371DBD96}"/>
              </a:ext>
            </a:extLst>
          </p:cNvPr>
          <p:cNvSpPr>
            <a:spLocks noGrp="1"/>
          </p:cNvSpPr>
          <p:nvPr>
            <p:ph type="sldNum" sz="quarter" idx="4"/>
          </p:nvPr>
        </p:nvSpPr>
        <p:spPr/>
        <p:txBody>
          <a:bodyPr/>
          <a:lstStyle/>
          <a:p>
            <a:fld id="{5482B5CA-E49D-6744-8292-DFBC6A05FD3C}" type="slidenum">
              <a:rPr lang="en-US" smtClean="0"/>
              <a:pPr/>
              <a:t>55</a:t>
            </a:fld>
            <a:endParaRPr lang="en-US" dirty="0"/>
          </a:p>
        </p:txBody>
      </p:sp>
      <p:sp>
        <p:nvSpPr>
          <p:cNvPr id="5" name="Marcador de texto 4">
            <a:extLst>
              <a:ext uri="{FF2B5EF4-FFF2-40B4-BE49-F238E27FC236}">
                <a16:creationId xmlns:a16="http://schemas.microsoft.com/office/drawing/2014/main" id="{0AD8CACC-B3C0-09C3-FEA8-F995ECC72BB6}"/>
              </a:ext>
            </a:extLst>
          </p:cNvPr>
          <p:cNvSpPr>
            <a:spLocks noGrp="1"/>
          </p:cNvSpPr>
          <p:nvPr>
            <p:ph type="body" sz="quarter" idx="56"/>
          </p:nvPr>
        </p:nvSpPr>
        <p:spPr/>
        <p:txBody>
          <a:bodyPr/>
          <a:lstStyle/>
          <a:p>
            <a:r>
              <a:rPr lang="es-AR" dirty="0"/>
              <a:t>ALQUILACION</a:t>
            </a:r>
          </a:p>
          <a:p>
            <a:endParaRPr lang="es-AR" dirty="0"/>
          </a:p>
        </p:txBody>
      </p:sp>
      <p:pic>
        <p:nvPicPr>
          <p:cNvPr id="6" name="Imagen 5">
            <a:extLst>
              <a:ext uri="{FF2B5EF4-FFF2-40B4-BE49-F238E27FC236}">
                <a16:creationId xmlns:a16="http://schemas.microsoft.com/office/drawing/2014/main" id="{4B0779F5-2B0D-83B1-5728-B60F1328114C}"/>
              </a:ext>
            </a:extLst>
          </p:cNvPr>
          <p:cNvPicPr>
            <a:picLocks noChangeAspect="1"/>
          </p:cNvPicPr>
          <p:nvPr/>
        </p:nvPicPr>
        <p:blipFill>
          <a:blip r:embed="rId2"/>
          <a:stretch>
            <a:fillRect/>
          </a:stretch>
        </p:blipFill>
        <p:spPr>
          <a:xfrm>
            <a:off x="165944" y="1072849"/>
            <a:ext cx="8722800" cy="2808742"/>
          </a:xfrm>
          <a:prstGeom prst="rect">
            <a:avLst/>
          </a:prstGeom>
        </p:spPr>
      </p:pic>
      <p:sp>
        <p:nvSpPr>
          <p:cNvPr id="11" name="Rectángulo: esquinas redondeadas 10">
            <a:extLst>
              <a:ext uri="{FF2B5EF4-FFF2-40B4-BE49-F238E27FC236}">
                <a16:creationId xmlns:a16="http://schemas.microsoft.com/office/drawing/2014/main" id="{56C1C96B-235D-C65A-D9A9-10932B123F99}"/>
              </a:ext>
            </a:extLst>
          </p:cNvPr>
          <p:cNvSpPr/>
          <p:nvPr/>
        </p:nvSpPr>
        <p:spPr>
          <a:xfrm>
            <a:off x="5292081" y="778295"/>
            <a:ext cx="3851920" cy="3513095"/>
          </a:xfrm>
          <a:prstGeom prst="roundRect">
            <a:avLst>
              <a:gd name="adj" fmla="val 6206"/>
            </a:avLst>
          </a:prstGeom>
          <a:solidFill>
            <a:srgbClr val="F2DCDB">
              <a:alpha val="30980"/>
            </a:srgbClr>
          </a:solidFill>
          <a:ln>
            <a:solidFill>
              <a:schemeClr val="accent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dirty="0"/>
          </a:p>
        </p:txBody>
      </p:sp>
      <p:sp>
        <p:nvSpPr>
          <p:cNvPr id="12" name="Rectángulo 11">
            <a:extLst>
              <a:ext uri="{FF2B5EF4-FFF2-40B4-BE49-F238E27FC236}">
                <a16:creationId xmlns:a16="http://schemas.microsoft.com/office/drawing/2014/main" id="{7DB1FC76-4872-1038-E875-25D00265E5B2}"/>
              </a:ext>
            </a:extLst>
          </p:cNvPr>
          <p:cNvSpPr/>
          <p:nvPr/>
        </p:nvSpPr>
        <p:spPr>
          <a:xfrm>
            <a:off x="6948263" y="4291391"/>
            <a:ext cx="1386623" cy="276999"/>
          </a:xfrm>
          <a:prstGeom prst="rect">
            <a:avLst/>
          </a:prstGeom>
          <a:solidFill>
            <a:schemeClr val="accent2">
              <a:lumMod val="75000"/>
            </a:schemeClr>
          </a:solidFill>
        </p:spPr>
        <p:txBody>
          <a:bodyPr wrap="square">
            <a:spAutoFit/>
          </a:bodyPr>
          <a:lstStyle/>
          <a:p>
            <a:r>
              <a:rPr lang="es-AR" sz="1200" dirty="0">
                <a:solidFill>
                  <a:schemeClr val="bg1"/>
                </a:solidFill>
              </a:rPr>
              <a:t>Fraccionamiento</a:t>
            </a:r>
          </a:p>
        </p:txBody>
      </p:sp>
      <p:sp>
        <p:nvSpPr>
          <p:cNvPr id="14" name="Rectángulo 13">
            <a:extLst>
              <a:ext uri="{FF2B5EF4-FFF2-40B4-BE49-F238E27FC236}">
                <a16:creationId xmlns:a16="http://schemas.microsoft.com/office/drawing/2014/main" id="{38CE69CB-E071-CFB2-A106-0680E1EB6ECE}"/>
              </a:ext>
            </a:extLst>
          </p:cNvPr>
          <p:cNvSpPr/>
          <p:nvPr/>
        </p:nvSpPr>
        <p:spPr>
          <a:xfrm>
            <a:off x="539552" y="4364576"/>
            <a:ext cx="1146468" cy="369332"/>
          </a:xfrm>
          <a:prstGeom prst="rect">
            <a:avLst/>
          </a:prstGeom>
          <a:solidFill>
            <a:schemeClr val="accent3">
              <a:lumMod val="50000"/>
            </a:schemeClr>
          </a:solidFill>
        </p:spPr>
        <p:txBody>
          <a:bodyPr wrap="none">
            <a:spAutoFit/>
          </a:bodyPr>
          <a:lstStyle/>
          <a:p>
            <a:r>
              <a:rPr lang="es-AR" dirty="0">
                <a:solidFill>
                  <a:schemeClr val="bg1"/>
                </a:solidFill>
              </a:rPr>
              <a:t>Reacción</a:t>
            </a:r>
            <a:endParaRPr lang="es-AR" dirty="0"/>
          </a:p>
        </p:txBody>
      </p:sp>
      <p:sp>
        <p:nvSpPr>
          <p:cNvPr id="16" name="Rectángulo 15">
            <a:extLst>
              <a:ext uri="{FF2B5EF4-FFF2-40B4-BE49-F238E27FC236}">
                <a16:creationId xmlns:a16="http://schemas.microsoft.com/office/drawing/2014/main" id="{FF1EEC40-28AB-7B48-877E-7A0EE89A06C9}"/>
              </a:ext>
            </a:extLst>
          </p:cNvPr>
          <p:cNvSpPr/>
          <p:nvPr/>
        </p:nvSpPr>
        <p:spPr>
          <a:xfrm>
            <a:off x="3328303" y="4371950"/>
            <a:ext cx="1441420" cy="369332"/>
          </a:xfrm>
          <a:prstGeom prst="rect">
            <a:avLst/>
          </a:prstGeom>
          <a:solidFill>
            <a:srgbClr val="005FB5"/>
          </a:solidFill>
        </p:spPr>
        <p:txBody>
          <a:bodyPr wrap="none">
            <a:spAutoFit/>
          </a:bodyPr>
          <a:lstStyle/>
          <a:p>
            <a:r>
              <a:rPr lang="es-AR" dirty="0">
                <a:solidFill>
                  <a:schemeClr val="bg1"/>
                </a:solidFill>
              </a:rPr>
              <a:t>Purificación</a:t>
            </a:r>
            <a:r>
              <a:rPr lang="es-AR" dirty="0"/>
              <a:t> </a:t>
            </a:r>
          </a:p>
        </p:txBody>
      </p:sp>
    </p:spTree>
    <p:extLst>
      <p:ext uri="{BB962C8B-B14F-4D97-AF65-F5344CB8AC3E}">
        <p14:creationId xmlns:p14="http://schemas.microsoft.com/office/powerpoint/2010/main" val="48901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135CD13-3747-4F0B-3FF0-020D4790D5D9}"/>
              </a:ext>
            </a:extLst>
          </p:cNvPr>
          <p:cNvSpPr>
            <a:spLocks noGrp="1"/>
          </p:cNvSpPr>
          <p:nvPr>
            <p:ph type="body" sz="quarter" idx="57"/>
          </p:nvPr>
        </p:nvSpPr>
        <p:spPr/>
        <p:txBody>
          <a:bodyPr/>
          <a:lstStyle/>
          <a:p>
            <a:r>
              <a:rPr lang="es-AR" dirty="0"/>
              <a:t>Fraccionamiento</a:t>
            </a:r>
          </a:p>
        </p:txBody>
      </p:sp>
      <p:sp>
        <p:nvSpPr>
          <p:cNvPr id="4" name="Marcador de número de diapositiva 3">
            <a:extLst>
              <a:ext uri="{FF2B5EF4-FFF2-40B4-BE49-F238E27FC236}">
                <a16:creationId xmlns:a16="http://schemas.microsoft.com/office/drawing/2014/main" id="{207AE574-86E3-F20C-472F-A7E04CCFA5E8}"/>
              </a:ext>
            </a:extLst>
          </p:cNvPr>
          <p:cNvSpPr>
            <a:spLocks noGrp="1"/>
          </p:cNvSpPr>
          <p:nvPr>
            <p:ph type="sldNum" sz="quarter" idx="4"/>
          </p:nvPr>
        </p:nvSpPr>
        <p:spPr/>
        <p:txBody>
          <a:bodyPr/>
          <a:lstStyle/>
          <a:p>
            <a:fld id="{5482B5CA-E49D-6744-8292-DFBC6A05FD3C}" type="slidenum">
              <a:rPr lang="en-US" smtClean="0"/>
              <a:pPr/>
              <a:t>56</a:t>
            </a:fld>
            <a:endParaRPr lang="en-US" dirty="0"/>
          </a:p>
        </p:txBody>
      </p:sp>
      <p:sp>
        <p:nvSpPr>
          <p:cNvPr id="5" name="Marcador de texto 4">
            <a:extLst>
              <a:ext uri="{FF2B5EF4-FFF2-40B4-BE49-F238E27FC236}">
                <a16:creationId xmlns:a16="http://schemas.microsoft.com/office/drawing/2014/main" id="{3B29FA29-2090-6504-6B9D-5F2840C901F9}"/>
              </a:ext>
            </a:extLst>
          </p:cNvPr>
          <p:cNvSpPr>
            <a:spLocks noGrp="1"/>
          </p:cNvSpPr>
          <p:nvPr>
            <p:ph type="body" sz="quarter" idx="56"/>
          </p:nvPr>
        </p:nvSpPr>
        <p:spPr/>
        <p:txBody>
          <a:bodyPr/>
          <a:lstStyle/>
          <a:p>
            <a:r>
              <a:rPr lang="es-AR" dirty="0"/>
              <a:t>ALQUILACION</a:t>
            </a:r>
          </a:p>
        </p:txBody>
      </p:sp>
      <p:pic>
        <p:nvPicPr>
          <p:cNvPr id="7" name="Imagen 6">
            <a:extLst>
              <a:ext uri="{FF2B5EF4-FFF2-40B4-BE49-F238E27FC236}">
                <a16:creationId xmlns:a16="http://schemas.microsoft.com/office/drawing/2014/main" id="{9754217B-8421-77B7-F8BB-3A82C8BF7D78}"/>
              </a:ext>
            </a:extLst>
          </p:cNvPr>
          <p:cNvPicPr>
            <a:picLocks noChangeAspect="1"/>
          </p:cNvPicPr>
          <p:nvPr/>
        </p:nvPicPr>
        <p:blipFill>
          <a:blip r:embed="rId2"/>
          <a:stretch>
            <a:fillRect/>
          </a:stretch>
        </p:blipFill>
        <p:spPr>
          <a:xfrm>
            <a:off x="74791" y="1078764"/>
            <a:ext cx="4746158" cy="3939902"/>
          </a:xfrm>
          <a:prstGeom prst="rect">
            <a:avLst/>
          </a:prstGeom>
        </p:spPr>
      </p:pic>
      <p:sp>
        <p:nvSpPr>
          <p:cNvPr id="12" name="CuadroTexto 11">
            <a:extLst>
              <a:ext uri="{FF2B5EF4-FFF2-40B4-BE49-F238E27FC236}">
                <a16:creationId xmlns:a16="http://schemas.microsoft.com/office/drawing/2014/main" id="{508BFC7A-B67B-1524-CCC5-00A8B2AABBAA}"/>
              </a:ext>
            </a:extLst>
          </p:cNvPr>
          <p:cNvSpPr txBox="1"/>
          <p:nvPr/>
        </p:nvSpPr>
        <p:spPr>
          <a:xfrm>
            <a:off x="4580209" y="3500722"/>
            <a:ext cx="4601360" cy="954107"/>
          </a:xfrm>
          <a:prstGeom prst="rect">
            <a:avLst/>
          </a:prstGeom>
          <a:noFill/>
        </p:spPr>
        <p:txBody>
          <a:bodyPr wrap="square">
            <a:spAutoFit/>
          </a:bodyPr>
          <a:lstStyle/>
          <a:p>
            <a:r>
              <a:rPr lang="es-AR" sz="1400" dirty="0"/>
              <a:t>El hidrocarburo separado en la parte superior del </a:t>
            </a:r>
            <a:r>
              <a:rPr lang="es-AR" sz="1400" dirty="0" err="1"/>
              <a:t>settler</a:t>
            </a:r>
            <a:r>
              <a:rPr lang="es-AR" sz="1400" dirty="0"/>
              <a:t>, compuesto por propano, </a:t>
            </a:r>
            <a:r>
              <a:rPr lang="es-AR" sz="1400" dirty="0" err="1"/>
              <a:t>isobutano</a:t>
            </a:r>
            <a:r>
              <a:rPr lang="es-AR" sz="1400" dirty="0"/>
              <a:t>, alkylato y HF disuelto; es enviado a una torre fraccionadora de 90 platos para la rectificación de sus componentes.</a:t>
            </a:r>
          </a:p>
        </p:txBody>
      </p:sp>
      <p:pic>
        <p:nvPicPr>
          <p:cNvPr id="6" name="Imagen 5">
            <a:extLst>
              <a:ext uri="{FF2B5EF4-FFF2-40B4-BE49-F238E27FC236}">
                <a16:creationId xmlns:a16="http://schemas.microsoft.com/office/drawing/2014/main" id="{01D44FA0-0545-F3C0-45F5-8DBFFA2718F4}"/>
              </a:ext>
            </a:extLst>
          </p:cNvPr>
          <p:cNvPicPr>
            <a:picLocks noChangeAspect="1"/>
          </p:cNvPicPr>
          <p:nvPr/>
        </p:nvPicPr>
        <p:blipFill>
          <a:blip r:embed="rId3"/>
          <a:stretch>
            <a:fillRect/>
          </a:stretch>
        </p:blipFill>
        <p:spPr>
          <a:xfrm>
            <a:off x="5076056" y="1061910"/>
            <a:ext cx="2831236" cy="2084584"/>
          </a:xfrm>
          <a:prstGeom prst="rect">
            <a:avLst/>
          </a:prstGeom>
        </p:spPr>
      </p:pic>
    </p:spTree>
    <p:extLst>
      <p:ext uri="{BB962C8B-B14F-4D97-AF65-F5344CB8AC3E}">
        <p14:creationId xmlns:p14="http://schemas.microsoft.com/office/powerpoint/2010/main" val="4234129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EBBFBF9-CCDE-639B-6770-9930614E7BB6}"/>
              </a:ext>
            </a:extLst>
          </p:cNvPr>
          <p:cNvSpPr>
            <a:spLocks noGrp="1"/>
          </p:cNvSpPr>
          <p:nvPr>
            <p:ph type="body" sz="quarter" idx="57"/>
          </p:nvPr>
        </p:nvSpPr>
        <p:spPr/>
        <p:txBody>
          <a:bodyPr/>
          <a:lstStyle/>
          <a:p>
            <a:endParaRPr lang="es-AR"/>
          </a:p>
        </p:txBody>
      </p:sp>
      <p:sp>
        <p:nvSpPr>
          <p:cNvPr id="3" name="Marcador de texto 2">
            <a:extLst>
              <a:ext uri="{FF2B5EF4-FFF2-40B4-BE49-F238E27FC236}">
                <a16:creationId xmlns:a16="http://schemas.microsoft.com/office/drawing/2014/main" id="{3B87639F-B469-130C-0F22-FE515B41DD2C}"/>
              </a:ext>
            </a:extLst>
          </p:cNvPr>
          <p:cNvSpPr>
            <a:spLocks noGrp="1"/>
          </p:cNvSpPr>
          <p:nvPr>
            <p:ph type="body" sz="quarter" idx="58"/>
          </p:nvPr>
        </p:nvSpPr>
        <p:spPr/>
        <p:txBody>
          <a:bodyPr/>
          <a:lstStyle/>
          <a:p>
            <a:endParaRPr lang="es-AR" dirty="0"/>
          </a:p>
        </p:txBody>
      </p:sp>
      <p:sp>
        <p:nvSpPr>
          <p:cNvPr id="4" name="Marcador de número de diapositiva 3">
            <a:extLst>
              <a:ext uri="{FF2B5EF4-FFF2-40B4-BE49-F238E27FC236}">
                <a16:creationId xmlns:a16="http://schemas.microsoft.com/office/drawing/2014/main" id="{7CFB34EF-8FE1-1C70-87FA-B872064638C3}"/>
              </a:ext>
            </a:extLst>
          </p:cNvPr>
          <p:cNvSpPr>
            <a:spLocks noGrp="1"/>
          </p:cNvSpPr>
          <p:nvPr>
            <p:ph type="sldNum" sz="quarter" idx="4"/>
          </p:nvPr>
        </p:nvSpPr>
        <p:spPr/>
        <p:txBody>
          <a:bodyPr/>
          <a:lstStyle/>
          <a:p>
            <a:fld id="{5482B5CA-E49D-6744-8292-DFBC6A05FD3C}" type="slidenum">
              <a:rPr lang="en-US" smtClean="0"/>
              <a:pPr/>
              <a:t>57</a:t>
            </a:fld>
            <a:endParaRPr lang="en-US" dirty="0"/>
          </a:p>
        </p:txBody>
      </p:sp>
      <p:sp>
        <p:nvSpPr>
          <p:cNvPr id="5" name="Marcador de texto 4">
            <a:extLst>
              <a:ext uri="{FF2B5EF4-FFF2-40B4-BE49-F238E27FC236}">
                <a16:creationId xmlns:a16="http://schemas.microsoft.com/office/drawing/2014/main" id="{330458AE-BF9A-ED85-C8B5-BCDE81B80797}"/>
              </a:ext>
            </a:extLst>
          </p:cNvPr>
          <p:cNvSpPr>
            <a:spLocks noGrp="1"/>
          </p:cNvSpPr>
          <p:nvPr>
            <p:ph type="body" sz="quarter" idx="56"/>
          </p:nvPr>
        </p:nvSpPr>
        <p:spPr/>
        <p:txBody>
          <a:bodyPr/>
          <a:lstStyle/>
          <a:p>
            <a:endParaRPr lang="es-AR"/>
          </a:p>
        </p:txBody>
      </p:sp>
      <p:pic>
        <p:nvPicPr>
          <p:cNvPr id="7" name="Imagen 6">
            <a:extLst>
              <a:ext uri="{FF2B5EF4-FFF2-40B4-BE49-F238E27FC236}">
                <a16:creationId xmlns:a16="http://schemas.microsoft.com/office/drawing/2014/main" id="{6558E357-20AA-DD51-BD25-14CA43DAED36}"/>
              </a:ext>
            </a:extLst>
          </p:cNvPr>
          <p:cNvPicPr>
            <a:picLocks noChangeAspect="1"/>
          </p:cNvPicPr>
          <p:nvPr/>
        </p:nvPicPr>
        <p:blipFill>
          <a:blip r:embed="rId2"/>
          <a:stretch>
            <a:fillRect/>
          </a:stretch>
        </p:blipFill>
        <p:spPr>
          <a:xfrm>
            <a:off x="190552" y="1072849"/>
            <a:ext cx="4727864" cy="3445610"/>
          </a:xfrm>
          <a:prstGeom prst="rect">
            <a:avLst/>
          </a:prstGeom>
        </p:spPr>
      </p:pic>
      <p:pic>
        <p:nvPicPr>
          <p:cNvPr id="9" name="Imagen 8">
            <a:extLst>
              <a:ext uri="{FF2B5EF4-FFF2-40B4-BE49-F238E27FC236}">
                <a16:creationId xmlns:a16="http://schemas.microsoft.com/office/drawing/2014/main" id="{96C1E336-AE49-953D-1EA0-92AF83DD8688}"/>
              </a:ext>
            </a:extLst>
          </p:cNvPr>
          <p:cNvPicPr>
            <a:picLocks noChangeAspect="1"/>
          </p:cNvPicPr>
          <p:nvPr/>
        </p:nvPicPr>
        <p:blipFill>
          <a:blip r:embed="rId3"/>
          <a:stretch>
            <a:fillRect/>
          </a:stretch>
        </p:blipFill>
        <p:spPr>
          <a:xfrm rot="5400000">
            <a:off x="4403059" y="1258657"/>
            <a:ext cx="3972180" cy="2626186"/>
          </a:xfrm>
          <a:prstGeom prst="rect">
            <a:avLst/>
          </a:prstGeom>
        </p:spPr>
      </p:pic>
    </p:spTree>
    <p:extLst>
      <p:ext uri="{BB962C8B-B14F-4D97-AF65-F5344CB8AC3E}">
        <p14:creationId xmlns:p14="http://schemas.microsoft.com/office/powerpoint/2010/main" val="1006834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3E2297B-7FBB-747E-62C0-8638747D49A2}"/>
              </a:ext>
            </a:extLst>
          </p:cNvPr>
          <p:cNvSpPr>
            <a:spLocks noGrp="1"/>
          </p:cNvSpPr>
          <p:nvPr>
            <p:ph type="body" sz="quarter" idx="57"/>
          </p:nvPr>
        </p:nvSpPr>
        <p:spPr/>
        <p:txBody>
          <a:bodyPr/>
          <a:lstStyle/>
          <a:p>
            <a:r>
              <a:rPr lang="es-AR" dirty="0"/>
              <a:t>Esquema de la unidad</a:t>
            </a:r>
          </a:p>
        </p:txBody>
      </p:sp>
      <p:sp>
        <p:nvSpPr>
          <p:cNvPr id="3" name="Marcador de texto 2">
            <a:extLst>
              <a:ext uri="{FF2B5EF4-FFF2-40B4-BE49-F238E27FC236}">
                <a16:creationId xmlns:a16="http://schemas.microsoft.com/office/drawing/2014/main" id="{F74A29BC-F233-95BA-3F6C-9BDE9F5C5D93}"/>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9B5D03AA-9045-307D-21AA-9685371DBD96}"/>
              </a:ext>
            </a:extLst>
          </p:cNvPr>
          <p:cNvSpPr>
            <a:spLocks noGrp="1"/>
          </p:cNvSpPr>
          <p:nvPr>
            <p:ph type="sldNum" sz="quarter" idx="4"/>
          </p:nvPr>
        </p:nvSpPr>
        <p:spPr/>
        <p:txBody>
          <a:bodyPr/>
          <a:lstStyle/>
          <a:p>
            <a:fld id="{5482B5CA-E49D-6744-8292-DFBC6A05FD3C}" type="slidenum">
              <a:rPr lang="en-US" smtClean="0"/>
              <a:pPr/>
              <a:t>58</a:t>
            </a:fld>
            <a:endParaRPr lang="en-US" dirty="0"/>
          </a:p>
        </p:txBody>
      </p:sp>
      <p:sp>
        <p:nvSpPr>
          <p:cNvPr id="5" name="Marcador de texto 4">
            <a:extLst>
              <a:ext uri="{FF2B5EF4-FFF2-40B4-BE49-F238E27FC236}">
                <a16:creationId xmlns:a16="http://schemas.microsoft.com/office/drawing/2014/main" id="{0AD8CACC-B3C0-09C3-FEA8-F995ECC72BB6}"/>
              </a:ext>
            </a:extLst>
          </p:cNvPr>
          <p:cNvSpPr>
            <a:spLocks noGrp="1"/>
          </p:cNvSpPr>
          <p:nvPr>
            <p:ph type="body" sz="quarter" idx="56"/>
          </p:nvPr>
        </p:nvSpPr>
        <p:spPr/>
        <p:txBody>
          <a:bodyPr/>
          <a:lstStyle/>
          <a:p>
            <a:r>
              <a:rPr lang="es-AR" dirty="0"/>
              <a:t>ALQUILACION</a:t>
            </a:r>
          </a:p>
          <a:p>
            <a:endParaRPr lang="es-AR" dirty="0"/>
          </a:p>
        </p:txBody>
      </p:sp>
      <p:pic>
        <p:nvPicPr>
          <p:cNvPr id="6" name="Imagen 5">
            <a:extLst>
              <a:ext uri="{FF2B5EF4-FFF2-40B4-BE49-F238E27FC236}">
                <a16:creationId xmlns:a16="http://schemas.microsoft.com/office/drawing/2014/main" id="{4B0779F5-2B0D-83B1-5728-B60F1328114C}"/>
              </a:ext>
            </a:extLst>
          </p:cNvPr>
          <p:cNvPicPr>
            <a:picLocks noChangeAspect="1"/>
          </p:cNvPicPr>
          <p:nvPr/>
        </p:nvPicPr>
        <p:blipFill>
          <a:blip r:embed="rId2"/>
          <a:stretch>
            <a:fillRect/>
          </a:stretch>
        </p:blipFill>
        <p:spPr>
          <a:xfrm>
            <a:off x="165944" y="1072849"/>
            <a:ext cx="8722800" cy="2808742"/>
          </a:xfrm>
          <a:prstGeom prst="rect">
            <a:avLst/>
          </a:prstGeom>
        </p:spPr>
      </p:pic>
      <p:sp>
        <p:nvSpPr>
          <p:cNvPr id="16" name="Rectángulo: esquinas redondeadas 15">
            <a:extLst>
              <a:ext uri="{FF2B5EF4-FFF2-40B4-BE49-F238E27FC236}">
                <a16:creationId xmlns:a16="http://schemas.microsoft.com/office/drawing/2014/main" id="{39621936-39B4-C9F4-9277-0062B509166F}"/>
              </a:ext>
            </a:extLst>
          </p:cNvPr>
          <p:cNvSpPr/>
          <p:nvPr/>
        </p:nvSpPr>
        <p:spPr>
          <a:xfrm>
            <a:off x="6804247" y="2283718"/>
            <a:ext cx="2173809" cy="1986134"/>
          </a:xfrm>
          <a:prstGeom prst="roundRect">
            <a:avLst>
              <a:gd name="adj" fmla="val 7927"/>
            </a:avLst>
          </a:prstGeom>
          <a:solidFill>
            <a:schemeClr val="accent6">
              <a:lumMod val="60000"/>
              <a:lumOff val="40000"/>
              <a:alpha val="30980"/>
            </a:schemeClr>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dirty="0"/>
          </a:p>
        </p:txBody>
      </p:sp>
      <p:sp>
        <p:nvSpPr>
          <p:cNvPr id="17" name="Rectángulo 16">
            <a:extLst>
              <a:ext uri="{FF2B5EF4-FFF2-40B4-BE49-F238E27FC236}">
                <a16:creationId xmlns:a16="http://schemas.microsoft.com/office/drawing/2014/main" id="{748F2F9B-3992-4E45-22FF-8067F53609C8}"/>
              </a:ext>
            </a:extLst>
          </p:cNvPr>
          <p:cNvSpPr/>
          <p:nvPr/>
        </p:nvSpPr>
        <p:spPr>
          <a:xfrm>
            <a:off x="7092281" y="4269852"/>
            <a:ext cx="1575154" cy="276999"/>
          </a:xfrm>
          <a:prstGeom prst="rect">
            <a:avLst/>
          </a:prstGeom>
          <a:solidFill>
            <a:schemeClr val="accent6">
              <a:lumMod val="60000"/>
              <a:lumOff val="40000"/>
            </a:schemeClr>
          </a:solidFill>
        </p:spPr>
        <p:txBody>
          <a:bodyPr wrap="square">
            <a:spAutoFit/>
          </a:bodyPr>
          <a:lstStyle/>
          <a:p>
            <a:r>
              <a:rPr lang="es-AR" sz="1200" dirty="0"/>
              <a:t>Tratadores de LPG</a:t>
            </a:r>
          </a:p>
        </p:txBody>
      </p:sp>
    </p:spTree>
    <p:extLst>
      <p:ext uri="{BB962C8B-B14F-4D97-AF65-F5344CB8AC3E}">
        <p14:creationId xmlns:p14="http://schemas.microsoft.com/office/powerpoint/2010/main" val="308102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D35356D-B531-B079-B2C7-DC5C36F48A8B}"/>
              </a:ext>
            </a:extLst>
          </p:cNvPr>
          <p:cNvSpPr>
            <a:spLocks noGrp="1"/>
          </p:cNvSpPr>
          <p:nvPr>
            <p:ph type="body" sz="quarter" idx="57"/>
          </p:nvPr>
        </p:nvSpPr>
        <p:spPr/>
        <p:txBody>
          <a:bodyPr/>
          <a:lstStyle/>
          <a:p>
            <a:r>
              <a:rPr lang="es-AR" dirty="0"/>
              <a:t>Tratadores de LPG</a:t>
            </a:r>
          </a:p>
        </p:txBody>
      </p:sp>
      <p:sp>
        <p:nvSpPr>
          <p:cNvPr id="3" name="Marcador de texto 2">
            <a:extLst>
              <a:ext uri="{FF2B5EF4-FFF2-40B4-BE49-F238E27FC236}">
                <a16:creationId xmlns:a16="http://schemas.microsoft.com/office/drawing/2014/main" id="{70546007-4762-FB11-09DD-76660156077A}"/>
              </a:ext>
            </a:extLst>
          </p:cNvPr>
          <p:cNvSpPr>
            <a:spLocks noGrp="1"/>
          </p:cNvSpPr>
          <p:nvPr>
            <p:ph type="body" sz="quarter" idx="58"/>
          </p:nvPr>
        </p:nvSpPr>
        <p:spPr>
          <a:xfrm>
            <a:off x="5940152" y="1707654"/>
            <a:ext cx="3037904" cy="1858941"/>
          </a:xfrm>
        </p:spPr>
        <p:txBody>
          <a:bodyPr/>
          <a:lstStyle/>
          <a:p>
            <a:r>
              <a:rPr lang="es-AR" dirty="0"/>
              <a:t>El propano y el butano son enviados a producción luego de pasar por dos </a:t>
            </a:r>
            <a:r>
              <a:rPr lang="es-AR" dirty="0" err="1"/>
              <a:t>defluorinadores</a:t>
            </a:r>
            <a:r>
              <a:rPr lang="es-AR" dirty="0"/>
              <a:t> con alúmina activada y un tratador de hidróxido de potasio para eliminar cualquier traza de ácido que puedan contener.</a:t>
            </a:r>
          </a:p>
          <a:p>
            <a:endParaRPr lang="es-AR" dirty="0"/>
          </a:p>
        </p:txBody>
      </p:sp>
      <p:sp>
        <p:nvSpPr>
          <p:cNvPr id="4" name="Marcador de número de diapositiva 3">
            <a:extLst>
              <a:ext uri="{FF2B5EF4-FFF2-40B4-BE49-F238E27FC236}">
                <a16:creationId xmlns:a16="http://schemas.microsoft.com/office/drawing/2014/main" id="{0AEE920E-1634-0973-F84B-E137B45EC97E}"/>
              </a:ext>
            </a:extLst>
          </p:cNvPr>
          <p:cNvSpPr>
            <a:spLocks noGrp="1"/>
          </p:cNvSpPr>
          <p:nvPr>
            <p:ph type="sldNum" sz="quarter" idx="4"/>
          </p:nvPr>
        </p:nvSpPr>
        <p:spPr/>
        <p:txBody>
          <a:bodyPr/>
          <a:lstStyle/>
          <a:p>
            <a:fld id="{5482B5CA-E49D-6744-8292-DFBC6A05FD3C}" type="slidenum">
              <a:rPr lang="en-US" smtClean="0"/>
              <a:pPr/>
              <a:t>59</a:t>
            </a:fld>
            <a:endParaRPr lang="en-US" dirty="0"/>
          </a:p>
        </p:txBody>
      </p:sp>
      <p:sp>
        <p:nvSpPr>
          <p:cNvPr id="5" name="Marcador de texto 4">
            <a:extLst>
              <a:ext uri="{FF2B5EF4-FFF2-40B4-BE49-F238E27FC236}">
                <a16:creationId xmlns:a16="http://schemas.microsoft.com/office/drawing/2014/main" id="{EABA07A0-70CD-9C9B-A1D8-E8076171BBC4}"/>
              </a:ext>
            </a:extLst>
          </p:cNvPr>
          <p:cNvSpPr>
            <a:spLocks noGrp="1"/>
          </p:cNvSpPr>
          <p:nvPr>
            <p:ph type="body" sz="quarter" idx="56"/>
          </p:nvPr>
        </p:nvSpPr>
        <p:spPr/>
        <p:txBody>
          <a:bodyPr/>
          <a:lstStyle/>
          <a:p>
            <a:r>
              <a:rPr lang="es-AR" dirty="0"/>
              <a:t>ALQUILACION</a:t>
            </a:r>
          </a:p>
        </p:txBody>
      </p:sp>
      <p:pic>
        <p:nvPicPr>
          <p:cNvPr id="7" name="Imagen 6">
            <a:extLst>
              <a:ext uri="{FF2B5EF4-FFF2-40B4-BE49-F238E27FC236}">
                <a16:creationId xmlns:a16="http://schemas.microsoft.com/office/drawing/2014/main" id="{FA1282B9-DFA8-344D-07FD-5B751407F126}"/>
              </a:ext>
            </a:extLst>
          </p:cNvPr>
          <p:cNvPicPr>
            <a:picLocks noChangeAspect="1"/>
          </p:cNvPicPr>
          <p:nvPr/>
        </p:nvPicPr>
        <p:blipFill>
          <a:blip r:embed="rId2"/>
          <a:stretch>
            <a:fillRect/>
          </a:stretch>
        </p:blipFill>
        <p:spPr>
          <a:xfrm>
            <a:off x="165257" y="1150772"/>
            <a:ext cx="5381418" cy="3867894"/>
          </a:xfrm>
          <a:prstGeom prst="rect">
            <a:avLst/>
          </a:prstGeom>
        </p:spPr>
      </p:pic>
    </p:spTree>
    <p:extLst>
      <p:ext uri="{BB962C8B-B14F-4D97-AF65-F5344CB8AC3E}">
        <p14:creationId xmlns:p14="http://schemas.microsoft.com/office/powerpoint/2010/main" val="513496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061981F-50F1-7874-DCD9-42172A3CDCA8}"/>
              </a:ext>
            </a:extLst>
          </p:cNvPr>
          <p:cNvSpPr>
            <a:spLocks noGrp="1"/>
          </p:cNvSpPr>
          <p:nvPr>
            <p:ph type="body" sz="quarter" idx="57"/>
          </p:nvPr>
        </p:nvSpPr>
        <p:spPr/>
        <p:txBody>
          <a:bodyPr/>
          <a:lstStyle/>
          <a:p>
            <a:r>
              <a:rPr lang="es-AR" dirty="0"/>
              <a:t>Diagrama de Proceso</a:t>
            </a:r>
          </a:p>
        </p:txBody>
      </p:sp>
      <p:sp>
        <p:nvSpPr>
          <p:cNvPr id="3" name="Marcador de texto 2">
            <a:extLst>
              <a:ext uri="{FF2B5EF4-FFF2-40B4-BE49-F238E27FC236}">
                <a16:creationId xmlns:a16="http://schemas.microsoft.com/office/drawing/2014/main" id="{EE27FBF2-3EFA-DB5B-F47B-E9CDB6E728BB}"/>
              </a:ext>
            </a:extLst>
          </p:cNvPr>
          <p:cNvSpPr>
            <a:spLocks noGrp="1"/>
          </p:cNvSpPr>
          <p:nvPr>
            <p:ph type="body" sz="quarter" idx="58"/>
          </p:nvPr>
        </p:nvSpPr>
        <p:spPr/>
        <p:txBody>
          <a:bodyPr/>
          <a:lstStyle/>
          <a:p>
            <a:endParaRPr lang="es-AR" dirty="0"/>
          </a:p>
        </p:txBody>
      </p:sp>
      <p:sp>
        <p:nvSpPr>
          <p:cNvPr id="4" name="Marcador de número de diapositiva 3">
            <a:extLst>
              <a:ext uri="{FF2B5EF4-FFF2-40B4-BE49-F238E27FC236}">
                <a16:creationId xmlns:a16="http://schemas.microsoft.com/office/drawing/2014/main" id="{3A481E4C-CEA1-9A9C-9419-15B7CAA34ED9}"/>
              </a:ext>
            </a:extLst>
          </p:cNvPr>
          <p:cNvSpPr>
            <a:spLocks noGrp="1"/>
          </p:cNvSpPr>
          <p:nvPr>
            <p:ph type="sldNum" sz="quarter" idx="4"/>
          </p:nvPr>
        </p:nvSpPr>
        <p:spPr/>
        <p:txBody>
          <a:bodyPr/>
          <a:lstStyle/>
          <a:p>
            <a:fld id="{5482B5CA-E49D-6744-8292-DFBC6A05FD3C}" type="slidenum">
              <a:rPr lang="en-US" smtClean="0"/>
              <a:pPr/>
              <a:t>6</a:t>
            </a:fld>
            <a:endParaRPr lang="en-US" dirty="0"/>
          </a:p>
        </p:txBody>
      </p:sp>
      <p:sp>
        <p:nvSpPr>
          <p:cNvPr id="5" name="Marcador de texto 4">
            <a:extLst>
              <a:ext uri="{FF2B5EF4-FFF2-40B4-BE49-F238E27FC236}">
                <a16:creationId xmlns:a16="http://schemas.microsoft.com/office/drawing/2014/main" id="{2244E829-76AA-710B-15F4-5D157213DB16}"/>
              </a:ext>
            </a:extLst>
          </p:cNvPr>
          <p:cNvSpPr>
            <a:spLocks noGrp="1"/>
          </p:cNvSpPr>
          <p:nvPr>
            <p:ph type="body" sz="quarter" idx="56"/>
          </p:nvPr>
        </p:nvSpPr>
        <p:spPr/>
        <p:txBody>
          <a:bodyPr/>
          <a:lstStyle/>
          <a:p>
            <a:r>
              <a:rPr lang="es-AR" dirty="0"/>
              <a:t>ETBE</a:t>
            </a:r>
          </a:p>
        </p:txBody>
      </p:sp>
      <p:pic>
        <p:nvPicPr>
          <p:cNvPr id="7" name="Imagen 6">
            <a:extLst>
              <a:ext uri="{FF2B5EF4-FFF2-40B4-BE49-F238E27FC236}">
                <a16:creationId xmlns:a16="http://schemas.microsoft.com/office/drawing/2014/main" id="{B6E6DA6E-B8D7-5C69-48E5-CE0E83C4CD02}"/>
              </a:ext>
            </a:extLst>
          </p:cNvPr>
          <p:cNvPicPr>
            <a:picLocks noChangeAspect="1"/>
          </p:cNvPicPr>
          <p:nvPr/>
        </p:nvPicPr>
        <p:blipFill>
          <a:blip r:embed="rId2"/>
          <a:stretch>
            <a:fillRect/>
          </a:stretch>
        </p:blipFill>
        <p:spPr>
          <a:xfrm>
            <a:off x="0" y="1000303"/>
            <a:ext cx="9144000" cy="3142894"/>
          </a:xfrm>
          <a:prstGeom prst="rect">
            <a:avLst/>
          </a:prstGeom>
        </p:spPr>
      </p:pic>
    </p:spTree>
    <p:extLst>
      <p:ext uri="{BB962C8B-B14F-4D97-AF65-F5344CB8AC3E}">
        <p14:creationId xmlns:p14="http://schemas.microsoft.com/office/powerpoint/2010/main" val="3944195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7EEDCC7-D2F9-A500-020A-B5EF77D426A8}"/>
              </a:ext>
            </a:extLst>
          </p:cNvPr>
          <p:cNvSpPr>
            <a:spLocks noGrp="1"/>
          </p:cNvSpPr>
          <p:nvPr>
            <p:ph type="body" sz="quarter" idx="57"/>
          </p:nvPr>
        </p:nvSpPr>
        <p:spPr/>
        <p:txBody>
          <a:bodyPr/>
          <a:lstStyle/>
          <a:p>
            <a:r>
              <a:rPr lang="es-AR" dirty="0"/>
              <a:t>Tratadores de alúmina del LPG</a:t>
            </a:r>
          </a:p>
        </p:txBody>
      </p:sp>
      <p:sp>
        <p:nvSpPr>
          <p:cNvPr id="4" name="Marcador de número de diapositiva 3">
            <a:extLst>
              <a:ext uri="{FF2B5EF4-FFF2-40B4-BE49-F238E27FC236}">
                <a16:creationId xmlns:a16="http://schemas.microsoft.com/office/drawing/2014/main" id="{207C7F27-29E0-213E-8F9D-3590535E8AC2}"/>
              </a:ext>
            </a:extLst>
          </p:cNvPr>
          <p:cNvSpPr>
            <a:spLocks noGrp="1"/>
          </p:cNvSpPr>
          <p:nvPr>
            <p:ph type="sldNum" sz="quarter" idx="4"/>
          </p:nvPr>
        </p:nvSpPr>
        <p:spPr/>
        <p:txBody>
          <a:bodyPr/>
          <a:lstStyle/>
          <a:p>
            <a:fld id="{5482B5CA-E49D-6744-8292-DFBC6A05FD3C}" type="slidenum">
              <a:rPr lang="en-US" smtClean="0"/>
              <a:pPr/>
              <a:t>60</a:t>
            </a:fld>
            <a:endParaRPr lang="en-US" dirty="0"/>
          </a:p>
        </p:txBody>
      </p:sp>
      <p:sp>
        <p:nvSpPr>
          <p:cNvPr id="5" name="Marcador de texto 4">
            <a:extLst>
              <a:ext uri="{FF2B5EF4-FFF2-40B4-BE49-F238E27FC236}">
                <a16:creationId xmlns:a16="http://schemas.microsoft.com/office/drawing/2014/main" id="{1A75FED3-B64D-A7EB-40C7-B7BB63C97479}"/>
              </a:ext>
            </a:extLst>
          </p:cNvPr>
          <p:cNvSpPr>
            <a:spLocks noGrp="1"/>
          </p:cNvSpPr>
          <p:nvPr>
            <p:ph type="body" sz="quarter" idx="56"/>
          </p:nvPr>
        </p:nvSpPr>
        <p:spPr/>
        <p:txBody>
          <a:bodyPr/>
          <a:lstStyle/>
          <a:p>
            <a:r>
              <a:rPr lang="es-AR" dirty="0"/>
              <a:t>ALQUILACION</a:t>
            </a:r>
          </a:p>
        </p:txBody>
      </p:sp>
      <p:pic>
        <p:nvPicPr>
          <p:cNvPr id="7" name="Imagen 6">
            <a:extLst>
              <a:ext uri="{FF2B5EF4-FFF2-40B4-BE49-F238E27FC236}">
                <a16:creationId xmlns:a16="http://schemas.microsoft.com/office/drawing/2014/main" id="{2D6A197A-7166-7669-0BE1-975062130323}"/>
              </a:ext>
            </a:extLst>
          </p:cNvPr>
          <p:cNvPicPr>
            <a:picLocks noChangeAspect="1"/>
          </p:cNvPicPr>
          <p:nvPr/>
        </p:nvPicPr>
        <p:blipFill>
          <a:blip r:embed="rId2"/>
          <a:stretch>
            <a:fillRect/>
          </a:stretch>
        </p:blipFill>
        <p:spPr>
          <a:xfrm>
            <a:off x="611560" y="1430972"/>
            <a:ext cx="3429478" cy="2281556"/>
          </a:xfrm>
          <a:prstGeom prst="rect">
            <a:avLst/>
          </a:prstGeom>
        </p:spPr>
      </p:pic>
      <p:sp>
        <p:nvSpPr>
          <p:cNvPr id="9" name="CuadroTexto 8">
            <a:extLst>
              <a:ext uri="{FF2B5EF4-FFF2-40B4-BE49-F238E27FC236}">
                <a16:creationId xmlns:a16="http://schemas.microsoft.com/office/drawing/2014/main" id="{AEE95139-BC76-76AC-6DAD-374D6EB0829D}"/>
              </a:ext>
            </a:extLst>
          </p:cNvPr>
          <p:cNvSpPr txBox="1"/>
          <p:nvPr/>
        </p:nvSpPr>
        <p:spPr>
          <a:xfrm>
            <a:off x="4148167" y="746969"/>
            <a:ext cx="4601360" cy="954107"/>
          </a:xfrm>
          <a:prstGeom prst="rect">
            <a:avLst/>
          </a:prstGeom>
          <a:noFill/>
        </p:spPr>
        <p:txBody>
          <a:bodyPr wrap="square">
            <a:spAutoFit/>
          </a:bodyPr>
          <a:lstStyle/>
          <a:p>
            <a:r>
              <a:rPr lang="es-AR" sz="1400" dirty="0"/>
              <a:t>Al</a:t>
            </a:r>
            <a:r>
              <a:rPr lang="es-AR" sz="1400" baseline="-25000" dirty="0"/>
              <a:t>2</a:t>
            </a:r>
            <a:r>
              <a:rPr lang="es-AR" sz="1400" dirty="0"/>
              <a:t>O</a:t>
            </a:r>
            <a:r>
              <a:rPr lang="es-AR" sz="1400" baseline="-25000" dirty="0"/>
              <a:t>3</a:t>
            </a:r>
            <a:r>
              <a:rPr lang="es-AR" sz="1400" dirty="0"/>
              <a:t> cataliza la 1ª reacción
AlF</a:t>
            </a:r>
            <a:r>
              <a:rPr lang="es-AR" sz="1400" baseline="-25000" dirty="0"/>
              <a:t>3</a:t>
            </a:r>
            <a:r>
              <a:rPr lang="es-AR" sz="1400" dirty="0"/>
              <a:t> también catalizará la 1ª reacción
A temperatura ambiente, solo el 20% de eliminación
Eliminación casi completa a 175-230 °C</a:t>
            </a:r>
          </a:p>
        </p:txBody>
      </p:sp>
      <p:cxnSp>
        <p:nvCxnSpPr>
          <p:cNvPr id="13" name="Conector recto de flecha 12">
            <a:extLst>
              <a:ext uri="{FF2B5EF4-FFF2-40B4-BE49-F238E27FC236}">
                <a16:creationId xmlns:a16="http://schemas.microsoft.com/office/drawing/2014/main" id="{BFE7B2A8-3CFB-A58F-21E9-0BB270E997A0}"/>
              </a:ext>
            </a:extLst>
          </p:cNvPr>
          <p:cNvCxnSpPr>
            <a:endCxn id="9" idx="1"/>
          </p:cNvCxnSpPr>
          <p:nvPr/>
        </p:nvCxnSpPr>
        <p:spPr>
          <a:xfrm flipV="1">
            <a:off x="2195736" y="1224023"/>
            <a:ext cx="1952431" cy="20694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Rectángulo 15">
            <a:extLst>
              <a:ext uri="{FF2B5EF4-FFF2-40B4-BE49-F238E27FC236}">
                <a16:creationId xmlns:a16="http://schemas.microsoft.com/office/drawing/2014/main" id="{5D957F8D-476A-C4E2-C167-32E1C3A1605C}"/>
              </a:ext>
            </a:extLst>
          </p:cNvPr>
          <p:cNvSpPr/>
          <p:nvPr/>
        </p:nvSpPr>
        <p:spPr>
          <a:xfrm>
            <a:off x="3500978" y="2716552"/>
            <a:ext cx="530962" cy="5528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cxnSp>
        <p:nvCxnSpPr>
          <p:cNvPr id="14" name="Conector recto de flecha 13">
            <a:extLst>
              <a:ext uri="{FF2B5EF4-FFF2-40B4-BE49-F238E27FC236}">
                <a16:creationId xmlns:a16="http://schemas.microsoft.com/office/drawing/2014/main" id="{A7EF7FA5-B71C-739B-0D39-198B2CCA793B}"/>
              </a:ext>
            </a:extLst>
          </p:cNvPr>
          <p:cNvCxnSpPr>
            <a:cxnSpLocks/>
          </p:cNvCxnSpPr>
          <p:nvPr/>
        </p:nvCxnSpPr>
        <p:spPr>
          <a:xfrm flipV="1">
            <a:off x="3491880" y="2786052"/>
            <a:ext cx="1080120" cy="103475"/>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CuadroTexto 17">
            <a:extLst>
              <a:ext uri="{FF2B5EF4-FFF2-40B4-BE49-F238E27FC236}">
                <a16:creationId xmlns:a16="http://schemas.microsoft.com/office/drawing/2014/main" id="{85AF3DD6-F6FE-7D15-889A-BC9BD7833A0D}"/>
              </a:ext>
            </a:extLst>
          </p:cNvPr>
          <p:cNvSpPr txBox="1"/>
          <p:nvPr/>
        </p:nvSpPr>
        <p:spPr>
          <a:xfrm>
            <a:off x="4601309" y="2514623"/>
            <a:ext cx="4601360" cy="646331"/>
          </a:xfrm>
          <a:prstGeom prst="rect">
            <a:avLst/>
          </a:prstGeom>
          <a:noFill/>
        </p:spPr>
        <p:txBody>
          <a:bodyPr wrap="square">
            <a:spAutoFit/>
          </a:bodyPr>
          <a:lstStyle/>
          <a:p>
            <a:r>
              <a:rPr lang="es-AR" sz="1200" dirty="0"/>
              <a:t>2ª reacción: No se requiere catalizador
Produce calor (exotérmico)
Rápido incluso a temperatura ambiente</a:t>
            </a:r>
          </a:p>
        </p:txBody>
      </p:sp>
    </p:spTree>
    <p:extLst>
      <p:ext uri="{BB962C8B-B14F-4D97-AF65-F5344CB8AC3E}">
        <p14:creationId xmlns:p14="http://schemas.microsoft.com/office/powerpoint/2010/main" val="3788607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60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C2E020D-9420-43F3-A829-435843DADBAB}"/>
              </a:ext>
            </a:extLst>
          </p:cNvPr>
          <p:cNvSpPr>
            <a:spLocks noGrp="1"/>
          </p:cNvSpPr>
          <p:nvPr>
            <p:ph type="body" sz="quarter" idx="57"/>
          </p:nvPr>
        </p:nvSpPr>
        <p:spPr/>
        <p:txBody>
          <a:bodyPr/>
          <a:lstStyle/>
          <a:p>
            <a:r>
              <a:rPr lang="es-AR" dirty="0"/>
              <a:t>Red de naftas</a:t>
            </a:r>
          </a:p>
        </p:txBody>
      </p:sp>
      <p:sp>
        <p:nvSpPr>
          <p:cNvPr id="3" name="Marcador de texto 2">
            <a:extLst>
              <a:ext uri="{FF2B5EF4-FFF2-40B4-BE49-F238E27FC236}">
                <a16:creationId xmlns:a16="http://schemas.microsoft.com/office/drawing/2014/main" id="{CFDD5DAC-E444-401B-A067-88BE1F4CE5E9}"/>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509DAC1D-BFBF-4240-B6FF-D704683B36F8}"/>
              </a:ext>
            </a:extLst>
          </p:cNvPr>
          <p:cNvSpPr>
            <a:spLocks noGrp="1"/>
          </p:cNvSpPr>
          <p:nvPr>
            <p:ph type="sldNum" sz="quarter" idx="4"/>
          </p:nvPr>
        </p:nvSpPr>
        <p:spPr/>
        <p:txBody>
          <a:bodyPr/>
          <a:lstStyle/>
          <a:p>
            <a:fld id="{5482B5CA-E49D-6744-8292-DFBC6A05FD3C}" type="slidenum">
              <a:rPr lang="en-US" smtClean="0"/>
              <a:pPr/>
              <a:t>62</a:t>
            </a:fld>
            <a:endParaRPr lang="en-US" dirty="0"/>
          </a:p>
        </p:txBody>
      </p:sp>
      <p:sp>
        <p:nvSpPr>
          <p:cNvPr id="5" name="Marcador de texto 4">
            <a:extLst>
              <a:ext uri="{FF2B5EF4-FFF2-40B4-BE49-F238E27FC236}">
                <a16:creationId xmlns:a16="http://schemas.microsoft.com/office/drawing/2014/main" id="{D9C102FC-95A7-4636-83DB-129C46E73C5C}"/>
              </a:ext>
            </a:extLst>
          </p:cNvPr>
          <p:cNvSpPr>
            <a:spLocks noGrp="1"/>
          </p:cNvSpPr>
          <p:nvPr>
            <p:ph type="body" sz="quarter" idx="56"/>
          </p:nvPr>
        </p:nvSpPr>
        <p:spPr/>
        <p:txBody>
          <a:bodyPr/>
          <a:lstStyle/>
          <a:p>
            <a:endParaRPr lang="es-AR" dirty="0"/>
          </a:p>
        </p:txBody>
      </p:sp>
      <p:pic>
        <p:nvPicPr>
          <p:cNvPr id="7" name="Imagen 6">
            <a:extLst>
              <a:ext uri="{FF2B5EF4-FFF2-40B4-BE49-F238E27FC236}">
                <a16:creationId xmlns:a16="http://schemas.microsoft.com/office/drawing/2014/main" id="{8AE99379-91C3-407C-8223-293D85462718}"/>
              </a:ext>
            </a:extLst>
          </p:cNvPr>
          <p:cNvPicPr>
            <a:picLocks noChangeAspect="1"/>
          </p:cNvPicPr>
          <p:nvPr/>
        </p:nvPicPr>
        <p:blipFill>
          <a:blip r:embed="rId2"/>
          <a:stretch>
            <a:fillRect/>
          </a:stretch>
        </p:blipFill>
        <p:spPr>
          <a:xfrm>
            <a:off x="82027" y="1072849"/>
            <a:ext cx="9144000" cy="4109474"/>
          </a:xfrm>
          <a:prstGeom prst="rect">
            <a:avLst/>
          </a:prstGeom>
        </p:spPr>
      </p:pic>
    </p:spTree>
    <p:extLst>
      <p:ext uri="{BB962C8B-B14F-4D97-AF65-F5344CB8AC3E}">
        <p14:creationId xmlns:p14="http://schemas.microsoft.com/office/powerpoint/2010/main" val="24979565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01258BA-1A27-4444-8949-409280DD8F66}"/>
              </a:ext>
            </a:extLst>
          </p:cNvPr>
          <p:cNvSpPr>
            <a:spLocks noGrp="1"/>
          </p:cNvSpPr>
          <p:nvPr>
            <p:ph type="sldNum" sz="quarter" idx="4"/>
          </p:nvPr>
        </p:nvSpPr>
        <p:spPr/>
        <p:txBody>
          <a:bodyPr/>
          <a:lstStyle/>
          <a:p>
            <a:fld id="{5482B5CA-E49D-6744-8292-DFBC6A05FD3C}" type="slidenum">
              <a:rPr lang="en-US" smtClean="0"/>
              <a:pPr/>
              <a:t>63</a:t>
            </a:fld>
            <a:endParaRPr lang="en-US" dirty="0"/>
          </a:p>
        </p:txBody>
      </p:sp>
      <p:sp>
        <p:nvSpPr>
          <p:cNvPr id="7" name="Marcador de texto 6">
            <a:extLst>
              <a:ext uri="{FF2B5EF4-FFF2-40B4-BE49-F238E27FC236}">
                <a16:creationId xmlns:a16="http://schemas.microsoft.com/office/drawing/2014/main" id="{936D1906-9310-4025-A461-042799EAC894}"/>
              </a:ext>
            </a:extLst>
          </p:cNvPr>
          <p:cNvSpPr>
            <a:spLocks noGrp="1"/>
          </p:cNvSpPr>
          <p:nvPr>
            <p:ph type="body" sz="quarter" idx="56"/>
          </p:nvPr>
        </p:nvSpPr>
        <p:spPr/>
        <p:txBody>
          <a:bodyPr/>
          <a:lstStyle/>
          <a:p>
            <a:endParaRPr lang="es-AR"/>
          </a:p>
        </p:txBody>
      </p:sp>
      <p:sp>
        <p:nvSpPr>
          <p:cNvPr id="9" name="Rectangle 53">
            <a:extLst>
              <a:ext uri="{FF2B5EF4-FFF2-40B4-BE49-F238E27FC236}">
                <a16:creationId xmlns:a16="http://schemas.microsoft.com/office/drawing/2014/main" id="{C0DBA38C-8192-432F-A6FD-C1CA01E7672C}"/>
              </a:ext>
            </a:extLst>
          </p:cNvPr>
          <p:cNvSpPr>
            <a:spLocks noChangeArrowheads="1"/>
          </p:cNvSpPr>
          <p:nvPr/>
        </p:nvSpPr>
        <p:spPr bwMode="auto">
          <a:xfrm>
            <a:off x="1422797" y="2166938"/>
            <a:ext cx="5157788" cy="1121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0000"/>
                  </a:outerShdw>
                </a:effectLst>
              </a14:hiddenEffects>
            </a:ext>
          </a:extLst>
        </p:spPr>
        <p:txBody>
          <a:bodyPr wrap="square" lIns="0" tIns="0" rIns="0" bIns="0">
            <a:spAutoFit/>
          </a:bodyPr>
          <a:lstStyle>
            <a:lvl1pPr defTabSz="666750">
              <a:lnSpc>
                <a:spcPct val="95000"/>
              </a:lnSpc>
              <a:buChar char="•"/>
              <a:defRPr sz="2200">
                <a:solidFill>
                  <a:schemeClr val="tx1"/>
                </a:solidFill>
                <a:latin typeface="Arial" panose="020B0604020202020204" pitchFamily="34" charset="0"/>
              </a:defRPr>
            </a:lvl1pPr>
            <a:lvl2pPr marL="1511300" indent="-762000" defTabSz="666750">
              <a:lnSpc>
                <a:spcPct val="95000"/>
              </a:lnSpc>
              <a:buChar char="•"/>
              <a:defRPr sz="2200">
                <a:solidFill>
                  <a:schemeClr val="tx1"/>
                </a:solidFill>
                <a:latin typeface="Arial" panose="020B0604020202020204" pitchFamily="34" charset="0"/>
              </a:defRPr>
            </a:lvl2pPr>
            <a:lvl3pPr marL="2387600" indent="-762000" defTabSz="666750">
              <a:lnSpc>
                <a:spcPct val="95000"/>
              </a:lnSpc>
              <a:buChar char="•"/>
              <a:defRPr sz="2200">
                <a:solidFill>
                  <a:schemeClr val="tx1"/>
                </a:solidFill>
                <a:latin typeface="Arial" panose="020B0604020202020204" pitchFamily="34" charset="0"/>
              </a:defRPr>
            </a:lvl3pPr>
            <a:lvl4pPr marL="32639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4pPr>
            <a:lvl5pPr marL="41402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5pPr>
            <a:lvl6pPr marL="45974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50546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55118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59690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a:lnSpc>
                <a:spcPct val="90000"/>
              </a:lnSpc>
              <a:buClr>
                <a:schemeClr val="accent1"/>
              </a:buClr>
              <a:buSzPct val="125000"/>
              <a:buFont typeface="Monotype Sorts" charset="2"/>
              <a:buNone/>
            </a:pPr>
            <a:r>
              <a:rPr lang="en-US" altLang="es-AR" sz="2700" b="1" dirty="0">
                <a:solidFill>
                  <a:srgbClr val="003580"/>
                </a:solidFill>
                <a:ea typeface="ヒラギノ角ゴ Pro W3" pitchFamily="52" charset="-128"/>
              </a:rPr>
              <a:t>UNIDAD DE HTN 1</a:t>
            </a:r>
          </a:p>
          <a:p>
            <a:pPr>
              <a:lnSpc>
                <a:spcPct val="90000"/>
              </a:lnSpc>
              <a:buClr>
                <a:schemeClr val="accent1"/>
              </a:buClr>
              <a:buSzPct val="125000"/>
              <a:buFont typeface="Monotype Sorts" charset="2"/>
              <a:buNone/>
            </a:pPr>
            <a:endParaRPr lang="en-US" altLang="es-AR" sz="2700" b="1" dirty="0">
              <a:solidFill>
                <a:srgbClr val="003580"/>
              </a:solidFill>
              <a:ea typeface="ヒラギノ角ゴ Pro W3" pitchFamily="52" charset="-128"/>
            </a:endParaRPr>
          </a:p>
          <a:p>
            <a:pPr>
              <a:lnSpc>
                <a:spcPct val="90000"/>
              </a:lnSpc>
              <a:buClr>
                <a:schemeClr val="accent1"/>
              </a:buClr>
              <a:buSzPct val="125000"/>
              <a:buFont typeface="Monotype Sorts" charset="2"/>
              <a:buNone/>
            </a:pPr>
            <a:r>
              <a:rPr lang="en-US" altLang="es-AR" sz="2700" b="1" dirty="0">
                <a:solidFill>
                  <a:srgbClr val="003580"/>
                </a:solidFill>
                <a:ea typeface="ヒラギノ角ゴ Pro W3" pitchFamily="52" charset="-128"/>
              </a:rPr>
              <a:t>ISOMERIZACIÓN</a:t>
            </a:r>
            <a:endParaRPr lang="en-US" altLang="es-AR" sz="2700" b="1" dirty="0">
              <a:solidFill>
                <a:srgbClr val="004080"/>
              </a:solidFill>
              <a:ea typeface="ヒラギノ角ゴ Pro W3" pitchFamily="52" charset="-128"/>
            </a:endParaRPr>
          </a:p>
        </p:txBody>
      </p:sp>
    </p:spTree>
    <p:extLst>
      <p:ext uri="{BB962C8B-B14F-4D97-AF65-F5344CB8AC3E}">
        <p14:creationId xmlns:p14="http://schemas.microsoft.com/office/powerpoint/2010/main" val="1942990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4CFE05B-F657-46FC-84E2-6DE9793C8197}"/>
              </a:ext>
            </a:extLst>
          </p:cNvPr>
          <p:cNvSpPr>
            <a:spLocks noGrp="1"/>
          </p:cNvSpPr>
          <p:nvPr>
            <p:ph type="body" sz="quarter" idx="57"/>
          </p:nvPr>
        </p:nvSpPr>
        <p:spPr/>
        <p:txBody>
          <a:bodyPr/>
          <a:lstStyle/>
          <a:p>
            <a:r>
              <a:rPr lang="es-ES" altLang="es-AR" dirty="0"/>
              <a:t>HTN y PENEX</a:t>
            </a:r>
          </a:p>
          <a:p>
            <a:endParaRPr lang="es-AR" dirty="0"/>
          </a:p>
        </p:txBody>
      </p:sp>
      <p:sp>
        <p:nvSpPr>
          <p:cNvPr id="5" name="Marcador de texto 4">
            <a:extLst>
              <a:ext uri="{FF2B5EF4-FFF2-40B4-BE49-F238E27FC236}">
                <a16:creationId xmlns:a16="http://schemas.microsoft.com/office/drawing/2014/main" id="{6D2E8CD3-6F98-40D3-A307-35F68FC8C4AE}"/>
              </a:ext>
            </a:extLst>
          </p:cNvPr>
          <p:cNvSpPr>
            <a:spLocks noGrp="1"/>
          </p:cNvSpPr>
          <p:nvPr>
            <p:ph type="body" sz="quarter" idx="58"/>
          </p:nvPr>
        </p:nvSpPr>
        <p:spPr/>
        <p:txBody>
          <a:bodyPr/>
          <a:lstStyle/>
          <a:p>
            <a:r>
              <a:rPr lang="es-AR" dirty="0"/>
              <a:t>Licencia: 				UOP</a:t>
            </a:r>
          </a:p>
          <a:p>
            <a:r>
              <a:rPr lang="es-AR" dirty="0"/>
              <a:t>Constructora:			Foster Wheeler Iberia</a:t>
            </a:r>
          </a:p>
          <a:p>
            <a:r>
              <a:rPr lang="es-AR" dirty="0"/>
              <a:t>Puesta en Marcha: 			1997</a:t>
            </a:r>
          </a:p>
          <a:p>
            <a:endParaRPr lang="es-AR" dirty="0"/>
          </a:p>
          <a:p>
            <a:endParaRPr lang="es-AR" dirty="0"/>
          </a:p>
          <a:p>
            <a:endParaRPr lang="es-AR" dirty="0"/>
          </a:p>
          <a:p>
            <a:endParaRPr lang="es-AR" dirty="0"/>
          </a:p>
        </p:txBody>
      </p:sp>
      <p:sp>
        <p:nvSpPr>
          <p:cNvPr id="4" name="Rectangle 34">
            <a:extLst>
              <a:ext uri="{FF2B5EF4-FFF2-40B4-BE49-F238E27FC236}">
                <a16:creationId xmlns:a16="http://schemas.microsoft.com/office/drawing/2014/main" id="{CDCA5B3F-3742-4A4B-AEA5-4FD9F7F81564}"/>
              </a:ext>
            </a:extLst>
          </p:cNvPr>
          <p:cNvSpPr>
            <a:spLocks noGrp="1" noChangeArrowheads="1"/>
          </p:cNvSpPr>
          <p:nvPr>
            <p:ph type="sldNum" sz="quarter" idx="4"/>
          </p:nvPr>
        </p:nvSpPr>
        <p:spPr>
          <a:ln/>
        </p:spPr>
        <p:txBody>
          <a:bodyPr/>
          <a:lstStyle/>
          <a:p>
            <a:fld id="{22CD6970-A235-4D9C-B258-38A5D3703278}" type="slidenum">
              <a:rPr lang="es-ES" altLang="es-AR"/>
              <a:pPr/>
              <a:t>64</a:t>
            </a:fld>
            <a:endParaRPr lang="es-ES" altLang="es-AR"/>
          </a:p>
        </p:txBody>
      </p:sp>
      <p:sp>
        <p:nvSpPr>
          <p:cNvPr id="2" name="Marcador de texto 1">
            <a:extLst>
              <a:ext uri="{FF2B5EF4-FFF2-40B4-BE49-F238E27FC236}">
                <a16:creationId xmlns:a16="http://schemas.microsoft.com/office/drawing/2014/main" id="{6E231F20-3E4A-49E6-B85F-A8ED4A5A462E}"/>
              </a:ext>
            </a:extLst>
          </p:cNvPr>
          <p:cNvSpPr>
            <a:spLocks noGrp="1"/>
          </p:cNvSpPr>
          <p:nvPr>
            <p:ph type="body" sz="quarter" idx="56"/>
          </p:nvPr>
        </p:nvSpPr>
        <p:spPr/>
        <p:txBody>
          <a:bodyPr/>
          <a:lstStyle/>
          <a:p>
            <a:r>
              <a:rPr lang="es-AR" dirty="0"/>
              <a:t>ISOMERIZACIÓN</a:t>
            </a:r>
          </a:p>
        </p:txBody>
      </p:sp>
      <p:sp>
        <p:nvSpPr>
          <p:cNvPr id="183329" name="Rectangle 46">
            <a:extLst>
              <a:ext uri="{FF2B5EF4-FFF2-40B4-BE49-F238E27FC236}">
                <a16:creationId xmlns:a16="http://schemas.microsoft.com/office/drawing/2014/main" id="{293AB40E-7589-4BE0-A125-F1288F9116A6}"/>
              </a:ext>
            </a:extLst>
          </p:cNvPr>
          <p:cNvSpPr>
            <a:spLocks noChangeArrowheads="1"/>
          </p:cNvSpPr>
          <p:nvPr/>
        </p:nvSpPr>
        <p:spPr bwMode="auto">
          <a:xfrm>
            <a:off x="1408510" y="1504950"/>
            <a:ext cx="6073378" cy="72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sz="2400" u="sng">
                <a:solidFill>
                  <a:schemeClr val="tx1"/>
                </a:solidFill>
                <a:latin typeface="Times New Roman" panose="02020603050405020304" pitchFamily="18" charset="0"/>
              </a:defRPr>
            </a:lvl1pPr>
            <a:lvl2pPr marL="742950" indent="-285750"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lnSpc>
                <a:spcPct val="95000"/>
              </a:lnSpc>
            </a:pPr>
            <a:endParaRPr lang="es-AR" altLang="es-AR" sz="1650" b="0" u="none" dirty="0">
              <a:latin typeface="Arial" panose="020B0604020202020204" pitchFamily="34" charset="0"/>
              <a:ea typeface="ヒラギノ角ゴ Pro W3" pitchFamily="52" charset="-128"/>
            </a:endParaRPr>
          </a:p>
          <a:p>
            <a:pPr algn="l" eaLnBrk="1" hangingPunct="1">
              <a:lnSpc>
                <a:spcPct val="95000"/>
              </a:lnSpc>
            </a:pPr>
            <a:endParaRPr lang="es-AR" altLang="es-AR" sz="1650" b="0" u="none" dirty="0">
              <a:latin typeface="Arial" panose="020B0604020202020204" pitchFamily="34" charset="0"/>
              <a:ea typeface="ヒラギノ角ゴ Pro W3" pitchFamily="52" charset="-128"/>
            </a:endParaRPr>
          </a:p>
          <a:p>
            <a:pPr algn="l" eaLnBrk="1" hangingPunct="1">
              <a:lnSpc>
                <a:spcPct val="95000"/>
              </a:lnSpc>
            </a:pPr>
            <a:endParaRPr lang="es-AR" altLang="es-AR" sz="1650" b="0" u="none" dirty="0">
              <a:latin typeface="Arial" panose="020B0604020202020204" pitchFamily="34" charset="0"/>
              <a:ea typeface="ヒラギノ角ゴ Pro W3" pitchFamily="52" charset="-128"/>
            </a:endParaRPr>
          </a:p>
        </p:txBody>
      </p:sp>
      <p:sp>
        <p:nvSpPr>
          <p:cNvPr id="10" name="Rectangle 4">
            <a:extLst>
              <a:ext uri="{FF2B5EF4-FFF2-40B4-BE49-F238E27FC236}">
                <a16:creationId xmlns:a16="http://schemas.microsoft.com/office/drawing/2014/main" id="{62173CA4-F843-4595-BA57-B73623CF925B}"/>
              </a:ext>
            </a:extLst>
          </p:cNvPr>
          <p:cNvSpPr>
            <a:spLocks noChangeArrowheads="1"/>
          </p:cNvSpPr>
          <p:nvPr/>
        </p:nvSpPr>
        <p:spPr bwMode="auto">
          <a:xfrm>
            <a:off x="251520" y="2441239"/>
            <a:ext cx="338375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80975" indent="-180975" eaLnBrk="0" hangingPunct="0">
              <a:defRPr sz="2400" u="sng">
                <a:solidFill>
                  <a:schemeClr val="tx1"/>
                </a:solidFill>
                <a:latin typeface="Times New Roman" panose="02020603050405020304" pitchFamily="18" charset="0"/>
              </a:defRPr>
            </a:lvl1pPr>
            <a:lvl2pPr marL="638175" indent="-180975"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r>
              <a:rPr lang="es-ES" altLang="es-AR" sz="1200" u="none" dirty="0">
                <a:solidFill>
                  <a:srgbClr val="003580"/>
                </a:solidFill>
                <a:latin typeface="Arial" panose="020B0604020202020204" pitchFamily="34" charset="0"/>
                <a:ea typeface="ヒラギノ角ゴ Pro W3" pitchFamily="52" charset="-128"/>
              </a:rPr>
              <a:t>Aporte</a:t>
            </a:r>
            <a:endParaRPr lang="es-AR" altLang="es-AR" sz="1200" u="none" dirty="0">
              <a:solidFill>
                <a:srgbClr val="003580"/>
              </a:solidFill>
              <a:latin typeface="Arial" panose="020B0604020202020204" pitchFamily="34" charset="0"/>
              <a:ea typeface="ヒラギノ角ゴ Pro W3" pitchFamily="52" charset="-128"/>
            </a:endParaRPr>
          </a:p>
        </p:txBody>
      </p:sp>
      <p:sp>
        <p:nvSpPr>
          <p:cNvPr id="11" name="Rectangle 46">
            <a:extLst>
              <a:ext uri="{FF2B5EF4-FFF2-40B4-BE49-F238E27FC236}">
                <a16:creationId xmlns:a16="http://schemas.microsoft.com/office/drawing/2014/main" id="{B21C6710-17A7-4095-82F1-B835E2C2DFDA}"/>
              </a:ext>
            </a:extLst>
          </p:cNvPr>
          <p:cNvSpPr>
            <a:spLocks noChangeArrowheads="1"/>
          </p:cNvSpPr>
          <p:nvPr/>
        </p:nvSpPr>
        <p:spPr bwMode="auto">
          <a:xfrm>
            <a:off x="1278035" y="2007674"/>
            <a:ext cx="6073379"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sz="2400" u="sng">
                <a:solidFill>
                  <a:schemeClr val="tx1"/>
                </a:solidFill>
                <a:latin typeface="Times New Roman" panose="02020603050405020304" pitchFamily="18" charset="0"/>
              </a:defRPr>
            </a:lvl1pPr>
            <a:lvl2pPr marL="742950" indent="-285750"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lnSpc>
                <a:spcPct val="200000"/>
              </a:lnSpc>
              <a:buFont typeface="Wingdings" panose="05000000000000000000" pitchFamily="2" charset="2"/>
              <a:buChar char="ü"/>
            </a:pPr>
            <a:r>
              <a:rPr lang="es-AR" altLang="es-AR" sz="1200" b="0" u="none" dirty="0">
                <a:latin typeface="Arial" panose="020B0604020202020204" pitchFamily="34" charset="0"/>
                <a:ea typeface="ヒラギノ角ゴ Pro W3" pitchFamily="52" charset="-128"/>
              </a:rPr>
              <a:t>Mejora el RON y MON de la nafta liviana</a:t>
            </a:r>
          </a:p>
          <a:p>
            <a:pPr algn="l" eaLnBrk="1" hangingPunct="1">
              <a:lnSpc>
                <a:spcPct val="200000"/>
              </a:lnSpc>
              <a:buFont typeface="Wingdings" panose="05000000000000000000" pitchFamily="2" charset="2"/>
              <a:buChar char="ü"/>
            </a:pPr>
            <a:r>
              <a:rPr lang="es-AR" altLang="es-AR" sz="1200" b="0" u="none" dirty="0">
                <a:latin typeface="Arial" panose="020B0604020202020204" pitchFamily="34" charset="0"/>
                <a:ea typeface="ヒラギノ角ゴ Pro W3" pitchFamily="52" charset="-128"/>
              </a:rPr>
              <a:t>Libre de compuestos </a:t>
            </a:r>
            <a:r>
              <a:rPr lang="es-AR" altLang="es-AR" sz="1200" b="0" u="none" dirty="0" err="1">
                <a:latin typeface="Arial" panose="020B0604020202020204" pitchFamily="34" charset="0"/>
                <a:ea typeface="ヒラギノ角ゴ Pro W3" pitchFamily="52" charset="-128"/>
              </a:rPr>
              <a:t>Aromaticos</a:t>
            </a:r>
            <a:endParaRPr lang="es-AR" altLang="es-AR" sz="1200" b="0" u="none" dirty="0">
              <a:latin typeface="Arial" panose="020B0604020202020204" pitchFamily="34" charset="0"/>
              <a:ea typeface="ヒラギノ角ゴ Pro W3" pitchFamily="52" charset="-128"/>
            </a:endParaRPr>
          </a:p>
          <a:p>
            <a:pPr algn="l" eaLnBrk="1" hangingPunct="1">
              <a:lnSpc>
                <a:spcPct val="200000"/>
              </a:lnSpc>
              <a:buFont typeface="Wingdings" panose="05000000000000000000" pitchFamily="2" charset="2"/>
              <a:buChar char="ü"/>
            </a:pPr>
            <a:r>
              <a:rPr lang="es-AR" altLang="es-AR" sz="1200" b="0" u="none" dirty="0">
                <a:latin typeface="Arial" panose="020B0604020202020204" pitchFamily="34" charset="0"/>
                <a:ea typeface="ヒラギノ角ゴ Pro W3" pitchFamily="52" charset="-128"/>
              </a:rPr>
              <a:t>Libre de Olefinas</a:t>
            </a:r>
          </a:p>
          <a:p>
            <a:pPr algn="l" eaLnBrk="1" hangingPunct="1">
              <a:lnSpc>
                <a:spcPct val="200000"/>
              </a:lnSpc>
              <a:buFont typeface="Wingdings" panose="05000000000000000000" pitchFamily="2" charset="2"/>
              <a:buChar char="ü"/>
            </a:pPr>
            <a:r>
              <a:rPr lang="es-AR" altLang="es-AR" sz="1200" b="0" u="none" dirty="0">
                <a:latin typeface="Arial" panose="020B0604020202020204" pitchFamily="34" charset="0"/>
                <a:ea typeface="ヒラギノ角ゴ Pro W3" pitchFamily="52" charset="-128"/>
              </a:rPr>
              <a:t>Libre de  compuestos Oxigenados</a:t>
            </a:r>
          </a:p>
          <a:p>
            <a:pPr algn="l" eaLnBrk="1" hangingPunct="1">
              <a:lnSpc>
                <a:spcPct val="200000"/>
              </a:lnSpc>
              <a:buFont typeface="Wingdings" panose="05000000000000000000" pitchFamily="2" charset="2"/>
              <a:buChar char="ü"/>
            </a:pPr>
            <a:r>
              <a:rPr lang="es-AR" altLang="es-AR" sz="1200" b="0" u="none" dirty="0">
                <a:latin typeface="Arial" panose="020B0604020202020204" pitchFamily="34" charset="0"/>
                <a:ea typeface="ヒラギノ角ゴ Pro W3" pitchFamily="52" charset="-128"/>
              </a:rPr>
              <a:t>Libre de compuestos de Azufre</a:t>
            </a:r>
          </a:p>
          <a:p>
            <a:pPr algn="l" eaLnBrk="1" hangingPunct="1">
              <a:lnSpc>
                <a:spcPct val="90000"/>
              </a:lnSpc>
            </a:pPr>
            <a:endParaRPr lang="es-AR" altLang="es-AR" sz="1200" b="0" u="none" dirty="0">
              <a:latin typeface="Arial" panose="020B0604020202020204" pitchFamily="34" charset="0"/>
              <a:ea typeface="ヒラギノ角ゴ Pro W3" pitchFamily="52" charset="-128"/>
            </a:endParaRPr>
          </a:p>
        </p:txBody>
      </p:sp>
      <p:sp>
        <p:nvSpPr>
          <p:cNvPr id="13" name="Rectangle 4">
            <a:extLst>
              <a:ext uri="{FF2B5EF4-FFF2-40B4-BE49-F238E27FC236}">
                <a16:creationId xmlns:a16="http://schemas.microsoft.com/office/drawing/2014/main" id="{6DA402A9-7C56-4D92-8C2F-933DB93FC0BE}"/>
              </a:ext>
            </a:extLst>
          </p:cNvPr>
          <p:cNvSpPr>
            <a:spLocks noChangeArrowheads="1"/>
          </p:cNvSpPr>
          <p:nvPr/>
        </p:nvSpPr>
        <p:spPr bwMode="auto">
          <a:xfrm>
            <a:off x="170700" y="4337320"/>
            <a:ext cx="338375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80975" indent="-180975" eaLnBrk="0" hangingPunct="0">
              <a:defRPr sz="2400" u="sng">
                <a:solidFill>
                  <a:schemeClr val="tx1"/>
                </a:solidFill>
                <a:latin typeface="Times New Roman" panose="02020603050405020304" pitchFamily="18" charset="0"/>
              </a:defRPr>
            </a:lvl1pPr>
            <a:lvl2pPr marL="638175" indent="-180975"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r>
              <a:rPr lang="es-ES" altLang="es-AR" sz="1200" u="none" dirty="0">
                <a:solidFill>
                  <a:srgbClr val="003580"/>
                </a:solidFill>
                <a:latin typeface="Arial" panose="020B0604020202020204" pitchFamily="34" charset="0"/>
                <a:ea typeface="ヒラギノ角ゴ Pro W3" pitchFamily="52" charset="-128"/>
              </a:rPr>
              <a:t>Desventajas</a:t>
            </a:r>
            <a:endParaRPr lang="es-AR" altLang="es-AR" sz="1200" u="none" dirty="0">
              <a:solidFill>
                <a:srgbClr val="003580"/>
              </a:solidFill>
              <a:latin typeface="Arial" panose="020B0604020202020204" pitchFamily="34" charset="0"/>
              <a:ea typeface="ヒラギノ角ゴ Pro W3" pitchFamily="52" charset="-128"/>
            </a:endParaRPr>
          </a:p>
        </p:txBody>
      </p:sp>
      <p:sp>
        <p:nvSpPr>
          <p:cNvPr id="14" name="Rectangle 46">
            <a:extLst>
              <a:ext uri="{FF2B5EF4-FFF2-40B4-BE49-F238E27FC236}">
                <a16:creationId xmlns:a16="http://schemas.microsoft.com/office/drawing/2014/main" id="{62F169F6-C2BF-42F9-A6DA-24ABFC6022D9}"/>
              </a:ext>
            </a:extLst>
          </p:cNvPr>
          <p:cNvSpPr>
            <a:spLocks noChangeArrowheads="1"/>
          </p:cNvSpPr>
          <p:nvPr/>
        </p:nvSpPr>
        <p:spPr bwMode="auto">
          <a:xfrm>
            <a:off x="1268084" y="4182970"/>
            <a:ext cx="30641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sz="2400" u="sng">
                <a:solidFill>
                  <a:schemeClr val="tx1"/>
                </a:solidFill>
                <a:latin typeface="Times New Roman" panose="02020603050405020304" pitchFamily="18" charset="0"/>
              </a:defRPr>
            </a:lvl1pPr>
            <a:lvl2pPr marL="742950" indent="-285750"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lnSpc>
                <a:spcPct val="200000"/>
              </a:lnSpc>
              <a:buFont typeface="Wingdings" panose="05000000000000000000" pitchFamily="2" charset="2"/>
              <a:buChar char="ü"/>
            </a:pPr>
            <a:r>
              <a:rPr lang="es-AR" altLang="es-AR" sz="1200" b="0" u="none" dirty="0">
                <a:latin typeface="Arial" panose="020B0604020202020204" pitchFamily="34" charset="0"/>
                <a:ea typeface="ヒラギノ角ゴ Pro W3" pitchFamily="52" charset="-128"/>
              </a:rPr>
              <a:t>Alto valor de tensión de vapor</a:t>
            </a:r>
          </a:p>
          <a:p>
            <a:pPr algn="l" eaLnBrk="1" hangingPunct="1">
              <a:lnSpc>
                <a:spcPct val="90000"/>
              </a:lnSpc>
            </a:pPr>
            <a:endParaRPr lang="es-AR" altLang="es-AR" sz="1200" b="0" u="none" dirty="0">
              <a:latin typeface="Arial" panose="020B0604020202020204" pitchFamily="34" charset="0"/>
              <a:ea typeface="ヒラギノ角ゴ Pro W3" pitchFamily="52" charset="-128"/>
            </a:endParaRPr>
          </a:p>
        </p:txBody>
      </p:sp>
      <p:graphicFrame>
        <p:nvGraphicFramePr>
          <p:cNvPr id="15" name="Group 136">
            <a:extLst>
              <a:ext uri="{FF2B5EF4-FFF2-40B4-BE49-F238E27FC236}">
                <a16:creationId xmlns:a16="http://schemas.microsoft.com/office/drawing/2014/main" id="{8DE9A9DF-6B4E-48A8-B7A1-63147E650B91}"/>
              </a:ext>
            </a:extLst>
          </p:cNvPr>
          <p:cNvGraphicFramePr>
            <a:graphicFrameLocks/>
          </p:cNvGraphicFramePr>
          <p:nvPr>
            <p:extLst>
              <p:ext uri="{D42A27DB-BD31-4B8C-83A1-F6EECF244321}">
                <p14:modId xmlns:p14="http://schemas.microsoft.com/office/powerpoint/2010/main" val="2309808780"/>
              </p:ext>
            </p:extLst>
          </p:nvPr>
        </p:nvGraphicFramePr>
        <p:xfrm>
          <a:off x="4811740" y="1232539"/>
          <a:ext cx="3571045" cy="2985712"/>
        </p:xfrm>
        <a:graphic>
          <a:graphicData uri="http://schemas.openxmlformats.org/drawingml/2006/table">
            <a:tbl>
              <a:tblPr/>
              <a:tblGrid>
                <a:gridCol w="1766956">
                  <a:extLst>
                    <a:ext uri="{9D8B030D-6E8A-4147-A177-3AD203B41FA5}">
                      <a16:colId xmlns:a16="http://schemas.microsoft.com/office/drawing/2014/main" val="2774925685"/>
                    </a:ext>
                  </a:extLst>
                </a:gridCol>
                <a:gridCol w="900497">
                  <a:extLst>
                    <a:ext uri="{9D8B030D-6E8A-4147-A177-3AD203B41FA5}">
                      <a16:colId xmlns:a16="http://schemas.microsoft.com/office/drawing/2014/main" val="3797045681"/>
                    </a:ext>
                  </a:extLst>
                </a:gridCol>
                <a:gridCol w="903592">
                  <a:extLst>
                    <a:ext uri="{9D8B030D-6E8A-4147-A177-3AD203B41FA5}">
                      <a16:colId xmlns:a16="http://schemas.microsoft.com/office/drawing/2014/main" val="2796136004"/>
                    </a:ext>
                  </a:extLst>
                </a:gridCol>
              </a:tblGrid>
              <a:tr h="252413">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1" i="0" u="none" strike="noStrike" cap="none" normalizeH="0" baseline="0">
                          <a:ln>
                            <a:noFill/>
                          </a:ln>
                          <a:solidFill>
                            <a:schemeClr val="bg1"/>
                          </a:solidFill>
                          <a:effectLst/>
                          <a:latin typeface="Arial" panose="020B0604020202020204" pitchFamily="34" charset="0"/>
                        </a:rPr>
                        <a:t>COMPONENTE</a:t>
                      </a: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cap="flat">
                      <a:noFill/>
                    </a:lnT>
                    <a:lnB w="38100" cap="flat" cmpd="sng" algn="ctr">
                      <a:solidFill>
                        <a:schemeClr val="bg1"/>
                      </a:solidFill>
                      <a:prstDash val="solid"/>
                      <a:round/>
                      <a:headEnd type="none" w="med" len="med"/>
                      <a:tailEnd type="none" w="med" len="med"/>
                    </a:lnB>
                    <a:lnTlToBr>
                      <a:noFill/>
                    </a:lnTlToBr>
                    <a:lnBlToTr>
                      <a:noFill/>
                    </a:lnBlToTr>
                    <a:solidFill>
                      <a:srgbClr val="969696"/>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1" i="0" u="none" strike="noStrike" cap="none" normalizeH="0" baseline="0">
                          <a:ln>
                            <a:noFill/>
                          </a:ln>
                          <a:solidFill>
                            <a:schemeClr val="bg1"/>
                          </a:solidFill>
                          <a:effectLst/>
                          <a:latin typeface="Arial" panose="020B0604020202020204" pitchFamily="34" charset="0"/>
                        </a:rPr>
                        <a:t>RON</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cap="flat">
                      <a:noFill/>
                    </a:lnT>
                    <a:lnB w="38100" cap="flat" cmpd="sng" algn="ctr">
                      <a:solidFill>
                        <a:schemeClr val="bg1"/>
                      </a:solidFill>
                      <a:prstDash val="solid"/>
                      <a:round/>
                      <a:headEnd type="none" w="med" len="med"/>
                      <a:tailEnd type="none" w="med" len="med"/>
                    </a:lnB>
                    <a:lnTlToBr>
                      <a:noFill/>
                    </a:lnTlToBr>
                    <a:lnBlToTr>
                      <a:noFill/>
                    </a:lnBlToTr>
                    <a:solidFill>
                      <a:srgbClr val="969696"/>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1" i="0" u="none" strike="noStrike" cap="none" normalizeH="0" baseline="0">
                          <a:ln>
                            <a:noFill/>
                          </a:ln>
                          <a:solidFill>
                            <a:schemeClr val="bg1"/>
                          </a:solidFill>
                          <a:effectLst/>
                          <a:latin typeface="Arial" panose="020B0604020202020204" pitchFamily="34" charset="0"/>
                        </a:rPr>
                        <a:t>MON</a:t>
                      </a: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cap="flat">
                      <a:noFill/>
                    </a:lnT>
                    <a:lnB w="38100" cap="flat" cmpd="sng" algn="ctr">
                      <a:solidFill>
                        <a:schemeClr val="bg1"/>
                      </a:solidFill>
                      <a:prstDash val="solid"/>
                      <a:round/>
                      <a:headEnd type="none" w="med" len="med"/>
                      <a:tailEnd type="none" w="med" len="med"/>
                    </a:lnB>
                    <a:lnTlToBr>
                      <a:noFill/>
                    </a:lnTlToBr>
                    <a:lnBlToTr>
                      <a:noFill/>
                    </a:lnBlToTr>
                    <a:solidFill>
                      <a:srgbClr val="969696"/>
                    </a:solidFill>
                  </a:tcPr>
                </a:tc>
                <a:extLst>
                  <a:ext uri="{0D108BD9-81ED-4DB2-BD59-A6C34878D82A}">
                    <a16:rowId xmlns:a16="http://schemas.microsoft.com/office/drawing/2014/main" val="2736388285"/>
                  </a:ext>
                </a:extLst>
              </a:tr>
              <a:tr h="265510">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AR" altLang="es-AR" sz="900" b="0" i="0" u="none" strike="noStrike" cap="none" normalizeH="0" baseline="0">
                          <a:ln>
                            <a:noFill/>
                          </a:ln>
                          <a:solidFill>
                            <a:schemeClr val="bg1"/>
                          </a:solidFill>
                          <a:effectLst/>
                          <a:latin typeface="Arial" panose="020B0604020202020204" pitchFamily="34" charset="0"/>
                        </a:rPr>
                        <a:t>n-Pentano (carga)</a:t>
                      </a:r>
                      <a:endParaRPr kumimoji="0" lang="es-ES" altLang="es-AR" sz="900" b="0" i="0" u="none" strike="noStrike" cap="none" normalizeH="0" baseline="0">
                        <a:ln>
                          <a:noFill/>
                        </a:ln>
                        <a:solidFill>
                          <a:schemeClr val="bg1"/>
                        </a:solidFill>
                        <a:effectLst/>
                        <a:latin typeface="Arial" panose="020B0604020202020204" pitchFamily="34" charset="0"/>
                      </a:endParaRP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bg1"/>
                          </a:solidFill>
                          <a:effectLst/>
                          <a:latin typeface="Arial" panose="020B0604020202020204" pitchFamily="34" charset="0"/>
                        </a:rPr>
                        <a:t>62</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a:ln>
                            <a:noFill/>
                          </a:ln>
                          <a:solidFill>
                            <a:schemeClr val="bg1"/>
                          </a:solidFill>
                          <a:effectLst/>
                          <a:latin typeface="Arial" panose="020B0604020202020204" pitchFamily="34" charset="0"/>
                        </a:rPr>
                        <a:t>61</a:t>
                      </a: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extLst>
                  <a:ext uri="{0D108BD9-81ED-4DB2-BD59-A6C34878D82A}">
                    <a16:rowId xmlns:a16="http://schemas.microsoft.com/office/drawing/2014/main" val="1457411096"/>
                  </a:ext>
                </a:extLst>
              </a:tr>
              <a:tr h="266700">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err="1">
                          <a:ln>
                            <a:noFill/>
                          </a:ln>
                          <a:solidFill>
                            <a:schemeClr val="bg1"/>
                          </a:solidFill>
                          <a:effectLst/>
                          <a:latin typeface="Arial" panose="020B0604020202020204" pitchFamily="34" charset="0"/>
                        </a:rPr>
                        <a:t>Iso</a:t>
                      </a:r>
                      <a:r>
                        <a:rPr kumimoji="0" lang="es-ES" altLang="es-AR" sz="900" b="0" i="0" u="none" strike="noStrike" cap="none" normalizeH="0" baseline="0" dirty="0">
                          <a:ln>
                            <a:noFill/>
                          </a:ln>
                          <a:solidFill>
                            <a:schemeClr val="bg1"/>
                          </a:solidFill>
                          <a:effectLst/>
                          <a:latin typeface="Arial" panose="020B0604020202020204" pitchFamily="34" charset="0"/>
                        </a:rPr>
                        <a:t>-Pentano (</a:t>
                      </a:r>
                      <a:r>
                        <a:rPr kumimoji="0" lang="es-ES" altLang="es-AR" sz="900" b="0" i="0" u="none" strike="noStrike" cap="none" normalizeH="0" baseline="0" dirty="0" err="1">
                          <a:ln>
                            <a:noFill/>
                          </a:ln>
                          <a:solidFill>
                            <a:schemeClr val="bg1"/>
                          </a:solidFill>
                          <a:effectLst/>
                          <a:latin typeface="Arial" panose="020B0604020202020204" pitchFamily="34" charset="0"/>
                        </a:rPr>
                        <a:t>isom</a:t>
                      </a:r>
                      <a:r>
                        <a:rPr kumimoji="0" lang="es-ES" altLang="es-AR" sz="900" b="0" i="0" u="none" strike="noStrike" cap="none" normalizeH="0" baseline="0" dirty="0">
                          <a:ln>
                            <a:noFill/>
                          </a:ln>
                          <a:solidFill>
                            <a:schemeClr val="bg1"/>
                          </a:solidFill>
                          <a:effectLst/>
                          <a:latin typeface="Arial" panose="020B0604020202020204" pitchFamily="34" charset="0"/>
                        </a:rPr>
                        <a:t>. obtenido)</a:t>
                      </a: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bg1"/>
                          </a:solidFill>
                          <a:effectLst/>
                          <a:latin typeface="Arial" panose="020B0604020202020204" pitchFamily="34" charset="0"/>
                        </a:rPr>
                        <a:t>93</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bg1"/>
                          </a:solidFill>
                          <a:effectLst/>
                          <a:latin typeface="Arial" panose="020B0604020202020204" pitchFamily="34" charset="0"/>
                        </a:rPr>
                        <a:t>90</a:t>
                      </a: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extLst>
                  <a:ext uri="{0D108BD9-81ED-4DB2-BD59-A6C34878D82A}">
                    <a16:rowId xmlns:a16="http://schemas.microsoft.com/office/drawing/2014/main" val="3795378017"/>
                  </a:ext>
                </a:extLst>
              </a:tr>
              <a:tr h="266700">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a:ln>
                            <a:noFill/>
                          </a:ln>
                          <a:solidFill>
                            <a:schemeClr val="tx1"/>
                          </a:solidFill>
                          <a:effectLst/>
                          <a:latin typeface="Arial" panose="020B0604020202020204" pitchFamily="34" charset="0"/>
                        </a:rPr>
                        <a:t>Ciclopentano</a:t>
                      </a: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a:ln>
                            <a:noFill/>
                          </a:ln>
                          <a:solidFill>
                            <a:schemeClr val="tx1"/>
                          </a:solidFill>
                          <a:effectLst/>
                          <a:latin typeface="Arial" panose="020B0604020202020204" pitchFamily="34" charset="0"/>
                        </a:rPr>
                        <a:t>101</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a:ln>
                            <a:noFill/>
                          </a:ln>
                          <a:solidFill>
                            <a:schemeClr val="tx1"/>
                          </a:solidFill>
                          <a:effectLst/>
                          <a:latin typeface="Arial" panose="020B0604020202020204" pitchFamily="34" charset="0"/>
                        </a:rPr>
                        <a:t>85</a:t>
                      </a: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2194288401"/>
                  </a:ext>
                </a:extLst>
              </a:tr>
              <a:tr h="263129">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AR" altLang="es-AR" sz="900" b="0" i="0" u="none" strike="noStrike" cap="none" normalizeH="0" baseline="0">
                          <a:ln>
                            <a:noFill/>
                          </a:ln>
                          <a:solidFill>
                            <a:schemeClr val="bg1"/>
                          </a:solidFill>
                          <a:effectLst/>
                          <a:latin typeface="Arial" panose="020B0604020202020204" pitchFamily="34" charset="0"/>
                        </a:rPr>
                        <a:t>n-Hexano (carga)</a:t>
                      </a:r>
                      <a:endParaRPr kumimoji="0" lang="es-ES" altLang="es-AR" sz="900" b="0" i="0" u="none" strike="noStrike" cap="none" normalizeH="0" baseline="0">
                        <a:ln>
                          <a:noFill/>
                        </a:ln>
                        <a:solidFill>
                          <a:schemeClr val="bg1"/>
                        </a:solidFill>
                        <a:effectLst/>
                        <a:latin typeface="Arial" panose="020B0604020202020204" pitchFamily="34" charset="0"/>
                      </a:endParaRP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a:ln>
                            <a:noFill/>
                          </a:ln>
                          <a:solidFill>
                            <a:schemeClr val="bg1"/>
                          </a:solidFill>
                          <a:effectLst/>
                          <a:latin typeface="Arial" panose="020B0604020202020204" pitchFamily="34" charset="0"/>
                        </a:rPr>
                        <a:t>30</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a:ln>
                            <a:noFill/>
                          </a:ln>
                          <a:solidFill>
                            <a:schemeClr val="bg1"/>
                          </a:solidFill>
                          <a:effectLst/>
                          <a:latin typeface="Arial" panose="020B0604020202020204" pitchFamily="34" charset="0"/>
                        </a:rPr>
                        <a:t>25</a:t>
                      </a: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extLst>
                  <a:ext uri="{0D108BD9-81ED-4DB2-BD59-A6C34878D82A}">
                    <a16:rowId xmlns:a16="http://schemas.microsoft.com/office/drawing/2014/main" val="3942849228"/>
                  </a:ext>
                </a:extLst>
              </a:tr>
              <a:tr h="265510">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a:ln>
                            <a:noFill/>
                          </a:ln>
                          <a:solidFill>
                            <a:schemeClr val="bg1"/>
                          </a:solidFill>
                          <a:effectLst/>
                          <a:latin typeface="Arial" panose="020B0604020202020204" pitchFamily="34" charset="0"/>
                        </a:rPr>
                        <a:t>2,2-Dimetil butano (</a:t>
                      </a:r>
                      <a:r>
                        <a:rPr kumimoji="0" lang="es-ES" altLang="es-AR" sz="900" b="0" i="0" u="none" strike="noStrike" cap="none" normalizeH="0" baseline="0" dirty="0" err="1">
                          <a:ln>
                            <a:noFill/>
                          </a:ln>
                          <a:solidFill>
                            <a:schemeClr val="bg1"/>
                          </a:solidFill>
                          <a:effectLst/>
                          <a:latin typeface="Arial" panose="020B0604020202020204" pitchFamily="34" charset="0"/>
                        </a:rPr>
                        <a:t>isom</a:t>
                      </a:r>
                      <a:r>
                        <a:rPr kumimoji="0" lang="es-ES" altLang="es-AR" sz="900" b="0" i="0" u="none" strike="noStrike" cap="none" normalizeH="0" baseline="0" dirty="0">
                          <a:ln>
                            <a:noFill/>
                          </a:ln>
                          <a:solidFill>
                            <a:schemeClr val="bg1"/>
                          </a:solidFill>
                          <a:effectLst/>
                          <a:latin typeface="Arial" panose="020B0604020202020204" pitchFamily="34" charset="0"/>
                        </a:rPr>
                        <a:t>. obtenido)</a:t>
                      </a: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bg1"/>
                          </a:solidFill>
                          <a:effectLst/>
                          <a:latin typeface="Arial" panose="020B0604020202020204" pitchFamily="34" charset="0"/>
                        </a:rPr>
                        <a:t>93</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bg1"/>
                          </a:solidFill>
                          <a:effectLst/>
                          <a:latin typeface="Arial" panose="020B0604020202020204" pitchFamily="34" charset="0"/>
                        </a:rPr>
                        <a:t>93</a:t>
                      </a: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extLst>
                  <a:ext uri="{0D108BD9-81ED-4DB2-BD59-A6C34878D82A}">
                    <a16:rowId xmlns:a16="http://schemas.microsoft.com/office/drawing/2014/main" val="2017840212"/>
                  </a:ext>
                </a:extLst>
              </a:tr>
              <a:tr h="252413">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AR" altLang="es-AR" sz="900" b="0" i="0" u="none" strike="noStrike" cap="none" normalizeH="0" baseline="0">
                          <a:ln>
                            <a:noFill/>
                          </a:ln>
                          <a:solidFill>
                            <a:schemeClr val="bg1"/>
                          </a:solidFill>
                          <a:effectLst/>
                          <a:latin typeface="Arial" panose="020B0604020202020204" pitchFamily="34" charset="0"/>
                        </a:rPr>
                        <a:t>2,3-Dimetil butano (isom. obtenido)</a:t>
                      </a:r>
                      <a:endParaRPr kumimoji="0" lang="es-ES" altLang="es-AR" sz="900" b="0" i="0" u="none" strike="noStrike" cap="none" normalizeH="0" baseline="0">
                        <a:ln>
                          <a:noFill/>
                        </a:ln>
                        <a:solidFill>
                          <a:schemeClr val="bg1"/>
                        </a:solidFill>
                        <a:effectLst/>
                        <a:latin typeface="Arial" panose="020B0604020202020204" pitchFamily="34" charset="0"/>
                      </a:endParaRP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AR" altLang="es-AR" sz="900" b="0" i="0" u="none" strike="noStrike" cap="none" normalizeH="0" baseline="0">
                          <a:ln>
                            <a:noFill/>
                          </a:ln>
                          <a:solidFill>
                            <a:schemeClr val="bg1"/>
                          </a:solidFill>
                          <a:effectLst/>
                          <a:latin typeface="Arial" panose="020B0604020202020204" pitchFamily="34" charset="0"/>
                        </a:rPr>
                        <a:t>104</a:t>
                      </a:r>
                      <a:endParaRPr kumimoji="0" lang="es-ES" altLang="es-AR" sz="900" b="0" i="0" u="none" strike="noStrike" cap="none" normalizeH="0" baseline="0">
                        <a:ln>
                          <a:noFill/>
                        </a:ln>
                        <a:solidFill>
                          <a:schemeClr val="bg1"/>
                        </a:solidFill>
                        <a:effectLst/>
                        <a:latin typeface="Arial" panose="020B0604020202020204" pitchFamily="34" charset="0"/>
                      </a:endParaRP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AR" altLang="es-AR" sz="900" b="0" i="0" u="none" strike="noStrike" cap="none" normalizeH="0" baseline="0">
                          <a:ln>
                            <a:noFill/>
                          </a:ln>
                          <a:solidFill>
                            <a:schemeClr val="bg1"/>
                          </a:solidFill>
                          <a:effectLst/>
                          <a:latin typeface="Arial" panose="020B0604020202020204" pitchFamily="34" charset="0"/>
                        </a:rPr>
                        <a:t>94</a:t>
                      </a:r>
                      <a:endParaRPr kumimoji="0" lang="es-ES" altLang="es-AR" sz="900" b="0" i="0" u="none" strike="noStrike" cap="none" normalizeH="0" baseline="0">
                        <a:ln>
                          <a:noFill/>
                        </a:ln>
                        <a:solidFill>
                          <a:schemeClr val="bg1"/>
                        </a:solidFill>
                        <a:effectLst/>
                        <a:latin typeface="Arial" panose="020B0604020202020204" pitchFamily="34" charset="0"/>
                      </a:endParaRP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3580"/>
                    </a:solidFill>
                  </a:tcPr>
                </a:tc>
                <a:extLst>
                  <a:ext uri="{0D108BD9-81ED-4DB2-BD59-A6C34878D82A}">
                    <a16:rowId xmlns:a16="http://schemas.microsoft.com/office/drawing/2014/main" val="2272675189"/>
                  </a:ext>
                </a:extLst>
              </a:tr>
              <a:tr h="252413">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AR" altLang="es-AR" sz="900" b="0" i="0" u="none" strike="noStrike" cap="none" normalizeH="0" baseline="0">
                          <a:ln>
                            <a:noFill/>
                          </a:ln>
                          <a:solidFill>
                            <a:schemeClr val="tx1"/>
                          </a:solidFill>
                          <a:effectLst/>
                          <a:latin typeface="Arial" panose="020B0604020202020204" pitchFamily="34" charset="0"/>
                        </a:rPr>
                        <a:t>2-Metil pentano</a:t>
                      </a:r>
                      <a:endParaRPr kumimoji="0" lang="es-ES" altLang="es-AR" sz="900" b="0" i="0" u="none" strike="noStrike" cap="none" normalizeH="0" baseline="0">
                        <a:ln>
                          <a:noFill/>
                        </a:ln>
                        <a:solidFill>
                          <a:schemeClr val="tx1"/>
                        </a:solidFill>
                        <a:effectLst/>
                        <a:latin typeface="Arial" panose="020B0604020202020204" pitchFamily="34" charset="0"/>
                      </a:endParaRP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AR" altLang="es-AR" sz="900" b="0" i="0" u="none" strike="noStrike" cap="none" normalizeH="0" baseline="0">
                          <a:ln>
                            <a:noFill/>
                          </a:ln>
                          <a:solidFill>
                            <a:schemeClr val="tx1"/>
                          </a:solidFill>
                          <a:effectLst/>
                          <a:latin typeface="Arial" panose="020B0604020202020204" pitchFamily="34" charset="0"/>
                        </a:rPr>
                        <a:t>73</a:t>
                      </a:r>
                      <a:endParaRPr kumimoji="0" lang="es-ES" altLang="es-AR" sz="900" b="0" i="0" u="none" strike="noStrike" cap="none" normalizeH="0" baseline="0">
                        <a:ln>
                          <a:noFill/>
                        </a:ln>
                        <a:solidFill>
                          <a:schemeClr val="tx1"/>
                        </a:solidFill>
                        <a:effectLst/>
                        <a:latin typeface="Arial" panose="020B0604020202020204" pitchFamily="34" charset="0"/>
                      </a:endParaRP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AR" altLang="es-AR" sz="900" b="0" i="0" u="none" strike="noStrike" cap="none" normalizeH="0" baseline="0">
                          <a:ln>
                            <a:noFill/>
                          </a:ln>
                          <a:solidFill>
                            <a:schemeClr val="tx1"/>
                          </a:solidFill>
                          <a:effectLst/>
                          <a:latin typeface="Arial" panose="020B0604020202020204" pitchFamily="34" charset="0"/>
                        </a:rPr>
                        <a:t>73</a:t>
                      </a:r>
                      <a:endParaRPr kumimoji="0" lang="es-ES" altLang="es-AR" sz="900" b="0" i="0" u="none" strike="noStrike" cap="none" normalizeH="0" baseline="0">
                        <a:ln>
                          <a:noFill/>
                        </a:ln>
                        <a:solidFill>
                          <a:schemeClr val="tx1"/>
                        </a:solidFill>
                        <a:effectLst/>
                        <a:latin typeface="Arial" panose="020B0604020202020204" pitchFamily="34" charset="0"/>
                      </a:endParaRP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975697863"/>
                  </a:ext>
                </a:extLst>
              </a:tr>
              <a:tr h="252413">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a:ln>
                            <a:noFill/>
                          </a:ln>
                          <a:solidFill>
                            <a:schemeClr val="tx1"/>
                          </a:solidFill>
                          <a:effectLst/>
                          <a:latin typeface="Arial" panose="020B0604020202020204" pitchFamily="34" charset="0"/>
                        </a:rPr>
                        <a:t>3-Metil pentano</a:t>
                      </a: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tx1"/>
                          </a:solidFill>
                          <a:effectLst/>
                          <a:latin typeface="Arial" panose="020B0604020202020204" pitchFamily="34" charset="0"/>
                        </a:rPr>
                        <a:t>74</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tx1"/>
                          </a:solidFill>
                          <a:effectLst/>
                          <a:latin typeface="Arial" panose="020B0604020202020204" pitchFamily="34" charset="0"/>
                        </a:rPr>
                        <a:t>74</a:t>
                      </a: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3287912361"/>
                  </a:ext>
                </a:extLst>
              </a:tr>
              <a:tr h="252413">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tx1"/>
                          </a:solidFill>
                          <a:effectLst/>
                          <a:latin typeface="Arial" panose="020B0604020202020204" pitchFamily="34" charset="0"/>
                        </a:rPr>
                        <a:t>Metil ciclopentano</a:t>
                      </a: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tx1"/>
                          </a:solidFill>
                          <a:effectLst/>
                          <a:latin typeface="Arial" panose="020B0604020202020204" pitchFamily="34" charset="0"/>
                        </a:rPr>
                        <a:t>95</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tx1"/>
                          </a:solidFill>
                          <a:effectLst/>
                          <a:latin typeface="Arial" panose="020B0604020202020204" pitchFamily="34" charset="0"/>
                        </a:rPr>
                        <a:t>80</a:t>
                      </a: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AEAEA"/>
                    </a:solidFill>
                  </a:tcPr>
                </a:tc>
                <a:extLst>
                  <a:ext uri="{0D108BD9-81ED-4DB2-BD59-A6C34878D82A}">
                    <a16:rowId xmlns:a16="http://schemas.microsoft.com/office/drawing/2014/main" val="4159535142"/>
                  </a:ext>
                </a:extLst>
              </a:tr>
              <a:tr h="252413">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tx1"/>
                          </a:solidFill>
                          <a:effectLst/>
                          <a:latin typeface="Arial" panose="020B0604020202020204" pitchFamily="34" charset="0"/>
                        </a:rPr>
                        <a:t>Ciclohexano</a:t>
                      </a:r>
                    </a:p>
                  </a:txBody>
                  <a:tcPr marL="67500" marR="67500" marT="35100" marB="35100" anchor="ctr" horzOverflow="overflow">
                    <a:lnL cap="flat">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cap="flat">
                      <a:noFill/>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a:ln>
                            <a:noFill/>
                          </a:ln>
                          <a:solidFill>
                            <a:schemeClr val="tx1"/>
                          </a:solidFill>
                          <a:effectLst/>
                          <a:latin typeface="Arial" panose="020B0604020202020204" pitchFamily="34" charset="0"/>
                        </a:rPr>
                        <a:t>83</a:t>
                      </a:r>
                    </a:p>
                  </a:txBody>
                  <a:tcPr marL="67500" marR="67500" marT="35100" marB="35100"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cap="flat">
                      <a:noFill/>
                    </a:lnB>
                    <a:lnTlToBr>
                      <a:noFill/>
                    </a:lnTlToBr>
                    <a:lnBlToTr>
                      <a:noFill/>
                    </a:lnBlToTr>
                    <a:solidFill>
                      <a:srgbClr val="EAEAEA"/>
                    </a:solidFill>
                  </a:tcPr>
                </a:tc>
                <a:tc>
                  <a:txBody>
                    <a:bodyPr/>
                    <a:lstStyle>
                      <a:lvl1pPr algn="l" eaLnBrk="0" hangingPunct="0">
                        <a:lnSpc>
                          <a:spcPct val="95000"/>
                        </a:lnSpc>
                        <a:defRPr sz="2000">
                          <a:solidFill>
                            <a:schemeClr val="tx1"/>
                          </a:solidFill>
                          <a:latin typeface="Arial" panose="020B0604020202020204" pitchFamily="34" charset="0"/>
                        </a:defRPr>
                      </a:lvl1pPr>
                      <a:lvl2pPr indent="-100013" algn="l" eaLnBrk="0" hangingPunct="0">
                        <a:lnSpc>
                          <a:spcPct val="95000"/>
                        </a:lnSpc>
                        <a:defRPr sz="2000">
                          <a:solidFill>
                            <a:schemeClr val="tx1"/>
                          </a:solidFill>
                          <a:latin typeface="Arial" panose="020B0604020202020204" pitchFamily="34" charset="0"/>
                        </a:defRPr>
                      </a:lvl2pPr>
                      <a:lvl3pPr indent="-193675" algn="l" eaLnBrk="0" hangingPunct="0">
                        <a:lnSpc>
                          <a:spcPct val="95000"/>
                        </a:lnSpc>
                        <a:defRPr sz="2000">
                          <a:solidFill>
                            <a:schemeClr val="tx1"/>
                          </a:solidFill>
                          <a:latin typeface="Arial" panose="020B0604020202020204" pitchFamily="34" charset="0"/>
                        </a:defRPr>
                      </a:lvl3pPr>
                      <a:lvl4pPr indent="-293688" algn="l" eaLnBrk="0" hangingPunct="0">
                        <a:lnSpc>
                          <a:spcPct val="95000"/>
                        </a:lnSpc>
                        <a:buFont typeface="Arial" panose="020B0604020202020204" pitchFamily="34" charset="0"/>
                        <a:defRPr sz="2000">
                          <a:solidFill>
                            <a:schemeClr val="tx1"/>
                          </a:solidFill>
                          <a:latin typeface="Arial" panose="020B0604020202020204" pitchFamily="34" charset="0"/>
                        </a:defRPr>
                      </a:lvl4pPr>
                      <a:lvl5pPr indent="-393700" algn="l" eaLnBrk="0" hangingPunct="0">
                        <a:lnSpc>
                          <a:spcPct val="95000"/>
                        </a:lnSpc>
                        <a:buFont typeface="Arial" panose="020B0604020202020204" pitchFamily="34" charset="0"/>
                        <a:defRPr sz="2000">
                          <a:solidFill>
                            <a:schemeClr val="tx1"/>
                          </a:solidFill>
                          <a:latin typeface="Arial" panose="020B0604020202020204" pitchFamily="34" charset="0"/>
                        </a:defRPr>
                      </a:lvl5pPr>
                      <a:lvl6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6pPr>
                      <a:lvl7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7pPr>
                      <a:lvl8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8pPr>
                      <a:lvl9pPr indent="-393700" eaLnBrk="0" fontAlgn="base" hangingPunct="0">
                        <a:lnSpc>
                          <a:spcPct val="95000"/>
                        </a:lnSpc>
                        <a:spcBef>
                          <a:spcPct val="0"/>
                        </a:spcBef>
                        <a:spcAft>
                          <a:spcPct val="0"/>
                        </a:spcAft>
                        <a:buFont typeface="Arial" panose="020B0604020202020204" pitchFamily="34" charset="0"/>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5000"/>
                        </a:lnSpc>
                        <a:spcBef>
                          <a:spcPct val="0"/>
                        </a:spcBef>
                        <a:spcAft>
                          <a:spcPct val="0"/>
                        </a:spcAft>
                        <a:buClrTx/>
                        <a:buSzTx/>
                        <a:buFontTx/>
                        <a:buNone/>
                        <a:tabLst/>
                      </a:pPr>
                      <a:r>
                        <a:rPr kumimoji="0" lang="es-ES" altLang="es-AR" sz="900" b="0" i="0" u="none" strike="noStrike" cap="none" normalizeH="0" baseline="0" dirty="0">
                          <a:ln>
                            <a:noFill/>
                          </a:ln>
                          <a:solidFill>
                            <a:schemeClr val="tx1"/>
                          </a:solidFill>
                          <a:effectLst/>
                          <a:latin typeface="Arial" panose="020B0604020202020204" pitchFamily="34" charset="0"/>
                        </a:rPr>
                        <a:t>77</a:t>
                      </a:r>
                    </a:p>
                  </a:txBody>
                  <a:tcPr marL="67500" marR="67500" marT="35100" marB="35100" anchor="ctr" horzOverflow="overflow">
                    <a:lnL w="38100" cap="flat" cmpd="sng" algn="ctr">
                      <a:solidFill>
                        <a:schemeClr val="bg1"/>
                      </a:solidFill>
                      <a:prstDash val="solid"/>
                      <a:round/>
                      <a:headEnd type="none" w="med" len="med"/>
                      <a:tailEnd type="none" w="med" len="med"/>
                    </a:lnL>
                    <a:lnR cap="flat">
                      <a:noFill/>
                    </a:lnR>
                    <a:lnT w="38100" cap="flat" cmpd="sng" algn="ctr">
                      <a:solidFill>
                        <a:schemeClr val="bg1"/>
                      </a:solidFill>
                      <a:prstDash val="solid"/>
                      <a:round/>
                      <a:headEnd type="none" w="med" len="med"/>
                      <a:tailEnd type="none" w="med" len="med"/>
                    </a:lnT>
                    <a:lnB cap="flat">
                      <a:noFill/>
                    </a:lnB>
                    <a:lnTlToBr>
                      <a:noFill/>
                    </a:lnTlToBr>
                    <a:lnBlToTr>
                      <a:noFill/>
                    </a:lnBlToTr>
                    <a:solidFill>
                      <a:srgbClr val="EAEAEA"/>
                    </a:solidFill>
                  </a:tcPr>
                </a:tc>
                <a:extLst>
                  <a:ext uri="{0D108BD9-81ED-4DB2-BD59-A6C34878D82A}">
                    <a16:rowId xmlns:a16="http://schemas.microsoft.com/office/drawing/2014/main" val="3871677264"/>
                  </a:ext>
                </a:extLst>
              </a:tr>
            </a:tbl>
          </a:graphicData>
        </a:graphic>
      </p:graphicFrame>
      <p:sp>
        <p:nvSpPr>
          <p:cNvPr id="19" name="CuadroTexto 18">
            <a:extLst>
              <a:ext uri="{FF2B5EF4-FFF2-40B4-BE49-F238E27FC236}">
                <a16:creationId xmlns:a16="http://schemas.microsoft.com/office/drawing/2014/main" id="{837AEF40-FA96-479A-AE4F-73A261407764}"/>
              </a:ext>
            </a:extLst>
          </p:cNvPr>
          <p:cNvSpPr txBox="1"/>
          <p:nvPr/>
        </p:nvSpPr>
        <p:spPr>
          <a:xfrm>
            <a:off x="4378043" y="4244501"/>
            <a:ext cx="4603686" cy="618631"/>
          </a:xfrm>
          <a:prstGeom prst="rect">
            <a:avLst/>
          </a:prstGeom>
          <a:noFill/>
        </p:spPr>
        <p:txBody>
          <a:bodyPr wrap="square">
            <a:spAutoFit/>
          </a:bodyPr>
          <a:lstStyle/>
          <a:p>
            <a:pPr algn="l" eaLnBrk="0" hangingPunct="0">
              <a:lnSpc>
                <a:spcPct val="95000"/>
              </a:lnSpc>
            </a:pPr>
            <a:r>
              <a:rPr lang="es-ES" altLang="es-AR" sz="1200" b="0" dirty="0"/>
              <a:t>El producto isomerado es una mezcla de </a:t>
            </a:r>
            <a:r>
              <a:rPr lang="es-ES" altLang="es-AR" sz="1200" b="0" dirty="0" err="1"/>
              <a:t>de</a:t>
            </a:r>
            <a:r>
              <a:rPr lang="es-ES" altLang="es-AR" sz="1200" b="0" dirty="0"/>
              <a:t> pentanos y hexanos con un valor </a:t>
            </a:r>
            <a:r>
              <a:rPr lang="es-ES" altLang="es-AR" sz="1200" b="0" dirty="0" err="1"/>
              <a:t>octánico</a:t>
            </a:r>
            <a:r>
              <a:rPr lang="es-ES" altLang="es-AR" sz="1200" b="0" dirty="0"/>
              <a:t> RON 82 y MON 80, obtenido a partir de una nafta de RON 69.</a:t>
            </a:r>
          </a:p>
        </p:txBody>
      </p:sp>
    </p:spTree>
    <p:extLst>
      <p:ext uri="{BB962C8B-B14F-4D97-AF65-F5344CB8AC3E}">
        <p14:creationId xmlns:p14="http://schemas.microsoft.com/office/powerpoint/2010/main" val="2157750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4">
            <a:extLst>
              <a:ext uri="{FF2B5EF4-FFF2-40B4-BE49-F238E27FC236}">
                <a16:creationId xmlns:a16="http://schemas.microsoft.com/office/drawing/2014/main" id="{CB7AA8C7-E0D7-4F07-9381-298DF868B2B5}"/>
              </a:ext>
            </a:extLst>
          </p:cNvPr>
          <p:cNvSpPr>
            <a:spLocks noGrp="1" noChangeArrowheads="1"/>
          </p:cNvSpPr>
          <p:nvPr>
            <p:ph type="sldNum" sz="quarter" idx="4"/>
          </p:nvPr>
        </p:nvSpPr>
        <p:spPr>
          <a:ln/>
        </p:spPr>
        <p:txBody>
          <a:bodyPr/>
          <a:lstStyle/>
          <a:p>
            <a:fld id="{8DC42331-7DCB-4D3B-B8D1-8EBA1AC3CF8E}" type="slidenum">
              <a:rPr lang="es-ES" altLang="es-AR"/>
              <a:pPr/>
              <a:t>65</a:t>
            </a:fld>
            <a:endParaRPr lang="es-ES" altLang="es-AR"/>
          </a:p>
        </p:txBody>
      </p:sp>
      <p:sp>
        <p:nvSpPr>
          <p:cNvPr id="2" name="Marcador de texto 1">
            <a:extLst>
              <a:ext uri="{FF2B5EF4-FFF2-40B4-BE49-F238E27FC236}">
                <a16:creationId xmlns:a16="http://schemas.microsoft.com/office/drawing/2014/main" id="{E8549CED-3421-426D-86F1-56F250CCECF6}"/>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59AD8424-E5BC-4325-BF79-DE68219DF894}"/>
              </a:ext>
            </a:extLst>
          </p:cNvPr>
          <p:cNvSpPr>
            <a:spLocks noGrp="1"/>
          </p:cNvSpPr>
          <p:nvPr>
            <p:ph type="body" sz="quarter" idx="57"/>
          </p:nvPr>
        </p:nvSpPr>
        <p:spPr/>
        <p:txBody>
          <a:bodyPr/>
          <a:lstStyle/>
          <a:p>
            <a:r>
              <a:rPr lang="es-AR" dirty="0"/>
              <a:t>CONFIGURACIÓN </a:t>
            </a:r>
          </a:p>
        </p:txBody>
      </p:sp>
      <p:sp>
        <p:nvSpPr>
          <p:cNvPr id="5" name="Marcador de texto 4">
            <a:extLst>
              <a:ext uri="{FF2B5EF4-FFF2-40B4-BE49-F238E27FC236}">
                <a16:creationId xmlns:a16="http://schemas.microsoft.com/office/drawing/2014/main" id="{8576D8FD-6D9A-4AF3-86A0-59079E3E3421}"/>
              </a:ext>
            </a:extLst>
          </p:cNvPr>
          <p:cNvSpPr>
            <a:spLocks noGrp="1"/>
          </p:cNvSpPr>
          <p:nvPr>
            <p:ph type="body" sz="quarter" idx="58"/>
          </p:nvPr>
        </p:nvSpPr>
        <p:spPr>
          <a:xfrm>
            <a:off x="170700" y="1050827"/>
            <a:ext cx="8807356" cy="3155085"/>
          </a:xfrm>
        </p:spPr>
        <p:txBody>
          <a:bodyPr/>
          <a:lstStyle/>
          <a:p>
            <a:r>
              <a:rPr lang="es-AR" dirty="0"/>
              <a:t>		Proceso catalítico de reordenamiento molecular de parafinas lineales de pentano y hexano que da como resultado una nafta (isomerado) de mayor valor </a:t>
            </a:r>
            <a:r>
              <a:rPr lang="es-AR" dirty="0" err="1"/>
              <a:t>octánico</a:t>
            </a:r>
            <a:r>
              <a:rPr lang="es-AR" dirty="0"/>
              <a:t>.</a:t>
            </a:r>
          </a:p>
          <a:p>
            <a:endParaRPr lang="es-AR" dirty="0"/>
          </a:p>
          <a:p>
            <a:r>
              <a:rPr lang="es-AR" dirty="0"/>
              <a:t>	La Unidad de Isomerización está compuesta por dos Procesos : </a:t>
            </a:r>
          </a:p>
          <a:p>
            <a:endParaRPr lang="es-AR" dirty="0"/>
          </a:p>
          <a:p>
            <a:r>
              <a:rPr lang="es-AR" b="1" dirty="0">
                <a:solidFill>
                  <a:srgbClr val="0451E4"/>
                </a:solidFill>
              </a:rPr>
              <a:t>HTN</a:t>
            </a:r>
            <a:r>
              <a:rPr lang="es-AR" dirty="0"/>
              <a:t> </a:t>
            </a:r>
          </a:p>
          <a:p>
            <a:r>
              <a:rPr lang="es-AR" dirty="0"/>
              <a:t>(Hidrotratamiento de naftas): tiene como objetivo la separación del corte de pentanos y hexanos de la carga, y su posterior tratamiento con hidrógeno para eliminar los contaminantes del catalizador de la sección de </a:t>
            </a:r>
            <a:r>
              <a:rPr lang="es-AR" dirty="0" err="1"/>
              <a:t>Penex</a:t>
            </a:r>
            <a:r>
              <a:rPr lang="es-AR" dirty="0"/>
              <a:t>.</a:t>
            </a:r>
          </a:p>
          <a:p>
            <a:endParaRPr lang="es-AR" dirty="0"/>
          </a:p>
          <a:p>
            <a:r>
              <a:rPr lang="es-AR" b="1" dirty="0">
                <a:solidFill>
                  <a:srgbClr val="0451E4"/>
                </a:solidFill>
              </a:rPr>
              <a:t>PENEX</a:t>
            </a:r>
            <a:r>
              <a:rPr lang="es-AR" dirty="0"/>
              <a:t> </a:t>
            </a:r>
          </a:p>
          <a:p>
            <a:r>
              <a:rPr lang="es-AR" dirty="0"/>
              <a:t>(Reacción de Isomerización): tiene como objetivo la isomerización catalítica de las parafinas lineales de pentanos y hexanos</a:t>
            </a:r>
          </a:p>
          <a:p>
            <a:endParaRPr lang="es-AR" dirty="0"/>
          </a:p>
        </p:txBody>
      </p:sp>
      <p:sp>
        <p:nvSpPr>
          <p:cNvPr id="214021" name="Rectangle 5">
            <a:extLst>
              <a:ext uri="{FF2B5EF4-FFF2-40B4-BE49-F238E27FC236}">
                <a16:creationId xmlns:a16="http://schemas.microsoft.com/office/drawing/2014/main" id="{D57A8F25-4100-4688-BADA-354F5CE456EE}"/>
              </a:ext>
            </a:extLst>
          </p:cNvPr>
          <p:cNvSpPr>
            <a:spLocks noChangeArrowheads="1"/>
          </p:cNvSpPr>
          <p:nvPr/>
        </p:nvSpPr>
        <p:spPr bwMode="auto">
          <a:xfrm>
            <a:off x="1314450" y="1143000"/>
            <a:ext cx="6338888"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lstStyle>
            <a:lvl1pPr marL="285750" indent="-285750" eaLnBrk="0" hangingPunct="0">
              <a:defRPr sz="2400" u="sng">
                <a:solidFill>
                  <a:schemeClr val="tx1"/>
                </a:solidFill>
                <a:latin typeface="Times New Roman" panose="02020603050405020304" pitchFamily="18" charset="0"/>
              </a:defRPr>
            </a:lvl1pPr>
            <a:lvl2pPr marL="685800" indent="-228600"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543050" indent="-171450" eaLnBrk="0" hangingPunct="0">
              <a:defRPr sz="2400" u="sng">
                <a:solidFill>
                  <a:schemeClr val="tx1"/>
                </a:solidFill>
                <a:latin typeface="Times New Roman" panose="02020603050405020304" pitchFamily="18" charset="0"/>
              </a:defRPr>
            </a:lvl4pPr>
            <a:lvl5pPr marL="2000250" indent="-171450" eaLnBrk="0" hangingPunct="0">
              <a:defRPr sz="2400" u="sng">
                <a:solidFill>
                  <a:schemeClr val="tx1"/>
                </a:solidFill>
                <a:latin typeface="Times New Roman" panose="02020603050405020304" pitchFamily="18" charset="0"/>
              </a:defRPr>
            </a:lvl5pPr>
            <a:lvl6pPr marL="2457450" indent="-171450" algn="ctr" eaLnBrk="0" fontAlgn="base" hangingPunct="0">
              <a:spcBef>
                <a:spcPct val="0"/>
              </a:spcBef>
              <a:spcAft>
                <a:spcPct val="0"/>
              </a:spcAft>
              <a:defRPr sz="2400" u="sng">
                <a:solidFill>
                  <a:schemeClr val="tx1"/>
                </a:solidFill>
                <a:latin typeface="Times New Roman" panose="02020603050405020304" pitchFamily="18" charset="0"/>
              </a:defRPr>
            </a:lvl6pPr>
            <a:lvl7pPr marL="2914650" indent="-171450" algn="ctr" eaLnBrk="0" fontAlgn="base" hangingPunct="0">
              <a:spcBef>
                <a:spcPct val="0"/>
              </a:spcBef>
              <a:spcAft>
                <a:spcPct val="0"/>
              </a:spcAft>
              <a:defRPr sz="2400" u="sng">
                <a:solidFill>
                  <a:schemeClr val="tx1"/>
                </a:solidFill>
                <a:latin typeface="Times New Roman" panose="02020603050405020304" pitchFamily="18" charset="0"/>
              </a:defRPr>
            </a:lvl7pPr>
            <a:lvl8pPr marL="3371850" indent="-171450" algn="ctr" eaLnBrk="0" fontAlgn="base" hangingPunct="0">
              <a:spcBef>
                <a:spcPct val="0"/>
              </a:spcBef>
              <a:spcAft>
                <a:spcPct val="0"/>
              </a:spcAft>
              <a:defRPr sz="2400" u="sng">
                <a:solidFill>
                  <a:schemeClr val="tx1"/>
                </a:solidFill>
                <a:latin typeface="Times New Roman" panose="02020603050405020304" pitchFamily="18" charset="0"/>
              </a:defRPr>
            </a:lvl8pPr>
            <a:lvl9pPr marL="3829050" indent="-17145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just">
              <a:lnSpc>
                <a:spcPct val="90000"/>
              </a:lnSpc>
              <a:spcBef>
                <a:spcPct val="30000"/>
              </a:spcBef>
            </a:pPr>
            <a:endParaRPr lang="es-ES" altLang="es-AR" sz="1200" b="0" u="none" dirty="0">
              <a:latin typeface="Arial" panose="020B0604020202020204" pitchFamily="34" charset="0"/>
            </a:endParaRPr>
          </a:p>
        </p:txBody>
      </p:sp>
    </p:spTree>
    <p:extLst>
      <p:ext uri="{BB962C8B-B14F-4D97-AF65-F5344CB8AC3E}">
        <p14:creationId xmlns:p14="http://schemas.microsoft.com/office/powerpoint/2010/main" val="14096789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4">
            <a:extLst>
              <a:ext uri="{FF2B5EF4-FFF2-40B4-BE49-F238E27FC236}">
                <a16:creationId xmlns:a16="http://schemas.microsoft.com/office/drawing/2014/main" id="{FA367F9F-AD97-4B19-81BC-79A2BB37D070}"/>
              </a:ext>
            </a:extLst>
          </p:cNvPr>
          <p:cNvSpPr>
            <a:spLocks noGrp="1" noChangeArrowheads="1"/>
          </p:cNvSpPr>
          <p:nvPr>
            <p:ph type="sldNum" sz="quarter" idx="4"/>
          </p:nvPr>
        </p:nvSpPr>
        <p:spPr>
          <a:ln/>
        </p:spPr>
        <p:txBody>
          <a:bodyPr/>
          <a:lstStyle/>
          <a:p>
            <a:fld id="{B30ED595-9943-4112-979A-8E4C8BE879AE}" type="slidenum">
              <a:rPr lang="es-ES" altLang="es-AR"/>
              <a:pPr/>
              <a:t>66</a:t>
            </a:fld>
            <a:endParaRPr lang="es-ES" altLang="es-AR"/>
          </a:p>
        </p:txBody>
      </p:sp>
      <p:sp>
        <p:nvSpPr>
          <p:cNvPr id="2" name="Marcador de texto 1">
            <a:extLst>
              <a:ext uri="{FF2B5EF4-FFF2-40B4-BE49-F238E27FC236}">
                <a16:creationId xmlns:a16="http://schemas.microsoft.com/office/drawing/2014/main" id="{315C4943-4152-4804-BC52-96A1E58462B7}"/>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1E49A0B2-CF2A-4772-A7F8-BFD4BD1E66E8}"/>
              </a:ext>
            </a:extLst>
          </p:cNvPr>
          <p:cNvSpPr>
            <a:spLocks noGrp="1"/>
          </p:cNvSpPr>
          <p:nvPr>
            <p:ph type="body" sz="quarter" idx="57"/>
          </p:nvPr>
        </p:nvSpPr>
        <p:spPr/>
        <p:txBody>
          <a:bodyPr/>
          <a:lstStyle/>
          <a:p>
            <a:r>
              <a:rPr lang="es-AR" dirty="0"/>
              <a:t>Cargas de la unidad de HTN</a:t>
            </a:r>
          </a:p>
          <a:p>
            <a:endParaRPr lang="es-AR" dirty="0"/>
          </a:p>
        </p:txBody>
      </p:sp>
      <p:sp>
        <p:nvSpPr>
          <p:cNvPr id="4" name="Marcador de texto 3">
            <a:extLst>
              <a:ext uri="{FF2B5EF4-FFF2-40B4-BE49-F238E27FC236}">
                <a16:creationId xmlns:a16="http://schemas.microsoft.com/office/drawing/2014/main" id="{B0FB5372-D514-4DB4-BA24-5A32F62AE109}"/>
              </a:ext>
            </a:extLst>
          </p:cNvPr>
          <p:cNvSpPr>
            <a:spLocks noGrp="1"/>
          </p:cNvSpPr>
          <p:nvPr>
            <p:ph type="body" sz="quarter" idx="58"/>
          </p:nvPr>
        </p:nvSpPr>
        <p:spPr/>
        <p:txBody>
          <a:bodyPr/>
          <a:lstStyle/>
          <a:p>
            <a:endParaRPr lang="es-AR" dirty="0"/>
          </a:p>
          <a:p>
            <a:r>
              <a:rPr lang="es-AR" dirty="0"/>
              <a:t>NAFTA LIVIANA DE TOPPING III :	600 m3/d</a:t>
            </a:r>
          </a:p>
          <a:p>
            <a:r>
              <a:rPr lang="es-AR" dirty="0"/>
              <a:t>NAFTA LIVIANA DE TOPPING IV :	250 m3/d</a:t>
            </a:r>
          </a:p>
          <a:p>
            <a:r>
              <a:rPr lang="es-AR" dirty="0"/>
              <a:t>NAFTA LIVIANA DE GAS CON I:	100 m3/d</a:t>
            </a:r>
          </a:p>
          <a:p>
            <a:r>
              <a:rPr lang="es-AR" dirty="0"/>
              <a:t>GASOLINA DE GAS CON II:	 	  50 m3/d</a:t>
            </a:r>
          </a:p>
          <a:p>
            <a:endParaRPr lang="es-AR" dirty="0"/>
          </a:p>
        </p:txBody>
      </p:sp>
      <p:sp>
        <p:nvSpPr>
          <p:cNvPr id="5" name="Marcador de texto 4">
            <a:extLst>
              <a:ext uri="{FF2B5EF4-FFF2-40B4-BE49-F238E27FC236}">
                <a16:creationId xmlns:a16="http://schemas.microsoft.com/office/drawing/2014/main" id="{A63115E2-DAC3-4CBA-8552-AC592A3FB9D7}"/>
              </a:ext>
            </a:extLst>
          </p:cNvPr>
          <p:cNvSpPr>
            <a:spLocks noGrp="1"/>
          </p:cNvSpPr>
          <p:nvPr>
            <p:ph type="body" sz="quarter" idx="59"/>
          </p:nvPr>
        </p:nvSpPr>
        <p:spPr/>
        <p:txBody>
          <a:bodyPr/>
          <a:lstStyle/>
          <a:p>
            <a:r>
              <a:rPr lang="es-ES" altLang="es-AR" sz="1200" u="none" dirty="0">
                <a:solidFill>
                  <a:srgbClr val="003580"/>
                </a:solidFill>
                <a:latin typeface="Arial" panose="020B0604020202020204" pitchFamily="34" charset="0"/>
                <a:ea typeface="ヒラギノ角ゴ Pro W3" pitchFamily="52" charset="-128"/>
              </a:rPr>
              <a:t>Producción</a:t>
            </a:r>
            <a:endParaRPr lang="es-AR" dirty="0"/>
          </a:p>
        </p:txBody>
      </p:sp>
      <p:sp>
        <p:nvSpPr>
          <p:cNvPr id="6" name="Marcador de texto 5">
            <a:extLst>
              <a:ext uri="{FF2B5EF4-FFF2-40B4-BE49-F238E27FC236}">
                <a16:creationId xmlns:a16="http://schemas.microsoft.com/office/drawing/2014/main" id="{F82BD258-7ED6-491D-97E9-CB5B72A26D45}"/>
              </a:ext>
            </a:extLst>
          </p:cNvPr>
          <p:cNvSpPr>
            <a:spLocks noGrp="1"/>
          </p:cNvSpPr>
          <p:nvPr>
            <p:ph type="body" sz="quarter" idx="60"/>
          </p:nvPr>
        </p:nvSpPr>
        <p:spPr/>
        <p:txBody>
          <a:bodyPr/>
          <a:lstStyle/>
          <a:p>
            <a:r>
              <a:rPr lang="es-AR" dirty="0"/>
              <a:t>NAFTA HIDROTRATADA A PENEX  :	554 m3/d</a:t>
            </a:r>
          </a:p>
          <a:p>
            <a:r>
              <a:rPr lang="es-AR" dirty="0"/>
              <a:t>NAFTA  NO ISOMERIZABLE A PASA:	250 m3/d</a:t>
            </a:r>
          </a:p>
        </p:txBody>
      </p:sp>
    </p:spTree>
    <p:extLst>
      <p:ext uri="{BB962C8B-B14F-4D97-AF65-F5344CB8AC3E}">
        <p14:creationId xmlns:p14="http://schemas.microsoft.com/office/powerpoint/2010/main" val="40414716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4">
            <a:extLst>
              <a:ext uri="{FF2B5EF4-FFF2-40B4-BE49-F238E27FC236}">
                <a16:creationId xmlns:a16="http://schemas.microsoft.com/office/drawing/2014/main" id="{C6E4EBC7-5975-4F44-BD17-D161BA02671D}"/>
              </a:ext>
            </a:extLst>
          </p:cNvPr>
          <p:cNvSpPr>
            <a:spLocks noGrp="1" noChangeArrowheads="1"/>
          </p:cNvSpPr>
          <p:nvPr>
            <p:ph type="sldNum" sz="quarter" idx="4"/>
          </p:nvPr>
        </p:nvSpPr>
        <p:spPr>
          <a:ln/>
        </p:spPr>
        <p:txBody>
          <a:bodyPr/>
          <a:lstStyle/>
          <a:p>
            <a:fld id="{A2F71198-7BA4-4D86-87FA-643DEBFAB092}" type="slidenum">
              <a:rPr lang="es-ES" altLang="es-AR"/>
              <a:pPr/>
              <a:t>67</a:t>
            </a:fld>
            <a:endParaRPr lang="es-ES" altLang="es-AR"/>
          </a:p>
        </p:txBody>
      </p:sp>
      <p:sp>
        <p:nvSpPr>
          <p:cNvPr id="2" name="Marcador de texto 1">
            <a:extLst>
              <a:ext uri="{FF2B5EF4-FFF2-40B4-BE49-F238E27FC236}">
                <a16:creationId xmlns:a16="http://schemas.microsoft.com/office/drawing/2014/main" id="{689CCA37-A6EC-436E-AB69-AB1C11360474}"/>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4023E85C-4016-4E99-9E77-2B4C18DB1097}"/>
              </a:ext>
            </a:extLst>
          </p:cNvPr>
          <p:cNvSpPr>
            <a:spLocks noGrp="1"/>
          </p:cNvSpPr>
          <p:nvPr>
            <p:ph type="body" sz="quarter" idx="57"/>
          </p:nvPr>
        </p:nvSpPr>
        <p:spPr/>
        <p:txBody>
          <a:bodyPr/>
          <a:lstStyle/>
          <a:p>
            <a:r>
              <a:rPr lang="es-AR" dirty="0"/>
              <a:t>HTN - OBJETIVO </a:t>
            </a:r>
          </a:p>
        </p:txBody>
      </p:sp>
      <p:sp>
        <p:nvSpPr>
          <p:cNvPr id="4" name="Marcador de texto 3">
            <a:extLst>
              <a:ext uri="{FF2B5EF4-FFF2-40B4-BE49-F238E27FC236}">
                <a16:creationId xmlns:a16="http://schemas.microsoft.com/office/drawing/2014/main" id="{1D4646F3-4335-4AD0-8A2A-41AC13784377}"/>
              </a:ext>
            </a:extLst>
          </p:cNvPr>
          <p:cNvSpPr>
            <a:spLocks noGrp="1"/>
          </p:cNvSpPr>
          <p:nvPr>
            <p:ph type="body" sz="quarter" idx="58"/>
          </p:nvPr>
        </p:nvSpPr>
        <p:spPr>
          <a:xfrm>
            <a:off x="170700" y="1072849"/>
            <a:ext cx="8807356" cy="2682316"/>
          </a:xfrm>
        </p:spPr>
        <p:txBody>
          <a:bodyPr/>
          <a:lstStyle/>
          <a:p>
            <a:r>
              <a:rPr lang="es-AR" dirty="0"/>
              <a:t>Acondicionamiento de las corrientes de alimentación a la unidad de PENEX:</a:t>
            </a:r>
          </a:p>
          <a:p>
            <a:r>
              <a:rPr lang="es-AR" dirty="0"/>
              <a:t>Separación del corte de pentanos y hexanos de la carga.</a:t>
            </a:r>
          </a:p>
          <a:p>
            <a:r>
              <a:rPr lang="es-AR" dirty="0"/>
              <a:t>Tratamiento con hidrógeno para eliminar los contaminantes del catalizador de la sección de </a:t>
            </a:r>
            <a:r>
              <a:rPr lang="es-AR" dirty="0" err="1"/>
              <a:t>Penex</a:t>
            </a:r>
            <a:r>
              <a:rPr lang="es-AR" dirty="0"/>
              <a:t>. Los contaminantes son:</a:t>
            </a:r>
          </a:p>
          <a:p>
            <a:pPr marL="171450" indent="-171450">
              <a:buFont typeface="Arial" panose="020B0604020202020204" pitchFamily="34" charset="0"/>
              <a:buChar char="•"/>
            </a:pPr>
            <a:r>
              <a:rPr lang="es-AR" dirty="0"/>
              <a:t>Azufre</a:t>
            </a:r>
          </a:p>
          <a:p>
            <a:pPr marL="171450" indent="-171450">
              <a:buFont typeface="Arial" panose="020B0604020202020204" pitchFamily="34" charset="0"/>
              <a:buChar char="•"/>
            </a:pPr>
            <a:r>
              <a:rPr lang="es-AR" dirty="0"/>
              <a:t>Olefinas</a:t>
            </a:r>
          </a:p>
          <a:p>
            <a:pPr marL="171450" indent="-171450">
              <a:buFont typeface="Arial" panose="020B0604020202020204" pitchFamily="34" charset="0"/>
              <a:buChar char="•"/>
            </a:pPr>
            <a:r>
              <a:rPr lang="es-AR" dirty="0"/>
              <a:t>Nitrogenados</a:t>
            </a:r>
          </a:p>
          <a:p>
            <a:pPr marL="171450" indent="-171450">
              <a:buFont typeface="Arial" panose="020B0604020202020204" pitchFamily="34" charset="0"/>
              <a:buChar char="•"/>
            </a:pPr>
            <a:r>
              <a:rPr lang="es-AR" dirty="0"/>
              <a:t>Oxigenados</a:t>
            </a:r>
          </a:p>
          <a:p>
            <a:pPr marL="171450" indent="-171450">
              <a:buFont typeface="Arial" panose="020B0604020202020204" pitchFamily="34" charset="0"/>
              <a:buChar char="•"/>
            </a:pPr>
            <a:r>
              <a:rPr lang="es-AR" dirty="0"/>
              <a:t>Metales</a:t>
            </a:r>
          </a:p>
          <a:p>
            <a:pPr marL="171450" indent="-171450">
              <a:buFont typeface="Arial" panose="020B0604020202020204" pitchFamily="34" charset="0"/>
              <a:buChar char="•"/>
            </a:pPr>
            <a:r>
              <a:rPr lang="es-AR" dirty="0"/>
              <a:t>Haluros</a:t>
            </a:r>
          </a:p>
          <a:p>
            <a:endParaRPr lang="es-AR" dirty="0"/>
          </a:p>
        </p:txBody>
      </p:sp>
    </p:spTree>
    <p:extLst>
      <p:ext uri="{BB962C8B-B14F-4D97-AF65-F5344CB8AC3E}">
        <p14:creationId xmlns:p14="http://schemas.microsoft.com/office/powerpoint/2010/main" val="26624867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4">
            <a:extLst>
              <a:ext uri="{FF2B5EF4-FFF2-40B4-BE49-F238E27FC236}">
                <a16:creationId xmlns:a16="http://schemas.microsoft.com/office/drawing/2014/main" id="{55FA318B-65EE-4C4F-A184-3D4592094896}"/>
              </a:ext>
            </a:extLst>
          </p:cNvPr>
          <p:cNvSpPr>
            <a:spLocks noGrp="1" noChangeArrowheads="1"/>
          </p:cNvSpPr>
          <p:nvPr>
            <p:ph type="sldNum" sz="quarter" idx="4"/>
          </p:nvPr>
        </p:nvSpPr>
        <p:spPr>
          <a:ln/>
        </p:spPr>
        <p:txBody>
          <a:bodyPr/>
          <a:lstStyle/>
          <a:p>
            <a:fld id="{5C5E1621-FD3D-4591-81DA-358B0831CB0E}" type="slidenum">
              <a:rPr lang="es-ES" altLang="es-AR"/>
              <a:pPr/>
              <a:t>68</a:t>
            </a:fld>
            <a:endParaRPr lang="es-ES" altLang="es-AR"/>
          </a:p>
        </p:txBody>
      </p:sp>
      <p:sp>
        <p:nvSpPr>
          <p:cNvPr id="2" name="Marcador de texto 1">
            <a:extLst>
              <a:ext uri="{FF2B5EF4-FFF2-40B4-BE49-F238E27FC236}">
                <a16:creationId xmlns:a16="http://schemas.microsoft.com/office/drawing/2014/main" id="{6496A6D7-A9F1-4BAA-98F5-8CED86ACB0ED}"/>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3B83C3CC-71D0-40D8-BF4A-1389A99E1B61}"/>
              </a:ext>
            </a:extLst>
          </p:cNvPr>
          <p:cNvSpPr>
            <a:spLocks noGrp="1"/>
          </p:cNvSpPr>
          <p:nvPr>
            <p:ph type="body" sz="quarter" idx="57"/>
          </p:nvPr>
        </p:nvSpPr>
        <p:spPr/>
        <p:txBody>
          <a:bodyPr/>
          <a:lstStyle/>
          <a:p>
            <a:r>
              <a:rPr lang="es-AR" dirty="0"/>
              <a:t>Descripción del Proceso</a:t>
            </a:r>
          </a:p>
          <a:p>
            <a:endParaRPr lang="es-AR" dirty="0"/>
          </a:p>
        </p:txBody>
      </p:sp>
      <p:sp>
        <p:nvSpPr>
          <p:cNvPr id="4" name="Marcador de texto 3">
            <a:extLst>
              <a:ext uri="{FF2B5EF4-FFF2-40B4-BE49-F238E27FC236}">
                <a16:creationId xmlns:a16="http://schemas.microsoft.com/office/drawing/2014/main" id="{62ED34A3-CDD7-4634-9010-13202E7C0D11}"/>
              </a:ext>
            </a:extLst>
          </p:cNvPr>
          <p:cNvSpPr>
            <a:spLocks noGrp="1"/>
          </p:cNvSpPr>
          <p:nvPr>
            <p:ph type="body" sz="quarter" idx="58"/>
          </p:nvPr>
        </p:nvSpPr>
        <p:spPr>
          <a:xfrm>
            <a:off x="170700" y="1072849"/>
            <a:ext cx="8807356" cy="2074965"/>
          </a:xfrm>
        </p:spPr>
        <p:txBody>
          <a:bodyPr/>
          <a:lstStyle/>
          <a:p>
            <a:r>
              <a:rPr lang="es-AR" dirty="0"/>
              <a:t>La sección de HTN separa en un </a:t>
            </a:r>
            <a:r>
              <a:rPr lang="es-AR" dirty="0" err="1"/>
              <a:t>splitter</a:t>
            </a:r>
            <a:r>
              <a:rPr lang="es-AR" dirty="0"/>
              <a:t> el corte </a:t>
            </a:r>
            <a:r>
              <a:rPr lang="es-AR" dirty="0" err="1"/>
              <a:t>isomerizable</a:t>
            </a:r>
            <a:r>
              <a:rPr lang="es-AR" dirty="0"/>
              <a:t> de pentanos y hexanos de la Nafta Liviana por la parte superior, y el corte de heptanos y superiores, no </a:t>
            </a:r>
            <a:r>
              <a:rPr lang="es-AR" dirty="0" err="1"/>
              <a:t>isomerizables</a:t>
            </a:r>
            <a:r>
              <a:rPr lang="es-AR" dirty="0"/>
              <a:t> por la parte inferior.</a:t>
            </a:r>
          </a:p>
          <a:p>
            <a:r>
              <a:rPr lang="es-AR" dirty="0"/>
              <a:t>La corriente de pentanos y hexanos se pone en contacto con hidrógeno y es llevada a la temperatura necesaria para que se produzcan las reacciones, a través de un horno de proceso, antes de ingresar al reactor.</a:t>
            </a:r>
          </a:p>
          <a:p>
            <a:r>
              <a:rPr lang="es-AR" dirty="0"/>
              <a:t>En el reactor se producen las reacciones de hidrotratamiento sobre un catalizador de Níquel-Molibdeno.</a:t>
            </a:r>
          </a:p>
          <a:p>
            <a:r>
              <a:rPr lang="es-AR" dirty="0"/>
              <a:t>El efluente del reactor, ya eliminados sus contaminantes, ingresa a un stripper para despojar por la parte superior los gases de azufre producidos en el reactor; y de allí es tratado en un lecho adsorbente, </a:t>
            </a:r>
            <a:r>
              <a:rPr lang="es-AR" dirty="0" err="1"/>
              <a:t>sulfur</a:t>
            </a:r>
            <a:r>
              <a:rPr lang="es-AR" dirty="0"/>
              <a:t> </a:t>
            </a:r>
            <a:r>
              <a:rPr lang="es-AR" dirty="0" err="1"/>
              <a:t>guard</a:t>
            </a:r>
            <a:r>
              <a:rPr lang="es-AR" dirty="0"/>
              <a:t>, para eliminar cualquier traza de azufre que pueda aún contener. </a:t>
            </a:r>
          </a:p>
        </p:txBody>
      </p:sp>
    </p:spTree>
    <p:extLst>
      <p:ext uri="{BB962C8B-B14F-4D97-AF65-F5344CB8AC3E}">
        <p14:creationId xmlns:p14="http://schemas.microsoft.com/office/powerpoint/2010/main" val="3716308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4">
            <a:extLst>
              <a:ext uri="{FF2B5EF4-FFF2-40B4-BE49-F238E27FC236}">
                <a16:creationId xmlns:a16="http://schemas.microsoft.com/office/drawing/2014/main" id="{464873AB-75DB-49D2-988C-AA220B5F2442}"/>
              </a:ext>
            </a:extLst>
          </p:cNvPr>
          <p:cNvSpPr>
            <a:spLocks noGrp="1" noChangeArrowheads="1"/>
          </p:cNvSpPr>
          <p:nvPr>
            <p:ph type="sldNum" sz="quarter" idx="4"/>
          </p:nvPr>
        </p:nvSpPr>
        <p:spPr>
          <a:ln/>
        </p:spPr>
        <p:txBody>
          <a:bodyPr/>
          <a:lstStyle/>
          <a:p>
            <a:fld id="{0A9DB6CF-CF24-4E4A-ADEF-EAF045C86A2D}" type="slidenum">
              <a:rPr lang="es-ES" altLang="es-AR"/>
              <a:pPr/>
              <a:t>69</a:t>
            </a:fld>
            <a:endParaRPr lang="es-ES" altLang="es-AR"/>
          </a:p>
        </p:txBody>
      </p:sp>
      <p:sp>
        <p:nvSpPr>
          <p:cNvPr id="2" name="Marcador de texto 1">
            <a:extLst>
              <a:ext uri="{FF2B5EF4-FFF2-40B4-BE49-F238E27FC236}">
                <a16:creationId xmlns:a16="http://schemas.microsoft.com/office/drawing/2014/main" id="{F3B68B63-4681-473E-83A7-33C702B8D37B}"/>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BC889372-979C-479B-94CD-A0587C09F747}"/>
              </a:ext>
            </a:extLst>
          </p:cNvPr>
          <p:cNvSpPr>
            <a:spLocks noGrp="1"/>
          </p:cNvSpPr>
          <p:nvPr>
            <p:ph type="body" sz="quarter" idx="57"/>
          </p:nvPr>
        </p:nvSpPr>
        <p:spPr/>
        <p:txBody>
          <a:bodyPr/>
          <a:lstStyle/>
          <a:p>
            <a:r>
              <a:rPr lang="es-AR" dirty="0"/>
              <a:t>Recepción de carga y </a:t>
            </a:r>
            <a:r>
              <a:rPr lang="es-AR" dirty="0" err="1"/>
              <a:t>splitter</a:t>
            </a:r>
            <a:endParaRPr lang="es-AR" dirty="0"/>
          </a:p>
        </p:txBody>
      </p:sp>
      <p:sp>
        <p:nvSpPr>
          <p:cNvPr id="5" name="Marcador de texto 4">
            <a:extLst>
              <a:ext uri="{FF2B5EF4-FFF2-40B4-BE49-F238E27FC236}">
                <a16:creationId xmlns:a16="http://schemas.microsoft.com/office/drawing/2014/main" id="{641038DD-779C-4B96-B4D0-20ED3715AC1C}"/>
              </a:ext>
            </a:extLst>
          </p:cNvPr>
          <p:cNvSpPr>
            <a:spLocks noGrp="1"/>
          </p:cNvSpPr>
          <p:nvPr>
            <p:ph type="body" sz="quarter" idx="58"/>
          </p:nvPr>
        </p:nvSpPr>
        <p:spPr/>
        <p:txBody>
          <a:bodyPr/>
          <a:lstStyle/>
          <a:p>
            <a:endParaRPr lang="es-AR" dirty="0"/>
          </a:p>
        </p:txBody>
      </p:sp>
      <p:pic>
        <p:nvPicPr>
          <p:cNvPr id="9" name="Imagen 8">
            <a:extLst>
              <a:ext uri="{FF2B5EF4-FFF2-40B4-BE49-F238E27FC236}">
                <a16:creationId xmlns:a16="http://schemas.microsoft.com/office/drawing/2014/main" id="{6979A429-AB25-47BE-B6D2-7EB4D8932554}"/>
              </a:ext>
            </a:extLst>
          </p:cNvPr>
          <p:cNvPicPr>
            <a:picLocks noChangeAspect="1"/>
          </p:cNvPicPr>
          <p:nvPr/>
        </p:nvPicPr>
        <p:blipFill>
          <a:blip r:embed="rId2"/>
          <a:stretch>
            <a:fillRect/>
          </a:stretch>
        </p:blipFill>
        <p:spPr>
          <a:xfrm>
            <a:off x="72075" y="1205041"/>
            <a:ext cx="9144000" cy="3843618"/>
          </a:xfrm>
          <a:prstGeom prst="rect">
            <a:avLst/>
          </a:prstGeom>
        </p:spPr>
      </p:pic>
    </p:spTree>
    <p:extLst>
      <p:ext uri="{BB962C8B-B14F-4D97-AF65-F5344CB8AC3E}">
        <p14:creationId xmlns:p14="http://schemas.microsoft.com/office/powerpoint/2010/main" val="1156311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F7DA7BE-1F79-DFB9-6CFD-FC42225A0650}"/>
              </a:ext>
            </a:extLst>
          </p:cNvPr>
          <p:cNvSpPr>
            <a:spLocks noGrp="1"/>
          </p:cNvSpPr>
          <p:nvPr>
            <p:ph type="body" sz="quarter" idx="57"/>
          </p:nvPr>
        </p:nvSpPr>
        <p:spPr/>
        <p:txBody>
          <a:bodyPr/>
          <a:lstStyle/>
          <a:p>
            <a:endParaRPr lang="es-AR"/>
          </a:p>
        </p:txBody>
      </p:sp>
      <p:sp>
        <p:nvSpPr>
          <p:cNvPr id="3" name="Marcador de texto 2">
            <a:extLst>
              <a:ext uri="{FF2B5EF4-FFF2-40B4-BE49-F238E27FC236}">
                <a16:creationId xmlns:a16="http://schemas.microsoft.com/office/drawing/2014/main" id="{8B29A8FB-B8B4-A26D-46E0-766510975633}"/>
              </a:ext>
            </a:extLst>
          </p:cNvPr>
          <p:cNvSpPr>
            <a:spLocks noGrp="1"/>
          </p:cNvSpPr>
          <p:nvPr>
            <p:ph type="body" sz="quarter" idx="58"/>
          </p:nvPr>
        </p:nvSpPr>
        <p:spPr/>
        <p:txBody>
          <a:bodyPr/>
          <a:lstStyle/>
          <a:p>
            <a:endParaRPr lang="es-AR"/>
          </a:p>
        </p:txBody>
      </p:sp>
      <p:sp>
        <p:nvSpPr>
          <p:cNvPr id="4" name="Marcador de número de diapositiva 3">
            <a:extLst>
              <a:ext uri="{FF2B5EF4-FFF2-40B4-BE49-F238E27FC236}">
                <a16:creationId xmlns:a16="http://schemas.microsoft.com/office/drawing/2014/main" id="{75576C46-BD13-7D2B-80C2-64B12D3399F7}"/>
              </a:ext>
            </a:extLst>
          </p:cNvPr>
          <p:cNvSpPr>
            <a:spLocks noGrp="1"/>
          </p:cNvSpPr>
          <p:nvPr>
            <p:ph type="sldNum" sz="quarter" idx="4"/>
          </p:nvPr>
        </p:nvSpPr>
        <p:spPr/>
        <p:txBody>
          <a:bodyPr/>
          <a:lstStyle/>
          <a:p>
            <a:fld id="{5482B5CA-E49D-6744-8292-DFBC6A05FD3C}" type="slidenum">
              <a:rPr lang="en-US" smtClean="0"/>
              <a:pPr/>
              <a:t>7</a:t>
            </a:fld>
            <a:endParaRPr lang="en-US" dirty="0"/>
          </a:p>
        </p:txBody>
      </p:sp>
      <p:sp>
        <p:nvSpPr>
          <p:cNvPr id="5" name="Marcador de texto 4">
            <a:extLst>
              <a:ext uri="{FF2B5EF4-FFF2-40B4-BE49-F238E27FC236}">
                <a16:creationId xmlns:a16="http://schemas.microsoft.com/office/drawing/2014/main" id="{8242EC0A-4523-7A22-B30D-AA5F73DA8047}"/>
              </a:ext>
            </a:extLst>
          </p:cNvPr>
          <p:cNvSpPr>
            <a:spLocks noGrp="1"/>
          </p:cNvSpPr>
          <p:nvPr>
            <p:ph type="body" sz="quarter" idx="56"/>
          </p:nvPr>
        </p:nvSpPr>
        <p:spPr/>
        <p:txBody>
          <a:bodyPr/>
          <a:lstStyle/>
          <a:p>
            <a:r>
              <a:rPr lang="es-AR" dirty="0"/>
              <a:t>PROCESO </a:t>
            </a:r>
            <a:r>
              <a:rPr lang="es-ES" altLang="es-AR" sz="1100" dirty="0"/>
              <a:t>ETHERMAX - MTBE</a:t>
            </a:r>
            <a:endParaRPr lang="es-AR" dirty="0"/>
          </a:p>
        </p:txBody>
      </p:sp>
      <p:pic>
        <p:nvPicPr>
          <p:cNvPr id="6" name="Imagen 5">
            <a:extLst>
              <a:ext uri="{FF2B5EF4-FFF2-40B4-BE49-F238E27FC236}">
                <a16:creationId xmlns:a16="http://schemas.microsoft.com/office/drawing/2014/main" id="{A785AAF5-5692-E207-A1D7-5477B5CCD2C3}"/>
              </a:ext>
            </a:extLst>
          </p:cNvPr>
          <p:cNvPicPr>
            <a:picLocks noChangeAspect="1"/>
          </p:cNvPicPr>
          <p:nvPr/>
        </p:nvPicPr>
        <p:blipFill>
          <a:blip r:embed="rId2"/>
          <a:stretch>
            <a:fillRect/>
          </a:stretch>
        </p:blipFill>
        <p:spPr>
          <a:xfrm>
            <a:off x="0" y="771550"/>
            <a:ext cx="9144000" cy="3519841"/>
          </a:xfrm>
          <a:prstGeom prst="rect">
            <a:avLst/>
          </a:prstGeom>
        </p:spPr>
      </p:pic>
      <p:sp>
        <p:nvSpPr>
          <p:cNvPr id="7" name="Rectángulo: esquinas redondeadas 6">
            <a:extLst>
              <a:ext uri="{FF2B5EF4-FFF2-40B4-BE49-F238E27FC236}">
                <a16:creationId xmlns:a16="http://schemas.microsoft.com/office/drawing/2014/main" id="{6A3A8FA1-6322-3834-E8A4-B618C0819424}"/>
              </a:ext>
            </a:extLst>
          </p:cNvPr>
          <p:cNvSpPr/>
          <p:nvPr/>
        </p:nvSpPr>
        <p:spPr>
          <a:xfrm>
            <a:off x="0" y="771550"/>
            <a:ext cx="2862179" cy="3519841"/>
          </a:xfrm>
          <a:prstGeom prst="roundRect">
            <a:avLst>
              <a:gd name="adj" fmla="val 6206"/>
            </a:avLst>
          </a:prstGeom>
          <a:solidFill>
            <a:schemeClr val="accent3">
              <a:lumMod val="20000"/>
              <a:lumOff val="80000"/>
              <a:alpha val="4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s-AR" dirty="0"/>
          </a:p>
        </p:txBody>
      </p:sp>
      <p:sp>
        <p:nvSpPr>
          <p:cNvPr id="8" name="Rectángulo: esquinas redondeadas 7">
            <a:extLst>
              <a:ext uri="{FF2B5EF4-FFF2-40B4-BE49-F238E27FC236}">
                <a16:creationId xmlns:a16="http://schemas.microsoft.com/office/drawing/2014/main" id="{949E0371-989C-EBFA-2E15-03223AAD2155}"/>
              </a:ext>
            </a:extLst>
          </p:cNvPr>
          <p:cNvSpPr/>
          <p:nvPr/>
        </p:nvSpPr>
        <p:spPr>
          <a:xfrm>
            <a:off x="2843807" y="771550"/>
            <a:ext cx="2448273" cy="3519841"/>
          </a:xfrm>
          <a:prstGeom prst="roundRect">
            <a:avLst>
              <a:gd name="adj" fmla="val 6206"/>
            </a:avLst>
          </a:prstGeom>
          <a:solidFill>
            <a:srgbClr val="8EB4E3">
              <a:alpha val="25882"/>
            </a:srgbClr>
          </a:solidFill>
          <a:ln>
            <a:solidFill>
              <a:schemeClr val="accent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AR"/>
          </a:p>
        </p:txBody>
      </p:sp>
      <p:sp>
        <p:nvSpPr>
          <p:cNvPr id="9" name="Rectángulo: esquinas redondeadas 8">
            <a:extLst>
              <a:ext uri="{FF2B5EF4-FFF2-40B4-BE49-F238E27FC236}">
                <a16:creationId xmlns:a16="http://schemas.microsoft.com/office/drawing/2014/main" id="{F48B06D8-D55B-2CBB-6B2D-66FF9659661D}"/>
              </a:ext>
            </a:extLst>
          </p:cNvPr>
          <p:cNvSpPr/>
          <p:nvPr/>
        </p:nvSpPr>
        <p:spPr>
          <a:xfrm>
            <a:off x="5310356" y="778295"/>
            <a:ext cx="3833644" cy="3519841"/>
          </a:xfrm>
          <a:prstGeom prst="roundRect">
            <a:avLst>
              <a:gd name="adj" fmla="val 6206"/>
            </a:avLst>
          </a:prstGeom>
          <a:solidFill>
            <a:srgbClr val="F2DCDB">
              <a:alpha val="30980"/>
            </a:srgbClr>
          </a:solidFill>
          <a:ln>
            <a:solidFill>
              <a:schemeClr val="accent2">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
        <p:nvSpPr>
          <p:cNvPr id="10" name="Rectángulo 9">
            <a:extLst>
              <a:ext uri="{FF2B5EF4-FFF2-40B4-BE49-F238E27FC236}">
                <a16:creationId xmlns:a16="http://schemas.microsoft.com/office/drawing/2014/main" id="{6BF64043-DE76-3C5B-E5EA-5B986D5FB7CF}"/>
              </a:ext>
            </a:extLst>
          </p:cNvPr>
          <p:cNvSpPr/>
          <p:nvPr/>
        </p:nvSpPr>
        <p:spPr>
          <a:xfrm>
            <a:off x="539552" y="4364576"/>
            <a:ext cx="1569660" cy="369332"/>
          </a:xfrm>
          <a:prstGeom prst="rect">
            <a:avLst/>
          </a:prstGeom>
          <a:solidFill>
            <a:schemeClr val="accent3">
              <a:lumMod val="50000"/>
            </a:schemeClr>
          </a:solidFill>
        </p:spPr>
        <p:txBody>
          <a:bodyPr wrap="none">
            <a:spAutoFit/>
          </a:bodyPr>
          <a:lstStyle/>
          <a:p>
            <a:r>
              <a:rPr lang="es-AR" dirty="0">
                <a:solidFill>
                  <a:schemeClr val="bg1"/>
                </a:solidFill>
              </a:rPr>
              <a:t>Alimentación</a:t>
            </a:r>
            <a:r>
              <a:rPr lang="es-AR" dirty="0"/>
              <a:t> </a:t>
            </a:r>
          </a:p>
        </p:txBody>
      </p:sp>
      <p:sp>
        <p:nvSpPr>
          <p:cNvPr id="11" name="Rectángulo 10">
            <a:extLst>
              <a:ext uri="{FF2B5EF4-FFF2-40B4-BE49-F238E27FC236}">
                <a16:creationId xmlns:a16="http://schemas.microsoft.com/office/drawing/2014/main" id="{AA991B04-4056-94AB-7A78-57BC7E939D3C}"/>
              </a:ext>
            </a:extLst>
          </p:cNvPr>
          <p:cNvSpPr/>
          <p:nvPr/>
        </p:nvSpPr>
        <p:spPr>
          <a:xfrm>
            <a:off x="3328303" y="4371950"/>
            <a:ext cx="1210588" cy="369332"/>
          </a:xfrm>
          <a:prstGeom prst="rect">
            <a:avLst/>
          </a:prstGeom>
          <a:solidFill>
            <a:srgbClr val="005FB5"/>
          </a:solidFill>
        </p:spPr>
        <p:txBody>
          <a:bodyPr wrap="none">
            <a:spAutoFit/>
          </a:bodyPr>
          <a:lstStyle/>
          <a:p>
            <a:r>
              <a:rPr lang="es-AR" dirty="0">
                <a:solidFill>
                  <a:schemeClr val="bg1"/>
                </a:solidFill>
              </a:rPr>
              <a:t>Reacción</a:t>
            </a:r>
            <a:r>
              <a:rPr lang="es-AR" dirty="0"/>
              <a:t> </a:t>
            </a:r>
          </a:p>
        </p:txBody>
      </p:sp>
      <p:sp>
        <p:nvSpPr>
          <p:cNvPr id="12" name="Rectángulo 11">
            <a:extLst>
              <a:ext uri="{FF2B5EF4-FFF2-40B4-BE49-F238E27FC236}">
                <a16:creationId xmlns:a16="http://schemas.microsoft.com/office/drawing/2014/main" id="{3E8DB1A0-DE50-4074-5DD1-7BA5A69B2039}"/>
              </a:ext>
            </a:extLst>
          </p:cNvPr>
          <p:cNvSpPr/>
          <p:nvPr/>
        </p:nvSpPr>
        <p:spPr>
          <a:xfrm>
            <a:off x="6804248" y="4291391"/>
            <a:ext cx="1223412" cy="369332"/>
          </a:xfrm>
          <a:prstGeom prst="rect">
            <a:avLst/>
          </a:prstGeom>
          <a:solidFill>
            <a:schemeClr val="accent2">
              <a:lumMod val="75000"/>
            </a:schemeClr>
          </a:solidFill>
        </p:spPr>
        <p:txBody>
          <a:bodyPr wrap="none">
            <a:spAutoFit/>
          </a:bodyPr>
          <a:lstStyle/>
          <a:p>
            <a:r>
              <a:rPr lang="es-AR" dirty="0">
                <a:solidFill>
                  <a:schemeClr val="bg1"/>
                </a:solidFill>
              </a:rPr>
              <a:t>Productos</a:t>
            </a:r>
          </a:p>
        </p:txBody>
      </p:sp>
      <p:sp>
        <p:nvSpPr>
          <p:cNvPr id="13" name="Rectángulo 12">
            <a:extLst>
              <a:ext uri="{FF2B5EF4-FFF2-40B4-BE49-F238E27FC236}">
                <a16:creationId xmlns:a16="http://schemas.microsoft.com/office/drawing/2014/main" id="{34656099-A7CA-3828-9A48-D5A4F1ED06E3}"/>
              </a:ext>
            </a:extLst>
          </p:cNvPr>
          <p:cNvSpPr/>
          <p:nvPr/>
        </p:nvSpPr>
        <p:spPr>
          <a:xfrm>
            <a:off x="909360" y="1059582"/>
            <a:ext cx="545021" cy="184666"/>
          </a:xfrm>
          <a:prstGeom prst="rect">
            <a:avLst/>
          </a:prstGeom>
          <a:solidFill>
            <a:schemeClr val="accent3">
              <a:lumMod val="50000"/>
            </a:schemeClr>
          </a:solidFill>
        </p:spPr>
        <p:txBody>
          <a:bodyPr wrap="none" lIns="0" tIns="0" rIns="0" bIns="0">
            <a:spAutoFit/>
          </a:bodyPr>
          <a:lstStyle/>
          <a:p>
            <a:r>
              <a:rPr lang="es-AR" sz="1200" dirty="0">
                <a:solidFill>
                  <a:schemeClr val="bg1"/>
                </a:solidFill>
              </a:rPr>
              <a:t>Metanol</a:t>
            </a:r>
          </a:p>
        </p:txBody>
      </p:sp>
      <p:sp>
        <p:nvSpPr>
          <p:cNvPr id="14" name="Rectángulo 13">
            <a:extLst>
              <a:ext uri="{FF2B5EF4-FFF2-40B4-BE49-F238E27FC236}">
                <a16:creationId xmlns:a16="http://schemas.microsoft.com/office/drawing/2014/main" id="{0EEEE58D-0AE7-8DD9-2E46-5A6C9B456C34}"/>
              </a:ext>
            </a:extLst>
          </p:cNvPr>
          <p:cNvSpPr/>
          <p:nvPr/>
        </p:nvSpPr>
        <p:spPr>
          <a:xfrm>
            <a:off x="378232" y="2538988"/>
            <a:ext cx="562655" cy="184666"/>
          </a:xfrm>
          <a:prstGeom prst="rect">
            <a:avLst/>
          </a:prstGeom>
          <a:solidFill>
            <a:schemeClr val="accent3">
              <a:lumMod val="50000"/>
            </a:schemeClr>
          </a:solidFill>
        </p:spPr>
        <p:txBody>
          <a:bodyPr wrap="none" lIns="0" tIns="0" rIns="0" bIns="0">
            <a:spAutoFit/>
          </a:bodyPr>
          <a:lstStyle/>
          <a:p>
            <a:r>
              <a:rPr lang="es-AR" sz="1200" dirty="0">
                <a:solidFill>
                  <a:schemeClr val="bg1"/>
                </a:solidFill>
              </a:rPr>
              <a:t>Butanos</a:t>
            </a:r>
          </a:p>
        </p:txBody>
      </p:sp>
      <p:sp>
        <p:nvSpPr>
          <p:cNvPr id="15" name="Rectángulo 14">
            <a:extLst>
              <a:ext uri="{FF2B5EF4-FFF2-40B4-BE49-F238E27FC236}">
                <a16:creationId xmlns:a16="http://schemas.microsoft.com/office/drawing/2014/main" id="{5A5BC075-A80D-0014-DBAD-5EF657AE8A85}"/>
              </a:ext>
            </a:extLst>
          </p:cNvPr>
          <p:cNvSpPr/>
          <p:nvPr/>
        </p:nvSpPr>
        <p:spPr>
          <a:xfrm>
            <a:off x="6911866" y="1995686"/>
            <a:ext cx="612347" cy="184666"/>
          </a:xfrm>
          <a:prstGeom prst="rect">
            <a:avLst/>
          </a:prstGeom>
          <a:solidFill>
            <a:schemeClr val="accent2">
              <a:lumMod val="75000"/>
            </a:schemeClr>
          </a:solidFill>
        </p:spPr>
        <p:txBody>
          <a:bodyPr wrap="none" lIns="0" tIns="0" rIns="0" bIns="0">
            <a:spAutoFit/>
          </a:bodyPr>
          <a:lstStyle/>
          <a:p>
            <a:r>
              <a:rPr lang="es-AR" sz="1200" dirty="0">
                <a:solidFill>
                  <a:schemeClr val="bg1"/>
                </a:solidFill>
              </a:rPr>
              <a:t>Refinado</a:t>
            </a:r>
          </a:p>
        </p:txBody>
      </p:sp>
      <p:sp>
        <p:nvSpPr>
          <p:cNvPr id="16" name="Rectángulo 15">
            <a:extLst>
              <a:ext uri="{FF2B5EF4-FFF2-40B4-BE49-F238E27FC236}">
                <a16:creationId xmlns:a16="http://schemas.microsoft.com/office/drawing/2014/main" id="{074AF700-AAAE-A93C-3E22-D2FD255E692E}"/>
              </a:ext>
            </a:extLst>
          </p:cNvPr>
          <p:cNvSpPr/>
          <p:nvPr/>
        </p:nvSpPr>
        <p:spPr>
          <a:xfrm>
            <a:off x="5580112" y="3939902"/>
            <a:ext cx="428002" cy="184666"/>
          </a:xfrm>
          <a:prstGeom prst="rect">
            <a:avLst/>
          </a:prstGeom>
          <a:solidFill>
            <a:schemeClr val="accent2">
              <a:lumMod val="75000"/>
            </a:schemeClr>
          </a:solidFill>
        </p:spPr>
        <p:txBody>
          <a:bodyPr wrap="none" lIns="0" tIns="0" rIns="0" bIns="0">
            <a:spAutoFit/>
          </a:bodyPr>
          <a:lstStyle/>
          <a:p>
            <a:r>
              <a:rPr lang="es-AR" sz="1200" dirty="0">
                <a:solidFill>
                  <a:schemeClr val="bg1"/>
                </a:solidFill>
              </a:rPr>
              <a:t>MTBE</a:t>
            </a:r>
          </a:p>
        </p:txBody>
      </p:sp>
      <p:sp>
        <p:nvSpPr>
          <p:cNvPr id="17" name="CuadroTexto 16">
            <a:extLst>
              <a:ext uri="{FF2B5EF4-FFF2-40B4-BE49-F238E27FC236}">
                <a16:creationId xmlns:a16="http://schemas.microsoft.com/office/drawing/2014/main" id="{DBF54B68-8BDA-E913-FD10-A67F08DD4377}"/>
              </a:ext>
            </a:extLst>
          </p:cNvPr>
          <p:cNvSpPr txBox="1"/>
          <p:nvPr/>
        </p:nvSpPr>
        <p:spPr>
          <a:xfrm>
            <a:off x="909360" y="3539792"/>
            <a:ext cx="944028" cy="338554"/>
          </a:xfrm>
          <a:prstGeom prst="rect">
            <a:avLst/>
          </a:prstGeom>
          <a:noFill/>
        </p:spPr>
        <p:txBody>
          <a:bodyPr wrap="square" rtlCol="0">
            <a:spAutoFit/>
          </a:bodyPr>
          <a:lstStyle/>
          <a:p>
            <a:r>
              <a:rPr lang="es-AR" sz="800" cap="all" baseline="0" dirty="0">
                <a:latin typeface="+mj-lt"/>
                <a:ea typeface="DINCond-Regular" charset="0"/>
                <a:cs typeface="DINCond-Regular" charset="0"/>
              </a:rPr>
              <a:t>Lavado de gases</a:t>
            </a:r>
          </a:p>
        </p:txBody>
      </p:sp>
      <p:sp>
        <p:nvSpPr>
          <p:cNvPr id="18" name="CuadroTexto 17">
            <a:extLst>
              <a:ext uri="{FF2B5EF4-FFF2-40B4-BE49-F238E27FC236}">
                <a16:creationId xmlns:a16="http://schemas.microsoft.com/office/drawing/2014/main" id="{C7A8FC7F-FDDE-1D82-01AA-1F0C24A7C69C}"/>
              </a:ext>
            </a:extLst>
          </p:cNvPr>
          <p:cNvSpPr txBox="1"/>
          <p:nvPr/>
        </p:nvSpPr>
        <p:spPr>
          <a:xfrm>
            <a:off x="5357282" y="951860"/>
            <a:ext cx="1230942" cy="369332"/>
          </a:xfrm>
          <a:prstGeom prst="rect">
            <a:avLst/>
          </a:prstGeom>
          <a:noFill/>
        </p:spPr>
        <p:txBody>
          <a:bodyPr wrap="square" rtlCol="0">
            <a:spAutoFit/>
          </a:bodyPr>
          <a:lstStyle/>
          <a:p>
            <a:pPr algn="ctr"/>
            <a:r>
              <a:rPr lang="es-AR" sz="900" cap="all" baseline="0" dirty="0">
                <a:latin typeface="+mj-lt"/>
                <a:ea typeface="DINCond-Regular" charset="0"/>
                <a:cs typeface="DINCond-Regular" charset="0"/>
              </a:rPr>
              <a:t>Fraccionadora principal</a:t>
            </a:r>
          </a:p>
        </p:txBody>
      </p:sp>
      <p:sp>
        <p:nvSpPr>
          <p:cNvPr id="19" name="CuadroTexto 18">
            <a:extLst>
              <a:ext uri="{FF2B5EF4-FFF2-40B4-BE49-F238E27FC236}">
                <a16:creationId xmlns:a16="http://schemas.microsoft.com/office/drawing/2014/main" id="{D1B02F30-25A5-6ABD-7AB4-95C9D55EDB2B}"/>
              </a:ext>
            </a:extLst>
          </p:cNvPr>
          <p:cNvSpPr txBox="1"/>
          <p:nvPr/>
        </p:nvSpPr>
        <p:spPr>
          <a:xfrm>
            <a:off x="7020272" y="951860"/>
            <a:ext cx="1512168" cy="369332"/>
          </a:xfrm>
          <a:prstGeom prst="rect">
            <a:avLst/>
          </a:prstGeom>
          <a:noFill/>
        </p:spPr>
        <p:txBody>
          <a:bodyPr wrap="square" rtlCol="0">
            <a:spAutoFit/>
          </a:bodyPr>
          <a:lstStyle/>
          <a:p>
            <a:pPr algn="ctr"/>
            <a:r>
              <a:rPr lang="es-AR" sz="900" cap="all" baseline="0" dirty="0">
                <a:latin typeface="+mj-lt"/>
                <a:ea typeface="DINCond-Regular" charset="0"/>
                <a:cs typeface="DINCond-Regular" charset="0"/>
              </a:rPr>
              <a:t>Recuperación de alcohol</a:t>
            </a:r>
          </a:p>
        </p:txBody>
      </p:sp>
      <p:sp>
        <p:nvSpPr>
          <p:cNvPr id="20" name="CuadroTexto 19">
            <a:extLst>
              <a:ext uri="{FF2B5EF4-FFF2-40B4-BE49-F238E27FC236}">
                <a16:creationId xmlns:a16="http://schemas.microsoft.com/office/drawing/2014/main" id="{DF2FDB77-8366-10B6-12F9-45F4D72EC6D0}"/>
              </a:ext>
            </a:extLst>
          </p:cNvPr>
          <p:cNvSpPr txBox="1"/>
          <p:nvPr/>
        </p:nvSpPr>
        <p:spPr>
          <a:xfrm>
            <a:off x="3328302" y="3832180"/>
            <a:ext cx="1747753" cy="215444"/>
          </a:xfrm>
          <a:prstGeom prst="rect">
            <a:avLst/>
          </a:prstGeom>
          <a:noFill/>
        </p:spPr>
        <p:txBody>
          <a:bodyPr wrap="square" rtlCol="0">
            <a:spAutoFit/>
          </a:bodyPr>
          <a:lstStyle/>
          <a:p>
            <a:r>
              <a:rPr lang="es-AR" sz="800" cap="all" baseline="0" dirty="0">
                <a:latin typeface="+mj-lt"/>
                <a:ea typeface="DINCond-Regular" charset="0"/>
                <a:cs typeface="DINCond-Regular" charset="0"/>
              </a:rPr>
              <a:t>Reactores en serie</a:t>
            </a:r>
          </a:p>
        </p:txBody>
      </p:sp>
    </p:spTree>
    <p:extLst>
      <p:ext uri="{BB962C8B-B14F-4D97-AF65-F5344CB8AC3E}">
        <p14:creationId xmlns:p14="http://schemas.microsoft.com/office/powerpoint/2010/main" val="59915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ED80C64-88D2-4CDF-A2A5-7B23C6C2904E}"/>
              </a:ext>
            </a:extLst>
          </p:cNvPr>
          <p:cNvSpPr>
            <a:spLocks noGrp="1"/>
          </p:cNvSpPr>
          <p:nvPr>
            <p:ph type="sldNum" sz="quarter" idx="4"/>
          </p:nvPr>
        </p:nvSpPr>
        <p:spPr/>
        <p:txBody>
          <a:bodyPr/>
          <a:lstStyle/>
          <a:p>
            <a:fld id="{5482B5CA-E49D-6744-8292-DFBC6A05FD3C}" type="slidenum">
              <a:rPr lang="en-US" smtClean="0"/>
              <a:pPr/>
              <a:t>70</a:t>
            </a:fld>
            <a:endParaRPr lang="en-US" dirty="0"/>
          </a:p>
        </p:txBody>
      </p:sp>
      <p:sp>
        <p:nvSpPr>
          <p:cNvPr id="3" name="Marcador de texto 2">
            <a:extLst>
              <a:ext uri="{FF2B5EF4-FFF2-40B4-BE49-F238E27FC236}">
                <a16:creationId xmlns:a16="http://schemas.microsoft.com/office/drawing/2014/main" id="{7789341A-102B-45C0-8C7C-EC9DBF5F5A6B}"/>
              </a:ext>
            </a:extLst>
          </p:cNvPr>
          <p:cNvSpPr>
            <a:spLocks noGrp="1"/>
          </p:cNvSpPr>
          <p:nvPr>
            <p:ph type="body" sz="quarter" idx="56"/>
          </p:nvPr>
        </p:nvSpPr>
        <p:spPr/>
        <p:txBody>
          <a:bodyPr/>
          <a:lstStyle/>
          <a:p>
            <a:r>
              <a:rPr lang="es-AR" dirty="0"/>
              <a:t>ISOMERIZACIÓN</a:t>
            </a:r>
          </a:p>
        </p:txBody>
      </p:sp>
      <p:sp>
        <p:nvSpPr>
          <p:cNvPr id="4" name="Marcador de texto 3">
            <a:extLst>
              <a:ext uri="{FF2B5EF4-FFF2-40B4-BE49-F238E27FC236}">
                <a16:creationId xmlns:a16="http://schemas.microsoft.com/office/drawing/2014/main" id="{530E8A2D-98CA-4079-B9A2-F1FEF548485A}"/>
              </a:ext>
            </a:extLst>
          </p:cNvPr>
          <p:cNvSpPr>
            <a:spLocks noGrp="1"/>
          </p:cNvSpPr>
          <p:nvPr>
            <p:ph type="body" sz="quarter" idx="57"/>
          </p:nvPr>
        </p:nvSpPr>
        <p:spPr/>
        <p:txBody>
          <a:bodyPr/>
          <a:lstStyle/>
          <a:p>
            <a:r>
              <a:rPr lang="es-AR" dirty="0"/>
              <a:t>Sección Hidrotratamiento</a:t>
            </a:r>
          </a:p>
        </p:txBody>
      </p:sp>
      <p:sp>
        <p:nvSpPr>
          <p:cNvPr id="5" name="Marcador de texto 4">
            <a:extLst>
              <a:ext uri="{FF2B5EF4-FFF2-40B4-BE49-F238E27FC236}">
                <a16:creationId xmlns:a16="http://schemas.microsoft.com/office/drawing/2014/main" id="{7501FD67-6332-4FBA-9580-F0818651A49B}"/>
              </a:ext>
            </a:extLst>
          </p:cNvPr>
          <p:cNvSpPr>
            <a:spLocks noGrp="1"/>
          </p:cNvSpPr>
          <p:nvPr>
            <p:ph type="body" sz="quarter" idx="58"/>
          </p:nvPr>
        </p:nvSpPr>
        <p:spPr/>
        <p:txBody>
          <a:bodyPr/>
          <a:lstStyle/>
          <a:p>
            <a:endParaRPr lang="es-AR" dirty="0"/>
          </a:p>
        </p:txBody>
      </p:sp>
      <p:sp>
        <p:nvSpPr>
          <p:cNvPr id="6" name="Marcador de texto 5">
            <a:extLst>
              <a:ext uri="{FF2B5EF4-FFF2-40B4-BE49-F238E27FC236}">
                <a16:creationId xmlns:a16="http://schemas.microsoft.com/office/drawing/2014/main" id="{58E2243F-0B43-42B1-BF78-D4C2A32C63BE}"/>
              </a:ext>
            </a:extLst>
          </p:cNvPr>
          <p:cNvSpPr>
            <a:spLocks noGrp="1"/>
          </p:cNvSpPr>
          <p:nvPr>
            <p:ph type="body" sz="quarter" idx="59"/>
          </p:nvPr>
        </p:nvSpPr>
        <p:spPr/>
        <p:txBody>
          <a:bodyPr/>
          <a:lstStyle/>
          <a:p>
            <a:endParaRPr lang="es-AR"/>
          </a:p>
        </p:txBody>
      </p:sp>
      <p:sp>
        <p:nvSpPr>
          <p:cNvPr id="7" name="Marcador de texto 6">
            <a:extLst>
              <a:ext uri="{FF2B5EF4-FFF2-40B4-BE49-F238E27FC236}">
                <a16:creationId xmlns:a16="http://schemas.microsoft.com/office/drawing/2014/main" id="{9FBAD8B6-C603-4154-BB70-6D5A5E6A30CA}"/>
              </a:ext>
            </a:extLst>
          </p:cNvPr>
          <p:cNvSpPr>
            <a:spLocks noGrp="1"/>
          </p:cNvSpPr>
          <p:nvPr>
            <p:ph type="body" sz="quarter" idx="60"/>
          </p:nvPr>
        </p:nvSpPr>
        <p:spPr/>
        <p:txBody>
          <a:bodyPr/>
          <a:lstStyle/>
          <a:p>
            <a:endParaRPr lang="es-AR"/>
          </a:p>
        </p:txBody>
      </p:sp>
      <p:pic>
        <p:nvPicPr>
          <p:cNvPr id="9" name="Imagen 8">
            <a:extLst>
              <a:ext uri="{FF2B5EF4-FFF2-40B4-BE49-F238E27FC236}">
                <a16:creationId xmlns:a16="http://schemas.microsoft.com/office/drawing/2014/main" id="{AF97EC4F-2ADC-45EE-BAB8-C3FE9788D1EB}"/>
              </a:ext>
            </a:extLst>
          </p:cNvPr>
          <p:cNvPicPr>
            <a:picLocks noChangeAspect="1"/>
          </p:cNvPicPr>
          <p:nvPr/>
        </p:nvPicPr>
        <p:blipFill>
          <a:blip r:embed="rId2"/>
          <a:stretch>
            <a:fillRect/>
          </a:stretch>
        </p:blipFill>
        <p:spPr>
          <a:xfrm>
            <a:off x="197130" y="1101172"/>
            <a:ext cx="8523645" cy="4094805"/>
          </a:xfrm>
          <a:prstGeom prst="rect">
            <a:avLst/>
          </a:prstGeom>
        </p:spPr>
      </p:pic>
    </p:spTree>
    <p:extLst>
      <p:ext uri="{BB962C8B-B14F-4D97-AF65-F5344CB8AC3E}">
        <p14:creationId xmlns:p14="http://schemas.microsoft.com/office/powerpoint/2010/main" val="7464908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4">
            <a:extLst>
              <a:ext uri="{FF2B5EF4-FFF2-40B4-BE49-F238E27FC236}">
                <a16:creationId xmlns:a16="http://schemas.microsoft.com/office/drawing/2014/main" id="{F9BB07E5-B217-47F6-B47D-5205DE90AB17}"/>
              </a:ext>
            </a:extLst>
          </p:cNvPr>
          <p:cNvSpPr>
            <a:spLocks noGrp="1" noChangeArrowheads="1"/>
          </p:cNvSpPr>
          <p:nvPr>
            <p:ph type="sldNum" sz="quarter" idx="4"/>
          </p:nvPr>
        </p:nvSpPr>
        <p:spPr>
          <a:ln/>
        </p:spPr>
        <p:txBody>
          <a:bodyPr/>
          <a:lstStyle/>
          <a:p>
            <a:fld id="{FC8F41A3-0B39-4081-ADB9-C738E706C1EB}" type="slidenum">
              <a:rPr lang="es-ES" altLang="es-AR"/>
              <a:pPr/>
              <a:t>71</a:t>
            </a:fld>
            <a:endParaRPr lang="es-ES" altLang="es-AR"/>
          </a:p>
        </p:txBody>
      </p:sp>
      <p:sp>
        <p:nvSpPr>
          <p:cNvPr id="2" name="Marcador de texto 1">
            <a:extLst>
              <a:ext uri="{FF2B5EF4-FFF2-40B4-BE49-F238E27FC236}">
                <a16:creationId xmlns:a16="http://schemas.microsoft.com/office/drawing/2014/main" id="{FE4D2E56-B38E-44BA-AF42-44B7588D7607}"/>
              </a:ext>
            </a:extLst>
          </p:cNvPr>
          <p:cNvSpPr>
            <a:spLocks noGrp="1"/>
          </p:cNvSpPr>
          <p:nvPr>
            <p:ph type="body" sz="quarter" idx="56"/>
          </p:nvPr>
        </p:nvSpPr>
        <p:spPr/>
        <p:txBody>
          <a:bodyPr/>
          <a:lstStyle/>
          <a:p>
            <a:r>
              <a:rPr lang="es-AR" dirty="0"/>
              <a:t>ISOMERIZACIÓN</a:t>
            </a:r>
          </a:p>
        </p:txBody>
      </p:sp>
      <p:sp>
        <p:nvSpPr>
          <p:cNvPr id="193556" name="Rectangle 4">
            <a:extLst>
              <a:ext uri="{FF2B5EF4-FFF2-40B4-BE49-F238E27FC236}">
                <a16:creationId xmlns:a16="http://schemas.microsoft.com/office/drawing/2014/main" id="{F2CE90F0-592F-41BA-98D3-F4A457D84D52}"/>
              </a:ext>
            </a:extLst>
          </p:cNvPr>
          <p:cNvSpPr>
            <a:spLocks noChangeArrowheads="1"/>
          </p:cNvSpPr>
          <p:nvPr/>
        </p:nvSpPr>
        <p:spPr bwMode="auto">
          <a:xfrm>
            <a:off x="1469232" y="1110854"/>
            <a:ext cx="338375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80975" indent="-180975" eaLnBrk="0" hangingPunct="0">
              <a:defRPr sz="2400" u="sng">
                <a:solidFill>
                  <a:schemeClr val="tx1"/>
                </a:solidFill>
                <a:latin typeface="Times New Roman" panose="02020603050405020304" pitchFamily="18" charset="0"/>
              </a:defRPr>
            </a:lvl1pPr>
            <a:lvl2pPr marL="638175" indent="-180975"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r>
              <a:rPr lang="es-ES" altLang="es-AR" sz="1200" u="none">
                <a:solidFill>
                  <a:srgbClr val="003580"/>
                </a:solidFill>
                <a:latin typeface="Arial" panose="020B0604020202020204" pitchFamily="34" charset="0"/>
                <a:ea typeface="ヒラギノ角ゴ Pro W3" pitchFamily="52" charset="-128"/>
              </a:rPr>
              <a:t>Reacciones Principales</a:t>
            </a:r>
            <a:endParaRPr lang="es-AR" altLang="es-AR" sz="1200" u="none">
              <a:solidFill>
                <a:srgbClr val="003580"/>
              </a:solidFill>
              <a:latin typeface="Arial" panose="020B0604020202020204" pitchFamily="34" charset="0"/>
              <a:ea typeface="ヒラギノ角ゴ Pro W3" pitchFamily="52" charset="-128"/>
            </a:endParaRPr>
          </a:p>
        </p:txBody>
      </p:sp>
      <p:sp>
        <p:nvSpPr>
          <p:cNvPr id="193557" name="Rectangle 21">
            <a:extLst>
              <a:ext uri="{FF2B5EF4-FFF2-40B4-BE49-F238E27FC236}">
                <a16:creationId xmlns:a16="http://schemas.microsoft.com/office/drawing/2014/main" id="{B8C1F640-2089-49E6-AB13-1CCCCD0F5390}"/>
              </a:ext>
            </a:extLst>
          </p:cNvPr>
          <p:cNvSpPr>
            <a:spLocks noChangeArrowheads="1"/>
          </p:cNvSpPr>
          <p:nvPr/>
        </p:nvSpPr>
        <p:spPr bwMode="auto">
          <a:xfrm>
            <a:off x="1393032" y="1400175"/>
            <a:ext cx="6379369" cy="370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just" eaLnBrk="0" hangingPunct="0">
              <a:lnSpc>
                <a:spcPct val="90000"/>
              </a:lnSpc>
              <a:spcBef>
                <a:spcPct val="30000"/>
              </a:spcBef>
              <a:buFont typeface="Wingdings" panose="05000000000000000000" pitchFamily="2" charset="2"/>
              <a:buChar char="Ø"/>
            </a:pPr>
            <a:r>
              <a:rPr lang="es-ES" altLang="es-AR" sz="1200" dirty="0" err="1"/>
              <a:t>Desulfurización</a:t>
            </a:r>
            <a:r>
              <a:rPr lang="es-ES" altLang="es-AR" sz="1200" dirty="0"/>
              <a:t>:</a:t>
            </a:r>
            <a:r>
              <a:rPr lang="es-ES" altLang="es-AR" sz="1200" b="0" dirty="0"/>
              <a:t> eliminación de los compuestos de azufre que desactivan en forma temporaria los sitios activos del catalizador de </a:t>
            </a:r>
            <a:r>
              <a:rPr lang="es-ES" altLang="es-AR" sz="1200" b="0" dirty="0" err="1"/>
              <a:t>Penex</a:t>
            </a:r>
            <a:r>
              <a:rPr lang="es-ES" altLang="es-AR" sz="1200" b="0" dirty="0"/>
              <a:t>. </a:t>
            </a:r>
          </a:p>
          <a:p>
            <a:pPr lvl="1" algn="just" eaLnBrk="0" hangingPunct="0">
              <a:lnSpc>
                <a:spcPct val="90000"/>
              </a:lnSpc>
              <a:spcBef>
                <a:spcPct val="30000"/>
              </a:spcBef>
              <a:buFont typeface="Wingdings" panose="05000000000000000000" pitchFamily="2" charset="2"/>
              <a:buChar char="ü"/>
            </a:pPr>
            <a:r>
              <a:rPr lang="es-AR" altLang="es-AR" sz="1200" b="0" dirty="0"/>
              <a:t>Mercaptanos</a:t>
            </a:r>
          </a:p>
          <a:p>
            <a:pPr lvl="1" algn="just" eaLnBrk="0" hangingPunct="0">
              <a:lnSpc>
                <a:spcPct val="90000"/>
              </a:lnSpc>
              <a:spcBef>
                <a:spcPct val="30000"/>
              </a:spcBef>
              <a:buFont typeface="Wingdings" panose="05000000000000000000" pitchFamily="2" charset="2"/>
              <a:buChar char="ü"/>
            </a:pPr>
            <a:endParaRPr lang="es-AR" altLang="es-AR" sz="1200" b="0" dirty="0"/>
          </a:p>
          <a:p>
            <a:pPr lvl="1" algn="just" eaLnBrk="0" hangingPunct="0">
              <a:lnSpc>
                <a:spcPct val="90000"/>
              </a:lnSpc>
              <a:spcBef>
                <a:spcPct val="30000"/>
              </a:spcBef>
              <a:buFont typeface="Wingdings" panose="05000000000000000000" pitchFamily="2" charset="2"/>
              <a:buChar char="ü"/>
            </a:pPr>
            <a:r>
              <a:rPr lang="es-AR" altLang="es-AR" sz="1200" b="0" dirty="0"/>
              <a:t>Sulfuros</a:t>
            </a:r>
          </a:p>
          <a:p>
            <a:pPr lvl="1" algn="just" eaLnBrk="0" hangingPunct="0">
              <a:lnSpc>
                <a:spcPct val="90000"/>
              </a:lnSpc>
              <a:spcBef>
                <a:spcPct val="30000"/>
              </a:spcBef>
              <a:buFont typeface="Wingdings" panose="05000000000000000000" pitchFamily="2" charset="2"/>
              <a:buChar char="ü"/>
            </a:pPr>
            <a:endParaRPr lang="es-AR" altLang="es-AR" sz="1200" b="0" dirty="0"/>
          </a:p>
          <a:p>
            <a:pPr lvl="1" algn="just" eaLnBrk="0" hangingPunct="0">
              <a:lnSpc>
                <a:spcPct val="90000"/>
              </a:lnSpc>
              <a:spcBef>
                <a:spcPct val="30000"/>
              </a:spcBef>
              <a:buFont typeface="Wingdings" panose="05000000000000000000" pitchFamily="2" charset="2"/>
              <a:buChar char="ü"/>
            </a:pPr>
            <a:r>
              <a:rPr lang="es-AR" altLang="es-AR" sz="1200" b="0" dirty="0"/>
              <a:t>Disulfuros</a:t>
            </a:r>
          </a:p>
          <a:p>
            <a:pPr lvl="1" algn="just" eaLnBrk="0" hangingPunct="0">
              <a:lnSpc>
                <a:spcPct val="90000"/>
              </a:lnSpc>
              <a:spcBef>
                <a:spcPct val="30000"/>
              </a:spcBef>
              <a:buFont typeface="Wingdings" panose="05000000000000000000" pitchFamily="2" charset="2"/>
              <a:buChar char="ü"/>
            </a:pPr>
            <a:endParaRPr lang="es-AR" altLang="es-AR" sz="1200" b="0" dirty="0"/>
          </a:p>
          <a:p>
            <a:pPr lvl="1" algn="just" eaLnBrk="0" hangingPunct="0">
              <a:lnSpc>
                <a:spcPct val="90000"/>
              </a:lnSpc>
              <a:spcBef>
                <a:spcPct val="30000"/>
              </a:spcBef>
              <a:buFont typeface="Wingdings" panose="05000000000000000000" pitchFamily="2" charset="2"/>
              <a:buChar char="ü"/>
            </a:pPr>
            <a:r>
              <a:rPr lang="es-AR" altLang="es-AR" sz="1200" b="0" dirty="0"/>
              <a:t>Sulfuros </a:t>
            </a:r>
            <a:r>
              <a:rPr lang="es-AR" altLang="es-AR" sz="1200" b="0" dirty="0" err="1"/>
              <a:t>Ciclicos</a:t>
            </a:r>
            <a:endParaRPr lang="es-AR" altLang="es-AR" sz="1200" b="0" dirty="0"/>
          </a:p>
          <a:p>
            <a:pPr lvl="1" algn="just" eaLnBrk="0" hangingPunct="0">
              <a:lnSpc>
                <a:spcPct val="90000"/>
              </a:lnSpc>
              <a:spcBef>
                <a:spcPct val="30000"/>
              </a:spcBef>
              <a:buFont typeface="Wingdings" panose="05000000000000000000" pitchFamily="2" charset="2"/>
              <a:buChar char="ü"/>
            </a:pPr>
            <a:endParaRPr lang="es-AR" altLang="es-AR" sz="1200" b="0" dirty="0"/>
          </a:p>
          <a:p>
            <a:pPr lvl="1" algn="just" eaLnBrk="0" hangingPunct="0">
              <a:lnSpc>
                <a:spcPct val="90000"/>
              </a:lnSpc>
              <a:spcBef>
                <a:spcPct val="30000"/>
              </a:spcBef>
              <a:buFont typeface="Wingdings" panose="05000000000000000000" pitchFamily="2" charset="2"/>
              <a:buNone/>
            </a:pPr>
            <a:endParaRPr lang="es-AR" altLang="es-AR" sz="1200" b="0" dirty="0"/>
          </a:p>
          <a:p>
            <a:pPr lvl="1" algn="just" eaLnBrk="0" hangingPunct="0">
              <a:lnSpc>
                <a:spcPct val="90000"/>
              </a:lnSpc>
              <a:spcBef>
                <a:spcPct val="30000"/>
              </a:spcBef>
              <a:buFont typeface="Wingdings" panose="05000000000000000000" pitchFamily="2" charset="2"/>
              <a:buNone/>
            </a:pPr>
            <a:endParaRPr lang="es-AR" altLang="es-AR" sz="1200" b="0" dirty="0"/>
          </a:p>
          <a:p>
            <a:pPr lvl="1" algn="just" eaLnBrk="0" hangingPunct="0">
              <a:lnSpc>
                <a:spcPct val="90000"/>
              </a:lnSpc>
              <a:spcBef>
                <a:spcPct val="30000"/>
              </a:spcBef>
              <a:buFont typeface="Wingdings" panose="05000000000000000000" pitchFamily="2" charset="2"/>
              <a:buChar char="ü"/>
            </a:pPr>
            <a:r>
              <a:rPr lang="es-AR" altLang="es-AR" sz="1200" b="0" dirty="0"/>
              <a:t>Tiofenos</a:t>
            </a:r>
          </a:p>
          <a:p>
            <a:pPr lvl="1" algn="just" eaLnBrk="0" hangingPunct="0">
              <a:lnSpc>
                <a:spcPct val="90000"/>
              </a:lnSpc>
              <a:spcBef>
                <a:spcPct val="30000"/>
              </a:spcBef>
              <a:buFont typeface="Wingdings" panose="05000000000000000000" pitchFamily="2" charset="2"/>
              <a:buChar char="Ø"/>
            </a:pPr>
            <a:endParaRPr lang="es-AR" altLang="es-AR" sz="1200" b="0" dirty="0"/>
          </a:p>
          <a:p>
            <a:pPr lvl="1" algn="just" eaLnBrk="0" hangingPunct="0">
              <a:lnSpc>
                <a:spcPct val="90000"/>
              </a:lnSpc>
              <a:spcBef>
                <a:spcPct val="30000"/>
              </a:spcBef>
              <a:buFont typeface="Wingdings" panose="05000000000000000000" pitchFamily="2" charset="2"/>
              <a:buChar char="Ø"/>
            </a:pPr>
            <a:endParaRPr lang="es-AR" altLang="es-AR" sz="1200" b="0" dirty="0"/>
          </a:p>
          <a:p>
            <a:pPr lvl="1" algn="just" eaLnBrk="0" hangingPunct="0">
              <a:lnSpc>
                <a:spcPct val="90000"/>
              </a:lnSpc>
              <a:spcBef>
                <a:spcPct val="30000"/>
              </a:spcBef>
              <a:buFont typeface="Wingdings" panose="05000000000000000000" pitchFamily="2" charset="2"/>
              <a:buChar char="Ø"/>
            </a:pPr>
            <a:endParaRPr lang="es-AR" altLang="es-AR" sz="1200" b="0" dirty="0"/>
          </a:p>
          <a:p>
            <a:pPr lvl="1" algn="just" eaLnBrk="0" hangingPunct="0">
              <a:lnSpc>
                <a:spcPct val="90000"/>
              </a:lnSpc>
              <a:spcBef>
                <a:spcPct val="30000"/>
              </a:spcBef>
              <a:buFont typeface="Wingdings" panose="05000000000000000000" pitchFamily="2" charset="2"/>
              <a:buChar char="Ø"/>
            </a:pPr>
            <a:endParaRPr lang="es-ES" altLang="es-AR" sz="1200" b="0" dirty="0"/>
          </a:p>
        </p:txBody>
      </p:sp>
      <p:graphicFrame>
        <p:nvGraphicFramePr>
          <p:cNvPr id="193562" name="Object 26">
            <a:extLst>
              <a:ext uri="{FF2B5EF4-FFF2-40B4-BE49-F238E27FC236}">
                <a16:creationId xmlns:a16="http://schemas.microsoft.com/office/drawing/2014/main" id="{BDB25EBC-A0CF-41C9-BAAF-33E586C25EA7}"/>
              </a:ext>
            </a:extLst>
          </p:cNvPr>
          <p:cNvGraphicFramePr>
            <a:graphicFrameLocks noChangeAspect="1"/>
          </p:cNvGraphicFramePr>
          <p:nvPr/>
        </p:nvGraphicFramePr>
        <p:xfrm>
          <a:off x="3187304" y="2009776"/>
          <a:ext cx="1600200" cy="221456"/>
        </p:xfrm>
        <a:graphic>
          <a:graphicData uri="http://schemas.openxmlformats.org/presentationml/2006/ole">
            <mc:AlternateContent xmlns:mc="http://schemas.openxmlformats.org/markup-compatibility/2006">
              <mc:Choice xmlns:v="urn:schemas-microsoft-com:vml" Requires="v">
                <p:oleObj name="Equation" r:id="rId3" imgW="2133600" imgH="292100" progId="Equation.3">
                  <p:embed/>
                </p:oleObj>
              </mc:Choice>
              <mc:Fallback>
                <p:oleObj name="Equation" r:id="rId3" imgW="2133600" imgH="292100" progId="Equation.3">
                  <p:embed/>
                  <p:pic>
                    <p:nvPicPr>
                      <p:cNvPr id="193562" name="Object 26">
                        <a:extLst>
                          <a:ext uri="{FF2B5EF4-FFF2-40B4-BE49-F238E27FC236}">
                            <a16:creationId xmlns:a16="http://schemas.microsoft.com/office/drawing/2014/main" id="{BDB25EBC-A0CF-41C9-BAAF-33E586C25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304" y="2009776"/>
                        <a:ext cx="1600200" cy="2214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3561" name="Object 25">
            <a:extLst>
              <a:ext uri="{FF2B5EF4-FFF2-40B4-BE49-F238E27FC236}">
                <a16:creationId xmlns:a16="http://schemas.microsoft.com/office/drawing/2014/main" id="{36EEADA0-46C8-46FE-8B66-32F81A67A0C3}"/>
              </a:ext>
            </a:extLst>
          </p:cNvPr>
          <p:cNvGraphicFramePr>
            <a:graphicFrameLocks noChangeAspect="1"/>
          </p:cNvGraphicFramePr>
          <p:nvPr/>
        </p:nvGraphicFramePr>
        <p:xfrm>
          <a:off x="3168254" y="2447926"/>
          <a:ext cx="3228975" cy="221456"/>
        </p:xfrm>
        <a:graphic>
          <a:graphicData uri="http://schemas.openxmlformats.org/presentationml/2006/ole">
            <mc:AlternateContent xmlns:mc="http://schemas.openxmlformats.org/markup-compatibility/2006">
              <mc:Choice xmlns:v="urn:schemas-microsoft-com:vml" Requires="v">
                <p:oleObj name="Equation" r:id="rId5" imgW="4305300" imgH="292100" progId="Equation.3">
                  <p:embed/>
                </p:oleObj>
              </mc:Choice>
              <mc:Fallback>
                <p:oleObj name="Equation" r:id="rId5" imgW="4305300" imgH="292100" progId="Equation.3">
                  <p:embed/>
                  <p:pic>
                    <p:nvPicPr>
                      <p:cNvPr id="193561" name="Object 25">
                        <a:extLst>
                          <a:ext uri="{FF2B5EF4-FFF2-40B4-BE49-F238E27FC236}">
                            <a16:creationId xmlns:a16="http://schemas.microsoft.com/office/drawing/2014/main" id="{36EEADA0-46C8-46FE-8B66-32F81A67A0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254" y="2447926"/>
                        <a:ext cx="3228975" cy="2214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3560" name="Object 24">
            <a:extLst>
              <a:ext uri="{FF2B5EF4-FFF2-40B4-BE49-F238E27FC236}">
                <a16:creationId xmlns:a16="http://schemas.microsoft.com/office/drawing/2014/main" id="{E20EA070-DBBE-47AC-90C4-3FD455FEF401}"/>
              </a:ext>
            </a:extLst>
          </p:cNvPr>
          <p:cNvGraphicFramePr>
            <a:graphicFrameLocks noChangeAspect="1"/>
          </p:cNvGraphicFramePr>
          <p:nvPr/>
        </p:nvGraphicFramePr>
        <p:xfrm>
          <a:off x="3140869" y="2895601"/>
          <a:ext cx="3507581" cy="221456"/>
        </p:xfrm>
        <a:graphic>
          <a:graphicData uri="http://schemas.openxmlformats.org/presentationml/2006/ole">
            <mc:AlternateContent xmlns:mc="http://schemas.openxmlformats.org/markup-compatibility/2006">
              <mc:Choice xmlns:v="urn:schemas-microsoft-com:vml" Requires="v">
                <p:oleObj name="Equation" r:id="rId7" imgW="4673600" imgH="292100" progId="Equation.3">
                  <p:embed/>
                </p:oleObj>
              </mc:Choice>
              <mc:Fallback>
                <p:oleObj name="Equation" r:id="rId7" imgW="4673600" imgH="292100" progId="Equation.3">
                  <p:embed/>
                  <p:pic>
                    <p:nvPicPr>
                      <p:cNvPr id="193560" name="Object 24">
                        <a:extLst>
                          <a:ext uri="{FF2B5EF4-FFF2-40B4-BE49-F238E27FC236}">
                            <a16:creationId xmlns:a16="http://schemas.microsoft.com/office/drawing/2014/main" id="{E20EA070-DBBE-47AC-90C4-3FD455FEF4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0869" y="2895601"/>
                        <a:ext cx="3507581" cy="2214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3559" name="Object 23">
            <a:extLst>
              <a:ext uri="{FF2B5EF4-FFF2-40B4-BE49-F238E27FC236}">
                <a16:creationId xmlns:a16="http://schemas.microsoft.com/office/drawing/2014/main" id="{3C26B8C2-9EA9-4A1E-9D1B-4A44D56B6E96}"/>
              </a:ext>
            </a:extLst>
          </p:cNvPr>
          <p:cNvGraphicFramePr>
            <a:graphicFrameLocks noChangeAspect="1"/>
          </p:cNvGraphicFramePr>
          <p:nvPr/>
        </p:nvGraphicFramePr>
        <p:xfrm>
          <a:off x="3149204" y="3276600"/>
          <a:ext cx="2600325" cy="714375"/>
        </p:xfrm>
        <a:graphic>
          <a:graphicData uri="http://schemas.openxmlformats.org/presentationml/2006/ole">
            <mc:AlternateContent xmlns:mc="http://schemas.openxmlformats.org/markup-compatibility/2006">
              <mc:Choice xmlns:v="urn:schemas-microsoft-com:vml" Requires="v">
                <p:oleObj name="Equation" r:id="rId9" imgW="3467100" imgH="952500" progId="Equation.3">
                  <p:embed/>
                </p:oleObj>
              </mc:Choice>
              <mc:Fallback>
                <p:oleObj name="Equation" r:id="rId9" imgW="3467100" imgH="952500" progId="Equation.3">
                  <p:embed/>
                  <p:pic>
                    <p:nvPicPr>
                      <p:cNvPr id="193559" name="Object 23">
                        <a:extLst>
                          <a:ext uri="{FF2B5EF4-FFF2-40B4-BE49-F238E27FC236}">
                            <a16:creationId xmlns:a16="http://schemas.microsoft.com/office/drawing/2014/main" id="{3C26B8C2-9EA9-4A1E-9D1B-4A44D56B6E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9204" y="3276600"/>
                        <a:ext cx="260032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3558" name="Object 22">
            <a:extLst>
              <a:ext uri="{FF2B5EF4-FFF2-40B4-BE49-F238E27FC236}">
                <a16:creationId xmlns:a16="http://schemas.microsoft.com/office/drawing/2014/main" id="{41615919-2D9C-477C-9935-817CBCE6FE32}"/>
              </a:ext>
            </a:extLst>
          </p:cNvPr>
          <p:cNvGraphicFramePr>
            <a:graphicFrameLocks noChangeAspect="1"/>
          </p:cNvGraphicFramePr>
          <p:nvPr/>
        </p:nvGraphicFramePr>
        <p:xfrm>
          <a:off x="3168254" y="4150519"/>
          <a:ext cx="2600325" cy="714375"/>
        </p:xfrm>
        <a:graphic>
          <a:graphicData uri="http://schemas.openxmlformats.org/presentationml/2006/ole">
            <mc:AlternateContent xmlns:mc="http://schemas.openxmlformats.org/markup-compatibility/2006">
              <mc:Choice xmlns:v="urn:schemas-microsoft-com:vml" Requires="v">
                <p:oleObj name="Equation" r:id="rId11" imgW="3467100" imgH="952500" progId="Equation.3">
                  <p:embed/>
                </p:oleObj>
              </mc:Choice>
              <mc:Fallback>
                <p:oleObj name="Equation" r:id="rId11" imgW="3467100" imgH="952500" progId="Equation.3">
                  <p:embed/>
                  <p:pic>
                    <p:nvPicPr>
                      <p:cNvPr id="193558" name="Object 22">
                        <a:extLst>
                          <a:ext uri="{FF2B5EF4-FFF2-40B4-BE49-F238E27FC236}">
                            <a16:creationId xmlns:a16="http://schemas.microsoft.com/office/drawing/2014/main" id="{41615919-2D9C-477C-9935-817CBCE6FE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68254" y="4150519"/>
                        <a:ext cx="260032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01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4">
            <a:extLst>
              <a:ext uri="{FF2B5EF4-FFF2-40B4-BE49-F238E27FC236}">
                <a16:creationId xmlns:a16="http://schemas.microsoft.com/office/drawing/2014/main" id="{50B12AC5-D8EE-4595-9166-ABE78C0B1A2B}"/>
              </a:ext>
            </a:extLst>
          </p:cNvPr>
          <p:cNvSpPr>
            <a:spLocks noGrp="1" noChangeArrowheads="1"/>
          </p:cNvSpPr>
          <p:nvPr>
            <p:ph type="sldNum" sz="quarter" idx="4"/>
          </p:nvPr>
        </p:nvSpPr>
        <p:spPr>
          <a:ln/>
        </p:spPr>
        <p:txBody>
          <a:bodyPr/>
          <a:lstStyle/>
          <a:p>
            <a:fld id="{271FB759-69CC-4D1C-92C8-404267274002}" type="slidenum">
              <a:rPr lang="es-ES" altLang="es-AR"/>
              <a:pPr/>
              <a:t>72</a:t>
            </a:fld>
            <a:endParaRPr lang="es-ES" altLang="es-AR"/>
          </a:p>
        </p:txBody>
      </p:sp>
      <p:sp>
        <p:nvSpPr>
          <p:cNvPr id="2" name="Marcador de texto 1">
            <a:extLst>
              <a:ext uri="{FF2B5EF4-FFF2-40B4-BE49-F238E27FC236}">
                <a16:creationId xmlns:a16="http://schemas.microsoft.com/office/drawing/2014/main" id="{FB42FF4B-D5DE-4F14-A97A-9ED1465B0FC5}"/>
              </a:ext>
            </a:extLst>
          </p:cNvPr>
          <p:cNvSpPr>
            <a:spLocks noGrp="1"/>
          </p:cNvSpPr>
          <p:nvPr>
            <p:ph type="body" sz="quarter" idx="56"/>
          </p:nvPr>
        </p:nvSpPr>
        <p:spPr/>
        <p:txBody>
          <a:bodyPr/>
          <a:lstStyle/>
          <a:p>
            <a:r>
              <a:rPr lang="es-AR" dirty="0"/>
              <a:t>ISOMERIZACIÓN</a:t>
            </a:r>
          </a:p>
        </p:txBody>
      </p:sp>
      <p:sp>
        <p:nvSpPr>
          <p:cNvPr id="215044" name="Rectangle 4">
            <a:extLst>
              <a:ext uri="{FF2B5EF4-FFF2-40B4-BE49-F238E27FC236}">
                <a16:creationId xmlns:a16="http://schemas.microsoft.com/office/drawing/2014/main" id="{C3309594-4172-4817-B21B-B3A02488F3F2}"/>
              </a:ext>
            </a:extLst>
          </p:cNvPr>
          <p:cNvSpPr>
            <a:spLocks noChangeArrowheads="1"/>
          </p:cNvSpPr>
          <p:nvPr/>
        </p:nvSpPr>
        <p:spPr bwMode="auto">
          <a:xfrm>
            <a:off x="1469232" y="1110854"/>
            <a:ext cx="338375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80975" indent="-180975" eaLnBrk="0" hangingPunct="0">
              <a:defRPr sz="2400" u="sng">
                <a:solidFill>
                  <a:schemeClr val="tx1"/>
                </a:solidFill>
                <a:latin typeface="Times New Roman" panose="02020603050405020304" pitchFamily="18" charset="0"/>
              </a:defRPr>
            </a:lvl1pPr>
            <a:lvl2pPr marL="638175" indent="-180975"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r>
              <a:rPr lang="es-ES" altLang="es-AR" sz="1200" u="none">
                <a:solidFill>
                  <a:srgbClr val="003580"/>
                </a:solidFill>
                <a:latin typeface="Arial" panose="020B0604020202020204" pitchFamily="34" charset="0"/>
                <a:ea typeface="ヒラギノ角ゴ Pro W3" pitchFamily="52" charset="-128"/>
              </a:rPr>
              <a:t>Reacciones Principales</a:t>
            </a:r>
            <a:endParaRPr lang="es-AR" altLang="es-AR" sz="1200" u="none">
              <a:solidFill>
                <a:srgbClr val="003580"/>
              </a:solidFill>
              <a:latin typeface="Arial" panose="020B0604020202020204" pitchFamily="34" charset="0"/>
              <a:ea typeface="ヒラギノ角ゴ Pro W3" pitchFamily="52" charset="-128"/>
            </a:endParaRPr>
          </a:p>
        </p:txBody>
      </p:sp>
      <p:sp>
        <p:nvSpPr>
          <p:cNvPr id="215045" name="Rectangle 5">
            <a:extLst>
              <a:ext uri="{FF2B5EF4-FFF2-40B4-BE49-F238E27FC236}">
                <a16:creationId xmlns:a16="http://schemas.microsoft.com/office/drawing/2014/main" id="{66A187EC-571C-4003-BDCC-219E9A67CC87}"/>
              </a:ext>
            </a:extLst>
          </p:cNvPr>
          <p:cNvSpPr>
            <a:spLocks noChangeArrowheads="1"/>
          </p:cNvSpPr>
          <p:nvPr/>
        </p:nvSpPr>
        <p:spPr bwMode="auto">
          <a:xfrm>
            <a:off x="1393032" y="1333501"/>
            <a:ext cx="6379369" cy="378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just" eaLnBrk="0" hangingPunct="0">
              <a:lnSpc>
                <a:spcPct val="90000"/>
              </a:lnSpc>
              <a:spcBef>
                <a:spcPct val="30000"/>
              </a:spcBef>
            </a:pPr>
            <a:endParaRPr lang="es-ES" altLang="es-AR" sz="1800">
              <a:effectLst>
                <a:outerShdw blurRad="38100" dist="38100" dir="2700000" algn="tl">
                  <a:srgbClr val="C0C0C0"/>
                </a:outerShdw>
              </a:effectLst>
            </a:endParaRPr>
          </a:p>
          <a:p>
            <a:pPr algn="just" eaLnBrk="0" hangingPunct="0">
              <a:lnSpc>
                <a:spcPct val="90000"/>
              </a:lnSpc>
              <a:spcBef>
                <a:spcPct val="30000"/>
              </a:spcBef>
              <a:buClr>
                <a:schemeClr val="tx1"/>
              </a:buClr>
              <a:buSzPct val="55000"/>
              <a:buFont typeface="Wingdings" panose="05000000000000000000" pitchFamily="2" charset="2"/>
              <a:buChar char="Ø"/>
            </a:pPr>
            <a:r>
              <a:rPr lang="es-ES" altLang="es-AR" sz="1200"/>
              <a:t>Denitrificación:</a:t>
            </a:r>
            <a:r>
              <a:rPr lang="es-ES" altLang="es-AR" sz="1200" b="0"/>
              <a:t> eliminación de los compuestos de nitrógeno que desactivan en forma permanente los sitios activos del catalizador de Penex.</a:t>
            </a:r>
          </a:p>
          <a:p>
            <a:pPr algn="just" eaLnBrk="0" hangingPunct="0">
              <a:lnSpc>
                <a:spcPct val="90000"/>
              </a:lnSpc>
              <a:spcBef>
                <a:spcPct val="30000"/>
              </a:spcBef>
              <a:buClr>
                <a:schemeClr val="tx1"/>
              </a:buClr>
              <a:buSzPct val="55000"/>
              <a:buFont typeface="Wingdings" panose="05000000000000000000" pitchFamily="2" charset="2"/>
              <a:buNone/>
            </a:pPr>
            <a:endParaRPr lang="es-ES"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r>
              <a:rPr lang="es-AR" altLang="es-AR" sz="1200" b="0"/>
              <a:t>Piridina</a:t>
            </a:r>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None/>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None/>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r>
              <a:rPr lang="es-AR" altLang="es-AR" sz="1200" b="0"/>
              <a:t>Quinolina</a:t>
            </a:r>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None/>
            </a:pPr>
            <a:endParaRPr lang="es-ES" altLang="es-AR" sz="1200" b="0"/>
          </a:p>
        </p:txBody>
      </p:sp>
      <p:graphicFrame>
        <p:nvGraphicFramePr>
          <p:cNvPr id="215049" name="Object 9">
            <a:extLst>
              <a:ext uri="{FF2B5EF4-FFF2-40B4-BE49-F238E27FC236}">
                <a16:creationId xmlns:a16="http://schemas.microsoft.com/office/drawing/2014/main" id="{CBE95C67-EC2F-45C1-BC4B-6444B607A610}"/>
              </a:ext>
            </a:extLst>
          </p:cNvPr>
          <p:cNvGraphicFramePr>
            <a:graphicFrameLocks noChangeAspect="1"/>
          </p:cNvGraphicFramePr>
          <p:nvPr/>
        </p:nvGraphicFramePr>
        <p:xfrm>
          <a:off x="3223022" y="2409825"/>
          <a:ext cx="2343150" cy="1000125"/>
        </p:xfrm>
        <a:graphic>
          <a:graphicData uri="http://schemas.openxmlformats.org/presentationml/2006/ole">
            <mc:AlternateContent xmlns:mc="http://schemas.openxmlformats.org/markup-compatibility/2006">
              <mc:Choice xmlns:v="urn:schemas-microsoft-com:vml" Requires="v">
                <p:oleObj name="Equation" r:id="rId3" imgW="3124200" imgH="1333500" progId="Equation.3">
                  <p:embed/>
                </p:oleObj>
              </mc:Choice>
              <mc:Fallback>
                <p:oleObj name="Equation" r:id="rId3" imgW="3124200" imgH="1333500" progId="Equation.3">
                  <p:embed/>
                  <p:pic>
                    <p:nvPicPr>
                      <p:cNvPr id="215049" name="Object 9">
                        <a:extLst>
                          <a:ext uri="{FF2B5EF4-FFF2-40B4-BE49-F238E27FC236}">
                            <a16:creationId xmlns:a16="http://schemas.microsoft.com/office/drawing/2014/main" id="{CBE95C67-EC2F-45C1-BC4B-6444B607A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022" y="2409825"/>
                        <a:ext cx="2343150"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48" name="Object 8">
            <a:extLst>
              <a:ext uri="{FF2B5EF4-FFF2-40B4-BE49-F238E27FC236}">
                <a16:creationId xmlns:a16="http://schemas.microsoft.com/office/drawing/2014/main" id="{051238A7-A10D-4967-898F-9230F9F8189A}"/>
              </a:ext>
            </a:extLst>
          </p:cNvPr>
          <p:cNvGraphicFramePr>
            <a:graphicFrameLocks noChangeAspect="1"/>
          </p:cNvGraphicFramePr>
          <p:nvPr/>
        </p:nvGraphicFramePr>
        <p:xfrm>
          <a:off x="3175398" y="3759994"/>
          <a:ext cx="2350294" cy="1000125"/>
        </p:xfrm>
        <a:graphic>
          <a:graphicData uri="http://schemas.openxmlformats.org/presentationml/2006/ole">
            <mc:AlternateContent xmlns:mc="http://schemas.openxmlformats.org/markup-compatibility/2006">
              <mc:Choice xmlns:v="urn:schemas-microsoft-com:vml" Requires="v">
                <p:oleObj name="Equation" r:id="rId5" imgW="3136900" imgH="1333500" progId="Equation.3">
                  <p:embed/>
                </p:oleObj>
              </mc:Choice>
              <mc:Fallback>
                <p:oleObj name="Equation" r:id="rId5" imgW="3136900" imgH="1333500" progId="Equation.3">
                  <p:embed/>
                  <p:pic>
                    <p:nvPicPr>
                      <p:cNvPr id="215048" name="Object 8">
                        <a:extLst>
                          <a:ext uri="{FF2B5EF4-FFF2-40B4-BE49-F238E27FC236}">
                            <a16:creationId xmlns:a16="http://schemas.microsoft.com/office/drawing/2014/main" id="{051238A7-A10D-4967-898F-9230F9F818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398" y="3759994"/>
                        <a:ext cx="2350294"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20301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4">
            <a:extLst>
              <a:ext uri="{FF2B5EF4-FFF2-40B4-BE49-F238E27FC236}">
                <a16:creationId xmlns:a16="http://schemas.microsoft.com/office/drawing/2014/main" id="{6764477F-840C-4A5C-A32E-864DDC5E5E56}"/>
              </a:ext>
            </a:extLst>
          </p:cNvPr>
          <p:cNvSpPr>
            <a:spLocks noGrp="1" noChangeArrowheads="1"/>
          </p:cNvSpPr>
          <p:nvPr>
            <p:ph type="sldNum" sz="quarter" idx="4"/>
          </p:nvPr>
        </p:nvSpPr>
        <p:spPr>
          <a:ln/>
        </p:spPr>
        <p:txBody>
          <a:bodyPr/>
          <a:lstStyle/>
          <a:p>
            <a:fld id="{615FB386-9BDC-48C7-97C7-C60442820649}" type="slidenum">
              <a:rPr lang="es-ES" altLang="es-AR"/>
              <a:pPr/>
              <a:t>73</a:t>
            </a:fld>
            <a:endParaRPr lang="es-ES" altLang="es-AR"/>
          </a:p>
        </p:txBody>
      </p:sp>
      <p:sp>
        <p:nvSpPr>
          <p:cNvPr id="2" name="Marcador de texto 1">
            <a:extLst>
              <a:ext uri="{FF2B5EF4-FFF2-40B4-BE49-F238E27FC236}">
                <a16:creationId xmlns:a16="http://schemas.microsoft.com/office/drawing/2014/main" id="{3451C93B-F39A-49DD-AD51-0B1FF6AD3469}"/>
              </a:ext>
            </a:extLst>
          </p:cNvPr>
          <p:cNvSpPr>
            <a:spLocks noGrp="1"/>
          </p:cNvSpPr>
          <p:nvPr>
            <p:ph type="body" sz="quarter" idx="56"/>
          </p:nvPr>
        </p:nvSpPr>
        <p:spPr/>
        <p:txBody>
          <a:bodyPr/>
          <a:lstStyle/>
          <a:p>
            <a:r>
              <a:rPr lang="es-AR" dirty="0"/>
              <a:t>ISOMERIZACIÓN</a:t>
            </a:r>
          </a:p>
        </p:txBody>
      </p:sp>
      <p:sp>
        <p:nvSpPr>
          <p:cNvPr id="219140" name="Rectangle 4">
            <a:extLst>
              <a:ext uri="{FF2B5EF4-FFF2-40B4-BE49-F238E27FC236}">
                <a16:creationId xmlns:a16="http://schemas.microsoft.com/office/drawing/2014/main" id="{6C0049F5-F818-4C2F-89B5-D8B46A67CCA0}"/>
              </a:ext>
            </a:extLst>
          </p:cNvPr>
          <p:cNvSpPr>
            <a:spLocks noChangeArrowheads="1"/>
          </p:cNvSpPr>
          <p:nvPr/>
        </p:nvSpPr>
        <p:spPr bwMode="auto">
          <a:xfrm>
            <a:off x="1469232" y="1110854"/>
            <a:ext cx="338375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80975" indent="-180975" eaLnBrk="0" hangingPunct="0">
              <a:defRPr sz="2400" u="sng">
                <a:solidFill>
                  <a:schemeClr val="tx1"/>
                </a:solidFill>
                <a:latin typeface="Times New Roman" panose="02020603050405020304" pitchFamily="18" charset="0"/>
              </a:defRPr>
            </a:lvl1pPr>
            <a:lvl2pPr marL="638175" indent="-180975"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r>
              <a:rPr lang="es-ES" altLang="es-AR" sz="1200" u="none">
                <a:solidFill>
                  <a:srgbClr val="003580"/>
                </a:solidFill>
                <a:latin typeface="Arial" panose="020B0604020202020204" pitchFamily="34" charset="0"/>
                <a:ea typeface="ヒラギノ角ゴ Pro W3" pitchFamily="52" charset="-128"/>
              </a:rPr>
              <a:t>Reacciones Principales</a:t>
            </a:r>
            <a:endParaRPr lang="es-AR" altLang="es-AR" sz="1200" u="none">
              <a:solidFill>
                <a:srgbClr val="003580"/>
              </a:solidFill>
              <a:latin typeface="Arial" panose="020B0604020202020204" pitchFamily="34" charset="0"/>
              <a:ea typeface="ヒラギノ角ゴ Pro W3" pitchFamily="52" charset="-128"/>
            </a:endParaRPr>
          </a:p>
        </p:txBody>
      </p:sp>
      <p:sp>
        <p:nvSpPr>
          <p:cNvPr id="219141" name="Rectangle 5">
            <a:extLst>
              <a:ext uri="{FF2B5EF4-FFF2-40B4-BE49-F238E27FC236}">
                <a16:creationId xmlns:a16="http://schemas.microsoft.com/office/drawing/2014/main" id="{907AAE48-35A7-4A08-A46C-4D78C1AD4BF0}"/>
              </a:ext>
            </a:extLst>
          </p:cNvPr>
          <p:cNvSpPr>
            <a:spLocks noChangeArrowheads="1"/>
          </p:cNvSpPr>
          <p:nvPr/>
        </p:nvSpPr>
        <p:spPr bwMode="auto">
          <a:xfrm>
            <a:off x="1393032" y="1333501"/>
            <a:ext cx="6379369" cy="378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just" eaLnBrk="0" hangingPunct="0">
              <a:lnSpc>
                <a:spcPct val="90000"/>
              </a:lnSpc>
              <a:spcBef>
                <a:spcPct val="30000"/>
              </a:spcBef>
            </a:pPr>
            <a:endParaRPr lang="es-ES" altLang="es-AR" sz="1800">
              <a:effectLst>
                <a:outerShdw blurRad="38100" dist="38100" dir="2700000" algn="tl">
                  <a:srgbClr val="C0C0C0"/>
                </a:outerShdw>
              </a:effectLst>
            </a:endParaRPr>
          </a:p>
          <a:p>
            <a:pPr algn="just" eaLnBrk="0" hangingPunct="0">
              <a:lnSpc>
                <a:spcPct val="90000"/>
              </a:lnSpc>
              <a:spcBef>
                <a:spcPct val="30000"/>
              </a:spcBef>
              <a:buClr>
                <a:schemeClr val="tx1"/>
              </a:buClr>
              <a:buSzPct val="55000"/>
              <a:buFont typeface="Wingdings" panose="05000000000000000000" pitchFamily="2" charset="2"/>
              <a:buChar char="Ø"/>
            </a:pPr>
            <a:r>
              <a:rPr lang="es-ES" altLang="es-AR" sz="1200"/>
              <a:t>Denitrificación:</a:t>
            </a:r>
            <a:r>
              <a:rPr lang="es-ES" altLang="es-AR" sz="1200" b="0"/>
              <a:t> eliminación de los compuestos de nitrógeno que desactivan en forma permanente los sitios activos del catalizador de Penex.</a:t>
            </a:r>
          </a:p>
          <a:p>
            <a:pPr algn="just" eaLnBrk="0" hangingPunct="0">
              <a:lnSpc>
                <a:spcPct val="90000"/>
              </a:lnSpc>
              <a:spcBef>
                <a:spcPct val="30000"/>
              </a:spcBef>
              <a:buClr>
                <a:schemeClr val="tx1"/>
              </a:buClr>
              <a:buSzPct val="55000"/>
              <a:buFont typeface="Wingdings" panose="05000000000000000000" pitchFamily="2" charset="2"/>
              <a:buNone/>
            </a:pPr>
            <a:endParaRPr lang="es-ES"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r>
              <a:rPr lang="es-AR" altLang="es-AR" sz="1200" b="0"/>
              <a:t>Pirrol</a:t>
            </a:r>
          </a:p>
          <a:p>
            <a:pPr lvl="1" algn="just" eaLnBrk="0" hangingPunct="0">
              <a:lnSpc>
                <a:spcPct val="90000"/>
              </a:lnSpc>
              <a:spcBef>
                <a:spcPct val="30000"/>
              </a:spcBef>
              <a:buClr>
                <a:schemeClr val="tx1"/>
              </a:buClr>
              <a:buSzPct val="55000"/>
              <a:buFont typeface="Wingdings" panose="05000000000000000000" pitchFamily="2" charset="2"/>
              <a:buNone/>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None/>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r>
              <a:rPr lang="es-AR" altLang="es-AR" sz="1200" b="0"/>
              <a:t>Metilamina</a:t>
            </a:r>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None/>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AR" altLang="es-AR" sz="1200" b="0"/>
          </a:p>
          <a:p>
            <a:pPr lvl="1" algn="just" eaLnBrk="0" hangingPunct="0">
              <a:lnSpc>
                <a:spcPct val="90000"/>
              </a:lnSpc>
              <a:spcBef>
                <a:spcPct val="30000"/>
              </a:spcBef>
              <a:buClr>
                <a:schemeClr val="tx1"/>
              </a:buClr>
              <a:buSzPct val="55000"/>
              <a:buFont typeface="Wingdings" panose="05000000000000000000" pitchFamily="2" charset="2"/>
              <a:buChar char="ü"/>
            </a:pPr>
            <a:endParaRPr lang="es-ES" altLang="es-AR" sz="1200" b="0"/>
          </a:p>
        </p:txBody>
      </p:sp>
      <p:graphicFrame>
        <p:nvGraphicFramePr>
          <p:cNvPr id="219144" name="Object 8">
            <a:extLst>
              <a:ext uri="{FF2B5EF4-FFF2-40B4-BE49-F238E27FC236}">
                <a16:creationId xmlns:a16="http://schemas.microsoft.com/office/drawing/2014/main" id="{B201014E-C47B-4F74-B59F-48C484A9E25E}"/>
              </a:ext>
            </a:extLst>
          </p:cNvPr>
          <p:cNvGraphicFramePr>
            <a:graphicFrameLocks noChangeAspect="1"/>
          </p:cNvGraphicFramePr>
          <p:nvPr/>
        </p:nvGraphicFramePr>
        <p:xfrm>
          <a:off x="3242073" y="2395538"/>
          <a:ext cx="2464594" cy="1007269"/>
        </p:xfrm>
        <a:graphic>
          <a:graphicData uri="http://schemas.openxmlformats.org/presentationml/2006/ole">
            <mc:AlternateContent xmlns:mc="http://schemas.openxmlformats.org/markup-compatibility/2006">
              <mc:Choice xmlns:v="urn:schemas-microsoft-com:vml" Requires="v">
                <p:oleObj name="Equation" r:id="rId3" imgW="3289300" imgH="1346200" progId="Equation.3">
                  <p:embed/>
                </p:oleObj>
              </mc:Choice>
              <mc:Fallback>
                <p:oleObj name="Equation" r:id="rId3" imgW="3289300" imgH="1346200" progId="Equation.3">
                  <p:embed/>
                  <p:pic>
                    <p:nvPicPr>
                      <p:cNvPr id="219144" name="Object 8">
                        <a:extLst>
                          <a:ext uri="{FF2B5EF4-FFF2-40B4-BE49-F238E27FC236}">
                            <a16:creationId xmlns:a16="http://schemas.microsoft.com/office/drawing/2014/main" id="{B201014E-C47B-4F74-B59F-48C484A9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073" y="2395538"/>
                        <a:ext cx="2464594" cy="10072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9145" name="Object 9">
            <a:extLst>
              <a:ext uri="{FF2B5EF4-FFF2-40B4-BE49-F238E27FC236}">
                <a16:creationId xmlns:a16="http://schemas.microsoft.com/office/drawing/2014/main" id="{71A997D1-E9F0-4622-86FA-6EE8BF2077DA}"/>
              </a:ext>
            </a:extLst>
          </p:cNvPr>
          <p:cNvGraphicFramePr>
            <a:graphicFrameLocks noChangeAspect="1"/>
          </p:cNvGraphicFramePr>
          <p:nvPr/>
        </p:nvGraphicFramePr>
        <p:xfrm>
          <a:off x="3270648" y="3867150"/>
          <a:ext cx="1935956" cy="750094"/>
        </p:xfrm>
        <a:graphic>
          <a:graphicData uri="http://schemas.openxmlformats.org/presentationml/2006/ole">
            <mc:AlternateContent xmlns:mc="http://schemas.openxmlformats.org/markup-compatibility/2006">
              <mc:Choice xmlns:v="urn:schemas-microsoft-com:vml" Requires="v">
                <p:oleObj name="Equation" r:id="rId5" imgW="2578100" imgH="1003300" progId="Equation.3">
                  <p:embed/>
                </p:oleObj>
              </mc:Choice>
              <mc:Fallback>
                <p:oleObj name="Equation" r:id="rId5" imgW="2578100" imgH="1003300" progId="Equation.3">
                  <p:embed/>
                  <p:pic>
                    <p:nvPicPr>
                      <p:cNvPr id="219145" name="Object 9">
                        <a:extLst>
                          <a:ext uri="{FF2B5EF4-FFF2-40B4-BE49-F238E27FC236}">
                            <a16:creationId xmlns:a16="http://schemas.microsoft.com/office/drawing/2014/main" id="{71A997D1-E9F0-4622-86FA-6EE8BF207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648" y="3867150"/>
                        <a:ext cx="1935956" cy="7500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625822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4">
            <a:extLst>
              <a:ext uri="{FF2B5EF4-FFF2-40B4-BE49-F238E27FC236}">
                <a16:creationId xmlns:a16="http://schemas.microsoft.com/office/drawing/2014/main" id="{03E512FE-AFCC-44E7-AE29-183FC720E810}"/>
              </a:ext>
            </a:extLst>
          </p:cNvPr>
          <p:cNvSpPr>
            <a:spLocks noGrp="1" noChangeArrowheads="1"/>
          </p:cNvSpPr>
          <p:nvPr>
            <p:ph type="sldNum" sz="quarter" idx="4"/>
          </p:nvPr>
        </p:nvSpPr>
        <p:spPr>
          <a:ln/>
        </p:spPr>
        <p:txBody>
          <a:bodyPr/>
          <a:lstStyle/>
          <a:p>
            <a:fld id="{FDDAE90B-3E41-4183-83AE-1F09541A1F0B}" type="slidenum">
              <a:rPr lang="es-ES" altLang="es-AR"/>
              <a:pPr/>
              <a:t>74</a:t>
            </a:fld>
            <a:endParaRPr lang="es-ES" altLang="es-AR"/>
          </a:p>
        </p:txBody>
      </p:sp>
      <p:sp>
        <p:nvSpPr>
          <p:cNvPr id="2" name="Marcador de texto 1">
            <a:extLst>
              <a:ext uri="{FF2B5EF4-FFF2-40B4-BE49-F238E27FC236}">
                <a16:creationId xmlns:a16="http://schemas.microsoft.com/office/drawing/2014/main" id="{33E56E2E-D4C9-4324-8C6D-2B8B8912BEEC}"/>
              </a:ext>
            </a:extLst>
          </p:cNvPr>
          <p:cNvSpPr>
            <a:spLocks noGrp="1"/>
          </p:cNvSpPr>
          <p:nvPr>
            <p:ph type="body" sz="quarter" idx="56"/>
          </p:nvPr>
        </p:nvSpPr>
        <p:spPr/>
        <p:txBody>
          <a:bodyPr/>
          <a:lstStyle/>
          <a:p>
            <a:r>
              <a:rPr lang="es-AR" dirty="0"/>
              <a:t>ISOMERIZACIÓN</a:t>
            </a:r>
          </a:p>
        </p:txBody>
      </p:sp>
      <p:sp>
        <p:nvSpPr>
          <p:cNvPr id="217092" name="Rectangle 4">
            <a:extLst>
              <a:ext uri="{FF2B5EF4-FFF2-40B4-BE49-F238E27FC236}">
                <a16:creationId xmlns:a16="http://schemas.microsoft.com/office/drawing/2014/main" id="{E104925E-0D60-45DA-A587-25F9D748FD44}"/>
              </a:ext>
            </a:extLst>
          </p:cNvPr>
          <p:cNvSpPr>
            <a:spLocks noChangeArrowheads="1"/>
          </p:cNvSpPr>
          <p:nvPr/>
        </p:nvSpPr>
        <p:spPr bwMode="auto">
          <a:xfrm>
            <a:off x="1469232" y="1110854"/>
            <a:ext cx="338375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80975" indent="-180975" eaLnBrk="0" hangingPunct="0">
              <a:defRPr sz="2400" u="sng">
                <a:solidFill>
                  <a:schemeClr val="tx1"/>
                </a:solidFill>
                <a:latin typeface="Times New Roman" panose="02020603050405020304" pitchFamily="18" charset="0"/>
              </a:defRPr>
            </a:lvl1pPr>
            <a:lvl2pPr marL="638175" indent="-180975"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r>
              <a:rPr lang="es-ES" altLang="es-AR" sz="1200" u="none">
                <a:solidFill>
                  <a:srgbClr val="003580"/>
                </a:solidFill>
                <a:latin typeface="Arial" panose="020B0604020202020204" pitchFamily="34" charset="0"/>
                <a:ea typeface="ヒラギノ角ゴ Pro W3" pitchFamily="52" charset="-128"/>
              </a:rPr>
              <a:t>Reacciones Principales</a:t>
            </a:r>
            <a:endParaRPr lang="es-AR" altLang="es-AR" sz="1200" u="none">
              <a:solidFill>
                <a:srgbClr val="003580"/>
              </a:solidFill>
              <a:latin typeface="Arial" panose="020B0604020202020204" pitchFamily="34" charset="0"/>
              <a:ea typeface="ヒラギノ角ゴ Pro W3" pitchFamily="52" charset="-128"/>
            </a:endParaRPr>
          </a:p>
        </p:txBody>
      </p:sp>
      <p:sp>
        <p:nvSpPr>
          <p:cNvPr id="217093" name="Rectangle 5">
            <a:extLst>
              <a:ext uri="{FF2B5EF4-FFF2-40B4-BE49-F238E27FC236}">
                <a16:creationId xmlns:a16="http://schemas.microsoft.com/office/drawing/2014/main" id="{3A76F070-590E-4B64-B54B-052D91B0EDB0}"/>
              </a:ext>
            </a:extLst>
          </p:cNvPr>
          <p:cNvSpPr>
            <a:spLocks noChangeArrowheads="1"/>
          </p:cNvSpPr>
          <p:nvPr/>
        </p:nvSpPr>
        <p:spPr bwMode="auto">
          <a:xfrm>
            <a:off x="1393032" y="1333501"/>
            <a:ext cx="6379369" cy="350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just" eaLnBrk="0" hangingPunct="0">
              <a:lnSpc>
                <a:spcPct val="90000"/>
              </a:lnSpc>
              <a:spcBef>
                <a:spcPct val="30000"/>
              </a:spcBef>
            </a:pPr>
            <a:endParaRPr lang="es-ES" altLang="es-AR" sz="1800">
              <a:effectLst>
                <a:outerShdw blurRad="38100" dist="38100" dir="2700000" algn="tl">
                  <a:srgbClr val="C0C0C0"/>
                </a:outerShdw>
              </a:effectLst>
            </a:endParaRPr>
          </a:p>
          <a:p>
            <a:pPr algn="just" eaLnBrk="0" hangingPunct="0">
              <a:lnSpc>
                <a:spcPct val="90000"/>
              </a:lnSpc>
              <a:spcBef>
                <a:spcPct val="30000"/>
              </a:spcBef>
              <a:buClr>
                <a:schemeClr val="tx1"/>
              </a:buClr>
              <a:buSzPct val="55000"/>
              <a:buFont typeface="Wingdings" panose="05000000000000000000" pitchFamily="2" charset="2"/>
              <a:buChar char="Ø"/>
            </a:pPr>
            <a:r>
              <a:rPr lang="es-ES" altLang="es-AR" sz="1800" b="0"/>
              <a:t> </a:t>
            </a:r>
            <a:r>
              <a:rPr lang="es-ES" altLang="es-AR" sz="1200"/>
              <a:t>Saturación de olefinas:</a:t>
            </a:r>
            <a:r>
              <a:rPr lang="es-ES" altLang="es-AR" sz="1200" b="0"/>
              <a:t> saturación de los compuestos olefínicos a parafinas. El calor liberado por la reacción de olefinas en el catalizador de Penex afecta la termodinámica de la reacción de isomerización</a:t>
            </a:r>
          </a:p>
          <a:p>
            <a:pPr algn="just" eaLnBrk="0" hangingPunct="0">
              <a:lnSpc>
                <a:spcPct val="90000"/>
              </a:lnSpc>
              <a:spcBef>
                <a:spcPct val="30000"/>
              </a:spcBef>
              <a:buClr>
                <a:schemeClr val="tx1"/>
              </a:buClr>
              <a:buSzPct val="55000"/>
              <a:buFont typeface="Wingdings" panose="05000000000000000000" pitchFamily="2" charset="2"/>
              <a:buChar char="Ø"/>
            </a:pPr>
            <a:endParaRPr lang="es-AR" altLang="es-AR" sz="1200" b="0"/>
          </a:p>
          <a:p>
            <a:pPr algn="just" eaLnBrk="0" hangingPunct="0">
              <a:lnSpc>
                <a:spcPct val="90000"/>
              </a:lnSpc>
              <a:spcBef>
                <a:spcPct val="30000"/>
              </a:spcBef>
              <a:buClr>
                <a:schemeClr val="tx1"/>
              </a:buClr>
              <a:buSzPct val="55000"/>
              <a:buFont typeface="Wingdings" panose="05000000000000000000" pitchFamily="2" charset="2"/>
              <a:buChar char="Ø"/>
            </a:pPr>
            <a:endParaRPr lang="es-AR" altLang="es-AR" sz="1200" b="0"/>
          </a:p>
          <a:p>
            <a:pPr algn="just" eaLnBrk="0" hangingPunct="0">
              <a:lnSpc>
                <a:spcPct val="90000"/>
              </a:lnSpc>
              <a:spcBef>
                <a:spcPct val="30000"/>
              </a:spcBef>
              <a:buClr>
                <a:schemeClr val="tx1"/>
              </a:buClr>
              <a:buSzPct val="55000"/>
              <a:buFont typeface="Wingdings" panose="05000000000000000000" pitchFamily="2" charset="2"/>
              <a:buChar char="Ø"/>
            </a:pPr>
            <a:endParaRPr lang="es-AR" altLang="es-AR" sz="1200" b="0"/>
          </a:p>
          <a:p>
            <a:pPr algn="just" eaLnBrk="0" hangingPunct="0">
              <a:lnSpc>
                <a:spcPct val="90000"/>
              </a:lnSpc>
              <a:spcBef>
                <a:spcPct val="30000"/>
              </a:spcBef>
              <a:buClr>
                <a:schemeClr val="tx1"/>
              </a:buClr>
              <a:buSzPct val="55000"/>
              <a:buFont typeface="Wingdings" panose="05000000000000000000" pitchFamily="2" charset="2"/>
              <a:buChar char="Ø"/>
            </a:pPr>
            <a:endParaRPr lang="es-AR" altLang="es-AR" sz="1200" b="0"/>
          </a:p>
          <a:p>
            <a:pPr algn="just" eaLnBrk="0" hangingPunct="0">
              <a:lnSpc>
                <a:spcPct val="90000"/>
              </a:lnSpc>
              <a:spcBef>
                <a:spcPct val="30000"/>
              </a:spcBef>
              <a:buClr>
                <a:schemeClr val="tx1"/>
              </a:buClr>
              <a:buSzPct val="55000"/>
              <a:buFont typeface="Wingdings" panose="05000000000000000000" pitchFamily="2" charset="2"/>
              <a:buNone/>
            </a:pPr>
            <a:endParaRPr lang="es-AR" altLang="es-AR" sz="1200" b="0"/>
          </a:p>
          <a:p>
            <a:pPr algn="just" eaLnBrk="0" hangingPunct="0">
              <a:lnSpc>
                <a:spcPct val="90000"/>
              </a:lnSpc>
              <a:spcBef>
                <a:spcPct val="30000"/>
              </a:spcBef>
              <a:buClr>
                <a:schemeClr val="tx1"/>
              </a:buClr>
              <a:buSzPct val="55000"/>
              <a:buFont typeface="Wingdings" panose="05000000000000000000" pitchFamily="2" charset="2"/>
              <a:buChar char="Ø"/>
            </a:pPr>
            <a:endParaRPr lang="es-ES" altLang="es-AR" sz="1200" b="0"/>
          </a:p>
          <a:p>
            <a:pPr algn="just" eaLnBrk="0" hangingPunct="0">
              <a:lnSpc>
                <a:spcPct val="90000"/>
              </a:lnSpc>
              <a:spcBef>
                <a:spcPct val="30000"/>
              </a:spcBef>
              <a:buClr>
                <a:schemeClr val="tx1"/>
              </a:buClr>
              <a:buSzPct val="55000"/>
              <a:buFont typeface="Wingdings" panose="05000000000000000000" pitchFamily="2" charset="2"/>
              <a:buChar char="Ø"/>
            </a:pPr>
            <a:r>
              <a:rPr lang="es-ES" altLang="es-AR" sz="1200"/>
              <a:t>Eliminación de Haluros:</a:t>
            </a:r>
            <a:r>
              <a:rPr lang="es-ES" altLang="es-AR" sz="1200" b="0"/>
              <a:t> los haluros orgánicos son descompuestos para convertirse en haluros de hidrógeno que son eliminados con el agua de lavado. Esta es una reacción mucho más lenta que la de desulfurización. </a:t>
            </a:r>
          </a:p>
          <a:p>
            <a:pPr algn="just" eaLnBrk="0" hangingPunct="0">
              <a:lnSpc>
                <a:spcPct val="90000"/>
              </a:lnSpc>
              <a:spcBef>
                <a:spcPct val="30000"/>
              </a:spcBef>
              <a:buClr>
                <a:schemeClr val="tx1"/>
              </a:buClr>
              <a:buSzPct val="55000"/>
              <a:buFont typeface="Wingdings" panose="05000000000000000000" pitchFamily="2" charset="2"/>
              <a:buChar char="Ø"/>
            </a:pPr>
            <a:endParaRPr lang="es-AR" altLang="es-AR" sz="1200" b="0"/>
          </a:p>
          <a:p>
            <a:pPr algn="just" eaLnBrk="0" hangingPunct="0">
              <a:lnSpc>
                <a:spcPct val="90000"/>
              </a:lnSpc>
              <a:spcBef>
                <a:spcPct val="30000"/>
              </a:spcBef>
              <a:buClr>
                <a:schemeClr val="tx1"/>
              </a:buClr>
              <a:buSzPct val="55000"/>
              <a:buFont typeface="Wingdings" panose="05000000000000000000" pitchFamily="2" charset="2"/>
              <a:buChar char="Ø"/>
            </a:pPr>
            <a:endParaRPr lang="es-AR" altLang="es-AR" sz="1200" b="0"/>
          </a:p>
          <a:p>
            <a:pPr algn="just" eaLnBrk="0" hangingPunct="0">
              <a:lnSpc>
                <a:spcPct val="90000"/>
              </a:lnSpc>
              <a:spcBef>
                <a:spcPct val="30000"/>
              </a:spcBef>
              <a:buClr>
                <a:schemeClr val="tx1"/>
              </a:buClr>
              <a:buSzPct val="55000"/>
              <a:buFont typeface="Wingdings" panose="05000000000000000000" pitchFamily="2" charset="2"/>
              <a:buNone/>
            </a:pPr>
            <a:endParaRPr lang="es-ES" altLang="es-AR" sz="1200" b="0"/>
          </a:p>
        </p:txBody>
      </p:sp>
      <p:sp>
        <p:nvSpPr>
          <p:cNvPr id="217095" name="Rectangle 7">
            <a:extLst>
              <a:ext uri="{FF2B5EF4-FFF2-40B4-BE49-F238E27FC236}">
                <a16:creationId xmlns:a16="http://schemas.microsoft.com/office/drawing/2014/main" id="{99F779A0-E184-4FAD-A435-3EA48D80E1BC}"/>
              </a:ext>
            </a:extLst>
          </p:cNvPr>
          <p:cNvSpPr>
            <a:spLocks noChangeArrowheads="1"/>
          </p:cNvSpPr>
          <p:nvPr/>
        </p:nvSpPr>
        <p:spPr bwMode="auto">
          <a:xfrm>
            <a:off x="1143000" y="193238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AR" sz="1200"/>
          </a:p>
        </p:txBody>
      </p:sp>
      <p:graphicFrame>
        <p:nvGraphicFramePr>
          <p:cNvPr id="217097" name="Object 9">
            <a:extLst>
              <a:ext uri="{FF2B5EF4-FFF2-40B4-BE49-F238E27FC236}">
                <a16:creationId xmlns:a16="http://schemas.microsoft.com/office/drawing/2014/main" id="{B6420C04-2C0E-447D-AA2D-205D410FB136}"/>
              </a:ext>
            </a:extLst>
          </p:cNvPr>
          <p:cNvGraphicFramePr>
            <a:graphicFrameLocks noChangeAspect="1"/>
          </p:cNvGraphicFramePr>
          <p:nvPr/>
        </p:nvGraphicFramePr>
        <p:xfrm>
          <a:off x="2933700" y="2286001"/>
          <a:ext cx="3200400" cy="221456"/>
        </p:xfrm>
        <a:graphic>
          <a:graphicData uri="http://schemas.openxmlformats.org/presentationml/2006/ole">
            <mc:AlternateContent xmlns:mc="http://schemas.openxmlformats.org/markup-compatibility/2006">
              <mc:Choice xmlns:v="urn:schemas-microsoft-com:vml" Requires="v">
                <p:oleObj name="Equation" r:id="rId3" imgW="4267200" imgH="292100" progId="Equation.3">
                  <p:embed/>
                </p:oleObj>
              </mc:Choice>
              <mc:Fallback>
                <p:oleObj name="Equation" r:id="rId3" imgW="4267200" imgH="292100" progId="Equation.3">
                  <p:embed/>
                  <p:pic>
                    <p:nvPicPr>
                      <p:cNvPr id="217097" name="Object 9">
                        <a:extLst>
                          <a:ext uri="{FF2B5EF4-FFF2-40B4-BE49-F238E27FC236}">
                            <a16:creationId xmlns:a16="http://schemas.microsoft.com/office/drawing/2014/main" id="{B6420C04-2C0E-447D-AA2D-205D410FB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700" y="2286001"/>
                        <a:ext cx="3200400" cy="2214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7096" name="Object 8">
            <a:extLst>
              <a:ext uri="{FF2B5EF4-FFF2-40B4-BE49-F238E27FC236}">
                <a16:creationId xmlns:a16="http://schemas.microsoft.com/office/drawing/2014/main" id="{6A6FB833-0ADD-43FD-9089-376C61D7A23E}"/>
              </a:ext>
            </a:extLst>
          </p:cNvPr>
          <p:cNvGraphicFramePr>
            <a:graphicFrameLocks noChangeAspect="1"/>
          </p:cNvGraphicFramePr>
          <p:nvPr/>
        </p:nvGraphicFramePr>
        <p:xfrm>
          <a:off x="3086101" y="2564607"/>
          <a:ext cx="1250156" cy="978694"/>
        </p:xfrm>
        <a:graphic>
          <a:graphicData uri="http://schemas.openxmlformats.org/presentationml/2006/ole">
            <mc:AlternateContent xmlns:mc="http://schemas.openxmlformats.org/markup-compatibility/2006">
              <mc:Choice xmlns:v="urn:schemas-microsoft-com:vml" Requires="v">
                <p:oleObj name="Equation" r:id="rId5" imgW="1663700" imgH="1308100" progId="Equation.3">
                  <p:embed/>
                </p:oleObj>
              </mc:Choice>
              <mc:Fallback>
                <p:oleObj name="Equation" r:id="rId5" imgW="1663700" imgH="1308100" progId="Equation.3">
                  <p:embed/>
                  <p:pic>
                    <p:nvPicPr>
                      <p:cNvPr id="217096" name="Object 8">
                        <a:extLst>
                          <a:ext uri="{FF2B5EF4-FFF2-40B4-BE49-F238E27FC236}">
                            <a16:creationId xmlns:a16="http://schemas.microsoft.com/office/drawing/2014/main" id="{6A6FB833-0ADD-43FD-9089-376C61D7A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101" y="2564607"/>
                        <a:ext cx="1250156" cy="9786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7098" name="Rectangle 10">
            <a:extLst>
              <a:ext uri="{FF2B5EF4-FFF2-40B4-BE49-F238E27FC236}">
                <a16:creationId xmlns:a16="http://schemas.microsoft.com/office/drawing/2014/main" id="{D3B64820-17FA-4581-84D8-D6A05CD9E706}"/>
              </a:ext>
            </a:extLst>
          </p:cNvPr>
          <p:cNvSpPr>
            <a:spLocks noChangeArrowheads="1"/>
          </p:cNvSpPr>
          <p:nvPr/>
        </p:nvSpPr>
        <p:spPr bwMode="auto">
          <a:xfrm>
            <a:off x="1143000" y="19716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AR" sz="1200"/>
          </a:p>
        </p:txBody>
      </p:sp>
      <p:sp>
        <p:nvSpPr>
          <p:cNvPr id="217101" name="Rectangle 13">
            <a:extLst>
              <a:ext uri="{FF2B5EF4-FFF2-40B4-BE49-F238E27FC236}">
                <a16:creationId xmlns:a16="http://schemas.microsoft.com/office/drawing/2014/main" id="{6997A63A-3BFC-4E35-983F-132A7F46AF1D}"/>
              </a:ext>
            </a:extLst>
          </p:cNvPr>
          <p:cNvSpPr>
            <a:spLocks noChangeArrowheads="1"/>
          </p:cNvSpPr>
          <p:nvPr/>
        </p:nvSpPr>
        <p:spPr bwMode="auto">
          <a:xfrm>
            <a:off x="114300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AR" sz="1200"/>
          </a:p>
        </p:txBody>
      </p:sp>
      <p:graphicFrame>
        <p:nvGraphicFramePr>
          <p:cNvPr id="217100" name="Object 12">
            <a:extLst>
              <a:ext uri="{FF2B5EF4-FFF2-40B4-BE49-F238E27FC236}">
                <a16:creationId xmlns:a16="http://schemas.microsoft.com/office/drawing/2014/main" id="{45E7809B-4312-4D39-9865-DEB7DD5D2A50}"/>
              </a:ext>
            </a:extLst>
          </p:cNvPr>
          <p:cNvGraphicFramePr>
            <a:graphicFrameLocks noChangeAspect="1"/>
          </p:cNvGraphicFramePr>
          <p:nvPr/>
        </p:nvGraphicFramePr>
        <p:xfrm>
          <a:off x="2667000" y="4400551"/>
          <a:ext cx="3836194" cy="221456"/>
        </p:xfrm>
        <a:graphic>
          <a:graphicData uri="http://schemas.openxmlformats.org/presentationml/2006/ole">
            <mc:AlternateContent xmlns:mc="http://schemas.openxmlformats.org/markup-compatibility/2006">
              <mc:Choice xmlns:v="urn:schemas-microsoft-com:vml" Requires="v">
                <p:oleObj name="Equation" r:id="rId7" imgW="5118100" imgH="292100" progId="Equation.3">
                  <p:embed/>
                </p:oleObj>
              </mc:Choice>
              <mc:Fallback>
                <p:oleObj name="Equation" r:id="rId7" imgW="5118100" imgH="292100" progId="Equation.3">
                  <p:embed/>
                  <p:pic>
                    <p:nvPicPr>
                      <p:cNvPr id="217100" name="Object 12">
                        <a:extLst>
                          <a:ext uri="{FF2B5EF4-FFF2-40B4-BE49-F238E27FC236}">
                            <a16:creationId xmlns:a16="http://schemas.microsoft.com/office/drawing/2014/main" id="{45E7809B-4312-4D39-9865-DEB7DD5D2A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4400551"/>
                        <a:ext cx="3836194" cy="2214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650104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4">
            <a:extLst>
              <a:ext uri="{FF2B5EF4-FFF2-40B4-BE49-F238E27FC236}">
                <a16:creationId xmlns:a16="http://schemas.microsoft.com/office/drawing/2014/main" id="{9994A174-A3FE-4B2E-AB72-757A644BA247}"/>
              </a:ext>
            </a:extLst>
          </p:cNvPr>
          <p:cNvSpPr>
            <a:spLocks noGrp="1" noChangeArrowheads="1"/>
          </p:cNvSpPr>
          <p:nvPr>
            <p:ph type="sldNum" sz="quarter" idx="4"/>
          </p:nvPr>
        </p:nvSpPr>
        <p:spPr>
          <a:ln/>
        </p:spPr>
        <p:txBody>
          <a:bodyPr/>
          <a:lstStyle/>
          <a:p>
            <a:fld id="{FD4A7328-1088-4172-92D7-70B3316D45A0}" type="slidenum">
              <a:rPr lang="es-ES" altLang="es-AR"/>
              <a:pPr/>
              <a:t>75</a:t>
            </a:fld>
            <a:endParaRPr lang="es-ES" altLang="es-AR"/>
          </a:p>
        </p:txBody>
      </p:sp>
      <p:sp>
        <p:nvSpPr>
          <p:cNvPr id="2" name="Marcador de texto 1">
            <a:extLst>
              <a:ext uri="{FF2B5EF4-FFF2-40B4-BE49-F238E27FC236}">
                <a16:creationId xmlns:a16="http://schemas.microsoft.com/office/drawing/2014/main" id="{E55F17C2-8C12-4B63-BF7B-E897C28DEF7A}"/>
              </a:ext>
            </a:extLst>
          </p:cNvPr>
          <p:cNvSpPr>
            <a:spLocks noGrp="1"/>
          </p:cNvSpPr>
          <p:nvPr>
            <p:ph type="body" sz="quarter" idx="56"/>
          </p:nvPr>
        </p:nvSpPr>
        <p:spPr/>
        <p:txBody>
          <a:bodyPr/>
          <a:lstStyle/>
          <a:p>
            <a:r>
              <a:rPr lang="es-AR" dirty="0"/>
              <a:t>ISOMERIZACIÓN</a:t>
            </a:r>
          </a:p>
        </p:txBody>
      </p:sp>
      <p:sp>
        <p:nvSpPr>
          <p:cNvPr id="221188" name="Rectangle 4">
            <a:extLst>
              <a:ext uri="{FF2B5EF4-FFF2-40B4-BE49-F238E27FC236}">
                <a16:creationId xmlns:a16="http://schemas.microsoft.com/office/drawing/2014/main" id="{DD07FA00-B751-4A94-9C27-F9E5AEF3F505}"/>
              </a:ext>
            </a:extLst>
          </p:cNvPr>
          <p:cNvSpPr>
            <a:spLocks noChangeArrowheads="1"/>
          </p:cNvSpPr>
          <p:nvPr/>
        </p:nvSpPr>
        <p:spPr bwMode="auto">
          <a:xfrm>
            <a:off x="1469232" y="1110854"/>
            <a:ext cx="338375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80975" indent="-180975" eaLnBrk="0" hangingPunct="0">
              <a:defRPr sz="2400" u="sng">
                <a:solidFill>
                  <a:schemeClr val="tx1"/>
                </a:solidFill>
                <a:latin typeface="Times New Roman" panose="02020603050405020304" pitchFamily="18" charset="0"/>
              </a:defRPr>
            </a:lvl1pPr>
            <a:lvl2pPr marL="638175" indent="-180975"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r>
              <a:rPr lang="es-ES" altLang="es-AR" sz="1200" u="none">
                <a:solidFill>
                  <a:srgbClr val="003580"/>
                </a:solidFill>
                <a:latin typeface="Arial" panose="020B0604020202020204" pitchFamily="34" charset="0"/>
                <a:ea typeface="ヒラギノ角ゴ Pro W3" pitchFamily="52" charset="-128"/>
              </a:rPr>
              <a:t>Reacciones Principales</a:t>
            </a:r>
            <a:endParaRPr lang="es-AR" altLang="es-AR" sz="1200" u="none">
              <a:solidFill>
                <a:srgbClr val="003580"/>
              </a:solidFill>
              <a:latin typeface="Arial" panose="020B0604020202020204" pitchFamily="34" charset="0"/>
              <a:ea typeface="ヒラギノ角ゴ Pro W3" pitchFamily="52" charset="-128"/>
            </a:endParaRPr>
          </a:p>
        </p:txBody>
      </p:sp>
      <p:sp>
        <p:nvSpPr>
          <p:cNvPr id="221189" name="Rectangle 5">
            <a:extLst>
              <a:ext uri="{FF2B5EF4-FFF2-40B4-BE49-F238E27FC236}">
                <a16:creationId xmlns:a16="http://schemas.microsoft.com/office/drawing/2014/main" id="{A9C9C0BC-7349-40A5-9F1C-6A7C41CD063B}"/>
              </a:ext>
            </a:extLst>
          </p:cNvPr>
          <p:cNvSpPr>
            <a:spLocks noChangeArrowheads="1"/>
          </p:cNvSpPr>
          <p:nvPr/>
        </p:nvSpPr>
        <p:spPr bwMode="auto">
          <a:xfrm>
            <a:off x="1393032" y="1333501"/>
            <a:ext cx="6379369" cy="306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just" eaLnBrk="0" hangingPunct="0">
              <a:lnSpc>
                <a:spcPct val="90000"/>
              </a:lnSpc>
              <a:spcBef>
                <a:spcPct val="30000"/>
              </a:spcBef>
            </a:pPr>
            <a:endParaRPr lang="es-ES" altLang="es-AR" sz="1800">
              <a:effectLst>
                <a:outerShdw blurRad="38100" dist="38100" dir="2700000" algn="tl">
                  <a:srgbClr val="C0C0C0"/>
                </a:outerShdw>
              </a:effectLst>
            </a:endParaRPr>
          </a:p>
          <a:p>
            <a:pPr algn="just" eaLnBrk="0" hangingPunct="0">
              <a:lnSpc>
                <a:spcPct val="90000"/>
              </a:lnSpc>
              <a:spcBef>
                <a:spcPct val="30000"/>
              </a:spcBef>
              <a:buClr>
                <a:schemeClr val="tx1"/>
              </a:buClr>
              <a:buSzPct val="55000"/>
              <a:buFont typeface="Wingdings" panose="05000000000000000000" pitchFamily="2" charset="2"/>
              <a:buChar char="Ø"/>
            </a:pPr>
            <a:r>
              <a:rPr lang="es-ES" altLang="es-AR" sz="1200"/>
              <a:t>Eliminación de oxigenados:</a:t>
            </a:r>
            <a:r>
              <a:rPr lang="es-ES" altLang="es-AR" sz="1200" b="0"/>
              <a:t> eliminación de los compuestos metálicos que reaccionan con los sitios ácidos del catalizador de Penex desactivándolo en forma permanente</a:t>
            </a:r>
          </a:p>
          <a:p>
            <a:pPr algn="just" eaLnBrk="0" hangingPunct="0">
              <a:lnSpc>
                <a:spcPct val="90000"/>
              </a:lnSpc>
              <a:spcBef>
                <a:spcPct val="30000"/>
              </a:spcBef>
              <a:buClr>
                <a:schemeClr val="tx1"/>
              </a:buClr>
              <a:buSzPct val="55000"/>
              <a:buFont typeface="Wingdings" panose="05000000000000000000" pitchFamily="2" charset="2"/>
              <a:buNone/>
            </a:pPr>
            <a:endParaRPr lang="es-AR" altLang="es-AR" sz="1200"/>
          </a:p>
          <a:p>
            <a:pPr algn="just" eaLnBrk="0" hangingPunct="0">
              <a:lnSpc>
                <a:spcPct val="90000"/>
              </a:lnSpc>
              <a:spcBef>
                <a:spcPct val="30000"/>
              </a:spcBef>
              <a:buClr>
                <a:schemeClr val="tx1"/>
              </a:buClr>
              <a:buSzPct val="55000"/>
              <a:buFont typeface="Wingdings" panose="05000000000000000000" pitchFamily="2" charset="2"/>
              <a:buNone/>
            </a:pPr>
            <a:endParaRPr lang="es-AR" altLang="es-AR" sz="1200"/>
          </a:p>
          <a:p>
            <a:pPr algn="just" eaLnBrk="0" hangingPunct="0">
              <a:lnSpc>
                <a:spcPct val="90000"/>
              </a:lnSpc>
              <a:spcBef>
                <a:spcPct val="30000"/>
              </a:spcBef>
              <a:buClr>
                <a:schemeClr val="tx1"/>
              </a:buClr>
              <a:buSzPct val="55000"/>
              <a:buFont typeface="Wingdings" panose="05000000000000000000" pitchFamily="2" charset="2"/>
              <a:buNone/>
            </a:pPr>
            <a:endParaRPr lang="es-AR" altLang="es-AR" sz="1200"/>
          </a:p>
          <a:p>
            <a:pPr algn="just" eaLnBrk="0" hangingPunct="0">
              <a:lnSpc>
                <a:spcPct val="90000"/>
              </a:lnSpc>
              <a:spcBef>
                <a:spcPct val="30000"/>
              </a:spcBef>
              <a:buClr>
                <a:schemeClr val="tx1"/>
              </a:buClr>
              <a:buSzPct val="55000"/>
              <a:buFont typeface="Wingdings" panose="05000000000000000000" pitchFamily="2" charset="2"/>
              <a:buNone/>
            </a:pPr>
            <a:endParaRPr lang="es-AR" altLang="es-AR" sz="1200"/>
          </a:p>
          <a:p>
            <a:pPr algn="just" eaLnBrk="0" hangingPunct="0">
              <a:lnSpc>
                <a:spcPct val="90000"/>
              </a:lnSpc>
              <a:spcBef>
                <a:spcPct val="30000"/>
              </a:spcBef>
              <a:buClr>
                <a:schemeClr val="tx1"/>
              </a:buClr>
              <a:buSzPct val="55000"/>
              <a:buFont typeface="Wingdings" panose="05000000000000000000" pitchFamily="2" charset="2"/>
              <a:buNone/>
            </a:pPr>
            <a:endParaRPr lang="es-AR" altLang="es-AR" sz="1200"/>
          </a:p>
          <a:p>
            <a:pPr algn="just" eaLnBrk="0" hangingPunct="0">
              <a:lnSpc>
                <a:spcPct val="90000"/>
              </a:lnSpc>
              <a:spcBef>
                <a:spcPct val="30000"/>
              </a:spcBef>
              <a:buClr>
                <a:schemeClr val="tx1"/>
              </a:buClr>
              <a:buSzPct val="55000"/>
              <a:buFont typeface="Wingdings" panose="05000000000000000000" pitchFamily="2" charset="2"/>
              <a:buNone/>
            </a:pPr>
            <a:endParaRPr lang="es-AR" altLang="es-AR" sz="1200"/>
          </a:p>
          <a:p>
            <a:pPr algn="just" eaLnBrk="0" hangingPunct="0">
              <a:lnSpc>
                <a:spcPct val="90000"/>
              </a:lnSpc>
              <a:spcBef>
                <a:spcPct val="30000"/>
              </a:spcBef>
              <a:buClr>
                <a:schemeClr val="tx1"/>
              </a:buClr>
              <a:buSzPct val="55000"/>
              <a:buFont typeface="Wingdings" panose="05000000000000000000" pitchFamily="2" charset="2"/>
              <a:buNone/>
            </a:pPr>
            <a:endParaRPr lang="es-AR" altLang="es-AR" sz="1200"/>
          </a:p>
          <a:p>
            <a:pPr algn="just" eaLnBrk="0" hangingPunct="0">
              <a:lnSpc>
                <a:spcPct val="90000"/>
              </a:lnSpc>
              <a:spcBef>
                <a:spcPct val="30000"/>
              </a:spcBef>
              <a:buClr>
                <a:schemeClr val="tx1"/>
              </a:buClr>
              <a:buSzPct val="55000"/>
              <a:buFont typeface="Wingdings" panose="05000000000000000000" pitchFamily="2" charset="2"/>
              <a:buNone/>
            </a:pPr>
            <a:endParaRPr lang="es-ES" altLang="es-AR" sz="1200"/>
          </a:p>
          <a:p>
            <a:pPr algn="just" eaLnBrk="0" hangingPunct="0">
              <a:lnSpc>
                <a:spcPct val="90000"/>
              </a:lnSpc>
              <a:spcBef>
                <a:spcPct val="30000"/>
              </a:spcBef>
              <a:buClr>
                <a:schemeClr val="tx1"/>
              </a:buClr>
              <a:buSzPct val="55000"/>
              <a:buFont typeface="Wingdings" panose="05000000000000000000" pitchFamily="2" charset="2"/>
              <a:buChar char="Ø"/>
            </a:pPr>
            <a:r>
              <a:rPr lang="es-ES" altLang="es-AR" sz="1200"/>
              <a:t>Demetalización:</a:t>
            </a:r>
            <a:r>
              <a:rPr lang="es-ES" altLang="es-AR" sz="1200" b="0"/>
              <a:t> eliminación de los compuestos metálicos que se depositan sobre los sitios activos del catalizador de Penex desactivándolo en forma permanente </a:t>
            </a:r>
          </a:p>
          <a:p>
            <a:pPr algn="just" eaLnBrk="0" hangingPunct="0">
              <a:lnSpc>
                <a:spcPct val="90000"/>
              </a:lnSpc>
              <a:spcBef>
                <a:spcPct val="30000"/>
              </a:spcBef>
              <a:buClr>
                <a:schemeClr val="tx1"/>
              </a:buClr>
              <a:buSzPct val="55000"/>
              <a:buFont typeface="Wingdings" panose="05000000000000000000" pitchFamily="2" charset="2"/>
              <a:buNone/>
            </a:pPr>
            <a:endParaRPr lang="es-ES" altLang="es-AR" sz="1200" b="0"/>
          </a:p>
        </p:txBody>
      </p:sp>
      <p:sp>
        <p:nvSpPr>
          <p:cNvPr id="221190" name="Rectangle 6">
            <a:extLst>
              <a:ext uri="{FF2B5EF4-FFF2-40B4-BE49-F238E27FC236}">
                <a16:creationId xmlns:a16="http://schemas.microsoft.com/office/drawing/2014/main" id="{FE1C3FAF-3A2D-4095-8B85-A543950FC173}"/>
              </a:ext>
            </a:extLst>
          </p:cNvPr>
          <p:cNvSpPr>
            <a:spLocks noChangeArrowheads="1"/>
          </p:cNvSpPr>
          <p:nvPr/>
        </p:nvSpPr>
        <p:spPr bwMode="auto">
          <a:xfrm>
            <a:off x="1143000" y="193238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AR" sz="1200"/>
          </a:p>
        </p:txBody>
      </p:sp>
      <p:graphicFrame>
        <p:nvGraphicFramePr>
          <p:cNvPr id="221191" name="Object 7">
            <a:extLst>
              <a:ext uri="{FF2B5EF4-FFF2-40B4-BE49-F238E27FC236}">
                <a16:creationId xmlns:a16="http://schemas.microsoft.com/office/drawing/2014/main" id="{CA53E2EB-2D4D-4535-B86A-BC1451D5E038}"/>
              </a:ext>
            </a:extLst>
          </p:cNvPr>
          <p:cNvGraphicFramePr>
            <a:graphicFrameLocks noChangeAspect="1"/>
          </p:cNvGraphicFramePr>
          <p:nvPr/>
        </p:nvGraphicFramePr>
        <p:xfrm>
          <a:off x="3352800" y="2218135"/>
          <a:ext cx="2143125" cy="1278731"/>
        </p:xfrm>
        <a:graphic>
          <a:graphicData uri="http://schemas.openxmlformats.org/presentationml/2006/ole">
            <mc:AlternateContent xmlns:mc="http://schemas.openxmlformats.org/markup-compatibility/2006">
              <mc:Choice xmlns:v="urn:schemas-microsoft-com:vml" Requires="v">
                <p:oleObj name="Equation" r:id="rId3" imgW="2857500" imgH="1701800" progId="Equation.3">
                  <p:embed/>
                </p:oleObj>
              </mc:Choice>
              <mc:Fallback>
                <p:oleObj name="Equation" r:id="rId3" imgW="2857500" imgH="1701800" progId="Equation.3">
                  <p:embed/>
                  <p:pic>
                    <p:nvPicPr>
                      <p:cNvPr id="221191" name="Object 7">
                        <a:extLst>
                          <a:ext uri="{FF2B5EF4-FFF2-40B4-BE49-F238E27FC236}">
                            <a16:creationId xmlns:a16="http://schemas.microsoft.com/office/drawing/2014/main" id="{CA53E2EB-2D4D-4535-B86A-BC1451D5E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218135"/>
                        <a:ext cx="2143125" cy="12787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1194" name="Rectangle 10">
            <a:extLst>
              <a:ext uri="{FF2B5EF4-FFF2-40B4-BE49-F238E27FC236}">
                <a16:creationId xmlns:a16="http://schemas.microsoft.com/office/drawing/2014/main" id="{9D42A398-4592-48B5-A1A7-DABAC181EA75}"/>
              </a:ext>
            </a:extLst>
          </p:cNvPr>
          <p:cNvSpPr>
            <a:spLocks noChangeArrowheads="1"/>
          </p:cNvSpPr>
          <p:nvPr/>
        </p:nvSpPr>
        <p:spPr bwMode="auto">
          <a:xfrm>
            <a:off x="1143000" y="19716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AR" sz="1200"/>
          </a:p>
        </p:txBody>
      </p:sp>
    </p:spTree>
    <p:extLst>
      <p:ext uri="{BB962C8B-B14F-4D97-AF65-F5344CB8AC3E}">
        <p14:creationId xmlns:p14="http://schemas.microsoft.com/office/powerpoint/2010/main" val="11219703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4">
            <a:extLst>
              <a:ext uri="{FF2B5EF4-FFF2-40B4-BE49-F238E27FC236}">
                <a16:creationId xmlns:a16="http://schemas.microsoft.com/office/drawing/2014/main" id="{5B2AE2A5-B6C8-49B4-95A4-CD0105B8E9E4}"/>
              </a:ext>
            </a:extLst>
          </p:cNvPr>
          <p:cNvSpPr>
            <a:spLocks noGrp="1" noChangeArrowheads="1"/>
          </p:cNvSpPr>
          <p:nvPr>
            <p:ph type="sldNum" sz="quarter" idx="4"/>
          </p:nvPr>
        </p:nvSpPr>
        <p:spPr>
          <a:ln/>
        </p:spPr>
        <p:txBody>
          <a:bodyPr/>
          <a:lstStyle/>
          <a:p>
            <a:fld id="{34B3325E-CFFC-4801-BB71-84CB2516B00F}" type="slidenum">
              <a:rPr lang="es-ES" altLang="es-AR"/>
              <a:pPr/>
              <a:t>76</a:t>
            </a:fld>
            <a:endParaRPr lang="es-ES" altLang="es-AR"/>
          </a:p>
        </p:txBody>
      </p:sp>
      <p:sp>
        <p:nvSpPr>
          <p:cNvPr id="2" name="Marcador de texto 1">
            <a:extLst>
              <a:ext uri="{FF2B5EF4-FFF2-40B4-BE49-F238E27FC236}">
                <a16:creationId xmlns:a16="http://schemas.microsoft.com/office/drawing/2014/main" id="{5CD03192-6A61-4B3C-894D-741CCD9C94CA}"/>
              </a:ext>
            </a:extLst>
          </p:cNvPr>
          <p:cNvSpPr>
            <a:spLocks noGrp="1"/>
          </p:cNvSpPr>
          <p:nvPr>
            <p:ph type="body" sz="quarter" idx="56"/>
          </p:nvPr>
        </p:nvSpPr>
        <p:spPr/>
        <p:txBody>
          <a:bodyPr/>
          <a:lstStyle/>
          <a:p>
            <a:r>
              <a:rPr lang="es-AR" dirty="0"/>
              <a:t>ISOMERIZACIÓN</a:t>
            </a:r>
          </a:p>
        </p:txBody>
      </p:sp>
      <p:sp>
        <p:nvSpPr>
          <p:cNvPr id="223236" name="Rectangle 4">
            <a:extLst>
              <a:ext uri="{FF2B5EF4-FFF2-40B4-BE49-F238E27FC236}">
                <a16:creationId xmlns:a16="http://schemas.microsoft.com/office/drawing/2014/main" id="{E613219C-BDB5-4D66-B300-F74B6F453E63}"/>
              </a:ext>
            </a:extLst>
          </p:cNvPr>
          <p:cNvSpPr>
            <a:spLocks noChangeArrowheads="1"/>
          </p:cNvSpPr>
          <p:nvPr/>
        </p:nvSpPr>
        <p:spPr bwMode="auto">
          <a:xfrm>
            <a:off x="1467397" y="1317353"/>
            <a:ext cx="338375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80975" indent="-180975" eaLnBrk="0" hangingPunct="0">
              <a:defRPr sz="2400" u="sng">
                <a:solidFill>
                  <a:schemeClr val="tx1"/>
                </a:solidFill>
                <a:latin typeface="Times New Roman" panose="02020603050405020304" pitchFamily="18" charset="0"/>
              </a:defRPr>
            </a:lvl1pPr>
            <a:lvl2pPr marL="638175" indent="-180975"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r>
              <a:rPr lang="es-ES" altLang="es-AR" sz="1200" u="none" dirty="0">
                <a:solidFill>
                  <a:srgbClr val="003580"/>
                </a:solidFill>
                <a:latin typeface="Arial" panose="020B0604020202020204" pitchFamily="34" charset="0"/>
                <a:ea typeface="ヒラギノ角ゴ Pro W3" pitchFamily="52" charset="-128"/>
              </a:rPr>
              <a:t>Relación de la velocidad de reacción</a:t>
            </a:r>
            <a:endParaRPr lang="es-AR" altLang="es-AR" sz="1200" u="none" dirty="0">
              <a:solidFill>
                <a:srgbClr val="003580"/>
              </a:solidFill>
              <a:latin typeface="Arial" panose="020B0604020202020204" pitchFamily="34" charset="0"/>
              <a:ea typeface="ヒラギノ角ゴ Pro W3" pitchFamily="52" charset="-128"/>
            </a:endParaRPr>
          </a:p>
        </p:txBody>
      </p:sp>
      <p:sp>
        <p:nvSpPr>
          <p:cNvPr id="223238" name="Rectangle 6">
            <a:extLst>
              <a:ext uri="{FF2B5EF4-FFF2-40B4-BE49-F238E27FC236}">
                <a16:creationId xmlns:a16="http://schemas.microsoft.com/office/drawing/2014/main" id="{9A10B583-8F22-4BD9-85F2-0E3D7B4E4225}"/>
              </a:ext>
            </a:extLst>
          </p:cNvPr>
          <p:cNvSpPr>
            <a:spLocks noChangeArrowheads="1"/>
          </p:cNvSpPr>
          <p:nvPr/>
        </p:nvSpPr>
        <p:spPr bwMode="auto">
          <a:xfrm>
            <a:off x="1143000" y="193238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AR" sz="1200"/>
          </a:p>
        </p:txBody>
      </p:sp>
      <p:sp>
        <p:nvSpPr>
          <p:cNvPr id="223240" name="Rectangle 8">
            <a:extLst>
              <a:ext uri="{FF2B5EF4-FFF2-40B4-BE49-F238E27FC236}">
                <a16:creationId xmlns:a16="http://schemas.microsoft.com/office/drawing/2014/main" id="{02F069C6-CD77-4648-88DD-2CDEB836FB02}"/>
              </a:ext>
            </a:extLst>
          </p:cNvPr>
          <p:cNvSpPr>
            <a:spLocks noChangeArrowheads="1"/>
          </p:cNvSpPr>
          <p:nvPr/>
        </p:nvSpPr>
        <p:spPr bwMode="auto">
          <a:xfrm>
            <a:off x="1143000" y="1971675"/>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AR" sz="1200"/>
          </a:p>
        </p:txBody>
      </p:sp>
      <p:sp>
        <p:nvSpPr>
          <p:cNvPr id="223241" name="Rectangle 9">
            <a:extLst>
              <a:ext uri="{FF2B5EF4-FFF2-40B4-BE49-F238E27FC236}">
                <a16:creationId xmlns:a16="http://schemas.microsoft.com/office/drawing/2014/main" id="{41748FA4-2925-4C88-B9C1-087AA8573516}"/>
              </a:ext>
            </a:extLst>
          </p:cNvPr>
          <p:cNvSpPr>
            <a:spLocks noChangeArrowheads="1"/>
          </p:cNvSpPr>
          <p:nvPr/>
        </p:nvSpPr>
        <p:spPr bwMode="auto">
          <a:xfrm>
            <a:off x="1402557" y="1409700"/>
            <a:ext cx="6331744" cy="119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just" eaLnBrk="0" hangingPunct="0">
              <a:lnSpc>
                <a:spcPct val="90000"/>
              </a:lnSpc>
              <a:spcBef>
                <a:spcPct val="30000"/>
              </a:spcBef>
            </a:pPr>
            <a:endParaRPr lang="es-ES" altLang="es-AR" sz="1800" dirty="0">
              <a:effectLst>
                <a:outerShdw blurRad="38100" dist="38100" dir="2700000" algn="tl">
                  <a:srgbClr val="C0C0C0"/>
                </a:outerShdw>
              </a:effectLst>
            </a:endParaRPr>
          </a:p>
          <a:p>
            <a:pPr algn="just" eaLnBrk="0" hangingPunct="0">
              <a:lnSpc>
                <a:spcPct val="90000"/>
              </a:lnSpc>
              <a:spcBef>
                <a:spcPct val="30000"/>
              </a:spcBef>
              <a:buFont typeface="Wingdings" panose="05000000000000000000" pitchFamily="2" charset="2"/>
              <a:buChar char="Ø"/>
            </a:pPr>
            <a:r>
              <a:rPr lang="es-ES" altLang="es-AR" sz="1200" b="0" dirty="0"/>
              <a:t>Eliminación de oxígeno :		1</a:t>
            </a:r>
          </a:p>
          <a:p>
            <a:pPr algn="just" eaLnBrk="0" hangingPunct="0">
              <a:lnSpc>
                <a:spcPct val="90000"/>
              </a:lnSpc>
              <a:spcBef>
                <a:spcPct val="30000"/>
              </a:spcBef>
              <a:buFont typeface="Wingdings" panose="05000000000000000000" pitchFamily="2" charset="2"/>
              <a:buChar char="Ø"/>
            </a:pPr>
            <a:r>
              <a:rPr lang="es-ES" altLang="es-AR" sz="1200" b="0" dirty="0" err="1"/>
              <a:t>Denitrogenación</a:t>
            </a:r>
            <a:r>
              <a:rPr lang="es-ES" altLang="es-AR" sz="1200" b="0" dirty="0"/>
              <a:t> :		1</a:t>
            </a:r>
          </a:p>
          <a:p>
            <a:pPr algn="just" eaLnBrk="0" hangingPunct="0">
              <a:lnSpc>
                <a:spcPct val="90000"/>
              </a:lnSpc>
              <a:spcBef>
                <a:spcPct val="30000"/>
              </a:spcBef>
              <a:buFont typeface="Wingdings" panose="05000000000000000000" pitchFamily="2" charset="2"/>
              <a:buChar char="Ø"/>
            </a:pPr>
            <a:r>
              <a:rPr lang="es-ES" altLang="es-AR" sz="1200" b="0" dirty="0"/>
              <a:t>Saturación de olefinas :		4</a:t>
            </a:r>
          </a:p>
          <a:p>
            <a:pPr algn="just" eaLnBrk="0" hangingPunct="0">
              <a:lnSpc>
                <a:spcPct val="90000"/>
              </a:lnSpc>
              <a:spcBef>
                <a:spcPct val="30000"/>
              </a:spcBef>
              <a:buFont typeface="Wingdings" panose="05000000000000000000" pitchFamily="2" charset="2"/>
              <a:buChar char="Ø"/>
            </a:pPr>
            <a:r>
              <a:rPr lang="es-ES" altLang="es-AR" sz="1200" b="0" dirty="0" err="1"/>
              <a:t>Desulfurización</a:t>
            </a:r>
            <a:r>
              <a:rPr lang="es-ES" altLang="es-AR" sz="1200" b="0" dirty="0"/>
              <a:t> :	         	5</a:t>
            </a:r>
          </a:p>
        </p:txBody>
      </p:sp>
      <p:sp>
        <p:nvSpPr>
          <p:cNvPr id="223243" name="Rectangle 4">
            <a:extLst>
              <a:ext uri="{FF2B5EF4-FFF2-40B4-BE49-F238E27FC236}">
                <a16:creationId xmlns:a16="http://schemas.microsoft.com/office/drawing/2014/main" id="{25A8946A-D17A-4AF9-A660-E732CB54F496}"/>
              </a:ext>
            </a:extLst>
          </p:cNvPr>
          <p:cNvSpPr>
            <a:spLocks noChangeArrowheads="1"/>
          </p:cNvSpPr>
          <p:nvPr/>
        </p:nvSpPr>
        <p:spPr bwMode="auto">
          <a:xfrm>
            <a:off x="1457607" y="3421113"/>
            <a:ext cx="3383756" cy="1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80975" indent="-180975" eaLnBrk="0" hangingPunct="0">
              <a:defRPr sz="2400" u="sng">
                <a:solidFill>
                  <a:schemeClr val="tx1"/>
                </a:solidFill>
                <a:latin typeface="Times New Roman" panose="02020603050405020304" pitchFamily="18" charset="0"/>
              </a:defRPr>
            </a:lvl1pPr>
            <a:lvl2pPr marL="638175" indent="-180975"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600200"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l" eaLnBrk="1" hangingPunct="1"/>
            <a:r>
              <a:rPr lang="es-ES" altLang="es-AR" sz="1200" u="none" dirty="0">
                <a:solidFill>
                  <a:srgbClr val="003580"/>
                </a:solidFill>
                <a:latin typeface="Arial" panose="020B0604020202020204" pitchFamily="34" charset="0"/>
                <a:ea typeface="ヒラギノ角ゴ Pro W3" pitchFamily="52" charset="-128"/>
              </a:rPr>
              <a:t>Relación del calor liberado</a:t>
            </a:r>
            <a:endParaRPr lang="es-AR" altLang="es-AR" sz="1200" u="none" dirty="0">
              <a:solidFill>
                <a:srgbClr val="003580"/>
              </a:solidFill>
              <a:latin typeface="Arial" panose="020B0604020202020204" pitchFamily="34" charset="0"/>
              <a:ea typeface="ヒラギノ角ゴ Pro W3" pitchFamily="52" charset="-128"/>
            </a:endParaRPr>
          </a:p>
        </p:txBody>
      </p:sp>
      <p:sp>
        <p:nvSpPr>
          <p:cNvPr id="223245" name="Rectangle 13">
            <a:extLst>
              <a:ext uri="{FF2B5EF4-FFF2-40B4-BE49-F238E27FC236}">
                <a16:creationId xmlns:a16="http://schemas.microsoft.com/office/drawing/2014/main" id="{86D4DBFF-BB30-49BD-8E77-A0CFA43D3A0D}"/>
              </a:ext>
            </a:extLst>
          </p:cNvPr>
          <p:cNvSpPr>
            <a:spLocks noChangeArrowheads="1"/>
          </p:cNvSpPr>
          <p:nvPr/>
        </p:nvSpPr>
        <p:spPr bwMode="auto">
          <a:xfrm>
            <a:off x="1412082" y="3480198"/>
            <a:ext cx="6246019" cy="119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just" eaLnBrk="0" hangingPunct="0">
              <a:lnSpc>
                <a:spcPct val="90000"/>
              </a:lnSpc>
              <a:spcBef>
                <a:spcPct val="30000"/>
              </a:spcBef>
            </a:pPr>
            <a:endParaRPr lang="es-ES" altLang="es-AR" sz="1800" dirty="0">
              <a:effectLst>
                <a:outerShdw blurRad="38100" dist="38100" dir="2700000" algn="tl">
                  <a:srgbClr val="C0C0C0"/>
                </a:outerShdw>
              </a:effectLst>
            </a:endParaRPr>
          </a:p>
          <a:p>
            <a:pPr algn="just" eaLnBrk="0" hangingPunct="0">
              <a:lnSpc>
                <a:spcPct val="90000"/>
              </a:lnSpc>
              <a:spcBef>
                <a:spcPct val="30000"/>
              </a:spcBef>
              <a:buClr>
                <a:schemeClr val="tx1"/>
              </a:buClr>
              <a:buFont typeface="Wingdings" panose="05000000000000000000" pitchFamily="2" charset="2"/>
              <a:buChar char="Ø"/>
            </a:pPr>
            <a:r>
              <a:rPr lang="es-ES" altLang="es-AR" sz="1200" b="0" dirty="0" err="1"/>
              <a:t>Denitrogenación</a:t>
            </a:r>
            <a:r>
              <a:rPr lang="es-ES" altLang="es-AR" sz="1200" b="0" dirty="0"/>
              <a:t> :		1</a:t>
            </a:r>
          </a:p>
          <a:p>
            <a:pPr algn="just" eaLnBrk="0" hangingPunct="0">
              <a:lnSpc>
                <a:spcPct val="90000"/>
              </a:lnSpc>
              <a:spcBef>
                <a:spcPct val="30000"/>
              </a:spcBef>
              <a:buClr>
                <a:schemeClr val="tx1"/>
              </a:buClr>
              <a:buFont typeface="Wingdings" panose="05000000000000000000" pitchFamily="2" charset="2"/>
              <a:buChar char="Ø"/>
            </a:pPr>
            <a:r>
              <a:rPr lang="es-ES" altLang="es-AR" sz="1200" b="0" dirty="0" err="1"/>
              <a:t>Desulfurización</a:t>
            </a:r>
            <a:r>
              <a:rPr lang="es-ES" altLang="es-AR" sz="1200" b="0" dirty="0"/>
              <a:t> :		10</a:t>
            </a:r>
          </a:p>
          <a:p>
            <a:pPr algn="just" eaLnBrk="0" hangingPunct="0">
              <a:lnSpc>
                <a:spcPct val="90000"/>
              </a:lnSpc>
              <a:spcBef>
                <a:spcPct val="30000"/>
              </a:spcBef>
              <a:buClr>
                <a:schemeClr val="tx1"/>
              </a:buClr>
              <a:buFont typeface="Wingdings" panose="05000000000000000000" pitchFamily="2" charset="2"/>
              <a:buChar char="Ø"/>
            </a:pPr>
            <a:r>
              <a:rPr lang="es-ES" altLang="es-AR" sz="1200" b="0" dirty="0"/>
              <a:t>Saturación de olefinas :		50</a:t>
            </a:r>
          </a:p>
          <a:p>
            <a:pPr algn="just" eaLnBrk="0" hangingPunct="0">
              <a:lnSpc>
                <a:spcPct val="90000"/>
              </a:lnSpc>
              <a:spcBef>
                <a:spcPct val="30000"/>
              </a:spcBef>
            </a:pPr>
            <a:endParaRPr lang="es-ES" altLang="es-AR" sz="1200" b="0" dirty="0"/>
          </a:p>
        </p:txBody>
      </p:sp>
    </p:spTree>
    <p:extLst>
      <p:ext uri="{BB962C8B-B14F-4D97-AF65-F5344CB8AC3E}">
        <p14:creationId xmlns:p14="http://schemas.microsoft.com/office/powerpoint/2010/main" val="39957256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4">
            <a:extLst>
              <a:ext uri="{FF2B5EF4-FFF2-40B4-BE49-F238E27FC236}">
                <a16:creationId xmlns:a16="http://schemas.microsoft.com/office/drawing/2014/main" id="{41EC420F-170A-4879-B3D1-98F506646F2B}"/>
              </a:ext>
            </a:extLst>
          </p:cNvPr>
          <p:cNvSpPr>
            <a:spLocks noGrp="1" noChangeArrowheads="1"/>
          </p:cNvSpPr>
          <p:nvPr>
            <p:ph type="sldNum" sz="quarter" idx="4"/>
          </p:nvPr>
        </p:nvSpPr>
        <p:spPr>
          <a:ln/>
        </p:spPr>
        <p:txBody>
          <a:bodyPr/>
          <a:lstStyle/>
          <a:p>
            <a:fld id="{682F0802-6C68-4C21-A199-FB88EBF299DF}" type="slidenum">
              <a:rPr lang="es-ES" altLang="es-AR"/>
              <a:pPr/>
              <a:t>77</a:t>
            </a:fld>
            <a:endParaRPr lang="es-ES" altLang="es-AR"/>
          </a:p>
        </p:txBody>
      </p:sp>
      <p:sp>
        <p:nvSpPr>
          <p:cNvPr id="2" name="Marcador de texto 1">
            <a:extLst>
              <a:ext uri="{FF2B5EF4-FFF2-40B4-BE49-F238E27FC236}">
                <a16:creationId xmlns:a16="http://schemas.microsoft.com/office/drawing/2014/main" id="{14AE44BF-A8B2-4D2B-8DFE-0876787984AE}"/>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F01B71B5-6E99-49E7-88CF-C87A855EA31C}"/>
              </a:ext>
            </a:extLst>
          </p:cNvPr>
          <p:cNvSpPr>
            <a:spLocks noGrp="1"/>
          </p:cNvSpPr>
          <p:nvPr>
            <p:ph type="body" sz="quarter" idx="57"/>
          </p:nvPr>
        </p:nvSpPr>
        <p:spPr/>
        <p:txBody>
          <a:bodyPr/>
          <a:lstStyle/>
          <a:p>
            <a:r>
              <a:rPr lang="es-AR" dirty="0"/>
              <a:t>Variables del Reactor  (Catalizador  Ni-Mo)</a:t>
            </a:r>
          </a:p>
          <a:p>
            <a:endParaRPr lang="es-AR" dirty="0"/>
          </a:p>
        </p:txBody>
      </p:sp>
      <p:sp>
        <p:nvSpPr>
          <p:cNvPr id="226309" name="Rectangle 46">
            <a:extLst>
              <a:ext uri="{FF2B5EF4-FFF2-40B4-BE49-F238E27FC236}">
                <a16:creationId xmlns:a16="http://schemas.microsoft.com/office/drawing/2014/main" id="{468798EC-5393-472C-9762-F889DD871C0C}"/>
              </a:ext>
            </a:extLst>
          </p:cNvPr>
          <p:cNvSpPr>
            <a:spLocks noChangeArrowheads="1"/>
          </p:cNvSpPr>
          <p:nvPr/>
        </p:nvSpPr>
        <p:spPr bwMode="auto">
          <a:xfrm>
            <a:off x="1426369" y="1484710"/>
            <a:ext cx="6073379" cy="328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457200" indent="-457200" eaLnBrk="0" hangingPunct="0">
              <a:defRPr sz="2400" u="sng">
                <a:solidFill>
                  <a:schemeClr val="tx1"/>
                </a:solidFill>
                <a:latin typeface="Times New Roman" panose="02020603050405020304" pitchFamily="18" charset="0"/>
              </a:defRPr>
            </a:lvl1pPr>
            <a:lvl2pPr marL="992188" indent="-457200" eaLnBrk="0" hangingPunct="0">
              <a:defRPr sz="2400" u="sng">
                <a:solidFill>
                  <a:schemeClr val="tx1"/>
                </a:solidFill>
                <a:latin typeface="Times New Roman" panose="02020603050405020304" pitchFamily="18" charset="0"/>
              </a:defRPr>
            </a:lvl2pPr>
            <a:lvl3pPr marL="1457325" indent="-457200" eaLnBrk="0" hangingPunct="0">
              <a:defRPr sz="2400" u="sng">
                <a:solidFill>
                  <a:schemeClr val="tx1"/>
                </a:solidFill>
                <a:latin typeface="Times New Roman" panose="02020603050405020304" pitchFamily="18" charset="0"/>
              </a:defRPr>
            </a:lvl3pPr>
            <a:lvl4pPr marL="1865313" indent="-457200" eaLnBrk="0" hangingPunct="0">
              <a:defRPr sz="2400" u="sng">
                <a:solidFill>
                  <a:schemeClr val="tx1"/>
                </a:solidFill>
                <a:latin typeface="Times New Roman" panose="02020603050405020304" pitchFamily="18" charset="0"/>
              </a:defRPr>
            </a:lvl4pPr>
            <a:lvl5pPr marL="2286000" indent="-457200" eaLnBrk="0" hangingPunct="0">
              <a:defRPr sz="2400" u="sng">
                <a:solidFill>
                  <a:schemeClr val="tx1"/>
                </a:solidFill>
                <a:latin typeface="Times New Roman" panose="02020603050405020304" pitchFamily="18" charset="0"/>
              </a:defRPr>
            </a:lvl5pPr>
            <a:lvl6pPr marL="2743200" indent="-457200" algn="ctr" eaLnBrk="0" fontAlgn="base" hangingPunct="0">
              <a:spcBef>
                <a:spcPct val="0"/>
              </a:spcBef>
              <a:spcAft>
                <a:spcPct val="0"/>
              </a:spcAft>
              <a:defRPr sz="2400" u="sng">
                <a:solidFill>
                  <a:schemeClr val="tx1"/>
                </a:solidFill>
                <a:latin typeface="Times New Roman" panose="02020603050405020304" pitchFamily="18" charset="0"/>
              </a:defRPr>
            </a:lvl6pPr>
            <a:lvl7pPr marL="3200400" indent="-457200" algn="ctr" eaLnBrk="0" fontAlgn="base" hangingPunct="0">
              <a:spcBef>
                <a:spcPct val="0"/>
              </a:spcBef>
              <a:spcAft>
                <a:spcPct val="0"/>
              </a:spcAft>
              <a:defRPr sz="2400" u="sng">
                <a:solidFill>
                  <a:schemeClr val="tx1"/>
                </a:solidFill>
                <a:latin typeface="Times New Roman" panose="02020603050405020304" pitchFamily="18" charset="0"/>
              </a:defRPr>
            </a:lvl7pPr>
            <a:lvl8pPr marL="3657600" indent="-457200" algn="ctr" eaLnBrk="0" fontAlgn="base" hangingPunct="0">
              <a:spcBef>
                <a:spcPct val="0"/>
              </a:spcBef>
              <a:spcAft>
                <a:spcPct val="0"/>
              </a:spcAft>
              <a:defRPr sz="2400" u="sng">
                <a:solidFill>
                  <a:schemeClr val="tx1"/>
                </a:solidFill>
                <a:latin typeface="Times New Roman" panose="02020603050405020304" pitchFamily="18" charset="0"/>
              </a:defRPr>
            </a:lvl8pPr>
            <a:lvl9pPr marL="4114800" indent="-4572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marL="171450" indent="-171450" algn="l" eaLnBrk="1" hangingPunct="1">
              <a:lnSpc>
                <a:spcPct val="150000"/>
              </a:lnSpc>
              <a:buFont typeface="Arial" panose="020B0604020202020204" pitchFamily="34" charset="0"/>
              <a:buChar char="•"/>
            </a:pPr>
            <a:r>
              <a:rPr lang="es-ES" altLang="es-AR" sz="1200" b="0" u="none" dirty="0">
                <a:latin typeface="Arial" panose="020B0604020202020204" pitchFamily="34" charset="0"/>
              </a:rPr>
              <a:t>Presión: 			28.5 kg/cm</a:t>
            </a:r>
            <a:r>
              <a:rPr lang="es-ES" altLang="es-AR" sz="1200" b="0" u="none" baseline="30000" dirty="0">
                <a:latin typeface="Arial" panose="020B0604020202020204" pitchFamily="34" charset="0"/>
              </a:rPr>
              <a:t>2</a:t>
            </a:r>
            <a:endParaRPr lang="es-ES" altLang="es-AR" sz="1200" b="0" u="none" dirty="0">
              <a:latin typeface="Arial" panose="020B0604020202020204" pitchFamily="34" charset="0"/>
            </a:endParaRPr>
          </a:p>
          <a:p>
            <a:pPr marL="171450" indent="-171450" algn="l" eaLnBrk="1" hangingPunct="1">
              <a:lnSpc>
                <a:spcPct val="150000"/>
              </a:lnSpc>
              <a:buFont typeface="Arial" panose="020B0604020202020204" pitchFamily="34" charset="0"/>
              <a:buChar char="•"/>
            </a:pPr>
            <a:r>
              <a:rPr lang="es-ES" altLang="es-AR" sz="1200" b="0" u="none" dirty="0">
                <a:latin typeface="Arial" panose="020B0604020202020204" pitchFamily="34" charset="0"/>
              </a:rPr>
              <a:t>Temperatura:		315 a 343°C</a:t>
            </a:r>
          </a:p>
          <a:p>
            <a:pPr marL="171450" indent="-171450" algn="l" eaLnBrk="1" hangingPunct="1">
              <a:lnSpc>
                <a:spcPct val="150000"/>
              </a:lnSpc>
              <a:buFont typeface="Arial" panose="020B0604020202020204" pitchFamily="34" charset="0"/>
              <a:buChar char="•"/>
            </a:pPr>
            <a:r>
              <a:rPr lang="es-ES" altLang="es-AR" sz="1200" b="0" u="none" dirty="0">
                <a:latin typeface="Arial" panose="020B0604020202020204" pitchFamily="34" charset="0"/>
              </a:rPr>
              <a:t>Relación Hidrógeno / Hidrocarburo:	50 Nm</a:t>
            </a:r>
            <a:r>
              <a:rPr lang="es-ES" altLang="es-AR" sz="1200" b="0" u="none" baseline="30000" dirty="0">
                <a:latin typeface="Arial" panose="020B0604020202020204" pitchFamily="34" charset="0"/>
              </a:rPr>
              <a:t>3</a:t>
            </a:r>
            <a:r>
              <a:rPr lang="es-ES" altLang="es-AR" sz="1200" b="0" u="none" dirty="0">
                <a:latin typeface="Arial" panose="020B0604020202020204" pitchFamily="34" charset="0"/>
              </a:rPr>
              <a:t> de H</a:t>
            </a:r>
            <a:r>
              <a:rPr lang="es-ES" altLang="es-AR" sz="1200" b="0" u="none" baseline="-25000" dirty="0">
                <a:latin typeface="Arial" panose="020B0604020202020204" pitchFamily="34" charset="0"/>
              </a:rPr>
              <a:t>2</a:t>
            </a:r>
            <a:r>
              <a:rPr lang="es-ES" altLang="es-AR" sz="1200" b="0" u="none" dirty="0">
                <a:latin typeface="Arial" panose="020B0604020202020204" pitchFamily="34" charset="0"/>
              </a:rPr>
              <a:t> / m</a:t>
            </a:r>
            <a:r>
              <a:rPr lang="es-ES" altLang="es-AR" sz="1200" b="0" u="none" baseline="30000" dirty="0">
                <a:latin typeface="Arial" panose="020B0604020202020204" pitchFamily="34" charset="0"/>
              </a:rPr>
              <a:t>3</a:t>
            </a:r>
            <a:r>
              <a:rPr lang="es-ES" altLang="es-AR" sz="1200" b="0" u="none" dirty="0">
                <a:latin typeface="Arial" panose="020B0604020202020204" pitchFamily="34" charset="0"/>
              </a:rPr>
              <a:t> de HC</a:t>
            </a:r>
          </a:p>
          <a:p>
            <a:pPr marL="171450" indent="-171450" algn="l" eaLnBrk="1" hangingPunct="1">
              <a:lnSpc>
                <a:spcPct val="150000"/>
              </a:lnSpc>
              <a:buFont typeface="Arial" panose="020B0604020202020204" pitchFamily="34" charset="0"/>
              <a:buChar char="•"/>
            </a:pPr>
            <a:r>
              <a:rPr lang="es-AR" altLang="es-AR" sz="1200" b="0" u="none" dirty="0">
                <a:latin typeface="Arial" panose="020B0604020202020204" pitchFamily="34" charset="0"/>
              </a:rPr>
              <a:t>Consumo de Hidrogeno:		60 Nm</a:t>
            </a:r>
            <a:r>
              <a:rPr lang="es-AR" altLang="es-AR" sz="1200" b="0" u="none" baseline="30000" dirty="0">
                <a:latin typeface="Arial" panose="020B0604020202020204" pitchFamily="34" charset="0"/>
              </a:rPr>
              <a:t>3</a:t>
            </a:r>
            <a:r>
              <a:rPr lang="es-AR" altLang="es-AR" sz="1200" b="0" u="none" dirty="0">
                <a:latin typeface="Arial" panose="020B0604020202020204" pitchFamily="34" charset="0"/>
              </a:rPr>
              <a:t>/</a:t>
            </a:r>
            <a:r>
              <a:rPr lang="es-AR" altLang="es-AR" sz="1200" b="0" u="none" dirty="0" err="1">
                <a:latin typeface="Arial" panose="020B0604020202020204" pitchFamily="34" charset="0"/>
              </a:rPr>
              <a:t>hr</a:t>
            </a:r>
            <a:endParaRPr lang="es-AR" altLang="es-AR" sz="1200" b="0" u="none" dirty="0">
              <a:latin typeface="Arial" panose="020B0604020202020204" pitchFamily="34" charset="0"/>
            </a:endParaRPr>
          </a:p>
          <a:p>
            <a:pPr marL="171450" indent="-171450" algn="l" eaLnBrk="1" hangingPunct="1">
              <a:lnSpc>
                <a:spcPct val="150000"/>
              </a:lnSpc>
              <a:buFont typeface="Arial" panose="020B0604020202020204" pitchFamily="34" charset="0"/>
              <a:buChar char="•"/>
            </a:pPr>
            <a:r>
              <a:rPr lang="es-AR" altLang="es-AR" sz="1200" b="0" u="none" dirty="0">
                <a:latin typeface="Arial" panose="020B0604020202020204" pitchFamily="34" charset="0"/>
              </a:rPr>
              <a:t>Consumo específico de hidrogeno:	2.6 Nm</a:t>
            </a:r>
            <a:r>
              <a:rPr lang="es-AR" altLang="es-AR" sz="1200" b="0" u="none" baseline="30000" dirty="0">
                <a:latin typeface="Arial" panose="020B0604020202020204" pitchFamily="34" charset="0"/>
              </a:rPr>
              <a:t>3</a:t>
            </a:r>
            <a:r>
              <a:rPr lang="es-AR" altLang="es-AR" sz="1200" b="0" u="none" dirty="0">
                <a:latin typeface="Arial" panose="020B0604020202020204" pitchFamily="34" charset="0"/>
              </a:rPr>
              <a:t>/</a:t>
            </a:r>
            <a:r>
              <a:rPr lang="es-AR" altLang="es-AR" sz="1200" b="0" u="none" dirty="0" err="1">
                <a:latin typeface="Arial" panose="020B0604020202020204" pitchFamily="34" charset="0"/>
              </a:rPr>
              <a:t>hr</a:t>
            </a:r>
            <a:endParaRPr lang="es-ES" altLang="es-AR" sz="1200" b="0" u="none" dirty="0">
              <a:latin typeface="Arial" panose="020B0604020202020204" pitchFamily="34" charset="0"/>
            </a:endParaRPr>
          </a:p>
          <a:p>
            <a:pPr marL="171450" indent="-171450" algn="l" eaLnBrk="1" hangingPunct="1">
              <a:lnSpc>
                <a:spcPct val="150000"/>
              </a:lnSpc>
              <a:buFont typeface="Arial" panose="020B0604020202020204" pitchFamily="34" charset="0"/>
              <a:buChar char="•"/>
            </a:pPr>
            <a:r>
              <a:rPr lang="es-ES" altLang="es-AR" sz="1200" b="0" u="none" dirty="0">
                <a:latin typeface="Arial" panose="020B0604020202020204" pitchFamily="34" charset="0"/>
              </a:rPr>
              <a:t>Velocidad espacial:		9.71 hr</a:t>
            </a:r>
            <a:r>
              <a:rPr lang="es-ES" altLang="es-AR" sz="1200" b="0" u="none" baseline="30000" dirty="0">
                <a:latin typeface="Arial" panose="020B0604020202020204" pitchFamily="34" charset="0"/>
              </a:rPr>
              <a:t>-1</a:t>
            </a:r>
            <a:endParaRPr lang="es-ES" altLang="es-AR" sz="1200" b="0" u="none" dirty="0">
              <a:latin typeface="Arial" panose="020B0604020202020204" pitchFamily="34" charset="0"/>
            </a:endParaRPr>
          </a:p>
          <a:p>
            <a:pPr algn="l" eaLnBrk="1" hangingPunct="1">
              <a:lnSpc>
                <a:spcPct val="150000"/>
              </a:lnSpc>
              <a:buFont typeface="Wingdings" panose="05000000000000000000" pitchFamily="2" charset="2"/>
              <a:buNone/>
            </a:pPr>
            <a:endParaRPr lang="es-AR" altLang="es-AR" sz="1200" b="0" u="none" dirty="0">
              <a:latin typeface="Arial" panose="020B0604020202020204" pitchFamily="34" charset="0"/>
            </a:endParaRPr>
          </a:p>
          <a:p>
            <a:pPr algn="l" eaLnBrk="1" hangingPunct="1">
              <a:lnSpc>
                <a:spcPct val="150000"/>
              </a:lnSpc>
              <a:buFont typeface="Wingdings" panose="05000000000000000000" pitchFamily="2" charset="2"/>
              <a:buNone/>
            </a:pPr>
            <a:endParaRPr lang="es-ES" altLang="es-AR" sz="1200" b="0" u="none" dirty="0">
              <a:latin typeface="Arial" panose="020B0604020202020204" pitchFamily="34" charset="0"/>
            </a:endParaRPr>
          </a:p>
          <a:p>
            <a:pPr marL="171450" indent="-171450" algn="l" eaLnBrk="1" hangingPunct="1">
              <a:lnSpc>
                <a:spcPct val="150000"/>
              </a:lnSpc>
              <a:buFont typeface="Arial" panose="020B0604020202020204" pitchFamily="34" charset="0"/>
              <a:buChar char="•"/>
            </a:pPr>
            <a:r>
              <a:rPr lang="es-ES" altLang="es-AR" sz="1200" b="0" u="none" dirty="0">
                <a:latin typeface="Arial" panose="020B0604020202020204" pitchFamily="34" charset="0"/>
              </a:rPr>
              <a:t>Calidad carga</a:t>
            </a:r>
          </a:p>
          <a:p>
            <a:pPr marL="706438" lvl="1" indent="-171450" algn="l" eaLnBrk="1" hangingPunct="1">
              <a:lnSpc>
                <a:spcPct val="150000"/>
              </a:lnSpc>
              <a:buFont typeface="Arial" panose="020B0604020202020204" pitchFamily="34" charset="0"/>
              <a:buChar char="•"/>
            </a:pPr>
            <a:r>
              <a:rPr lang="es-AR" altLang="es-AR" sz="1200" b="0" u="none" dirty="0">
                <a:latin typeface="Arial" panose="020B0604020202020204" pitchFamily="34" charset="0"/>
              </a:rPr>
              <a:t>Azufre 		&lt; 250 ppm</a:t>
            </a:r>
          </a:p>
          <a:p>
            <a:pPr marL="706438" lvl="1" indent="-171450" algn="l" eaLnBrk="1" hangingPunct="1">
              <a:lnSpc>
                <a:spcPct val="150000"/>
              </a:lnSpc>
              <a:buFont typeface="Arial" panose="020B0604020202020204" pitchFamily="34" charset="0"/>
              <a:buChar char="•"/>
            </a:pPr>
            <a:r>
              <a:rPr lang="es-AR" altLang="es-AR" sz="1200" b="0" u="none" dirty="0">
                <a:latin typeface="Arial" panose="020B0604020202020204" pitchFamily="34" charset="0"/>
              </a:rPr>
              <a:t>Nitrógeno		&lt; 50 ppm</a:t>
            </a:r>
          </a:p>
          <a:p>
            <a:pPr marL="706438" lvl="1" indent="-171450" algn="l" eaLnBrk="1" hangingPunct="1">
              <a:lnSpc>
                <a:spcPct val="150000"/>
              </a:lnSpc>
              <a:buFont typeface="Arial" panose="020B0604020202020204" pitchFamily="34" charset="0"/>
              <a:buChar char="•"/>
            </a:pPr>
            <a:r>
              <a:rPr lang="es-AR" altLang="es-AR" sz="1200" b="0" u="none" dirty="0" err="1">
                <a:latin typeface="Arial" panose="020B0604020202020204" pitchFamily="34" charset="0"/>
              </a:rPr>
              <a:t>N°</a:t>
            </a:r>
            <a:r>
              <a:rPr lang="es-AR" altLang="es-AR" sz="1200" b="0" u="none" dirty="0">
                <a:latin typeface="Arial" panose="020B0604020202020204" pitchFamily="34" charset="0"/>
              </a:rPr>
              <a:t> de Br		&lt; 40</a:t>
            </a:r>
            <a:endParaRPr lang="es-ES" altLang="es-AR" sz="1200" b="0" u="none" dirty="0">
              <a:latin typeface="Arial" panose="020B0604020202020204" pitchFamily="34" charset="0"/>
            </a:endParaRPr>
          </a:p>
        </p:txBody>
      </p:sp>
      <p:pic>
        <p:nvPicPr>
          <p:cNvPr id="226310" name="Picture 6">
            <a:extLst>
              <a:ext uri="{FF2B5EF4-FFF2-40B4-BE49-F238E27FC236}">
                <a16:creationId xmlns:a16="http://schemas.microsoft.com/office/drawing/2014/main" id="{3C80E1C1-69CF-445F-89D2-440A5970F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810805"/>
            <a:ext cx="2028825" cy="350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251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02B70D5-479C-4414-BED2-FC1C757B9BDF}"/>
              </a:ext>
            </a:extLst>
          </p:cNvPr>
          <p:cNvSpPr>
            <a:spLocks noGrp="1"/>
          </p:cNvSpPr>
          <p:nvPr>
            <p:ph type="sldNum" sz="quarter" idx="4"/>
          </p:nvPr>
        </p:nvSpPr>
        <p:spPr/>
        <p:txBody>
          <a:bodyPr/>
          <a:lstStyle/>
          <a:p>
            <a:fld id="{5482B5CA-E49D-6744-8292-DFBC6A05FD3C}" type="slidenum">
              <a:rPr lang="en-US" smtClean="0"/>
              <a:pPr/>
              <a:t>78</a:t>
            </a:fld>
            <a:endParaRPr lang="en-US" dirty="0"/>
          </a:p>
        </p:txBody>
      </p:sp>
      <p:sp>
        <p:nvSpPr>
          <p:cNvPr id="3" name="Marcador de texto 2">
            <a:extLst>
              <a:ext uri="{FF2B5EF4-FFF2-40B4-BE49-F238E27FC236}">
                <a16:creationId xmlns:a16="http://schemas.microsoft.com/office/drawing/2014/main" id="{BFB2E5D6-751A-4EE3-98B9-083FF0C2CBAE}"/>
              </a:ext>
            </a:extLst>
          </p:cNvPr>
          <p:cNvSpPr>
            <a:spLocks noGrp="1"/>
          </p:cNvSpPr>
          <p:nvPr>
            <p:ph type="body" sz="quarter" idx="56"/>
          </p:nvPr>
        </p:nvSpPr>
        <p:spPr/>
        <p:txBody>
          <a:bodyPr/>
          <a:lstStyle/>
          <a:p>
            <a:endParaRPr lang="es-AR"/>
          </a:p>
        </p:txBody>
      </p:sp>
      <p:sp>
        <p:nvSpPr>
          <p:cNvPr id="8" name="Rectangle 53">
            <a:extLst>
              <a:ext uri="{FF2B5EF4-FFF2-40B4-BE49-F238E27FC236}">
                <a16:creationId xmlns:a16="http://schemas.microsoft.com/office/drawing/2014/main" id="{F6ECA4CE-4164-4A8E-B799-96E42B5E6563}"/>
              </a:ext>
            </a:extLst>
          </p:cNvPr>
          <p:cNvSpPr>
            <a:spLocks noChangeArrowheads="1"/>
          </p:cNvSpPr>
          <p:nvPr/>
        </p:nvSpPr>
        <p:spPr bwMode="auto">
          <a:xfrm>
            <a:off x="1422797" y="2166938"/>
            <a:ext cx="5157788" cy="1121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0000"/>
                  </a:outerShdw>
                </a:effectLst>
              </a14:hiddenEffects>
            </a:ext>
          </a:extLst>
        </p:spPr>
        <p:txBody>
          <a:bodyPr wrap="square" lIns="0" tIns="0" rIns="0" bIns="0">
            <a:spAutoFit/>
          </a:bodyPr>
          <a:lstStyle>
            <a:lvl1pPr defTabSz="666750">
              <a:lnSpc>
                <a:spcPct val="95000"/>
              </a:lnSpc>
              <a:buChar char="•"/>
              <a:defRPr sz="2200">
                <a:solidFill>
                  <a:schemeClr val="tx1"/>
                </a:solidFill>
                <a:latin typeface="Arial" panose="020B0604020202020204" pitchFamily="34" charset="0"/>
              </a:defRPr>
            </a:lvl1pPr>
            <a:lvl2pPr marL="1511300" indent="-762000" defTabSz="666750">
              <a:lnSpc>
                <a:spcPct val="95000"/>
              </a:lnSpc>
              <a:buChar char="•"/>
              <a:defRPr sz="2200">
                <a:solidFill>
                  <a:schemeClr val="tx1"/>
                </a:solidFill>
                <a:latin typeface="Arial" panose="020B0604020202020204" pitchFamily="34" charset="0"/>
              </a:defRPr>
            </a:lvl2pPr>
            <a:lvl3pPr marL="2387600" indent="-762000" defTabSz="666750">
              <a:lnSpc>
                <a:spcPct val="95000"/>
              </a:lnSpc>
              <a:buChar char="•"/>
              <a:defRPr sz="2200">
                <a:solidFill>
                  <a:schemeClr val="tx1"/>
                </a:solidFill>
                <a:latin typeface="Arial" panose="020B0604020202020204" pitchFamily="34" charset="0"/>
              </a:defRPr>
            </a:lvl3pPr>
            <a:lvl4pPr marL="32639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4pPr>
            <a:lvl5pPr marL="4140200" indent="-762000" defTabSz="666750">
              <a:lnSpc>
                <a:spcPct val="95000"/>
              </a:lnSpc>
              <a:buFont typeface="Arial" panose="020B0604020202020204" pitchFamily="34" charset="0"/>
              <a:buChar char="_"/>
              <a:defRPr sz="2200">
                <a:solidFill>
                  <a:schemeClr val="tx1"/>
                </a:solidFill>
                <a:latin typeface="Arial" panose="020B0604020202020204" pitchFamily="34" charset="0"/>
              </a:defRPr>
            </a:lvl5pPr>
            <a:lvl6pPr marL="45974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6pPr>
            <a:lvl7pPr marL="50546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7pPr>
            <a:lvl8pPr marL="55118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8pPr>
            <a:lvl9pPr marL="5969000" indent="-762000" defTabSz="666750" eaLnBrk="0" fontAlgn="base" hangingPunct="0">
              <a:lnSpc>
                <a:spcPct val="95000"/>
              </a:lnSpc>
              <a:spcBef>
                <a:spcPct val="0"/>
              </a:spcBef>
              <a:spcAft>
                <a:spcPct val="0"/>
              </a:spcAft>
              <a:buFont typeface="Arial" panose="020B0604020202020204" pitchFamily="34" charset="0"/>
              <a:buChar char="_"/>
              <a:defRPr sz="2200">
                <a:solidFill>
                  <a:schemeClr val="tx1"/>
                </a:solidFill>
                <a:latin typeface="Arial" panose="020B0604020202020204" pitchFamily="34" charset="0"/>
              </a:defRPr>
            </a:lvl9pPr>
          </a:lstStyle>
          <a:p>
            <a:pPr>
              <a:lnSpc>
                <a:spcPct val="90000"/>
              </a:lnSpc>
              <a:buClr>
                <a:schemeClr val="accent1"/>
              </a:buClr>
              <a:buSzPct val="125000"/>
              <a:buFont typeface="Monotype Sorts" charset="2"/>
              <a:buNone/>
            </a:pPr>
            <a:r>
              <a:rPr lang="en-US" altLang="es-AR" sz="2700" b="1" dirty="0">
                <a:solidFill>
                  <a:srgbClr val="003580"/>
                </a:solidFill>
                <a:ea typeface="ヒラギノ角ゴ Pro W3" pitchFamily="52" charset="-128"/>
              </a:rPr>
              <a:t>UNIDAD DE PENEX</a:t>
            </a:r>
          </a:p>
          <a:p>
            <a:pPr>
              <a:lnSpc>
                <a:spcPct val="90000"/>
              </a:lnSpc>
              <a:buClr>
                <a:schemeClr val="accent1"/>
              </a:buClr>
              <a:buSzPct val="125000"/>
              <a:buFont typeface="Monotype Sorts" charset="2"/>
              <a:buNone/>
            </a:pPr>
            <a:endParaRPr lang="en-US" altLang="es-AR" sz="2700" b="1" dirty="0">
              <a:solidFill>
                <a:srgbClr val="003580"/>
              </a:solidFill>
              <a:ea typeface="ヒラギノ角ゴ Pro W3" pitchFamily="52" charset="-128"/>
            </a:endParaRPr>
          </a:p>
          <a:p>
            <a:pPr>
              <a:lnSpc>
                <a:spcPct val="90000"/>
              </a:lnSpc>
              <a:buClr>
                <a:schemeClr val="accent1"/>
              </a:buClr>
              <a:buSzPct val="125000"/>
              <a:buFont typeface="Monotype Sorts" charset="2"/>
              <a:buNone/>
            </a:pPr>
            <a:r>
              <a:rPr lang="en-US" altLang="es-AR" sz="2700" b="1" dirty="0">
                <a:solidFill>
                  <a:srgbClr val="003580"/>
                </a:solidFill>
                <a:ea typeface="ヒラギノ角ゴ Pro W3" pitchFamily="52" charset="-128"/>
              </a:rPr>
              <a:t>ISOMERIZACIÓN</a:t>
            </a:r>
            <a:endParaRPr lang="en-US" altLang="es-AR" sz="2700" b="1" dirty="0">
              <a:solidFill>
                <a:srgbClr val="004080"/>
              </a:solidFill>
              <a:ea typeface="ヒラギノ角ゴ Pro W3" pitchFamily="52" charset="-128"/>
            </a:endParaRPr>
          </a:p>
        </p:txBody>
      </p:sp>
    </p:spTree>
    <p:extLst>
      <p:ext uri="{BB962C8B-B14F-4D97-AF65-F5344CB8AC3E}">
        <p14:creationId xmlns:p14="http://schemas.microsoft.com/office/powerpoint/2010/main" val="4195271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4">
            <a:extLst>
              <a:ext uri="{FF2B5EF4-FFF2-40B4-BE49-F238E27FC236}">
                <a16:creationId xmlns:a16="http://schemas.microsoft.com/office/drawing/2014/main" id="{AD55A148-653A-4FD7-9F2B-F63D64192A89}"/>
              </a:ext>
            </a:extLst>
          </p:cNvPr>
          <p:cNvSpPr>
            <a:spLocks noGrp="1" noChangeArrowheads="1"/>
          </p:cNvSpPr>
          <p:nvPr>
            <p:ph type="sldNum" sz="quarter" idx="4"/>
          </p:nvPr>
        </p:nvSpPr>
        <p:spPr>
          <a:ln/>
        </p:spPr>
        <p:txBody>
          <a:bodyPr/>
          <a:lstStyle/>
          <a:p>
            <a:fld id="{FB68164C-85E6-4299-9FD4-D3350410E785}" type="slidenum">
              <a:rPr lang="es-ES" altLang="es-AR"/>
              <a:pPr/>
              <a:t>79</a:t>
            </a:fld>
            <a:endParaRPr lang="es-ES" altLang="es-AR"/>
          </a:p>
        </p:txBody>
      </p:sp>
      <p:sp>
        <p:nvSpPr>
          <p:cNvPr id="2" name="Marcador de texto 1">
            <a:extLst>
              <a:ext uri="{FF2B5EF4-FFF2-40B4-BE49-F238E27FC236}">
                <a16:creationId xmlns:a16="http://schemas.microsoft.com/office/drawing/2014/main" id="{39646D74-CB7E-412B-9D07-0F684DEB7113}"/>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C5C6D021-F77F-4269-8D9A-88444A85B539}"/>
              </a:ext>
            </a:extLst>
          </p:cNvPr>
          <p:cNvSpPr>
            <a:spLocks noGrp="1"/>
          </p:cNvSpPr>
          <p:nvPr>
            <p:ph type="body" sz="quarter" idx="57"/>
          </p:nvPr>
        </p:nvSpPr>
        <p:spPr/>
        <p:txBody>
          <a:bodyPr/>
          <a:lstStyle/>
          <a:p>
            <a:r>
              <a:rPr lang="es-AR" dirty="0"/>
              <a:t>Descripción del Proceso</a:t>
            </a:r>
          </a:p>
          <a:p>
            <a:endParaRPr lang="es-AR" dirty="0"/>
          </a:p>
        </p:txBody>
      </p:sp>
      <p:sp>
        <p:nvSpPr>
          <p:cNvPr id="4" name="Marcador de texto 3">
            <a:extLst>
              <a:ext uri="{FF2B5EF4-FFF2-40B4-BE49-F238E27FC236}">
                <a16:creationId xmlns:a16="http://schemas.microsoft.com/office/drawing/2014/main" id="{AD77733E-57B6-4C13-95BE-FAC090939D2D}"/>
              </a:ext>
            </a:extLst>
          </p:cNvPr>
          <p:cNvSpPr>
            <a:spLocks noGrp="1"/>
          </p:cNvSpPr>
          <p:nvPr>
            <p:ph type="body" sz="quarter" idx="58"/>
          </p:nvPr>
        </p:nvSpPr>
        <p:spPr/>
        <p:txBody>
          <a:bodyPr/>
          <a:lstStyle/>
          <a:p>
            <a:r>
              <a:rPr lang="es-AR" dirty="0"/>
              <a:t>La carga de pentanos y hexanos, ya tratada en HTN, pasa a través de unos secadores cuya función es la de adsorber el agua disuelta, ya que ésta se comporta como un oxigenado frente al catalizador de </a:t>
            </a:r>
            <a:r>
              <a:rPr lang="es-AR" dirty="0" err="1"/>
              <a:t>Penex</a:t>
            </a:r>
            <a:r>
              <a:rPr lang="es-AR" dirty="0"/>
              <a:t>.</a:t>
            </a:r>
          </a:p>
          <a:p>
            <a:r>
              <a:rPr lang="es-AR" dirty="0"/>
              <a:t>Luego de pasar por los secadores la corriente se lleva a temperatura de reacción mediante un sistema de intercambio con el efluente del mismo.</a:t>
            </a:r>
          </a:p>
          <a:p>
            <a:r>
              <a:rPr lang="es-AR" dirty="0"/>
              <a:t>Mientras que en el primer reactor se favorece la cinética de las reacciones operando a mayor temperatura, en el segundo se favorece el equilibrio termodinámico de las mismas mediante su operación a menor temperatura.</a:t>
            </a:r>
          </a:p>
          <a:p>
            <a:r>
              <a:rPr lang="es-AR" dirty="0"/>
              <a:t>El catalizador de los reactores de </a:t>
            </a:r>
            <a:r>
              <a:rPr lang="es-AR" dirty="0" err="1"/>
              <a:t>Penex</a:t>
            </a:r>
            <a:r>
              <a:rPr lang="es-AR" dirty="0"/>
              <a:t> está compuesto por platino sobre alúmina clorada.</a:t>
            </a:r>
          </a:p>
          <a:p>
            <a:r>
              <a:rPr lang="es-AR" dirty="0"/>
              <a:t>El efluente del segundo reactor es enviado a una torre estabilizadora para despojar los compuestos livianos de la nafta </a:t>
            </a:r>
            <a:r>
              <a:rPr lang="es-AR" dirty="0" err="1"/>
              <a:t>isomerada</a:t>
            </a:r>
            <a:r>
              <a:rPr lang="es-AR" dirty="0"/>
              <a:t>. </a:t>
            </a:r>
          </a:p>
        </p:txBody>
      </p:sp>
      <p:sp>
        <p:nvSpPr>
          <p:cNvPr id="246790" name="Rectangle 6">
            <a:extLst>
              <a:ext uri="{FF2B5EF4-FFF2-40B4-BE49-F238E27FC236}">
                <a16:creationId xmlns:a16="http://schemas.microsoft.com/office/drawing/2014/main" id="{18535195-5A5C-488B-B414-D8A993EB55DF}"/>
              </a:ext>
            </a:extLst>
          </p:cNvPr>
          <p:cNvSpPr>
            <a:spLocks noChangeArrowheads="1"/>
          </p:cNvSpPr>
          <p:nvPr/>
        </p:nvSpPr>
        <p:spPr bwMode="auto">
          <a:xfrm>
            <a:off x="1362075" y="1438275"/>
            <a:ext cx="6362700"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lstStyle>
            <a:lvl1pPr marL="285750" indent="-285750" eaLnBrk="0" hangingPunct="0">
              <a:defRPr sz="2400" u="sng">
                <a:solidFill>
                  <a:schemeClr val="tx1"/>
                </a:solidFill>
                <a:latin typeface="Times New Roman" panose="02020603050405020304" pitchFamily="18" charset="0"/>
              </a:defRPr>
            </a:lvl1pPr>
            <a:lvl2pPr marL="685800" indent="-228600"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543050" indent="-171450" eaLnBrk="0" hangingPunct="0">
              <a:defRPr sz="2400" u="sng">
                <a:solidFill>
                  <a:schemeClr val="tx1"/>
                </a:solidFill>
                <a:latin typeface="Times New Roman" panose="02020603050405020304" pitchFamily="18" charset="0"/>
              </a:defRPr>
            </a:lvl4pPr>
            <a:lvl5pPr marL="2000250" indent="-171450" eaLnBrk="0" hangingPunct="0">
              <a:defRPr sz="2400" u="sng">
                <a:solidFill>
                  <a:schemeClr val="tx1"/>
                </a:solidFill>
                <a:latin typeface="Times New Roman" panose="02020603050405020304" pitchFamily="18" charset="0"/>
              </a:defRPr>
            </a:lvl5pPr>
            <a:lvl6pPr marL="2457450" indent="-171450" algn="ctr" eaLnBrk="0" fontAlgn="base" hangingPunct="0">
              <a:spcBef>
                <a:spcPct val="0"/>
              </a:spcBef>
              <a:spcAft>
                <a:spcPct val="0"/>
              </a:spcAft>
              <a:defRPr sz="2400" u="sng">
                <a:solidFill>
                  <a:schemeClr val="tx1"/>
                </a:solidFill>
                <a:latin typeface="Times New Roman" panose="02020603050405020304" pitchFamily="18" charset="0"/>
              </a:defRPr>
            </a:lvl6pPr>
            <a:lvl7pPr marL="2914650" indent="-171450" algn="ctr" eaLnBrk="0" fontAlgn="base" hangingPunct="0">
              <a:spcBef>
                <a:spcPct val="0"/>
              </a:spcBef>
              <a:spcAft>
                <a:spcPct val="0"/>
              </a:spcAft>
              <a:defRPr sz="2400" u="sng">
                <a:solidFill>
                  <a:schemeClr val="tx1"/>
                </a:solidFill>
                <a:latin typeface="Times New Roman" panose="02020603050405020304" pitchFamily="18" charset="0"/>
              </a:defRPr>
            </a:lvl7pPr>
            <a:lvl8pPr marL="3371850" indent="-171450" algn="ctr" eaLnBrk="0" fontAlgn="base" hangingPunct="0">
              <a:spcBef>
                <a:spcPct val="0"/>
              </a:spcBef>
              <a:spcAft>
                <a:spcPct val="0"/>
              </a:spcAft>
              <a:defRPr sz="2400" u="sng">
                <a:solidFill>
                  <a:schemeClr val="tx1"/>
                </a:solidFill>
                <a:latin typeface="Times New Roman" panose="02020603050405020304" pitchFamily="18" charset="0"/>
              </a:defRPr>
            </a:lvl8pPr>
            <a:lvl9pPr marL="3829050" indent="-17145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algn="just">
              <a:lnSpc>
                <a:spcPct val="140000"/>
              </a:lnSpc>
              <a:spcBef>
                <a:spcPct val="30000"/>
              </a:spcBef>
              <a:buFont typeface="Wingdings" panose="05000000000000000000" pitchFamily="2" charset="2"/>
              <a:buChar char="ü"/>
            </a:pPr>
            <a:endParaRPr lang="es-ES" altLang="es-AR" sz="1500" b="0" u="none" dirty="0">
              <a:latin typeface="Arial" panose="020B0604020202020204" pitchFamily="34" charset="0"/>
            </a:endParaRPr>
          </a:p>
        </p:txBody>
      </p:sp>
    </p:spTree>
    <p:extLst>
      <p:ext uri="{BB962C8B-B14F-4D97-AF65-F5344CB8AC3E}">
        <p14:creationId xmlns:p14="http://schemas.microsoft.com/office/powerpoint/2010/main" val="1213319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8FFF850-B819-4860-9808-D96753608A15}"/>
              </a:ext>
            </a:extLst>
          </p:cNvPr>
          <p:cNvSpPr>
            <a:spLocks noGrp="1"/>
          </p:cNvSpPr>
          <p:nvPr>
            <p:ph type="body" sz="quarter" idx="57"/>
          </p:nvPr>
        </p:nvSpPr>
        <p:spPr/>
        <p:txBody>
          <a:bodyPr/>
          <a:lstStyle/>
          <a:p>
            <a:r>
              <a:rPr lang="es-AR" dirty="0"/>
              <a:t>Proceso</a:t>
            </a:r>
          </a:p>
        </p:txBody>
      </p:sp>
      <p:sp>
        <p:nvSpPr>
          <p:cNvPr id="4" name="Marcador de texto 3">
            <a:extLst>
              <a:ext uri="{FF2B5EF4-FFF2-40B4-BE49-F238E27FC236}">
                <a16:creationId xmlns:a16="http://schemas.microsoft.com/office/drawing/2014/main" id="{14C10729-A66D-483A-ABC7-0A5D8F74D1E9}"/>
              </a:ext>
            </a:extLst>
          </p:cNvPr>
          <p:cNvSpPr>
            <a:spLocks noGrp="1"/>
          </p:cNvSpPr>
          <p:nvPr>
            <p:ph type="body" sz="quarter" idx="58"/>
          </p:nvPr>
        </p:nvSpPr>
        <p:spPr>
          <a:xfrm>
            <a:off x="170700" y="1072849"/>
            <a:ext cx="8807356" cy="3659141"/>
          </a:xfrm>
        </p:spPr>
        <p:txBody>
          <a:bodyPr/>
          <a:lstStyle/>
          <a:p>
            <a:r>
              <a:rPr lang="es-AR" dirty="0"/>
              <a:t>La reacción principal en el proceso ETBE es la combinación en fase líquida de etanol e </a:t>
            </a:r>
            <a:r>
              <a:rPr lang="es-AR" dirty="0" err="1"/>
              <a:t>isobuteno</a:t>
            </a:r>
            <a:r>
              <a:rPr lang="es-AR" dirty="0"/>
              <a:t> utilizando un catalizador de resina de intercambio iónico altamente ácido. La reacción es exotérmica y termina en una conversión casi completa en </a:t>
            </a:r>
            <a:r>
              <a:rPr lang="es-AR" dirty="0" err="1"/>
              <a:t>etil</a:t>
            </a:r>
            <a:r>
              <a:rPr lang="es-AR" dirty="0"/>
              <a:t> </a:t>
            </a:r>
            <a:r>
              <a:rPr lang="es-AR" dirty="0" err="1"/>
              <a:t>terc-butil</a:t>
            </a:r>
            <a:r>
              <a:rPr lang="es-AR" dirty="0"/>
              <a:t> éter (ETBE). La reacción es muy selectiva, por lo que otros hidrocarburos C4 no se ven afectados por la reacción.</a:t>
            </a:r>
          </a:p>
          <a:p>
            <a:r>
              <a:rPr lang="es-AR" dirty="0"/>
              <a:t> </a:t>
            </a:r>
          </a:p>
          <a:p>
            <a:r>
              <a:rPr lang="es-AR" dirty="0"/>
              <a:t>También pueden ocurrir varias reacciones secundarias. </a:t>
            </a:r>
          </a:p>
          <a:p>
            <a:pPr lvl="1"/>
            <a:r>
              <a:rPr lang="es-AR" dirty="0"/>
              <a:t>Dos etanoles pueden reaccionar para formar éter dietílico.(DEE) y agua. </a:t>
            </a:r>
          </a:p>
          <a:p>
            <a:pPr lvl="1"/>
            <a:r>
              <a:rPr lang="es-AR" dirty="0"/>
              <a:t>Se pueden combinar dos </a:t>
            </a:r>
            <a:r>
              <a:rPr lang="es-AR" dirty="0" err="1"/>
              <a:t>isobutenos</a:t>
            </a:r>
            <a:r>
              <a:rPr lang="es-AR" dirty="0"/>
              <a:t> para formar 2,4,4 trimetil-1 o 2 penteno (TMP). </a:t>
            </a:r>
          </a:p>
          <a:p>
            <a:pPr lvl="1"/>
            <a:r>
              <a:rPr lang="es-AR" dirty="0"/>
              <a:t>Cualquier agua en las materias primas se convertirá en alcohol terciario-butílico (TBA). </a:t>
            </a:r>
          </a:p>
          <a:p>
            <a:endParaRPr lang="es-AR" dirty="0"/>
          </a:p>
          <a:p>
            <a:r>
              <a:rPr lang="es-AR" dirty="0"/>
              <a:t>Las reacciones para formar DEE y TMP se ven favorecidas por la alta temperatura y las reacciones de TMP se ven favorecidas por una baja proporción de etanol a </a:t>
            </a:r>
            <a:r>
              <a:rPr lang="es-AR" dirty="0" err="1"/>
              <a:t>isobuteno</a:t>
            </a:r>
            <a:r>
              <a:rPr lang="es-AR" dirty="0"/>
              <a:t>.</a:t>
            </a:r>
          </a:p>
          <a:p>
            <a:r>
              <a:rPr lang="es-AR" dirty="0"/>
              <a:t> </a:t>
            </a:r>
          </a:p>
          <a:p>
            <a:r>
              <a:rPr lang="es-AR" dirty="0"/>
              <a:t>Si hay algo de </a:t>
            </a:r>
            <a:r>
              <a:rPr lang="es-AR" dirty="0" err="1"/>
              <a:t>isoamileno</a:t>
            </a:r>
            <a:r>
              <a:rPr lang="es-AR" dirty="0"/>
              <a:t> en la alimentación, estos pueden reaccionar con etanol para formar </a:t>
            </a:r>
            <a:r>
              <a:rPr lang="es-AR" dirty="0" err="1"/>
              <a:t>tertamil</a:t>
            </a:r>
            <a:r>
              <a:rPr lang="es-AR" dirty="0"/>
              <a:t> </a:t>
            </a:r>
            <a:r>
              <a:rPr lang="es-AR" dirty="0" err="1"/>
              <a:t>etil</a:t>
            </a:r>
            <a:r>
              <a:rPr lang="es-AR" dirty="0"/>
              <a:t> éter (TAEE) o con agua para formar terciario-amil alcohol (TAA).</a:t>
            </a:r>
          </a:p>
          <a:p>
            <a:r>
              <a:rPr lang="es-AR" dirty="0"/>
              <a:t> </a:t>
            </a:r>
          </a:p>
          <a:p>
            <a:endParaRPr lang="es-AR" dirty="0"/>
          </a:p>
        </p:txBody>
      </p:sp>
      <p:sp>
        <p:nvSpPr>
          <p:cNvPr id="15362" name="Rectangle 34">
            <a:extLst>
              <a:ext uri="{FF2B5EF4-FFF2-40B4-BE49-F238E27FC236}">
                <a16:creationId xmlns:a16="http://schemas.microsoft.com/office/drawing/2014/main" id="{E9FE1BC6-8E67-44CC-A19E-E3785E945925}"/>
              </a:ext>
            </a:extLst>
          </p:cNvPr>
          <p:cNvSpPr>
            <a:spLocks noGrp="1" noChangeArrowheads="1"/>
          </p:cNvSpPr>
          <p:nvPr>
            <p:ph type="sldNum"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200" b="1">
                <a:solidFill>
                  <a:schemeClr val="tx1"/>
                </a:solidFill>
                <a:latin typeface="Arial" panose="020B0604020202020204" pitchFamily="34" charset="0"/>
              </a:defRPr>
            </a:lvl1pPr>
            <a:lvl2pPr marL="557213" indent="-214313" algn="ctr">
              <a:defRPr sz="1200" b="1">
                <a:solidFill>
                  <a:schemeClr val="tx1"/>
                </a:solidFill>
                <a:latin typeface="Arial" panose="020B0604020202020204" pitchFamily="34" charset="0"/>
              </a:defRPr>
            </a:lvl2pPr>
            <a:lvl3pPr marL="857250" indent="-171450" algn="ctr">
              <a:defRPr sz="1200" b="1">
                <a:solidFill>
                  <a:schemeClr val="tx1"/>
                </a:solidFill>
                <a:latin typeface="Arial" panose="020B0604020202020204" pitchFamily="34" charset="0"/>
              </a:defRPr>
            </a:lvl3pPr>
            <a:lvl4pPr marL="1200150" indent="-171450" algn="ctr">
              <a:defRPr sz="1200" b="1">
                <a:solidFill>
                  <a:schemeClr val="tx1"/>
                </a:solidFill>
                <a:latin typeface="Arial" panose="020B0604020202020204" pitchFamily="34" charset="0"/>
              </a:defRPr>
            </a:lvl4pPr>
            <a:lvl5pPr marL="1543050" indent="-171450" algn="ctr">
              <a:defRPr sz="1200" b="1">
                <a:solidFill>
                  <a:schemeClr val="tx1"/>
                </a:solidFill>
                <a:latin typeface="Arial" panose="020B0604020202020204" pitchFamily="34" charset="0"/>
              </a:defRPr>
            </a:lvl5pPr>
            <a:lvl6pPr marL="1885950" indent="-171450" algn="ctr" eaLnBrk="0" fontAlgn="base" hangingPunct="0">
              <a:spcBef>
                <a:spcPct val="0"/>
              </a:spcBef>
              <a:spcAft>
                <a:spcPct val="0"/>
              </a:spcAft>
              <a:defRPr sz="1200" b="1">
                <a:solidFill>
                  <a:schemeClr val="tx1"/>
                </a:solidFill>
                <a:latin typeface="Arial" panose="020B0604020202020204" pitchFamily="34" charset="0"/>
              </a:defRPr>
            </a:lvl6pPr>
            <a:lvl7pPr marL="2228850" indent="-171450" algn="ctr" eaLnBrk="0" fontAlgn="base" hangingPunct="0">
              <a:spcBef>
                <a:spcPct val="0"/>
              </a:spcBef>
              <a:spcAft>
                <a:spcPct val="0"/>
              </a:spcAft>
              <a:defRPr sz="1200" b="1">
                <a:solidFill>
                  <a:schemeClr val="tx1"/>
                </a:solidFill>
                <a:latin typeface="Arial" panose="020B0604020202020204" pitchFamily="34" charset="0"/>
              </a:defRPr>
            </a:lvl7pPr>
            <a:lvl8pPr marL="2571750" indent="-171450" algn="ctr" eaLnBrk="0" fontAlgn="base" hangingPunct="0">
              <a:spcBef>
                <a:spcPct val="0"/>
              </a:spcBef>
              <a:spcAft>
                <a:spcPct val="0"/>
              </a:spcAft>
              <a:defRPr sz="1200" b="1">
                <a:solidFill>
                  <a:schemeClr val="tx1"/>
                </a:solidFill>
                <a:latin typeface="Arial" panose="020B0604020202020204" pitchFamily="34" charset="0"/>
              </a:defRPr>
            </a:lvl8pPr>
            <a:lvl9pPr marL="2914650" indent="-171450" algn="ctr" eaLnBrk="0" fontAlgn="base" hangingPunct="0">
              <a:spcBef>
                <a:spcPct val="0"/>
              </a:spcBef>
              <a:spcAft>
                <a:spcPct val="0"/>
              </a:spcAft>
              <a:defRPr sz="1200" b="1">
                <a:solidFill>
                  <a:schemeClr val="tx1"/>
                </a:solidFill>
                <a:latin typeface="Arial" panose="020B0604020202020204" pitchFamily="34" charset="0"/>
              </a:defRPr>
            </a:lvl9pPr>
          </a:lstStyle>
          <a:p>
            <a:pPr algn="r"/>
            <a:fld id="{4DB07340-4FEC-4E8C-AA82-90C8725EA1E8}" type="slidenum">
              <a:rPr lang="es-ES" altLang="es-AR" sz="900" b="0"/>
              <a:pPr algn="r"/>
              <a:t>8</a:t>
            </a:fld>
            <a:endParaRPr lang="es-ES" altLang="es-AR" sz="900" b="0"/>
          </a:p>
        </p:txBody>
      </p:sp>
      <p:sp>
        <p:nvSpPr>
          <p:cNvPr id="2" name="Marcador de texto 1">
            <a:extLst>
              <a:ext uri="{FF2B5EF4-FFF2-40B4-BE49-F238E27FC236}">
                <a16:creationId xmlns:a16="http://schemas.microsoft.com/office/drawing/2014/main" id="{2D084C22-6B97-4745-9DD6-A99054992C96}"/>
              </a:ext>
            </a:extLst>
          </p:cNvPr>
          <p:cNvSpPr>
            <a:spLocks noGrp="1"/>
          </p:cNvSpPr>
          <p:nvPr>
            <p:ph type="body" sz="quarter" idx="56"/>
          </p:nvPr>
        </p:nvSpPr>
        <p:spPr/>
        <p:txBody>
          <a:bodyPr/>
          <a:lstStyle/>
          <a:p>
            <a:r>
              <a:rPr lang="es-AR" dirty="0"/>
              <a:t>ETBE</a:t>
            </a:r>
          </a:p>
        </p:txBody>
      </p:sp>
      <p:sp>
        <p:nvSpPr>
          <p:cNvPr id="15367" name="Rectangle 6">
            <a:extLst>
              <a:ext uri="{FF2B5EF4-FFF2-40B4-BE49-F238E27FC236}">
                <a16:creationId xmlns:a16="http://schemas.microsoft.com/office/drawing/2014/main" id="{819FE52D-AC7C-4068-9215-0C76D358EA0F}"/>
              </a:ext>
            </a:extLst>
          </p:cNvPr>
          <p:cNvSpPr>
            <a:spLocks noChangeArrowheads="1"/>
          </p:cNvSpPr>
          <p:nvPr/>
        </p:nvSpPr>
        <p:spPr bwMode="auto">
          <a:xfrm>
            <a:off x="114300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1600" b="1">
                <a:solidFill>
                  <a:schemeClr val="tx1"/>
                </a:solidFill>
                <a:latin typeface="Arial" panose="020B0604020202020204" pitchFamily="34" charset="0"/>
              </a:defRPr>
            </a:lvl1pPr>
            <a:lvl2pPr marL="742950" indent="-285750" algn="ctr">
              <a:defRPr sz="1600" b="1">
                <a:solidFill>
                  <a:schemeClr val="tx1"/>
                </a:solidFill>
                <a:latin typeface="Arial" panose="020B0604020202020204" pitchFamily="34" charset="0"/>
              </a:defRPr>
            </a:lvl2pPr>
            <a:lvl3pPr marL="1143000" indent="-228600" algn="ctr">
              <a:defRPr sz="1600" b="1">
                <a:solidFill>
                  <a:schemeClr val="tx1"/>
                </a:solidFill>
                <a:latin typeface="Arial" panose="020B0604020202020204" pitchFamily="34" charset="0"/>
              </a:defRPr>
            </a:lvl3pPr>
            <a:lvl4pPr marL="1600200" indent="-228600" algn="ctr">
              <a:defRPr sz="1600" b="1">
                <a:solidFill>
                  <a:schemeClr val="tx1"/>
                </a:solidFill>
                <a:latin typeface="Arial" panose="020B0604020202020204" pitchFamily="34" charset="0"/>
              </a:defRPr>
            </a:lvl4pPr>
            <a:lvl5pPr marL="2057400" indent="-228600" algn="ctr">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s-AR" altLang="es-AR" sz="1200"/>
          </a:p>
        </p:txBody>
      </p:sp>
      <p:sp>
        <p:nvSpPr>
          <p:cNvPr id="15368" name="Rectangle 9">
            <a:extLst>
              <a:ext uri="{FF2B5EF4-FFF2-40B4-BE49-F238E27FC236}">
                <a16:creationId xmlns:a16="http://schemas.microsoft.com/office/drawing/2014/main" id="{CFF5B642-D6B6-4F34-8E44-0193C16A8A4C}"/>
              </a:ext>
            </a:extLst>
          </p:cNvPr>
          <p:cNvSpPr>
            <a:spLocks noChangeArrowheads="1"/>
          </p:cNvSpPr>
          <p:nvPr/>
        </p:nvSpPr>
        <p:spPr bwMode="auto">
          <a:xfrm>
            <a:off x="1143000" y="1935956"/>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1600" b="1">
                <a:solidFill>
                  <a:schemeClr val="tx1"/>
                </a:solidFill>
                <a:latin typeface="Arial" panose="020B0604020202020204" pitchFamily="34" charset="0"/>
              </a:defRPr>
            </a:lvl1pPr>
            <a:lvl2pPr marL="742950" indent="-285750" algn="ctr">
              <a:defRPr sz="1600" b="1">
                <a:solidFill>
                  <a:schemeClr val="tx1"/>
                </a:solidFill>
                <a:latin typeface="Arial" panose="020B0604020202020204" pitchFamily="34" charset="0"/>
              </a:defRPr>
            </a:lvl2pPr>
            <a:lvl3pPr marL="1143000" indent="-228600" algn="ctr">
              <a:defRPr sz="1600" b="1">
                <a:solidFill>
                  <a:schemeClr val="tx1"/>
                </a:solidFill>
                <a:latin typeface="Arial" panose="020B0604020202020204" pitchFamily="34" charset="0"/>
              </a:defRPr>
            </a:lvl3pPr>
            <a:lvl4pPr marL="1600200" indent="-228600" algn="ctr">
              <a:defRPr sz="1600" b="1">
                <a:solidFill>
                  <a:schemeClr val="tx1"/>
                </a:solidFill>
                <a:latin typeface="Arial" panose="020B0604020202020204" pitchFamily="34" charset="0"/>
              </a:defRPr>
            </a:lvl4pPr>
            <a:lvl5pPr marL="2057400" indent="-228600" algn="ctr">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s-AR" altLang="es-AR" sz="1200"/>
          </a:p>
        </p:txBody>
      </p:sp>
      <p:sp>
        <p:nvSpPr>
          <p:cNvPr id="15369" name="Rectangle 12">
            <a:extLst>
              <a:ext uri="{FF2B5EF4-FFF2-40B4-BE49-F238E27FC236}">
                <a16:creationId xmlns:a16="http://schemas.microsoft.com/office/drawing/2014/main" id="{CFA983B5-A773-4E93-BFF7-12A6E4129BC6}"/>
              </a:ext>
            </a:extLst>
          </p:cNvPr>
          <p:cNvSpPr>
            <a:spLocks noChangeArrowheads="1"/>
          </p:cNvSpPr>
          <p:nvPr/>
        </p:nvSpPr>
        <p:spPr bwMode="auto">
          <a:xfrm>
            <a:off x="1143000" y="1464469"/>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1600" b="1">
                <a:solidFill>
                  <a:schemeClr val="tx1"/>
                </a:solidFill>
                <a:latin typeface="Arial" panose="020B0604020202020204" pitchFamily="34" charset="0"/>
              </a:defRPr>
            </a:lvl1pPr>
            <a:lvl2pPr marL="742950" indent="-285750" algn="ctr">
              <a:defRPr sz="1600" b="1">
                <a:solidFill>
                  <a:schemeClr val="tx1"/>
                </a:solidFill>
                <a:latin typeface="Arial" panose="020B0604020202020204" pitchFamily="34" charset="0"/>
              </a:defRPr>
            </a:lvl2pPr>
            <a:lvl3pPr marL="1143000" indent="-228600" algn="ctr">
              <a:defRPr sz="1600" b="1">
                <a:solidFill>
                  <a:schemeClr val="tx1"/>
                </a:solidFill>
                <a:latin typeface="Arial" panose="020B0604020202020204" pitchFamily="34" charset="0"/>
              </a:defRPr>
            </a:lvl3pPr>
            <a:lvl4pPr marL="1600200" indent="-228600" algn="ctr">
              <a:defRPr sz="1600" b="1">
                <a:solidFill>
                  <a:schemeClr val="tx1"/>
                </a:solidFill>
                <a:latin typeface="Arial" panose="020B0604020202020204" pitchFamily="34" charset="0"/>
              </a:defRPr>
            </a:lvl4pPr>
            <a:lvl5pPr marL="2057400" indent="-228600" algn="ctr">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s-AR" altLang="es-AR" sz="1200"/>
          </a:p>
        </p:txBody>
      </p:sp>
    </p:spTree>
    <p:extLst>
      <p:ext uri="{BB962C8B-B14F-4D97-AF65-F5344CB8AC3E}">
        <p14:creationId xmlns:p14="http://schemas.microsoft.com/office/powerpoint/2010/main" val="17628514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4">
            <a:extLst>
              <a:ext uri="{FF2B5EF4-FFF2-40B4-BE49-F238E27FC236}">
                <a16:creationId xmlns:a16="http://schemas.microsoft.com/office/drawing/2014/main" id="{FE544C15-4080-4780-BAAE-9B07932583E4}"/>
              </a:ext>
            </a:extLst>
          </p:cNvPr>
          <p:cNvSpPr>
            <a:spLocks noGrp="1" noChangeArrowheads="1"/>
          </p:cNvSpPr>
          <p:nvPr>
            <p:ph type="sldNum" sz="quarter" idx="4"/>
          </p:nvPr>
        </p:nvSpPr>
        <p:spPr>
          <a:ln/>
        </p:spPr>
        <p:txBody>
          <a:bodyPr/>
          <a:lstStyle/>
          <a:p>
            <a:fld id="{8DF726C7-2D53-4EB3-9C9F-BA3AC30BD3B1}" type="slidenum">
              <a:rPr lang="es-ES" altLang="es-AR"/>
              <a:pPr/>
              <a:t>80</a:t>
            </a:fld>
            <a:endParaRPr lang="es-ES" altLang="es-AR"/>
          </a:p>
        </p:txBody>
      </p:sp>
      <p:sp>
        <p:nvSpPr>
          <p:cNvPr id="2" name="Marcador de texto 1">
            <a:extLst>
              <a:ext uri="{FF2B5EF4-FFF2-40B4-BE49-F238E27FC236}">
                <a16:creationId xmlns:a16="http://schemas.microsoft.com/office/drawing/2014/main" id="{16865161-7E04-4097-AB33-F3D06A8D7353}"/>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596F452E-8460-4D34-804E-B414026BA0D0}"/>
              </a:ext>
            </a:extLst>
          </p:cNvPr>
          <p:cNvSpPr>
            <a:spLocks noGrp="1"/>
          </p:cNvSpPr>
          <p:nvPr>
            <p:ph type="body" sz="quarter" idx="57"/>
          </p:nvPr>
        </p:nvSpPr>
        <p:spPr/>
        <p:txBody>
          <a:bodyPr/>
          <a:lstStyle/>
          <a:p>
            <a:endParaRPr lang="es-AR"/>
          </a:p>
        </p:txBody>
      </p:sp>
      <p:pic>
        <p:nvPicPr>
          <p:cNvPr id="9" name="Imagen 8">
            <a:extLst>
              <a:ext uri="{FF2B5EF4-FFF2-40B4-BE49-F238E27FC236}">
                <a16:creationId xmlns:a16="http://schemas.microsoft.com/office/drawing/2014/main" id="{75A29798-F828-4DF0-A37A-10A5950F47C7}"/>
              </a:ext>
            </a:extLst>
          </p:cNvPr>
          <p:cNvPicPr>
            <a:picLocks noChangeAspect="1"/>
          </p:cNvPicPr>
          <p:nvPr/>
        </p:nvPicPr>
        <p:blipFill>
          <a:blip r:embed="rId2"/>
          <a:stretch>
            <a:fillRect/>
          </a:stretch>
        </p:blipFill>
        <p:spPr>
          <a:xfrm>
            <a:off x="291843" y="1201123"/>
            <a:ext cx="8172400" cy="3583756"/>
          </a:xfrm>
          <a:prstGeom prst="rect">
            <a:avLst/>
          </a:prstGeom>
        </p:spPr>
      </p:pic>
    </p:spTree>
    <p:extLst>
      <p:ext uri="{BB962C8B-B14F-4D97-AF65-F5344CB8AC3E}">
        <p14:creationId xmlns:p14="http://schemas.microsoft.com/office/powerpoint/2010/main" val="450448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06E42C22-0C97-4FAE-A8F9-E1A4DFFE8AC7}"/>
              </a:ext>
            </a:extLst>
          </p:cNvPr>
          <p:cNvSpPr>
            <a:spLocks noGrp="1" noChangeArrowheads="1"/>
          </p:cNvSpPr>
          <p:nvPr>
            <p:ph type="sldNum" sz="quarter" idx="4"/>
          </p:nvPr>
        </p:nvSpPr>
        <p:spPr>
          <a:ln/>
        </p:spPr>
        <p:txBody>
          <a:bodyPr/>
          <a:lstStyle/>
          <a:p>
            <a:fld id="{AB08AE9D-3A86-4F80-8A17-9A94A2EBBEF6}" type="slidenum">
              <a:rPr lang="es-ES" altLang="es-AR"/>
              <a:pPr/>
              <a:t>81</a:t>
            </a:fld>
            <a:endParaRPr lang="es-ES" altLang="es-AR"/>
          </a:p>
        </p:txBody>
      </p:sp>
      <p:sp>
        <p:nvSpPr>
          <p:cNvPr id="2" name="Marcador de texto 1">
            <a:extLst>
              <a:ext uri="{FF2B5EF4-FFF2-40B4-BE49-F238E27FC236}">
                <a16:creationId xmlns:a16="http://schemas.microsoft.com/office/drawing/2014/main" id="{4A2C74D8-61D3-4F30-8969-805CED4ECECC}"/>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B8C1E9AF-C4B2-4D14-9F6A-463D16431566}"/>
              </a:ext>
            </a:extLst>
          </p:cNvPr>
          <p:cNvSpPr>
            <a:spLocks noGrp="1"/>
          </p:cNvSpPr>
          <p:nvPr>
            <p:ph type="body" sz="quarter" idx="57"/>
          </p:nvPr>
        </p:nvSpPr>
        <p:spPr/>
        <p:txBody>
          <a:bodyPr/>
          <a:lstStyle/>
          <a:p>
            <a:r>
              <a:rPr lang="es-AR" dirty="0"/>
              <a:t>Reacciones Principales</a:t>
            </a:r>
          </a:p>
          <a:p>
            <a:endParaRPr lang="es-AR" dirty="0"/>
          </a:p>
        </p:txBody>
      </p:sp>
      <p:sp>
        <p:nvSpPr>
          <p:cNvPr id="250891" name="Rectangle 11">
            <a:extLst>
              <a:ext uri="{FF2B5EF4-FFF2-40B4-BE49-F238E27FC236}">
                <a16:creationId xmlns:a16="http://schemas.microsoft.com/office/drawing/2014/main" id="{3857292E-5056-44D0-898A-6A1FCF6F0059}"/>
              </a:ext>
            </a:extLst>
          </p:cNvPr>
          <p:cNvSpPr>
            <a:spLocks noChangeArrowheads="1"/>
          </p:cNvSpPr>
          <p:nvPr/>
        </p:nvSpPr>
        <p:spPr bwMode="auto">
          <a:xfrm>
            <a:off x="1421606" y="1266826"/>
            <a:ext cx="2215754" cy="3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lnSpc>
                <a:spcPct val="150000"/>
              </a:lnSpc>
              <a:spcBef>
                <a:spcPct val="30000"/>
              </a:spcBef>
              <a:buClr>
                <a:schemeClr val="tx1"/>
              </a:buClr>
              <a:buSzPct val="55000"/>
              <a:buFont typeface="Wingdings" panose="05000000000000000000" pitchFamily="2" charset="2"/>
              <a:buChar char="Ø"/>
            </a:pPr>
            <a:r>
              <a:rPr lang="es-ES" altLang="es-AR" sz="1500" dirty="0"/>
              <a:t>Isomerización de n-C</a:t>
            </a:r>
            <a:r>
              <a:rPr lang="es-ES" altLang="es-AR" sz="1500" baseline="-25000" dirty="0"/>
              <a:t>5</a:t>
            </a:r>
          </a:p>
        </p:txBody>
      </p:sp>
      <p:sp>
        <p:nvSpPr>
          <p:cNvPr id="250892" name="Rectangle 12">
            <a:extLst>
              <a:ext uri="{FF2B5EF4-FFF2-40B4-BE49-F238E27FC236}">
                <a16:creationId xmlns:a16="http://schemas.microsoft.com/office/drawing/2014/main" id="{FFE45168-59A3-4938-B9B8-3FDE5D79FB74}"/>
              </a:ext>
            </a:extLst>
          </p:cNvPr>
          <p:cNvSpPr>
            <a:spLocks noChangeArrowheads="1"/>
          </p:cNvSpPr>
          <p:nvPr/>
        </p:nvSpPr>
        <p:spPr bwMode="auto">
          <a:xfrm>
            <a:off x="1426369" y="1759744"/>
            <a:ext cx="2520554"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r>
              <a:rPr lang="es-ES" altLang="es-AR" sz="1800"/>
              <a:t>CH</a:t>
            </a:r>
            <a:r>
              <a:rPr lang="es-ES" altLang="es-AR" sz="1200"/>
              <a:t>3</a:t>
            </a:r>
            <a:r>
              <a:rPr lang="es-ES" altLang="es-AR" sz="1800"/>
              <a:t>-CH</a:t>
            </a:r>
            <a:r>
              <a:rPr lang="es-ES" altLang="es-AR" sz="1200"/>
              <a:t>2</a:t>
            </a:r>
            <a:r>
              <a:rPr lang="es-ES" altLang="es-AR" sz="1800"/>
              <a:t>-CH</a:t>
            </a:r>
            <a:r>
              <a:rPr lang="es-ES" altLang="es-AR" sz="1200"/>
              <a:t>2</a:t>
            </a:r>
            <a:r>
              <a:rPr lang="es-ES" altLang="es-AR" sz="1800"/>
              <a:t>-CH</a:t>
            </a:r>
            <a:r>
              <a:rPr lang="es-ES" altLang="es-AR" sz="1200"/>
              <a:t>2</a:t>
            </a:r>
            <a:r>
              <a:rPr lang="es-ES" altLang="es-AR" sz="1800"/>
              <a:t>-CH</a:t>
            </a:r>
            <a:r>
              <a:rPr lang="es-ES" altLang="es-AR" sz="1200"/>
              <a:t>3</a:t>
            </a:r>
          </a:p>
        </p:txBody>
      </p:sp>
      <p:grpSp>
        <p:nvGrpSpPr>
          <p:cNvPr id="250893" name="Group 13">
            <a:extLst>
              <a:ext uri="{FF2B5EF4-FFF2-40B4-BE49-F238E27FC236}">
                <a16:creationId xmlns:a16="http://schemas.microsoft.com/office/drawing/2014/main" id="{30139B64-3C8A-40DF-895D-C7AB42098BF7}"/>
              </a:ext>
            </a:extLst>
          </p:cNvPr>
          <p:cNvGrpSpPr>
            <a:grpSpLocks/>
          </p:cNvGrpSpPr>
          <p:nvPr/>
        </p:nvGrpSpPr>
        <p:grpSpPr bwMode="auto">
          <a:xfrm>
            <a:off x="4171950" y="1857375"/>
            <a:ext cx="1028700" cy="171450"/>
            <a:chOff x="2808" y="1728"/>
            <a:chExt cx="864" cy="144"/>
          </a:xfrm>
        </p:grpSpPr>
        <p:sp>
          <p:nvSpPr>
            <p:cNvPr id="250894" name="Line 14">
              <a:extLst>
                <a:ext uri="{FF2B5EF4-FFF2-40B4-BE49-F238E27FC236}">
                  <a16:creationId xmlns:a16="http://schemas.microsoft.com/office/drawing/2014/main" id="{8951872F-739B-4470-BC69-8922D5203DF6}"/>
                </a:ext>
              </a:extLst>
            </p:cNvPr>
            <p:cNvSpPr>
              <a:spLocks noChangeShapeType="1"/>
            </p:cNvSpPr>
            <p:nvPr/>
          </p:nvSpPr>
          <p:spPr bwMode="auto">
            <a:xfrm>
              <a:off x="2808" y="1728"/>
              <a:ext cx="864" cy="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250895" name="Line 15">
              <a:extLst>
                <a:ext uri="{FF2B5EF4-FFF2-40B4-BE49-F238E27FC236}">
                  <a16:creationId xmlns:a16="http://schemas.microsoft.com/office/drawing/2014/main" id="{710996DA-DA34-419B-A10A-9A165BD1FC75}"/>
                </a:ext>
              </a:extLst>
            </p:cNvPr>
            <p:cNvSpPr>
              <a:spLocks noChangeShapeType="1"/>
            </p:cNvSpPr>
            <p:nvPr/>
          </p:nvSpPr>
          <p:spPr bwMode="auto">
            <a:xfrm>
              <a:off x="2808" y="1872"/>
              <a:ext cx="864" cy="0"/>
            </a:xfrm>
            <a:prstGeom prst="line">
              <a:avLst/>
            </a:prstGeom>
            <a:noFill/>
            <a:ln w="254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sp>
        <p:nvSpPr>
          <p:cNvPr id="250896" name="Rectangle 16">
            <a:extLst>
              <a:ext uri="{FF2B5EF4-FFF2-40B4-BE49-F238E27FC236}">
                <a16:creationId xmlns:a16="http://schemas.microsoft.com/office/drawing/2014/main" id="{4E45FC27-2CD9-4A1C-9CD0-5DDD5F614007}"/>
              </a:ext>
            </a:extLst>
          </p:cNvPr>
          <p:cNvSpPr>
            <a:spLocks noChangeArrowheads="1"/>
          </p:cNvSpPr>
          <p:nvPr/>
        </p:nvSpPr>
        <p:spPr bwMode="auto">
          <a:xfrm>
            <a:off x="1497807" y="2633663"/>
            <a:ext cx="2602706" cy="3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lnSpc>
                <a:spcPct val="150000"/>
              </a:lnSpc>
              <a:spcBef>
                <a:spcPct val="30000"/>
              </a:spcBef>
              <a:buClr>
                <a:schemeClr val="tx1"/>
              </a:buClr>
              <a:buSzPct val="55000"/>
              <a:buFont typeface="Wingdings" panose="05000000000000000000" pitchFamily="2" charset="2"/>
              <a:buChar char="Ø"/>
            </a:pPr>
            <a:r>
              <a:rPr lang="es-ES" altLang="es-AR" sz="1200"/>
              <a:t> </a:t>
            </a:r>
            <a:r>
              <a:rPr lang="es-ES" altLang="es-AR" sz="1500"/>
              <a:t>Isomerización de n-C</a:t>
            </a:r>
            <a:r>
              <a:rPr lang="es-ES" altLang="es-AR" sz="1500" baseline="-25000"/>
              <a:t>6</a:t>
            </a:r>
          </a:p>
        </p:txBody>
      </p:sp>
      <p:sp>
        <p:nvSpPr>
          <p:cNvPr id="250897" name="Rectangle 17">
            <a:extLst>
              <a:ext uri="{FF2B5EF4-FFF2-40B4-BE49-F238E27FC236}">
                <a16:creationId xmlns:a16="http://schemas.microsoft.com/office/drawing/2014/main" id="{D43D521D-D9B8-45C1-A1ED-2A686EF1EFE0}"/>
              </a:ext>
            </a:extLst>
          </p:cNvPr>
          <p:cNvSpPr>
            <a:spLocks noChangeArrowheads="1"/>
          </p:cNvSpPr>
          <p:nvPr/>
        </p:nvSpPr>
        <p:spPr bwMode="auto">
          <a:xfrm>
            <a:off x="1331119" y="3493294"/>
            <a:ext cx="301228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r>
              <a:rPr lang="es-ES" altLang="es-AR" sz="1800"/>
              <a:t>CH</a:t>
            </a:r>
            <a:r>
              <a:rPr lang="es-ES" altLang="es-AR" sz="1200"/>
              <a:t>3</a:t>
            </a:r>
            <a:r>
              <a:rPr lang="es-ES" altLang="es-AR" sz="1800"/>
              <a:t>-CH</a:t>
            </a:r>
            <a:r>
              <a:rPr lang="es-ES" altLang="es-AR" sz="1200"/>
              <a:t>2</a:t>
            </a:r>
            <a:r>
              <a:rPr lang="es-ES" altLang="es-AR" sz="1800"/>
              <a:t>-CH</a:t>
            </a:r>
            <a:r>
              <a:rPr lang="es-ES" altLang="es-AR" sz="1200"/>
              <a:t>2</a:t>
            </a:r>
            <a:r>
              <a:rPr lang="es-ES" altLang="es-AR" sz="1800"/>
              <a:t>-CH</a:t>
            </a:r>
            <a:r>
              <a:rPr lang="es-ES" altLang="es-AR" sz="1200"/>
              <a:t>2</a:t>
            </a:r>
            <a:r>
              <a:rPr lang="es-ES" altLang="es-AR" sz="1800"/>
              <a:t>-CH</a:t>
            </a:r>
            <a:r>
              <a:rPr lang="es-ES" altLang="es-AR" sz="1200"/>
              <a:t>2</a:t>
            </a:r>
            <a:r>
              <a:rPr lang="es-ES" altLang="es-AR" sz="1800"/>
              <a:t>-CH</a:t>
            </a:r>
            <a:r>
              <a:rPr lang="es-ES" altLang="es-AR" sz="1200"/>
              <a:t>3</a:t>
            </a:r>
          </a:p>
        </p:txBody>
      </p:sp>
      <p:grpSp>
        <p:nvGrpSpPr>
          <p:cNvPr id="250898" name="Group 18">
            <a:extLst>
              <a:ext uri="{FF2B5EF4-FFF2-40B4-BE49-F238E27FC236}">
                <a16:creationId xmlns:a16="http://schemas.microsoft.com/office/drawing/2014/main" id="{2F1B7C61-D6F9-4DDA-999E-1AB4BC66ADF1}"/>
              </a:ext>
            </a:extLst>
          </p:cNvPr>
          <p:cNvGrpSpPr>
            <a:grpSpLocks/>
          </p:cNvGrpSpPr>
          <p:nvPr/>
        </p:nvGrpSpPr>
        <p:grpSpPr bwMode="auto">
          <a:xfrm>
            <a:off x="4314825" y="3562350"/>
            <a:ext cx="1028700" cy="171450"/>
            <a:chOff x="3000" y="3408"/>
            <a:chExt cx="864" cy="144"/>
          </a:xfrm>
        </p:grpSpPr>
        <p:sp>
          <p:nvSpPr>
            <p:cNvPr id="250899" name="Line 19">
              <a:extLst>
                <a:ext uri="{FF2B5EF4-FFF2-40B4-BE49-F238E27FC236}">
                  <a16:creationId xmlns:a16="http://schemas.microsoft.com/office/drawing/2014/main" id="{DA7C7901-E5F7-4B11-A404-57571F6409FD}"/>
                </a:ext>
              </a:extLst>
            </p:cNvPr>
            <p:cNvSpPr>
              <a:spLocks noChangeShapeType="1"/>
            </p:cNvSpPr>
            <p:nvPr/>
          </p:nvSpPr>
          <p:spPr bwMode="auto">
            <a:xfrm>
              <a:off x="3000" y="3408"/>
              <a:ext cx="864" cy="0"/>
            </a:xfrm>
            <a:prstGeom prst="line">
              <a:avLst/>
            </a:prstGeom>
            <a:noFill/>
            <a:ln w="254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250900" name="Line 20">
              <a:extLst>
                <a:ext uri="{FF2B5EF4-FFF2-40B4-BE49-F238E27FC236}">
                  <a16:creationId xmlns:a16="http://schemas.microsoft.com/office/drawing/2014/main" id="{92926577-945E-48EF-97A6-0564348E4F18}"/>
                </a:ext>
              </a:extLst>
            </p:cNvPr>
            <p:cNvSpPr>
              <a:spLocks noChangeShapeType="1"/>
            </p:cNvSpPr>
            <p:nvPr/>
          </p:nvSpPr>
          <p:spPr bwMode="auto">
            <a:xfrm>
              <a:off x="3000" y="3552"/>
              <a:ext cx="864" cy="0"/>
            </a:xfrm>
            <a:prstGeom prst="line">
              <a:avLst/>
            </a:prstGeom>
            <a:noFill/>
            <a:ln w="25400">
              <a:solidFill>
                <a:schemeClr val="tx1"/>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sp>
        <p:nvSpPr>
          <p:cNvPr id="250901" name="Rectangle 21">
            <a:extLst>
              <a:ext uri="{FF2B5EF4-FFF2-40B4-BE49-F238E27FC236}">
                <a16:creationId xmlns:a16="http://schemas.microsoft.com/office/drawing/2014/main" id="{8B56B515-DC5A-4472-A7FD-006AFCF9E9E2}"/>
              </a:ext>
            </a:extLst>
          </p:cNvPr>
          <p:cNvSpPr>
            <a:spLocks noChangeArrowheads="1"/>
          </p:cNvSpPr>
          <p:nvPr/>
        </p:nvSpPr>
        <p:spPr bwMode="auto">
          <a:xfrm>
            <a:off x="2007394" y="2194322"/>
            <a:ext cx="1196579"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r>
              <a:rPr lang="es-ES" altLang="es-AR" sz="1200" b="0"/>
              <a:t>normal pentano</a:t>
            </a:r>
          </a:p>
        </p:txBody>
      </p:sp>
      <p:sp>
        <p:nvSpPr>
          <p:cNvPr id="250902" name="Rectangle 22">
            <a:extLst>
              <a:ext uri="{FF2B5EF4-FFF2-40B4-BE49-F238E27FC236}">
                <a16:creationId xmlns:a16="http://schemas.microsoft.com/office/drawing/2014/main" id="{AF9DA68A-C9FC-4CB7-9914-16245EC1CA0B}"/>
              </a:ext>
            </a:extLst>
          </p:cNvPr>
          <p:cNvSpPr>
            <a:spLocks noChangeArrowheads="1"/>
          </p:cNvSpPr>
          <p:nvPr/>
        </p:nvSpPr>
        <p:spPr bwMode="auto">
          <a:xfrm>
            <a:off x="5750719" y="2146697"/>
            <a:ext cx="882254"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r>
              <a:rPr lang="es-ES" altLang="es-AR" sz="1200" b="0"/>
              <a:t>isopentano</a:t>
            </a:r>
          </a:p>
        </p:txBody>
      </p:sp>
      <p:sp>
        <p:nvSpPr>
          <p:cNvPr id="250903" name="Rectangle 23">
            <a:extLst>
              <a:ext uri="{FF2B5EF4-FFF2-40B4-BE49-F238E27FC236}">
                <a16:creationId xmlns:a16="http://schemas.microsoft.com/office/drawing/2014/main" id="{7021F05C-3C3C-4438-AD21-2495BB66CDF6}"/>
              </a:ext>
            </a:extLst>
          </p:cNvPr>
          <p:cNvSpPr>
            <a:spLocks noChangeArrowheads="1"/>
          </p:cNvSpPr>
          <p:nvPr/>
        </p:nvSpPr>
        <p:spPr bwMode="auto">
          <a:xfrm>
            <a:off x="2102644" y="3927872"/>
            <a:ext cx="1145381"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r>
              <a:rPr lang="es-ES" altLang="es-AR" sz="1200" b="0"/>
              <a:t>normal hexano</a:t>
            </a:r>
          </a:p>
        </p:txBody>
      </p:sp>
      <p:grpSp>
        <p:nvGrpSpPr>
          <p:cNvPr id="250904" name="Group 24">
            <a:extLst>
              <a:ext uri="{FF2B5EF4-FFF2-40B4-BE49-F238E27FC236}">
                <a16:creationId xmlns:a16="http://schemas.microsoft.com/office/drawing/2014/main" id="{6C5B4373-AC16-4051-9045-7D8C69CB4CD5}"/>
              </a:ext>
            </a:extLst>
          </p:cNvPr>
          <p:cNvGrpSpPr>
            <a:grpSpLocks/>
          </p:cNvGrpSpPr>
          <p:nvPr/>
        </p:nvGrpSpPr>
        <p:grpSpPr bwMode="auto">
          <a:xfrm>
            <a:off x="5331619" y="1288256"/>
            <a:ext cx="1944291" cy="785813"/>
            <a:chOff x="3902" y="1394"/>
            <a:chExt cx="1633" cy="660"/>
          </a:xfrm>
        </p:grpSpPr>
        <p:sp>
          <p:nvSpPr>
            <p:cNvPr id="250905" name="Rectangle 25">
              <a:extLst>
                <a:ext uri="{FF2B5EF4-FFF2-40B4-BE49-F238E27FC236}">
                  <a16:creationId xmlns:a16="http://schemas.microsoft.com/office/drawing/2014/main" id="{7E7FA40A-5A1F-4F24-8169-545732E7F01A}"/>
                </a:ext>
              </a:extLst>
            </p:cNvPr>
            <p:cNvSpPr>
              <a:spLocks noChangeArrowheads="1"/>
            </p:cNvSpPr>
            <p:nvPr/>
          </p:nvSpPr>
          <p:spPr bwMode="auto">
            <a:xfrm>
              <a:off x="3902" y="1766"/>
              <a:ext cx="16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l" eaLnBrk="0" hangingPunct="0"/>
              <a:r>
                <a:rPr lang="es-ES" altLang="es-AR" sz="1800"/>
                <a:t>CH</a:t>
              </a:r>
              <a:r>
                <a:rPr lang="es-ES" altLang="es-AR" sz="1200"/>
                <a:t>3</a:t>
              </a:r>
              <a:r>
                <a:rPr lang="es-ES" altLang="es-AR" sz="1800"/>
                <a:t>-CH-CH</a:t>
              </a:r>
              <a:r>
                <a:rPr lang="es-ES" altLang="es-AR" sz="1200"/>
                <a:t>2</a:t>
              </a:r>
              <a:r>
                <a:rPr lang="es-ES" altLang="es-AR" sz="1800"/>
                <a:t>-CH</a:t>
              </a:r>
              <a:r>
                <a:rPr lang="es-ES" altLang="es-AR" sz="1200"/>
                <a:t>3</a:t>
              </a:r>
            </a:p>
          </p:txBody>
        </p:sp>
        <p:sp>
          <p:nvSpPr>
            <p:cNvPr id="250906" name="Rectangle 26">
              <a:extLst>
                <a:ext uri="{FF2B5EF4-FFF2-40B4-BE49-F238E27FC236}">
                  <a16:creationId xmlns:a16="http://schemas.microsoft.com/office/drawing/2014/main" id="{83414E78-D1DE-412F-B0A3-C40992EB6A6B}"/>
                </a:ext>
              </a:extLst>
            </p:cNvPr>
            <p:cNvSpPr>
              <a:spLocks noChangeArrowheads="1"/>
            </p:cNvSpPr>
            <p:nvPr/>
          </p:nvSpPr>
          <p:spPr bwMode="auto">
            <a:xfrm>
              <a:off x="4286" y="1394"/>
              <a:ext cx="4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l" eaLnBrk="0" hangingPunct="0"/>
              <a:r>
                <a:rPr lang="es-ES" altLang="es-AR" sz="1800"/>
                <a:t>CH</a:t>
              </a:r>
              <a:r>
                <a:rPr lang="es-ES" altLang="es-AR" sz="1200"/>
                <a:t>3</a:t>
              </a:r>
            </a:p>
          </p:txBody>
        </p:sp>
        <p:sp>
          <p:nvSpPr>
            <p:cNvPr id="250907" name="Line 27">
              <a:extLst>
                <a:ext uri="{FF2B5EF4-FFF2-40B4-BE49-F238E27FC236}">
                  <a16:creationId xmlns:a16="http://schemas.microsoft.com/office/drawing/2014/main" id="{79992BB1-5C2C-4243-B1AC-8AFC8D4F7824}"/>
                </a:ext>
              </a:extLst>
            </p:cNvPr>
            <p:cNvSpPr>
              <a:spLocks noChangeShapeType="1"/>
            </p:cNvSpPr>
            <p:nvPr/>
          </p:nvSpPr>
          <p:spPr bwMode="auto">
            <a:xfrm flipV="1">
              <a:off x="4416" y="1680"/>
              <a:ext cx="0" cy="96"/>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grpSp>
        <p:nvGrpSpPr>
          <p:cNvPr id="250909" name="Group 29">
            <a:extLst>
              <a:ext uri="{FF2B5EF4-FFF2-40B4-BE49-F238E27FC236}">
                <a16:creationId xmlns:a16="http://schemas.microsoft.com/office/drawing/2014/main" id="{49DF4FA0-8036-4A6B-8366-B69204C25294}"/>
              </a:ext>
            </a:extLst>
          </p:cNvPr>
          <p:cNvGrpSpPr>
            <a:grpSpLocks/>
          </p:cNvGrpSpPr>
          <p:nvPr/>
        </p:nvGrpSpPr>
        <p:grpSpPr bwMode="auto">
          <a:xfrm>
            <a:off x="5272088" y="4086225"/>
            <a:ext cx="1085850" cy="171450"/>
            <a:chOff x="3636" y="3576"/>
            <a:chExt cx="912" cy="144"/>
          </a:xfrm>
        </p:grpSpPr>
        <p:sp>
          <p:nvSpPr>
            <p:cNvPr id="250910" name="Line 30">
              <a:extLst>
                <a:ext uri="{FF2B5EF4-FFF2-40B4-BE49-F238E27FC236}">
                  <a16:creationId xmlns:a16="http://schemas.microsoft.com/office/drawing/2014/main" id="{51442597-B157-4F7A-80E6-7E85FE89E023}"/>
                </a:ext>
              </a:extLst>
            </p:cNvPr>
            <p:cNvSpPr>
              <a:spLocks noChangeShapeType="1"/>
            </p:cNvSpPr>
            <p:nvPr/>
          </p:nvSpPr>
          <p:spPr bwMode="auto">
            <a:xfrm>
              <a:off x="3684" y="3576"/>
              <a:ext cx="86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stealth"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250911" name="Line 31">
              <a:extLst>
                <a:ext uri="{FF2B5EF4-FFF2-40B4-BE49-F238E27FC236}">
                  <a16:creationId xmlns:a16="http://schemas.microsoft.com/office/drawing/2014/main" id="{783D98C1-9F81-4003-B82A-33BD52ECE9C8}"/>
                </a:ext>
              </a:extLst>
            </p:cNvPr>
            <p:cNvSpPr>
              <a:spLocks noChangeShapeType="1"/>
            </p:cNvSpPr>
            <p:nvPr/>
          </p:nvSpPr>
          <p:spPr bwMode="auto">
            <a:xfrm>
              <a:off x="3636" y="3720"/>
              <a:ext cx="86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stealth" w="med"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grpSp>
        <p:nvGrpSpPr>
          <p:cNvPr id="250925" name="Group 45">
            <a:extLst>
              <a:ext uri="{FF2B5EF4-FFF2-40B4-BE49-F238E27FC236}">
                <a16:creationId xmlns:a16="http://schemas.microsoft.com/office/drawing/2014/main" id="{826EBE05-699F-49B1-935F-64FFF2BB8475}"/>
              </a:ext>
            </a:extLst>
          </p:cNvPr>
          <p:cNvGrpSpPr>
            <a:grpSpLocks/>
          </p:cNvGrpSpPr>
          <p:nvPr/>
        </p:nvGrpSpPr>
        <p:grpSpPr bwMode="auto">
          <a:xfrm>
            <a:off x="5236369" y="3770710"/>
            <a:ext cx="1859756" cy="1143000"/>
            <a:chOff x="3590" y="3167"/>
            <a:chExt cx="1562" cy="960"/>
          </a:xfrm>
        </p:grpSpPr>
        <p:sp>
          <p:nvSpPr>
            <p:cNvPr id="250912" name="Rectangle 32">
              <a:extLst>
                <a:ext uri="{FF2B5EF4-FFF2-40B4-BE49-F238E27FC236}">
                  <a16:creationId xmlns:a16="http://schemas.microsoft.com/office/drawing/2014/main" id="{996413AE-FA03-45C6-B56D-892EBE6E1693}"/>
                </a:ext>
              </a:extLst>
            </p:cNvPr>
            <p:cNvSpPr>
              <a:spLocks noChangeArrowheads="1"/>
            </p:cNvSpPr>
            <p:nvPr/>
          </p:nvSpPr>
          <p:spPr bwMode="auto">
            <a:xfrm>
              <a:off x="3590" y="3494"/>
              <a:ext cx="156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l" eaLnBrk="0" hangingPunct="0"/>
              <a:r>
                <a:rPr lang="es-ES" altLang="es-AR" sz="1800"/>
                <a:t>CH</a:t>
              </a:r>
              <a:r>
                <a:rPr lang="es-ES" altLang="es-AR" sz="1200"/>
                <a:t>3</a:t>
              </a:r>
              <a:r>
                <a:rPr lang="es-ES" altLang="es-AR" sz="1800"/>
                <a:t>-CH-CH-CH</a:t>
              </a:r>
              <a:r>
                <a:rPr lang="es-ES" altLang="es-AR" sz="1200"/>
                <a:t>3</a:t>
              </a:r>
            </a:p>
          </p:txBody>
        </p:sp>
        <p:sp>
          <p:nvSpPr>
            <p:cNvPr id="250913" name="Rectangle 33">
              <a:extLst>
                <a:ext uri="{FF2B5EF4-FFF2-40B4-BE49-F238E27FC236}">
                  <a16:creationId xmlns:a16="http://schemas.microsoft.com/office/drawing/2014/main" id="{1130584A-329B-4FFF-AC38-7A4427A1A009}"/>
                </a:ext>
              </a:extLst>
            </p:cNvPr>
            <p:cNvSpPr>
              <a:spLocks noChangeArrowheads="1"/>
            </p:cNvSpPr>
            <p:nvPr/>
          </p:nvSpPr>
          <p:spPr bwMode="auto">
            <a:xfrm>
              <a:off x="3974" y="3167"/>
              <a:ext cx="5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l" eaLnBrk="0" hangingPunct="0"/>
              <a:r>
                <a:rPr lang="es-ES" altLang="es-AR" sz="1800"/>
                <a:t>CH</a:t>
              </a:r>
              <a:r>
                <a:rPr lang="es-ES" altLang="es-AR" sz="1200"/>
                <a:t>3</a:t>
              </a:r>
            </a:p>
          </p:txBody>
        </p:sp>
        <p:sp>
          <p:nvSpPr>
            <p:cNvPr id="250914" name="Line 34">
              <a:extLst>
                <a:ext uri="{FF2B5EF4-FFF2-40B4-BE49-F238E27FC236}">
                  <a16:creationId xmlns:a16="http://schemas.microsoft.com/office/drawing/2014/main" id="{1587CCBE-829F-44E4-A4EC-4F0DF57929D6}"/>
                </a:ext>
              </a:extLst>
            </p:cNvPr>
            <p:cNvSpPr>
              <a:spLocks noChangeShapeType="1"/>
            </p:cNvSpPr>
            <p:nvPr/>
          </p:nvSpPr>
          <p:spPr bwMode="auto">
            <a:xfrm flipV="1">
              <a:off x="4104" y="3408"/>
              <a:ext cx="0" cy="96"/>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250915" name="Rectangle 35">
              <a:extLst>
                <a:ext uri="{FF2B5EF4-FFF2-40B4-BE49-F238E27FC236}">
                  <a16:creationId xmlns:a16="http://schemas.microsoft.com/office/drawing/2014/main" id="{826EABCE-7167-4E45-8337-86047C9E9A61}"/>
                </a:ext>
              </a:extLst>
            </p:cNvPr>
            <p:cNvSpPr>
              <a:spLocks noChangeArrowheads="1"/>
            </p:cNvSpPr>
            <p:nvPr/>
          </p:nvSpPr>
          <p:spPr bwMode="auto">
            <a:xfrm>
              <a:off x="3974" y="3839"/>
              <a:ext cx="4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l" eaLnBrk="0" hangingPunct="0"/>
              <a:r>
                <a:rPr lang="es-ES" altLang="es-AR" sz="1800"/>
                <a:t>CH</a:t>
              </a:r>
              <a:r>
                <a:rPr lang="es-ES" altLang="es-AR" sz="1200"/>
                <a:t>3</a:t>
              </a:r>
            </a:p>
          </p:txBody>
        </p:sp>
        <p:sp>
          <p:nvSpPr>
            <p:cNvPr id="250916" name="Line 36">
              <a:extLst>
                <a:ext uri="{FF2B5EF4-FFF2-40B4-BE49-F238E27FC236}">
                  <a16:creationId xmlns:a16="http://schemas.microsoft.com/office/drawing/2014/main" id="{F094BD59-A39E-4CF7-A272-AF09F48E0941}"/>
                </a:ext>
              </a:extLst>
            </p:cNvPr>
            <p:cNvSpPr>
              <a:spLocks noChangeShapeType="1"/>
            </p:cNvSpPr>
            <p:nvPr/>
          </p:nvSpPr>
          <p:spPr bwMode="auto">
            <a:xfrm flipV="1">
              <a:off x="4104" y="3744"/>
              <a:ext cx="0" cy="96"/>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grpSp>
        <p:nvGrpSpPr>
          <p:cNvPr id="250917" name="Group 37">
            <a:extLst>
              <a:ext uri="{FF2B5EF4-FFF2-40B4-BE49-F238E27FC236}">
                <a16:creationId xmlns:a16="http://schemas.microsoft.com/office/drawing/2014/main" id="{29C2FB20-AC7C-478F-A766-E4803A56AEE1}"/>
              </a:ext>
            </a:extLst>
          </p:cNvPr>
          <p:cNvGrpSpPr>
            <a:grpSpLocks/>
          </p:cNvGrpSpPr>
          <p:nvPr/>
        </p:nvGrpSpPr>
        <p:grpSpPr bwMode="auto">
          <a:xfrm>
            <a:off x="5274469" y="2621756"/>
            <a:ext cx="1859756" cy="785813"/>
            <a:chOff x="3902" y="2450"/>
            <a:chExt cx="1562" cy="660"/>
          </a:xfrm>
        </p:grpSpPr>
        <p:sp>
          <p:nvSpPr>
            <p:cNvPr id="250918" name="Rectangle 38">
              <a:extLst>
                <a:ext uri="{FF2B5EF4-FFF2-40B4-BE49-F238E27FC236}">
                  <a16:creationId xmlns:a16="http://schemas.microsoft.com/office/drawing/2014/main" id="{D72B5772-BE97-40C9-823B-C22D387D8BD2}"/>
                </a:ext>
              </a:extLst>
            </p:cNvPr>
            <p:cNvSpPr>
              <a:spLocks noChangeArrowheads="1"/>
            </p:cNvSpPr>
            <p:nvPr/>
          </p:nvSpPr>
          <p:spPr bwMode="auto">
            <a:xfrm>
              <a:off x="3902" y="2822"/>
              <a:ext cx="156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l" eaLnBrk="0" hangingPunct="0"/>
              <a:r>
                <a:rPr lang="es-ES" altLang="es-AR" sz="1800"/>
                <a:t>CH</a:t>
              </a:r>
              <a:r>
                <a:rPr lang="es-ES" altLang="es-AR" sz="1200"/>
                <a:t>3</a:t>
              </a:r>
              <a:r>
                <a:rPr lang="es-ES" altLang="es-AR" sz="1800"/>
                <a:t>-CH-CH-CH</a:t>
              </a:r>
              <a:r>
                <a:rPr lang="es-ES" altLang="es-AR" sz="1200"/>
                <a:t>3</a:t>
              </a:r>
            </a:p>
          </p:txBody>
        </p:sp>
        <p:sp>
          <p:nvSpPr>
            <p:cNvPr id="250919" name="Rectangle 39">
              <a:extLst>
                <a:ext uri="{FF2B5EF4-FFF2-40B4-BE49-F238E27FC236}">
                  <a16:creationId xmlns:a16="http://schemas.microsoft.com/office/drawing/2014/main" id="{5104149D-5D56-4EFD-BE37-F47CDE1DB74B}"/>
                </a:ext>
              </a:extLst>
            </p:cNvPr>
            <p:cNvSpPr>
              <a:spLocks noChangeArrowheads="1"/>
            </p:cNvSpPr>
            <p:nvPr/>
          </p:nvSpPr>
          <p:spPr bwMode="auto">
            <a:xfrm>
              <a:off x="4238" y="2450"/>
              <a:ext cx="4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l" eaLnBrk="0" hangingPunct="0"/>
              <a:r>
                <a:rPr lang="es-ES" altLang="es-AR" sz="1800"/>
                <a:t>CH</a:t>
              </a:r>
              <a:r>
                <a:rPr lang="es-ES" altLang="es-AR" sz="1200"/>
                <a:t>3</a:t>
              </a:r>
            </a:p>
          </p:txBody>
        </p:sp>
        <p:sp>
          <p:nvSpPr>
            <p:cNvPr id="250920" name="Line 40">
              <a:extLst>
                <a:ext uri="{FF2B5EF4-FFF2-40B4-BE49-F238E27FC236}">
                  <a16:creationId xmlns:a16="http://schemas.microsoft.com/office/drawing/2014/main" id="{1B31A78D-1D4B-4D45-9CA5-D642EA234436}"/>
                </a:ext>
              </a:extLst>
            </p:cNvPr>
            <p:cNvSpPr>
              <a:spLocks noChangeShapeType="1"/>
            </p:cNvSpPr>
            <p:nvPr/>
          </p:nvSpPr>
          <p:spPr bwMode="auto">
            <a:xfrm flipV="1">
              <a:off x="4416" y="2736"/>
              <a:ext cx="0" cy="96"/>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250921" name="Rectangle 41">
              <a:extLst>
                <a:ext uri="{FF2B5EF4-FFF2-40B4-BE49-F238E27FC236}">
                  <a16:creationId xmlns:a16="http://schemas.microsoft.com/office/drawing/2014/main" id="{0297BFD2-493F-4667-853A-1E3592C4060F}"/>
                </a:ext>
              </a:extLst>
            </p:cNvPr>
            <p:cNvSpPr>
              <a:spLocks noChangeArrowheads="1"/>
            </p:cNvSpPr>
            <p:nvPr/>
          </p:nvSpPr>
          <p:spPr bwMode="auto">
            <a:xfrm>
              <a:off x="4670" y="2450"/>
              <a:ext cx="4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l" eaLnBrk="0" hangingPunct="0"/>
              <a:r>
                <a:rPr lang="es-ES" altLang="es-AR" sz="1800"/>
                <a:t>CH</a:t>
              </a:r>
              <a:r>
                <a:rPr lang="es-ES" altLang="es-AR" sz="1200"/>
                <a:t>3</a:t>
              </a:r>
            </a:p>
          </p:txBody>
        </p:sp>
        <p:sp>
          <p:nvSpPr>
            <p:cNvPr id="250922" name="Line 42">
              <a:extLst>
                <a:ext uri="{FF2B5EF4-FFF2-40B4-BE49-F238E27FC236}">
                  <a16:creationId xmlns:a16="http://schemas.microsoft.com/office/drawing/2014/main" id="{7C8FB7F5-FF47-45BA-AB00-523A256071BC}"/>
                </a:ext>
              </a:extLst>
            </p:cNvPr>
            <p:cNvSpPr>
              <a:spLocks noChangeShapeType="1"/>
            </p:cNvSpPr>
            <p:nvPr/>
          </p:nvSpPr>
          <p:spPr bwMode="auto">
            <a:xfrm flipV="1">
              <a:off x="4800" y="2736"/>
              <a:ext cx="0" cy="96"/>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sp>
        <p:nvSpPr>
          <p:cNvPr id="250923" name="Rectangle 43">
            <a:extLst>
              <a:ext uri="{FF2B5EF4-FFF2-40B4-BE49-F238E27FC236}">
                <a16:creationId xmlns:a16="http://schemas.microsoft.com/office/drawing/2014/main" id="{0495A280-AFAA-4696-8937-19FED77DF1E8}"/>
              </a:ext>
            </a:extLst>
          </p:cNvPr>
          <p:cNvSpPr>
            <a:spLocks noChangeArrowheads="1"/>
          </p:cNvSpPr>
          <p:nvPr/>
        </p:nvSpPr>
        <p:spPr bwMode="auto">
          <a:xfrm>
            <a:off x="6207919" y="3442097"/>
            <a:ext cx="1340644"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r>
              <a:rPr lang="es-ES" altLang="es-AR" sz="1200" b="0"/>
              <a:t>2,3 dimetil butano</a:t>
            </a:r>
          </a:p>
        </p:txBody>
      </p:sp>
      <p:sp>
        <p:nvSpPr>
          <p:cNvPr id="250924" name="Rectangle 44">
            <a:extLst>
              <a:ext uri="{FF2B5EF4-FFF2-40B4-BE49-F238E27FC236}">
                <a16:creationId xmlns:a16="http://schemas.microsoft.com/office/drawing/2014/main" id="{589B4873-E924-40A3-8A1D-7452C6F56843}"/>
              </a:ext>
            </a:extLst>
          </p:cNvPr>
          <p:cNvSpPr>
            <a:spLocks noChangeArrowheads="1"/>
          </p:cNvSpPr>
          <p:nvPr/>
        </p:nvSpPr>
        <p:spPr bwMode="auto">
          <a:xfrm>
            <a:off x="6204348" y="4556522"/>
            <a:ext cx="1340644"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r>
              <a:rPr lang="es-ES" altLang="es-AR" sz="1200" b="0"/>
              <a:t>2,2 dimetil butano</a:t>
            </a:r>
          </a:p>
        </p:txBody>
      </p:sp>
    </p:spTree>
    <p:extLst>
      <p:ext uri="{BB962C8B-B14F-4D97-AF65-F5344CB8AC3E}">
        <p14:creationId xmlns:p14="http://schemas.microsoft.com/office/powerpoint/2010/main" val="8195385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4">
            <a:extLst>
              <a:ext uri="{FF2B5EF4-FFF2-40B4-BE49-F238E27FC236}">
                <a16:creationId xmlns:a16="http://schemas.microsoft.com/office/drawing/2014/main" id="{60EC9A4E-77F3-4D86-BF62-0E74008C21E7}"/>
              </a:ext>
            </a:extLst>
          </p:cNvPr>
          <p:cNvSpPr>
            <a:spLocks noGrp="1" noChangeArrowheads="1"/>
          </p:cNvSpPr>
          <p:nvPr>
            <p:ph type="sldNum" sz="quarter" idx="4"/>
          </p:nvPr>
        </p:nvSpPr>
        <p:spPr>
          <a:ln/>
        </p:spPr>
        <p:txBody>
          <a:bodyPr/>
          <a:lstStyle/>
          <a:p>
            <a:fld id="{53F690DC-0928-4D85-B7C4-FAEA2B2CEC35}" type="slidenum">
              <a:rPr lang="es-ES" altLang="es-AR"/>
              <a:pPr/>
              <a:t>82</a:t>
            </a:fld>
            <a:endParaRPr lang="es-ES" altLang="es-AR"/>
          </a:p>
        </p:txBody>
      </p:sp>
      <p:sp>
        <p:nvSpPr>
          <p:cNvPr id="2" name="Marcador de texto 1">
            <a:extLst>
              <a:ext uri="{FF2B5EF4-FFF2-40B4-BE49-F238E27FC236}">
                <a16:creationId xmlns:a16="http://schemas.microsoft.com/office/drawing/2014/main" id="{44D977C6-C491-4EEC-A015-3F41A823CE94}"/>
              </a:ext>
            </a:extLst>
          </p:cNvPr>
          <p:cNvSpPr>
            <a:spLocks noGrp="1"/>
          </p:cNvSpPr>
          <p:nvPr>
            <p:ph type="body" sz="quarter" idx="56"/>
          </p:nvPr>
        </p:nvSpPr>
        <p:spPr/>
        <p:txBody>
          <a:bodyPr/>
          <a:lstStyle/>
          <a:p>
            <a:r>
              <a:rPr lang="es-AR" dirty="0"/>
              <a:t>ISOMERIZACIÓN</a:t>
            </a:r>
          </a:p>
        </p:txBody>
      </p:sp>
      <p:sp>
        <p:nvSpPr>
          <p:cNvPr id="275461" name="Rectangle 5">
            <a:extLst>
              <a:ext uri="{FF2B5EF4-FFF2-40B4-BE49-F238E27FC236}">
                <a16:creationId xmlns:a16="http://schemas.microsoft.com/office/drawing/2014/main" id="{6934F974-2549-4A1F-A197-CAE70CB4B448}"/>
              </a:ext>
            </a:extLst>
          </p:cNvPr>
          <p:cNvSpPr>
            <a:spLocks noChangeArrowheads="1"/>
          </p:cNvSpPr>
          <p:nvPr/>
        </p:nvSpPr>
        <p:spPr bwMode="auto">
          <a:xfrm>
            <a:off x="1421606" y="1228725"/>
            <a:ext cx="4168379" cy="31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lnSpc>
                <a:spcPct val="150000"/>
              </a:lnSpc>
              <a:spcBef>
                <a:spcPct val="30000"/>
              </a:spcBef>
              <a:buClr>
                <a:schemeClr val="tx1"/>
              </a:buClr>
              <a:buSzPct val="55000"/>
              <a:buFont typeface="Wingdings" panose="05000000000000000000" pitchFamily="2" charset="2"/>
              <a:buChar char="Ø"/>
            </a:pPr>
            <a:r>
              <a:rPr lang="es-ES" altLang="es-AR" sz="1200"/>
              <a:t>Rompimiento de anillos nafténicos:</a:t>
            </a:r>
            <a:r>
              <a:rPr lang="es-ES" altLang="es-AR" sz="1200" b="0"/>
              <a:t> </a:t>
            </a:r>
          </a:p>
        </p:txBody>
      </p:sp>
      <p:grpSp>
        <p:nvGrpSpPr>
          <p:cNvPr id="275478" name="Group 22">
            <a:extLst>
              <a:ext uri="{FF2B5EF4-FFF2-40B4-BE49-F238E27FC236}">
                <a16:creationId xmlns:a16="http://schemas.microsoft.com/office/drawing/2014/main" id="{40CA5614-385B-4897-97B1-C4CD1ED3EDF7}"/>
              </a:ext>
            </a:extLst>
          </p:cNvPr>
          <p:cNvGrpSpPr>
            <a:grpSpLocks/>
          </p:cNvGrpSpPr>
          <p:nvPr/>
        </p:nvGrpSpPr>
        <p:grpSpPr bwMode="auto">
          <a:xfrm>
            <a:off x="5272088" y="4086225"/>
            <a:ext cx="1085850" cy="171450"/>
            <a:chOff x="3636" y="3576"/>
            <a:chExt cx="912" cy="144"/>
          </a:xfrm>
        </p:grpSpPr>
        <p:sp>
          <p:nvSpPr>
            <p:cNvPr id="275479" name="Line 23">
              <a:extLst>
                <a:ext uri="{FF2B5EF4-FFF2-40B4-BE49-F238E27FC236}">
                  <a16:creationId xmlns:a16="http://schemas.microsoft.com/office/drawing/2014/main" id="{2C544E6B-98C4-4A77-B9D2-D5DBC87DAF2A}"/>
                </a:ext>
              </a:extLst>
            </p:cNvPr>
            <p:cNvSpPr>
              <a:spLocks noChangeShapeType="1"/>
            </p:cNvSpPr>
            <p:nvPr/>
          </p:nvSpPr>
          <p:spPr bwMode="auto">
            <a:xfrm>
              <a:off x="3684" y="3576"/>
              <a:ext cx="86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stealth"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275480" name="Line 24">
              <a:extLst>
                <a:ext uri="{FF2B5EF4-FFF2-40B4-BE49-F238E27FC236}">
                  <a16:creationId xmlns:a16="http://schemas.microsoft.com/office/drawing/2014/main" id="{7E818D26-46B3-4137-8803-40803B31C26B}"/>
                </a:ext>
              </a:extLst>
            </p:cNvPr>
            <p:cNvSpPr>
              <a:spLocks noChangeShapeType="1"/>
            </p:cNvSpPr>
            <p:nvPr/>
          </p:nvSpPr>
          <p:spPr bwMode="auto">
            <a:xfrm>
              <a:off x="3636" y="3720"/>
              <a:ext cx="86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stealth" w="med"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pic>
        <p:nvPicPr>
          <p:cNvPr id="275507" name="Picture 51">
            <a:hlinkClick r:id="rId3"/>
            <a:extLst>
              <a:ext uri="{FF2B5EF4-FFF2-40B4-BE49-F238E27FC236}">
                <a16:creationId xmlns:a16="http://schemas.microsoft.com/office/drawing/2014/main" id="{0A2B7EB4-B75D-45B4-A2DC-8B3EA237CD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410" y="2831306"/>
            <a:ext cx="1050131" cy="928688"/>
          </a:xfrm>
          <a:prstGeom prst="rect">
            <a:avLst/>
          </a:prstGeom>
          <a:noFill/>
          <a:extLst>
            <a:ext uri="{909E8E84-426E-40DD-AFC4-6F175D3DCCD1}">
              <a14:hiddenFill xmlns:a14="http://schemas.microsoft.com/office/drawing/2010/main">
                <a:solidFill>
                  <a:srgbClr val="FFFFFF"/>
                </a:solidFill>
              </a14:hiddenFill>
            </a:ext>
          </a:extLst>
        </p:spPr>
      </p:pic>
      <p:grpSp>
        <p:nvGrpSpPr>
          <p:cNvPr id="275509" name="Group 53">
            <a:extLst>
              <a:ext uri="{FF2B5EF4-FFF2-40B4-BE49-F238E27FC236}">
                <a16:creationId xmlns:a16="http://schemas.microsoft.com/office/drawing/2014/main" id="{523E0525-6747-46CA-87C1-BA9FAE5B43D8}"/>
              </a:ext>
            </a:extLst>
          </p:cNvPr>
          <p:cNvGrpSpPr>
            <a:grpSpLocks/>
          </p:cNvGrpSpPr>
          <p:nvPr/>
        </p:nvGrpSpPr>
        <p:grpSpPr bwMode="auto">
          <a:xfrm>
            <a:off x="2094310" y="1602581"/>
            <a:ext cx="1398984" cy="928688"/>
            <a:chOff x="1615" y="2658"/>
            <a:chExt cx="1175" cy="780"/>
          </a:xfrm>
        </p:grpSpPr>
        <p:pic>
          <p:nvPicPr>
            <p:cNvPr id="275498" name="Picture 42">
              <a:hlinkClick r:id="rId3"/>
              <a:extLst>
                <a:ext uri="{FF2B5EF4-FFF2-40B4-BE49-F238E27FC236}">
                  <a16:creationId xmlns:a16="http://schemas.microsoft.com/office/drawing/2014/main" id="{76E0D60E-57C1-41EB-9DB1-8F8333A4A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 y="2658"/>
              <a:ext cx="882" cy="780"/>
            </a:xfrm>
            <a:prstGeom prst="rect">
              <a:avLst/>
            </a:prstGeom>
            <a:noFill/>
            <a:extLst>
              <a:ext uri="{909E8E84-426E-40DD-AFC4-6F175D3DCCD1}">
                <a14:hiddenFill xmlns:a14="http://schemas.microsoft.com/office/drawing/2010/main">
                  <a:solidFill>
                    <a:srgbClr val="FFFFFF"/>
                  </a:solidFill>
                </a14:hiddenFill>
              </a:ext>
            </a:extLst>
          </p:spPr>
        </p:pic>
        <p:sp>
          <p:nvSpPr>
            <p:cNvPr id="275508" name="Oval 52">
              <a:extLst>
                <a:ext uri="{FF2B5EF4-FFF2-40B4-BE49-F238E27FC236}">
                  <a16:creationId xmlns:a16="http://schemas.microsoft.com/office/drawing/2014/main" id="{77A08DDA-A350-4427-BA37-9B6A0A679195}"/>
                </a:ext>
              </a:extLst>
            </p:cNvPr>
            <p:cNvSpPr>
              <a:spLocks noChangeArrowheads="1"/>
            </p:cNvSpPr>
            <p:nvPr/>
          </p:nvSpPr>
          <p:spPr bwMode="auto">
            <a:xfrm>
              <a:off x="2400" y="2936"/>
              <a:ext cx="56" cy="16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sz="1200"/>
            </a:p>
          </p:txBody>
        </p:sp>
        <p:sp>
          <p:nvSpPr>
            <p:cNvPr id="275506" name="Rectangle 50">
              <a:extLst>
                <a:ext uri="{FF2B5EF4-FFF2-40B4-BE49-F238E27FC236}">
                  <a16:creationId xmlns:a16="http://schemas.microsoft.com/office/drawing/2014/main" id="{340B9144-7976-45DD-A4AB-1C9FC25F3D8C}"/>
                </a:ext>
              </a:extLst>
            </p:cNvPr>
            <p:cNvSpPr>
              <a:spLocks noChangeArrowheads="1"/>
            </p:cNvSpPr>
            <p:nvPr/>
          </p:nvSpPr>
          <p:spPr bwMode="auto">
            <a:xfrm>
              <a:off x="2377" y="2862"/>
              <a:ext cx="41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s-ES" altLang="es-AR" sz="1050" b="0">
                  <a:effectLst>
                    <a:outerShdw blurRad="38100" dist="38100" dir="2700000" algn="tl">
                      <a:srgbClr val="C0C0C0"/>
                    </a:outerShdw>
                  </a:effectLst>
                </a:rPr>
                <a:t>-CH3</a:t>
              </a:r>
              <a:r>
                <a:rPr lang="es-ES" altLang="es-AR" sz="1200"/>
                <a:t> </a:t>
              </a:r>
            </a:p>
          </p:txBody>
        </p:sp>
      </p:grpSp>
      <p:sp>
        <p:nvSpPr>
          <p:cNvPr id="275511" name="AutoShape 55">
            <a:extLst>
              <a:ext uri="{FF2B5EF4-FFF2-40B4-BE49-F238E27FC236}">
                <a16:creationId xmlns:a16="http://schemas.microsoft.com/office/drawing/2014/main" id="{AF853665-7477-45D9-9EBA-2D8665C03643}"/>
              </a:ext>
            </a:extLst>
          </p:cNvPr>
          <p:cNvSpPr>
            <a:spLocks noChangeArrowheads="1"/>
          </p:cNvSpPr>
          <p:nvPr/>
        </p:nvSpPr>
        <p:spPr bwMode="auto">
          <a:xfrm>
            <a:off x="2295525" y="4067175"/>
            <a:ext cx="695325" cy="619125"/>
          </a:xfrm>
          <a:prstGeom prst="hexagon">
            <a:avLst>
              <a:gd name="adj" fmla="val 28077"/>
              <a:gd name="vf" fmla="val 11547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sz="1200"/>
          </a:p>
        </p:txBody>
      </p:sp>
      <p:sp>
        <p:nvSpPr>
          <p:cNvPr id="275515" name="Rectangle 59">
            <a:extLst>
              <a:ext uri="{FF2B5EF4-FFF2-40B4-BE49-F238E27FC236}">
                <a16:creationId xmlns:a16="http://schemas.microsoft.com/office/drawing/2014/main" id="{CC652632-69A1-4353-8AC9-980274110464}"/>
              </a:ext>
            </a:extLst>
          </p:cNvPr>
          <p:cNvSpPr>
            <a:spLocks noChangeArrowheads="1"/>
          </p:cNvSpPr>
          <p:nvPr/>
        </p:nvSpPr>
        <p:spPr bwMode="auto">
          <a:xfrm>
            <a:off x="2187178" y="3664744"/>
            <a:ext cx="135612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Ciclopentano</a:t>
            </a:r>
          </a:p>
        </p:txBody>
      </p:sp>
      <p:sp>
        <p:nvSpPr>
          <p:cNvPr id="275516" name="Rectangle 60">
            <a:extLst>
              <a:ext uri="{FF2B5EF4-FFF2-40B4-BE49-F238E27FC236}">
                <a16:creationId xmlns:a16="http://schemas.microsoft.com/office/drawing/2014/main" id="{49069075-0A3F-42B5-AE82-5DCC0125752C}"/>
              </a:ext>
            </a:extLst>
          </p:cNvPr>
          <p:cNvSpPr>
            <a:spLocks noChangeArrowheads="1"/>
          </p:cNvSpPr>
          <p:nvPr/>
        </p:nvSpPr>
        <p:spPr bwMode="auto">
          <a:xfrm>
            <a:off x="2013347" y="2455069"/>
            <a:ext cx="13561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a:t>Metil ciclopentano</a:t>
            </a:r>
          </a:p>
        </p:txBody>
      </p:sp>
      <p:sp>
        <p:nvSpPr>
          <p:cNvPr id="275517" name="Rectangle 61">
            <a:extLst>
              <a:ext uri="{FF2B5EF4-FFF2-40B4-BE49-F238E27FC236}">
                <a16:creationId xmlns:a16="http://schemas.microsoft.com/office/drawing/2014/main" id="{8677DAA8-E0E3-4FB4-B0F1-0B6110911869}"/>
              </a:ext>
            </a:extLst>
          </p:cNvPr>
          <p:cNvSpPr>
            <a:spLocks noChangeArrowheads="1"/>
          </p:cNvSpPr>
          <p:nvPr/>
        </p:nvSpPr>
        <p:spPr bwMode="auto">
          <a:xfrm>
            <a:off x="2213373" y="4702969"/>
            <a:ext cx="9405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ciclohexano</a:t>
            </a:r>
          </a:p>
        </p:txBody>
      </p:sp>
      <p:sp>
        <p:nvSpPr>
          <p:cNvPr id="275518" name="Rectangle 62">
            <a:extLst>
              <a:ext uri="{FF2B5EF4-FFF2-40B4-BE49-F238E27FC236}">
                <a16:creationId xmlns:a16="http://schemas.microsoft.com/office/drawing/2014/main" id="{AD173205-F5E0-4951-A6DA-D3A1FF8AD1BD}"/>
              </a:ext>
            </a:extLst>
          </p:cNvPr>
          <p:cNvSpPr>
            <a:spLocks noChangeArrowheads="1"/>
          </p:cNvSpPr>
          <p:nvPr/>
        </p:nvSpPr>
        <p:spPr bwMode="auto">
          <a:xfrm>
            <a:off x="5203031" y="3047785"/>
            <a:ext cx="1690688"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s-ES" altLang="es-AR" sz="1050" b="0"/>
              <a:t>CH3-CH2-CH2-CH2-CH3</a:t>
            </a:r>
            <a:r>
              <a:rPr lang="es-ES" altLang="es-AR" sz="1200"/>
              <a:t> </a:t>
            </a:r>
          </a:p>
        </p:txBody>
      </p:sp>
      <p:sp>
        <p:nvSpPr>
          <p:cNvPr id="275519" name="Rectangle 63">
            <a:extLst>
              <a:ext uri="{FF2B5EF4-FFF2-40B4-BE49-F238E27FC236}">
                <a16:creationId xmlns:a16="http://schemas.microsoft.com/office/drawing/2014/main" id="{60E24EFA-0277-4313-9B10-EE04B25B43CB}"/>
              </a:ext>
            </a:extLst>
          </p:cNvPr>
          <p:cNvSpPr>
            <a:spLocks noChangeArrowheads="1"/>
          </p:cNvSpPr>
          <p:nvPr/>
        </p:nvSpPr>
        <p:spPr bwMode="auto">
          <a:xfrm>
            <a:off x="5097067" y="1761910"/>
            <a:ext cx="200144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s-ES" altLang="es-AR" sz="1050" b="0"/>
              <a:t>CH3-CH2-CH2-CH2-CH2-CH3</a:t>
            </a:r>
            <a:r>
              <a:rPr lang="es-ES" altLang="es-AR" sz="1200"/>
              <a:t> </a:t>
            </a:r>
          </a:p>
        </p:txBody>
      </p:sp>
      <p:sp>
        <p:nvSpPr>
          <p:cNvPr id="275520" name="Rectangle 64">
            <a:extLst>
              <a:ext uri="{FF2B5EF4-FFF2-40B4-BE49-F238E27FC236}">
                <a16:creationId xmlns:a16="http://schemas.microsoft.com/office/drawing/2014/main" id="{191E21FF-7AE6-4E8F-A275-BFCC76481357}"/>
              </a:ext>
            </a:extLst>
          </p:cNvPr>
          <p:cNvSpPr>
            <a:spLocks noChangeArrowheads="1"/>
          </p:cNvSpPr>
          <p:nvPr/>
        </p:nvSpPr>
        <p:spPr bwMode="auto">
          <a:xfrm>
            <a:off x="5078017" y="4095535"/>
            <a:ext cx="200144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s-ES" altLang="es-AR" sz="1050" b="0"/>
              <a:t>CH3-CH2-CH2-CH2-CH2-CH3</a:t>
            </a:r>
            <a:r>
              <a:rPr lang="es-ES" altLang="es-AR" sz="1200"/>
              <a:t> </a:t>
            </a:r>
          </a:p>
        </p:txBody>
      </p:sp>
      <p:sp>
        <p:nvSpPr>
          <p:cNvPr id="275521" name="Rectangle 65">
            <a:extLst>
              <a:ext uri="{FF2B5EF4-FFF2-40B4-BE49-F238E27FC236}">
                <a16:creationId xmlns:a16="http://schemas.microsoft.com/office/drawing/2014/main" id="{DE06355B-F3A4-4267-B0EA-1450846B3136}"/>
              </a:ext>
            </a:extLst>
          </p:cNvPr>
          <p:cNvSpPr>
            <a:spLocks noChangeArrowheads="1"/>
          </p:cNvSpPr>
          <p:nvPr/>
        </p:nvSpPr>
        <p:spPr bwMode="auto">
          <a:xfrm>
            <a:off x="3471863" y="1864519"/>
            <a:ext cx="7286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      H2</a:t>
            </a:r>
          </a:p>
        </p:txBody>
      </p:sp>
      <p:sp>
        <p:nvSpPr>
          <p:cNvPr id="275522" name="Line 66">
            <a:extLst>
              <a:ext uri="{FF2B5EF4-FFF2-40B4-BE49-F238E27FC236}">
                <a16:creationId xmlns:a16="http://schemas.microsoft.com/office/drawing/2014/main" id="{E8E54F5A-F6C8-477F-9A1F-AB1B6ABE531F}"/>
              </a:ext>
            </a:extLst>
          </p:cNvPr>
          <p:cNvSpPr>
            <a:spLocks noChangeShapeType="1"/>
          </p:cNvSpPr>
          <p:nvPr/>
        </p:nvSpPr>
        <p:spPr bwMode="auto">
          <a:xfrm>
            <a:off x="4229100" y="2019300"/>
            <a:ext cx="733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5523" name="Rectangle 67">
            <a:extLst>
              <a:ext uri="{FF2B5EF4-FFF2-40B4-BE49-F238E27FC236}">
                <a16:creationId xmlns:a16="http://schemas.microsoft.com/office/drawing/2014/main" id="{25A30181-84E8-4886-B86C-8758221FF78D}"/>
              </a:ext>
            </a:extLst>
          </p:cNvPr>
          <p:cNvSpPr>
            <a:spLocks noChangeArrowheads="1"/>
          </p:cNvSpPr>
          <p:nvPr/>
        </p:nvSpPr>
        <p:spPr bwMode="auto">
          <a:xfrm>
            <a:off x="5370910" y="2426494"/>
            <a:ext cx="14333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AR" altLang="es-AR" sz="1200" b="0"/>
              <a:t>n- Hexano</a:t>
            </a:r>
            <a:endParaRPr lang="es-ES" altLang="es-AR" sz="1200" b="0"/>
          </a:p>
        </p:txBody>
      </p:sp>
      <p:sp>
        <p:nvSpPr>
          <p:cNvPr id="275524" name="Rectangle 68">
            <a:extLst>
              <a:ext uri="{FF2B5EF4-FFF2-40B4-BE49-F238E27FC236}">
                <a16:creationId xmlns:a16="http://schemas.microsoft.com/office/drawing/2014/main" id="{D1A49C98-0E38-4F8C-BA33-B0549949E75D}"/>
              </a:ext>
            </a:extLst>
          </p:cNvPr>
          <p:cNvSpPr>
            <a:spLocks noChangeArrowheads="1"/>
          </p:cNvSpPr>
          <p:nvPr/>
        </p:nvSpPr>
        <p:spPr bwMode="auto">
          <a:xfrm>
            <a:off x="3481388" y="3159919"/>
            <a:ext cx="7477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      H2</a:t>
            </a:r>
          </a:p>
        </p:txBody>
      </p:sp>
      <p:sp>
        <p:nvSpPr>
          <p:cNvPr id="275525" name="Rectangle 69">
            <a:extLst>
              <a:ext uri="{FF2B5EF4-FFF2-40B4-BE49-F238E27FC236}">
                <a16:creationId xmlns:a16="http://schemas.microsoft.com/office/drawing/2014/main" id="{1B6A09B0-3F8F-470C-9893-74168EFA0B5E}"/>
              </a:ext>
            </a:extLst>
          </p:cNvPr>
          <p:cNvSpPr>
            <a:spLocks noChangeArrowheads="1"/>
          </p:cNvSpPr>
          <p:nvPr/>
        </p:nvSpPr>
        <p:spPr bwMode="auto">
          <a:xfrm>
            <a:off x="3462337" y="4236244"/>
            <a:ext cx="7381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      H2</a:t>
            </a:r>
          </a:p>
        </p:txBody>
      </p:sp>
      <p:sp>
        <p:nvSpPr>
          <p:cNvPr id="275526" name="Line 70">
            <a:extLst>
              <a:ext uri="{FF2B5EF4-FFF2-40B4-BE49-F238E27FC236}">
                <a16:creationId xmlns:a16="http://schemas.microsoft.com/office/drawing/2014/main" id="{0D49C43E-234D-429E-B9ED-58714DC66640}"/>
              </a:ext>
            </a:extLst>
          </p:cNvPr>
          <p:cNvSpPr>
            <a:spLocks noChangeShapeType="1"/>
          </p:cNvSpPr>
          <p:nvPr/>
        </p:nvSpPr>
        <p:spPr bwMode="auto">
          <a:xfrm>
            <a:off x="4238625" y="3286125"/>
            <a:ext cx="733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5527" name="Line 71">
            <a:extLst>
              <a:ext uri="{FF2B5EF4-FFF2-40B4-BE49-F238E27FC236}">
                <a16:creationId xmlns:a16="http://schemas.microsoft.com/office/drawing/2014/main" id="{4DB51E27-B1BF-4FFE-AABB-1165AD155009}"/>
              </a:ext>
            </a:extLst>
          </p:cNvPr>
          <p:cNvSpPr>
            <a:spLocks noChangeShapeType="1"/>
          </p:cNvSpPr>
          <p:nvPr/>
        </p:nvSpPr>
        <p:spPr bwMode="auto">
          <a:xfrm>
            <a:off x="4200525" y="4343400"/>
            <a:ext cx="733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5528" name="Rectangle 72">
            <a:extLst>
              <a:ext uri="{FF2B5EF4-FFF2-40B4-BE49-F238E27FC236}">
                <a16:creationId xmlns:a16="http://schemas.microsoft.com/office/drawing/2014/main" id="{FE0BB128-4A2F-4AF0-855A-B6C5B8CF2CA4}"/>
              </a:ext>
            </a:extLst>
          </p:cNvPr>
          <p:cNvSpPr>
            <a:spLocks noChangeArrowheads="1"/>
          </p:cNvSpPr>
          <p:nvPr/>
        </p:nvSpPr>
        <p:spPr bwMode="auto">
          <a:xfrm>
            <a:off x="5466160" y="4626769"/>
            <a:ext cx="14275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AR" altLang="es-AR" sz="1200" b="0" dirty="0"/>
              <a:t>n- Hexano</a:t>
            </a:r>
            <a:endParaRPr lang="es-ES" altLang="es-AR" sz="1200" b="0" dirty="0"/>
          </a:p>
        </p:txBody>
      </p:sp>
      <p:sp>
        <p:nvSpPr>
          <p:cNvPr id="275529" name="Rectangle 73">
            <a:extLst>
              <a:ext uri="{FF2B5EF4-FFF2-40B4-BE49-F238E27FC236}">
                <a16:creationId xmlns:a16="http://schemas.microsoft.com/office/drawing/2014/main" id="{09EFF330-83EB-4844-9AA2-A18DA82E5AA4}"/>
              </a:ext>
            </a:extLst>
          </p:cNvPr>
          <p:cNvSpPr>
            <a:spLocks noChangeArrowheads="1"/>
          </p:cNvSpPr>
          <p:nvPr/>
        </p:nvSpPr>
        <p:spPr bwMode="auto">
          <a:xfrm>
            <a:off x="5485210" y="3579019"/>
            <a:ext cx="13190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AR" altLang="es-AR" sz="1200" b="0" dirty="0"/>
              <a:t>n- Pentano</a:t>
            </a:r>
            <a:endParaRPr lang="es-ES" altLang="es-AR" sz="1200" b="0" dirty="0"/>
          </a:p>
        </p:txBody>
      </p:sp>
      <p:sp>
        <p:nvSpPr>
          <p:cNvPr id="275530" name="Line 74">
            <a:extLst>
              <a:ext uri="{FF2B5EF4-FFF2-40B4-BE49-F238E27FC236}">
                <a16:creationId xmlns:a16="http://schemas.microsoft.com/office/drawing/2014/main" id="{C9372481-F82E-4C8F-B2FD-AC13DADBB267}"/>
              </a:ext>
            </a:extLst>
          </p:cNvPr>
          <p:cNvSpPr>
            <a:spLocks noChangeShapeType="1"/>
          </p:cNvSpPr>
          <p:nvPr/>
        </p:nvSpPr>
        <p:spPr bwMode="auto">
          <a:xfrm flipH="1">
            <a:off x="4371975" y="2219325"/>
            <a:ext cx="581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5531" name="Line 75">
            <a:extLst>
              <a:ext uri="{FF2B5EF4-FFF2-40B4-BE49-F238E27FC236}">
                <a16:creationId xmlns:a16="http://schemas.microsoft.com/office/drawing/2014/main" id="{A41B934F-73DB-46AC-85E7-06A08220DEF7}"/>
              </a:ext>
            </a:extLst>
          </p:cNvPr>
          <p:cNvSpPr>
            <a:spLocks noChangeShapeType="1"/>
          </p:cNvSpPr>
          <p:nvPr/>
        </p:nvSpPr>
        <p:spPr bwMode="auto">
          <a:xfrm flipH="1">
            <a:off x="4381500" y="3486150"/>
            <a:ext cx="581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5532" name="Line 76">
            <a:extLst>
              <a:ext uri="{FF2B5EF4-FFF2-40B4-BE49-F238E27FC236}">
                <a16:creationId xmlns:a16="http://schemas.microsoft.com/office/drawing/2014/main" id="{B51C2471-E66A-48C0-AF93-BE12A258A460}"/>
              </a:ext>
            </a:extLst>
          </p:cNvPr>
          <p:cNvSpPr>
            <a:spLocks noChangeShapeType="1"/>
          </p:cNvSpPr>
          <p:nvPr/>
        </p:nvSpPr>
        <p:spPr bwMode="auto">
          <a:xfrm flipH="1">
            <a:off x="4343400" y="4533900"/>
            <a:ext cx="581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5533" name="Rectangle 77">
            <a:extLst>
              <a:ext uri="{FF2B5EF4-FFF2-40B4-BE49-F238E27FC236}">
                <a16:creationId xmlns:a16="http://schemas.microsoft.com/office/drawing/2014/main" id="{5B70D4F6-6728-44B5-B064-AE664DE297C8}"/>
              </a:ext>
            </a:extLst>
          </p:cNvPr>
          <p:cNvSpPr>
            <a:spLocks noChangeArrowheads="1"/>
          </p:cNvSpPr>
          <p:nvPr/>
        </p:nvSpPr>
        <p:spPr bwMode="auto">
          <a:xfrm>
            <a:off x="2013347" y="2455069"/>
            <a:ext cx="17597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err="1"/>
              <a:t>Metil</a:t>
            </a:r>
            <a:r>
              <a:rPr lang="es-ES" altLang="es-AR" sz="1200" b="0" dirty="0"/>
              <a:t> ciclopentano</a:t>
            </a:r>
          </a:p>
        </p:txBody>
      </p:sp>
    </p:spTree>
    <p:extLst>
      <p:ext uri="{BB962C8B-B14F-4D97-AF65-F5344CB8AC3E}">
        <p14:creationId xmlns:p14="http://schemas.microsoft.com/office/powerpoint/2010/main" val="4252765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4">
            <a:extLst>
              <a:ext uri="{FF2B5EF4-FFF2-40B4-BE49-F238E27FC236}">
                <a16:creationId xmlns:a16="http://schemas.microsoft.com/office/drawing/2014/main" id="{239E0133-FC5F-433D-89B5-B6B5AA820541}"/>
              </a:ext>
            </a:extLst>
          </p:cNvPr>
          <p:cNvSpPr>
            <a:spLocks noGrp="1" noChangeArrowheads="1"/>
          </p:cNvSpPr>
          <p:nvPr>
            <p:ph type="sldNum" sz="quarter" idx="4"/>
          </p:nvPr>
        </p:nvSpPr>
        <p:spPr>
          <a:ln/>
        </p:spPr>
        <p:txBody>
          <a:bodyPr/>
          <a:lstStyle/>
          <a:p>
            <a:fld id="{1990BAD6-C1E0-4B3F-9694-15E1D281519E}" type="slidenum">
              <a:rPr lang="es-ES" altLang="es-AR"/>
              <a:pPr/>
              <a:t>83</a:t>
            </a:fld>
            <a:endParaRPr lang="es-ES" altLang="es-AR"/>
          </a:p>
        </p:txBody>
      </p:sp>
      <p:sp>
        <p:nvSpPr>
          <p:cNvPr id="2" name="Marcador de texto 1">
            <a:extLst>
              <a:ext uri="{FF2B5EF4-FFF2-40B4-BE49-F238E27FC236}">
                <a16:creationId xmlns:a16="http://schemas.microsoft.com/office/drawing/2014/main" id="{8627F213-DD70-4528-B047-97FB5CF42B1F}"/>
              </a:ext>
            </a:extLst>
          </p:cNvPr>
          <p:cNvSpPr>
            <a:spLocks noGrp="1"/>
          </p:cNvSpPr>
          <p:nvPr>
            <p:ph type="body" sz="quarter" idx="56"/>
          </p:nvPr>
        </p:nvSpPr>
        <p:spPr/>
        <p:txBody>
          <a:bodyPr/>
          <a:lstStyle/>
          <a:p>
            <a:r>
              <a:rPr lang="es-AR" dirty="0"/>
              <a:t>ISOMERIZACIÓN</a:t>
            </a:r>
          </a:p>
        </p:txBody>
      </p:sp>
      <p:sp>
        <p:nvSpPr>
          <p:cNvPr id="277509" name="Rectangle 5">
            <a:extLst>
              <a:ext uri="{FF2B5EF4-FFF2-40B4-BE49-F238E27FC236}">
                <a16:creationId xmlns:a16="http://schemas.microsoft.com/office/drawing/2014/main" id="{2B969269-2AE5-435F-8DAB-DF192F6ECB57}"/>
              </a:ext>
            </a:extLst>
          </p:cNvPr>
          <p:cNvSpPr>
            <a:spLocks noChangeArrowheads="1"/>
          </p:cNvSpPr>
          <p:nvPr/>
        </p:nvSpPr>
        <p:spPr bwMode="auto">
          <a:xfrm>
            <a:off x="1421606" y="1219200"/>
            <a:ext cx="4168379" cy="31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lnSpc>
                <a:spcPct val="150000"/>
              </a:lnSpc>
              <a:spcBef>
                <a:spcPct val="30000"/>
              </a:spcBef>
              <a:buClr>
                <a:schemeClr val="tx1"/>
              </a:buClr>
              <a:buSzPct val="55000"/>
              <a:buFont typeface="Wingdings" panose="05000000000000000000" pitchFamily="2" charset="2"/>
              <a:buChar char="Ø"/>
            </a:pPr>
            <a:r>
              <a:rPr lang="es-AR" altLang="es-AR" sz="1200"/>
              <a:t>Isomerización de naftenos</a:t>
            </a:r>
            <a:endParaRPr lang="es-ES" altLang="es-AR" sz="1200" baseline="-25000"/>
          </a:p>
        </p:txBody>
      </p:sp>
      <p:grpSp>
        <p:nvGrpSpPr>
          <p:cNvPr id="277513" name="Group 9">
            <a:extLst>
              <a:ext uri="{FF2B5EF4-FFF2-40B4-BE49-F238E27FC236}">
                <a16:creationId xmlns:a16="http://schemas.microsoft.com/office/drawing/2014/main" id="{762E4BA9-7332-48E8-BC93-D391B4FF3A3F}"/>
              </a:ext>
            </a:extLst>
          </p:cNvPr>
          <p:cNvGrpSpPr>
            <a:grpSpLocks/>
          </p:cNvGrpSpPr>
          <p:nvPr/>
        </p:nvGrpSpPr>
        <p:grpSpPr bwMode="auto">
          <a:xfrm>
            <a:off x="2343150" y="2933700"/>
            <a:ext cx="695325" cy="619125"/>
            <a:chOff x="3016" y="1872"/>
            <a:chExt cx="584" cy="520"/>
          </a:xfrm>
        </p:grpSpPr>
        <p:sp>
          <p:nvSpPr>
            <p:cNvPr id="277514" name="AutoShape 10">
              <a:extLst>
                <a:ext uri="{FF2B5EF4-FFF2-40B4-BE49-F238E27FC236}">
                  <a16:creationId xmlns:a16="http://schemas.microsoft.com/office/drawing/2014/main" id="{55B91F2B-CCE1-43C5-A557-5A8859FC8F80}"/>
                </a:ext>
              </a:extLst>
            </p:cNvPr>
            <p:cNvSpPr>
              <a:spLocks noChangeArrowheads="1"/>
            </p:cNvSpPr>
            <p:nvPr/>
          </p:nvSpPr>
          <p:spPr bwMode="auto">
            <a:xfrm>
              <a:off x="3016" y="1872"/>
              <a:ext cx="584" cy="520"/>
            </a:xfrm>
            <a:prstGeom prst="hexagon">
              <a:avLst>
                <a:gd name="adj" fmla="val 28077"/>
                <a:gd name="vf" fmla="val 11547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sz="1200"/>
            </a:p>
          </p:txBody>
        </p:sp>
        <p:sp>
          <p:nvSpPr>
            <p:cNvPr id="277515" name="Line 11">
              <a:extLst>
                <a:ext uri="{FF2B5EF4-FFF2-40B4-BE49-F238E27FC236}">
                  <a16:creationId xmlns:a16="http://schemas.microsoft.com/office/drawing/2014/main" id="{A0838267-48BE-4082-B631-9147AF05D4BB}"/>
                </a:ext>
              </a:extLst>
            </p:cNvPr>
            <p:cNvSpPr>
              <a:spLocks noChangeShapeType="1"/>
            </p:cNvSpPr>
            <p:nvPr/>
          </p:nvSpPr>
          <p:spPr bwMode="auto">
            <a:xfrm flipH="1">
              <a:off x="3104" y="1928"/>
              <a:ext cx="120" cy="2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7516" name="Line 12">
              <a:extLst>
                <a:ext uri="{FF2B5EF4-FFF2-40B4-BE49-F238E27FC236}">
                  <a16:creationId xmlns:a16="http://schemas.microsoft.com/office/drawing/2014/main" id="{F2DC67C0-4AB1-42D3-9D7C-D0F03B715C1C}"/>
                </a:ext>
              </a:extLst>
            </p:cNvPr>
            <p:cNvSpPr>
              <a:spLocks noChangeShapeType="1"/>
            </p:cNvSpPr>
            <p:nvPr/>
          </p:nvSpPr>
          <p:spPr bwMode="auto">
            <a:xfrm>
              <a:off x="3176" y="2304"/>
              <a:ext cx="2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7517" name="Line 13">
              <a:extLst>
                <a:ext uri="{FF2B5EF4-FFF2-40B4-BE49-F238E27FC236}">
                  <a16:creationId xmlns:a16="http://schemas.microsoft.com/office/drawing/2014/main" id="{77D65B3E-37D5-4E31-AFBF-ABFBF97C4BD4}"/>
                </a:ext>
              </a:extLst>
            </p:cNvPr>
            <p:cNvSpPr>
              <a:spLocks noChangeShapeType="1"/>
            </p:cNvSpPr>
            <p:nvPr/>
          </p:nvSpPr>
          <p:spPr bwMode="auto">
            <a:xfrm>
              <a:off x="3384" y="1952"/>
              <a:ext cx="112" cy="1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grpSp>
      <p:grpSp>
        <p:nvGrpSpPr>
          <p:cNvPr id="277519" name="Group 15">
            <a:extLst>
              <a:ext uri="{FF2B5EF4-FFF2-40B4-BE49-F238E27FC236}">
                <a16:creationId xmlns:a16="http://schemas.microsoft.com/office/drawing/2014/main" id="{3428ED2E-55E1-40C5-8384-4D79F916E7D0}"/>
              </a:ext>
            </a:extLst>
          </p:cNvPr>
          <p:cNvGrpSpPr>
            <a:grpSpLocks/>
          </p:cNvGrpSpPr>
          <p:nvPr/>
        </p:nvGrpSpPr>
        <p:grpSpPr bwMode="auto">
          <a:xfrm>
            <a:off x="4799410" y="1412081"/>
            <a:ext cx="1398984" cy="928688"/>
            <a:chOff x="1615" y="2658"/>
            <a:chExt cx="1175" cy="780"/>
          </a:xfrm>
        </p:grpSpPr>
        <p:pic>
          <p:nvPicPr>
            <p:cNvPr id="277520" name="Picture 16">
              <a:hlinkClick r:id="rId3"/>
              <a:extLst>
                <a:ext uri="{FF2B5EF4-FFF2-40B4-BE49-F238E27FC236}">
                  <a16:creationId xmlns:a16="http://schemas.microsoft.com/office/drawing/2014/main" id="{043EAFC5-ABB3-4984-B470-81242F0CD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 y="2658"/>
              <a:ext cx="882" cy="780"/>
            </a:xfrm>
            <a:prstGeom prst="rect">
              <a:avLst/>
            </a:prstGeom>
            <a:noFill/>
            <a:extLst>
              <a:ext uri="{909E8E84-426E-40DD-AFC4-6F175D3DCCD1}">
                <a14:hiddenFill xmlns:a14="http://schemas.microsoft.com/office/drawing/2010/main">
                  <a:solidFill>
                    <a:srgbClr val="FFFFFF"/>
                  </a:solidFill>
                </a14:hiddenFill>
              </a:ext>
            </a:extLst>
          </p:spPr>
        </p:pic>
        <p:sp>
          <p:nvSpPr>
            <p:cNvPr id="277521" name="Oval 17">
              <a:extLst>
                <a:ext uri="{FF2B5EF4-FFF2-40B4-BE49-F238E27FC236}">
                  <a16:creationId xmlns:a16="http://schemas.microsoft.com/office/drawing/2014/main" id="{B59F37D4-63D5-44A8-9BC6-700B9188C666}"/>
                </a:ext>
              </a:extLst>
            </p:cNvPr>
            <p:cNvSpPr>
              <a:spLocks noChangeArrowheads="1"/>
            </p:cNvSpPr>
            <p:nvPr/>
          </p:nvSpPr>
          <p:spPr bwMode="auto">
            <a:xfrm>
              <a:off x="2400" y="2936"/>
              <a:ext cx="56" cy="16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sz="1200"/>
            </a:p>
          </p:txBody>
        </p:sp>
        <p:sp>
          <p:nvSpPr>
            <p:cNvPr id="277522" name="Rectangle 18">
              <a:extLst>
                <a:ext uri="{FF2B5EF4-FFF2-40B4-BE49-F238E27FC236}">
                  <a16:creationId xmlns:a16="http://schemas.microsoft.com/office/drawing/2014/main" id="{99A699D4-3440-41DC-B19C-25A8505078F7}"/>
                </a:ext>
              </a:extLst>
            </p:cNvPr>
            <p:cNvSpPr>
              <a:spLocks noChangeArrowheads="1"/>
            </p:cNvSpPr>
            <p:nvPr/>
          </p:nvSpPr>
          <p:spPr bwMode="auto">
            <a:xfrm>
              <a:off x="2377" y="2862"/>
              <a:ext cx="41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s-ES" altLang="es-AR" sz="1050" b="0">
                  <a:effectLst>
                    <a:outerShdw blurRad="38100" dist="38100" dir="2700000" algn="tl">
                      <a:srgbClr val="C0C0C0"/>
                    </a:outerShdw>
                  </a:effectLst>
                </a:rPr>
                <a:t>-CH3</a:t>
              </a:r>
              <a:r>
                <a:rPr lang="es-ES" altLang="es-AR" sz="1200"/>
                <a:t> </a:t>
              </a:r>
            </a:p>
          </p:txBody>
        </p:sp>
      </p:grpSp>
      <p:sp>
        <p:nvSpPr>
          <p:cNvPr id="277523" name="AutoShape 19">
            <a:extLst>
              <a:ext uri="{FF2B5EF4-FFF2-40B4-BE49-F238E27FC236}">
                <a16:creationId xmlns:a16="http://schemas.microsoft.com/office/drawing/2014/main" id="{6BCC3015-CE15-4F66-A475-51813F7387B3}"/>
              </a:ext>
            </a:extLst>
          </p:cNvPr>
          <p:cNvSpPr>
            <a:spLocks noChangeArrowheads="1"/>
          </p:cNvSpPr>
          <p:nvPr/>
        </p:nvSpPr>
        <p:spPr bwMode="auto">
          <a:xfrm>
            <a:off x="2305050" y="1533525"/>
            <a:ext cx="695325" cy="619125"/>
          </a:xfrm>
          <a:prstGeom prst="hexagon">
            <a:avLst>
              <a:gd name="adj" fmla="val 28077"/>
              <a:gd name="vf" fmla="val 11547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sz="1200"/>
          </a:p>
        </p:txBody>
      </p:sp>
      <p:sp>
        <p:nvSpPr>
          <p:cNvPr id="277524" name="Rectangle 20">
            <a:extLst>
              <a:ext uri="{FF2B5EF4-FFF2-40B4-BE49-F238E27FC236}">
                <a16:creationId xmlns:a16="http://schemas.microsoft.com/office/drawing/2014/main" id="{E5793A43-CA80-43CD-A645-17C95728F37E}"/>
              </a:ext>
            </a:extLst>
          </p:cNvPr>
          <p:cNvSpPr>
            <a:spLocks noChangeArrowheads="1"/>
          </p:cNvSpPr>
          <p:nvPr/>
        </p:nvSpPr>
        <p:spPr bwMode="auto">
          <a:xfrm>
            <a:off x="3119437" y="1674019"/>
            <a:ext cx="7572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      H2</a:t>
            </a:r>
          </a:p>
        </p:txBody>
      </p:sp>
      <p:sp>
        <p:nvSpPr>
          <p:cNvPr id="277525" name="Line 21">
            <a:extLst>
              <a:ext uri="{FF2B5EF4-FFF2-40B4-BE49-F238E27FC236}">
                <a16:creationId xmlns:a16="http://schemas.microsoft.com/office/drawing/2014/main" id="{4E805097-5B0F-4AD6-A308-D23FCC5FDC5D}"/>
              </a:ext>
            </a:extLst>
          </p:cNvPr>
          <p:cNvSpPr>
            <a:spLocks noChangeShapeType="1"/>
          </p:cNvSpPr>
          <p:nvPr/>
        </p:nvSpPr>
        <p:spPr bwMode="auto">
          <a:xfrm>
            <a:off x="3876675" y="1828800"/>
            <a:ext cx="733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7526" name="Line 22">
            <a:extLst>
              <a:ext uri="{FF2B5EF4-FFF2-40B4-BE49-F238E27FC236}">
                <a16:creationId xmlns:a16="http://schemas.microsoft.com/office/drawing/2014/main" id="{9FF19223-7D75-41A6-AB1B-96570BC08792}"/>
              </a:ext>
            </a:extLst>
          </p:cNvPr>
          <p:cNvSpPr>
            <a:spLocks noChangeShapeType="1"/>
          </p:cNvSpPr>
          <p:nvPr/>
        </p:nvSpPr>
        <p:spPr bwMode="auto">
          <a:xfrm flipH="1">
            <a:off x="4019550" y="2028825"/>
            <a:ext cx="5810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7527" name="Rectangle 23">
            <a:extLst>
              <a:ext uri="{FF2B5EF4-FFF2-40B4-BE49-F238E27FC236}">
                <a16:creationId xmlns:a16="http://schemas.microsoft.com/office/drawing/2014/main" id="{A9BD0272-CE01-4934-ABF3-C9007BDEF5E5}"/>
              </a:ext>
            </a:extLst>
          </p:cNvPr>
          <p:cNvSpPr>
            <a:spLocks noChangeArrowheads="1"/>
          </p:cNvSpPr>
          <p:nvPr/>
        </p:nvSpPr>
        <p:spPr bwMode="auto">
          <a:xfrm>
            <a:off x="1450181" y="2543175"/>
            <a:ext cx="4168379" cy="31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lnSpc>
                <a:spcPct val="150000"/>
              </a:lnSpc>
              <a:spcBef>
                <a:spcPct val="30000"/>
              </a:spcBef>
              <a:buClr>
                <a:schemeClr val="tx1"/>
              </a:buClr>
              <a:buSzPct val="55000"/>
              <a:buFont typeface="Wingdings" panose="05000000000000000000" pitchFamily="2" charset="2"/>
              <a:buChar char="Ø"/>
            </a:pPr>
            <a:r>
              <a:rPr lang="es-AR" altLang="es-AR" sz="1200"/>
              <a:t>Saturación de Benceno</a:t>
            </a:r>
            <a:endParaRPr lang="es-ES" altLang="es-AR" sz="1200" baseline="-25000"/>
          </a:p>
        </p:txBody>
      </p:sp>
      <p:sp>
        <p:nvSpPr>
          <p:cNvPr id="277528" name="Rectangle 24">
            <a:extLst>
              <a:ext uri="{FF2B5EF4-FFF2-40B4-BE49-F238E27FC236}">
                <a16:creationId xmlns:a16="http://schemas.microsoft.com/office/drawing/2014/main" id="{8BE4F442-8037-4FEA-9258-D2958C366AAA}"/>
              </a:ext>
            </a:extLst>
          </p:cNvPr>
          <p:cNvSpPr>
            <a:spLocks noChangeArrowheads="1"/>
          </p:cNvSpPr>
          <p:nvPr/>
        </p:nvSpPr>
        <p:spPr bwMode="auto">
          <a:xfrm>
            <a:off x="4680346" y="2328862"/>
            <a:ext cx="17883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err="1"/>
              <a:t>Metil</a:t>
            </a:r>
            <a:r>
              <a:rPr lang="es-ES" altLang="es-AR" sz="1200" b="0" dirty="0"/>
              <a:t> ciclopentano</a:t>
            </a:r>
          </a:p>
        </p:txBody>
      </p:sp>
      <p:sp>
        <p:nvSpPr>
          <p:cNvPr id="277529" name="Rectangle 25">
            <a:extLst>
              <a:ext uri="{FF2B5EF4-FFF2-40B4-BE49-F238E27FC236}">
                <a16:creationId xmlns:a16="http://schemas.microsoft.com/office/drawing/2014/main" id="{F1E3B3D2-8D8F-4FA0-BD52-B15515ECF076}"/>
              </a:ext>
            </a:extLst>
          </p:cNvPr>
          <p:cNvSpPr>
            <a:spLocks noChangeArrowheads="1"/>
          </p:cNvSpPr>
          <p:nvPr/>
        </p:nvSpPr>
        <p:spPr bwMode="auto">
          <a:xfrm>
            <a:off x="2187179" y="2309812"/>
            <a:ext cx="12326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Ciclohexano</a:t>
            </a:r>
          </a:p>
        </p:txBody>
      </p:sp>
      <p:sp>
        <p:nvSpPr>
          <p:cNvPr id="277530" name="Rectangle 26">
            <a:extLst>
              <a:ext uri="{FF2B5EF4-FFF2-40B4-BE49-F238E27FC236}">
                <a16:creationId xmlns:a16="http://schemas.microsoft.com/office/drawing/2014/main" id="{3841DB59-7AA1-4ACE-BE26-16C32D391C79}"/>
              </a:ext>
            </a:extLst>
          </p:cNvPr>
          <p:cNvSpPr>
            <a:spLocks noChangeArrowheads="1"/>
          </p:cNvSpPr>
          <p:nvPr/>
        </p:nvSpPr>
        <p:spPr bwMode="auto">
          <a:xfrm>
            <a:off x="1413273" y="3876675"/>
            <a:ext cx="3339703" cy="54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lnSpc>
                <a:spcPct val="150000"/>
              </a:lnSpc>
              <a:spcBef>
                <a:spcPct val="30000"/>
              </a:spcBef>
              <a:buClr>
                <a:schemeClr val="tx1"/>
              </a:buClr>
              <a:buSzPct val="55000"/>
              <a:buFont typeface="Wingdings" panose="05000000000000000000" pitchFamily="2" charset="2"/>
              <a:buChar char="Ø"/>
            </a:pPr>
            <a:r>
              <a:rPr lang="es-AR" altLang="es-AR" sz="1200"/>
              <a:t>Hidrocraqueo</a:t>
            </a:r>
          </a:p>
          <a:p>
            <a:pPr algn="l" eaLnBrk="0" hangingPunct="0">
              <a:lnSpc>
                <a:spcPct val="150000"/>
              </a:lnSpc>
              <a:spcBef>
                <a:spcPct val="30000"/>
              </a:spcBef>
              <a:buClr>
                <a:schemeClr val="tx1"/>
              </a:buClr>
              <a:buSzPct val="55000"/>
              <a:buFont typeface="Wingdings" panose="05000000000000000000" pitchFamily="2" charset="2"/>
              <a:buChar char="Ø"/>
            </a:pPr>
            <a:endParaRPr lang="es-ES" altLang="es-AR" sz="1200" baseline="-25000"/>
          </a:p>
        </p:txBody>
      </p:sp>
      <p:sp>
        <p:nvSpPr>
          <p:cNvPr id="277531" name="Rectangle 27">
            <a:extLst>
              <a:ext uri="{FF2B5EF4-FFF2-40B4-BE49-F238E27FC236}">
                <a16:creationId xmlns:a16="http://schemas.microsoft.com/office/drawing/2014/main" id="{6741578D-3BA5-452B-9BD7-2C8FAAD55C5F}"/>
              </a:ext>
            </a:extLst>
          </p:cNvPr>
          <p:cNvSpPr>
            <a:spLocks noChangeArrowheads="1"/>
          </p:cNvSpPr>
          <p:nvPr/>
        </p:nvSpPr>
        <p:spPr bwMode="auto">
          <a:xfrm>
            <a:off x="2364581" y="3614737"/>
            <a:ext cx="12977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Benceno</a:t>
            </a:r>
          </a:p>
        </p:txBody>
      </p:sp>
      <p:sp>
        <p:nvSpPr>
          <p:cNvPr id="277532" name="Rectangle 28">
            <a:extLst>
              <a:ext uri="{FF2B5EF4-FFF2-40B4-BE49-F238E27FC236}">
                <a16:creationId xmlns:a16="http://schemas.microsoft.com/office/drawing/2014/main" id="{BDE701AC-04EA-4E92-A7C2-DA2B6EED3F3B}"/>
              </a:ext>
            </a:extLst>
          </p:cNvPr>
          <p:cNvSpPr>
            <a:spLocks noChangeArrowheads="1"/>
          </p:cNvSpPr>
          <p:nvPr/>
        </p:nvSpPr>
        <p:spPr bwMode="auto">
          <a:xfrm>
            <a:off x="3173016" y="3102769"/>
            <a:ext cx="9715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a:t>+     3 H2</a:t>
            </a:r>
          </a:p>
        </p:txBody>
      </p:sp>
      <p:sp>
        <p:nvSpPr>
          <p:cNvPr id="277533" name="Line 29">
            <a:extLst>
              <a:ext uri="{FF2B5EF4-FFF2-40B4-BE49-F238E27FC236}">
                <a16:creationId xmlns:a16="http://schemas.microsoft.com/office/drawing/2014/main" id="{7EE0343F-0B4B-4918-9C7B-8D5F298EEB2F}"/>
              </a:ext>
            </a:extLst>
          </p:cNvPr>
          <p:cNvSpPr>
            <a:spLocks noChangeShapeType="1"/>
          </p:cNvSpPr>
          <p:nvPr/>
        </p:nvSpPr>
        <p:spPr bwMode="auto">
          <a:xfrm>
            <a:off x="3971925" y="3257550"/>
            <a:ext cx="733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7534" name="AutoShape 30">
            <a:extLst>
              <a:ext uri="{FF2B5EF4-FFF2-40B4-BE49-F238E27FC236}">
                <a16:creationId xmlns:a16="http://schemas.microsoft.com/office/drawing/2014/main" id="{BE3A9D8F-B721-404B-A23D-E852DE5A8098}"/>
              </a:ext>
            </a:extLst>
          </p:cNvPr>
          <p:cNvSpPr>
            <a:spLocks noChangeArrowheads="1"/>
          </p:cNvSpPr>
          <p:nvPr/>
        </p:nvSpPr>
        <p:spPr bwMode="auto">
          <a:xfrm>
            <a:off x="4867275" y="2905125"/>
            <a:ext cx="695325" cy="619125"/>
          </a:xfrm>
          <a:prstGeom prst="hexagon">
            <a:avLst>
              <a:gd name="adj" fmla="val 28077"/>
              <a:gd name="vf" fmla="val 11547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AR" sz="1200"/>
          </a:p>
        </p:txBody>
      </p:sp>
      <p:sp>
        <p:nvSpPr>
          <p:cNvPr id="277535" name="Rectangle 31">
            <a:extLst>
              <a:ext uri="{FF2B5EF4-FFF2-40B4-BE49-F238E27FC236}">
                <a16:creationId xmlns:a16="http://schemas.microsoft.com/office/drawing/2014/main" id="{F35DC9F4-C17D-446B-9B28-37DF83A34FCB}"/>
              </a:ext>
            </a:extLst>
          </p:cNvPr>
          <p:cNvSpPr>
            <a:spLocks noChangeArrowheads="1"/>
          </p:cNvSpPr>
          <p:nvPr/>
        </p:nvSpPr>
        <p:spPr bwMode="auto">
          <a:xfrm>
            <a:off x="4768454" y="3567112"/>
            <a:ext cx="117169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Ciclohexano</a:t>
            </a:r>
          </a:p>
        </p:txBody>
      </p:sp>
      <p:sp>
        <p:nvSpPr>
          <p:cNvPr id="277536" name="Rectangle 32">
            <a:extLst>
              <a:ext uri="{FF2B5EF4-FFF2-40B4-BE49-F238E27FC236}">
                <a16:creationId xmlns:a16="http://schemas.microsoft.com/office/drawing/2014/main" id="{2DB0829D-0B9C-4504-8DCD-E84638985B49}"/>
              </a:ext>
            </a:extLst>
          </p:cNvPr>
          <p:cNvSpPr>
            <a:spLocks noChangeArrowheads="1"/>
          </p:cNvSpPr>
          <p:nvPr/>
        </p:nvSpPr>
        <p:spPr bwMode="auto">
          <a:xfrm>
            <a:off x="1495424" y="4338251"/>
            <a:ext cx="25241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s-ES" altLang="es-AR" sz="1050" b="0" dirty="0"/>
              <a:t>CH3-CH2-CH2-CH2-CH2-CH2-CH3</a:t>
            </a:r>
            <a:r>
              <a:rPr lang="es-ES" altLang="es-AR" sz="1200" dirty="0"/>
              <a:t> </a:t>
            </a:r>
          </a:p>
        </p:txBody>
      </p:sp>
      <p:sp>
        <p:nvSpPr>
          <p:cNvPr id="277537" name="Rectangle 33">
            <a:extLst>
              <a:ext uri="{FF2B5EF4-FFF2-40B4-BE49-F238E27FC236}">
                <a16:creationId xmlns:a16="http://schemas.microsoft.com/office/drawing/2014/main" id="{D86AC687-426D-4AD0-9AB5-14FF721502AF}"/>
              </a:ext>
            </a:extLst>
          </p:cNvPr>
          <p:cNvSpPr>
            <a:spLocks noChangeArrowheads="1"/>
          </p:cNvSpPr>
          <p:nvPr/>
        </p:nvSpPr>
        <p:spPr bwMode="auto">
          <a:xfrm>
            <a:off x="2183606" y="4607719"/>
            <a:ext cx="10834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AR" altLang="es-AR" sz="1200" b="0" dirty="0"/>
              <a:t>n- Heptano</a:t>
            </a:r>
            <a:endParaRPr lang="es-ES" altLang="es-AR" sz="1200" b="0" dirty="0"/>
          </a:p>
        </p:txBody>
      </p:sp>
      <p:sp>
        <p:nvSpPr>
          <p:cNvPr id="277538" name="Line 34">
            <a:extLst>
              <a:ext uri="{FF2B5EF4-FFF2-40B4-BE49-F238E27FC236}">
                <a16:creationId xmlns:a16="http://schemas.microsoft.com/office/drawing/2014/main" id="{9DE52569-5980-4222-AE20-88C8974C1666}"/>
              </a:ext>
            </a:extLst>
          </p:cNvPr>
          <p:cNvSpPr>
            <a:spLocks noChangeShapeType="1"/>
          </p:cNvSpPr>
          <p:nvPr/>
        </p:nvSpPr>
        <p:spPr bwMode="auto">
          <a:xfrm>
            <a:off x="4362450" y="4476750"/>
            <a:ext cx="7334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
        <p:nvSpPr>
          <p:cNvPr id="277539" name="Rectangle 35">
            <a:extLst>
              <a:ext uri="{FF2B5EF4-FFF2-40B4-BE49-F238E27FC236}">
                <a16:creationId xmlns:a16="http://schemas.microsoft.com/office/drawing/2014/main" id="{8750FD0A-8A9D-4904-AC9A-B0105423647E}"/>
              </a:ext>
            </a:extLst>
          </p:cNvPr>
          <p:cNvSpPr>
            <a:spLocks noChangeArrowheads="1"/>
          </p:cNvSpPr>
          <p:nvPr/>
        </p:nvSpPr>
        <p:spPr bwMode="auto">
          <a:xfrm>
            <a:off x="3738653" y="4338251"/>
            <a:ext cx="81429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AR" sz="1200" b="0" dirty="0"/>
              <a:t>+      H2</a:t>
            </a:r>
          </a:p>
        </p:txBody>
      </p:sp>
      <p:sp>
        <p:nvSpPr>
          <p:cNvPr id="277540" name="Rectangle 36">
            <a:extLst>
              <a:ext uri="{FF2B5EF4-FFF2-40B4-BE49-F238E27FC236}">
                <a16:creationId xmlns:a16="http://schemas.microsoft.com/office/drawing/2014/main" id="{11143EF5-D15E-43C5-9DE6-1D4518201C75}"/>
              </a:ext>
            </a:extLst>
          </p:cNvPr>
          <p:cNvSpPr>
            <a:spLocks noChangeArrowheads="1"/>
          </p:cNvSpPr>
          <p:nvPr/>
        </p:nvSpPr>
        <p:spPr bwMode="auto">
          <a:xfrm>
            <a:off x="5092303" y="4311692"/>
            <a:ext cx="141565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s-ES" altLang="es-AR" sz="1050" b="0" dirty="0"/>
              <a:t>CH3-CH2-CH2-CH3</a:t>
            </a:r>
            <a:endParaRPr lang="es-ES" altLang="es-AR" sz="1200" dirty="0"/>
          </a:p>
        </p:txBody>
      </p:sp>
      <p:sp>
        <p:nvSpPr>
          <p:cNvPr id="277541" name="Rectangle 37">
            <a:extLst>
              <a:ext uri="{FF2B5EF4-FFF2-40B4-BE49-F238E27FC236}">
                <a16:creationId xmlns:a16="http://schemas.microsoft.com/office/drawing/2014/main" id="{3994AC26-4AD7-4268-A58D-EDBEACAF3C74}"/>
              </a:ext>
            </a:extLst>
          </p:cNvPr>
          <p:cNvSpPr>
            <a:spLocks noChangeArrowheads="1"/>
          </p:cNvSpPr>
          <p:nvPr/>
        </p:nvSpPr>
        <p:spPr bwMode="auto">
          <a:xfrm>
            <a:off x="6760369" y="4302167"/>
            <a:ext cx="1337072"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s-ES" altLang="es-AR" sz="1050" b="0" dirty="0"/>
              <a:t>CH3-CH2-CH3</a:t>
            </a:r>
            <a:endParaRPr lang="es-ES" altLang="es-AR" sz="1200" dirty="0"/>
          </a:p>
        </p:txBody>
      </p:sp>
      <p:sp>
        <p:nvSpPr>
          <p:cNvPr id="277542" name="Rectangle 38">
            <a:extLst>
              <a:ext uri="{FF2B5EF4-FFF2-40B4-BE49-F238E27FC236}">
                <a16:creationId xmlns:a16="http://schemas.microsoft.com/office/drawing/2014/main" id="{52E1A8E8-08E6-49FC-9713-56B7E145E4B8}"/>
              </a:ext>
            </a:extLst>
          </p:cNvPr>
          <p:cNvSpPr>
            <a:spLocks noChangeArrowheads="1"/>
          </p:cNvSpPr>
          <p:nvPr/>
        </p:nvSpPr>
        <p:spPr bwMode="auto">
          <a:xfrm>
            <a:off x="6468666" y="4312444"/>
            <a:ext cx="22740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AR" altLang="es-AR" sz="1200" b="0"/>
              <a:t>+</a:t>
            </a:r>
            <a:endParaRPr lang="es-ES" altLang="es-AR" sz="1200" b="0"/>
          </a:p>
        </p:txBody>
      </p:sp>
      <p:sp>
        <p:nvSpPr>
          <p:cNvPr id="277543" name="Rectangle 39">
            <a:extLst>
              <a:ext uri="{FF2B5EF4-FFF2-40B4-BE49-F238E27FC236}">
                <a16:creationId xmlns:a16="http://schemas.microsoft.com/office/drawing/2014/main" id="{4C4AF4EC-7946-48EB-95DB-11F145530E48}"/>
              </a:ext>
            </a:extLst>
          </p:cNvPr>
          <p:cNvSpPr>
            <a:spLocks noChangeArrowheads="1"/>
          </p:cNvSpPr>
          <p:nvPr/>
        </p:nvSpPr>
        <p:spPr bwMode="auto">
          <a:xfrm>
            <a:off x="5399485" y="4579144"/>
            <a:ext cx="8917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AR" altLang="es-AR" sz="1200" b="0" dirty="0"/>
              <a:t>n-Butano</a:t>
            </a:r>
            <a:endParaRPr lang="es-ES" altLang="es-AR" sz="1200" b="0" dirty="0"/>
          </a:p>
        </p:txBody>
      </p:sp>
      <p:sp>
        <p:nvSpPr>
          <p:cNvPr id="277544" name="Rectangle 40">
            <a:extLst>
              <a:ext uri="{FF2B5EF4-FFF2-40B4-BE49-F238E27FC236}">
                <a16:creationId xmlns:a16="http://schemas.microsoft.com/office/drawing/2014/main" id="{FADDAE39-FADB-4B85-B940-4086E8B04A31}"/>
              </a:ext>
            </a:extLst>
          </p:cNvPr>
          <p:cNvSpPr>
            <a:spLocks noChangeArrowheads="1"/>
          </p:cNvSpPr>
          <p:nvPr/>
        </p:nvSpPr>
        <p:spPr bwMode="auto">
          <a:xfrm>
            <a:off x="6824663" y="4569619"/>
            <a:ext cx="89177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AR" altLang="es-AR" sz="1200" b="0" dirty="0"/>
              <a:t>Propano</a:t>
            </a:r>
            <a:endParaRPr lang="es-ES" altLang="es-AR" sz="1200" b="0" dirty="0"/>
          </a:p>
        </p:txBody>
      </p:sp>
    </p:spTree>
    <p:extLst>
      <p:ext uri="{BB962C8B-B14F-4D97-AF65-F5344CB8AC3E}">
        <p14:creationId xmlns:p14="http://schemas.microsoft.com/office/powerpoint/2010/main" val="946081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4">
            <a:extLst>
              <a:ext uri="{FF2B5EF4-FFF2-40B4-BE49-F238E27FC236}">
                <a16:creationId xmlns:a16="http://schemas.microsoft.com/office/drawing/2014/main" id="{593BA4AD-9737-4D6B-8EBB-693CD974FD48}"/>
              </a:ext>
            </a:extLst>
          </p:cNvPr>
          <p:cNvSpPr>
            <a:spLocks noGrp="1" noChangeArrowheads="1"/>
          </p:cNvSpPr>
          <p:nvPr>
            <p:ph type="sldNum" sz="quarter" idx="4"/>
          </p:nvPr>
        </p:nvSpPr>
        <p:spPr>
          <a:ln/>
        </p:spPr>
        <p:txBody>
          <a:bodyPr/>
          <a:lstStyle/>
          <a:p>
            <a:fld id="{D7EEA036-1A00-44BE-B5DD-180B55D462D5}" type="slidenum">
              <a:rPr lang="es-ES" altLang="es-AR"/>
              <a:pPr/>
              <a:t>84</a:t>
            </a:fld>
            <a:endParaRPr lang="es-ES" altLang="es-AR"/>
          </a:p>
        </p:txBody>
      </p:sp>
      <p:sp>
        <p:nvSpPr>
          <p:cNvPr id="2" name="Marcador de texto 1">
            <a:extLst>
              <a:ext uri="{FF2B5EF4-FFF2-40B4-BE49-F238E27FC236}">
                <a16:creationId xmlns:a16="http://schemas.microsoft.com/office/drawing/2014/main" id="{BB6CC43F-E43D-4DA5-9A65-B4D3F65270FC}"/>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F0AFB061-3B01-4389-A926-4C624EE6FF3A}"/>
              </a:ext>
            </a:extLst>
          </p:cNvPr>
          <p:cNvSpPr>
            <a:spLocks noGrp="1"/>
          </p:cNvSpPr>
          <p:nvPr>
            <p:ph type="body" sz="quarter" idx="57"/>
          </p:nvPr>
        </p:nvSpPr>
        <p:spPr/>
        <p:txBody>
          <a:bodyPr/>
          <a:lstStyle/>
          <a:p>
            <a:r>
              <a:rPr lang="es-AR" dirty="0"/>
              <a:t>Mecanismo de reacción</a:t>
            </a:r>
          </a:p>
        </p:txBody>
      </p:sp>
      <p:grpSp>
        <p:nvGrpSpPr>
          <p:cNvPr id="267286" name="Group 22">
            <a:extLst>
              <a:ext uri="{FF2B5EF4-FFF2-40B4-BE49-F238E27FC236}">
                <a16:creationId xmlns:a16="http://schemas.microsoft.com/office/drawing/2014/main" id="{43A275A3-8509-43E8-8E6E-2BE5AA198E93}"/>
              </a:ext>
            </a:extLst>
          </p:cNvPr>
          <p:cNvGrpSpPr>
            <a:grpSpLocks/>
          </p:cNvGrpSpPr>
          <p:nvPr/>
        </p:nvGrpSpPr>
        <p:grpSpPr bwMode="auto">
          <a:xfrm>
            <a:off x="5272088" y="4086225"/>
            <a:ext cx="1085850" cy="171450"/>
            <a:chOff x="3636" y="3576"/>
            <a:chExt cx="912" cy="144"/>
          </a:xfrm>
        </p:grpSpPr>
        <p:sp>
          <p:nvSpPr>
            <p:cNvPr id="267287" name="Line 23">
              <a:extLst>
                <a:ext uri="{FF2B5EF4-FFF2-40B4-BE49-F238E27FC236}">
                  <a16:creationId xmlns:a16="http://schemas.microsoft.com/office/drawing/2014/main" id="{8F9561DA-40ED-4782-8CCA-7D5C2ADC3D45}"/>
                </a:ext>
              </a:extLst>
            </p:cNvPr>
            <p:cNvSpPr>
              <a:spLocks noChangeShapeType="1"/>
            </p:cNvSpPr>
            <p:nvPr/>
          </p:nvSpPr>
          <p:spPr bwMode="auto">
            <a:xfrm>
              <a:off x="3684" y="3576"/>
              <a:ext cx="86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stealth"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267288" name="Line 24">
              <a:extLst>
                <a:ext uri="{FF2B5EF4-FFF2-40B4-BE49-F238E27FC236}">
                  <a16:creationId xmlns:a16="http://schemas.microsoft.com/office/drawing/2014/main" id="{9ACDFCE4-3038-4B76-B950-BAD79106C3D4}"/>
                </a:ext>
              </a:extLst>
            </p:cNvPr>
            <p:cNvSpPr>
              <a:spLocks noChangeShapeType="1"/>
            </p:cNvSpPr>
            <p:nvPr/>
          </p:nvSpPr>
          <p:spPr bwMode="auto">
            <a:xfrm>
              <a:off x="3636" y="3720"/>
              <a:ext cx="86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stealth" w="med"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sp>
        <p:nvSpPr>
          <p:cNvPr id="267303" name="Rectangle 39">
            <a:extLst>
              <a:ext uri="{FF2B5EF4-FFF2-40B4-BE49-F238E27FC236}">
                <a16:creationId xmlns:a16="http://schemas.microsoft.com/office/drawing/2014/main" id="{D4D1CEC5-D36C-47B8-81BD-359C3C346583}"/>
              </a:ext>
            </a:extLst>
          </p:cNvPr>
          <p:cNvSpPr>
            <a:spLocks noChangeArrowheads="1"/>
          </p:cNvSpPr>
          <p:nvPr/>
        </p:nvSpPr>
        <p:spPr bwMode="auto">
          <a:xfrm>
            <a:off x="477590" y="1048256"/>
            <a:ext cx="849571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eaLnBrk="0" hangingPunct="0"/>
            <a:r>
              <a:rPr lang="es-ES" altLang="es-AR" sz="1200" b="0" dirty="0"/>
              <a:t>La isomerización de parafinas es un reordenamiento intermolecular de los enlaces del </a:t>
            </a:r>
            <a:r>
              <a:rPr lang="es-ES" altLang="es-AR" sz="1200" b="0" dirty="0" err="1"/>
              <a:t>ión</a:t>
            </a:r>
            <a:r>
              <a:rPr lang="es-ES" altLang="es-AR" sz="1200" b="0" dirty="0"/>
              <a:t> </a:t>
            </a:r>
            <a:r>
              <a:rPr lang="es-ES" altLang="es-AR" sz="1200" b="0" dirty="0" err="1"/>
              <a:t>carbonio</a:t>
            </a:r>
            <a:endParaRPr lang="es-ES" altLang="es-AR" sz="1200" b="0" dirty="0"/>
          </a:p>
          <a:p>
            <a:pPr algn="just" eaLnBrk="0" hangingPunct="0"/>
            <a:endParaRPr lang="es-AR" altLang="es-AR" sz="1200" b="0" dirty="0"/>
          </a:p>
          <a:p>
            <a:pPr algn="just" eaLnBrk="0" hangingPunct="0"/>
            <a:endParaRPr lang="es-AR" altLang="es-AR" sz="1200" b="0" dirty="0"/>
          </a:p>
          <a:p>
            <a:pPr algn="just" eaLnBrk="0" hangingPunct="0"/>
            <a:endParaRPr lang="es-ES" altLang="es-AR" sz="1200" b="0" dirty="0"/>
          </a:p>
          <a:p>
            <a:pPr algn="just" eaLnBrk="0" hangingPunct="0"/>
            <a:r>
              <a:rPr lang="es-ES" altLang="es-AR" sz="1200" b="0" dirty="0"/>
              <a:t>Los catalizadores de doble función (hidrogenación-isomerización) operan a través de una olefina intermediaria cuya formación es catalizada por el componente metálico del catalizador</a:t>
            </a:r>
          </a:p>
          <a:p>
            <a:pPr algn="just" eaLnBrk="0" hangingPunct="0"/>
            <a:endParaRPr lang="es-AR" altLang="es-AR" sz="1200" b="0" dirty="0"/>
          </a:p>
          <a:p>
            <a:pPr algn="just" eaLnBrk="0" hangingPunct="0"/>
            <a:endParaRPr lang="es-AR" altLang="es-AR" sz="1200" b="0" dirty="0"/>
          </a:p>
          <a:p>
            <a:pPr algn="just" eaLnBrk="0" hangingPunct="0"/>
            <a:r>
              <a:rPr lang="es-ES" altLang="es-AR" sz="1200" b="0" dirty="0"/>
              <a:t>La función ácida del catalizador consume la olefina para formar el </a:t>
            </a:r>
            <a:r>
              <a:rPr lang="es-ES" altLang="es-AR" sz="1200" b="0" dirty="0" err="1"/>
              <a:t>ión</a:t>
            </a:r>
            <a:r>
              <a:rPr lang="es-ES" altLang="es-AR" sz="1200" b="0" dirty="0"/>
              <a:t> </a:t>
            </a:r>
            <a:r>
              <a:rPr lang="es-ES" altLang="es-AR" sz="1200" b="0" dirty="0" err="1"/>
              <a:t>carbonio</a:t>
            </a:r>
            <a:r>
              <a:rPr lang="es-ES" altLang="es-AR" sz="1200" b="0" dirty="0"/>
              <a:t> y esto permite la formación de más olefinas </a:t>
            </a:r>
          </a:p>
          <a:p>
            <a:pPr algn="just" eaLnBrk="0" hangingPunct="0"/>
            <a:endParaRPr lang="es-AR" altLang="es-AR" sz="1200" b="0" dirty="0"/>
          </a:p>
          <a:p>
            <a:pPr algn="just" eaLnBrk="0" hangingPunct="0"/>
            <a:endParaRPr lang="es-AR" altLang="es-AR" sz="1200" b="0" dirty="0"/>
          </a:p>
          <a:p>
            <a:pPr algn="just" eaLnBrk="0" hangingPunct="0"/>
            <a:endParaRPr lang="en-US" altLang="es-AR" sz="1200" b="0" dirty="0"/>
          </a:p>
          <a:p>
            <a:pPr algn="just" eaLnBrk="0" hangingPunct="0"/>
            <a:r>
              <a:rPr lang="en-US" altLang="es-AR" sz="1200" b="0" dirty="0" err="1"/>
              <a:t>Después</a:t>
            </a:r>
            <a:r>
              <a:rPr lang="en-US" altLang="es-AR" sz="1200" b="0" dirty="0"/>
              <a:t> del </a:t>
            </a:r>
            <a:r>
              <a:rPr lang="en-US" altLang="es-AR" sz="1200" b="0" dirty="0" err="1"/>
              <a:t>reordenamiento</a:t>
            </a:r>
            <a:r>
              <a:rPr lang="en-US" altLang="es-AR" sz="1200" b="0" dirty="0"/>
              <a:t> </a:t>
            </a:r>
            <a:r>
              <a:rPr lang="en-US" altLang="es-AR" sz="1200" b="0" dirty="0" err="1"/>
              <a:t>queda</a:t>
            </a:r>
            <a:endParaRPr lang="en-US" altLang="es-AR" sz="1200" b="0" dirty="0"/>
          </a:p>
          <a:p>
            <a:pPr algn="just" eaLnBrk="0" hangingPunct="0"/>
            <a:endParaRPr lang="en-US" altLang="es-AR" sz="1200" b="0" dirty="0"/>
          </a:p>
          <a:p>
            <a:pPr algn="just" eaLnBrk="0" hangingPunct="0"/>
            <a:endParaRPr lang="en-US" altLang="es-AR" sz="1200" b="0" dirty="0"/>
          </a:p>
          <a:p>
            <a:pPr algn="just" eaLnBrk="0" hangingPunct="0"/>
            <a:r>
              <a:rPr lang="es-ES" altLang="es-AR" sz="1200" b="0" i="1" dirty="0"/>
              <a:t>Luego se produce la formación de una </a:t>
            </a:r>
            <a:r>
              <a:rPr lang="es-ES" altLang="es-AR" sz="1200" b="0" i="1" dirty="0" err="1"/>
              <a:t>iso</a:t>
            </a:r>
            <a:r>
              <a:rPr lang="es-ES" altLang="es-AR" sz="1200" b="0" i="1" dirty="0"/>
              <a:t>-olefina</a:t>
            </a:r>
            <a:r>
              <a:rPr lang="es-ES" altLang="es-AR" sz="1200" dirty="0"/>
              <a:t> </a:t>
            </a:r>
          </a:p>
        </p:txBody>
      </p:sp>
      <p:pic>
        <p:nvPicPr>
          <p:cNvPr id="267306" name="Picture 42">
            <a:extLst>
              <a:ext uri="{FF2B5EF4-FFF2-40B4-BE49-F238E27FC236}">
                <a16:creationId xmlns:a16="http://schemas.microsoft.com/office/drawing/2014/main" id="{584029BB-9EBF-4767-BCAC-9985F705B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656" y="1232403"/>
            <a:ext cx="3214688" cy="564356"/>
          </a:xfrm>
          <a:prstGeom prst="rect">
            <a:avLst/>
          </a:prstGeom>
          <a:noFill/>
          <a:extLst>
            <a:ext uri="{909E8E84-426E-40DD-AFC4-6F175D3DCCD1}">
              <a14:hiddenFill xmlns:a14="http://schemas.microsoft.com/office/drawing/2010/main">
                <a:solidFill>
                  <a:srgbClr val="FFFFFF"/>
                </a:solidFill>
              </a14:hiddenFill>
            </a:ext>
          </a:extLst>
        </p:spPr>
      </p:pic>
      <p:pic>
        <p:nvPicPr>
          <p:cNvPr id="267307" name="Picture 43">
            <a:extLst>
              <a:ext uri="{FF2B5EF4-FFF2-40B4-BE49-F238E27FC236}">
                <a16:creationId xmlns:a16="http://schemas.microsoft.com/office/drawing/2014/main" id="{F136D41E-F6C9-475D-9EBE-81D106E9F3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386" y="2235505"/>
            <a:ext cx="3793331" cy="378619"/>
          </a:xfrm>
          <a:prstGeom prst="rect">
            <a:avLst/>
          </a:prstGeom>
          <a:noFill/>
          <a:extLst>
            <a:ext uri="{909E8E84-426E-40DD-AFC4-6F175D3DCCD1}">
              <a14:hiddenFill xmlns:a14="http://schemas.microsoft.com/office/drawing/2010/main">
                <a:solidFill>
                  <a:srgbClr val="FFFFFF"/>
                </a:solidFill>
              </a14:hiddenFill>
            </a:ext>
          </a:extLst>
        </p:spPr>
      </p:pic>
      <p:pic>
        <p:nvPicPr>
          <p:cNvPr id="267308" name="Picture 44">
            <a:extLst>
              <a:ext uri="{FF2B5EF4-FFF2-40B4-BE49-F238E27FC236}">
                <a16:creationId xmlns:a16="http://schemas.microsoft.com/office/drawing/2014/main" id="{83663484-4544-4645-87DF-501729393B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697" y="2834155"/>
            <a:ext cx="3864769" cy="400050"/>
          </a:xfrm>
          <a:prstGeom prst="rect">
            <a:avLst/>
          </a:prstGeom>
          <a:noFill/>
          <a:extLst>
            <a:ext uri="{909E8E84-426E-40DD-AFC4-6F175D3DCCD1}">
              <a14:hiddenFill xmlns:a14="http://schemas.microsoft.com/office/drawing/2010/main">
                <a:solidFill>
                  <a:srgbClr val="FFFFFF"/>
                </a:solidFill>
              </a14:hiddenFill>
            </a:ext>
          </a:extLst>
        </p:spPr>
      </p:pic>
      <p:pic>
        <p:nvPicPr>
          <p:cNvPr id="267309" name="Picture 45">
            <a:extLst>
              <a:ext uri="{FF2B5EF4-FFF2-40B4-BE49-F238E27FC236}">
                <a16:creationId xmlns:a16="http://schemas.microsoft.com/office/drawing/2014/main" id="{6829141B-C403-4A3D-8B8B-BDBB74B31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3358726"/>
            <a:ext cx="3214688" cy="564356"/>
          </a:xfrm>
          <a:prstGeom prst="rect">
            <a:avLst/>
          </a:prstGeom>
          <a:noFill/>
          <a:extLst>
            <a:ext uri="{909E8E84-426E-40DD-AFC4-6F175D3DCCD1}">
              <a14:hiddenFill xmlns:a14="http://schemas.microsoft.com/office/drawing/2010/main">
                <a:solidFill>
                  <a:srgbClr val="FFFFFF"/>
                </a:solidFill>
              </a14:hiddenFill>
            </a:ext>
          </a:extLst>
        </p:spPr>
      </p:pic>
      <p:pic>
        <p:nvPicPr>
          <p:cNvPr id="267310" name="Picture 46">
            <a:extLst>
              <a:ext uri="{FF2B5EF4-FFF2-40B4-BE49-F238E27FC236}">
                <a16:creationId xmlns:a16="http://schemas.microsoft.com/office/drawing/2014/main" id="{DFB33E79-8D98-4D66-A636-50031C8144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4296462"/>
            <a:ext cx="3400425"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303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34">
            <a:extLst>
              <a:ext uri="{FF2B5EF4-FFF2-40B4-BE49-F238E27FC236}">
                <a16:creationId xmlns:a16="http://schemas.microsoft.com/office/drawing/2014/main" id="{403615BD-237D-4AA4-A27C-3790D06C145B}"/>
              </a:ext>
            </a:extLst>
          </p:cNvPr>
          <p:cNvSpPr>
            <a:spLocks noGrp="1" noChangeArrowheads="1"/>
          </p:cNvSpPr>
          <p:nvPr>
            <p:ph type="sldNum" sz="quarter" idx="4"/>
          </p:nvPr>
        </p:nvSpPr>
        <p:spPr>
          <a:ln/>
        </p:spPr>
        <p:txBody>
          <a:bodyPr/>
          <a:lstStyle/>
          <a:p>
            <a:fld id="{FAD56B2F-F7F3-4897-B322-F0AC94A864F9}" type="slidenum">
              <a:rPr lang="es-ES" altLang="es-AR"/>
              <a:pPr/>
              <a:t>85</a:t>
            </a:fld>
            <a:endParaRPr lang="es-ES" altLang="es-AR"/>
          </a:p>
        </p:txBody>
      </p:sp>
      <p:sp>
        <p:nvSpPr>
          <p:cNvPr id="2" name="Marcador de texto 1">
            <a:extLst>
              <a:ext uri="{FF2B5EF4-FFF2-40B4-BE49-F238E27FC236}">
                <a16:creationId xmlns:a16="http://schemas.microsoft.com/office/drawing/2014/main" id="{77E82747-CABD-4360-B094-2F53EBE97775}"/>
              </a:ext>
            </a:extLst>
          </p:cNvPr>
          <p:cNvSpPr>
            <a:spLocks noGrp="1"/>
          </p:cNvSpPr>
          <p:nvPr>
            <p:ph type="body" sz="quarter" idx="56"/>
          </p:nvPr>
        </p:nvSpPr>
        <p:spPr/>
        <p:txBody>
          <a:bodyPr/>
          <a:lstStyle/>
          <a:p>
            <a:r>
              <a:rPr lang="es-AR" dirty="0"/>
              <a:t>ISOMERIZACIÓN</a:t>
            </a:r>
          </a:p>
        </p:txBody>
      </p:sp>
      <p:grpSp>
        <p:nvGrpSpPr>
          <p:cNvPr id="269315" name="Group 3">
            <a:extLst>
              <a:ext uri="{FF2B5EF4-FFF2-40B4-BE49-F238E27FC236}">
                <a16:creationId xmlns:a16="http://schemas.microsoft.com/office/drawing/2014/main" id="{056FD880-25EA-4DB1-BD7B-BC4A736FA4B8}"/>
              </a:ext>
            </a:extLst>
          </p:cNvPr>
          <p:cNvGrpSpPr>
            <a:grpSpLocks/>
          </p:cNvGrpSpPr>
          <p:nvPr/>
        </p:nvGrpSpPr>
        <p:grpSpPr bwMode="auto">
          <a:xfrm>
            <a:off x="5272088" y="4086225"/>
            <a:ext cx="1085850" cy="171450"/>
            <a:chOff x="3636" y="3576"/>
            <a:chExt cx="912" cy="144"/>
          </a:xfrm>
        </p:grpSpPr>
        <p:sp>
          <p:nvSpPr>
            <p:cNvPr id="269316" name="Line 4">
              <a:extLst>
                <a:ext uri="{FF2B5EF4-FFF2-40B4-BE49-F238E27FC236}">
                  <a16:creationId xmlns:a16="http://schemas.microsoft.com/office/drawing/2014/main" id="{FCDEA2D3-9838-47E9-8D7E-D4E9A27D3DF7}"/>
                </a:ext>
              </a:extLst>
            </p:cNvPr>
            <p:cNvSpPr>
              <a:spLocks noChangeShapeType="1"/>
            </p:cNvSpPr>
            <p:nvPr/>
          </p:nvSpPr>
          <p:spPr bwMode="auto">
            <a:xfrm>
              <a:off x="3684" y="3576"/>
              <a:ext cx="86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stealth"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sp>
          <p:nvSpPr>
            <p:cNvPr id="269317" name="Line 5">
              <a:extLst>
                <a:ext uri="{FF2B5EF4-FFF2-40B4-BE49-F238E27FC236}">
                  <a16:creationId xmlns:a16="http://schemas.microsoft.com/office/drawing/2014/main" id="{222BDB8A-5772-4BDE-8C51-F3718AFA938F}"/>
                </a:ext>
              </a:extLst>
            </p:cNvPr>
            <p:cNvSpPr>
              <a:spLocks noChangeShapeType="1"/>
            </p:cNvSpPr>
            <p:nvPr/>
          </p:nvSpPr>
          <p:spPr bwMode="auto">
            <a:xfrm>
              <a:off x="3636" y="3720"/>
              <a:ext cx="864"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stealth" w="med" len="lg"/>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AR" sz="1200"/>
            </a:p>
          </p:txBody>
        </p:sp>
      </p:grpSp>
      <p:sp>
        <p:nvSpPr>
          <p:cNvPr id="269318" name="Rectangle 6">
            <a:extLst>
              <a:ext uri="{FF2B5EF4-FFF2-40B4-BE49-F238E27FC236}">
                <a16:creationId xmlns:a16="http://schemas.microsoft.com/office/drawing/2014/main" id="{F1E0FE9A-5C76-49AF-B16F-D2BAE2F8088F}"/>
              </a:ext>
            </a:extLst>
          </p:cNvPr>
          <p:cNvSpPr>
            <a:spLocks noChangeArrowheads="1"/>
          </p:cNvSpPr>
          <p:nvPr/>
        </p:nvSpPr>
        <p:spPr bwMode="auto">
          <a:xfrm>
            <a:off x="251520" y="963306"/>
            <a:ext cx="8568952"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171450" indent="-171450" algn="just" eaLnBrk="0" hangingPunct="0">
              <a:buFont typeface="Arial" panose="020B0604020202020204" pitchFamily="34" charset="0"/>
              <a:buChar char="•"/>
            </a:pPr>
            <a:r>
              <a:rPr lang="es-ES" altLang="es-AR" sz="1200" b="0" dirty="0"/>
              <a:t>La </a:t>
            </a:r>
            <a:r>
              <a:rPr lang="es-ES" altLang="es-AR" sz="1200" b="0" dirty="0" err="1"/>
              <a:t>iso</a:t>
            </a:r>
            <a:r>
              <a:rPr lang="es-ES" altLang="es-AR" sz="1200" b="0" dirty="0"/>
              <a:t>-parafina es finalmente creada por hidrogenación</a:t>
            </a:r>
            <a:r>
              <a:rPr lang="es-ES" altLang="es-AR" sz="1200" dirty="0"/>
              <a:t> </a:t>
            </a:r>
          </a:p>
          <a:p>
            <a:pPr algn="just" eaLnBrk="0" hangingPunct="0">
              <a:buFont typeface="Wingdings" panose="05000000000000000000" pitchFamily="2" charset="2"/>
              <a:buChar char="Ø"/>
            </a:pPr>
            <a:endParaRPr lang="es-AR" altLang="es-AR" sz="1200" dirty="0"/>
          </a:p>
          <a:p>
            <a:pPr algn="just" eaLnBrk="0" hangingPunct="0">
              <a:buFont typeface="Wingdings" panose="05000000000000000000" pitchFamily="2" charset="2"/>
              <a:buNone/>
            </a:pPr>
            <a:endParaRPr lang="es-AR" altLang="es-AR" sz="1200" dirty="0"/>
          </a:p>
          <a:p>
            <a:pPr algn="just" eaLnBrk="0" hangingPunct="0">
              <a:buFont typeface="Wingdings" panose="05000000000000000000" pitchFamily="2" charset="2"/>
              <a:buNone/>
            </a:pPr>
            <a:endParaRPr lang="es-AR" altLang="es-AR" sz="1200" dirty="0"/>
          </a:p>
          <a:p>
            <a:pPr algn="just" eaLnBrk="0" hangingPunct="0">
              <a:buFont typeface="Wingdings" panose="05000000000000000000" pitchFamily="2" charset="2"/>
              <a:buChar char="Ø"/>
            </a:pPr>
            <a:endParaRPr lang="es-AR" altLang="es-AR" sz="1200" dirty="0"/>
          </a:p>
          <a:p>
            <a:pPr algn="just" eaLnBrk="0" hangingPunct="0">
              <a:buFont typeface="Wingdings" panose="05000000000000000000" pitchFamily="2" charset="2"/>
              <a:buChar char="Ø"/>
            </a:pPr>
            <a:endParaRPr lang="es-AR" altLang="es-AR" sz="1200" dirty="0"/>
          </a:p>
          <a:p>
            <a:pPr algn="just" eaLnBrk="0" hangingPunct="0">
              <a:buFont typeface="Wingdings" panose="05000000000000000000" pitchFamily="2" charset="2"/>
              <a:buChar char="Ø"/>
            </a:pPr>
            <a:endParaRPr lang="es-AR" altLang="es-AR" sz="1200" dirty="0"/>
          </a:p>
          <a:p>
            <a:pPr marL="171450" indent="-171450" algn="just" eaLnBrk="0" hangingPunct="0">
              <a:buFont typeface="Arial" panose="020B0604020202020204" pitchFamily="34" charset="0"/>
              <a:buChar char="•"/>
            </a:pPr>
            <a:r>
              <a:rPr lang="es-ES" altLang="es-AR" sz="1200" b="0" dirty="0"/>
              <a:t>Aquellos catalizadores duales que operan a temperaturas muy bajas tienen sitios ácidos más fuertes que aquellos que requieren altas temperaturas. En este caso es posible que la formación del </a:t>
            </a:r>
            <a:r>
              <a:rPr lang="es-ES" altLang="es-AR" sz="1200" b="0" dirty="0" err="1"/>
              <a:t>ión</a:t>
            </a:r>
            <a:r>
              <a:rPr lang="es-ES" altLang="es-AR" sz="1200" b="0" dirty="0"/>
              <a:t> </a:t>
            </a:r>
            <a:r>
              <a:rPr lang="es-ES" altLang="es-AR" sz="1200" b="0" dirty="0" err="1"/>
              <a:t>carbonio</a:t>
            </a:r>
            <a:r>
              <a:rPr lang="es-ES" altLang="es-AR" sz="1200" b="0" dirty="0"/>
              <a:t> se produzca por la sustracción directa de un H de l, a parafina por la función ácida del catalizador</a:t>
            </a:r>
            <a:r>
              <a:rPr lang="es-ES" altLang="es-AR" sz="1200" dirty="0"/>
              <a:t> </a:t>
            </a:r>
            <a:endParaRPr lang="es-ES" altLang="es-AR" sz="1200" b="0" dirty="0"/>
          </a:p>
          <a:p>
            <a:pPr algn="just" eaLnBrk="0" hangingPunct="0">
              <a:buFont typeface="Wingdings" panose="05000000000000000000" pitchFamily="2" charset="2"/>
              <a:buNone/>
            </a:pPr>
            <a:endParaRPr lang="es-AR" altLang="es-AR" sz="1200" b="0" dirty="0"/>
          </a:p>
          <a:p>
            <a:pPr algn="l" eaLnBrk="0" hangingPunct="0">
              <a:buFont typeface="Wingdings" panose="05000000000000000000" pitchFamily="2" charset="2"/>
              <a:buNone/>
            </a:pPr>
            <a:endParaRPr lang="es-AR" altLang="es-AR" sz="1200" b="0" dirty="0"/>
          </a:p>
          <a:p>
            <a:pPr algn="l" eaLnBrk="0" hangingPunct="0">
              <a:buFont typeface="Wingdings" panose="05000000000000000000" pitchFamily="2" charset="2"/>
              <a:buNone/>
            </a:pPr>
            <a:endParaRPr lang="es-ES" altLang="es-AR" sz="1200" b="0" dirty="0"/>
          </a:p>
        </p:txBody>
      </p:sp>
      <p:grpSp>
        <p:nvGrpSpPr>
          <p:cNvPr id="269327" name="Group 15">
            <a:extLst>
              <a:ext uri="{FF2B5EF4-FFF2-40B4-BE49-F238E27FC236}">
                <a16:creationId xmlns:a16="http://schemas.microsoft.com/office/drawing/2014/main" id="{B48D722C-FCE6-4164-AAAA-8D991F8D73E2}"/>
              </a:ext>
            </a:extLst>
          </p:cNvPr>
          <p:cNvGrpSpPr>
            <a:grpSpLocks noChangeAspect="1"/>
          </p:cNvGrpSpPr>
          <p:nvPr/>
        </p:nvGrpSpPr>
        <p:grpSpPr bwMode="auto">
          <a:xfrm>
            <a:off x="2276476" y="3082529"/>
            <a:ext cx="4050506" cy="371475"/>
            <a:chOff x="0" y="0"/>
            <a:chExt cx="8505" cy="780"/>
          </a:xfrm>
        </p:grpSpPr>
        <p:sp>
          <p:nvSpPr>
            <p:cNvPr id="269328" name="AutoShape 16">
              <a:extLst>
                <a:ext uri="{FF2B5EF4-FFF2-40B4-BE49-F238E27FC236}">
                  <a16:creationId xmlns:a16="http://schemas.microsoft.com/office/drawing/2014/main" id="{C6FB0E23-1675-439D-8A95-6D187549532D}"/>
                </a:ext>
              </a:extLst>
            </p:cNvPr>
            <p:cNvSpPr>
              <a:spLocks noChangeAspect="1" noChangeArrowheads="1"/>
            </p:cNvSpPr>
            <p:nvPr/>
          </p:nvSpPr>
          <p:spPr bwMode="auto">
            <a:xfrm>
              <a:off x="0" y="0"/>
              <a:ext cx="8505" cy="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AR" sz="1200"/>
            </a:p>
          </p:txBody>
        </p:sp>
        <p:grpSp>
          <p:nvGrpSpPr>
            <p:cNvPr id="269329" name="Group 17">
              <a:extLst>
                <a:ext uri="{FF2B5EF4-FFF2-40B4-BE49-F238E27FC236}">
                  <a16:creationId xmlns:a16="http://schemas.microsoft.com/office/drawing/2014/main" id="{AD91E28F-82E7-40CC-9876-CC9EC16FD31B}"/>
                </a:ext>
              </a:extLst>
            </p:cNvPr>
            <p:cNvGrpSpPr>
              <a:grpSpLocks/>
            </p:cNvGrpSpPr>
            <p:nvPr/>
          </p:nvGrpSpPr>
          <p:grpSpPr bwMode="auto">
            <a:xfrm>
              <a:off x="139" y="153"/>
              <a:ext cx="3316" cy="324"/>
              <a:chOff x="139" y="153"/>
              <a:chExt cx="3316" cy="324"/>
            </a:xfrm>
          </p:grpSpPr>
          <p:sp>
            <p:nvSpPr>
              <p:cNvPr id="269330" name="Rectangle 18">
                <a:extLst>
                  <a:ext uri="{FF2B5EF4-FFF2-40B4-BE49-F238E27FC236}">
                    <a16:creationId xmlns:a16="http://schemas.microsoft.com/office/drawing/2014/main" id="{0EF917F6-98A8-44CA-83A2-5320D0CE9970}"/>
                  </a:ext>
                </a:extLst>
              </p:cNvPr>
              <p:cNvSpPr>
                <a:spLocks noChangeArrowheads="1"/>
              </p:cNvSpPr>
              <p:nvPr/>
            </p:nvSpPr>
            <p:spPr bwMode="auto">
              <a:xfrm>
                <a:off x="139" y="160"/>
                <a:ext cx="345"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CH</a:t>
                </a:r>
                <a:endParaRPr lang="es-ES" altLang="es-AR" sz="1200"/>
              </a:p>
            </p:txBody>
          </p:sp>
          <p:sp>
            <p:nvSpPr>
              <p:cNvPr id="269331" name="Rectangle 19">
                <a:extLst>
                  <a:ext uri="{FF2B5EF4-FFF2-40B4-BE49-F238E27FC236}">
                    <a16:creationId xmlns:a16="http://schemas.microsoft.com/office/drawing/2014/main" id="{E465EB4F-16C2-4E96-949F-B75620883819}"/>
                  </a:ext>
                </a:extLst>
              </p:cNvPr>
              <p:cNvSpPr>
                <a:spLocks noChangeArrowheads="1"/>
              </p:cNvSpPr>
              <p:nvPr/>
            </p:nvSpPr>
            <p:spPr bwMode="auto">
              <a:xfrm>
                <a:off x="487" y="285"/>
                <a:ext cx="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3</a:t>
                </a:r>
                <a:endParaRPr lang="es-ES" altLang="es-AR" sz="1200"/>
              </a:p>
            </p:txBody>
          </p:sp>
          <p:sp>
            <p:nvSpPr>
              <p:cNvPr id="269332" name="Rectangle 20">
                <a:extLst>
                  <a:ext uri="{FF2B5EF4-FFF2-40B4-BE49-F238E27FC236}">
                    <a16:creationId xmlns:a16="http://schemas.microsoft.com/office/drawing/2014/main" id="{D6D7C458-9DCA-4CFC-8E3D-41CBC21ED4C3}"/>
                  </a:ext>
                </a:extLst>
              </p:cNvPr>
              <p:cNvSpPr>
                <a:spLocks noChangeArrowheads="1"/>
              </p:cNvSpPr>
              <p:nvPr/>
            </p:nvSpPr>
            <p:spPr bwMode="auto">
              <a:xfrm>
                <a:off x="579" y="160"/>
                <a:ext cx="425"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-CH</a:t>
                </a:r>
                <a:endParaRPr lang="es-ES" altLang="es-AR" sz="1200"/>
              </a:p>
            </p:txBody>
          </p:sp>
          <p:sp>
            <p:nvSpPr>
              <p:cNvPr id="269333" name="Rectangle 21">
                <a:extLst>
                  <a:ext uri="{FF2B5EF4-FFF2-40B4-BE49-F238E27FC236}">
                    <a16:creationId xmlns:a16="http://schemas.microsoft.com/office/drawing/2014/main" id="{199D9ECE-8434-4E42-A1A2-0C20C24A7792}"/>
                  </a:ext>
                </a:extLst>
              </p:cNvPr>
              <p:cNvSpPr>
                <a:spLocks noChangeArrowheads="1"/>
              </p:cNvSpPr>
              <p:nvPr/>
            </p:nvSpPr>
            <p:spPr bwMode="auto">
              <a:xfrm>
                <a:off x="1007" y="285"/>
                <a:ext cx="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2</a:t>
                </a:r>
                <a:endParaRPr lang="es-ES" altLang="es-AR" sz="1200"/>
              </a:p>
            </p:txBody>
          </p:sp>
          <p:sp>
            <p:nvSpPr>
              <p:cNvPr id="269334" name="Rectangle 22">
                <a:extLst>
                  <a:ext uri="{FF2B5EF4-FFF2-40B4-BE49-F238E27FC236}">
                    <a16:creationId xmlns:a16="http://schemas.microsoft.com/office/drawing/2014/main" id="{B6896511-C75E-4561-8E35-E0A9299721E3}"/>
                  </a:ext>
                </a:extLst>
              </p:cNvPr>
              <p:cNvSpPr>
                <a:spLocks noChangeArrowheads="1"/>
              </p:cNvSpPr>
              <p:nvPr/>
            </p:nvSpPr>
            <p:spPr bwMode="auto">
              <a:xfrm>
                <a:off x="1097" y="160"/>
                <a:ext cx="425"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-CH</a:t>
                </a:r>
                <a:endParaRPr lang="es-ES" altLang="es-AR" sz="1200"/>
              </a:p>
            </p:txBody>
          </p:sp>
          <p:sp>
            <p:nvSpPr>
              <p:cNvPr id="269335" name="Rectangle 23">
                <a:extLst>
                  <a:ext uri="{FF2B5EF4-FFF2-40B4-BE49-F238E27FC236}">
                    <a16:creationId xmlns:a16="http://schemas.microsoft.com/office/drawing/2014/main" id="{2558B060-6AA8-4BCC-B076-103568E19E53}"/>
                  </a:ext>
                </a:extLst>
              </p:cNvPr>
              <p:cNvSpPr>
                <a:spLocks noChangeArrowheads="1"/>
              </p:cNvSpPr>
              <p:nvPr/>
            </p:nvSpPr>
            <p:spPr bwMode="auto">
              <a:xfrm>
                <a:off x="1527" y="285"/>
                <a:ext cx="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2</a:t>
                </a:r>
                <a:endParaRPr lang="es-ES" altLang="es-AR" sz="1200"/>
              </a:p>
            </p:txBody>
          </p:sp>
          <p:sp>
            <p:nvSpPr>
              <p:cNvPr id="269336" name="Rectangle 24">
                <a:extLst>
                  <a:ext uri="{FF2B5EF4-FFF2-40B4-BE49-F238E27FC236}">
                    <a16:creationId xmlns:a16="http://schemas.microsoft.com/office/drawing/2014/main" id="{A373AEC9-7EAB-43E6-B2EE-9B5E631F6572}"/>
                  </a:ext>
                </a:extLst>
              </p:cNvPr>
              <p:cNvSpPr>
                <a:spLocks noChangeArrowheads="1"/>
              </p:cNvSpPr>
              <p:nvPr/>
            </p:nvSpPr>
            <p:spPr bwMode="auto">
              <a:xfrm>
                <a:off x="1619" y="160"/>
                <a:ext cx="426"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-CH</a:t>
                </a:r>
                <a:endParaRPr lang="es-ES" altLang="es-AR" sz="1200"/>
              </a:p>
            </p:txBody>
          </p:sp>
          <p:sp>
            <p:nvSpPr>
              <p:cNvPr id="269337" name="Rectangle 25">
                <a:extLst>
                  <a:ext uri="{FF2B5EF4-FFF2-40B4-BE49-F238E27FC236}">
                    <a16:creationId xmlns:a16="http://schemas.microsoft.com/office/drawing/2014/main" id="{2675134E-7C31-4B5D-A77C-59F8555F7E0B}"/>
                  </a:ext>
                </a:extLst>
              </p:cNvPr>
              <p:cNvSpPr>
                <a:spLocks noChangeArrowheads="1"/>
              </p:cNvSpPr>
              <p:nvPr/>
            </p:nvSpPr>
            <p:spPr bwMode="auto">
              <a:xfrm>
                <a:off x="2047" y="285"/>
                <a:ext cx="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2</a:t>
                </a:r>
                <a:endParaRPr lang="es-ES" altLang="es-AR" sz="1200"/>
              </a:p>
            </p:txBody>
          </p:sp>
          <p:sp>
            <p:nvSpPr>
              <p:cNvPr id="269338" name="Rectangle 26">
                <a:extLst>
                  <a:ext uri="{FF2B5EF4-FFF2-40B4-BE49-F238E27FC236}">
                    <a16:creationId xmlns:a16="http://schemas.microsoft.com/office/drawing/2014/main" id="{7A218539-C1CD-463E-8A1B-8C4001E029C1}"/>
                  </a:ext>
                </a:extLst>
              </p:cNvPr>
              <p:cNvSpPr>
                <a:spLocks noChangeArrowheads="1"/>
              </p:cNvSpPr>
              <p:nvPr/>
            </p:nvSpPr>
            <p:spPr bwMode="auto">
              <a:xfrm>
                <a:off x="2140" y="160"/>
                <a:ext cx="962"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-CH</a:t>
                </a:r>
                <a:r>
                  <a:rPr lang="es-ES" altLang="es-AR" sz="900" b="0" baseline="-25000">
                    <a:solidFill>
                      <a:srgbClr val="000000"/>
                    </a:solidFill>
                  </a:rPr>
                  <a:t>3</a:t>
                </a:r>
                <a:r>
                  <a:rPr lang="es-ES" altLang="es-AR" sz="900" b="0">
                    <a:solidFill>
                      <a:srgbClr val="000000"/>
                    </a:solidFill>
                  </a:rPr>
                  <a:t> + H</a:t>
                </a:r>
                <a:endParaRPr lang="es-ES" altLang="es-AR" sz="1200"/>
              </a:p>
            </p:txBody>
          </p:sp>
          <p:sp>
            <p:nvSpPr>
              <p:cNvPr id="269339" name="Rectangle 27">
                <a:extLst>
                  <a:ext uri="{FF2B5EF4-FFF2-40B4-BE49-F238E27FC236}">
                    <a16:creationId xmlns:a16="http://schemas.microsoft.com/office/drawing/2014/main" id="{B772A396-8EA9-4198-B7AF-880C70CA6535}"/>
                  </a:ext>
                </a:extLst>
              </p:cNvPr>
              <p:cNvSpPr>
                <a:spLocks noChangeArrowheads="1"/>
              </p:cNvSpPr>
              <p:nvPr/>
            </p:nvSpPr>
            <p:spPr bwMode="auto">
              <a:xfrm>
                <a:off x="3147" y="153"/>
                <a:ext cx="9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a:t>
                </a:r>
                <a:endParaRPr lang="es-ES" altLang="es-AR" sz="1200"/>
              </a:p>
            </p:txBody>
          </p:sp>
          <p:sp>
            <p:nvSpPr>
              <p:cNvPr id="269340" name="Rectangle 28">
                <a:extLst>
                  <a:ext uri="{FF2B5EF4-FFF2-40B4-BE49-F238E27FC236}">
                    <a16:creationId xmlns:a16="http://schemas.microsoft.com/office/drawing/2014/main" id="{990E9EDE-F15B-4317-848A-FD01C0D0631D}"/>
                  </a:ext>
                </a:extLst>
              </p:cNvPr>
              <p:cNvSpPr>
                <a:spLocks noChangeArrowheads="1"/>
              </p:cNvSpPr>
              <p:nvPr/>
            </p:nvSpPr>
            <p:spPr bwMode="auto">
              <a:xfrm>
                <a:off x="3245" y="160"/>
                <a:ext cx="160" cy="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A</a:t>
                </a:r>
                <a:endParaRPr lang="es-ES" altLang="es-AR" sz="1200"/>
              </a:p>
            </p:txBody>
          </p:sp>
          <p:sp>
            <p:nvSpPr>
              <p:cNvPr id="269341" name="Rectangle 29">
                <a:extLst>
                  <a:ext uri="{FF2B5EF4-FFF2-40B4-BE49-F238E27FC236}">
                    <a16:creationId xmlns:a16="http://schemas.microsoft.com/office/drawing/2014/main" id="{3421586F-1EAE-451B-AA6C-87BF4D75E082}"/>
                  </a:ext>
                </a:extLst>
              </p:cNvPr>
              <p:cNvSpPr>
                <a:spLocks noChangeArrowheads="1"/>
              </p:cNvSpPr>
              <p:nvPr/>
            </p:nvSpPr>
            <p:spPr bwMode="auto">
              <a:xfrm>
                <a:off x="3403" y="153"/>
                <a:ext cx="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a:t>
                </a:r>
                <a:endParaRPr lang="es-ES" altLang="es-AR" sz="1200"/>
              </a:p>
            </p:txBody>
          </p:sp>
        </p:grpSp>
        <p:sp>
          <p:nvSpPr>
            <p:cNvPr id="269342" name="Rectangle 30">
              <a:extLst>
                <a:ext uri="{FF2B5EF4-FFF2-40B4-BE49-F238E27FC236}">
                  <a16:creationId xmlns:a16="http://schemas.microsoft.com/office/drawing/2014/main" id="{DC6BE3B2-70DE-4D41-BCA5-E87B453E12EC}"/>
                </a:ext>
              </a:extLst>
            </p:cNvPr>
            <p:cNvSpPr>
              <a:spLocks noChangeArrowheads="1"/>
            </p:cNvSpPr>
            <p:nvPr/>
          </p:nvSpPr>
          <p:spPr bwMode="auto">
            <a:xfrm>
              <a:off x="6480" y="410"/>
              <a:ext cx="1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a:t>
              </a:r>
              <a:endParaRPr lang="es-ES" altLang="es-AR" sz="1200"/>
            </a:p>
          </p:txBody>
        </p:sp>
        <p:sp>
          <p:nvSpPr>
            <p:cNvPr id="269343" name="Oval 31">
              <a:extLst>
                <a:ext uri="{FF2B5EF4-FFF2-40B4-BE49-F238E27FC236}">
                  <a16:creationId xmlns:a16="http://schemas.microsoft.com/office/drawing/2014/main" id="{F68EDFAD-DC45-4B73-9B04-3183150B5BD0}"/>
                </a:ext>
              </a:extLst>
            </p:cNvPr>
            <p:cNvSpPr>
              <a:spLocks noChangeArrowheads="1"/>
            </p:cNvSpPr>
            <p:nvPr/>
          </p:nvSpPr>
          <p:spPr bwMode="auto">
            <a:xfrm>
              <a:off x="6433" y="427"/>
              <a:ext cx="222" cy="223"/>
            </a:xfrm>
            <a:prstGeom prst="ellipse">
              <a:avLst/>
            </a:prstGeom>
            <a:noFill/>
            <a:ln w="1143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AR" sz="1200"/>
            </a:p>
          </p:txBody>
        </p:sp>
        <p:grpSp>
          <p:nvGrpSpPr>
            <p:cNvPr id="269344" name="Group 32">
              <a:extLst>
                <a:ext uri="{FF2B5EF4-FFF2-40B4-BE49-F238E27FC236}">
                  <a16:creationId xmlns:a16="http://schemas.microsoft.com/office/drawing/2014/main" id="{A84CB0E6-7707-48A6-9D4E-0253A0A59B59}"/>
                </a:ext>
              </a:extLst>
            </p:cNvPr>
            <p:cNvGrpSpPr>
              <a:grpSpLocks/>
            </p:cNvGrpSpPr>
            <p:nvPr/>
          </p:nvGrpSpPr>
          <p:grpSpPr bwMode="auto">
            <a:xfrm>
              <a:off x="3510" y="195"/>
              <a:ext cx="1180" cy="165"/>
              <a:chOff x="3510" y="195"/>
              <a:chExt cx="1180" cy="165"/>
            </a:xfrm>
          </p:grpSpPr>
          <p:sp>
            <p:nvSpPr>
              <p:cNvPr id="269345" name="Line 33">
                <a:extLst>
                  <a:ext uri="{FF2B5EF4-FFF2-40B4-BE49-F238E27FC236}">
                    <a16:creationId xmlns:a16="http://schemas.microsoft.com/office/drawing/2014/main" id="{46599318-87B1-488B-A3D6-CDFBD1045B8E}"/>
                  </a:ext>
                </a:extLst>
              </p:cNvPr>
              <p:cNvSpPr>
                <a:spLocks noChangeShapeType="1"/>
              </p:cNvSpPr>
              <p:nvPr/>
            </p:nvSpPr>
            <p:spPr bwMode="auto">
              <a:xfrm>
                <a:off x="3510" y="279"/>
                <a:ext cx="1041" cy="1"/>
              </a:xfrm>
              <a:prstGeom prst="line">
                <a:avLst/>
              </a:prstGeom>
              <a:noFill/>
              <a:ln w="11430">
                <a:solidFill>
                  <a:srgbClr val="000000"/>
                </a:solidFill>
                <a:round/>
                <a:headEnd/>
                <a:tailEnd/>
              </a:ln>
              <a:extLst>
                <a:ext uri="{909E8E84-426E-40DD-AFC4-6F175D3DCCD1}">
                  <a14:hiddenFill xmlns:a14="http://schemas.microsoft.com/office/drawing/2010/main">
                    <a:noFill/>
                  </a14:hiddenFill>
                </a:ext>
              </a:extLst>
            </p:spPr>
            <p:txBody>
              <a:bodyPr/>
              <a:lstStyle/>
              <a:p>
                <a:endParaRPr lang="es-AR" sz="1200"/>
              </a:p>
            </p:txBody>
          </p:sp>
          <p:sp>
            <p:nvSpPr>
              <p:cNvPr id="269346" name="Freeform 34">
                <a:extLst>
                  <a:ext uri="{FF2B5EF4-FFF2-40B4-BE49-F238E27FC236}">
                    <a16:creationId xmlns:a16="http://schemas.microsoft.com/office/drawing/2014/main" id="{BF07E637-B288-4B16-A05A-766E4A63F37A}"/>
                  </a:ext>
                </a:extLst>
              </p:cNvPr>
              <p:cNvSpPr>
                <a:spLocks/>
              </p:cNvSpPr>
              <p:nvPr/>
            </p:nvSpPr>
            <p:spPr bwMode="auto">
              <a:xfrm>
                <a:off x="4412" y="195"/>
                <a:ext cx="278" cy="165"/>
              </a:xfrm>
              <a:custGeom>
                <a:avLst/>
                <a:gdLst>
                  <a:gd name="T0" fmla="*/ 278 w 278"/>
                  <a:gd name="T1" fmla="*/ 84 h 165"/>
                  <a:gd name="T2" fmla="*/ 0 w 278"/>
                  <a:gd name="T3" fmla="*/ 0 h 165"/>
                  <a:gd name="T4" fmla="*/ 0 w 278"/>
                  <a:gd name="T5" fmla="*/ 165 h 165"/>
                  <a:gd name="T6" fmla="*/ 278 w 278"/>
                  <a:gd name="T7" fmla="*/ 84 h 165"/>
                </a:gdLst>
                <a:ahLst/>
                <a:cxnLst>
                  <a:cxn ang="0">
                    <a:pos x="T0" y="T1"/>
                  </a:cxn>
                  <a:cxn ang="0">
                    <a:pos x="T2" y="T3"/>
                  </a:cxn>
                  <a:cxn ang="0">
                    <a:pos x="T4" y="T5"/>
                  </a:cxn>
                  <a:cxn ang="0">
                    <a:pos x="T6" y="T7"/>
                  </a:cxn>
                </a:cxnLst>
                <a:rect l="0" t="0" r="r" b="b"/>
                <a:pathLst>
                  <a:path w="278" h="165">
                    <a:moveTo>
                      <a:pt x="278" y="84"/>
                    </a:moveTo>
                    <a:lnTo>
                      <a:pt x="0" y="0"/>
                    </a:lnTo>
                    <a:lnTo>
                      <a:pt x="0" y="165"/>
                    </a:lnTo>
                    <a:lnTo>
                      <a:pt x="278" y="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AR" sz="1200"/>
              </a:p>
            </p:txBody>
          </p:sp>
        </p:grpSp>
        <p:grpSp>
          <p:nvGrpSpPr>
            <p:cNvPr id="269347" name="Group 35">
              <a:extLst>
                <a:ext uri="{FF2B5EF4-FFF2-40B4-BE49-F238E27FC236}">
                  <a16:creationId xmlns:a16="http://schemas.microsoft.com/office/drawing/2014/main" id="{1C30195C-F23D-4CFA-BBE5-25DEE508A327}"/>
                </a:ext>
              </a:extLst>
            </p:cNvPr>
            <p:cNvGrpSpPr>
              <a:grpSpLocks/>
            </p:cNvGrpSpPr>
            <p:nvPr/>
          </p:nvGrpSpPr>
          <p:grpSpPr bwMode="auto">
            <a:xfrm>
              <a:off x="4898" y="139"/>
              <a:ext cx="3456" cy="326"/>
              <a:chOff x="4898" y="139"/>
              <a:chExt cx="3456" cy="326"/>
            </a:xfrm>
          </p:grpSpPr>
          <p:sp>
            <p:nvSpPr>
              <p:cNvPr id="269348" name="Rectangle 36">
                <a:extLst>
                  <a:ext uri="{FF2B5EF4-FFF2-40B4-BE49-F238E27FC236}">
                    <a16:creationId xmlns:a16="http://schemas.microsoft.com/office/drawing/2014/main" id="{33BF1C98-9440-4921-8370-7769647B0926}"/>
                  </a:ext>
                </a:extLst>
              </p:cNvPr>
              <p:cNvSpPr>
                <a:spLocks noChangeArrowheads="1"/>
              </p:cNvSpPr>
              <p:nvPr/>
            </p:nvSpPr>
            <p:spPr bwMode="auto">
              <a:xfrm>
                <a:off x="4898" y="147"/>
                <a:ext cx="34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CH</a:t>
                </a:r>
                <a:endParaRPr lang="es-ES" altLang="es-AR" sz="1200"/>
              </a:p>
            </p:txBody>
          </p:sp>
          <p:sp>
            <p:nvSpPr>
              <p:cNvPr id="269349" name="Rectangle 37">
                <a:extLst>
                  <a:ext uri="{FF2B5EF4-FFF2-40B4-BE49-F238E27FC236}">
                    <a16:creationId xmlns:a16="http://schemas.microsoft.com/office/drawing/2014/main" id="{628CCC89-0720-4A7B-B0EA-5C46AC43D5FE}"/>
                  </a:ext>
                </a:extLst>
              </p:cNvPr>
              <p:cNvSpPr>
                <a:spLocks noChangeArrowheads="1"/>
              </p:cNvSpPr>
              <p:nvPr/>
            </p:nvSpPr>
            <p:spPr bwMode="auto">
              <a:xfrm>
                <a:off x="5245" y="272"/>
                <a:ext cx="9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3</a:t>
                </a:r>
                <a:endParaRPr lang="es-ES" altLang="es-AR" sz="1200"/>
              </a:p>
            </p:txBody>
          </p:sp>
          <p:sp>
            <p:nvSpPr>
              <p:cNvPr id="269350" name="Rectangle 38">
                <a:extLst>
                  <a:ext uri="{FF2B5EF4-FFF2-40B4-BE49-F238E27FC236}">
                    <a16:creationId xmlns:a16="http://schemas.microsoft.com/office/drawing/2014/main" id="{D5DBC51D-D060-4DF1-8E61-89EB06BB0551}"/>
                  </a:ext>
                </a:extLst>
              </p:cNvPr>
              <p:cNvSpPr>
                <a:spLocks noChangeArrowheads="1"/>
              </p:cNvSpPr>
              <p:nvPr/>
            </p:nvSpPr>
            <p:spPr bwMode="auto">
              <a:xfrm>
                <a:off x="5338" y="147"/>
                <a:ext cx="42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-CH</a:t>
                </a:r>
                <a:endParaRPr lang="es-ES" altLang="es-AR" sz="1200"/>
              </a:p>
            </p:txBody>
          </p:sp>
          <p:sp>
            <p:nvSpPr>
              <p:cNvPr id="269351" name="Rectangle 39">
                <a:extLst>
                  <a:ext uri="{FF2B5EF4-FFF2-40B4-BE49-F238E27FC236}">
                    <a16:creationId xmlns:a16="http://schemas.microsoft.com/office/drawing/2014/main" id="{0FAF7ED6-C932-4641-940F-1B267B059EB0}"/>
                  </a:ext>
                </a:extLst>
              </p:cNvPr>
              <p:cNvSpPr>
                <a:spLocks noChangeArrowheads="1"/>
              </p:cNvSpPr>
              <p:nvPr/>
            </p:nvSpPr>
            <p:spPr bwMode="auto">
              <a:xfrm>
                <a:off x="5765" y="272"/>
                <a:ext cx="9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2</a:t>
                </a:r>
                <a:endParaRPr lang="es-ES" altLang="es-AR" sz="1200"/>
              </a:p>
            </p:txBody>
          </p:sp>
          <p:sp>
            <p:nvSpPr>
              <p:cNvPr id="269352" name="Rectangle 40">
                <a:extLst>
                  <a:ext uri="{FF2B5EF4-FFF2-40B4-BE49-F238E27FC236}">
                    <a16:creationId xmlns:a16="http://schemas.microsoft.com/office/drawing/2014/main" id="{1EB474B0-549B-4023-BA23-1AAF479BC5C0}"/>
                  </a:ext>
                </a:extLst>
              </p:cNvPr>
              <p:cNvSpPr>
                <a:spLocks noChangeArrowheads="1"/>
              </p:cNvSpPr>
              <p:nvPr/>
            </p:nvSpPr>
            <p:spPr bwMode="auto">
              <a:xfrm>
                <a:off x="5858" y="147"/>
                <a:ext cx="4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-CH</a:t>
                </a:r>
                <a:endParaRPr lang="es-ES" altLang="es-AR" sz="1200"/>
              </a:p>
            </p:txBody>
          </p:sp>
          <p:sp>
            <p:nvSpPr>
              <p:cNvPr id="269353" name="Rectangle 41">
                <a:extLst>
                  <a:ext uri="{FF2B5EF4-FFF2-40B4-BE49-F238E27FC236}">
                    <a16:creationId xmlns:a16="http://schemas.microsoft.com/office/drawing/2014/main" id="{94C64305-7420-4FB8-B324-874A3BFA1EC9}"/>
                  </a:ext>
                </a:extLst>
              </p:cNvPr>
              <p:cNvSpPr>
                <a:spLocks noChangeArrowheads="1"/>
              </p:cNvSpPr>
              <p:nvPr/>
            </p:nvSpPr>
            <p:spPr bwMode="auto">
              <a:xfrm>
                <a:off x="6285" y="272"/>
                <a:ext cx="9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2</a:t>
                </a:r>
                <a:endParaRPr lang="es-ES" altLang="es-AR" sz="1200"/>
              </a:p>
            </p:txBody>
          </p:sp>
          <p:sp>
            <p:nvSpPr>
              <p:cNvPr id="269354" name="Rectangle 42">
                <a:extLst>
                  <a:ext uri="{FF2B5EF4-FFF2-40B4-BE49-F238E27FC236}">
                    <a16:creationId xmlns:a16="http://schemas.microsoft.com/office/drawing/2014/main" id="{B10EDBCC-5DCB-44D4-9BB1-0895665B59E8}"/>
                  </a:ext>
                </a:extLst>
              </p:cNvPr>
              <p:cNvSpPr>
                <a:spLocks noChangeArrowheads="1"/>
              </p:cNvSpPr>
              <p:nvPr/>
            </p:nvSpPr>
            <p:spPr bwMode="auto">
              <a:xfrm>
                <a:off x="6377" y="147"/>
                <a:ext cx="85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-CH-CH</a:t>
                </a:r>
                <a:endParaRPr lang="es-ES" altLang="es-AR" sz="1200"/>
              </a:p>
            </p:txBody>
          </p:sp>
          <p:sp>
            <p:nvSpPr>
              <p:cNvPr id="269355" name="Rectangle 43">
                <a:extLst>
                  <a:ext uri="{FF2B5EF4-FFF2-40B4-BE49-F238E27FC236}">
                    <a16:creationId xmlns:a16="http://schemas.microsoft.com/office/drawing/2014/main" id="{22ADA5E3-1741-4F29-89A1-3A6BD2678FF3}"/>
                  </a:ext>
                </a:extLst>
              </p:cNvPr>
              <p:cNvSpPr>
                <a:spLocks noChangeArrowheads="1"/>
              </p:cNvSpPr>
              <p:nvPr/>
            </p:nvSpPr>
            <p:spPr bwMode="auto">
              <a:xfrm>
                <a:off x="7232" y="272"/>
                <a:ext cx="9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3</a:t>
                </a:r>
                <a:endParaRPr lang="es-ES" altLang="es-AR" sz="1200"/>
              </a:p>
            </p:txBody>
          </p:sp>
          <p:sp>
            <p:nvSpPr>
              <p:cNvPr id="269356" name="Rectangle 44">
                <a:extLst>
                  <a:ext uri="{FF2B5EF4-FFF2-40B4-BE49-F238E27FC236}">
                    <a16:creationId xmlns:a16="http://schemas.microsoft.com/office/drawing/2014/main" id="{80169743-8FB9-43D8-A362-2D1D80DCDC50}"/>
                  </a:ext>
                </a:extLst>
              </p:cNvPr>
              <p:cNvSpPr>
                <a:spLocks noChangeArrowheads="1"/>
              </p:cNvSpPr>
              <p:nvPr/>
            </p:nvSpPr>
            <p:spPr bwMode="auto">
              <a:xfrm>
                <a:off x="7327" y="147"/>
                <a:ext cx="4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 + A</a:t>
                </a:r>
                <a:endParaRPr lang="es-ES" altLang="es-AR" sz="1200"/>
              </a:p>
            </p:txBody>
          </p:sp>
          <p:sp>
            <p:nvSpPr>
              <p:cNvPr id="269357" name="Rectangle 45">
                <a:extLst>
                  <a:ext uri="{FF2B5EF4-FFF2-40B4-BE49-F238E27FC236}">
                    <a16:creationId xmlns:a16="http://schemas.microsoft.com/office/drawing/2014/main" id="{547BF9CF-C5AC-4E1B-9291-9ED370C4E44D}"/>
                  </a:ext>
                </a:extLst>
              </p:cNvPr>
              <p:cNvSpPr>
                <a:spLocks noChangeArrowheads="1"/>
              </p:cNvSpPr>
              <p:nvPr/>
            </p:nvSpPr>
            <p:spPr bwMode="auto">
              <a:xfrm>
                <a:off x="7759" y="139"/>
                <a:ext cx="5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a:t>
                </a:r>
                <a:endParaRPr lang="es-ES" altLang="es-AR" sz="1200"/>
              </a:p>
            </p:txBody>
          </p:sp>
          <p:sp>
            <p:nvSpPr>
              <p:cNvPr id="269358" name="Rectangle 46">
                <a:extLst>
                  <a:ext uri="{FF2B5EF4-FFF2-40B4-BE49-F238E27FC236}">
                    <a16:creationId xmlns:a16="http://schemas.microsoft.com/office/drawing/2014/main" id="{E65C94F4-3178-40D1-9C05-B383FB6ABF33}"/>
                  </a:ext>
                </a:extLst>
              </p:cNvPr>
              <p:cNvSpPr>
                <a:spLocks noChangeArrowheads="1"/>
              </p:cNvSpPr>
              <p:nvPr/>
            </p:nvSpPr>
            <p:spPr bwMode="auto">
              <a:xfrm>
                <a:off x="7817" y="147"/>
                <a:ext cx="4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900" b="0">
                    <a:solidFill>
                      <a:srgbClr val="000000"/>
                    </a:solidFill>
                  </a:rPr>
                  <a:t> + H</a:t>
                </a:r>
                <a:endParaRPr lang="es-ES" altLang="es-AR" sz="1200"/>
              </a:p>
            </p:txBody>
          </p:sp>
          <p:sp>
            <p:nvSpPr>
              <p:cNvPr id="269359" name="Rectangle 47">
                <a:extLst>
                  <a:ext uri="{FF2B5EF4-FFF2-40B4-BE49-F238E27FC236}">
                    <a16:creationId xmlns:a16="http://schemas.microsoft.com/office/drawing/2014/main" id="{6115CD04-C744-4550-97FD-17C6D717ED5F}"/>
                  </a:ext>
                </a:extLst>
              </p:cNvPr>
              <p:cNvSpPr>
                <a:spLocks noChangeArrowheads="1"/>
              </p:cNvSpPr>
              <p:nvPr/>
            </p:nvSpPr>
            <p:spPr bwMode="auto">
              <a:xfrm>
                <a:off x="8264" y="272"/>
                <a:ext cx="9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l"/>
                <a:r>
                  <a:rPr lang="es-ES" altLang="es-AR" sz="600" b="0">
                    <a:solidFill>
                      <a:srgbClr val="000000"/>
                    </a:solidFill>
                  </a:rPr>
                  <a:t>2</a:t>
                </a:r>
                <a:endParaRPr lang="es-ES" altLang="es-AR" sz="1200"/>
              </a:p>
            </p:txBody>
          </p:sp>
        </p:grpSp>
      </p:grpSp>
      <p:pic>
        <p:nvPicPr>
          <p:cNvPr id="269361" name="Picture 49">
            <a:extLst>
              <a:ext uri="{FF2B5EF4-FFF2-40B4-BE49-F238E27FC236}">
                <a16:creationId xmlns:a16="http://schemas.microsoft.com/office/drawing/2014/main" id="{C88BD0F6-E98D-4112-831B-0A00CB38A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7950" y="3487342"/>
            <a:ext cx="3214688" cy="564356"/>
          </a:xfrm>
          <a:prstGeom prst="rect">
            <a:avLst/>
          </a:prstGeom>
          <a:noFill/>
          <a:extLst>
            <a:ext uri="{909E8E84-426E-40DD-AFC4-6F175D3DCCD1}">
              <a14:hiddenFill xmlns:a14="http://schemas.microsoft.com/office/drawing/2010/main">
                <a:solidFill>
                  <a:srgbClr val="FFFFFF"/>
                </a:solidFill>
              </a14:hiddenFill>
            </a:ext>
          </a:extLst>
        </p:spPr>
      </p:pic>
      <p:pic>
        <p:nvPicPr>
          <p:cNvPr id="269360" name="Picture 48">
            <a:extLst>
              <a:ext uri="{FF2B5EF4-FFF2-40B4-BE49-F238E27FC236}">
                <a16:creationId xmlns:a16="http://schemas.microsoft.com/office/drawing/2014/main" id="{83B492D2-9C9D-4FA3-BACD-5F895CA18C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575" y="4204097"/>
            <a:ext cx="3750469" cy="557213"/>
          </a:xfrm>
          <a:prstGeom prst="rect">
            <a:avLst/>
          </a:prstGeom>
          <a:noFill/>
          <a:extLst>
            <a:ext uri="{909E8E84-426E-40DD-AFC4-6F175D3DCCD1}">
              <a14:hiddenFill xmlns:a14="http://schemas.microsoft.com/office/drawing/2010/main">
                <a:solidFill>
                  <a:srgbClr val="FFFFFF"/>
                </a:solidFill>
              </a14:hiddenFill>
            </a:ext>
          </a:extLst>
        </p:spPr>
      </p:pic>
      <p:sp>
        <p:nvSpPr>
          <p:cNvPr id="269362" name="Rectangle 50">
            <a:extLst>
              <a:ext uri="{FF2B5EF4-FFF2-40B4-BE49-F238E27FC236}">
                <a16:creationId xmlns:a16="http://schemas.microsoft.com/office/drawing/2014/main" id="{EAAD5A14-F93B-4F81-A124-F1409BAC08DF}"/>
              </a:ext>
            </a:extLst>
          </p:cNvPr>
          <p:cNvSpPr>
            <a:spLocks noChangeArrowheads="1"/>
          </p:cNvSpPr>
          <p:nvPr/>
        </p:nvSpPr>
        <p:spPr bwMode="auto">
          <a:xfrm>
            <a:off x="1143000" y="2010966"/>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AR" sz="1200"/>
          </a:p>
        </p:txBody>
      </p:sp>
      <p:sp>
        <p:nvSpPr>
          <p:cNvPr id="269363" name="Rectangle 51">
            <a:extLst>
              <a:ext uri="{FF2B5EF4-FFF2-40B4-BE49-F238E27FC236}">
                <a16:creationId xmlns:a16="http://schemas.microsoft.com/office/drawing/2014/main" id="{963C2BFB-A252-4794-86C5-396080BB410E}"/>
              </a:ext>
            </a:extLst>
          </p:cNvPr>
          <p:cNvSpPr>
            <a:spLocks noChangeArrowheads="1"/>
          </p:cNvSpPr>
          <p:nvPr/>
        </p:nvSpPr>
        <p:spPr bwMode="auto">
          <a:xfrm>
            <a:off x="1143000" y="2575322"/>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s-AR" sz="1200"/>
          </a:p>
        </p:txBody>
      </p:sp>
      <p:pic>
        <p:nvPicPr>
          <p:cNvPr id="269369" name="Picture 57">
            <a:extLst>
              <a:ext uri="{FF2B5EF4-FFF2-40B4-BE49-F238E27FC236}">
                <a16:creationId xmlns:a16="http://schemas.microsoft.com/office/drawing/2014/main" id="{90DB3F00-3457-4A68-8824-7C01604C35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1301" y="1343025"/>
            <a:ext cx="3136106" cy="52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749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4">
            <a:extLst>
              <a:ext uri="{FF2B5EF4-FFF2-40B4-BE49-F238E27FC236}">
                <a16:creationId xmlns:a16="http://schemas.microsoft.com/office/drawing/2014/main" id="{8BF69E26-0C63-40E2-AE70-04FAEE2B15BA}"/>
              </a:ext>
            </a:extLst>
          </p:cNvPr>
          <p:cNvSpPr>
            <a:spLocks noGrp="1" noChangeArrowheads="1"/>
          </p:cNvSpPr>
          <p:nvPr>
            <p:ph type="sldNum" sz="quarter" idx="4"/>
          </p:nvPr>
        </p:nvSpPr>
        <p:spPr>
          <a:ln/>
        </p:spPr>
        <p:txBody>
          <a:bodyPr/>
          <a:lstStyle/>
          <a:p>
            <a:fld id="{0374D0C6-0E1B-473D-B237-53B89C74C38A}" type="slidenum">
              <a:rPr lang="es-ES" altLang="es-AR"/>
              <a:pPr/>
              <a:t>86</a:t>
            </a:fld>
            <a:endParaRPr lang="es-ES" altLang="es-AR"/>
          </a:p>
        </p:txBody>
      </p:sp>
      <p:sp>
        <p:nvSpPr>
          <p:cNvPr id="2" name="Marcador de texto 1">
            <a:extLst>
              <a:ext uri="{FF2B5EF4-FFF2-40B4-BE49-F238E27FC236}">
                <a16:creationId xmlns:a16="http://schemas.microsoft.com/office/drawing/2014/main" id="{C5EC0A53-6B66-4E1E-BB7E-DF6ED80F4019}"/>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9D280BA5-894A-47D8-A481-161434AB0298}"/>
              </a:ext>
            </a:extLst>
          </p:cNvPr>
          <p:cNvSpPr>
            <a:spLocks noGrp="1"/>
          </p:cNvSpPr>
          <p:nvPr>
            <p:ph type="body" sz="quarter" idx="57"/>
          </p:nvPr>
        </p:nvSpPr>
        <p:spPr>
          <a:xfrm>
            <a:off x="168322" y="699542"/>
            <a:ext cx="8807356" cy="288553"/>
          </a:xfrm>
        </p:spPr>
        <p:txBody>
          <a:bodyPr/>
          <a:lstStyle/>
          <a:p>
            <a:r>
              <a:rPr lang="es-ES" altLang="es-AR" dirty="0"/>
              <a:t>Variables de la Reacción</a:t>
            </a:r>
            <a:endParaRPr lang="es-AR" altLang="es-AR" dirty="0"/>
          </a:p>
          <a:p>
            <a:endParaRPr lang="es-AR" dirty="0"/>
          </a:p>
        </p:txBody>
      </p:sp>
      <p:sp>
        <p:nvSpPr>
          <p:cNvPr id="271365" name="Rectangle 46">
            <a:extLst>
              <a:ext uri="{FF2B5EF4-FFF2-40B4-BE49-F238E27FC236}">
                <a16:creationId xmlns:a16="http://schemas.microsoft.com/office/drawing/2014/main" id="{D3B0F92A-0F49-4419-AFA1-1EABD6E81CC7}"/>
              </a:ext>
            </a:extLst>
          </p:cNvPr>
          <p:cNvSpPr>
            <a:spLocks noChangeArrowheads="1"/>
          </p:cNvSpPr>
          <p:nvPr/>
        </p:nvSpPr>
        <p:spPr bwMode="auto">
          <a:xfrm>
            <a:off x="683568" y="1054906"/>
            <a:ext cx="7149504"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marL="177800" indent="-177800" eaLnBrk="0" hangingPunct="0">
              <a:defRPr sz="2400" u="sng">
                <a:solidFill>
                  <a:schemeClr val="tx1"/>
                </a:solidFill>
                <a:latin typeface="Times New Roman" panose="02020603050405020304" pitchFamily="18" charset="0"/>
              </a:defRPr>
            </a:lvl1pPr>
            <a:lvl2pPr marL="820738" indent="-285750" eaLnBrk="0" hangingPunct="0">
              <a:defRPr sz="2400" u="sng">
                <a:solidFill>
                  <a:schemeClr val="tx1"/>
                </a:solidFill>
                <a:latin typeface="Times New Roman" panose="02020603050405020304" pitchFamily="18" charset="0"/>
              </a:defRPr>
            </a:lvl2pPr>
            <a:lvl3pPr marL="1228725" indent="-228600" eaLnBrk="0" hangingPunct="0">
              <a:defRPr sz="2400" u="sng">
                <a:solidFill>
                  <a:schemeClr val="tx1"/>
                </a:solidFill>
                <a:latin typeface="Times New Roman" panose="02020603050405020304" pitchFamily="18" charset="0"/>
              </a:defRPr>
            </a:lvl3pPr>
            <a:lvl4pPr marL="1636713" indent="-228600" eaLnBrk="0" hangingPunct="0">
              <a:defRPr sz="2400" u="sng">
                <a:solidFill>
                  <a:schemeClr val="tx1"/>
                </a:solidFill>
                <a:latin typeface="Times New Roman" panose="02020603050405020304" pitchFamily="18" charset="0"/>
              </a:defRPr>
            </a:lvl4pPr>
            <a:lvl5pPr marL="2057400" indent="-228600" eaLnBrk="0" hangingPunct="0">
              <a:defRPr sz="2400" u="sng">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u="sng">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u="sng">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u="sng">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marL="171450" indent="-171450" algn="l" eaLnBrk="1" hangingPunct="1">
              <a:buFont typeface="Arial" panose="020B0604020202020204" pitchFamily="34" charset="0"/>
              <a:buChar char="•"/>
            </a:pPr>
            <a:r>
              <a:rPr lang="es-ES" altLang="es-AR" sz="1200" u="none" dirty="0">
                <a:latin typeface="Arial" panose="020B0604020202020204" pitchFamily="34" charset="0"/>
              </a:rPr>
              <a:t>Temperatura del 1° Reactor</a:t>
            </a:r>
          </a:p>
          <a:p>
            <a:pPr marL="706438" lvl="1" indent="-171450" algn="l" eaLnBrk="1" hangingPunct="1">
              <a:buFont typeface="Arial" panose="020B0604020202020204" pitchFamily="34" charset="0"/>
              <a:buChar char="•"/>
            </a:pPr>
            <a:r>
              <a:rPr lang="es-AR" altLang="es-AR" sz="1200" b="0" u="none" dirty="0">
                <a:latin typeface="Arial" panose="020B0604020202020204" pitchFamily="34" charset="0"/>
              </a:rPr>
              <a:t>Entrada 			125 a 130 °C</a:t>
            </a:r>
          </a:p>
          <a:p>
            <a:pPr marL="706438" lvl="1" indent="-171450" algn="l" eaLnBrk="1" hangingPunct="1">
              <a:buFont typeface="Arial" panose="020B0604020202020204" pitchFamily="34" charset="0"/>
              <a:buChar char="•"/>
            </a:pPr>
            <a:r>
              <a:rPr lang="es-AR" altLang="es-AR" sz="1200" b="0" u="none" dirty="0">
                <a:latin typeface="Arial" panose="020B0604020202020204" pitchFamily="34" charset="0"/>
              </a:rPr>
              <a:t>Salida 			145 a 150 °C</a:t>
            </a:r>
            <a:endParaRPr lang="es-ES" altLang="es-AR" sz="1200" b="0" u="none" dirty="0">
              <a:latin typeface="Arial" panose="020B0604020202020204" pitchFamily="34" charset="0"/>
            </a:endParaRPr>
          </a:p>
          <a:p>
            <a:pPr marL="171450" indent="-171450" algn="l" eaLnBrk="1" hangingPunct="1">
              <a:buFont typeface="Arial" panose="020B0604020202020204" pitchFamily="34" charset="0"/>
              <a:buChar char="•"/>
            </a:pPr>
            <a:r>
              <a:rPr lang="es-ES" altLang="es-AR" sz="1200" u="none" dirty="0">
                <a:latin typeface="Arial" panose="020B0604020202020204" pitchFamily="34" charset="0"/>
              </a:rPr>
              <a:t>Temperatura del 2° Reactor</a:t>
            </a:r>
          </a:p>
          <a:p>
            <a:pPr marL="706438" lvl="1" indent="-171450" algn="l" eaLnBrk="1" hangingPunct="1">
              <a:buFont typeface="Arial" panose="020B0604020202020204" pitchFamily="34" charset="0"/>
              <a:buChar char="•"/>
            </a:pPr>
            <a:r>
              <a:rPr lang="es-AR" altLang="es-AR" sz="1200" b="0" u="none" dirty="0">
                <a:latin typeface="Arial" panose="020B0604020202020204" pitchFamily="34" charset="0"/>
              </a:rPr>
              <a:t>Entrada 			110 °C</a:t>
            </a:r>
          </a:p>
          <a:p>
            <a:pPr marL="706438" lvl="1" indent="-171450" algn="l" eaLnBrk="1" hangingPunct="1">
              <a:buFont typeface="Arial" panose="020B0604020202020204" pitchFamily="34" charset="0"/>
              <a:buChar char="•"/>
            </a:pPr>
            <a:r>
              <a:rPr lang="es-AR" altLang="es-AR" sz="1200" b="0" u="none" dirty="0">
                <a:latin typeface="Arial" panose="020B0604020202020204" pitchFamily="34" charset="0"/>
              </a:rPr>
              <a:t>Salida 			112 °C</a:t>
            </a:r>
          </a:p>
          <a:p>
            <a:pPr marL="706438" lvl="1" indent="-171450" algn="l" eaLnBrk="1" hangingPunct="1">
              <a:buFont typeface="Arial" panose="020B0604020202020204" pitchFamily="34" charset="0"/>
              <a:buChar char="•"/>
            </a:pPr>
            <a:endParaRPr lang="es-ES" altLang="es-AR" sz="1200" b="0" u="none" dirty="0">
              <a:latin typeface="Arial" panose="020B0604020202020204" pitchFamily="34" charset="0"/>
            </a:endParaRPr>
          </a:p>
          <a:p>
            <a:pPr marL="171450" indent="-171450" algn="l" eaLnBrk="1" hangingPunct="1">
              <a:buFont typeface="Arial" panose="020B0604020202020204" pitchFamily="34" charset="0"/>
              <a:buChar char="•"/>
            </a:pPr>
            <a:r>
              <a:rPr lang="es-ES" altLang="es-AR" sz="1200" u="none" dirty="0">
                <a:latin typeface="Arial" panose="020B0604020202020204" pitchFamily="34" charset="0"/>
              </a:rPr>
              <a:t> Velocidad Espacial (LHSV) </a:t>
            </a:r>
          </a:p>
          <a:p>
            <a:pPr marL="706438" lvl="1" indent="-171450" algn="l" eaLnBrk="1" hangingPunct="1">
              <a:buFont typeface="Arial" panose="020B0604020202020204" pitchFamily="34" charset="0"/>
              <a:buChar char="•"/>
            </a:pPr>
            <a:r>
              <a:rPr lang="es-AR" altLang="es-AR" sz="1200" b="0" u="none" dirty="0">
                <a:latin typeface="Arial" panose="020B0604020202020204" pitchFamily="34" charset="0"/>
              </a:rPr>
              <a:t>Velocidad Espacial		1.8 hr</a:t>
            </a:r>
            <a:r>
              <a:rPr lang="es-AR" altLang="es-AR" sz="1200" b="0" u="none" baseline="30000" dirty="0">
                <a:latin typeface="Arial" panose="020B0604020202020204" pitchFamily="34" charset="0"/>
              </a:rPr>
              <a:t>-1</a:t>
            </a:r>
            <a:r>
              <a:rPr lang="es-AR" altLang="es-AR" sz="1200" b="0" u="none" dirty="0">
                <a:latin typeface="Arial" panose="020B0604020202020204" pitchFamily="34" charset="0"/>
              </a:rPr>
              <a:t> / reactor</a:t>
            </a:r>
          </a:p>
          <a:p>
            <a:pPr marL="706438" lvl="1" indent="-171450" algn="l" eaLnBrk="1" hangingPunct="1">
              <a:buFont typeface="Arial" panose="020B0604020202020204" pitchFamily="34" charset="0"/>
              <a:buChar char="•"/>
            </a:pPr>
            <a:r>
              <a:rPr lang="es-AR" altLang="es-AR" sz="1200" b="0" u="none" dirty="0">
                <a:latin typeface="Arial" panose="020B0604020202020204" pitchFamily="34" charset="0"/>
              </a:rPr>
              <a:t>Velocidad Espacial Global		0.9 hr</a:t>
            </a:r>
            <a:r>
              <a:rPr lang="es-AR" altLang="es-AR" sz="1200" b="0" u="none" baseline="30000" dirty="0">
                <a:latin typeface="Arial" panose="020B0604020202020204" pitchFamily="34" charset="0"/>
              </a:rPr>
              <a:t>-1</a:t>
            </a:r>
          </a:p>
          <a:p>
            <a:pPr marL="706438" lvl="1" indent="-171450" algn="l" eaLnBrk="1" hangingPunct="1">
              <a:buFont typeface="Arial" panose="020B0604020202020204" pitchFamily="34" charset="0"/>
              <a:buChar char="•"/>
            </a:pPr>
            <a:endParaRPr lang="es-ES" altLang="es-AR" sz="1200" b="0" u="none" baseline="30000" dirty="0">
              <a:latin typeface="Arial" panose="020B0604020202020204" pitchFamily="34" charset="0"/>
            </a:endParaRPr>
          </a:p>
          <a:p>
            <a:pPr marL="171450" indent="-171450" algn="l" eaLnBrk="1" hangingPunct="1">
              <a:buFont typeface="Arial" panose="020B0604020202020204" pitchFamily="34" charset="0"/>
              <a:buChar char="•"/>
            </a:pPr>
            <a:r>
              <a:rPr lang="es-ES" altLang="es-AR" sz="1200" u="none" dirty="0">
                <a:latin typeface="Arial" panose="020B0604020202020204" pitchFamily="34" charset="0"/>
              </a:rPr>
              <a:t>Relación Molar Hidrogeno / Hidrocarburo</a:t>
            </a:r>
          </a:p>
          <a:p>
            <a:pPr marL="706438" lvl="1" indent="-171450" algn="l" eaLnBrk="1" hangingPunct="1">
              <a:buFont typeface="Arial" panose="020B0604020202020204" pitchFamily="34" charset="0"/>
              <a:buChar char="•"/>
            </a:pPr>
            <a:r>
              <a:rPr lang="es-AR" altLang="es-AR" sz="1200" b="0" u="none" dirty="0">
                <a:latin typeface="Arial" panose="020B0604020202020204" pitchFamily="34" charset="0"/>
              </a:rPr>
              <a:t>Relación H</a:t>
            </a:r>
            <a:r>
              <a:rPr lang="es-AR" altLang="es-AR" sz="1200" b="0" u="none" baseline="-25000" dirty="0">
                <a:latin typeface="Arial" panose="020B0604020202020204" pitchFamily="34" charset="0"/>
              </a:rPr>
              <a:t>2</a:t>
            </a:r>
            <a:r>
              <a:rPr lang="es-AR" altLang="es-AR" sz="1200" b="0" u="none" dirty="0">
                <a:latin typeface="Arial" panose="020B0604020202020204" pitchFamily="34" charset="0"/>
              </a:rPr>
              <a:t> / HC entrada		0.20 mol / mol</a:t>
            </a:r>
          </a:p>
          <a:p>
            <a:pPr marL="706438" lvl="1" indent="-171450" algn="l" eaLnBrk="1" hangingPunct="1">
              <a:buFont typeface="Arial" panose="020B0604020202020204" pitchFamily="34" charset="0"/>
              <a:buChar char="•"/>
            </a:pPr>
            <a:r>
              <a:rPr lang="es-AR" altLang="es-AR" sz="1200" b="0" u="none" dirty="0">
                <a:latin typeface="Arial" panose="020B0604020202020204" pitchFamily="34" charset="0"/>
              </a:rPr>
              <a:t>Relación H</a:t>
            </a:r>
            <a:r>
              <a:rPr lang="es-AR" altLang="es-AR" sz="1200" b="0" u="none" baseline="-25000" dirty="0">
                <a:latin typeface="Arial" panose="020B0604020202020204" pitchFamily="34" charset="0"/>
              </a:rPr>
              <a:t>2</a:t>
            </a:r>
            <a:r>
              <a:rPr lang="es-AR" altLang="es-AR" sz="1200" b="0" u="none" dirty="0">
                <a:latin typeface="Arial" panose="020B0604020202020204" pitchFamily="34" charset="0"/>
              </a:rPr>
              <a:t> / HC salida		0.05 mol / mol</a:t>
            </a:r>
          </a:p>
          <a:p>
            <a:pPr marL="706438" lvl="1" indent="-171450" algn="l" eaLnBrk="1" hangingPunct="1">
              <a:buFont typeface="Arial" panose="020B0604020202020204" pitchFamily="34" charset="0"/>
              <a:buChar char="•"/>
            </a:pPr>
            <a:endParaRPr lang="es-AR" altLang="es-AR" sz="1200" b="0" u="none" dirty="0">
              <a:latin typeface="Arial" panose="020B0604020202020204" pitchFamily="34" charset="0"/>
            </a:endParaRPr>
          </a:p>
          <a:p>
            <a:pPr marL="171450" indent="-171450" algn="l" eaLnBrk="1" hangingPunct="1">
              <a:buFont typeface="Arial" panose="020B0604020202020204" pitchFamily="34" charset="0"/>
              <a:buChar char="•"/>
            </a:pPr>
            <a:r>
              <a:rPr lang="es-AR" altLang="es-AR" sz="1200" u="none" dirty="0">
                <a:latin typeface="Arial" panose="020B0604020202020204" pitchFamily="34" charset="0"/>
              </a:rPr>
              <a:t>Consumo Especifico de Hidrogeno</a:t>
            </a:r>
          </a:p>
          <a:p>
            <a:pPr marL="706438" lvl="1" indent="-171450" algn="l" eaLnBrk="1" hangingPunct="1">
              <a:buFont typeface="Arial" panose="020B0604020202020204" pitchFamily="34" charset="0"/>
              <a:buChar char="•"/>
            </a:pPr>
            <a:r>
              <a:rPr lang="es-AR" altLang="es-AR" sz="1200" b="0" u="none" dirty="0">
                <a:latin typeface="Arial" panose="020B0604020202020204" pitchFamily="34" charset="0"/>
              </a:rPr>
              <a:t>Consumo Especifico de H</a:t>
            </a:r>
            <a:r>
              <a:rPr lang="es-AR" altLang="es-AR" sz="1200" b="0" u="none" baseline="-25000" dirty="0">
                <a:latin typeface="Arial" panose="020B0604020202020204" pitchFamily="34" charset="0"/>
              </a:rPr>
              <a:t>2</a:t>
            </a:r>
            <a:r>
              <a:rPr lang="es-AR" altLang="es-AR" sz="1200" b="0" u="none" dirty="0">
                <a:latin typeface="Arial" panose="020B0604020202020204" pitchFamily="34" charset="0"/>
              </a:rPr>
              <a:t>		28.2 mol / mol</a:t>
            </a:r>
          </a:p>
          <a:p>
            <a:pPr marL="706438" lvl="1" indent="-171450" algn="l" eaLnBrk="1" hangingPunct="1">
              <a:buFont typeface="Arial" panose="020B0604020202020204" pitchFamily="34" charset="0"/>
              <a:buChar char="•"/>
            </a:pPr>
            <a:endParaRPr lang="es-AR" altLang="es-AR" sz="1200" b="0" u="none" dirty="0">
              <a:latin typeface="Arial" panose="020B0604020202020204" pitchFamily="34" charset="0"/>
            </a:endParaRPr>
          </a:p>
          <a:p>
            <a:pPr marL="171450" indent="-171450" eaLnBrk="1" hangingPunct="1">
              <a:buFont typeface="Arial" panose="020B0604020202020204" pitchFamily="34" charset="0"/>
              <a:buChar char="•"/>
            </a:pPr>
            <a:r>
              <a:rPr lang="es-AR" altLang="es-AR" sz="1200" u="none" dirty="0">
                <a:latin typeface="Arial" panose="020B0604020202020204" pitchFamily="34" charset="0"/>
              </a:rPr>
              <a:t>Consumo de Hidrogeno  		675 Nm</a:t>
            </a:r>
            <a:r>
              <a:rPr lang="es-AR" altLang="es-AR" sz="1200" u="none" baseline="30000" dirty="0">
                <a:latin typeface="Arial" panose="020B0604020202020204" pitchFamily="34" charset="0"/>
              </a:rPr>
              <a:t>3</a:t>
            </a:r>
            <a:r>
              <a:rPr lang="es-AR" altLang="es-AR" sz="1200" u="none" dirty="0">
                <a:latin typeface="Arial" panose="020B0604020202020204" pitchFamily="34" charset="0"/>
              </a:rPr>
              <a:t>/</a:t>
            </a:r>
            <a:r>
              <a:rPr lang="es-AR" altLang="es-AR" sz="1200" u="none" dirty="0" err="1">
                <a:latin typeface="Arial" panose="020B0604020202020204" pitchFamily="34" charset="0"/>
              </a:rPr>
              <a:t>hr</a:t>
            </a:r>
            <a:endParaRPr lang="es-AR" altLang="es-AR" sz="1200" u="none" dirty="0">
              <a:latin typeface="Arial" panose="020B0604020202020204" pitchFamily="34" charset="0"/>
            </a:endParaRPr>
          </a:p>
          <a:p>
            <a:pPr marL="171450" indent="-171450" eaLnBrk="1" hangingPunct="1">
              <a:buFont typeface="Arial" panose="020B0604020202020204" pitchFamily="34" charset="0"/>
              <a:buChar char="•"/>
            </a:pPr>
            <a:r>
              <a:rPr lang="es-AR" altLang="es-AR" sz="1200" u="none" dirty="0">
                <a:latin typeface="Arial" panose="020B0604020202020204" pitchFamily="34" charset="0"/>
              </a:rPr>
              <a:t>Presión del Reactor			32 kg / cm</a:t>
            </a:r>
            <a:r>
              <a:rPr lang="es-AR" altLang="es-AR" sz="1200" u="none" baseline="30000" dirty="0">
                <a:latin typeface="Arial" panose="020B0604020202020204" pitchFamily="34" charset="0"/>
              </a:rPr>
              <a:t>2</a:t>
            </a:r>
            <a:endParaRPr lang="es-AR" altLang="es-AR" sz="1200" u="none" dirty="0">
              <a:latin typeface="Arial" panose="020B0604020202020204" pitchFamily="34" charset="0"/>
            </a:endParaRPr>
          </a:p>
          <a:p>
            <a:pPr marL="171450" indent="-171450" eaLnBrk="1" hangingPunct="1">
              <a:buFont typeface="Arial" panose="020B0604020202020204" pitchFamily="34" charset="0"/>
              <a:buChar char="•"/>
            </a:pPr>
            <a:r>
              <a:rPr lang="es-AR" altLang="es-AR" sz="1200" u="none" dirty="0">
                <a:latin typeface="Arial" panose="020B0604020202020204" pitchFamily="34" charset="0"/>
              </a:rPr>
              <a:t>Promotor de Catalizador	 (</a:t>
            </a:r>
            <a:r>
              <a:rPr lang="es-AR" altLang="es-AR" sz="1200" u="none" dirty="0" err="1">
                <a:latin typeface="Arial" panose="020B0604020202020204" pitchFamily="34" charset="0"/>
              </a:rPr>
              <a:t>Percloro</a:t>
            </a:r>
            <a:r>
              <a:rPr lang="es-AR" altLang="es-AR" sz="1200" u="none" dirty="0">
                <a:latin typeface="Arial" panose="020B0604020202020204" pitchFamily="34" charset="0"/>
              </a:rPr>
              <a:t> Etileno)	150 ppm </a:t>
            </a:r>
          </a:p>
        </p:txBody>
      </p:sp>
    </p:spTree>
    <p:extLst>
      <p:ext uri="{BB962C8B-B14F-4D97-AF65-F5344CB8AC3E}">
        <p14:creationId xmlns:p14="http://schemas.microsoft.com/office/powerpoint/2010/main" val="41105633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4">
            <a:extLst>
              <a:ext uri="{FF2B5EF4-FFF2-40B4-BE49-F238E27FC236}">
                <a16:creationId xmlns:a16="http://schemas.microsoft.com/office/drawing/2014/main" id="{535655CB-FE41-4E59-9480-533D7CAF0973}"/>
              </a:ext>
            </a:extLst>
          </p:cNvPr>
          <p:cNvSpPr>
            <a:spLocks noGrp="1" noChangeArrowheads="1"/>
          </p:cNvSpPr>
          <p:nvPr>
            <p:ph type="sldNum" sz="quarter" idx="4"/>
          </p:nvPr>
        </p:nvSpPr>
        <p:spPr>
          <a:ln/>
        </p:spPr>
        <p:txBody>
          <a:bodyPr/>
          <a:lstStyle/>
          <a:p>
            <a:fld id="{6AC81722-351D-472D-86D2-DF1C41955DFD}" type="slidenum">
              <a:rPr lang="es-ES" altLang="es-AR"/>
              <a:pPr/>
              <a:t>87</a:t>
            </a:fld>
            <a:endParaRPr lang="es-ES" altLang="es-AR"/>
          </a:p>
        </p:txBody>
      </p:sp>
      <p:sp>
        <p:nvSpPr>
          <p:cNvPr id="2" name="Marcador de texto 1">
            <a:extLst>
              <a:ext uri="{FF2B5EF4-FFF2-40B4-BE49-F238E27FC236}">
                <a16:creationId xmlns:a16="http://schemas.microsoft.com/office/drawing/2014/main" id="{00CC1130-A99C-4B68-B4E8-121DAC50C50D}"/>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FF58D590-13D4-4DD8-8252-3BA21512AC24}"/>
              </a:ext>
            </a:extLst>
          </p:cNvPr>
          <p:cNvSpPr>
            <a:spLocks noGrp="1"/>
          </p:cNvSpPr>
          <p:nvPr>
            <p:ph type="body" sz="quarter" idx="57"/>
          </p:nvPr>
        </p:nvSpPr>
        <p:spPr/>
        <p:txBody>
          <a:bodyPr/>
          <a:lstStyle/>
          <a:p>
            <a:r>
              <a:rPr lang="es-AR" dirty="0"/>
              <a:t>Factor “X”</a:t>
            </a:r>
          </a:p>
          <a:p>
            <a:endParaRPr lang="es-AR" dirty="0"/>
          </a:p>
        </p:txBody>
      </p:sp>
      <p:sp>
        <p:nvSpPr>
          <p:cNvPr id="5" name="Marcador de texto 4">
            <a:extLst>
              <a:ext uri="{FF2B5EF4-FFF2-40B4-BE49-F238E27FC236}">
                <a16:creationId xmlns:a16="http://schemas.microsoft.com/office/drawing/2014/main" id="{D5A5A38E-39F5-4827-9899-886286BA30C3}"/>
              </a:ext>
            </a:extLst>
          </p:cNvPr>
          <p:cNvSpPr>
            <a:spLocks noGrp="1"/>
          </p:cNvSpPr>
          <p:nvPr>
            <p:ph type="body" sz="quarter" idx="59"/>
          </p:nvPr>
        </p:nvSpPr>
        <p:spPr/>
        <p:txBody>
          <a:bodyPr/>
          <a:lstStyle/>
          <a:p>
            <a:r>
              <a:rPr lang="es-AR" dirty="0">
                <a:solidFill>
                  <a:srgbClr val="0451E4"/>
                </a:solidFill>
              </a:rPr>
              <a:t>PIN  (Numero de Isomerización de Parafinas)</a:t>
            </a:r>
          </a:p>
          <a:p>
            <a:endParaRPr lang="es-AR" dirty="0"/>
          </a:p>
        </p:txBody>
      </p:sp>
      <p:sp>
        <p:nvSpPr>
          <p:cNvPr id="279558" name="Rectangle 6">
            <a:extLst>
              <a:ext uri="{FF2B5EF4-FFF2-40B4-BE49-F238E27FC236}">
                <a16:creationId xmlns:a16="http://schemas.microsoft.com/office/drawing/2014/main" id="{4FF3F9A7-A995-468E-AC3E-8C3D02D277BF}"/>
              </a:ext>
            </a:extLst>
          </p:cNvPr>
          <p:cNvSpPr>
            <a:spLocks noChangeArrowheads="1"/>
          </p:cNvSpPr>
          <p:nvPr/>
        </p:nvSpPr>
        <p:spPr bwMode="auto">
          <a:xfrm>
            <a:off x="1187624" y="1142805"/>
            <a:ext cx="42195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AR" altLang="es-AR" sz="1200" b="0" dirty="0"/>
              <a:t>Este parámetro evalúa la cantidad de pesados en la carga:</a:t>
            </a:r>
          </a:p>
          <a:p>
            <a:pPr marL="628650" lvl="1" indent="-171450" algn="l">
              <a:buFont typeface="Arial" panose="020B0604020202020204" pitchFamily="34" charset="0"/>
              <a:buChar char="•"/>
            </a:pPr>
            <a:r>
              <a:rPr lang="es-AR" altLang="es-AR" sz="1200" b="0" dirty="0" err="1"/>
              <a:t>Metilciclopentano</a:t>
            </a:r>
            <a:endParaRPr lang="es-AR" altLang="es-AR" sz="1200" b="0" dirty="0"/>
          </a:p>
          <a:p>
            <a:pPr marL="628650" lvl="1" indent="-171450" algn="l">
              <a:buFont typeface="Arial" panose="020B0604020202020204" pitchFamily="34" charset="0"/>
              <a:buChar char="•"/>
            </a:pPr>
            <a:r>
              <a:rPr lang="es-AR" altLang="es-AR" sz="1200" b="0" dirty="0"/>
              <a:t>Benceno</a:t>
            </a:r>
          </a:p>
          <a:p>
            <a:pPr marL="628650" lvl="1" indent="-171450" algn="l">
              <a:buFont typeface="Arial" panose="020B0604020202020204" pitchFamily="34" charset="0"/>
              <a:buChar char="•"/>
            </a:pPr>
            <a:r>
              <a:rPr lang="es-AR" altLang="es-AR" sz="1200" b="0" dirty="0"/>
              <a:t>Ciclohexano</a:t>
            </a:r>
          </a:p>
          <a:p>
            <a:pPr marL="628650" lvl="1" indent="-171450" algn="l">
              <a:buFont typeface="Arial" panose="020B0604020202020204" pitchFamily="34" charset="0"/>
              <a:buChar char="•"/>
            </a:pPr>
            <a:r>
              <a:rPr lang="es-AR" altLang="es-AR" sz="1200" b="0" dirty="0"/>
              <a:t>C7 </a:t>
            </a:r>
            <a:r>
              <a:rPr lang="es-AR" altLang="es-AR" sz="1200" b="0" baseline="30000" dirty="0"/>
              <a:t>+</a:t>
            </a:r>
          </a:p>
          <a:p>
            <a:pPr algn="l">
              <a:buFont typeface="Wingdings" panose="05000000000000000000" pitchFamily="2" charset="2"/>
              <a:buNone/>
            </a:pPr>
            <a:r>
              <a:rPr lang="es-AR" altLang="es-AR" sz="1200" b="0" dirty="0"/>
              <a:t>Su valor de diseño es 14.5 %</a:t>
            </a:r>
          </a:p>
        </p:txBody>
      </p:sp>
      <p:sp>
        <p:nvSpPr>
          <p:cNvPr id="279561" name="Rectangle 9">
            <a:extLst>
              <a:ext uri="{FF2B5EF4-FFF2-40B4-BE49-F238E27FC236}">
                <a16:creationId xmlns:a16="http://schemas.microsoft.com/office/drawing/2014/main" id="{9115F2BA-D0F4-4288-83E8-1F4B1C0291C4}"/>
              </a:ext>
            </a:extLst>
          </p:cNvPr>
          <p:cNvSpPr>
            <a:spLocks noChangeArrowheads="1"/>
          </p:cNvSpPr>
          <p:nvPr/>
        </p:nvSpPr>
        <p:spPr bwMode="auto">
          <a:xfrm>
            <a:off x="1403648" y="3287406"/>
            <a:ext cx="666211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s-AR" altLang="es-AR" sz="1200" b="0" dirty="0"/>
              <a:t>Este parámetro evalúa grado de isomerización alcanzado en los reactores:</a:t>
            </a:r>
          </a:p>
          <a:p>
            <a:pPr algn="l"/>
            <a:endParaRPr lang="es-AR" altLang="es-AR" sz="1200" b="0" dirty="0"/>
          </a:p>
          <a:p>
            <a:pPr algn="l"/>
            <a:r>
              <a:rPr lang="es-AR" altLang="es-AR" sz="1200" b="0" dirty="0"/>
              <a:t>	[iC5 / C5P + (2-2 DMB + 2-3 DMB)] x 100 %</a:t>
            </a:r>
          </a:p>
          <a:p>
            <a:pPr algn="l"/>
            <a:r>
              <a:rPr lang="es-AR" altLang="es-AR" sz="1200" b="0" dirty="0"/>
              <a:t>			C6P</a:t>
            </a:r>
          </a:p>
          <a:p>
            <a:pPr algn="l"/>
            <a:endParaRPr lang="es-AR" altLang="es-AR" sz="1200" b="0" dirty="0"/>
          </a:p>
          <a:p>
            <a:pPr algn="l"/>
            <a:r>
              <a:rPr lang="es-AR" altLang="es-AR" sz="1200" b="0" dirty="0"/>
              <a:t>Su valor de diseño es:</a:t>
            </a:r>
          </a:p>
          <a:p>
            <a:pPr lvl="1" algn="l">
              <a:buFont typeface="Wingdings" panose="05000000000000000000" pitchFamily="2" charset="2"/>
              <a:buChar char="v"/>
            </a:pPr>
            <a:r>
              <a:rPr lang="es-AR" altLang="es-AR" sz="1200" b="0" dirty="0"/>
              <a:t>Carga:		54 %</a:t>
            </a:r>
          </a:p>
          <a:p>
            <a:pPr lvl="1" algn="l">
              <a:buFont typeface="Wingdings" panose="05000000000000000000" pitchFamily="2" charset="2"/>
              <a:buChar char="v"/>
            </a:pPr>
            <a:r>
              <a:rPr lang="es-AR" altLang="es-AR" sz="1200" b="0" dirty="0"/>
              <a:t>Isomerado		124 %</a:t>
            </a:r>
          </a:p>
        </p:txBody>
      </p:sp>
      <p:sp>
        <p:nvSpPr>
          <p:cNvPr id="279562" name="Line 10">
            <a:extLst>
              <a:ext uri="{FF2B5EF4-FFF2-40B4-BE49-F238E27FC236}">
                <a16:creationId xmlns:a16="http://schemas.microsoft.com/office/drawing/2014/main" id="{750A23FC-EBE1-495B-AD01-067AE62DF4A2}"/>
              </a:ext>
            </a:extLst>
          </p:cNvPr>
          <p:cNvSpPr>
            <a:spLocks noChangeShapeType="1"/>
          </p:cNvSpPr>
          <p:nvPr/>
        </p:nvSpPr>
        <p:spPr bwMode="auto">
          <a:xfrm>
            <a:off x="3076575" y="3876675"/>
            <a:ext cx="146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s-AR" sz="1200"/>
          </a:p>
        </p:txBody>
      </p:sp>
    </p:spTree>
    <p:extLst>
      <p:ext uri="{BB962C8B-B14F-4D97-AF65-F5344CB8AC3E}">
        <p14:creationId xmlns:p14="http://schemas.microsoft.com/office/powerpoint/2010/main" val="40438400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4">
            <a:extLst>
              <a:ext uri="{FF2B5EF4-FFF2-40B4-BE49-F238E27FC236}">
                <a16:creationId xmlns:a16="http://schemas.microsoft.com/office/drawing/2014/main" id="{0B0529E2-205A-4984-974F-58A24DFDAC62}"/>
              </a:ext>
            </a:extLst>
          </p:cNvPr>
          <p:cNvSpPr>
            <a:spLocks noGrp="1" noChangeArrowheads="1"/>
          </p:cNvSpPr>
          <p:nvPr>
            <p:ph type="sldNum" sz="quarter" idx="4"/>
          </p:nvPr>
        </p:nvSpPr>
        <p:spPr>
          <a:ln/>
        </p:spPr>
        <p:txBody>
          <a:bodyPr/>
          <a:lstStyle/>
          <a:p>
            <a:fld id="{FBEB6E59-A203-4BA6-8A84-9452DD59CFD0}" type="slidenum">
              <a:rPr lang="es-ES" altLang="es-AR"/>
              <a:pPr/>
              <a:t>88</a:t>
            </a:fld>
            <a:endParaRPr lang="es-ES" altLang="es-AR"/>
          </a:p>
        </p:txBody>
      </p:sp>
      <p:sp>
        <p:nvSpPr>
          <p:cNvPr id="2" name="Marcador de texto 1">
            <a:extLst>
              <a:ext uri="{FF2B5EF4-FFF2-40B4-BE49-F238E27FC236}">
                <a16:creationId xmlns:a16="http://schemas.microsoft.com/office/drawing/2014/main" id="{105FE975-0508-4A2A-99A8-47223B332BA7}"/>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C7054DFC-8AD4-4FD4-8A25-AEA09146B750}"/>
              </a:ext>
            </a:extLst>
          </p:cNvPr>
          <p:cNvSpPr>
            <a:spLocks noGrp="1"/>
          </p:cNvSpPr>
          <p:nvPr>
            <p:ph type="body" sz="quarter" idx="57"/>
          </p:nvPr>
        </p:nvSpPr>
        <p:spPr>
          <a:xfrm>
            <a:off x="170700" y="757487"/>
            <a:ext cx="8807356" cy="288553"/>
          </a:xfrm>
        </p:spPr>
        <p:txBody>
          <a:bodyPr/>
          <a:lstStyle/>
          <a:p>
            <a:r>
              <a:rPr lang="es-AR" dirty="0"/>
              <a:t>Catalizador</a:t>
            </a:r>
          </a:p>
          <a:p>
            <a:endParaRPr lang="es-AR" dirty="0"/>
          </a:p>
        </p:txBody>
      </p:sp>
      <p:sp>
        <p:nvSpPr>
          <p:cNvPr id="261125" name="Rectangle 5">
            <a:extLst>
              <a:ext uri="{FF2B5EF4-FFF2-40B4-BE49-F238E27FC236}">
                <a16:creationId xmlns:a16="http://schemas.microsoft.com/office/drawing/2014/main" id="{B6117F27-B5E6-455B-9024-010E70043DFC}"/>
              </a:ext>
            </a:extLst>
          </p:cNvPr>
          <p:cNvSpPr>
            <a:spLocks noChangeArrowheads="1"/>
          </p:cNvSpPr>
          <p:nvPr/>
        </p:nvSpPr>
        <p:spPr bwMode="auto">
          <a:xfrm>
            <a:off x="1187624" y="1046040"/>
            <a:ext cx="7056784"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lstStyle>
            <a:lvl1pPr marL="285750" indent="-285750" eaLnBrk="0" hangingPunct="0">
              <a:defRPr sz="2400" u="sng">
                <a:solidFill>
                  <a:schemeClr val="tx1"/>
                </a:solidFill>
                <a:latin typeface="Times New Roman" panose="02020603050405020304" pitchFamily="18" charset="0"/>
              </a:defRPr>
            </a:lvl1pPr>
            <a:lvl2pPr marL="685800" indent="-228600" eaLnBrk="0" hangingPunct="0">
              <a:defRPr sz="2400" u="sng">
                <a:solidFill>
                  <a:schemeClr val="tx1"/>
                </a:solidFill>
                <a:latin typeface="Times New Roman" panose="02020603050405020304" pitchFamily="18" charset="0"/>
              </a:defRPr>
            </a:lvl2pPr>
            <a:lvl3pPr marL="1143000" indent="-228600" eaLnBrk="0" hangingPunct="0">
              <a:defRPr sz="2400" u="sng">
                <a:solidFill>
                  <a:schemeClr val="tx1"/>
                </a:solidFill>
                <a:latin typeface="Times New Roman" panose="02020603050405020304" pitchFamily="18" charset="0"/>
              </a:defRPr>
            </a:lvl3pPr>
            <a:lvl4pPr marL="1543050" indent="-171450" eaLnBrk="0" hangingPunct="0">
              <a:defRPr sz="2400" u="sng">
                <a:solidFill>
                  <a:schemeClr val="tx1"/>
                </a:solidFill>
                <a:latin typeface="Times New Roman" panose="02020603050405020304" pitchFamily="18" charset="0"/>
              </a:defRPr>
            </a:lvl4pPr>
            <a:lvl5pPr marL="2000250" indent="-171450" eaLnBrk="0" hangingPunct="0">
              <a:defRPr sz="2400" u="sng">
                <a:solidFill>
                  <a:schemeClr val="tx1"/>
                </a:solidFill>
                <a:latin typeface="Times New Roman" panose="02020603050405020304" pitchFamily="18" charset="0"/>
              </a:defRPr>
            </a:lvl5pPr>
            <a:lvl6pPr marL="2457450" indent="-171450" algn="ctr" eaLnBrk="0" fontAlgn="base" hangingPunct="0">
              <a:spcBef>
                <a:spcPct val="0"/>
              </a:spcBef>
              <a:spcAft>
                <a:spcPct val="0"/>
              </a:spcAft>
              <a:defRPr sz="2400" u="sng">
                <a:solidFill>
                  <a:schemeClr val="tx1"/>
                </a:solidFill>
                <a:latin typeface="Times New Roman" panose="02020603050405020304" pitchFamily="18" charset="0"/>
              </a:defRPr>
            </a:lvl6pPr>
            <a:lvl7pPr marL="2914650" indent="-171450" algn="ctr" eaLnBrk="0" fontAlgn="base" hangingPunct="0">
              <a:spcBef>
                <a:spcPct val="0"/>
              </a:spcBef>
              <a:spcAft>
                <a:spcPct val="0"/>
              </a:spcAft>
              <a:defRPr sz="2400" u="sng">
                <a:solidFill>
                  <a:schemeClr val="tx1"/>
                </a:solidFill>
                <a:latin typeface="Times New Roman" panose="02020603050405020304" pitchFamily="18" charset="0"/>
              </a:defRPr>
            </a:lvl7pPr>
            <a:lvl8pPr marL="3371850" indent="-171450" algn="ctr" eaLnBrk="0" fontAlgn="base" hangingPunct="0">
              <a:spcBef>
                <a:spcPct val="0"/>
              </a:spcBef>
              <a:spcAft>
                <a:spcPct val="0"/>
              </a:spcAft>
              <a:defRPr sz="2400" u="sng">
                <a:solidFill>
                  <a:schemeClr val="tx1"/>
                </a:solidFill>
                <a:latin typeface="Times New Roman" panose="02020603050405020304" pitchFamily="18" charset="0"/>
              </a:defRPr>
            </a:lvl8pPr>
            <a:lvl9pPr marL="3829050" indent="-171450" algn="ctr" eaLnBrk="0" fontAlgn="base" hangingPunct="0">
              <a:spcBef>
                <a:spcPct val="0"/>
              </a:spcBef>
              <a:spcAft>
                <a:spcPct val="0"/>
              </a:spcAft>
              <a:defRPr sz="2400" u="sng">
                <a:solidFill>
                  <a:schemeClr val="tx1"/>
                </a:solidFill>
                <a:latin typeface="Times New Roman" panose="02020603050405020304" pitchFamily="18" charset="0"/>
              </a:defRPr>
            </a:lvl9pPr>
          </a:lstStyle>
          <a:p>
            <a:pPr marL="171450" indent="-171450" algn="l">
              <a:lnSpc>
                <a:spcPct val="110000"/>
              </a:lnSpc>
              <a:spcBef>
                <a:spcPct val="30000"/>
              </a:spcBef>
              <a:buClr>
                <a:schemeClr val="tx1"/>
              </a:buClr>
              <a:buFont typeface="Arial" panose="020B0604020202020204" pitchFamily="34" charset="0"/>
              <a:buChar char="•"/>
            </a:pPr>
            <a:r>
              <a:rPr lang="es-ES" altLang="es-AR" sz="1200" b="0" u="none" dirty="0">
                <a:latin typeface="Arial" panose="020B0604020202020204" pitchFamily="34" charset="0"/>
              </a:rPr>
              <a:t>TIPO DE CATALIZADOR</a:t>
            </a:r>
          </a:p>
          <a:p>
            <a:pPr marL="1085850" lvl="2" indent="-171450" algn="l">
              <a:lnSpc>
                <a:spcPct val="110000"/>
              </a:lnSpc>
              <a:buClr>
                <a:schemeClr val="tx1"/>
              </a:buClr>
              <a:buFont typeface="Arial" panose="020B0604020202020204" pitchFamily="34" charset="0"/>
              <a:buChar char="•"/>
            </a:pPr>
            <a:r>
              <a:rPr lang="es-ES" altLang="es-AR" sz="1200" b="0" u="none" dirty="0">
                <a:latin typeface="Arial" panose="020B0604020202020204" pitchFamily="34" charset="0"/>
              </a:rPr>
              <a:t>Platino (&lt; 1% en peso) sobre alúmina clorada </a:t>
            </a:r>
          </a:p>
          <a:p>
            <a:pPr marL="1085850" lvl="2" indent="-171450" algn="l">
              <a:lnSpc>
                <a:spcPct val="110000"/>
              </a:lnSpc>
              <a:buClr>
                <a:schemeClr val="tx1"/>
              </a:buClr>
              <a:buFont typeface="Arial" panose="020B0604020202020204" pitchFamily="34" charset="0"/>
              <a:buChar char="•"/>
            </a:pPr>
            <a:r>
              <a:rPr lang="es-AR" altLang="es-AR" sz="1200" b="0" u="none" dirty="0">
                <a:latin typeface="Arial" panose="020B0604020202020204" pitchFamily="34" charset="0"/>
              </a:rPr>
              <a:t>8690 kg / reactor</a:t>
            </a:r>
            <a:endParaRPr lang="es-ES" altLang="es-AR" sz="1200" b="0" u="none" dirty="0">
              <a:latin typeface="Arial" panose="020B0604020202020204" pitchFamily="34" charset="0"/>
            </a:endParaRPr>
          </a:p>
          <a:p>
            <a:pPr marL="171450" indent="-171450" algn="l">
              <a:lnSpc>
                <a:spcPct val="110000"/>
              </a:lnSpc>
              <a:buClr>
                <a:schemeClr val="tx1"/>
              </a:buClr>
              <a:buFont typeface="Arial" panose="020B0604020202020204" pitchFamily="34" charset="0"/>
              <a:buChar char="•"/>
            </a:pPr>
            <a:r>
              <a:rPr lang="es-AR" altLang="es-AR" sz="1200" b="0" u="none" dirty="0">
                <a:latin typeface="Arial" panose="020B0604020202020204" pitchFamily="34" charset="0"/>
              </a:rPr>
              <a:t>Proveedor</a:t>
            </a:r>
          </a:p>
          <a:p>
            <a:pPr marL="1085850" lvl="2" indent="-171450" algn="l">
              <a:lnSpc>
                <a:spcPct val="110000"/>
              </a:lnSpc>
              <a:buClr>
                <a:schemeClr val="tx1"/>
              </a:buClr>
              <a:buFont typeface="Arial" panose="020B0604020202020204" pitchFamily="34" charset="0"/>
              <a:buChar char="•"/>
            </a:pPr>
            <a:r>
              <a:rPr lang="es-AR" altLang="es-AR" sz="1200" b="0" u="none" dirty="0">
                <a:latin typeface="Arial" panose="020B0604020202020204" pitchFamily="34" charset="0"/>
              </a:rPr>
              <a:t>UOP I8 (1° Ciclo)</a:t>
            </a:r>
          </a:p>
          <a:p>
            <a:pPr marL="1085850" lvl="2" indent="-171450" algn="l">
              <a:lnSpc>
                <a:spcPct val="110000"/>
              </a:lnSpc>
              <a:buClr>
                <a:schemeClr val="tx1"/>
              </a:buClr>
              <a:buFont typeface="Arial" panose="020B0604020202020204" pitchFamily="34" charset="0"/>
              <a:buChar char="•"/>
            </a:pPr>
            <a:r>
              <a:rPr lang="es-ES" altLang="es-AR" sz="1200" b="0" u="none" dirty="0">
                <a:latin typeface="Arial" panose="020B0604020202020204" pitchFamily="34" charset="0"/>
              </a:rPr>
              <a:t>ATIS-2L de ALBERMARLE</a:t>
            </a:r>
            <a:r>
              <a:rPr lang="es-ES" altLang="es-AR" sz="1200" u="none" dirty="0">
                <a:latin typeface="Arial" panose="020B0604020202020204" pitchFamily="34" charset="0"/>
              </a:rPr>
              <a:t> </a:t>
            </a:r>
            <a:r>
              <a:rPr lang="es-ES" altLang="es-AR" sz="1200" b="0" u="none" dirty="0">
                <a:latin typeface="Arial" panose="020B0604020202020204" pitchFamily="34" charset="0"/>
              </a:rPr>
              <a:t>(2° Ciclo)</a:t>
            </a:r>
          </a:p>
          <a:p>
            <a:pPr marL="171450" indent="-171450" algn="l">
              <a:lnSpc>
                <a:spcPct val="110000"/>
              </a:lnSpc>
              <a:spcBef>
                <a:spcPct val="45000"/>
              </a:spcBef>
              <a:buClr>
                <a:schemeClr val="tx1"/>
              </a:buClr>
              <a:buFont typeface="Arial" panose="020B0604020202020204" pitchFamily="34" charset="0"/>
              <a:buChar char="•"/>
            </a:pPr>
            <a:r>
              <a:rPr lang="es-ES" altLang="es-AR" sz="1200" b="0" u="none" dirty="0">
                <a:latin typeface="Arial" panose="020B0604020202020204" pitchFamily="34" charset="0"/>
              </a:rPr>
              <a:t>CARACTERÍSTICAS</a:t>
            </a:r>
          </a:p>
          <a:p>
            <a:pPr marL="1085850" lvl="2" indent="-171450" algn="l">
              <a:lnSpc>
                <a:spcPct val="110000"/>
              </a:lnSpc>
              <a:spcBef>
                <a:spcPct val="30000"/>
              </a:spcBef>
              <a:buClr>
                <a:schemeClr val="tx1"/>
              </a:buClr>
              <a:buFont typeface="Arial" panose="020B0604020202020204" pitchFamily="34" charset="0"/>
              <a:buChar char="•"/>
            </a:pPr>
            <a:r>
              <a:rPr lang="es-ES" altLang="es-AR" sz="1200" b="0" u="none" dirty="0">
                <a:latin typeface="Arial" panose="020B0604020202020204" pitchFamily="34" charset="0"/>
              </a:rPr>
              <a:t>Condiciones de operación moderadas</a:t>
            </a:r>
          </a:p>
          <a:p>
            <a:pPr marL="1085850" lvl="2" indent="-171450" algn="l">
              <a:lnSpc>
                <a:spcPct val="110000"/>
              </a:lnSpc>
              <a:spcBef>
                <a:spcPct val="30000"/>
              </a:spcBef>
              <a:buClr>
                <a:schemeClr val="tx1"/>
              </a:buClr>
              <a:buFont typeface="Arial" panose="020B0604020202020204" pitchFamily="34" charset="0"/>
              <a:buChar char="•"/>
            </a:pPr>
            <a:r>
              <a:rPr lang="es-ES" altLang="es-AR" sz="1200" b="0" u="none" dirty="0">
                <a:latin typeface="Arial" panose="020B0604020202020204" pitchFamily="34" charset="0"/>
              </a:rPr>
              <a:t>Alto rendimiento líquido (99%)</a:t>
            </a:r>
          </a:p>
          <a:p>
            <a:pPr marL="1085850" lvl="2" indent="-171450" algn="l">
              <a:lnSpc>
                <a:spcPct val="110000"/>
              </a:lnSpc>
              <a:spcBef>
                <a:spcPct val="30000"/>
              </a:spcBef>
              <a:buClr>
                <a:schemeClr val="tx1"/>
              </a:buClr>
              <a:buFont typeface="Arial" panose="020B0604020202020204" pitchFamily="34" charset="0"/>
              <a:buChar char="•"/>
            </a:pPr>
            <a:r>
              <a:rPr lang="es-ES" altLang="es-AR" sz="1200" b="0" u="none" dirty="0">
                <a:latin typeface="Arial" panose="020B0604020202020204" pitchFamily="34" charset="0"/>
              </a:rPr>
              <a:t>Alta conversión</a:t>
            </a:r>
          </a:p>
          <a:p>
            <a:pPr marL="1085850" lvl="2" indent="-171450" algn="l">
              <a:lnSpc>
                <a:spcPct val="110000"/>
              </a:lnSpc>
              <a:spcBef>
                <a:spcPct val="30000"/>
              </a:spcBef>
              <a:buClr>
                <a:schemeClr val="tx1"/>
              </a:buClr>
              <a:buFont typeface="Arial" panose="020B0604020202020204" pitchFamily="34" charset="0"/>
              <a:buChar char="•"/>
            </a:pPr>
            <a:r>
              <a:rPr lang="es-ES" altLang="es-AR" sz="1200" b="0" u="none" dirty="0">
                <a:latin typeface="Arial" panose="020B0604020202020204" pitchFamily="34" charset="0"/>
              </a:rPr>
              <a:t>Bajo </a:t>
            </a:r>
            <a:r>
              <a:rPr lang="es-ES" altLang="es-AR" sz="1200" b="0" u="none" dirty="0" err="1">
                <a:latin typeface="Arial" panose="020B0604020202020204" pitchFamily="34" charset="0"/>
              </a:rPr>
              <a:t>hidrocraqueo</a:t>
            </a:r>
            <a:r>
              <a:rPr lang="es-ES" altLang="es-AR" sz="1200" b="0" u="none" dirty="0">
                <a:latin typeface="Arial" panose="020B0604020202020204" pitchFamily="34" charset="0"/>
              </a:rPr>
              <a:t> a fracciones livianas</a:t>
            </a:r>
          </a:p>
          <a:p>
            <a:pPr marL="1085850" lvl="2" indent="-171450" algn="l">
              <a:lnSpc>
                <a:spcPct val="110000"/>
              </a:lnSpc>
              <a:spcBef>
                <a:spcPct val="30000"/>
              </a:spcBef>
              <a:buClr>
                <a:schemeClr val="tx1"/>
              </a:buClr>
              <a:buFont typeface="Arial" panose="020B0604020202020204" pitchFamily="34" charset="0"/>
              <a:buChar char="•"/>
            </a:pPr>
            <a:r>
              <a:rPr lang="es-ES" altLang="es-AR" sz="1200" b="0" u="none" dirty="0">
                <a:latin typeface="Arial" panose="020B0604020202020204" pitchFamily="34" charset="0"/>
              </a:rPr>
              <a:t>Altos ciclos de operación (&gt;4 años)</a:t>
            </a:r>
          </a:p>
          <a:p>
            <a:pPr marL="171450" indent="-171450" algn="l">
              <a:lnSpc>
                <a:spcPct val="110000"/>
              </a:lnSpc>
              <a:spcBef>
                <a:spcPct val="30000"/>
              </a:spcBef>
              <a:buClr>
                <a:schemeClr val="tx1"/>
              </a:buClr>
              <a:buFont typeface="Arial" panose="020B0604020202020204" pitchFamily="34" charset="0"/>
              <a:buChar char="•"/>
            </a:pPr>
            <a:r>
              <a:rPr lang="es-ES" altLang="es-AR" sz="1200" b="0" u="none" dirty="0">
                <a:latin typeface="Arial" panose="020B0604020202020204" pitchFamily="34" charset="0"/>
              </a:rPr>
              <a:t>RENDIMIENTO</a:t>
            </a:r>
          </a:p>
          <a:p>
            <a:pPr marL="1085850" lvl="2" indent="-171450" algn="l">
              <a:lnSpc>
                <a:spcPct val="110000"/>
              </a:lnSpc>
              <a:buClr>
                <a:schemeClr val="tx1"/>
              </a:buClr>
              <a:buFont typeface="Arial" panose="020B0604020202020204" pitchFamily="34" charset="0"/>
              <a:buChar char="•"/>
            </a:pPr>
            <a:r>
              <a:rPr lang="es-ES" altLang="es-AR" sz="1200" b="0" u="none" dirty="0">
                <a:latin typeface="Arial" panose="020B0604020202020204" pitchFamily="34" charset="0"/>
              </a:rPr>
              <a:t>Conversión de n-C5 = 50% (salida del 2° reactor)</a:t>
            </a:r>
          </a:p>
          <a:p>
            <a:pPr marL="1085850" lvl="2" indent="-171450" algn="l">
              <a:lnSpc>
                <a:spcPct val="110000"/>
              </a:lnSpc>
              <a:buClr>
                <a:schemeClr val="tx1"/>
              </a:buClr>
              <a:buFont typeface="Arial" panose="020B0604020202020204" pitchFamily="34" charset="0"/>
              <a:buChar char="•"/>
            </a:pPr>
            <a:r>
              <a:rPr lang="es-ES" altLang="es-AR" sz="1200" b="0" u="none" dirty="0">
                <a:latin typeface="Arial" panose="020B0604020202020204" pitchFamily="34" charset="0"/>
              </a:rPr>
              <a:t>Conversión de n-C6 = 74% (salida del 2° reactor)</a:t>
            </a:r>
          </a:p>
        </p:txBody>
      </p:sp>
    </p:spTree>
    <p:extLst>
      <p:ext uri="{BB962C8B-B14F-4D97-AF65-F5344CB8AC3E}">
        <p14:creationId xmlns:p14="http://schemas.microsoft.com/office/powerpoint/2010/main" val="11025347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4">
            <a:extLst>
              <a:ext uri="{FF2B5EF4-FFF2-40B4-BE49-F238E27FC236}">
                <a16:creationId xmlns:a16="http://schemas.microsoft.com/office/drawing/2014/main" id="{B9669288-9298-41B4-A8A7-E09D9309ED2E}"/>
              </a:ext>
            </a:extLst>
          </p:cNvPr>
          <p:cNvSpPr>
            <a:spLocks noGrp="1" noChangeArrowheads="1"/>
          </p:cNvSpPr>
          <p:nvPr>
            <p:ph type="sldNum" sz="quarter" idx="4"/>
          </p:nvPr>
        </p:nvSpPr>
        <p:spPr>
          <a:ln/>
        </p:spPr>
        <p:txBody>
          <a:bodyPr/>
          <a:lstStyle/>
          <a:p>
            <a:fld id="{75D191FF-C108-4268-BC1F-D3D6B04CDAB0}" type="slidenum">
              <a:rPr lang="es-ES" altLang="es-AR"/>
              <a:pPr/>
              <a:t>89</a:t>
            </a:fld>
            <a:endParaRPr lang="es-ES" altLang="es-AR"/>
          </a:p>
        </p:txBody>
      </p:sp>
      <p:sp>
        <p:nvSpPr>
          <p:cNvPr id="2" name="Marcador de texto 1">
            <a:extLst>
              <a:ext uri="{FF2B5EF4-FFF2-40B4-BE49-F238E27FC236}">
                <a16:creationId xmlns:a16="http://schemas.microsoft.com/office/drawing/2014/main" id="{F4C52BBC-EB14-4F17-B5C2-88DD944CDB97}"/>
              </a:ext>
            </a:extLst>
          </p:cNvPr>
          <p:cNvSpPr>
            <a:spLocks noGrp="1"/>
          </p:cNvSpPr>
          <p:nvPr>
            <p:ph type="body" sz="quarter" idx="56"/>
          </p:nvPr>
        </p:nvSpPr>
        <p:spPr/>
        <p:txBody>
          <a:bodyPr/>
          <a:lstStyle/>
          <a:p>
            <a:r>
              <a:rPr lang="es-AR" dirty="0"/>
              <a:t>ISOMERIZACIÓN</a:t>
            </a:r>
          </a:p>
        </p:txBody>
      </p:sp>
      <p:sp>
        <p:nvSpPr>
          <p:cNvPr id="3" name="Marcador de texto 2">
            <a:extLst>
              <a:ext uri="{FF2B5EF4-FFF2-40B4-BE49-F238E27FC236}">
                <a16:creationId xmlns:a16="http://schemas.microsoft.com/office/drawing/2014/main" id="{AA13ED85-6040-45CC-89C8-24CE58B3E1DB}"/>
              </a:ext>
            </a:extLst>
          </p:cNvPr>
          <p:cNvSpPr>
            <a:spLocks noGrp="1"/>
          </p:cNvSpPr>
          <p:nvPr>
            <p:ph type="body" sz="quarter" idx="57"/>
          </p:nvPr>
        </p:nvSpPr>
        <p:spPr/>
        <p:txBody>
          <a:bodyPr/>
          <a:lstStyle/>
          <a:p>
            <a:r>
              <a:rPr lang="es-ES" altLang="es-AR" dirty="0"/>
              <a:t>Contaminantes</a:t>
            </a:r>
            <a:endParaRPr lang="es-AR" altLang="es-AR" dirty="0"/>
          </a:p>
          <a:p>
            <a:endParaRPr lang="es-AR" dirty="0"/>
          </a:p>
        </p:txBody>
      </p:sp>
      <p:sp>
        <p:nvSpPr>
          <p:cNvPr id="257029" name="Rectangle 5">
            <a:extLst>
              <a:ext uri="{FF2B5EF4-FFF2-40B4-BE49-F238E27FC236}">
                <a16:creationId xmlns:a16="http://schemas.microsoft.com/office/drawing/2014/main" id="{32B179D1-F921-4D25-995E-A7D3BC27C778}"/>
              </a:ext>
            </a:extLst>
          </p:cNvPr>
          <p:cNvSpPr>
            <a:spLocks noChangeArrowheads="1"/>
          </p:cNvSpPr>
          <p:nvPr/>
        </p:nvSpPr>
        <p:spPr bwMode="auto">
          <a:xfrm>
            <a:off x="755576" y="1208390"/>
            <a:ext cx="7848872" cy="285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l" eaLnBrk="0" hangingPunct="0">
              <a:spcBef>
                <a:spcPct val="45000"/>
              </a:spcBef>
              <a:buClr>
                <a:schemeClr val="tx1"/>
              </a:buClr>
            </a:pPr>
            <a:r>
              <a:rPr lang="es-ES" altLang="es-AR" sz="1200" b="0" dirty="0"/>
              <a:t> CONTAMINANTES (máximo permitido)</a:t>
            </a:r>
          </a:p>
          <a:p>
            <a:pPr lvl="1" algn="l" eaLnBrk="0" hangingPunct="0">
              <a:spcBef>
                <a:spcPct val="45000"/>
              </a:spcBef>
              <a:buClr>
                <a:schemeClr val="tx1"/>
              </a:buClr>
            </a:pPr>
            <a:r>
              <a:rPr lang="es-ES" altLang="es-AR" sz="1200" b="0" dirty="0"/>
              <a:t>H</a:t>
            </a:r>
            <a:r>
              <a:rPr lang="es-ES" altLang="es-AR" sz="1200" b="0" baseline="-25000" dirty="0"/>
              <a:t>2</a:t>
            </a:r>
            <a:r>
              <a:rPr lang="es-ES" altLang="es-AR" sz="1200" b="0" dirty="0"/>
              <a:t>O				0.5 ppm</a:t>
            </a:r>
          </a:p>
          <a:p>
            <a:pPr lvl="1" algn="l" eaLnBrk="0" hangingPunct="0">
              <a:spcBef>
                <a:spcPct val="45000"/>
              </a:spcBef>
              <a:buClr>
                <a:schemeClr val="tx1"/>
              </a:buClr>
            </a:pPr>
            <a:r>
              <a:rPr lang="es-ES" altLang="es-AR" sz="1200" b="0" dirty="0"/>
              <a:t>Azufre			0.1 ppm</a:t>
            </a:r>
          </a:p>
          <a:p>
            <a:pPr lvl="1" algn="l" eaLnBrk="0" hangingPunct="0">
              <a:spcBef>
                <a:spcPct val="45000"/>
              </a:spcBef>
              <a:buClr>
                <a:schemeClr val="tx1"/>
              </a:buClr>
            </a:pPr>
            <a:r>
              <a:rPr lang="es-ES" altLang="es-AR" sz="1200" b="0" dirty="0"/>
              <a:t>Nitrógeno			0.1 ppm</a:t>
            </a:r>
          </a:p>
          <a:p>
            <a:pPr eaLnBrk="0" hangingPunct="0">
              <a:lnSpc>
                <a:spcPct val="80000"/>
              </a:lnSpc>
              <a:spcBef>
                <a:spcPct val="45000"/>
              </a:spcBef>
            </a:pPr>
            <a:endParaRPr lang="es-AR" altLang="es-AR" sz="1200" dirty="0"/>
          </a:p>
          <a:p>
            <a:pPr eaLnBrk="0" hangingPunct="0">
              <a:lnSpc>
                <a:spcPct val="80000"/>
              </a:lnSpc>
              <a:spcBef>
                <a:spcPct val="45000"/>
              </a:spcBef>
            </a:pPr>
            <a:r>
              <a:rPr lang="es-AR" altLang="es-AR" sz="1200" dirty="0"/>
              <a:t>1 kg de O</a:t>
            </a:r>
            <a:r>
              <a:rPr lang="es-AR" altLang="es-AR" sz="1200" baseline="-25000" dirty="0"/>
              <a:t>2</a:t>
            </a:r>
            <a:r>
              <a:rPr lang="es-AR" altLang="es-AR" sz="1200" dirty="0"/>
              <a:t> desactivan 66 kg de Catalizador</a:t>
            </a:r>
            <a:endParaRPr lang="es-ES" altLang="es-AR" sz="1200" dirty="0"/>
          </a:p>
          <a:p>
            <a:pPr algn="l" eaLnBrk="0" hangingPunct="0">
              <a:spcBef>
                <a:spcPct val="45000"/>
              </a:spcBef>
              <a:buClr>
                <a:schemeClr val="tx1"/>
              </a:buClr>
            </a:pPr>
            <a:endParaRPr lang="es-ES" altLang="es-AR" sz="1200" b="0" dirty="0"/>
          </a:p>
          <a:p>
            <a:pPr algn="l" eaLnBrk="0" hangingPunct="0">
              <a:spcBef>
                <a:spcPct val="45000"/>
              </a:spcBef>
              <a:buClr>
                <a:schemeClr val="tx1"/>
              </a:buClr>
            </a:pPr>
            <a:r>
              <a:rPr lang="es-ES" altLang="es-AR" sz="1200" b="0" dirty="0"/>
              <a:t> HIDROCARBUROS NO DESEADOS</a:t>
            </a:r>
          </a:p>
          <a:p>
            <a:pPr lvl="1" algn="l" eaLnBrk="0" hangingPunct="0">
              <a:spcBef>
                <a:spcPct val="45000"/>
              </a:spcBef>
              <a:buClr>
                <a:schemeClr val="tx1"/>
              </a:buClr>
            </a:pPr>
            <a:r>
              <a:rPr lang="es-ES" altLang="es-AR" sz="1200" b="0" dirty="0"/>
              <a:t>Olefinas	(máx.)		2 % (</a:t>
            </a:r>
            <a:r>
              <a:rPr lang="es-ES" altLang="es-AR" sz="1200" b="0" dirty="0" err="1"/>
              <a:t>vol</a:t>
            </a:r>
            <a:r>
              <a:rPr lang="es-ES" altLang="es-AR" sz="1200" b="0" dirty="0"/>
              <a:t>)</a:t>
            </a:r>
          </a:p>
          <a:p>
            <a:pPr lvl="1" algn="l" eaLnBrk="0" hangingPunct="0">
              <a:spcBef>
                <a:spcPct val="45000"/>
              </a:spcBef>
              <a:buClr>
                <a:schemeClr val="tx1"/>
              </a:buClr>
            </a:pPr>
            <a:r>
              <a:rPr lang="es-ES" altLang="es-AR" sz="1200" b="0" dirty="0"/>
              <a:t>C</a:t>
            </a:r>
            <a:r>
              <a:rPr lang="es-ES" altLang="es-AR" sz="1200" b="0" baseline="-25000" dirty="0"/>
              <a:t>7</a:t>
            </a:r>
            <a:r>
              <a:rPr lang="es-ES" altLang="es-AR" sz="1200" b="0" dirty="0"/>
              <a:t>+		(máx.)		2-3 % (</a:t>
            </a:r>
            <a:r>
              <a:rPr lang="es-ES" altLang="es-AR" sz="1200" b="0" dirty="0" err="1"/>
              <a:t>vol</a:t>
            </a:r>
            <a:r>
              <a:rPr lang="es-ES" altLang="es-AR" sz="1200" b="0" dirty="0"/>
              <a:t>)</a:t>
            </a:r>
          </a:p>
          <a:p>
            <a:pPr lvl="1" algn="l" eaLnBrk="0" hangingPunct="0">
              <a:spcBef>
                <a:spcPct val="45000"/>
              </a:spcBef>
              <a:buClr>
                <a:schemeClr val="tx1"/>
              </a:buClr>
            </a:pPr>
            <a:r>
              <a:rPr lang="es-ES" altLang="es-AR" sz="1200" b="0" dirty="0"/>
              <a:t>Naftenos	(máx.)		4 % (</a:t>
            </a:r>
            <a:r>
              <a:rPr lang="es-ES" altLang="es-AR" sz="1200" b="0" dirty="0" err="1"/>
              <a:t>vol</a:t>
            </a:r>
            <a:r>
              <a:rPr lang="es-ES" altLang="es-AR" sz="1200" b="0" dirty="0"/>
              <a:t>)</a:t>
            </a:r>
          </a:p>
        </p:txBody>
      </p:sp>
    </p:spTree>
    <p:extLst>
      <p:ext uri="{BB962C8B-B14F-4D97-AF65-F5344CB8AC3E}">
        <p14:creationId xmlns:p14="http://schemas.microsoft.com/office/powerpoint/2010/main" val="3558450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4">
            <a:extLst>
              <a:ext uri="{FF2B5EF4-FFF2-40B4-BE49-F238E27FC236}">
                <a16:creationId xmlns:a16="http://schemas.microsoft.com/office/drawing/2014/main" id="{F5453040-EE3C-4E32-BBC7-9EB772F82910}"/>
              </a:ext>
            </a:extLst>
          </p:cNvPr>
          <p:cNvSpPr>
            <a:spLocks noGrp="1" noChangeArrowheads="1"/>
          </p:cNvSpPr>
          <p:nvPr>
            <p:ph type="sldNum"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1200" b="1">
                <a:solidFill>
                  <a:schemeClr val="tx1"/>
                </a:solidFill>
                <a:latin typeface="Arial" panose="020B0604020202020204" pitchFamily="34" charset="0"/>
              </a:defRPr>
            </a:lvl1pPr>
            <a:lvl2pPr marL="557213" indent="-214313" algn="ctr">
              <a:defRPr sz="1200" b="1">
                <a:solidFill>
                  <a:schemeClr val="tx1"/>
                </a:solidFill>
                <a:latin typeface="Arial" panose="020B0604020202020204" pitchFamily="34" charset="0"/>
              </a:defRPr>
            </a:lvl2pPr>
            <a:lvl3pPr marL="857250" indent="-171450" algn="ctr">
              <a:defRPr sz="1200" b="1">
                <a:solidFill>
                  <a:schemeClr val="tx1"/>
                </a:solidFill>
                <a:latin typeface="Arial" panose="020B0604020202020204" pitchFamily="34" charset="0"/>
              </a:defRPr>
            </a:lvl3pPr>
            <a:lvl4pPr marL="1200150" indent="-171450" algn="ctr">
              <a:defRPr sz="1200" b="1">
                <a:solidFill>
                  <a:schemeClr val="tx1"/>
                </a:solidFill>
                <a:latin typeface="Arial" panose="020B0604020202020204" pitchFamily="34" charset="0"/>
              </a:defRPr>
            </a:lvl4pPr>
            <a:lvl5pPr marL="1543050" indent="-171450" algn="ctr">
              <a:defRPr sz="1200" b="1">
                <a:solidFill>
                  <a:schemeClr val="tx1"/>
                </a:solidFill>
                <a:latin typeface="Arial" panose="020B0604020202020204" pitchFamily="34" charset="0"/>
              </a:defRPr>
            </a:lvl5pPr>
            <a:lvl6pPr marL="1885950" indent="-171450" algn="ctr" eaLnBrk="0" fontAlgn="base" hangingPunct="0">
              <a:spcBef>
                <a:spcPct val="0"/>
              </a:spcBef>
              <a:spcAft>
                <a:spcPct val="0"/>
              </a:spcAft>
              <a:defRPr sz="1200" b="1">
                <a:solidFill>
                  <a:schemeClr val="tx1"/>
                </a:solidFill>
                <a:latin typeface="Arial" panose="020B0604020202020204" pitchFamily="34" charset="0"/>
              </a:defRPr>
            </a:lvl6pPr>
            <a:lvl7pPr marL="2228850" indent="-171450" algn="ctr" eaLnBrk="0" fontAlgn="base" hangingPunct="0">
              <a:spcBef>
                <a:spcPct val="0"/>
              </a:spcBef>
              <a:spcAft>
                <a:spcPct val="0"/>
              </a:spcAft>
              <a:defRPr sz="1200" b="1">
                <a:solidFill>
                  <a:schemeClr val="tx1"/>
                </a:solidFill>
                <a:latin typeface="Arial" panose="020B0604020202020204" pitchFamily="34" charset="0"/>
              </a:defRPr>
            </a:lvl7pPr>
            <a:lvl8pPr marL="2571750" indent="-171450" algn="ctr" eaLnBrk="0" fontAlgn="base" hangingPunct="0">
              <a:spcBef>
                <a:spcPct val="0"/>
              </a:spcBef>
              <a:spcAft>
                <a:spcPct val="0"/>
              </a:spcAft>
              <a:defRPr sz="1200" b="1">
                <a:solidFill>
                  <a:schemeClr val="tx1"/>
                </a:solidFill>
                <a:latin typeface="Arial" panose="020B0604020202020204" pitchFamily="34" charset="0"/>
              </a:defRPr>
            </a:lvl8pPr>
            <a:lvl9pPr marL="2914650" indent="-171450" algn="ctr" eaLnBrk="0" fontAlgn="base" hangingPunct="0">
              <a:spcBef>
                <a:spcPct val="0"/>
              </a:spcBef>
              <a:spcAft>
                <a:spcPct val="0"/>
              </a:spcAft>
              <a:defRPr sz="1200" b="1">
                <a:solidFill>
                  <a:schemeClr val="tx1"/>
                </a:solidFill>
                <a:latin typeface="Arial" panose="020B0604020202020204" pitchFamily="34" charset="0"/>
              </a:defRPr>
            </a:lvl9pPr>
          </a:lstStyle>
          <a:p>
            <a:pPr algn="r"/>
            <a:fld id="{EE4D174E-2A6E-46E5-92F7-C51C850059A0}" type="slidenum">
              <a:rPr lang="es-ES" altLang="es-AR" sz="900" b="0"/>
              <a:pPr algn="r"/>
              <a:t>9</a:t>
            </a:fld>
            <a:endParaRPr lang="es-ES" altLang="es-AR" sz="900" b="0"/>
          </a:p>
        </p:txBody>
      </p:sp>
      <p:sp>
        <p:nvSpPr>
          <p:cNvPr id="2" name="Marcador de texto 1">
            <a:extLst>
              <a:ext uri="{FF2B5EF4-FFF2-40B4-BE49-F238E27FC236}">
                <a16:creationId xmlns:a16="http://schemas.microsoft.com/office/drawing/2014/main" id="{AB58E361-1D23-4889-9870-6EF5CC6E7BE1}"/>
              </a:ext>
            </a:extLst>
          </p:cNvPr>
          <p:cNvSpPr>
            <a:spLocks noGrp="1"/>
          </p:cNvSpPr>
          <p:nvPr>
            <p:ph type="body" sz="quarter" idx="56"/>
          </p:nvPr>
        </p:nvSpPr>
        <p:spPr/>
        <p:txBody>
          <a:bodyPr/>
          <a:lstStyle/>
          <a:p>
            <a:r>
              <a:rPr lang="es-AR" dirty="0"/>
              <a:t>ETBE</a:t>
            </a:r>
          </a:p>
        </p:txBody>
      </p:sp>
      <p:sp>
        <p:nvSpPr>
          <p:cNvPr id="17415" name="Rectangle 6">
            <a:extLst>
              <a:ext uri="{FF2B5EF4-FFF2-40B4-BE49-F238E27FC236}">
                <a16:creationId xmlns:a16="http://schemas.microsoft.com/office/drawing/2014/main" id="{B93C29DD-371F-401F-B1F1-384B5DC6EE76}"/>
              </a:ext>
            </a:extLst>
          </p:cNvPr>
          <p:cNvSpPr>
            <a:spLocks noChangeArrowheads="1"/>
          </p:cNvSpPr>
          <p:nvPr/>
        </p:nvSpPr>
        <p:spPr bwMode="auto">
          <a:xfrm>
            <a:off x="1143000" y="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1600" b="1">
                <a:solidFill>
                  <a:schemeClr val="tx1"/>
                </a:solidFill>
                <a:latin typeface="Arial" panose="020B0604020202020204" pitchFamily="34" charset="0"/>
              </a:defRPr>
            </a:lvl1pPr>
            <a:lvl2pPr marL="742950" indent="-285750" algn="ctr">
              <a:defRPr sz="1600" b="1">
                <a:solidFill>
                  <a:schemeClr val="tx1"/>
                </a:solidFill>
                <a:latin typeface="Arial" panose="020B0604020202020204" pitchFamily="34" charset="0"/>
              </a:defRPr>
            </a:lvl2pPr>
            <a:lvl3pPr marL="1143000" indent="-228600" algn="ctr">
              <a:defRPr sz="1600" b="1">
                <a:solidFill>
                  <a:schemeClr val="tx1"/>
                </a:solidFill>
                <a:latin typeface="Arial" panose="020B0604020202020204" pitchFamily="34" charset="0"/>
              </a:defRPr>
            </a:lvl3pPr>
            <a:lvl4pPr marL="1600200" indent="-228600" algn="ctr">
              <a:defRPr sz="1600" b="1">
                <a:solidFill>
                  <a:schemeClr val="tx1"/>
                </a:solidFill>
                <a:latin typeface="Arial" panose="020B0604020202020204" pitchFamily="34" charset="0"/>
              </a:defRPr>
            </a:lvl4pPr>
            <a:lvl5pPr marL="2057400" indent="-228600" algn="ctr">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s-AR" altLang="es-AR" sz="1200"/>
          </a:p>
        </p:txBody>
      </p:sp>
      <p:sp>
        <p:nvSpPr>
          <p:cNvPr id="17417" name="Rectangle 8">
            <a:extLst>
              <a:ext uri="{FF2B5EF4-FFF2-40B4-BE49-F238E27FC236}">
                <a16:creationId xmlns:a16="http://schemas.microsoft.com/office/drawing/2014/main" id="{D8CC88CC-6E78-436F-A3D8-A4FB4713380A}"/>
              </a:ext>
            </a:extLst>
          </p:cNvPr>
          <p:cNvSpPr>
            <a:spLocks noChangeArrowheads="1"/>
          </p:cNvSpPr>
          <p:nvPr/>
        </p:nvSpPr>
        <p:spPr bwMode="auto">
          <a:xfrm>
            <a:off x="1143000" y="1464469"/>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ctr">
              <a:defRPr sz="1600" b="1">
                <a:solidFill>
                  <a:schemeClr val="tx1"/>
                </a:solidFill>
                <a:latin typeface="Arial" panose="020B0604020202020204" pitchFamily="34" charset="0"/>
              </a:defRPr>
            </a:lvl1pPr>
            <a:lvl2pPr marL="742950" indent="-285750" algn="ctr">
              <a:defRPr sz="1600" b="1">
                <a:solidFill>
                  <a:schemeClr val="tx1"/>
                </a:solidFill>
                <a:latin typeface="Arial" panose="020B0604020202020204" pitchFamily="34" charset="0"/>
              </a:defRPr>
            </a:lvl2pPr>
            <a:lvl3pPr marL="1143000" indent="-228600" algn="ctr">
              <a:defRPr sz="1600" b="1">
                <a:solidFill>
                  <a:schemeClr val="tx1"/>
                </a:solidFill>
                <a:latin typeface="Arial" panose="020B0604020202020204" pitchFamily="34" charset="0"/>
              </a:defRPr>
            </a:lvl3pPr>
            <a:lvl4pPr marL="1600200" indent="-228600" algn="ctr">
              <a:defRPr sz="1600" b="1">
                <a:solidFill>
                  <a:schemeClr val="tx1"/>
                </a:solidFill>
                <a:latin typeface="Arial" panose="020B0604020202020204" pitchFamily="34" charset="0"/>
              </a:defRPr>
            </a:lvl4pPr>
            <a:lvl5pPr marL="2057400" indent="-228600" algn="ctr">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eaLnBrk="1" hangingPunct="1"/>
            <a:endParaRPr lang="es-AR" altLang="es-AR" sz="1200"/>
          </a:p>
        </p:txBody>
      </p:sp>
      <p:pic>
        <p:nvPicPr>
          <p:cNvPr id="6" name="Imagen 5">
            <a:extLst>
              <a:ext uri="{FF2B5EF4-FFF2-40B4-BE49-F238E27FC236}">
                <a16:creationId xmlns:a16="http://schemas.microsoft.com/office/drawing/2014/main" id="{44ADAD4E-1E38-4260-9C60-3A169BEABD2D}"/>
              </a:ext>
            </a:extLst>
          </p:cNvPr>
          <p:cNvPicPr>
            <a:picLocks noChangeAspect="1"/>
          </p:cNvPicPr>
          <p:nvPr/>
        </p:nvPicPr>
        <p:blipFill>
          <a:blip r:embed="rId3"/>
          <a:stretch>
            <a:fillRect/>
          </a:stretch>
        </p:blipFill>
        <p:spPr>
          <a:xfrm>
            <a:off x="184964" y="722677"/>
            <a:ext cx="3954988" cy="4352353"/>
          </a:xfrm>
          <a:prstGeom prst="rect">
            <a:avLst/>
          </a:prstGeom>
        </p:spPr>
      </p:pic>
      <p:pic>
        <p:nvPicPr>
          <p:cNvPr id="8" name="Imagen 7">
            <a:extLst>
              <a:ext uri="{FF2B5EF4-FFF2-40B4-BE49-F238E27FC236}">
                <a16:creationId xmlns:a16="http://schemas.microsoft.com/office/drawing/2014/main" id="{DB577FA4-1ABB-4427-AF33-25D4559A82B5}"/>
              </a:ext>
            </a:extLst>
          </p:cNvPr>
          <p:cNvPicPr>
            <a:picLocks noChangeAspect="1"/>
          </p:cNvPicPr>
          <p:nvPr/>
        </p:nvPicPr>
        <p:blipFill>
          <a:blip r:embed="rId4"/>
          <a:stretch>
            <a:fillRect/>
          </a:stretch>
        </p:blipFill>
        <p:spPr>
          <a:xfrm>
            <a:off x="4373459" y="843558"/>
            <a:ext cx="3921421" cy="2170180"/>
          </a:xfrm>
          <a:prstGeom prst="rect">
            <a:avLst/>
          </a:prstGeom>
        </p:spPr>
      </p:pic>
    </p:spTree>
    <p:extLst>
      <p:ext uri="{BB962C8B-B14F-4D97-AF65-F5344CB8AC3E}">
        <p14:creationId xmlns:p14="http://schemas.microsoft.com/office/powerpoint/2010/main" val="3599678513"/>
      </p:ext>
    </p:extLst>
  </p:cSld>
  <p:clrMapOvr>
    <a:masterClrMapping/>
  </p:clrMapOvr>
</p:sld>
</file>

<file path=ppt/theme/theme1.xml><?xml version="1.0" encoding="utf-8"?>
<a:theme xmlns:a="http://schemas.openxmlformats.org/drawingml/2006/main" name="Patrón general">
  <a:themeElements>
    <a:clrScheme name="YPF">
      <a:dk1>
        <a:srgbClr val="000000"/>
      </a:dk1>
      <a:lt1>
        <a:srgbClr val="FFFFFF"/>
      </a:lt1>
      <a:dk2>
        <a:srgbClr val="A6A6A6"/>
      </a:dk2>
      <a:lt2>
        <a:srgbClr val="E1E1E1"/>
      </a:lt2>
      <a:accent1>
        <a:srgbClr val="274FBD"/>
      </a:accent1>
      <a:accent2>
        <a:srgbClr val="03BFFE"/>
      </a:accent2>
      <a:accent3>
        <a:srgbClr val="7DFCA6"/>
      </a:accent3>
      <a:accent4>
        <a:srgbClr val="42E8C4"/>
      </a:accent4>
      <a:accent5>
        <a:srgbClr val="F67E00"/>
      </a:accent5>
      <a:accent6>
        <a:srgbClr val="FE5400"/>
      </a:accent6>
      <a:hlink>
        <a:srgbClr val="03BFFE"/>
      </a:hlink>
      <a:folHlink>
        <a:srgbClr val="274FB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03852848B1F7214BB16254ECD5B2BD9A" ma:contentTypeVersion="16" ma:contentTypeDescription="Crear nuevo documento." ma:contentTypeScope="" ma:versionID="a70aed480776da9a74738b79d45c05f7">
  <xsd:schema xmlns:xsd="http://www.w3.org/2001/XMLSchema" xmlns:xs="http://www.w3.org/2001/XMLSchema" xmlns:p="http://schemas.microsoft.com/office/2006/metadata/properties" xmlns:ns1="http://schemas.microsoft.com/sharepoint/v3" xmlns:ns3="2552a0fe-0201-43a2-a172-d2d9af851966" xmlns:ns4="f4b7f1b2-1516-40a5-a020-15147e230483" targetNamespace="http://schemas.microsoft.com/office/2006/metadata/properties" ma:root="true" ma:fieldsID="7a8cf2aef707b00378330d4275876688" ns1:_="" ns3:_="" ns4:_="">
    <xsd:import namespace="http://schemas.microsoft.com/sharepoint/v3"/>
    <xsd:import namespace="2552a0fe-0201-43a2-a172-d2d9af851966"/>
    <xsd:import namespace="f4b7f1b2-1516-40a5-a020-15147e23048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Propiedades de la Directiva de cumplimiento unificado" ma:hidden="true" ma:internalName="_ip_UnifiedCompliancePolicyProperties">
      <xsd:simpleType>
        <xsd:restriction base="dms:Note"/>
      </xsd:simpleType>
    </xsd:element>
    <xsd:element name="_ip_UnifiedCompliancePolicyUIAction" ma:index="20"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52a0fe-0201-43a2-a172-d2d9af8519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4b7f1b2-1516-40a5-a020-15147e230483"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BBB5FD-B571-48DC-988A-E8625AF5C989}">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2552a0fe-0201-43a2-a172-d2d9af851966"/>
    <ds:schemaRef ds:uri="http://schemas.microsoft.com/office/2006/documentManagement/types"/>
    <ds:schemaRef ds:uri="http://schemas.microsoft.com/office/2006/metadata/properties"/>
    <ds:schemaRef ds:uri="f4b7f1b2-1516-40a5-a020-15147e230483"/>
    <ds:schemaRef ds:uri="http://www.w3.org/XML/1998/namespace"/>
    <ds:schemaRef ds:uri="http://purl.org/dc/elements/1.1/"/>
  </ds:schemaRefs>
</ds:datastoreItem>
</file>

<file path=customXml/itemProps2.xml><?xml version="1.0" encoding="utf-8"?>
<ds:datastoreItem xmlns:ds="http://schemas.openxmlformats.org/officeDocument/2006/customXml" ds:itemID="{45E71346-7B36-4490-8E7B-EC219D639AA4}">
  <ds:schemaRefs>
    <ds:schemaRef ds:uri="http://schemas.microsoft.com/sharepoint/v3/contenttype/forms"/>
  </ds:schemaRefs>
</ds:datastoreItem>
</file>

<file path=customXml/itemProps3.xml><?xml version="1.0" encoding="utf-8"?>
<ds:datastoreItem xmlns:ds="http://schemas.openxmlformats.org/officeDocument/2006/customXml" ds:itemID="{5F2DD289-ABD5-45BD-8AE8-6036711336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552a0fe-0201-43a2-a172-d2d9af851966"/>
    <ds:schemaRef ds:uri="f4b7f1b2-1516-40a5-a020-15147e2304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Flow</Template>
  <TotalTime>3006885</TotalTime>
  <Words>4876</Words>
  <Application>Microsoft Office PowerPoint</Application>
  <PresentationFormat>Presentación en pantalla (16:9)</PresentationFormat>
  <Paragraphs>843</Paragraphs>
  <Slides>89</Slides>
  <Notes>31</Notes>
  <HiddenSlides>0</HiddenSlides>
  <MMClips>0</MMClips>
  <ScaleCrop>false</ScaleCrop>
  <HeadingPairs>
    <vt:vector size="10" baseType="variant">
      <vt:variant>
        <vt:lpstr>Fuentes usadas</vt:lpstr>
      </vt:variant>
      <vt:variant>
        <vt:i4>9</vt:i4>
      </vt:variant>
      <vt:variant>
        <vt:lpstr>Tema</vt:lpstr>
      </vt:variant>
      <vt:variant>
        <vt:i4>1</vt:i4>
      </vt:variant>
      <vt:variant>
        <vt:lpstr>Servidores OLE incrustados</vt:lpstr>
      </vt:variant>
      <vt:variant>
        <vt:i4>2</vt:i4>
      </vt:variant>
      <vt:variant>
        <vt:lpstr>Títulos de diapositiva</vt:lpstr>
      </vt:variant>
      <vt:variant>
        <vt:i4>89</vt:i4>
      </vt:variant>
      <vt:variant>
        <vt:lpstr>Presentaciones personalizadas</vt:lpstr>
      </vt:variant>
      <vt:variant>
        <vt:i4>1</vt:i4>
      </vt:variant>
    </vt:vector>
  </HeadingPairs>
  <TitlesOfParts>
    <vt:vector size="102" baseType="lpstr">
      <vt:lpstr>Arial</vt:lpstr>
      <vt:lpstr>Arial Black</vt:lpstr>
      <vt:lpstr>Calibri</vt:lpstr>
      <vt:lpstr>Courier New</vt:lpstr>
      <vt:lpstr>Lucida Grande</vt:lpstr>
      <vt:lpstr>Monotype Sorts</vt:lpstr>
      <vt:lpstr>Times New Roman</vt:lpstr>
      <vt:lpstr>Wingdings</vt:lpstr>
      <vt:lpstr>ヒラギノ角ゴ Pro W3</vt:lpstr>
      <vt:lpstr>Patrón general</vt:lpstr>
      <vt:lpstr>Equation</vt:lpstr>
      <vt:lpstr>Presentation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Analisis de Falla</vt:lpstr>
    </vt:vector>
  </TitlesOfParts>
  <Manager>YPF</Manager>
  <Company>YPF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YPF</dc:title>
  <dc:creator>elio.zuniga@ypf.com</dc:creator>
  <cp:lastModifiedBy>FORESTO, ROBERTO LELIO</cp:lastModifiedBy>
  <cp:revision>1373</cp:revision>
  <dcterms:created xsi:type="dcterms:W3CDTF">2016-04-25T13:24:35Z</dcterms:created>
  <dcterms:modified xsi:type="dcterms:W3CDTF">2024-11-07T17:36:33Z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0x01010003852848B1F7214BB16254ECD5B2BD9A</vt:lpwstr>
  </property>
  <property fmtid="{D5CDD505-2E9C-101B-9397-08002B2CF9AE}" pid="3" name="MSIP_Label_fb622c24-5861-4880-bcaa-37216e265fb3_Enabled">
    <vt:lpwstr>true</vt:lpwstr>
  </property>
  <property fmtid="{D5CDD505-2E9C-101B-9397-08002B2CF9AE}" pid="4" name="MSIP_Label_fb622c24-5861-4880-bcaa-37216e265fb3_SetDate">
    <vt:lpwstr>2022-08-24T17:44:13Z</vt:lpwstr>
  </property>
  <property fmtid="{D5CDD505-2E9C-101B-9397-08002B2CF9AE}" pid="5" name="MSIP_Label_fb622c24-5861-4880-bcaa-37216e265fb3_Method">
    <vt:lpwstr>Privileged</vt:lpwstr>
  </property>
  <property fmtid="{D5CDD505-2E9C-101B-9397-08002B2CF9AE}" pid="6" name="MSIP_Label_fb622c24-5861-4880-bcaa-37216e265fb3_Name">
    <vt:lpwstr>YPF - Publica</vt:lpwstr>
  </property>
  <property fmtid="{D5CDD505-2E9C-101B-9397-08002B2CF9AE}" pid="7" name="MSIP_Label_fb622c24-5861-4880-bcaa-37216e265fb3_SiteId">
    <vt:lpwstr>038018c3-616c-4b46-ad9b-aa9007f701b5</vt:lpwstr>
  </property>
  <property fmtid="{D5CDD505-2E9C-101B-9397-08002B2CF9AE}" pid="8" name="MSIP_Label_fb622c24-5861-4880-bcaa-37216e265fb3_ActionId">
    <vt:lpwstr>db3a75f3-3d14-4fbc-8772-969f4d3efea4</vt:lpwstr>
  </property>
  <property fmtid="{D5CDD505-2E9C-101B-9397-08002B2CF9AE}" pid="9" name="MSIP_Label_fb622c24-5861-4880-bcaa-37216e265fb3_ContentBits">
    <vt:lpwstr>3</vt:lpwstr>
  </property>
</Properties>
</file>