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99894" y="129667"/>
            <a:ext cx="355727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3088" y="201168"/>
            <a:ext cx="302260" cy="207645"/>
          </a:xfrm>
          <a:custGeom>
            <a:avLst/>
            <a:gdLst/>
            <a:ahLst/>
            <a:cxnLst/>
            <a:rect l="l" t="t" r="r" b="b"/>
            <a:pathLst>
              <a:path w="302259" h="207645">
                <a:moveTo>
                  <a:pt x="301752" y="0"/>
                </a:moveTo>
                <a:lnTo>
                  <a:pt x="199821" y="0"/>
                </a:lnTo>
                <a:lnTo>
                  <a:pt x="196367" y="7492"/>
                </a:lnTo>
                <a:lnTo>
                  <a:pt x="192341" y="15493"/>
                </a:lnTo>
                <a:lnTo>
                  <a:pt x="186004" y="26415"/>
                </a:lnTo>
                <a:lnTo>
                  <a:pt x="151447" y="78612"/>
                </a:lnTo>
                <a:lnTo>
                  <a:pt x="150304" y="78612"/>
                </a:lnTo>
                <a:lnTo>
                  <a:pt x="116319" y="26415"/>
                </a:lnTo>
                <a:lnTo>
                  <a:pt x="109410" y="15493"/>
                </a:lnTo>
                <a:lnTo>
                  <a:pt x="104813" y="7492"/>
                </a:lnTo>
                <a:lnTo>
                  <a:pt x="102501" y="0"/>
                </a:lnTo>
                <a:lnTo>
                  <a:pt x="0" y="0"/>
                </a:lnTo>
                <a:lnTo>
                  <a:pt x="2298" y="1142"/>
                </a:lnTo>
                <a:lnTo>
                  <a:pt x="7480" y="4572"/>
                </a:lnTo>
                <a:lnTo>
                  <a:pt x="16128" y="12064"/>
                </a:lnTo>
                <a:lnTo>
                  <a:pt x="20726" y="17272"/>
                </a:lnTo>
                <a:lnTo>
                  <a:pt x="26492" y="22986"/>
                </a:lnTo>
                <a:lnTo>
                  <a:pt x="106540" y="123443"/>
                </a:lnTo>
                <a:lnTo>
                  <a:pt x="106540" y="189483"/>
                </a:lnTo>
                <a:lnTo>
                  <a:pt x="105956" y="194055"/>
                </a:lnTo>
                <a:lnTo>
                  <a:pt x="103657" y="201548"/>
                </a:lnTo>
                <a:lnTo>
                  <a:pt x="101930" y="205485"/>
                </a:lnTo>
                <a:lnTo>
                  <a:pt x="100202" y="207263"/>
                </a:lnTo>
                <a:lnTo>
                  <a:pt x="200977" y="207263"/>
                </a:lnTo>
                <a:lnTo>
                  <a:pt x="200405" y="205485"/>
                </a:lnTo>
                <a:lnTo>
                  <a:pt x="198094" y="201548"/>
                </a:lnTo>
                <a:lnTo>
                  <a:pt x="195795" y="194055"/>
                </a:lnTo>
                <a:lnTo>
                  <a:pt x="194640" y="189483"/>
                </a:lnTo>
                <a:lnTo>
                  <a:pt x="194640" y="123443"/>
                </a:lnTo>
                <a:lnTo>
                  <a:pt x="276415" y="22351"/>
                </a:lnTo>
                <a:lnTo>
                  <a:pt x="281025" y="16128"/>
                </a:lnTo>
                <a:lnTo>
                  <a:pt x="286778" y="11429"/>
                </a:lnTo>
                <a:lnTo>
                  <a:pt x="294271" y="4572"/>
                </a:lnTo>
                <a:lnTo>
                  <a:pt x="299453" y="1142"/>
                </a:lnTo>
                <a:lnTo>
                  <a:pt x="301752" y="0"/>
                </a:lnTo>
                <a:close/>
              </a:path>
            </a:pathLst>
          </a:custGeom>
          <a:solidFill>
            <a:srgbClr val="006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9891" y="201168"/>
            <a:ext cx="248411" cy="2072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7927" y="201168"/>
            <a:ext cx="219456" cy="20726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65503" y="111252"/>
            <a:ext cx="1905" cy="360045"/>
          </a:xfrm>
          <a:custGeom>
            <a:avLst/>
            <a:gdLst/>
            <a:ahLst/>
            <a:cxnLst/>
            <a:rect l="l" t="t" r="r" b="b"/>
            <a:pathLst>
              <a:path w="1905" h="360045">
                <a:moveTo>
                  <a:pt x="1651" y="0"/>
                </a:moveTo>
                <a:lnTo>
                  <a:pt x="0" y="360045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9894" y="129667"/>
            <a:ext cx="355727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961515"/>
            <a:ext cx="8484235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5417" y="6433609"/>
            <a:ext cx="1694179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15592" y="6433609"/>
            <a:ext cx="41592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3279" y="6433609"/>
            <a:ext cx="1306829" cy="43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‹Nº›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7412B9-3C1F-7A11-E2B3-245065DD00A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812088" y="63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2E8C02-3A0F-94D3-585E-6C09CF0F482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812088" y="66421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34.xml"/><Relationship Id="rId7" Type="http://schemas.openxmlformats.org/officeDocument/2006/relationships/image" Target="../media/image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26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2.png"/><Relationship Id="rId21" Type="http://schemas.openxmlformats.org/officeDocument/2006/relationships/image" Target="../media/image48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slide" Target="slide10.xml"/><Relationship Id="rId25" Type="http://schemas.openxmlformats.org/officeDocument/2006/relationships/image" Target="../media/image52.png"/><Relationship Id="rId2" Type="http://schemas.openxmlformats.org/officeDocument/2006/relationships/slide" Target="slide9.xml"/><Relationship Id="rId16" Type="http://schemas.openxmlformats.org/officeDocument/2006/relationships/slide" Target="slide8.xml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9.png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image" Target="../media/image65.png"/><Relationship Id="rId5" Type="http://schemas.openxmlformats.org/officeDocument/2006/relationships/slide" Target="slide10.xml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0.xml"/><Relationship Id="rId10" Type="http://schemas.openxmlformats.org/officeDocument/2006/relationships/slide" Target="slide25.xml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74.png"/><Relationship Id="rId21" Type="http://schemas.openxmlformats.org/officeDocument/2006/relationships/image" Target="../media/image89.png"/><Relationship Id="rId7" Type="http://schemas.openxmlformats.org/officeDocument/2006/relationships/image" Target="../media/image77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3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7.xml"/><Relationship Id="rId5" Type="http://schemas.openxmlformats.org/officeDocument/2006/relationships/image" Target="../media/image76.png"/><Relationship Id="rId15" Type="http://schemas.openxmlformats.org/officeDocument/2006/relationships/image" Target="../media/image83.png"/><Relationship Id="rId10" Type="http://schemas.openxmlformats.org/officeDocument/2006/relationships/slide" Target="slide35.xml"/><Relationship Id="rId19" Type="http://schemas.openxmlformats.org/officeDocument/2006/relationships/image" Target="../media/image87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slide" Target="slide26.xml"/><Relationship Id="rId2" Type="http://schemas.openxmlformats.org/officeDocument/2006/relationships/image" Target="../media/image96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slide" Target="slide10.xml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20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19.png"/><Relationship Id="rId17" Type="http://schemas.openxmlformats.org/officeDocument/2006/relationships/image" Target="../media/image123.png"/><Relationship Id="rId2" Type="http://schemas.openxmlformats.org/officeDocument/2006/relationships/image" Target="../media/image110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5" Type="http://schemas.openxmlformats.org/officeDocument/2006/relationships/slide" Target="slide26.xml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037" y="912113"/>
            <a:ext cx="7772400" cy="1077595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009139" marR="565785" indent="-1440180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latin typeface="Arial"/>
                <a:cs typeface="Arial"/>
              </a:rPr>
              <a:t>Unidad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Temática: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PETROQUÍMICA </a:t>
            </a:r>
            <a:r>
              <a:rPr sz="3200" b="1" dirty="0">
                <a:latin typeface="Arial"/>
                <a:cs typeface="Arial"/>
              </a:rPr>
              <a:t>Complejo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LAB-</a:t>
            </a:r>
            <a:r>
              <a:rPr sz="3200" b="1" spc="-25" dirty="0">
                <a:latin typeface="Arial"/>
                <a:cs typeface="Arial"/>
              </a:rPr>
              <a:t>LAS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240" y="5815584"/>
            <a:ext cx="8351520" cy="34945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Docente</a:t>
            </a:r>
            <a:r>
              <a:rPr sz="2000" spc="-4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cargo:</a:t>
            </a:r>
            <a:r>
              <a:rPr sz="2000" spc="-3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F</a:t>
            </a:r>
            <a:r>
              <a:rPr lang="es-AR" sz="2000" dirty="0" err="1">
                <a:solidFill>
                  <a:srgbClr val="888888"/>
                </a:solidFill>
                <a:latin typeface="Arial"/>
                <a:cs typeface="Arial"/>
              </a:rPr>
              <a:t>oresto</a:t>
            </a:r>
            <a:r>
              <a:rPr sz="2000" dirty="0">
                <a:solidFill>
                  <a:srgbClr val="888888"/>
                </a:solidFill>
                <a:latin typeface="Arial"/>
                <a:cs typeface="Arial"/>
              </a:rPr>
              <a:t>,</a:t>
            </a:r>
            <a:r>
              <a:rPr sz="2000" spc="-55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lang="es-AR" sz="2000" spc="-10" dirty="0">
                <a:solidFill>
                  <a:srgbClr val="888888"/>
                </a:solidFill>
                <a:latin typeface="Arial"/>
                <a:cs typeface="Arial"/>
              </a:rPr>
              <a:t>Roberto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6372" y="2276855"/>
            <a:ext cx="2590800" cy="31211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93279" y="6718731"/>
            <a:ext cx="13068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53593" y="76200"/>
            <a:ext cx="2282190" cy="472440"/>
            <a:chOff x="6653593" y="76200"/>
            <a:chExt cx="2282190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4660" y="76200"/>
              <a:ext cx="2130552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58356" y="111251"/>
              <a:ext cx="1905" cy="360045"/>
            </a:xfrm>
            <a:custGeom>
              <a:avLst/>
              <a:gdLst/>
              <a:ahLst/>
              <a:cxnLst/>
              <a:rect l="l" t="t" r="r" b="b"/>
              <a:pathLst>
                <a:path w="1904" h="360045">
                  <a:moveTo>
                    <a:pt x="1524" y="0"/>
                  </a:moveTo>
                  <a:lnTo>
                    <a:pt x="0" y="360045"/>
                  </a:lnTo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365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Hidrobón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Reacciones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Químicas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9615" y="1276730"/>
            <a:ext cx="7684770" cy="5042535"/>
            <a:chOff x="729615" y="1276730"/>
            <a:chExt cx="7684770" cy="50425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52" y="1381510"/>
              <a:ext cx="7424380" cy="48579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4377" y="1281493"/>
              <a:ext cx="7675245" cy="5033010"/>
            </a:xfrm>
            <a:custGeom>
              <a:avLst/>
              <a:gdLst/>
              <a:ahLst/>
              <a:cxnLst/>
              <a:rect l="l" t="t" r="r" b="b"/>
              <a:pathLst>
                <a:path w="7675245" h="5033010">
                  <a:moveTo>
                    <a:pt x="0" y="5032629"/>
                  </a:moveTo>
                  <a:lnTo>
                    <a:pt x="7675245" y="5032629"/>
                  </a:lnTo>
                  <a:lnTo>
                    <a:pt x="7675245" y="0"/>
                  </a:lnTo>
                  <a:lnTo>
                    <a:pt x="0" y="0"/>
                  </a:lnTo>
                  <a:lnTo>
                    <a:pt x="0" y="50326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15249" y="3052572"/>
            <a:ext cx="1000125" cy="1371600"/>
            <a:chOff x="1615249" y="3052572"/>
            <a:chExt cx="1000125" cy="1371600"/>
          </a:xfrm>
        </p:grpSpPr>
        <p:sp>
          <p:nvSpPr>
            <p:cNvPr id="8" name="object 8"/>
            <p:cNvSpPr/>
            <p:nvPr/>
          </p:nvSpPr>
          <p:spPr>
            <a:xfrm>
              <a:off x="1949195" y="3052572"/>
              <a:ext cx="330835" cy="609600"/>
            </a:xfrm>
            <a:custGeom>
              <a:avLst/>
              <a:gdLst/>
              <a:ahLst/>
              <a:cxnLst/>
              <a:rect l="l" t="t" r="r" b="b"/>
              <a:pathLst>
                <a:path w="330835" h="609600">
                  <a:moveTo>
                    <a:pt x="330707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30707" y="609600"/>
                  </a:lnTo>
                  <a:lnTo>
                    <a:pt x="3307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0012" y="3585971"/>
              <a:ext cx="990600" cy="838200"/>
            </a:xfrm>
            <a:custGeom>
              <a:avLst/>
              <a:gdLst/>
              <a:ahLst/>
              <a:cxnLst/>
              <a:rect l="l" t="t" r="r" b="b"/>
              <a:pathLst>
                <a:path w="990600" h="838200">
                  <a:moveTo>
                    <a:pt x="990600" y="152400"/>
                  </a:moveTo>
                  <a:lnTo>
                    <a:pt x="646684" y="0"/>
                  </a:lnTo>
                  <a:lnTo>
                    <a:pt x="343916" y="0"/>
                  </a:lnTo>
                  <a:lnTo>
                    <a:pt x="0" y="152400"/>
                  </a:lnTo>
                  <a:lnTo>
                    <a:pt x="0" y="838200"/>
                  </a:lnTo>
                  <a:lnTo>
                    <a:pt x="990600" y="838200"/>
                  </a:lnTo>
                  <a:lnTo>
                    <a:pt x="990600" y="152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0011" y="3585972"/>
              <a:ext cx="990600" cy="152400"/>
            </a:xfrm>
            <a:custGeom>
              <a:avLst/>
              <a:gdLst/>
              <a:ahLst/>
              <a:cxnLst/>
              <a:rect l="l" t="t" r="r" b="b"/>
              <a:pathLst>
                <a:path w="990600" h="152400">
                  <a:moveTo>
                    <a:pt x="0" y="152400"/>
                  </a:moveTo>
                  <a:lnTo>
                    <a:pt x="343915" y="0"/>
                  </a:lnTo>
                  <a:lnTo>
                    <a:pt x="646683" y="0"/>
                  </a:lnTo>
                  <a:lnTo>
                    <a:pt x="990600" y="1524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18461" y="3743959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6601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49452" y="1751838"/>
            <a:ext cx="474345" cy="2456815"/>
            <a:chOff x="949452" y="1751838"/>
            <a:chExt cx="474345" cy="2456815"/>
          </a:xfrm>
        </p:grpSpPr>
        <p:sp>
          <p:nvSpPr>
            <p:cNvPr id="13" name="object 13"/>
            <p:cNvSpPr/>
            <p:nvPr/>
          </p:nvSpPr>
          <p:spPr>
            <a:xfrm>
              <a:off x="949452" y="3264408"/>
              <a:ext cx="474345" cy="280670"/>
            </a:xfrm>
            <a:custGeom>
              <a:avLst/>
              <a:gdLst/>
              <a:ahLst/>
              <a:cxnLst/>
              <a:rect l="l" t="t" r="r" b="b"/>
              <a:pathLst>
                <a:path w="474344" h="280670">
                  <a:moveTo>
                    <a:pt x="473963" y="0"/>
                  </a:moveTo>
                  <a:lnTo>
                    <a:pt x="0" y="0"/>
                  </a:lnTo>
                  <a:lnTo>
                    <a:pt x="118465" y="280415"/>
                  </a:lnTo>
                  <a:lnTo>
                    <a:pt x="355472" y="280415"/>
                  </a:lnTo>
                  <a:lnTo>
                    <a:pt x="47396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0808" y="1751837"/>
              <a:ext cx="114300" cy="2456815"/>
            </a:xfrm>
            <a:custGeom>
              <a:avLst/>
              <a:gdLst/>
              <a:ahLst/>
              <a:cxnLst/>
              <a:rect l="l" t="t" r="r" b="b"/>
              <a:pathLst>
                <a:path w="114300" h="2456815">
                  <a:moveTo>
                    <a:pt x="114300" y="2342388"/>
                  </a:moveTo>
                  <a:lnTo>
                    <a:pt x="76200" y="2367788"/>
                  </a:lnTo>
                  <a:lnTo>
                    <a:pt x="76200" y="1810512"/>
                  </a:lnTo>
                  <a:lnTo>
                    <a:pt x="38100" y="1810512"/>
                  </a:lnTo>
                  <a:lnTo>
                    <a:pt x="38100" y="2367788"/>
                  </a:lnTo>
                  <a:lnTo>
                    <a:pt x="0" y="2342388"/>
                  </a:lnTo>
                  <a:lnTo>
                    <a:pt x="57150" y="2456688"/>
                  </a:lnTo>
                  <a:lnTo>
                    <a:pt x="95250" y="2380488"/>
                  </a:lnTo>
                  <a:lnTo>
                    <a:pt x="114300" y="2342388"/>
                  </a:lnTo>
                  <a:close/>
                </a:path>
                <a:path w="114300" h="2456815">
                  <a:moveTo>
                    <a:pt x="114300" y="1385316"/>
                  </a:moveTo>
                  <a:lnTo>
                    <a:pt x="76200" y="1410716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1410716"/>
                  </a:lnTo>
                  <a:lnTo>
                    <a:pt x="0" y="1385316"/>
                  </a:lnTo>
                  <a:lnTo>
                    <a:pt x="57150" y="1499616"/>
                  </a:lnTo>
                  <a:lnTo>
                    <a:pt x="95250" y="1423416"/>
                  </a:lnTo>
                  <a:lnTo>
                    <a:pt x="114300" y="1385316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3780" y="3026410"/>
            <a:ext cx="445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JC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6601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923" y="1369822"/>
            <a:ext cx="7785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HIDRÓGENO 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MAKE-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UP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7780" y="1722501"/>
            <a:ext cx="684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920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Nm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3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7616" y="2461260"/>
            <a:ext cx="2953385" cy="1764664"/>
          </a:xfrm>
          <a:custGeom>
            <a:avLst/>
            <a:gdLst/>
            <a:ahLst/>
            <a:cxnLst/>
            <a:rect l="l" t="t" r="r" b="b"/>
            <a:pathLst>
              <a:path w="2953385" h="1764664">
                <a:moveTo>
                  <a:pt x="19062" y="1725040"/>
                </a:moveTo>
                <a:lnTo>
                  <a:pt x="11605" y="1726564"/>
                </a:lnTo>
                <a:lnTo>
                  <a:pt x="5592" y="1730613"/>
                </a:lnTo>
                <a:lnTo>
                  <a:pt x="1505" y="1736667"/>
                </a:lnTo>
                <a:lnTo>
                  <a:pt x="0" y="1744090"/>
                </a:lnTo>
                <a:lnTo>
                  <a:pt x="1488" y="1751514"/>
                </a:lnTo>
                <a:lnTo>
                  <a:pt x="5565" y="1757568"/>
                </a:lnTo>
                <a:lnTo>
                  <a:pt x="11619" y="1761646"/>
                </a:lnTo>
                <a:lnTo>
                  <a:pt x="19037" y="1763140"/>
                </a:lnTo>
                <a:lnTo>
                  <a:pt x="1762887" y="1764664"/>
                </a:lnTo>
                <a:lnTo>
                  <a:pt x="1765040" y="1764283"/>
                </a:lnTo>
                <a:lnTo>
                  <a:pt x="1758696" y="1764283"/>
                </a:lnTo>
                <a:lnTo>
                  <a:pt x="1593336" y="1726564"/>
                </a:lnTo>
                <a:lnTo>
                  <a:pt x="1763013" y="1726564"/>
                </a:lnTo>
                <a:lnTo>
                  <a:pt x="19062" y="1725040"/>
                </a:lnTo>
                <a:close/>
              </a:path>
              <a:path w="2953385" h="1764664">
                <a:moveTo>
                  <a:pt x="2154301" y="1555485"/>
                </a:moveTo>
                <a:lnTo>
                  <a:pt x="1064260" y="1569592"/>
                </a:lnTo>
                <a:lnTo>
                  <a:pt x="1056259" y="1576958"/>
                </a:lnTo>
                <a:lnTo>
                  <a:pt x="1055242" y="1586610"/>
                </a:lnTo>
                <a:lnTo>
                  <a:pt x="1055654" y="1591776"/>
                </a:lnTo>
                <a:lnTo>
                  <a:pt x="1055778" y="1593341"/>
                </a:lnTo>
                <a:lnTo>
                  <a:pt x="1758696" y="1764283"/>
                </a:lnTo>
                <a:lnTo>
                  <a:pt x="1762955" y="1727072"/>
                </a:lnTo>
                <a:lnTo>
                  <a:pt x="1763014" y="1726564"/>
                </a:lnTo>
                <a:lnTo>
                  <a:pt x="1764977" y="1726564"/>
                </a:lnTo>
                <a:lnTo>
                  <a:pt x="1243287" y="1607565"/>
                </a:lnTo>
                <a:lnTo>
                  <a:pt x="1074420" y="1607565"/>
                </a:lnTo>
                <a:lnTo>
                  <a:pt x="1078484" y="1569973"/>
                </a:lnTo>
                <a:lnTo>
                  <a:pt x="2154301" y="1569973"/>
                </a:lnTo>
                <a:lnTo>
                  <a:pt x="2154301" y="1555485"/>
                </a:lnTo>
                <a:close/>
              </a:path>
              <a:path w="2953385" h="1764664">
                <a:moveTo>
                  <a:pt x="1764977" y="1726564"/>
                </a:moveTo>
                <a:lnTo>
                  <a:pt x="1763014" y="1726564"/>
                </a:lnTo>
                <a:lnTo>
                  <a:pt x="1758826" y="1763140"/>
                </a:lnTo>
                <a:lnTo>
                  <a:pt x="1758793" y="1763436"/>
                </a:lnTo>
                <a:lnTo>
                  <a:pt x="1758696" y="1764283"/>
                </a:lnTo>
                <a:lnTo>
                  <a:pt x="1765040" y="1764283"/>
                </a:lnTo>
                <a:lnTo>
                  <a:pt x="1769828" y="1763436"/>
                </a:lnTo>
                <a:lnTo>
                  <a:pt x="1775650" y="1759886"/>
                </a:lnTo>
                <a:lnTo>
                  <a:pt x="1779853" y="1754503"/>
                </a:lnTo>
                <a:lnTo>
                  <a:pt x="1781937" y="1747773"/>
                </a:lnTo>
                <a:lnTo>
                  <a:pt x="1781385" y="1740771"/>
                </a:lnTo>
                <a:lnTo>
                  <a:pt x="1778476" y="1734613"/>
                </a:lnTo>
                <a:lnTo>
                  <a:pt x="1773614" y="1729861"/>
                </a:lnTo>
                <a:lnTo>
                  <a:pt x="1767204" y="1727072"/>
                </a:lnTo>
                <a:lnTo>
                  <a:pt x="1764977" y="1726564"/>
                </a:lnTo>
                <a:close/>
              </a:path>
              <a:path w="2953385" h="1764664">
                <a:moveTo>
                  <a:pt x="1078484" y="1569973"/>
                </a:moveTo>
                <a:lnTo>
                  <a:pt x="1074461" y="1607184"/>
                </a:lnTo>
                <a:lnTo>
                  <a:pt x="1074420" y="1607565"/>
                </a:lnTo>
                <a:lnTo>
                  <a:pt x="1234220" y="1605497"/>
                </a:lnTo>
                <a:lnTo>
                  <a:pt x="1078484" y="1569973"/>
                </a:lnTo>
                <a:close/>
              </a:path>
              <a:path w="2953385" h="1764664">
                <a:moveTo>
                  <a:pt x="1234220" y="1605497"/>
                </a:moveTo>
                <a:lnTo>
                  <a:pt x="1074420" y="1607565"/>
                </a:lnTo>
                <a:lnTo>
                  <a:pt x="1243287" y="1607565"/>
                </a:lnTo>
                <a:lnTo>
                  <a:pt x="1234220" y="1605497"/>
                </a:lnTo>
                <a:close/>
              </a:path>
              <a:path w="2953385" h="1764664">
                <a:moveTo>
                  <a:pt x="2154301" y="1569973"/>
                </a:moveTo>
                <a:lnTo>
                  <a:pt x="1078484" y="1569973"/>
                </a:lnTo>
                <a:lnTo>
                  <a:pt x="1234220" y="1605497"/>
                </a:lnTo>
                <a:lnTo>
                  <a:pt x="2173478" y="1593341"/>
                </a:lnTo>
                <a:lnTo>
                  <a:pt x="2192401" y="1574291"/>
                </a:lnTo>
                <a:lnTo>
                  <a:pt x="2154301" y="1574291"/>
                </a:lnTo>
                <a:lnTo>
                  <a:pt x="2154301" y="1569973"/>
                </a:lnTo>
                <a:close/>
              </a:path>
              <a:path w="2953385" h="1764664">
                <a:moveTo>
                  <a:pt x="2173097" y="1555241"/>
                </a:moveTo>
                <a:lnTo>
                  <a:pt x="2154301" y="1555485"/>
                </a:lnTo>
                <a:lnTo>
                  <a:pt x="2154301" y="1574291"/>
                </a:lnTo>
                <a:lnTo>
                  <a:pt x="2173097" y="1555241"/>
                </a:lnTo>
                <a:close/>
              </a:path>
              <a:path w="2953385" h="1764664">
                <a:moveTo>
                  <a:pt x="2192401" y="1555241"/>
                </a:moveTo>
                <a:lnTo>
                  <a:pt x="2173097" y="1555241"/>
                </a:lnTo>
                <a:lnTo>
                  <a:pt x="2154301" y="1574291"/>
                </a:lnTo>
                <a:lnTo>
                  <a:pt x="2192401" y="1574291"/>
                </a:lnTo>
                <a:lnTo>
                  <a:pt x="2192401" y="1555241"/>
                </a:lnTo>
                <a:close/>
              </a:path>
              <a:path w="2953385" h="1764664">
                <a:moveTo>
                  <a:pt x="2896235" y="0"/>
                </a:moveTo>
                <a:lnTo>
                  <a:pt x="2173351" y="0"/>
                </a:lnTo>
                <a:lnTo>
                  <a:pt x="2165927" y="1494"/>
                </a:lnTo>
                <a:lnTo>
                  <a:pt x="2159873" y="5572"/>
                </a:lnTo>
                <a:lnTo>
                  <a:pt x="2155795" y="11626"/>
                </a:lnTo>
                <a:lnTo>
                  <a:pt x="2154301" y="19050"/>
                </a:lnTo>
                <a:lnTo>
                  <a:pt x="2154301" y="1555485"/>
                </a:lnTo>
                <a:lnTo>
                  <a:pt x="2173097" y="1555241"/>
                </a:lnTo>
                <a:lnTo>
                  <a:pt x="2192401" y="1555241"/>
                </a:lnTo>
                <a:lnTo>
                  <a:pt x="2192401" y="38100"/>
                </a:lnTo>
                <a:lnTo>
                  <a:pt x="2173351" y="38100"/>
                </a:lnTo>
                <a:lnTo>
                  <a:pt x="2192401" y="19050"/>
                </a:lnTo>
                <a:lnTo>
                  <a:pt x="2915285" y="19050"/>
                </a:lnTo>
                <a:lnTo>
                  <a:pt x="2913790" y="11626"/>
                </a:lnTo>
                <a:lnTo>
                  <a:pt x="2909712" y="5572"/>
                </a:lnTo>
                <a:lnTo>
                  <a:pt x="2903658" y="1494"/>
                </a:lnTo>
                <a:lnTo>
                  <a:pt x="2896235" y="0"/>
                </a:lnTo>
                <a:close/>
              </a:path>
              <a:path w="2953385" h="1764664">
                <a:moveTo>
                  <a:pt x="2839085" y="352298"/>
                </a:moveTo>
                <a:lnTo>
                  <a:pt x="2896235" y="466598"/>
                </a:lnTo>
                <a:lnTo>
                  <a:pt x="2924810" y="409448"/>
                </a:lnTo>
                <a:lnTo>
                  <a:pt x="2896235" y="409448"/>
                </a:lnTo>
                <a:lnTo>
                  <a:pt x="2888811" y="407953"/>
                </a:lnTo>
                <a:lnTo>
                  <a:pt x="2882757" y="403875"/>
                </a:lnTo>
                <a:lnTo>
                  <a:pt x="2878679" y="397821"/>
                </a:lnTo>
                <a:lnTo>
                  <a:pt x="2877185" y="390398"/>
                </a:lnTo>
                <a:lnTo>
                  <a:pt x="2877185" y="377698"/>
                </a:lnTo>
                <a:lnTo>
                  <a:pt x="2839085" y="352298"/>
                </a:lnTo>
                <a:close/>
              </a:path>
              <a:path w="2953385" h="1764664">
                <a:moveTo>
                  <a:pt x="2915285" y="377698"/>
                </a:moveTo>
                <a:lnTo>
                  <a:pt x="2896235" y="390398"/>
                </a:lnTo>
                <a:lnTo>
                  <a:pt x="2877185" y="390398"/>
                </a:lnTo>
                <a:lnTo>
                  <a:pt x="2878679" y="397821"/>
                </a:lnTo>
                <a:lnTo>
                  <a:pt x="2882757" y="403875"/>
                </a:lnTo>
                <a:lnTo>
                  <a:pt x="2888811" y="407953"/>
                </a:lnTo>
                <a:lnTo>
                  <a:pt x="2896235" y="409448"/>
                </a:lnTo>
                <a:lnTo>
                  <a:pt x="2903658" y="407953"/>
                </a:lnTo>
                <a:lnTo>
                  <a:pt x="2909712" y="403875"/>
                </a:lnTo>
                <a:lnTo>
                  <a:pt x="2913790" y="397821"/>
                </a:lnTo>
                <a:lnTo>
                  <a:pt x="2915285" y="390398"/>
                </a:lnTo>
                <a:lnTo>
                  <a:pt x="2896235" y="390398"/>
                </a:lnTo>
                <a:lnTo>
                  <a:pt x="2877185" y="377698"/>
                </a:lnTo>
                <a:lnTo>
                  <a:pt x="2915285" y="377698"/>
                </a:lnTo>
                <a:close/>
              </a:path>
              <a:path w="2953385" h="1764664">
                <a:moveTo>
                  <a:pt x="2953385" y="352298"/>
                </a:moveTo>
                <a:lnTo>
                  <a:pt x="2915285" y="377698"/>
                </a:lnTo>
                <a:lnTo>
                  <a:pt x="2915285" y="390398"/>
                </a:lnTo>
                <a:lnTo>
                  <a:pt x="2913790" y="397821"/>
                </a:lnTo>
                <a:lnTo>
                  <a:pt x="2909712" y="403875"/>
                </a:lnTo>
                <a:lnTo>
                  <a:pt x="2903658" y="407953"/>
                </a:lnTo>
                <a:lnTo>
                  <a:pt x="2896235" y="409448"/>
                </a:lnTo>
                <a:lnTo>
                  <a:pt x="2924810" y="409448"/>
                </a:lnTo>
                <a:lnTo>
                  <a:pt x="2953385" y="352298"/>
                </a:lnTo>
                <a:close/>
              </a:path>
              <a:path w="2953385" h="1764664">
                <a:moveTo>
                  <a:pt x="2877185" y="19050"/>
                </a:moveTo>
                <a:lnTo>
                  <a:pt x="2877185" y="377698"/>
                </a:lnTo>
                <a:lnTo>
                  <a:pt x="2896235" y="390398"/>
                </a:lnTo>
                <a:lnTo>
                  <a:pt x="2915285" y="377698"/>
                </a:lnTo>
                <a:lnTo>
                  <a:pt x="2915285" y="38100"/>
                </a:lnTo>
                <a:lnTo>
                  <a:pt x="2896235" y="38100"/>
                </a:lnTo>
                <a:lnTo>
                  <a:pt x="2877185" y="19050"/>
                </a:lnTo>
                <a:close/>
              </a:path>
              <a:path w="2953385" h="1764664">
                <a:moveTo>
                  <a:pt x="2192401" y="19050"/>
                </a:moveTo>
                <a:lnTo>
                  <a:pt x="2173351" y="38100"/>
                </a:lnTo>
                <a:lnTo>
                  <a:pt x="2192401" y="38100"/>
                </a:lnTo>
                <a:lnTo>
                  <a:pt x="2192401" y="19050"/>
                </a:lnTo>
                <a:close/>
              </a:path>
              <a:path w="2953385" h="1764664">
                <a:moveTo>
                  <a:pt x="2877185" y="19050"/>
                </a:moveTo>
                <a:lnTo>
                  <a:pt x="2192401" y="19050"/>
                </a:lnTo>
                <a:lnTo>
                  <a:pt x="2192401" y="38100"/>
                </a:lnTo>
                <a:lnTo>
                  <a:pt x="2877185" y="38100"/>
                </a:lnTo>
                <a:lnTo>
                  <a:pt x="2877185" y="19050"/>
                </a:lnTo>
                <a:close/>
              </a:path>
              <a:path w="2953385" h="1764664">
                <a:moveTo>
                  <a:pt x="2915285" y="19050"/>
                </a:moveTo>
                <a:lnTo>
                  <a:pt x="2877185" y="19050"/>
                </a:lnTo>
                <a:lnTo>
                  <a:pt x="2896235" y="38100"/>
                </a:lnTo>
                <a:lnTo>
                  <a:pt x="2915285" y="38100"/>
                </a:lnTo>
                <a:lnTo>
                  <a:pt x="2915285" y="1905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8876" y="4250816"/>
            <a:ext cx="12471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3" action="ppaction://hlinksldjump"/>
              </a:rPr>
              <a:t>CARGA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3" action="ppaction://hlinksldjump"/>
              </a:rPr>
              <a:t> de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3" action="ppaction://hlinksldjump"/>
              </a:rPr>
              <a:t>FRACCIONAMIENTO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8750" y="3962780"/>
            <a:ext cx="384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280°C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87958" y="2192273"/>
            <a:ext cx="3534410" cy="0"/>
          </a:xfrm>
          <a:custGeom>
            <a:avLst/>
            <a:gdLst/>
            <a:ahLst/>
            <a:cxnLst/>
            <a:rect l="l" t="t" r="r" b="b"/>
            <a:pathLst>
              <a:path w="3534410">
                <a:moveTo>
                  <a:pt x="353415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290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18865" y="1960880"/>
            <a:ext cx="8604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13.000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Nm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3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/h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6633" y="1802129"/>
            <a:ext cx="6940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HIDÓGENO RECICLO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04897" y="5045202"/>
            <a:ext cx="734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REACTOR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15065" y="1924621"/>
            <a:ext cx="889000" cy="1725295"/>
            <a:chOff x="4715065" y="1924621"/>
            <a:chExt cx="889000" cy="1725295"/>
          </a:xfrm>
        </p:grpSpPr>
        <p:sp>
          <p:nvSpPr>
            <p:cNvPr id="26" name="object 26"/>
            <p:cNvSpPr/>
            <p:nvPr/>
          </p:nvSpPr>
          <p:spPr>
            <a:xfrm>
              <a:off x="4719828" y="1929383"/>
              <a:ext cx="381000" cy="474345"/>
            </a:xfrm>
            <a:custGeom>
              <a:avLst/>
              <a:gdLst/>
              <a:ahLst/>
              <a:cxnLst/>
              <a:rect l="l" t="t" r="r" b="b"/>
              <a:pathLst>
                <a:path w="381000" h="474344">
                  <a:moveTo>
                    <a:pt x="381000" y="0"/>
                  </a:moveTo>
                  <a:lnTo>
                    <a:pt x="0" y="118490"/>
                  </a:lnTo>
                  <a:lnTo>
                    <a:pt x="0" y="355473"/>
                  </a:lnTo>
                  <a:lnTo>
                    <a:pt x="381000" y="473963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19828" y="1929383"/>
              <a:ext cx="381000" cy="474345"/>
            </a:xfrm>
            <a:custGeom>
              <a:avLst/>
              <a:gdLst/>
              <a:ahLst/>
              <a:cxnLst/>
              <a:rect l="l" t="t" r="r" b="b"/>
              <a:pathLst>
                <a:path w="381000" h="474344">
                  <a:moveTo>
                    <a:pt x="381000" y="0"/>
                  </a:moveTo>
                  <a:lnTo>
                    <a:pt x="0" y="118490"/>
                  </a:lnTo>
                  <a:lnTo>
                    <a:pt x="0" y="355473"/>
                  </a:lnTo>
                  <a:lnTo>
                    <a:pt x="381000" y="473963"/>
                  </a:lnTo>
                  <a:lnTo>
                    <a:pt x="38100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77206" y="2112263"/>
              <a:ext cx="526415" cy="1537970"/>
            </a:xfrm>
            <a:custGeom>
              <a:avLst/>
              <a:gdLst/>
              <a:ahLst/>
              <a:cxnLst/>
              <a:rect l="l" t="t" r="r" b="b"/>
              <a:pathLst>
                <a:path w="526414" h="1537970">
                  <a:moveTo>
                    <a:pt x="488315" y="57150"/>
                  </a:moveTo>
                  <a:lnTo>
                    <a:pt x="488315" y="1518539"/>
                  </a:lnTo>
                  <a:lnTo>
                    <a:pt x="489827" y="1525962"/>
                  </a:lnTo>
                  <a:lnTo>
                    <a:pt x="493934" y="1532016"/>
                  </a:lnTo>
                  <a:lnTo>
                    <a:pt x="499995" y="1536094"/>
                  </a:lnTo>
                  <a:lnTo>
                    <a:pt x="507365" y="1537589"/>
                  </a:lnTo>
                  <a:lnTo>
                    <a:pt x="514788" y="1536094"/>
                  </a:lnTo>
                  <a:lnTo>
                    <a:pt x="520842" y="1532016"/>
                  </a:lnTo>
                  <a:lnTo>
                    <a:pt x="524920" y="1525962"/>
                  </a:lnTo>
                  <a:lnTo>
                    <a:pt x="526415" y="1518539"/>
                  </a:lnTo>
                  <a:lnTo>
                    <a:pt x="526415" y="76200"/>
                  </a:lnTo>
                  <a:lnTo>
                    <a:pt x="507365" y="76200"/>
                  </a:lnTo>
                  <a:lnTo>
                    <a:pt x="488315" y="57150"/>
                  </a:lnTo>
                  <a:close/>
                </a:path>
                <a:path w="526414" h="153797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88900" y="76200"/>
                  </a:lnTo>
                  <a:lnTo>
                    <a:pt x="76200" y="76200"/>
                  </a:lnTo>
                  <a:lnTo>
                    <a:pt x="68776" y="74705"/>
                  </a:lnTo>
                  <a:lnTo>
                    <a:pt x="62722" y="70627"/>
                  </a:lnTo>
                  <a:lnTo>
                    <a:pt x="58644" y="64573"/>
                  </a:lnTo>
                  <a:lnTo>
                    <a:pt x="57150" y="57150"/>
                  </a:lnTo>
                  <a:lnTo>
                    <a:pt x="58644" y="49726"/>
                  </a:lnTo>
                  <a:lnTo>
                    <a:pt x="62722" y="43672"/>
                  </a:lnTo>
                  <a:lnTo>
                    <a:pt x="68776" y="39594"/>
                  </a:lnTo>
                  <a:lnTo>
                    <a:pt x="76200" y="38100"/>
                  </a:lnTo>
                  <a:lnTo>
                    <a:pt x="88900" y="38100"/>
                  </a:lnTo>
                  <a:lnTo>
                    <a:pt x="114300" y="0"/>
                  </a:lnTo>
                  <a:close/>
                </a:path>
                <a:path w="526414" h="1537970">
                  <a:moveTo>
                    <a:pt x="88900" y="38100"/>
                  </a:moveTo>
                  <a:lnTo>
                    <a:pt x="76200" y="38100"/>
                  </a:lnTo>
                  <a:lnTo>
                    <a:pt x="68776" y="39594"/>
                  </a:lnTo>
                  <a:lnTo>
                    <a:pt x="62722" y="43672"/>
                  </a:lnTo>
                  <a:lnTo>
                    <a:pt x="58644" y="49726"/>
                  </a:lnTo>
                  <a:lnTo>
                    <a:pt x="57150" y="57150"/>
                  </a:lnTo>
                  <a:lnTo>
                    <a:pt x="58644" y="64573"/>
                  </a:lnTo>
                  <a:lnTo>
                    <a:pt x="62722" y="70627"/>
                  </a:lnTo>
                  <a:lnTo>
                    <a:pt x="68776" y="74705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76200" y="57150"/>
                  </a:lnTo>
                  <a:lnTo>
                    <a:pt x="88900" y="38100"/>
                  </a:lnTo>
                  <a:close/>
                </a:path>
                <a:path w="526414" h="1537970">
                  <a:moveTo>
                    <a:pt x="507365" y="38100"/>
                  </a:moveTo>
                  <a:lnTo>
                    <a:pt x="88900" y="38100"/>
                  </a:lnTo>
                  <a:lnTo>
                    <a:pt x="76200" y="57150"/>
                  </a:lnTo>
                  <a:lnTo>
                    <a:pt x="88900" y="76200"/>
                  </a:lnTo>
                  <a:lnTo>
                    <a:pt x="488315" y="76200"/>
                  </a:lnTo>
                  <a:lnTo>
                    <a:pt x="488315" y="57150"/>
                  </a:lnTo>
                  <a:lnTo>
                    <a:pt x="526415" y="57150"/>
                  </a:lnTo>
                  <a:lnTo>
                    <a:pt x="524920" y="49726"/>
                  </a:lnTo>
                  <a:lnTo>
                    <a:pt x="520842" y="43672"/>
                  </a:lnTo>
                  <a:lnTo>
                    <a:pt x="514788" y="39594"/>
                  </a:lnTo>
                  <a:lnTo>
                    <a:pt x="507365" y="38100"/>
                  </a:lnTo>
                  <a:close/>
                </a:path>
                <a:path w="526414" h="1537970">
                  <a:moveTo>
                    <a:pt x="526415" y="57150"/>
                  </a:moveTo>
                  <a:lnTo>
                    <a:pt x="488315" y="57150"/>
                  </a:lnTo>
                  <a:lnTo>
                    <a:pt x="507365" y="76200"/>
                  </a:lnTo>
                  <a:lnTo>
                    <a:pt x="526415" y="76200"/>
                  </a:lnTo>
                  <a:lnTo>
                    <a:pt x="526415" y="571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23638" y="2450337"/>
            <a:ext cx="4457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JC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6601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70313" y="2895409"/>
            <a:ext cx="2790825" cy="2656840"/>
            <a:chOff x="3270313" y="2895409"/>
            <a:chExt cx="2790825" cy="2656840"/>
          </a:xfrm>
        </p:grpSpPr>
        <p:sp>
          <p:nvSpPr>
            <p:cNvPr id="31" name="object 31"/>
            <p:cNvSpPr/>
            <p:nvPr/>
          </p:nvSpPr>
          <p:spPr>
            <a:xfrm>
              <a:off x="4572000" y="3631691"/>
              <a:ext cx="378460" cy="516890"/>
            </a:xfrm>
            <a:custGeom>
              <a:avLst/>
              <a:gdLst/>
              <a:ahLst/>
              <a:cxnLst/>
              <a:rect l="l" t="t" r="r" b="b"/>
              <a:pathLst>
                <a:path w="378460" h="516889">
                  <a:moveTo>
                    <a:pt x="188975" y="0"/>
                  </a:moveTo>
                  <a:lnTo>
                    <a:pt x="150883" y="5249"/>
                  </a:lnTo>
                  <a:lnTo>
                    <a:pt x="115407" y="20306"/>
                  </a:lnTo>
                  <a:lnTo>
                    <a:pt x="83306" y="44128"/>
                  </a:lnTo>
                  <a:lnTo>
                    <a:pt x="55340" y="75676"/>
                  </a:lnTo>
                  <a:lnTo>
                    <a:pt x="32267" y="113909"/>
                  </a:lnTo>
                  <a:lnTo>
                    <a:pt x="14847" y="157787"/>
                  </a:lnTo>
                  <a:lnTo>
                    <a:pt x="3838" y="206270"/>
                  </a:lnTo>
                  <a:lnTo>
                    <a:pt x="0" y="258317"/>
                  </a:lnTo>
                  <a:lnTo>
                    <a:pt x="3838" y="310365"/>
                  </a:lnTo>
                  <a:lnTo>
                    <a:pt x="14847" y="358848"/>
                  </a:lnTo>
                  <a:lnTo>
                    <a:pt x="32267" y="402726"/>
                  </a:lnTo>
                  <a:lnTo>
                    <a:pt x="55340" y="440959"/>
                  </a:lnTo>
                  <a:lnTo>
                    <a:pt x="83306" y="472507"/>
                  </a:lnTo>
                  <a:lnTo>
                    <a:pt x="115407" y="496329"/>
                  </a:lnTo>
                  <a:lnTo>
                    <a:pt x="150883" y="511386"/>
                  </a:lnTo>
                  <a:lnTo>
                    <a:pt x="188975" y="516635"/>
                  </a:lnTo>
                  <a:lnTo>
                    <a:pt x="227068" y="511386"/>
                  </a:lnTo>
                  <a:lnTo>
                    <a:pt x="262544" y="496329"/>
                  </a:lnTo>
                  <a:lnTo>
                    <a:pt x="294645" y="472507"/>
                  </a:lnTo>
                  <a:lnTo>
                    <a:pt x="322611" y="440959"/>
                  </a:lnTo>
                  <a:lnTo>
                    <a:pt x="345684" y="402726"/>
                  </a:lnTo>
                  <a:lnTo>
                    <a:pt x="363104" y="358848"/>
                  </a:lnTo>
                  <a:lnTo>
                    <a:pt x="374113" y="310365"/>
                  </a:lnTo>
                  <a:lnTo>
                    <a:pt x="377951" y="258317"/>
                  </a:lnTo>
                  <a:lnTo>
                    <a:pt x="374113" y="206270"/>
                  </a:lnTo>
                  <a:lnTo>
                    <a:pt x="363104" y="157787"/>
                  </a:lnTo>
                  <a:lnTo>
                    <a:pt x="345684" y="113909"/>
                  </a:lnTo>
                  <a:lnTo>
                    <a:pt x="322611" y="75676"/>
                  </a:lnTo>
                  <a:lnTo>
                    <a:pt x="294645" y="44128"/>
                  </a:lnTo>
                  <a:lnTo>
                    <a:pt x="262544" y="20306"/>
                  </a:lnTo>
                  <a:lnTo>
                    <a:pt x="227068" y="5249"/>
                  </a:lnTo>
                  <a:lnTo>
                    <a:pt x="18897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64024" y="3631691"/>
              <a:ext cx="1297305" cy="516890"/>
            </a:xfrm>
            <a:custGeom>
              <a:avLst/>
              <a:gdLst/>
              <a:ahLst/>
              <a:cxnLst/>
              <a:rect l="l" t="t" r="r" b="b"/>
              <a:pathLst>
                <a:path w="1297304" h="516889">
                  <a:moveTo>
                    <a:pt x="1296924" y="257556"/>
                  </a:moveTo>
                  <a:lnTo>
                    <a:pt x="1293075" y="206578"/>
                  </a:lnTo>
                  <a:lnTo>
                    <a:pt x="1282065" y="159092"/>
                  </a:lnTo>
                  <a:lnTo>
                    <a:pt x="1264653" y="116128"/>
                  </a:lnTo>
                  <a:lnTo>
                    <a:pt x="1241577" y="78676"/>
                  </a:lnTo>
                  <a:lnTo>
                    <a:pt x="1213612" y="47790"/>
                  </a:lnTo>
                  <a:lnTo>
                    <a:pt x="1181506" y="24460"/>
                  </a:lnTo>
                  <a:lnTo>
                    <a:pt x="1146035" y="9715"/>
                  </a:lnTo>
                  <a:lnTo>
                    <a:pt x="1107948" y="4572"/>
                  </a:lnTo>
                  <a:lnTo>
                    <a:pt x="1106424" y="4787"/>
                  </a:lnTo>
                  <a:lnTo>
                    <a:pt x="1106424" y="0"/>
                  </a:lnTo>
                  <a:lnTo>
                    <a:pt x="0" y="0"/>
                  </a:lnTo>
                  <a:lnTo>
                    <a:pt x="0" y="516636"/>
                  </a:lnTo>
                  <a:lnTo>
                    <a:pt x="1106424" y="516636"/>
                  </a:lnTo>
                  <a:lnTo>
                    <a:pt x="1106424" y="510336"/>
                  </a:lnTo>
                  <a:lnTo>
                    <a:pt x="1107948" y="510540"/>
                  </a:lnTo>
                  <a:lnTo>
                    <a:pt x="1146035" y="505409"/>
                  </a:lnTo>
                  <a:lnTo>
                    <a:pt x="1181506" y="490664"/>
                  </a:lnTo>
                  <a:lnTo>
                    <a:pt x="1213612" y="467334"/>
                  </a:lnTo>
                  <a:lnTo>
                    <a:pt x="1241577" y="436448"/>
                  </a:lnTo>
                  <a:lnTo>
                    <a:pt x="1264653" y="398995"/>
                  </a:lnTo>
                  <a:lnTo>
                    <a:pt x="1282065" y="356031"/>
                  </a:lnTo>
                  <a:lnTo>
                    <a:pt x="1293075" y="308546"/>
                  </a:lnTo>
                  <a:lnTo>
                    <a:pt x="1296924" y="25755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64024" y="3631691"/>
              <a:ext cx="1106805" cy="516890"/>
            </a:xfrm>
            <a:custGeom>
              <a:avLst/>
              <a:gdLst/>
              <a:ahLst/>
              <a:cxnLst/>
              <a:rect l="l" t="t" r="r" b="b"/>
              <a:pathLst>
                <a:path w="1106804" h="516889">
                  <a:moveTo>
                    <a:pt x="0" y="516636"/>
                  </a:moveTo>
                  <a:lnTo>
                    <a:pt x="1106424" y="516636"/>
                  </a:lnTo>
                  <a:lnTo>
                    <a:pt x="1106424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46348" y="3253740"/>
              <a:ext cx="1393190" cy="2298700"/>
            </a:xfrm>
            <a:custGeom>
              <a:avLst/>
              <a:gdLst/>
              <a:ahLst/>
              <a:cxnLst/>
              <a:rect l="l" t="t" r="r" b="b"/>
              <a:pathLst>
                <a:path w="1393189" h="2298700">
                  <a:moveTo>
                    <a:pt x="19050" y="1843151"/>
                  </a:moveTo>
                  <a:lnTo>
                    <a:pt x="11626" y="1844645"/>
                  </a:lnTo>
                  <a:lnTo>
                    <a:pt x="5572" y="1848723"/>
                  </a:lnTo>
                  <a:lnTo>
                    <a:pt x="1494" y="1854777"/>
                  </a:lnTo>
                  <a:lnTo>
                    <a:pt x="0" y="1862201"/>
                  </a:lnTo>
                  <a:lnTo>
                    <a:pt x="0" y="2279142"/>
                  </a:lnTo>
                  <a:lnTo>
                    <a:pt x="1494" y="2286565"/>
                  </a:lnTo>
                  <a:lnTo>
                    <a:pt x="5572" y="2292619"/>
                  </a:lnTo>
                  <a:lnTo>
                    <a:pt x="11626" y="2296697"/>
                  </a:lnTo>
                  <a:lnTo>
                    <a:pt x="19050" y="2298192"/>
                  </a:lnTo>
                  <a:lnTo>
                    <a:pt x="726821" y="2298192"/>
                  </a:lnTo>
                  <a:lnTo>
                    <a:pt x="734244" y="2296697"/>
                  </a:lnTo>
                  <a:lnTo>
                    <a:pt x="740298" y="2292619"/>
                  </a:lnTo>
                  <a:lnTo>
                    <a:pt x="744376" y="2286565"/>
                  </a:lnTo>
                  <a:lnTo>
                    <a:pt x="745871" y="2279142"/>
                  </a:lnTo>
                  <a:lnTo>
                    <a:pt x="38100" y="2279142"/>
                  </a:lnTo>
                  <a:lnTo>
                    <a:pt x="19050" y="2260092"/>
                  </a:lnTo>
                  <a:lnTo>
                    <a:pt x="38100" y="2260092"/>
                  </a:lnTo>
                  <a:lnTo>
                    <a:pt x="38100" y="1862201"/>
                  </a:lnTo>
                  <a:lnTo>
                    <a:pt x="36605" y="1854777"/>
                  </a:lnTo>
                  <a:lnTo>
                    <a:pt x="32527" y="1848723"/>
                  </a:lnTo>
                  <a:lnTo>
                    <a:pt x="26473" y="1844645"/>
                  </a:lnTo>
                  <a:lnTo>
                    <a:pt x="19050" y="1843151"/>
                  </a:lnTo>
                  <a:close/>
                </a:path>
                <a:path w="1393189" h="2298700">
                  <a:moveTo>
                    <a:pt x="38100" y="2260092"/>
                  </a:moveTo>
                  <a:lnTo>
                    <a:pt x="19050" y="2260092"/>
                  </a:lnTo>
                  <a:lnTo>
                    <a:pt x="38100" y="2279142"/>
                  </a:lnTo>
                  <a:lnTo>
                    <a:pt x="38100" y="2260092"/>
                  </a:lnTo>
                  <a:close/>
                </a:path>
                <a:path w="1393189" h="2298700">
                  <a:moveTo>
                    <a:pt x="707771" y="2260092"/>
                  </a:moveTo>
                  <a:lnTo>
                    <a:pt x="38100" y="2260092"/>
                  </a:lnTo>
                  <a:lnTo>
                    <a:pt x="38100" y="2279142"/>
                  </a:lnTo>
                  <a:lnTo>
                    <a:pt x="707771" y="2279142"/>
                  </a:lnTo>
                  <a:lnTo>
                    <a:pt x="707771" y="2260092"/>
                  </a:lnTo>
                  <a:close/>
                </a:path>
                <a:path w="1393189" h="2298700">
                  <a:moveTo>
                    <a:pt x="1335659" y="0"/>
                  </a:moveTo>
                  <a:lnTo>
                    <a:pt x="726821" y="0"/>
                  </a:lnTo>
                  <a:lnTo>
                    <a:pt x="719397" y="1494"/>
                  </a:lnTo>
                  <a:lnTo>
                    <a:pt x="713343" y="5572"/>
                  </a:lnTo>
                  <a:lnTo>
                    <a:pt x="709265" y="11626"/>
                  </a:lnTo>
                  <a:lnTo>
                    <a:pt x="707771" y="19050"/>
                  </a:lnTo>
                  <a:lnTo>
                    <a:pt x="707771" y="2279142"/>
                  </a:lnTo>
                  <a:lnTo>
                    <a:pt x="726821" y="2260092"/>
                  </a:lnTo>
                  <a:lnTo>
                    <a:pt x="745871" y="2260092"/>
                  </a:lnTo>
                  <a:lnTo>
                    <a:pt x="745871" y="38100"/>
                  </a:lnTo>
                  <a:lnTo>
                    <a:pt x="726821" y="38100"/>
                  </a:lnTo>
                  <a:lnTo>
                    <a:pt x="745871" y="19050"/>
                  </a:lnTo>
                  <a:lnTo>
                    <a:pt x="1354709" y="19050"/>
                  </a:lnTo>
                  <a:lnTo>
                    <a:pt x="1353214" y="11626"/>
                  </a:lnTo>
                  <a:lnTo>
                    <a:pt x="1349136" y="5572"/>
                  </a:lnTo>
                  <a:lnTo>
                    <a:pt x="1343082" y="1494"/>
                  </a:lnTo>
                  <a:lnTo>
                    <a:pt x="1335659" y="0"/>
                  </a:lnTo>
                  <a:close/>
                </a:path>
                <a:path w="1393189" h="2298700">
                  <a:moveTo>
                    <a:pt x="745871" y="2260092"/>
                  </a:moveTo>
                  <a:lnTo>
                    <a:pt x="726821" y="2260092"/>
                  </a:lnTo>
                  <a:lnTo>
                    <a:pt x="707771" y="2279142"/>
                  </a:lnTo>
                  <a:lnTo>
                    <a:pt x="745871" y="2279142"/>
                  </a:lnTo>
                  <a:lnTo>
                    <a:pt x="745871" y="2260092"/>
                  </a:lnTo>
                  <a:close/>
                </a:path>
                <a:path w="1393189" h="2298700">
                  <a:moveTo>
                    <a:pt x="1278509" y="304800"/>
                  </a:moveTo>
                  <a:lnTo>
                    <a:pt x="1335659" y="419100"/>
                  </a:lnTo>
                  <a:lnTo>
                    <a:pt x="1364234" y="361950"/>
                  </a:lnTo>
                  <a:lnTo>
                    <a:pt x="1335659" y="361950"/>
                  </a:lnTo>
                  <a:lnTo>
                    <a:pt x="1328235" y="360455"/>
                  </a:lnTo>
                  <a:lnTo>
                    <a:pt x="1322181" y="356377"/>
                  </a:lnTo>
                  <a:lnTo>
                    <a:pt x="1318103" y="350323"/>
                  </a:lnTo>
                  <a:lnTo>
                    <a:pt x="1316609" y="342900"/>
                  </a:lnTo>
                  <a:lnTo>
                    <a:pt x="1316609" y="330200"/>
                  </a:lnTo>
                  <a:lnTo>
                    <a:pt x="1278509" y="304800"/>
                  </a:lnTo>
                  <a:close/>
                </a:path>
                <a:path w="1393189" h="2298700">
                  <a:moveTo>
                    <a:pt x="1354709" y="330200"/>
                  </a:moveTo>
                  <a:lnTo>
                    <a:pt x="1335659" y="342900"/>
                  </a:lnTo>
                  <a:lnTo>
                    <a:pt x="1316609" y="342900"/>
                  </a:lnTo>
                  <a:lnTo>
                    <a:pt x="1318103" y="350323"/>
                  </a:lnTo>
                  <a:lnTo>
                    <a:pt x="1322181" y="356377"/>
                  </a:lnTo>
                  <a:lnTo>
                    <a:pt x="1328235" y="360455"/>
                  </a:lnTo>
                  <a:lnTo>
                    <a:pt x="1335659" y="361950"/>
                  </a:lnTo>
                  <a:lnTo>
                    <a:pt x="1343082" y="360455"/>
                  </a:lnTo>
                  <a:lnTo>
                    <a:pt x="1349136" y="356377"/>
                  </a:lnTo>
                  <a:lnTo>
                    <a:pt x="1353214" y="350323"/>
                  </a:lnTo>
                  <a:lnTo>
                    <a:pt x="1354709" y="342900"/>
                  </a:lnTo>
                  <a:lnTo>
                    <a:pt x="1335659" y="342900"/>
                  </a:lnTo>
                  <a:lnTo>
                    <a:pt x="1316609" y="330200"/>
                  </a:lnTo>
                  <a:lnTo>
                    <a:pt x="1354709" y="330200"/>
                  </a:lnTo>
                  <a:close/>
                </a:path>
                <a:path w="1393189" h="2298700">
                  <a:moveTo>
                    <a:pt x="1392809" y="304800"/>
                  </a:moveTo>
                  <a:lnTo>
                    <a:pt x="1354709" y="330200"/>
                  </a:lnTo>
                  <a:lnTo>
                    <a:pt x="1354709" y="342900"/>
                  </a:lnTo>
                  <a:lnTo>
                    <a:pt x="1353214" y="350323"/>
                  </a:lnTo>
                  <a:lnTo>
                    <a:pt x="1349136" y="356377"/>
                  </a:lnTo>
                  <a:lnTo>
                    <a:pt x="1343082" y="360455"/>
                  </a:lnTo>
                  <a:lnTo>
                    <a:pt x="1335659" y="361950"/>
                  </a:lnTo>
                  <a:lnTo>
                    <a:pt x="1364234" y="361950"/>
                  </a:lnTo>
                  <a:lnTo>
                    <a:pt x="1392809" y="304800"/>
                  </a:lnTo>
                  <a:close/>
                </a:path>
                <a:path w="1393189" h="2298700">
                  <a:moveTo>
                    <a:pt x="1316609" y="19050"/>
                  </a:moveTo>
                  <a:lnTo>
                    <a:pt x="1316609" y="330200"/>
                  </a:lnTo>
                  <a:lnTo>
                    <a:pt x="1335659" y="342900"/>
                  </a:lnTo>
                  <a:lnTo>
                    <a:pt x="1354709" y="330200"/>
                  </a:lnTo>
                  <a:lnTo>
                    <a:pt x="1354709" y="38100"/>
                  </a:lnTo>
                  <a:lnTo>
                    <a:pt x="1335659" y="38100"/>
                  </a:lnTo>
                  <a:lnTo>
                    <a:pt x="1316609" y="19050"/>
                  </a:lnTo>
                  <a:close/>
                </a:path>
                <a:path w="1393189" h="2298700">
                  <a:moveTo>
                    <a:pt x="745871" y="19050"/>
                  </a:moveTo>
                  <a:lnTo>
                    <a:pt x="726821" y="38100"/>
                  </a:lnTo>
                  <a:lnTo>
                    <a:pt x="745871" y="38100"/>
                  </a:lnTo>
                  <a:lnTo>
                    <a:pt x="745871" y="19050"/>
                  </a:lnTo>
                  <a:close/>
                </a:path>
                <a:path w="1393189" h="2298700">
                  <a:moveTo>
                    <a:pt x="1316609" y="19050"/>
                  </a:moveTo>
                  <a:lnTo>
                    <a:pt x="745871" y="19050"/>
                  </a:lnTo>
                  <a:lnTo>
                    <a:pt x="745871" y="38100"/>
                  </a:lnTo>
                  <a:lnTo>
                    <a:pt x="1316609" y="38100"/>
                  </a:lnTo>
                  <a:lnTo>
                    <a:pt x="1316609" y="19050"/>
                  </a:lnTo>
                  <a:close/>
                </a:path>
                <a:path w="1393189" h="2298700">
                  <a:moveTo>
                    <a:pt x="1354709" y="19050"/>
                  </a:moveTo>
                  <a:lnTo>
                    <a:pt x="1316609" y="19050"/>
                  </a:lnTo>
                  <a:lnTo>
                    <a:pt x="1335659" y="38100"/>
                  </a:lnTo>
                  <a:lnTo>
                    <a:pt x="1354709" y="38100"/>
                  </a:lnTo>
                  <a:lnTo>
                    <a:pt x="1354709" y="190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1172" y="4530851"/>
              <a:ext cx="649224" cy="61417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81172" y="4530851"/>
              <a:ext cx="649605" cy="614680"/>
            </a:xfrm>
            <a:custGeom>
              <a:avLst/>
              <a:gdLst/>
              <a:ahLst/>
              <a:cxnLst/>
              <a:rect l="l" t="t" r="r" b="b"/>
              <a:pathLst>
                <a:path w="649604" h="614679">
                  <a:moveTo>
                    <a:pt x="0" y="307086"/>
                  </a:moveTo>
                  <a:lnTo>
                    <a:pt x="3518" y="261719"/>
                  </a:lnTo>
                  <a:lnTo>
                    <a:pt x="13740" y="218415"/>
                  </a:lnTo>
                  <a:lnTo>
                    <a:pt x="30162" y="177649"/>
                  </a:lnTo>
                  <a:lnTo>
                    <a:pt x="52285" y="139898"/>
                  </a:lnTo>
                  <a:lnTo>
                    <a:pt x="79606" y="105636"/>
                  </a:lnTo>
                  <a:lnTo>
                    <a:pt x="111624" y="75341"/>
                  </a:lnTo>
                  <a:lnTo>
                    <a:pt x="147837" y="49487"/>
                  </a:lnTo>
                  <a:lnTo>
                    <a:pt x="187743" y="28550"/>
                  </a:lnTo>
                  <a:lnTo>
                    <a:pt x="230843" y="13006"/>
                  </a:lnTo>
                  <a:lnTo>
                    <a:pt x="276632" y="3330"/>
                  </a:lnTo>
                  <a:lnTo>
                    <a:pt x="324612" y="0"/>
                  </a:lnTo>
                  <a:lnTo>
                    <a:pt x="372591" y="3330"/>
                  </a:lnTo>
                  <a:lnTo>
                    <a:pt x="418380" y="13006"/>
                  </a:lnTo>
                  <a:lnTo>
                    <a:pt x="461480" y="28550"/>
                  </a:lnTo>
                  <a:lnTo>
                    <a:pt x="501386" y="49487"/>
                  </a:lnTo>
                  <a:lnTo>
                    <a:pt x="537599" y="75341"/>
                  </a:lnTo>
                  <a:lnTo>
                    <a:pt x="569617" y="105636"/>
                  </a:lnTo>
                  <a:lnTo>
                    <a:pt x="596938" y="139898"/>
                  </a:lnTo>
                  <a:lnTo>
                    <a:pt x="619061" y="177649"/>
                  </a:lnTo>
                  <a:lnTo>
                    <a:pt x="635483" y="218415"/>
                  </a:lnTo>
                  <a:lnTo>
                    <a:pt x="645705" y="261719"/>
                  </a:lnTo>
                  <a:lnTo>
                    <a:pt x="649224" y="307086"/>
                  </a:lnTo>
                  <a:lnTo>
                    <a:pt x="645705" y="352452"/>
                  </a:lnTo>
                  <a:lnTo>
                    <a:pt x="635483" y="395756"/>
                  </a:lnTo>
                  <a:lnTo>
                    <a:pt x="619061" y="436522"/>
                  </a:lnTo>
                  <a:lnTo>
                    <a:pt x="596938" y="474273"/>
                  </a:lnTo>
                  <a:lnTo>
                    <a:pt x="569617" y="508535"/>
                  </a:lnTo>
                  <a:lnTo>
                    <a:pt x="537599" y="538830"/>
                  </a:lnTo>
                  <a:lnTo>
                    <a:pt x="501386" y="564684"/>
                  </a:lnTo>
                  <a:lnTo>
                    <a:pt x="461480" y="585621"/>
                  </a:lnTo>
                  <a:lnTo>
                    <a:pt x="418380" y="601165"/>
                  </a:lnTo>
                  <a:lnTo>
                    <a:pt x="372591" y="610841"/>
                  </a:lnTo>
                  <a:lnTo>
                    <a:pt x="324612" y="614172"/>
                  </a:lnTo>
                  <a:lnTo>
                    <a:pt x="276632" y="610841"/>
                  </a:lnTo>
                  <a:lnTo>
                    <a:pt x="230843" y="601165"/>
                  </a:lnTo>
                  <a:lnTo>
                    <a:pt x="187743" y="585621"/>
                  </a:lnTo>
                  <a:lnTo>
                    <a:pt x="147837" y="564684"/>
                  </a:lnTo>
                  <a:lnTo>
                    <a:pt x="111624" y="538830"/>
                  </a:lnTo>
                  <a:lnTo>
                    <a:pt x="79606" y="508535"/>
                  </a:lnTo>
                  <a:lnTo>
                    <a:pt x="52285" y="474273"/>
                  </a:lnTo>
                  <a:lnTo>
                    <a:pt x="30162" y="436522"/>
                  </a:lnTo>
                  <a:lnTo>
                    <a:pt x="13740" y="395756"/>
                  </a:lnTo>
                  <a:lnTo>
                    <a:pt x="3518" y="352452"/>
                  </a:lnTo>
                  <a:lnTo>
                    <a:pt x="0" y="307086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1172" y="2900172"/>
              <a:ext cx="649224" cy="6141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281172" y="2900172"/>
              <a:ext cx="649605" cy="614680"/>
            </a:xfrm>
            <a:custGeom>
              <a:avLst/>
              <a:gdLst/>
              <a:ahLst/>
              <a:cxnLst/>
              <a:rect l="l" t="t" r="r" b="b"/>
              <a:pathLst>
                <a:path w="649604" h="614679">
                  <a:moveTo>
                    <a:pt x="0" y="307086"/>
                  </a:moveTo>
                  <a:lnTo>
                    <a:pt x="3518" y="261719"/>
                  </a:lnTo>
                  <a:lnTo>
                    <a:pt x="13740" y="218415"/>
                  </a:lnTo>
                  <a:lnTo>
                    <a:pt x="30162" y="177649"/>
                  </a:lnTo>
                  <a:lnTo>
                    <a:pt x="52285" y="139898"/>
                  </a:lnTo>
                  <a:lnTo>
                    <a:pt x="79606" y="105636"/>
                  </a:lnTo>
                  <a:lnTo>
                    <a:pt x="111624" y="75341"/>
                  </a:lnTo>
                  <a:lnTo>
                    <a:pt x="147837" y="49487"/>
                  </a:lnTo>
                  <a:lnTo>
                    <a:pt x="187743" y="28550"/>
                  </a:lnTo>
                  <a:lnTo>
                    <a:pt x="230843" y="13006"/>
                  </a:lnTo>
                  <a:lnTo>
                    <a:pt x="276632" y="3330"/>
                  </a:lnTo>
                  <a:lnTo>
                    <a:pt x="324612" y="0"/>
                  </a:lnTo>
                  <a:lnTo>
                    <a:pt x="372591" y="3330"/>
                  </a:lnTo>
                  <a:lnTo>
                    <a:pt x="418380" y="13006"/>
                  </a:lnTo>
                  <a:lnTo>
                    <a:pt x="461480" y="28550"/>
                  </a:lnTo>
                  <a:lnTo>
                    <a:pt x="501386" y="49487"/>
                  </a:lnTo>
                  <a:lnTo>
                    <a:pt x="537599" y="75341"/>
                  </a:lnTo>
                  <a:lnTo>
                    <a:pt x="569617" y="105636"/>
                  </a:lnTo>
                  <a:lnTo>
                    <a:pt x="596938" y="139898"/>
                  </a:lnTo>
                  <a:lnTo>
                    <a:pt x="619061" y="177649"/>
                  </a:lnTo>
                  <a:lnTo>
                    <a:pt x="635483" y="218415"/>
                  </a:lnTo>
                  <a:lnTo>
                    <a:pt x="645705" y="261719"/>
                  </a:lnTo>
                  <a:lnTo>
                    <a:pt x="649224" y="307086"/>
                  </a:lnTo>
                  <a:lnTo>
                    <a:pt x="645705" y="352452"/>
                  </a:lnTo>
                  <a:lnTo>
                    <a:pt x="635483" y="395756"/>
                  </a:lnTo>
                  <a:lnTo>
                    <a:pt x="619061" y="436522"/>
                  </a:lnTo>
                  <a:lnTo>
                    <a:pt x="596938" y="474273"/>
                  </a:lnTo>
                  <a:lnTo>
                    <a:pt x="569617" y="508535"/>
                  </a:lnTo>
                  <a:lnTo>
                    <a:pt x="537599" y="538830"/>
                  </a:lnTo>
                  <a:lnTo>
                    <a:pt x="501386" y="564684"/>
                  </a:lnTo>
                  <a:lnTo>
                    <a:pt x="461480" y="585621"/>
                  </a:lnTo>
                  <a:lnTo>
                    <a:pt x="418380" y="601165"/>
                  </a:lnTo>
                  <a:lnTo>
                    <a:pt x="372591" y="610841"/>
                  </a:lnTo>
                  <a:lnTo>
                    <a:pt x="324612" y="614172"/>
                  </a:lnTo>
                  <a:lnTo>
                    <a:pt x="276632" y="610841"/>
                  </a:lnTo>
                  <a:lnTo>
                    <a:pt x="230843" y="601165"/>
                  </a:lnTo>
                  <a:lnTo>
                    <a:pt x="187743" y="585621"/>
                  </a:lnTo>
                  <a:lnTo>
                    <a:pt x="147837" y="564684"/>
                  </a:lnTo>
                  <a:lnTo>
                    <a:pt x="111624" y="538830"/>
                  </a:lnTo>
                  <a:lnTo>
                    <a:pt x="79606" y="508535"/>
                  </a:lnTo>
                  <a:lnTo>
                    <a:pt x="52285" y="474273"/>
                  </a:lnTo>
                  <a:lnTo>
                    <a:pt x="30162" y="436522"/>
                  </a:lnTo>
                  <a:lnTo>
                    <a:pt x="13740" y="395756"/>
                  </a:lnTo>
                  <a:lnTo>
                    <a:pt x="3518" y="352452"/>
                  </a:lnTo>
                  <a:lnTo>
                    <a:pt x="0" y="307086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1172" y="3122676"/>
              <a:ext cx="649224" cy="179984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275076" y="3115056"/>
              <a:ext cx="661670" cy="1725295"/>
            </a:xfrm>
            <a:custGeom>
              <a:avLst/>
              <a:gdLst/>
              <a:ahLst/>
              <a:cxnLst/>
              <a:rect l="l" t="t" r="r" b="b"/>
              <a:pathLst>
                <a:path w="661670" h="1725295">
                  <a:moveTo>
                    <a:pt x="0" y="0"/>
                  </a:moveTo>
                  <a:lnTo>
                    <a:pt x="661415" y="1725168"/>
                  </a:lnTo>
                </a:path>
                <a:path w="661670" h="1725295">
                  <a:moveTo>
                    <a:pt x="661415" y="0"/>
                  </a:moveTo>
                  <a:lnTo>
                    <a:pt x="0" y="1725168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281171" y="3122676"/>
            <a:ext cx="649605" cy="1800225"/>
          </a:xfrm>
          <a:prstGeom prst="rect">
            <a:avLst/>
          </a:prstGeom>
          <a:ln w="9525">
            <a:solidFill>
              <a:srgbClr val="339966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59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60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 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100">
              <a:latin typeface="Times New Roman"/>
              <a:cs typeface="Times New Roman"/>
            </a:endParaRPr>
          </a:p>
          <a:p>
            <a:pPr marL="54610" algn="ctr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V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6601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Times New Roman"/>
              <a:cs typeface="Times New Roman"/>
            </a:endParaRPr>
          </a:p>
          <a:p>
            <a:pPr marL="161290" marR="128270" indent="-1905" algn="ctr">
              <a:lnSpc>
                <a:spcPct val="100000"/>
              </a:lnSpc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Cat. NI-</a:t>
            </a:r>
            <a:r>
              <a:rPr sz="1000" spc="-35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Mo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16273" y="2537206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303°C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16273" y="5274691"/>
            <a:ext cx="3841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305°C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562600" y="1760220"/>
            <a:ext cx="2646045" cy="4089400"/>
            <a:chOff x="5562600" y="1760220"/>
            <a:chExt cx="2646045" cy="4089400"/>
          </a:xfrm>
        </p:grpSpPr>
        <p:sp>
          <p:nvSpPr>
            <p:cNvPr id="45" name="object 45"/>
            <p:cNvSpPr/>
            <p:nvPr/>
          </p:nvSpPr>
          <p:spPr>
            <a:xfrm>
              <a:off x="5562600" y="3358896"/>
              <a:ext cx="1773555" cy="1278890"/>
            </a:xfrm>
            <a:custGeom>
              <a:avLst/>
              <a:gdLst/>
              <a:ahLst/>
              <a:cxnLst/>
              <a:rect l="l" t="t" r="r" b="b"/>
              <a:pathLst>
                <a:path w="1773554" h="1278889">
                  <a:moveTo>
                    <a:pt x="19050" y="810005"/>
                  </a:moveTo>
                  <a:lnTo>
                    <a:pt x="11626" y="811500"/>
                  </a:lnTo>
                  <a:lnTo>
                    <a:pt x="5572" y="815578"/>
                  </a:lnTo>
                  <a:lnTo>
                    <a:pt x="1494" y="821632"/>
                  </a:lnTo>
                  <a:lnTo>
                    <a:pt x="0" y="829055"/>
                  </a:lnTo>
                  <a:lnTo>
                    <a:pt x="25" y="1259585"/>
                  </a:lnTo>
                  <a:lnTo>
                    <a:pt x="1494" y="1266882"/>
                  </a:lnTo>
                  <a:lnTo>
                    <a:pt x="5572" y="1272936"/>
                  </a:lnTo>
                  <a:lnTo>
                    <a:pt x="11626" y="1277014"/>
                  </a:lnTo>
                  <a:lnTo>
                    <a:pt x="19050" y="1278508"/>
                  </a:lnTo>
                  <a:lnTo>
                    <a:pt x="731774" y="1278508"/>
                  </a:lnTo>
                  <a:lnTo>
                    <a:pt x="736600" y="1276603"/>
                  </a:lnTo>
                  <a:lnTo>
                    <a:pt x="740140" y="1272936"/>
                  </a:lnTo>
                  <a:lnTo>
                    <a:pt x="743712" y="1269364"/>
                  </a:lnTo>
                  <a:lnTo>
                    <a:pt x="745744" y="1264539"/>
                  </a:lnTo>
                  <a:lnTo>
                    <a:pt x="745744" y="1259585"/>
                  </a:lnTo>
                  <a:lnTo>
                    <a:pt x="38226" y="1259585"/>
                  </a:lnTo>
                  <a:lnTo>
                    <a:pt x="19050" y="1240408"/>
                  </a:lnTo>
                  <a:lnTo>
                    <a:pt x="38100" y="1240408"/>
                  </a:lnTo>
                  <a:lnTo>
                    <a:pt x="38100" y="829055"/>
                  </a:lnTo>
                  <a:lnTo>
                    <a:pt x="36605" y="821632"/>
                  </a:lnTo>
                  <a:lnTo>
                    <a:pt x="32527" y="815578"/>
                  </a:lnTo>
                  <a:lnTo>
                    <a:pt x="26473" y="811500"/>
                  </a:lnTo>
                  <a:lnTo>
                    <a:pt x="19050" y="810005"/>
                  </a:lnTo>
                  <a:close/>
                </a:path>
                <a:path w="1773554" h="1278889">
                  <a:moveTo>
                    <a:pt x="38100" y="1240408"/>
                  </a:moveTo>
                  <a:lnTo>
                    <a:pt x="19050" y="1240408"/>
                  </a:lnTo>
                  <a:lnTo>
                    <a:pt x="38226" y="1259585"/>
                  </a:lnTo>
                  <a:lnTo>
                    <a:pt x="38100" y="1240408"/>
                  </a:lnTo>
                  <a:close/>
                </a:path>
                <a:path w="1773554" h="1278889">
                  <a:moveTo>
                    <a:pt x="707617" y="1240408"/>
                  </a:moveTo>
                  <a:lnTo>
                    <a:pt x="38100" y="1240408"/>
                  </a:lnTo>
                  <a:lnTo>
                    <a:pt x="38100" y="1259585"/>
                  </a:lnTo>
                  <a:lnTo>
                    <a:pt x="707644" y="1259585"/>
                  </a:lnTo>
                  <a:lnTo>
                    <a:pt x="707617" y="1240408"/>
                  </a:lnTo>
                  <a:close/>
                </a:path>
                <a:path w="1773554" h="1278889">
                  <a:moveTo>
                    <a:pt x="1684147" y="38100"/>
                  </a:moveTo>
                  <a:lnTo>
                    <a:pt x="719963" y="38100"/>
                  </a:lnTo>
                  <a:lnTo>
                    <a:pt x="715137" y="40131"/>
                  </a:lnTo>
                  <a:lnTo>
                    <a:pt x="711453" y="43687"/>
                  </a:lnTo>
                  <a:lnTo>
                    <a:pt x="707898" y="47243"/>
                  </a:lnTo>
                  <a:lnTo>
                    <a:pt x="705992" y="52069"/>
                  </a:lnTo>
                  <a:lnTo>
                    <a:pt x="707617" y="1240408"/>
                  </a:lnTo>
                  <a:lnTo>
                    <a:pt x="707644" y="1259585"/>
                  </a:lnTo>
                  <a:lnTo>
                    <a:pt x="726694" y="1240408"/>
                  </a:lnTo>
                  <a:lnTo>
                    <a:pt x="745717" y="1240408"/>
                  </a:lnTo>
                  <a:lnTo>
                    <a:pt x="744171" y="114300"/>
                  </a:lnTo>
                  <a:lnTo>
                    <a:pt x="744119" y="76200"/>
                  </a:lnTo>
                  <a:lnTo>
                    <a:pt x="725042" y="76200"/>
                  </a:lnTo>
                  <a:lnTo>
                    <a:pt x="744092" y="57150"/>
                  </a:lnTo>
                  <a:lnTo>
                    <a:pt x="1696847" y="57150"/>
                  </a:lnTo>
                  <a:lnTo>
                    <a:pt x="1684147" y="38100"/>
                  </a:lnTo>
                  <a:close/>
                </a:path>
                <a:path w="1773554" h="1278889">
                  <a:moveTo>
                    <a:pt x="745717" y="1240408"/>
                  </a:moveTo>
                  <a:lnTo>
                    <a:pt x="726694" y="1240408"/>
                  </a:lnTo>
                  <a:lnTo>
                    <a:pt x="707644" y="1259585"/>
                  </a:lnTo>
                  <a:lnTo>
                    <a:pt x="745744" y="1259585"/>
                  </a:lnTo>
                  <a:lnTo>
                    <a:pt x="745717" y="1240408"/>
                  </a:lnTo>
                  <a:close/>
                </a:path>
                <a:path w="1773554" h="1278889">
                  <a:moveTo>
                    <a:pt x="1658747" y="0"/>
                  </a:moveTo>
                  <a:lnTo>
                    <a:pt x="1696847" y="57150"/>
                  </a:lnTo>
                  <a:lnTo>
                    <a:pt x="1658747" y="114300"/>
                  </a:lnTo>
                  <a:lnTo>
                    <a:pt x="1734947" y="76200"/>
                  </a:lnTo>
                  <a:lnTo>
                    <a:pt x="1696847" y="76200"/>
                  </a:lnTo>
                  <a:lnTo>
                    <a:pt x="1704270" y="74705"/>
                  </a:lnTo>
                  <a:lnTo>
                    <a:pt x="1710324" y="70627"/>
                  </a:lnTo>
                  <a:lnTo>
                    <a:pt x="1714402" y="64573"/>
                  </a:lnTo>
                  <a:lnTo>
                    <a:pt x="1715897" y="57150"/>
                  </a:lnTo>
                  <a:lnTo>
                    <a:pt x="1714402" y="49726"/>
                  </a:lnTo>
                  <a:lnTo>
                    <a:pt x="1710335" y="43687"/>
                  </a:lnTo>
                  <a:lnTo>
                    <a:pt x="1704270" y="39594"/>
                  </a:lnTo>
                  <a:lnTo>
                    <a:pt x="1696847" y="38100"/>
                  </a:lnTo>
                  <a:lnTo>
                    <a:pt x="1734947" y="38100"/>
                  </a:lnTo>
                  <a:lnTo>
                    <a:pt x="1658747" y="0"/>
                  </a:lnTo>
                  <a:close/>
                </a:path>
                <a:path w="1773554" h="1278889">
                  <a:moveTo>
                    <a:pt x="744092" y="57150"/>
                  </a:moveTo>
                  <a:lnTo>
                    <a:pt x="725042" y="76200"/>
                  </a:lnTo>
                  <a:lnTo>
                    <a:pt x="744119" y="76200"/>
                  </a:lnTo>
                  <a:lnTo>
                    <a:pt x="744092" y="57150"/>
                  </a:lnTo>
                  <a:close/>
                </a:path>
                <a:path w="1773554" h="1278889">
                  <a:moveTo>
                    <a:pt x="1696847" y="57150"/>
                  </a:moveTo>
                  <a:lnTo>
                    <a:pt x="744092" y="57150"/>
                  </a:lnTo>
                  <a:lnTo>
                    <a:pt x="744119" y="76200"/>
                  </a:lnTo>
                  <a:lnTo>
                    <a:pt x="1684147" y="76200"/>
                  </a:lnTo>
                  <a:lnTo>
                    <a:pt x="1696847" y="57150"/>
                  </a:lnTo>
                  <a:close/>
                </a:path>
                <a:path w="1773554" h="1278889">
                  <a:moveTo>
                    <a:pt x="1734947" y="38100"/>
                  </a:moveTo>
                  <a:lnTo>
                    <a:pt x="1696847" y="38100"/>
                  </a:lnTo>
                  <a:lnTo>
                    <a:pt x="1704270" y="39594"/>
                  </a:lnTo>
                  <a:lnTo>
                    <a:pt x="1710335" y="43687"/>
                  </a:lnTo>
                  <a:lnTo>
                    <a:pt x="1714402" y="49726"/>
                  </a:lnTo>
                  <a:lnTo>
                    <a:pt x="1715897" y="57150"/>
                  </a:lnTo>
                  <a:lnTo>
                    <a:pt x="1714402" y="64573"/>
                  </a:lnTo>
                  <a:lnTo>
                    <a:pt x="1710324" y="70627"/>
                  </a:lnTo>
                  <a:lnTo>
                    <a:pt x="1704270" y="74705"/>
                  </a:lnTo>
                  <a:lnTo>
                    <a:pt x="1696847" y="76200"/>
                  </a:lnTo>
                  <a:lnTo>
                    <a:pt x="1734947" y="76200"/>
                  </a:lnTo>
                  <a:lnTo>
                    <a:pt x="1773047" y="57150"/>
                  </a:lnTo>
                  <a:lnTo>
                    <a:pt x="1734947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5867" y="4588764"/>
              <a:ext cx="877824" cy="125577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325867" y="4588764"/>
              <a:ext cx="878205" cy="1256030"/>
            </a:xfrm>
            <a:custGeom>
              <a:avLst/>
              <a:gdLst/>
              <a:ahLst/>
              <a:cxnLst/>
              <a:rect l="l" t="t" r="r" b="b"/>
              <a:pathLst>
                <a:path w="878204" h="1256029">
                  <a:moveTo>
                    <a:pt x="0" y="627888"/>
                  </a:moveTo>
                  <a:lnTo>
                    <a:pt x="1793" y="570746"/>
                  </a:lnTo>
                  <a:lnTo>
                    <a:pt x="7070" y="515040"/>
                  </a:lnTo>
                  <a:lnTo>
                    <a:pt x="15675" y="460992"/>
                  </a:lnTo>
                  <a:lnTo>
                    <a:pt x="27454" y="408822"/>
                  </a:lnTo>
                  <a:lnTo>
                    <a:pt x="42253" y="358754"/>
                  </a:lnTo>
                  <a:lnTo>
                    <a:pt x="59915" y="311008"/>
                  </a:lnTo>
                  <a:lnTo>
                    <a:pt x="80287" y="265807"/>
                  </a:lnTo>
                  <a:lnTo>
                    <a:pt x="103213" y="223373"/>
                  </a:lnTo>
                  <a:lnTo>
                    <a:pt x="128539" y="183927"/>
                  </a:lnTo>
                  <a:lnTo>
                    <a:pt x="156110" y="147692"/>
                  </a:lnTo>
                  <a:lnTo>
                    <a:pt x="185771" y="114888"/>
                  </a:lnTo>
                  <a:lnTo>
                    <a:pt x="217367" y="85739"/>
                  </a:lnTo>
                  <a:lnTo>
                    <a:pt x="250743" y="60465"/>
                  </a:lnTo>
                  <a:lnTo>
                    <a:pt x="285745" y="39289"/>
                  </a:lnTo>
                  <a:lnTo>
                    <a:pt x="322218" y="22433"/>
                  </a:lnTo>
                  <a:lnTo>
                    <a:pt x="360006" y="10118"/>
                  </a:lnTo>
                  <a:lnTo>
                    <a:pt x="398956" y="2566"/>
                  </a:lnTo>
                  <a:lnTo>
                    <a:pt x="438911" y="0"/>
                  </a:lnTo>
                  <a:lnTo>
                    <a:pt x="478867" y="2566"/>
                  </a:lnTo>
                  <a:lnTo>
                    <a:pt x="517817" y="10118"/>
                  </a:lnTo>
                  <a:lnTo>
                    <a:pt x="555605" y="22433"/>
                  </a:lnTo>
                  <a:lnTo>
                    <a:pt x="592078" y="39289"/>
                  </a:lnTo>
                  <a:lnTo>
                    <a:pt x="627080" y="60465"/>
                  </a:lnTo>
                  <a:lnTo>
                    <a:pt x="660456" y="85739"/>
                  </a:lnTo>
                  <a:lnTo>
                    <a:pt x="692052" y="114888"/>
                  </a:lnTo>
                  <a:lnTo>
                    <a:pt x="721713" y="147692"/>
                  </a:lnTo>
                  <a:lnTo>
                    <a:pt x="749284" y="183927"/>
                  </a:lnTo>
                  <a:lnTo>
                    <a:pt x="774610" y="223373"/>
                  </a:lnTo>
                  <a:lnTo>
                    <a:pt x="797536" y="265807"/>
                  </a:lnTo>
                  <a:lnTo>
                    <a:pt x="817908" y="311008"/>
                  </a:lnTo>
                  <a:lnTo>
                    <a:pt x="835570" y="358754"/>
                  </a:lnTo>
                  <a:lnTo>
                    <a:pt x="850369" y="408822"/>
                  </a:lnTo>
                  <a:lnTo>
                    <a:pt x="862148" y="460992"/>
                  </a:lnTo>
                  <a:lnTo>
                    <a:pt x="870753" y="515040"/>
                  </a:lnTo>
                  <a:lnTo>
                    <a:pt x="876030" y="570746"/>
                  </a:lnTo>
                  <a:lnTo>
                    <a:pt x="877824" y="627888"/>
                  </a:lnTo>
                  <a:lnTo>
                    <a:pt x="876030" y="685029"/>
                  </a:lnTo>
                  <a:lnTo>
                    <a:pt x="870753" y="740735"/>
                  </a:lnTo>
                  <a:lnTo>
                    <a:pt x="862148" y="794783"/>
                  </a:lnTo>
                  <a:lnTo>
                    <a:pt x="850369" y="846953"/>
                  </a:lnTo>
                  <a:lnTo>
                    <a:pt x="835570" y="897021"/>
                  </a:lnTo>
                  <a:lnTo>
                    <a:pt x="817908" y="944767"/>
                  </a:lnTo>
                  <a:lnTo>
                    <a:pt x="797536" y="989968"/>
                  </a:lnTo>
                  <a:lnTo>
                    <a:pt x="774610" y="1032402"/>
                  </a:lnTo>
                  <a:lnTo>
                    <a:pt x="749284" y="1071848"/>
                  </a:lnTo>
                  <a:lnTo>
                    <a:pt x="721713" y="1108083"/>
                  </a:lnTo>
                  <a:lnTo>
                    <a:pt x="692052" y="1140887"/>
                  </a:lnTo>
                  <a:lnTo>
                    <a:pt x="660456" y="1170036"/>
                  </a:lnTo>
                  <a:lnTo>
                    <a:pt x="627080" y="1195310"/>
                  </a:lnTo>
                  <a:lnTo>
                    <a:pt x="592078" y="1216486"/>
                  </a:lnTo>
                  <a:lnTo>
                    <a:pt x="555605" y="1233342"/>
                  </a:lnTo>
                  <a:lnTo>
                    <a:pt x="517817" y="1245657"/>
                  </a:lnTo>
                  <a:lnTo>
                    <a:pt x="478867" y="1253209"/>
                  </a:lnTo>
                  <a:lnTo>
                    <a:pt x="438911" y="1255776"/>
                  </a:lnTo>
                  <a:lnTo>
                    <a:pt x="398956" y="1253209"/>
                  </a:lnTo>
                  <a:lnTo>
                    <a:pt x="360006" y="1245657"/>
                  </a:lnTo>
                  <a:lnTo>
                    <a:pt x="322218" y="1233342"/>
                  </a:lnTo>
                  <a:lnTo>
                    <a:pt x="285745" y="1216486"/>
                  </a:lnTo>
                  <a:lnTo>
                    <a:pt x="250743" y="1195310"/>
                  </a:lnTo>
                  <a:lnTo>
                    <a:pt x="217367" y="1170036"/>
                  </a:lnTo>
                  <a:lnTo>
                    <a:pt x="185771" y="1140887"/>
                  </a:lnTo>
                  <a:lnTo>
                    <a:pt x="156110" y="1108083"/>
                  </a:lnTo>
                  <a:lnTo>
                    <a:pt x="128539" y="1071848"/>
                  </a:lnTo>
                  <a:lnTo>
                    <a:pt x="103213" y="1032402"/>
                  </a:lnTo>
                  <a:lnTo>
                    <a:pt x="80287" y="989968"/>
                  </a:lnTo>
                  <a:lnTo>
                    <a:pt x="59915" y="944767"/>
                  </a:lnTo>
                  <a:lnTo>
                    <a:pt x="42253" y="897021"/>
                  </a:lnTo>
                  <a:lnTo>
                    <a:pt x="27454" y="846953"/>
                  </a:lnTo>
                  <a:lnTo>
                    <a:pt x="15675" y="794783"/>
                  </a:lnTo>
                  <a:lnTo>
                    <a:pt x="7070" y="740735"/>
                  </a:lnTo>
                  <a:lnTo>
                    <a:pt x="1793" y="685029"/>
                  </a:lnTo>
                  <a:lnTo>
                    <a:pt x="0" y="62788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5867" y="1760220"/>
              <a:ext cx="877824" cy="34610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325867" y="2383536"/>
              <a:ext cx="878205" cy="2837815"/>
            </a:xfrm>
            <a:custGeom>
              <a:avLst/>
              <a:gdLst/>
              <a:ahLst/>
              <a:cxnLst/>
              <a:rect l="l" t="t" r="r" b="b"/>
              <a:pathLst>
                <a:path w="878204" h="2837815">
                  <a:moveTo>
                    <a:pt x="0" y="2837688"/>
                  </a:moveTo>
                  <a:lnTo>
                    <a:pt x="877824" y="2837688"/>
                  </a:lnTo>
                  <a:lnTo>
                    <a:pt x="877824" y="0"/>
                  </a:lnTo>
                  <a:lnTo>
                    <a:pt x="0" y="0"/>
                  </a:lnTo>
                  <a:lnTo>
                    <a:pt x="0" y="283768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68945" y="3345561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6608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864350" y="5071617"/>
            <a:ext cx="1098550" cy="612140"/>
            <a:chOff x="6864350" y="5071617"/>
            <a:chExt cx="1098550" cy="612140"/>
          </a:xfrm>
        </p:grpSpPr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486" y="5071617"/>
              <a:ext cx="99568" cy="1651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1294" y="5518149"/>
              <a:ext cx="102488" cy="16503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877050" y="5171693"/>
              <a:ext cx="1073150" cy="433070"/>
            </a:xfrm>
            <a:custGeom>
              <a:avLst/>
              <a:gdLst/>
              <a:ahLst/>
              <a:cxnLst/>
              <a:rect l="l" t="t" r="r" b="b"/>
              <a:pathLst>
                <a:path w="1073150" h="433070">
                  <a:moveTo>
                    <a:pt x="0" y="0"/>
                  </a:moveTo>
                  <a:lnTo>
                    <a:pt x="1072769" y="0"/>
                  </a:lnTo>
                  <a:lnTo>
                    <a:pt x="761746" y="216280"/>
                  </a:lnTo>
                </a:path>
                <a:path w="1073150" h="433070">
                  <a:moveTo>
                    <a:pt x="0" y="432752"/>
                  </a:moveTo>
                  <a:lnTo>
                    <a:pt x="1072769" y="432752"/>
                  </a:lnTo>
                  <a:lnTo>
                    <a:pt x="761746" y="216407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449946" y="2127631"/>
            <a:ext cx="6426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1,8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39455" y="5798616"/>
            <a:ext cx="5575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10" action="ppaction://hlinksldjump"/>
              </a:rPr>
              <a:t>CARGA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000" spc="-50" dirty="0">
                <a:solidFill>
                  <a:srgbClr val="093679"/>
                </a:solidFill>
                <a:latin typeface="Times New Roman"/>
                <a:cs typeface="Times New Roman"/>
                <a:hlinkClick r:id="rId10" action="ppaction://hlinksldjump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10" action="ppaction://hlinksldjump"/>
              </a:rPr>
              <a:t> MOLEX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722108" y="1344167"/>
            <a:ext cx="955040" cy="4950460"/>
          </a:xfrm>
          <a:custGeom>
            <a:avLst/>
            <a:gdLst/>
            <a:ahLst/>
            <a:cxnLst/>
            <a:rect l="l" t="t" r="r" b="b"/>
            <a:pathLst>
              <a:path w="955040" h="4950460">
                <a:moveTo>
                  <a:pt x="910463" y="57150"/>
                </a:moveTo>
                <a:lnTo>
                  <a:pt x="872363" y="38100"/>
                </a:lnTo>
                <a:lnTo>
                  <a:pt x="796163" y="0"/>
                </a:lnTo>
                <a:lnTo>
                  <a:pt x="821563" y="38100"/>
                </a:lnTo>
                <a:lnTo>
                  <a:pt x="19050" y="38100"/>
                </a:lnTo>
                <a:lnTo>
                  <a:pt x="11620" y="39598"/>
                </a:lnTo>
                <a:lnTo>
                  <a:pt x="5562" y="43675"/>
                </a:lnTo>
                <a:lnTo>
                  <a:pt x="1485" y="49733"/>
                </a:lnTo>
                <a:lnTo>
                  <a:pt x="0" y="57150"/>
                </a:lnTo>
                <a:lnTo>
                  <a:pt x="0" y="415163"/>
                </a:lnTo>
                <a:lnTo>
                  <a:pt x="1485" y="422592"/>
                </a:lnTo>
                <a:lnTo>
                  <a:pt x="5562" y="428650"/>
                </a:lnTo>
                <a:lnTo>
                  <a:pt x="11620" y="432727"/>
                </a:lnTo>
                <a:lnTo>
                  <a:pt x="19050" y="434213"/>
                </a:lnTo>
                <a:lnTo>
                  <a:pt x="26466" y="432727"/>
                </a:lnTo>
                <a:lnTo>
                  <a:pt x="32524" y="428650"/>
                </a:lnTo>
                <a:lnTo>
                  <a:pt x="36601" y="422592"/>
                </a:lnTo>
                <a:lnTo>
                  <a:pt x="38100" y="415163"/>
                </a:lnTo>
                <a:lnTo>
                  <a:pt x="38100" y="76200"/>
                </a:lnTo>
                <a:lnTo>
                  <a:pt x="821563" y="76200"/>
                </a:lnTo>
                <a:lnTo>
                  <a:pt x="796163" y="114300"/>
                </a:lnTo>
                <a:lnTo>
                  <a:pt x="872363" y="76200"/>
                </a:lnTo>
                <a:lnTo>
                  <a:pt x="910463" y="57150"/>
                </a:lnTo>
                <a:close/>
              </a:path>
              <a:path w="955040" h="4950460">
                <a:moveTo>
                  <a:pt x="954659" y="4892738"/>
                </a:moveTo>
                <a:lnTo>
                  <a:pt x="916559" y="4873688"/>
                </a:lnTo>
                <a:lnTo>
                  <a:pt x="840359" y="4835588"/>
                </a:lnTo>
                <a:lnTo>
                  <a:pt x="865759" y="4873688"/>
                </a:lnTo>
                <a:lnTo>
                  <a:pt x="82296" y="4873688"/>
                </a:lnTo>
                <a:lnTo>
                  <a:pt x="82296" y="4534662"/>
                </a:lnTo>
                <a:lnTo>
                  <a:pt x="80797" y="4527245"/>
                </a:lnTo>
                <a:lnTo>
                  <a:pt x="76720" y="4521200"/>
                </a:lnTo>
                <a:lnTo>
                  <a:pt x="70662" y="4517110"/>
                </a:lnTo>
                <a:lnTo>
                  <a:pt x="63246" y="4515612"/>
                </a:lnTo>
                <a:lnTo>
                  <a:pt x="55816" y="4517110"/>
                </a:lnTo>
                <a:lnTo>
                  <a:pt x="49758" y="4521200"/>
                </a:lnTo>
                <a:lnTo>
                  <a:pt x="45681" y="4527245"/>
                </a:lnTo>
                <a:lnTo>
                  <a:pt x="44196" y="4534662"/>
                </a:lnTo>
                <a:lnTo>
                  <a:pt x="44196" y="4892738"/>
                </a:lnTo>
                <a:lnTo>
                  <a:pt x="45681" y="4900155"/>
                </a:lnTo>
                <a:lnTo>
                  <a:pt x="49758" y="4906213"/>
                </a:lnTo>
                <a:lnTo>
                  <a:pt x="55816" y="4910302"/>
                </a:lnTo>
                <a:lnTo>
                  <a:pt x="63246" y="4911788"/>
                </a:lnTo>
                <a:lnTo>
                  <a:pt x="865759" y="4911788"/>
                </a:lnTo>
                <a:lnTo>
                  <a:pt x="840359" y="4949888"/>
                </a:lnTo>
                <a:lnTo>
                  <a:pt x="916559" y="4911788"/>
                </a:lnTo>
                <a:lnTo>
                  <a:pt x="954659" y="4892738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693279" y="937641"/>
            <a:ext cx="11010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GAS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RESIDUAL</a:t>
            </a:r>
            <a:r>
              <a:rPr sz="1000" spc="50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y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NAFTA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LIVIANA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19568" y="1479550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190°C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25259" y="2102865"/>
            <a:ext cx="718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STRIPPER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08828" y="3796029"/>
            <a:ext cx="403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6602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72605" y="5281929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423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Molex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destinado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separación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parafinas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rango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C11-</a:t>
            </a:r>
            <a:r>
              <a:rPr sz="1800" dirty="0">
                <a:latin typeface="Arial"/>
                <a:cs typeface="Arial"/>
              </a:rPr>
              <a:t>C14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no-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(iso-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ciclo-parafinas) </a:t>
            </a:r>
            <a:r>
              <a:rPr sz="1800" dirty="0">
                <a:latin typeface="Arial"/>
                <a:cs typeface="Arial"/>
              </a:rPr>
              <a:t>contenidas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(kerosén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hidrotratado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Hidrobón).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separación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presentes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realiza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través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mecanismo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adsorción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fisico-</a:t>
            </a:r>
            <a:r>
              <a:rPr sz="1800" dirty="0">
                <a:latin typeface="Arial"/>
                <a:cs typeface="Arial"/>
              </a:rPr>
              <a:t>química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líquida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ciertas </a:t>
            </a:r>
            <a:r>
              <a:rPr sz="1800" dirty="0">
                <a:latin typeface="Arial"/>
                <a:cs typeface="Arial"/>
              </a:rPr>
              <a:t>condiciones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presión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temperatura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(20kg/cm2g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177°C).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Dicho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mecanismo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produce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1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superficie</a:t>
            </a:r>
            <a:r>
              <a:rPr sz="1800" spc="114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10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sustancia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específica,</a:t>
            </a:r>
            <a:r>
              <a:rPr sz="1800" spc="1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denominada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tamiz </a:t>
            </a:r>
            <a:r>
              <a:rPr sz="1800" dirty="0">
                <a:latin typeface="Arial"/>
                <a:cs typeface="Arial"/>
              </a:rPr>
              <a:t>molecular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adsorbente.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Cada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partícula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tamiz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</a:t>
            </a:r>
            <a:r>
              <a:rPr sz="1800" spc="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sólido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cristalino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(zeolita)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forma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irregular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0,2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0,8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mm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diámetro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medio,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posee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una </a:t>
            </a:r>
            <a:r>
              <a:rPr sz="1800" dirty="0">
                <a:latin typeface="Arial"/>
                <a:cs typeface="Arial"/>
              </a:rPr>
              <a:t>cantidad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considerable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poros,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confiere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elevada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área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superficial </a:t>
            </a:r>
            <a:r>
              <a:rPr sz="1800" dirty="0">
                <a:latin typeface="Arial"/>
                <a:cs typeface="Arial"/>
              </a:rPr>
              <a:t>(valor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promedio: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450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m2/g).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185" dirty="0">
                <a:latin typeface="Arial"/>
                <a:cs typeface="Arial"/>
              </a:rPr>
              <a:t>   </a:t>
            </a:r>
            <a:r>
              <a:rPr sz="1800" dirty="0">
                <a:latin typeface="Arial"/>
                <a:cs typeface="Arial"/>
              </a:rPr>
              <a:t>toda</a:t>
            </a:r>
            <a:r>
              <a:rPr sz="1800" spc="185" dirty="0">
                <a:latin typeface="Arial"/>
                <a:cs typeface="Arial"/>
              </a:rPr>
              <a:t>   </a:t>
            </a:r>
            <a:r>
              <a:rPr sz="1800" dirty="0">
                <a:latin typeface="Arial"/>
                <a:cs typeface="Arial"/>
              </a:rPr>
              <a:t>partícula</a:t>
            </a:r>
            <a:r>
              <a:rPr sz="1800" spc="180" dirty="0">
                <a:latin typeface="Arial"/>
                <a:cs typeface="Arial"/>
              </a:rPr>
              <a:t> 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85" dirty="0">
                <a:latin typeface="Arial"/>
                <a:cs typeface="Arial"/>
              </a:rPr>
              <a:t>   </a:t>
            </a:r>
            <a:r>
              <a:rPr sz="1800" dirty="0">
                <a:latin typeface="Arial"/>
                <a:cs typeface="Arial"/>
              </a:rPr>
              <a:t>tamiz</a:t>
            </a:r>
            <a:r>
              <a:rPr sz="1800" spc="190" dirty="0">
                <a:latin typeface="Arial"/>
                <a:cs typeface="Arial"/>
              </a:rPr>
              <a:t>  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85" dirty="0">
                <a:latin typeface="Arial"/>
                <a:cs typeface="Arial"/>
              </a:rPr>
              <a:t>   </a:t>
            </a:r>
            <a:r>
              <a:rPr sz="1800" dirty="0">
                <a:latin typeface="Arial"/>
                <a:cs typeface="Arial"/>
              </a:rPr>
              <a:t>distinguen</a:t>
            </a:r>
            <a:r>
              <a:rPr sz="1800" spc="185" dirty="0">
                <a:latin typeface="Arial"/>
                <a:cs typeface="Arial"/>
              </a:rPr>
              <a:t>   </a:t>
            </a:r>
            <a:r>
              <a:rPr sz="1800" dirty="0">
                <a:latin typeface="Arial"/>
                <a:cs typeface="Arial"/>
              </a:rPr>
              <a:t>tres</a:t>
            </a:r>
            <a:r>
              <a:rPr sz="1800" spc="185" dirty="0">
                <a:latin typeface="Arial"/>
                <a:cs typeface="Arial"/>
              </a:rPr>
              <a:t>   </a:t>
            </a:r>
            <a:r>
              <a:rPr sz="1800" spc="-10" dirty="0">
                <a:latin typeface="Arial"/>
                <a:cs typeface="Arial"/>
              </a:rPr>
              <a:t>componentes </a:t>
            </a:r>
            <a:r>
              <a:rPr sz="1800" dirty="0">
                <a:latin typeface="Arial"/>
                <a:cs typeface="Arial"/>
              </a:rPr>
              <a:t>fundamentales:</a:t>
            </a:r>
            <a:r>
              <a:rPr sz="1800" spc="1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volumen</a:t>
            </a:r>
            <a:r>
              <a:rPr sz="1800" spc="1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1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sólido,</a:t>
            </a:r>
            <a:r>
              <a:rPr sz="1800" spc="1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volumen</a:t>
            </a:r>
            <a:r>
              <a:rPr sz="1800" spc="1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macroporos</a:t>
            </a:r>
            <a:r>
              <a:rPr sz="1800" spc="1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(o</a:t>
            </a:r>
            <a:r>
              <a:rPr sz="1800" spc="1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canales</a:t>
            </a:r>
            <a:r>
              <a:rPr sz="1800" spc="14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circulación)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volumen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microporos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volumen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selectivo).</a:t>
            </a:r>
            <a:endParaRPr sz="1800">
              <a:latin typeface="Arial"/>
              <a:cs typeface="Arial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macroporos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constituyen</a:t>
            </a:r>
            <a:r>
              <a:rPr sz="1800" spc="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espacios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vacíos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existentes</a:t>
            </a:r>
            <a:r>
              <a:rPr sz="1800" spc="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partículas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tamiz,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través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ellos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ingresan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circulan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spc="-10" dirty="0">
                <a:latin typeface="Arial"/>
                <a:cs typeface="Arial"/>
              </a:rPr>
              <a:t>moléculas.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36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microporos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constituyen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volumen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adsorción.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mecanismo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adsoción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solo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diferencia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tamaño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moléculas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presentes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sino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también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diferencia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pesos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distribución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espacial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dichos</a:t>
            </a:r>
            <a:r>
              <a:rPr sz="1800" spc="-10" dirty="0">
                <a:latin typeface="Arial"/>
                <a:cs typeface="Arial"/>
              </a:rPr>
              <a:t> componentes.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411" y="2709672"/>
            <a:ext cx="4788396" cy="35829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614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(3)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715" indent="914400" algn="r">
              <a:lnSpc>
                <a:spcPct val="100000"/>
              </a:lnSpc>
              <a:tabLst>
                <a:tab pos="1336675" algn="l"/>
                <a:tab pos="2408555" algn="l"/>
                <a:tab pos="3123565" algn="l"/>
                <a:tab pos="4422140" algn="l"/>
                <a:tab pos="4819650" algn="l"/>
                <a:tab pos="5153660" algn="l"/>
                <a:tab pos="5617210" algn="l"/>
                <a:tab pos="6470650" algn="l"/>
                <a:tab pos="7630795" algn="l"/>
              </a:tabLst>
            </a:pPr>
            <a:r>
              <a:rPr sz="1800" spc="-2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molécula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antes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presentada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del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normal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undecano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(fórmula </a:t>
            </a:r>
            <a:r>
              <a:rPr sz="1800" dirty="0">
                <a:latin typeface="Arial"/>
                <a:cs typeface="Arial"/>
              </a:rPr>
              <a:t>condensada: </a:t>
            </a:r>
            <a:r>
              <a:rPr sz="1800" spc="-10" dirty="0">
                <a:latin typeface="Arial"/>
                <a:cs typeface="Arial"/>
              </a:rPr>
              <a:t>C11H24).</a:t>
            </a:r>
            <a:r>
              <a:rPr sz="1800" dirty="0">
                <a:latin typeface="Arial"/>
                <a:cs typeface="Arial"/>
              </a:rPr>
              <a:t> La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distribución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espacial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indica, 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través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proyección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átomos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carbono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plano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XZ,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estos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están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misma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altura.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Así </a:t>
            </a:r>
            <a:r>
              <a:rPr sz="1800" dirty="0">
                <a:latin typeface="Arial"/>
                <a:cs typeface="Arial"/>
              </a:rPr>
              <a:t>mismo,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proyección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XY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muestra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misma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línea.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bien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átomos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carbono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hidrógeno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componen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molécula </a:t>
            </a:r>
            <a:r>
              <a:rPr sz="1800" dirty="0">
                <a:latin typeface="Arial"/>
                <a:cs typeface="Arial"/>
              </a:rPr>
              <a:t>ocupan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volumen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espacio,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tratarse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molécula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cadena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normal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lineal,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presenta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cierta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movilidad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adoptar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diferentes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tres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direcciones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espaciales.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movilidad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hace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molécula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pueda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solo </a:t>
            </a:r>
            <a:r>
              <a:rPr sz="1800" dirty="0">
                <a:latin typeface="Arial"/>
                <a:cs typeface="Arial"/>
              </a:rPr>
              <a:t>ingresar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poro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selectivo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tamiz,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sino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también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reacomodarse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interior, </a:t>
            </a:r>
            <a:r>
              <a:rPr sz="1800" dirty="0">
                <a:latin typeface="Arial"/>
                <a:cs typeface="Arial"/>
              </a:rPr>
              <a:t>adaptándose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perfectamente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cavidad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volumen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disponible.</a:t>
            </a:r>
            <a:endParaRPr sz="1800">
              <a:latin typeface="Arial"/>
              <a:cs typeface="Arial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general,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misma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concentración,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más </a:t>
            </a:r>
            <a:r>
              <a:rPr sz="1800" dirty="0">
                <a:latin typeface="Arial"/>
                <a:cs typeface="Arial"/>
              </a:rPr>
              <a:t>pesadas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(es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decir,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peso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molecular)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adsorben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fácilmente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más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livianas.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Durante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desorción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ocurre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lo </a:t>
            </a:r>
            <a:r>
              <a:rPr sz="1800" dirty="0">
                <a:latin typeface="Arial"/>
                <a:cs typeface="Arial"/>
              </a:rPr>
              <a:t>contrario,</a:t>
            </a:r>
            <a:r>
              <a:rPr sz="1800" spc="1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1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decir,</a:t>
            </a:r>
            <a:r>
              <a:rPr sz="1800" spc="1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1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1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mas</a:t>
            </a:r>
            <a:r>
              <a:rPr sz="1800" spc="1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livianas</a:t>
            </a:r>
            <a:r>
              <a:rPr sz="1800" spc="1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desorben</a:t>
            </a:r>
            <a:r>
              <a:rPr sz="1800" spc="16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mas </a:t>
            </a:r>
            <a:r>
              <a:rPr sz="1800" dirty="0">
                <a:latin typeface="Arial"/>
                <a:cs typeface="Arial"/>
              </a:rPr>
              <a:t>fácilmente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pesadas.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(4)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9475" y="981455"/>
            <a:ext cx="7985125" cy="5252085"/>
            <a:chOff x="379475" y="981455"/>
            <a:chExt cx="7985125" cy="52520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587" y="981455"/>
              <a:ext cx="4539481" cy="52520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19" y="1876044"/>
              <a:ext cx="3390900" cy="31363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" y="1885950"/>
              <a:ext cx="3371215" cy="3115310"/>
            </a:xfrm>
            <a:custGeom>
              <a:avLst/>
              <a:gdLst/>
              <a:ahLst/>
              <a:cxnLst/>
              <a:rect l="l" t="t" r="r" b="b"/>
              <a:pathLst>
                <a:path w="3371215" h="3115310">
                  <a:moveTo>
                    <a:pt x="0" y="3115056"/>
                  </a:moveTo>
                  <a:lnTo>
                    <a:pt x="3371088" y="3115056"/>
                  </a:lnTo>
                  <a:lnTo>
                    <a:pt x="3371088" y="0"/>
                  </a:lnTo>
                  <a:lnTo>
                    <a:pt x="0" y="0"/>
                  </a:lnTo>
                  <a:lnTo>
                    <a:pt x="0" y="311505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5892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(5)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R="13335" algn="r">
              <a:lnSpc>
                <a:spcPct val="100000"/>
              </a:lnSpc>
              <a:tabLst>
                <a:tab pos="642620" algn="l"/>
                <a:tab pos="1386840" algn="l"/>
                <a:tab pos="2449195" algn="l"/>
                <a:tab pos="2901950" algn="l"/>
                <a:tab pos="4002404" algn="l"/>
              </a:tabLst>
            </a:pPr>
            <a:r>
              <a:rPr sz="1800" spc="-20" dirty="0">
                <a:latin typeface="Arial"/>
                <a:cs typeface="Arial"/>
              </a:rPr>
              <a:t>Para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poder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desorber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las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normales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parafinas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1231265" algn="l"/>
                <a:tab pos="1639570" algn="l"/>
                <a:tab pos="2552700" algn="l"/>
                <a:tab pos="2971800" algn="l"/>
                <a:tab pos="4279900" algn="l"/>
                <a:tab pos="5537200" algn="l"/>
              </a:tabLst>
            </a:pPr>
            <a:r>
              <a:rPr sz="1800" spc="-10" dirty="0">
                <a:latin typeface="Arial"/>
                <a:cs typeface="Arial"/>
              </a:rPr>
              <a:t>selectivos,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emplea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un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desorbente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constituido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por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9365" y="1412189"/>
            <a:ext cx="24644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0919" algn="l"/>
                <a:tab pos="1425575" algn="l"/>
                <a:tab pos="1878330" algn="l"/>
              </a:tabLst>
            </a:pPr>
            <a:r>
              <a:rPr sz="1800" spc="-10" dirty="0">
                <a:latin typeface="Arial"/>
                <a:cs typeface="Arial"/>
              </a:rPr>
              <a:t>ocluidas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los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poros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5"/>
              </a:spcBef>
              <a:tabLst>
                <a:tab pos="889000" algn="l"/>
                <a:tab pos="1880870" algn="l"/>
              </a:tabLst>
            </a:pPr>
            <a:r>
              <a:rPr sz="1800" spc="-10" dirty="0">
                <a:latin typeface="Arial"/>
                <a:cs typeface="Arial"/>
              </a:rPr>
              <a:t>normal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pentano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0" dirty="0">
                <a:latin typeface="Arial"/>
                <a:cs typeface="Arial"/>
              </a:rPr>
              <a:t>(nC5)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1961515"/>
            <a:ext cx="848423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mezclado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iso-</a:t>
            </a:r>
            <a:r>
              <a:rPr sz="1800" dirty="0">
                <a:latin typeface="Arial"/>
                <a:cs typeface="Arial"/>
              </a:rPr>
              <a:t>octano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(iC8)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proporción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60/40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%v/v.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nC5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empleara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baja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concentración,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sería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factible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desorber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contenidas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poros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selectivos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tamiz.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otra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parte,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si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nC5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empleara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puro,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sistema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adsorción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debería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operarse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presiones </a:t>
            </a:r>
            <a:r>
              <a:rPr sz="1800" dirty="0">
                <a:latin typeface="Arial"/>
                <a:cs typeface="Arial"/>
              </a:rPr>
              <a:t>elevadas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mantener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componente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fase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líquida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temperatura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trabajo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(177°C).</a:t>
            </a:r>
            <a:endParaRPr sz="1800">
              <a:latin typeface="Arial"/>
              <a:cs typeface="Arial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desorbente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pone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contacto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mezcla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no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parafinas.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consiguiente,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ventaja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emplear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estos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solventes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es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recuperados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destilación,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dados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puntos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ebullición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relación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corrientes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normales parafinas.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Por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otra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parte,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dada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diferencia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existente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puntos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ebullición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nC5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iC8,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también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factible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separarlos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destilación.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Esto </a:t>
            </a:r>
            <a:r>
              <a:rPr sz="1800" dirty="0">
                <a:latin typeface="Arial"/>
                <a:cs typeface="Arial"/>
              </a:rPr>
              <a:t>permite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ajustar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relación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60/40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%v/v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desorbente.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550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(6)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caso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particular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parafinas,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durante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adsorción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desorción, se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distinguen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etapas: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moléculas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normales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deben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alcanzar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superficie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tamiz molecular.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ello, deben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difundir 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través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encuentran.</a:t>
            </a:r>
            <a:endParaRPr sz="1800">
              <a:latin typeface="Arial"/>
              <a:cs typeface="Arial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ADSORCIÓN</a:t>
            </a:r>
            <a:r>
              <a:rPr sz="1800" u="none" dirty="0">
                <a:latin typeface="Arial"/>
                <a:cs typeface="Arial"/>
              </a:rPr>
              <a:t>:</a:t>
            </a:r>
            <a:r>
              <a:rPr sz="1800" u="none" spc="17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cumplida</a:t>
            </a:r>
            <a:r>
              <a:rPr sz="1800" u="none" spc="18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la</a:t>
            </a:r>
            <a:r>
              <a:rPr sz="1800" u="none" spc="185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etapa</a:t>
            </a:r>
            <a:r>
              <a:rPr sz="1800" u="none" spc="18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anterior,</a:t>
            </a:r>
            <a:r>
              <a:rPr sz="1800" u="none" spc="18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las</a:t>
            </a:r>
            <a:r>
              <a:rPr sz="1800" u="none" spc="18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normales</a:t>
            </a:r>
            <a:r>
              <a:rPr sz="1800" u="none" spc="18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parafinas</a:t>
            </a:r>
            <a:r>
              <a:rPr sz="1800" u="none" spc="190" dirty="0">
                <a:latin typeface="Arial"/>
                <a:cs typeface="Arial"/>
              </a:rPr>
              <a:t>  </a:t>
            </a:r>
            <a:r>
              <a:rPr sz="1800" u="none" spc="-10" dirty="0">
                <a:latin typeface="Arial"/>
                <a:cs typeface="Arial"/>
              </a:rPr>
              <a:t>deben </a:t>
            </a:r>
            <a:r>
              <a:rPr sz="1800" u="none" dirty="0">
                <a:latin typeface="Arial"/>
                <a:cs typeface="Arial"/>
              </a:rPr>
              <a:t>desplazar</a:t>
            </a:r>
            <a:r>
              <a:rPr sz="1800" u="none" spc="22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del</a:t>
            </a:r>
            <a:r>
              <a:rPr sz="1800" u="none" spc="22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interior</a:t>
            </a:r>
            <a:r>
              <a:rPr sz="1800" u="none" spc="24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de</a:t>
            </a:r>
            <a:r>
              <a:rPr sz="1800" u="none" spc="22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los</a:t>
            </a:r>
            <a:r>
              <a:rPr sz="1800" u="none" spc="24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poros</a:t>
            </a:r>
            <a:r>
              <a:rPr sz="1800" u="none" spc="22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selectivos</a:t>
            </a:r>
            <a:r>
              <a:rPr sz="1800" u="none" spc="23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a</a:t>
            </a:r>
            <a:r>
              <a:rPr sz="1800" u="none" spc="229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la</a:t>
            </a:r>
            <a:r>
              <a:rPr sz="1800" u="none" spc="22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normal</a:t>
            </a:r>
            <a:r>
              <a:rPr sz="1800" u="none" spc="23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parafina</a:t>
            </a:r>
            <a:r>
              <a:rPr sz="1800" u="none" spc="22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mas</a:t>
            </a:r>
            <a:r>
              <a:rPr sz="1800" u="none" spc="229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liviana (nC5).</a:t>
            </a:r>
            <a:endParaRPr sz="1800">
              <a:latin typeface="Arial"/>
              <a:cs typeface="Arial"/>
            </a:endParaRPr>
          </a:p>
          <a:p>
            <a:pPr marL="299085" indent="-286385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moléculas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nC5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deben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alcanzar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superficie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4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tamiz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difundiendo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través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encuentran.</a:t>
            </a:r>
            <a:endParaRPr sz="1800">
              <a:latin typeface="Arial"/>
              <a:cs typeface="Arial"/>
            </a:endParaRPr>
          </a:p>
          <a:p>
            <a:pPr marL="299085" marR="6350" indent="-287020" algn="just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DESORCIÓN</a:t>
            </a:r>
            <a:r>
              <a:rPr sz="1800" u="none" dirty="0">
                <a:latin typeface="Arial"/>
                <a:cs typeface="Arial"/>
              </a:rPr>
              <a:t>:</a:t>
            </a:r>
            <a:r>
              <a:rPr sz="1800" u="none" spc="185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cumplida</a:t>
            </a:r>
            <a:r>
              <a:rPr sz="1800" u="none" spc="19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la</a:t>
            </a:r>
            <a:r>
              <a:rPr sz="1800" u="none" spc="19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etapa</a:t>
            </a:r>
            <a:r>
              <a:rPr sz="1800" u="none" spc="185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anterior,</a:t>
            </a:r>
            <a:r>
              <a:rPr sz="1800" u="none" spc="185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las</a:t>
            </a:r>
            <a:r>
              <a:rPr sz="1800" u="none" spc="185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moléculas</a:t>
            </a:r>
            <a:r>
              <a:rPr sz="1800" u="none" spc="190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de</a:t>
            </a:r>
            <a:r>
              <a:rPr sz="1800" u="none" spc="185" dirty="0">
                <a:latin typeface="Arial"/>
                <a:cs typeface="Arial"/>
              </a:rPr>
              <a:t>  </a:t>
            </a:r>
            <a:r>
              <a:rPr sz="1800" u="none" dirty="0">
                <a:latin typeface="Arial"/>
                <a:cs typeface="Arial"/>
              </a:rPr>
              <a:t>nC5</a:t>
            </a:r>
            <a:r>
              <a:rPr sz="1800" u="none" spc="190" dirty="0">
                <a:latin typeface="Arial"/>
                <a:cs typeface="Arial"/>
              </a:rPr>
              <a:t>  </a:t>
            </a:r>
            <a:r>
              <a:rPr sz="1800" u="none" spc="-10" dirty="0">
                <a:latin typeface="Arial"/>
                <a:cs typeface="Arial"/>
              </a:rPr>
              <a:t>deben </a:t>
            </a:r>
            <a:r>
              <a:rPr sz="1800" u="none" dirty="0">
                <a:latin typeface="Arial"/>
                <a:cs typeface="Arial"/>
              </a:rPr>
              <a:t>desplazar</a:t>
            </a:r>
            <a:r>
              <a:rPr sz="1800" u="none" spc="29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del</a:t>
            </a:r>
            <a:r>
              <a:rPr sz="1800" u="none" spc="29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interior</a:t>
            </a:r>
            <a:r>
              <a:rPr sz="1800" u="none" spc="30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del</a:t>
            </a:r>
            <a:r>
              <a:rPr sz="1800" u="none" spc="29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poro</a:t>
            </a:r>
            <a:r>
              <a:rPr sz="1800" u="none" spc="29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selectivo</a:t>
            </a:r>
            <a:r>
              <a:rPr sz="1800" u="none" spc="29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a</a:t>
            </a:r>
            <a:r>
              <a:rPr sz="1800" u="none" spc="29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las</a:t>
            </a:r>
            <a:r>
              <a:rPr sz="1800" u="none" spc="30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de</a:t>
            </a:r>
            <a:r>
              <a:rPr sz="1800" u="none" spc="29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las</a:t>
            </a:r>
            <a:r>
              <a:rPr sz="1800" u="none" spc="29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normales</a:t>
            </a:r>
            <a:r>
              <a:rPr sz="1800" u="none" spc="30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parafinas</a:t>
            </a:r>
            <a:r>
              <a:rPr sz="1800" u="none" spc="300" dirty="0">
                <a:latin typeface="Arial"/>
                <a:cs typeface="Arial"/>
              </a:rPr>
              <a:t> </a:t>
            </a:r>
            <a:r>
              <a:rPr sz="1800" u="none" spc="-25" dirty="0">
                <a:latin typeface="Arial"/>
                <a:cs typeface="Arial"/>
              </a:rPr>
              <a:t>más </a:t>
            </a:r>
            <a:r>
              <a:rPr sz="1800" u="none" spc="-10" dirty="0">
                <a:latin typeface="Arial"/>
                <a:cs typeface="Arial"/>
              </a:rPr>
              <a:t>pesadas.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variables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gobiernan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adsorción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desorción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concentración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especies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(n-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n-</a:t>
            </a:r>
            <a:r>
              <a:rPr sz="1800" dirty="0">
                <a:latin typeface="Arial"/>
                <a:cs typeface="Arial"/>
              </a:rPr>
              <a:t>C5)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temperatura,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tiene </a:t>
            </a:r>
            <a:r>
              <a:rPr sz="1800" dirty="0">
                <a:latin typeface="Arial"/>
                <a:cs typeface="Arial"/>
              </a:rPr>
              <a:t>incidencia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velocidad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difusión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molecular.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42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(7)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principales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adsorción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desorción,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secundarios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lavado,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llevan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cabo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serie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lechos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fijos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batch.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continuidad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global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logra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conmutando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corrientes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entrada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(F: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kerosén </a:t>
            </a:r>
            <a:r>
              <a:rPr sz="1800" dirty="0">
                <a:latin typeface="Arial"/>
                <a:cs typeface="Arial"/>
              </a:rPr>
              <a:t>tratado,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D: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desorbente,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FL: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flush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línea,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FZ: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flush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zona)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salida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(R: </a:t>
            </a:r>
            <a:r>
              <a:rPr sz="1800" dirty="0">
                <a:latin typeface="Arial"/>
                <a:cs typeface="Arial"/>
              </a:rPr>
              <a:t>refinado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E: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extracto)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dichos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lechos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haciendo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uso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válvula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rotativa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24 </a:t>
            </a:r>
            <a:r>
              <a:rPr sz="1800" spc="-10" dirty="0">
                <a:latin typeface="Arial"/>
                <a:cs typeface="Arial"/>
              </a:rPr>
              <a:t>vías.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86239" y="3059810"/>
            <a:ext cx="2785110" cy="3283585"/>
            <a:chOff x="3186239" y="3059810"/>
            <a:chExt cx="2785110" cy="32835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5827" y="3109923"/>
              <a:ext cx="2673278" cy="31832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91001" y="3064573"/>
              <a:ext cx="2775585" cy="3274060"/>
            </a:xfrm>
            <a:custGeom>
              <a:avLst/>
              <a:gdLst/>
              <a:ahLst/>
              <a:cxnLst/>
              <a:rect l="l" t="t" r="r" b="b"/>
              <a:pathLst>
                <a:path w="2775585" h="3274060">
                  <a:moveTo>
                    <a:pt x="0" y="3273933"/>
                  </a:moveTo>
                  <a:lnTo>
                    <a:pt x="2775585" y="3273933"/>
                  </a:lnTo>
                  <a:lnTo>
                    <a:pt x="2775585" y="0"/>
                  </a:lnTo>
                  <a:lnTo>
                    <a:pt x="0" y="0"/>
                  </a:lnTo>
                  <a:lnTo>
                    <a:pt x="0" y="32739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(8)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088" y="1485900"/>
            <a:ext cx="6681215" cy="45354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36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Introducción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2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Alquilbenceno</a:t>
            </a:r>
            <a:r>
              <a:rPr sz="1800" spc="2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lineal</a:t>
            </a:r>
            <a:r>
              <a:rPr sz="1800" spc="229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(llamado</a:t>
            </a:r>
            <a:r>
              <a:rPr sz="1800" spc="229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29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veces</a:t>
            </a:r>
            <a:r>
              <a:rPr sz="1800" spc="2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alquil</a:t>
            </a:r>
            <a:r>
              <a:rPr sz="1800" spc="2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benceno</a:t>
            </a:r>
            <a:r>
              <a:rPr sz="1800" spc="2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lineal</a:t>
            </a:r>
            <a:r>
              <a:rPr sz="1800" spc="229" dirty="0">
                <a:latin typeface="Arial"/>
                <a:cs typeface="Arial"/>
              </a:rPr>
              <a:t> 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simplemente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LAB,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nombre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inglés,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Linear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Alkyl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Benzene)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producto </a:t>
            </a:r>
            <a:r>
              <a:rPr sz="1800" dirty="0">
                <a:latin typeface="Arial"/>
                <a:cs typeface="Arial"/>
              </a:rPr>
              <a:t>intermedio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fabricación</a:t>
            </a:r>
            <a:r>
              <a:rPr sz="1800" spc="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detergentes.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cuestiones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medioambientales </a:t>
            </a:r>
            <a:r>
              <a:rPr sz="1800" dirty="0">
                <a:latin typeface="Arial"/>
                <a:cs typeface="Arial"/>
              </a:rPr>
              <a:t>hicieron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años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60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desarrollasen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detergentes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biodegradables,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como </a:t>
            </a:r>
            <a:r>
              <a:rPr sz="1800" dirty="0">
                <a:latin typeface="Arial"/>
                <a:cs typeface="Arial"/>
              </a:rPr>
              <a:t>LAB,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sustituir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anteriores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compuestos,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impacto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ambiental.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mayoría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ocasiones,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tiene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lugar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planta </a:t>
            </a:r>
            <a:r>
              <a:rPr sz="1800" dirty="0">
                <a:latin typeface="Arial"/>
                <a:cs typeface="Arial"/>
              </a:rPr>
              <a:t>integrada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realiza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desde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obtención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n-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final, </a:t>
            </a:r>
            <a:r>
              <a:rPr sz="1800" dirty="0">
                <a:latin typeface="Arial"/>
                <a:cs typeface="Arial"/>
              </a:rPr>
              <a:t>LAB,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además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suele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sufrir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sulfonación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trióxido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azufre, </a:t>
            </a:r>
            <a:r>
              <a:rPr sz="1800" dirty="0">
                <a:latin typeface="Arial"/>
                <a:cs typeface="Arial"/>
              </a:rPr>
              <a:t>SO3,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obtener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sulfonato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alquilbenceno lineal,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LAS.</a:t>
            </a: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totalidad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producción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LAB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emplea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obtención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sulfonación.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obtenido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emplea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Detergentes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lavado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ropa,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70%.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Detergentes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lavavajillas,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15%.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Limpiadores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industriales,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12%.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Limpiadores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domésticos,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3%.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(9)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29878" y="1403222"/>
            <a:ext cx="4479925" cy="4707255"/>
            <a:chOff x="2329878" y="1403222"/>
            <a:chExt cx="4479925" cy="47072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4170" y="1446024"/>
              <a:ext cx="4257041" cy="46545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34641" y="1407985"/>
              <a:ext cx="4470400" cy="4697730"/>
            </a:xfrm>
            <a:custGeom>
              <a:avLst/>
              <a:gdLst/>
              <a:ahLst/>
              <a:cxnLst/>
              <a:rect l="l" t="t" r="r" b="b"/>
              <a:pathLst>
                <a:path w="4470400" h="4697730">
                  <a:moveTo>
                    <a:pt x="0" y="4697349"/>
                  </a:moveTo>
                  <a:lnTo>
                    <a:pt x="4470273" y="4697349"/>
                  </a:lnTo>
                  <a:lnTo>
                    <a:pt x="4470273" y="0"/>
                  </a:lnTo>
                  <a:lnTo>
                    <a:pt x="0" y="0"/>
                  </a:lnTo>
                  <a:lnTo>
                    <a:pt x="0" y="46973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(10)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4194" y="932815"/>
            <a:ext cx="4519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VALVULA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ROTATIVA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PLATO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FIJO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INFERIOR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416" y="1264919"/>
            <a:ext cx="6307836" cy="540105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24555" y="3707891"/>
            <a:ext cx="190500" cy="323215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275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22585" y="2090737"/>
            <a:ext cx="438150" cy="1954530"/>
            <a:chOff x="3922585" y="2090737"/>
            <a:chExt cx="438150" cy="1954530"/>
          </a:xfrm>
        </p:grpSpPr>
        <p:sp>
          <p:nvSpPr>
            <p:cNvPr id="12" name="object 12"/>
            <p:cNvSpPr/>
            <p:nvPr/>
          </p:nvSpPr>
          <p:spPr>
            <a:xfrm>
              <a:off x="3927347" y="2095500"/>
              <a:ext cx="304800" cy="323215"/>
            </a:xfrm>
            <a:custGeom>
              <a:avLst/>
              <a:gdLst/>
              <a:ahLst/>
              <a:cxnLst/>
              <a:rect l="l" t="t" r="r" b="b"/>
              <a:pathLst>
                <a:path w="304800" h="323214">
                  <a:moveTo>
                    <a:pt x="30480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304800" y="32308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27347" y="2095500"/>
              <a:ext cx="304800" cy="323215"/>
            </a:xfrm>
            <a:custGeom>
              <a:avLst/>
              <a:gdLst/>
              <a:ahLst/>
              <a:cxnLst/>
              <a:rect l="l" t="t" r="r" b="b"/>
              <a:pathLst>
                <a:path w="304800" h="323214">
                  <a:moveTo>
                    <a:pt x="0" y="323088"/>
                  </a:moveTo>
                  <a:lnTo>
                    <a:pt x="304800" y="323088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1647" y="3717035"/>
              <a:ext cx="314325" cy="323215"/>
            </a:xfrm>
            <a:custGeom>
              <a:avLst/>
              <a:gdLst/>
              <a:ahLst/>
              <a:cxnLst/>
              <a:rect l="l" t="t" r="r" b="b"/>
              <a:pathLst>
                <a:path w="314325" h="323214">
                  <a:moveTo>
                    <a:pt x="313944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313944" y="323088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1647" y="3717035"/>
              <a:ext cx="314325" cy="323215"/>
            </a:xfrm>
            <a:custGeom>
              <a:avLst/>
              <a:gdLst/>
              <a:ahLst/>
              <a:cxnLst/>
              <a:rect l="l" t="t" r="r" b="b"/>
              <a:pathLst>
                <a:path w="314325" h="323214">
                  <a:moveTo>
                    <a:pt x="0" y="323088"/>
                  </a:moveTo>
                  <a:lnTo>
                    <a:pt x="313944" y="323088"/>
                  </a:lnTo>
                  <a:lnTo>
                    <a:pt x="313944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18716" y="1260157"/>
            <a:ext cx="6317615" cy="5410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600">
              <a:latin typeface="Times New Roman"/>
              <a:cs typeface="Times New Roman"/>
            </a:endParaRPr>
          </a:p>
          <a:p>
            <a:pPr marR="987425" algn="ctr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5"/>
              </a:spcBef>
            </a:pPr>
            <a:endParaRPr sz="1600">
              <a:latin typeface="Arial"/>
              <a:cs typeface="Arial"/>
            </a:endParaRPr>
          </a:p>
          <a:p>
            <a:pPr marR="748030" algn="ctr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FZ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5828" y="6446309"/>
            <a:ext cx="3981450" cy="1860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tabLst>
                <a:tab pos="2312035" algn="l"/>
              </a:tabLst>
            </a:pPr>
            <a:r>
              <a:rPr sz="1200" spc="-25" dirty="0">
                <a:solidFill>
                  <a:srgbClr val="888888"/>
                </a:solidFill>
                <a:latin typeface="Verdana"/>
                <a:cs typeface="Verdana"/>
              </a:rPr>
              <a:t>015</a:t>
            </a:r>
            <a:r>
              <a:rPr sz="1200" dirty="0">
                <a:solidFill>
                  <a:srgbClr val="888888"/>
                </a:solidFill>
                <a:latin typeface="Verdana"/>
                <a:cs typeface="Verdana"/>
              </a:rPr>
              <a:t>	Unidad</a:t>
            </a:r>
            <a:r>
              <a:rPr sz="1200" spc="-4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Verdana"/>
                <a:cs typeface="Verdana"/>
              </a:rPr>
              <a:t>Temática</a:t>
            </a:r>
            <a:r>
              <a:rPr sz="1200" spc="-4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888888"/>
                </a:solidFill>
                <a:latin typeface="Verdana"/>
                <a:cs typeface="Verdana"/>
              </a:rPr>
              <a:t>N°</a:t>
            </a:r>
            <a:r>
              <a:rPr sz="1200" spc="-4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888888"/>
                </a:solidFill>
                <a:latin typeface="Verdana"/>
                <a:cs typeface="Verdana"/>
              </a:rPr>
              <a:t>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15592" y="6433609"/>
            <a:ext cx="123189" cy="21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50" dirty="0">
                <a:solidFill>
                  <a:srgbClr val="888888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9408" y="3474720"/>
            <a:ext cx="200025" cy="32321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275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9208" y="3259835"/>
            <a:ext cx="210820" cy="32321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80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5376" y="3936491"/>
            <a:ext cx="208915" cy="32512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285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664019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45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(11)</a:t>
            </a:r>
            <a:endParaRPr sz="1800">
              <a:latin typeface="Arial"/>
              <a:cs typeface="Arial"/>
            </a:endParaRPr>
          </a:p>
          <a:p>
            <a:pPr marL="1863089">
              <a:lnSpc>
                <a:spcPts val="1805"/>
              </a:lnSpc>
            </a:pPr>
            <a:r>
              <a:rPr sz="1600" spc="-10" dirty="0">
                <a:latin typeface="Verdana"/>
                <a:cs typeface="Verdana"/>
              </a:rPr>
              <a:t>VALVULA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ROTATIVA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PLATO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MOVIL</a:t>
            </a:r>
            <a:r>
              <a:rPr sz="1600" spc="-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SUPERIOR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7" y="1534667"/>
            <a:ext cx="8546592" cy="442569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292" y="6446309"/>
            <a:ext cx="4078604" cy="1860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tabLst>
                <a:tab pos="2409190" algn="l"/>
              </a:tabLst>
            </a:pPr>
            <a:r>
              <a:rPr sz="1200" spc="-20" dirty="0">
                <a:solidFill>
                  <a:srgbClr val="888888"/>
                </a:solidFill>
                <a:latin typeface="Verdana"/>
                <a:cs typeface="Verdana"/>
              </a:rPr>
              <a:t>2015</a:t>
            </a:r>
            <a:r>
              <a:rPr sz="1200" dirty="0">
                <a:solidFill>
                  <a:srgbClr val="888888"/>
                </a:solidFill>
                <a:latin typeface="Verdana"/>
                <a:cs typeface="Verdana"/>
              </a:rPr>
              <a:t>	Unidad</a:t>
            </a:r>
            <a:r>
              <a:rPr sz="1200" spc="-4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Verdana"/>
                <a:cs typeface="Verdana"/>
              </a:rPr>
              <a:t>Temática</a:t>
            </a:r>
            <a:r>
              <a:rPr sz="1200" spc="-4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888888"/>
                </a:solidFill>
                <a:latin typeface="Verdana"/>
                <a:cs typeface="Verdana"/>
              </a:rPr>
              <a:t>N°</a:t>
            </a:r>
            <a:r>
              <a:rPr sz="1200" spc="-4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888888"/>
                </a:solidFill>
                <a:latin typeface="Verdana"/>
                <a:cs typeface="Verdana"/>
              </a:rPr>
              <a:t>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863853"/>
            <a:ext cx="114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Molex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(12)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0545" y="904748"/>
            <a:ext cx="3968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Verdana"/>
                <a:cs typeface="Verdana"/>
              </a:rPr>
              <a:t>VALVULA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ROTATIVA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VISTA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INFERIOR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55166" y="1259966"/>
            <a:ext cx="7233920" cy="5420360"/>
            <a:chOff x="955166" y="1259966"/>
            <a:chExt cx="7233920" cy="542036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4691" y="1269491"/>
              <a:ext cx="7214616" cy="54010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9929" y="1264729"/>
              <a:ext cx="7224395" cy="5410835"/>
            </a:xfrm>
            <a:custGeom>
              <a:avLst/>
              <a:gdLst/>
              <a:ahLst/>
              <a:cxnLst/>
              <a:rect l="l" t="t" r="r" b="b"/>
              <a:pathLst>
                <a:path w="7224395" h="5410834">
                  <a:moveTo>
                    <a:pt x="0" y="5410581"/>
                  </a:moveTo>
                  <a:lnTo>
                    <a:pt x="7224141" y="5410581"/>
                  </a:lnTo>
                  <a:lnTo>
                    <a:pt x="7224141" y="0"/>
                  </a:lnTo>
                  <a:lnTo>
                    <a:pt x="0" y="0"/>
                  </a:lnTo>
                  <a:lnTo>
                    <a:pt x="0" y="5410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5986" y="2961893"/>
              <a:ext cx="3383279" cy="2707005"/>
            </a:xfrm>
            <a:custGeom>
              <a:avLst/>
              <a:gdLst/>
              <a:ahLst/>
              <a:cxnLst/>
              <a:rect l="l" t="t" r="r" b="b"/>
              <a:pathLst>
                <a:path w="3383279" h="2707004">
                  <a:moveTo>
                    <a:pt x="0" y="1353311"/>
                  </a:moveTo>
                  <a:lnTo>
                    <a:pt x="836" y="1310353"/>
                  </a:lnTo>
                  <a:lnTo>
                    <a:pt x="3328" y="1267728"/>
                  </a:lnTo>
                  <a:lnTo>
                    <a:pt x="7451" y="1225457"/>
                  </a:lnTo>
                  <a:lnTo>
                    <a:pt x="13181" y="1183559"/>
                  </a:lnTo>
                  <a:lnTo>
                    <a:pt x="20492" y="1142054"/>
                  </a:lnTo>
                  <a:lnTo>
                    <a:pt x="29360" y="1100962"/>
                  </a:lnTo>
                  <a:lnTo>
                    <a:pt x="39760" y="1060303"/>
                  </a:lnTo>
                  <a:lnTo>
                    <a:pt x="51667" y="1020097"/>
                  </a:lnTo>
                  <a:lnTo>
                    <a:pt x="65057" y="980363"/>
                  </a:lnTo>
                  <a:lnTo>
                    <a:pt x="79904" y="941122"/>
                  </a:lnTo>
                  <a:lnTo>
                    <a:pt x="96184" y="902392"/>
                  </a:lnTo>
                  <a:lnTo>
                    <a:pt x="113873" y="864195"/>
                  </a:lnTo>
                  <a:lnTo>
                    <a:pt x="132945" y="826549"/>
                  </a:lnTo>
                  <a:lnTo>
                    <a:pt x="153375" y="789475"/>
                  </a:lnTo>
                  <a:lnTo>
                    <a:pt x="175139" y="752992"/>
                  </a:lnTo>
                  <a:lnTo>
                    <a:pt x="198212" y="717121"/>
                  </a:lnTo>
                  <a:lnTo>
                    <a:pt x="222570" y="681880"/>
                  </a:lnTo>
                  <a:lnTo>
                    <a:pt x="248187" y="647291"/>
                  </a:lnTo>
                  <a:lnTo>
                    <a:pt x="275038" y="613372"/>
                  </a:lnTo>
                  <a:lnTo>
                    <a:pt x="303100" y="580143"/>
                  </a:lnTo>
                  <a:lnTo>
                    <a:pt x="332347" y="547625"/>
                  </a:lnTo>
                  <a:lnTo>
                    <a:pt x="362754" y="515837"/>
                  </a:lnTo>
                  <a:lnTo>
                    <a:pt x="394296" y="484799"/>
                  </a:lnTo>
                  <a:lnTo>
                    <a:pt x="426950" y="454531"/>
                  </a:lnTo>
                  <a:lnTo>
                    <a:pt x="460689" y="425052"/>
                  </a:lnTo>
                  <a:lnTo>
                    <a:pt x="495490" y="396382"/>
                  </a:lnTo>
                  <a:lnTo>
                    <a:pt x="531327" y="368542"/>
                  </a:lnTo>
                  <a:lnTo>
                    <a:pt x="568176" y="341551"/>
                  </a:lnTo>
                  <a:lnTo>
                    <a:pt x="606012" y="315429"/>
                  </a:lnTo>
                  <a:lnTo>
                    <a:pt x="644810" y="290195"/>
                  </a:lnTo>
                  <a:lnTo>
                    <a:pt x="684545" y="265870"/>
                  </a:lnTo>
                  <a:lnTo>
                    <a:pt x="725193" y="242473"/>
                  </a:lnTo>
                  <a:lnTo>
                    <a:pt x="766729" y="220024"/>
                  </a:lnTo>
                  <a:lnTo>
                    <a:pt x="809128" y="198543"/>
                  </a:lnTo>
                  <a:lnTo>
                    <a:pt x="852365" y="178050"/>
                  </a:lnTo>
                  <a:lnTo>
                    <a:pt x="896415" y="158565"/>
                  </a:lnTo>
                  <a:lnTo>
                    <a:pt x="941255" y="140107"/>
                  </a:lnTo>
                  <a:lnTo>
                    <a:pt x="986858" y="122696"/>
                  </a:lnTo>
                  <a:lnTo>
                    <a:pt x="1033200" y="106352"/>
                  </a:lnTo>
                  <a:lnTo>
                    <a:pt x="1080257" y="91095"/>
                  </a:lnTo>
                  <a:lnTo>
                    <a:pt x="1128003" y="76945"/>
                  </a:lnTo>
                  <a:lnTo>
                    <a:pt x="1176414" y="63921"/>
                  </a:lnTo>
                  <a:lnTo>
                    <a:pt x="1225465" y="52043"/>
                  </a:lnTo>
                  <a:lnTo>
                    <a:pt x="1275132" y="41332"/>
                  </a:lnTo>
                  <a:lnTo>
                    <a:pt x="1325389" y="31807"/>
                  </a:lnTo>
                  <a:lnTo>
                    <a:pt x="1376211" y="23487"/>
                  </a:lnTo>
                  <a:lnTo>
                    <a:pt x="1427575" y="16393"/>
                  </a:lnTo>
                  <a:lnTo>
                    <a:pt x="1479455" y="10544"/>
                  </a:lnTo>
                  <a:lnTo>
                    <a:pt x="1531826" y="5961"/>
                  </a:lnTo>
                  <a:lnTo>
                    <a:pt x="1584663" y="2662"/>
                  </a:lnTo>
                  <a:lnTo>
                    <a:pt x="1637943" y="668"/>
                  </a:lnTo>
                  <a:lnTo>
                    <a:pt x="1691639" y="0"/>
                  </a:lnTo>
                  <a:lnTo>
                    <a:pt x="1745336" y="668"/>
                  </a:lnTo>
                  <a:lnTo>
                    <a:pt x="1798616" y="2662"/>
                  </a:lnTo>
                  <a:lnTo>
                    <a:pt x="1851453" y="5961"/>
                  </a:lnTo>
                  <a:lnTo>
                    <a:pt x="1903824" y="10544"/>
                  </a:lnTo>
                  <a:lnTo>
                    <a:pt x="1955704" y="16393"/>
                  </a:lnTo>
                  <a:lnTo>
                    <a:pt x="2007068" y="23487"/>
                  </a:lnTo>
                  <a:lnTo>
                    <a:pt x="2057890" y="31807"/>
                  </a:lnTo>
                  <a:lnTo>
                    <a:pt x="2108147" y="41332"/>
                  </a:lnTo>
                  <a:lnTo>
                    <a:pt x="2157814" y="52043"/>
                  </a:lnTo>
                  <a:lnTo>
                    <a:pt x="2206865" y="63921"/>
                  </a:lnTo>
                  <a:lnTo>
                    <a:pt x="2255276" y="76945"/>
                  </a:lnTo>
                  <a:lnTo>
                    <a:pt x="2303022" y="91095"/>
                  </a:lnTo>
                  <a:lnTo>
                    <a:pt x="2350079" y="106352"/>
                  </a:lnTo>
                  <a:lnTo>
                    <a:pt x="2396421" y="122696"/>
                  </a:lnTo>
                  <a:lnTo>
                    <a:pt x="2442024" y="140107"/>
                  </a:lnTo>
                  <a:lnTo>
                    <a:pt x="2486864" y="158565"/>
                  </a:lnTo>
                  <a:lnTo>
                    <a:pt x="2530914" y="178050"/>
                  </a:lnTo>
                  <a:lnTo>
                    <a:pt x="2574151" y="198543"/>
                  </a:lnTo>
                  <a:lnTo>
                    <a:pt x="2616550" y="220024"/>
                  </a:lnTo>
                  <a:lnTo>
                    <a:pt x="2658086" y="242473"/>
                  </a:lnTo>
                  <a:lnTo>
                    <a:pt x="2698734" y="265870"/>
                  </a:lnTo>
                  <a:lnTo>
                    <a:pt x="2738469" y="290195"/>
                  </a:lnTo>
                  <a:lnTo>
                    <a:pt x="2777267" y="315429"/>
                  </a:lnTo>
                  <a:lnTo>
                    <a:pt x="2815103" y="341551"/>
                  </a:lnTo>
                  <a:lnTo>
                    <a:pt x="2851952" y="368542"/>
                  </a:lnTo>
                  <a:lnTo>
                    <a:pt x="2887789" y="396382"/>
                  </a:lnTo>
                  <a:lnTo>
                    <a:pt x="2922590" y="425052"/>
                  </a:lnTo>
                  <a:lnTo>
                    <a:pt x="2956329" y="454531"/>
                  </a:lnTo>
                  <a:lnTo>
                    <a:pt x="2988983" y="484799"/>
                  </a:lnTo>
                  <a:lnTo>
                    <a:pt x="3020525" y="515837"/>
                  </a:lnTo>
                  <a:lnTo>
                    <a:pt x="3050932" y="547625"/>
                  </a:lnTo>
                  <a:lnTo>
                    <a:pt x="3080179" y="580143"/>
                  </a:lnTo>
                  <a:lnTo>
                    <a:pt x="3108241" y="613372"/>
                  </a:lnTo>
                  <a:lnTo>
                    <a:pt x="3135092" y="647291"/>
                  </a:lnTo>
                  <a:lnTo>
                    <a:pt x="3160709" y="681880"/>
                  </a:lnTo>
                  <a:lnTo>
                    <a:pt x="3185067" y="717121"/>
                  </a:lnTo>
                  <a:lnTo>
                    <a:pt x="3208140" y="752992"/>
                  </a:lnTo>
                  <a:lnTo>
                    <a:pt x="3229904" y="789475"/>
                  </a:lnTo>
                  <a:lnTo>
                    <a:pt x="3250334" y="826549"/>
                  </a:lnTo>
                  <a:lnTo>
                    <a:pt x="3269406" y="864195"/>
                  </a:lnTo>
                  <a:lnTo>
                    <a:pt x="3287095" y="902392"/>
                  </a:lnTo>
                  <a:lnTo>
                    <a:pt x="3303375" y="941122"/>
                  </a:lnTo>
                  <a:lnTo>
                    <a:pt x="3318222" y="980363"/>
                  </a:lnTo>
                  <a:lnTo>
                    <a:pt x="3331612" y="1020097"/>
                  </a:lnTo>
                  <a:lnTo>
                    <a:pt x="3343519" y="1060303"/>
                  </a:lnTo>
                  <a:lnTo>
                    <a:pt x="3353919" y="1100962"/>
                  </a:lnTo>
                  <a:lnTo>
                    <a:pt x="3362787" y="1142054"/>
                  </a:lnTo>
                  <a:lnTo>
                    <a:pt x="3370098" y="1183559"/>
                  </a:lnTo>
                  <a:lnTo>
                    <a:pt x="3375828" y="1225457"/>
                  </a:lnTo>
                  <a:lnTo>
                    <a:pt x="3379951" y="1267728"/>
                  </a:lnTo>
                  <a:lnTo>
                    <a:pt x="3382443" y="1310353"/>
                  </a:lnTo>
                  <a:lnTo>
                    <a:pt x="3383279" y="1353311"/>
                  </a:lnTo>
                  <a:lnTo>
                    <a:pt x="3382443" y="1396270"/>
                  </a:lnTo>
                  <a:lnTo>
                    <a:pt x="3379951" y="1438895"/>
                  </a:lnTo>
                  <a:lnTo>
                    <a:pt x="3375828" y="1481166"/>
                  </a:lnTo>
                  <a:lnTo>
                    <a:pt x="3370098" y="1523064"/>
                  </a:lnTo>
                  <a:lnTo>
                    <a:pt x="3362787" y="1564569"/>
                  </a:lnTo>
                  <a:lnTo>
                    <a:pt x="3353919" y="1605661"/>
                  </a:lnTo>
                  <a:lnTo>
                    <a:pt x="3343519" y="1646320"/>
                  </a:lnTo>
                  <a:lnTo>
                    <a:pt x="3331612" y="1686526"/>
                  </a:lnTo>
                  <a:lnTo>
                    <a:pt x="3318222" y="1726260"/>
                  </a:lnTo>
                  <a:lnTo>
                    <a:pt x="3303375" y="1765501"/>
                  </a:lnTo>
                  <a:lnTo>
                    <a:pt x="3287095" y="1804231"/>
                  </a:lnTo>
                  <a:lnTo>
                    <a:pt x="3269406" y="1842428"/>
                  </a:lnTo>
                  <a:lnTo>
                    <a:pt x="3250334" y="1880074"/>
                  </a:lnTo>
                  <a:lnTo>
                    <a:pt x="3229904" y="1917148"/>
                  </a:lnTo>
                  <a:lnTo>
                    <a:pt x="3208140" y="1953631"/>
                  </a:lnTo>
                  <a:lnTo>
                    <a:pt x="3185067" y="1989502"/>
                  </a:lnTo>
                  <a:lnTo>
                    <a:pt x="3160709" y="2024743"/>
                  </a:lnTo>
                  <a:lnTo>
                    <a:pt x="3135092" y="2059332"/>
                  </a:lnTo>
                  <a:lnTo>
                    <a:pt x="3108241" y="2093251"/>
                  </a:lnTo>
                  <a:lnTo>
                    <a:pt x="3080179" y="2126480"/>
                  </a:lnTo>
                  <a:lnTo>
                    <a:pt x="3050932" y="2158998"/>
                  </a:lnTo>
                  <a:lnTo>
                    <a:pt x="3020525" y="2190786"/>
                  </a:lnTo>
                  <a:lnTo>
                    <a:pt x="2988983" y="2221824"/>
                  </a:lnTo>
                  <a:lnTo>
                    <a:pt x="2956329" y="2252092"/>
                  </a:lnTo>
                  <a:lnTo>
                    <a:pt x="2922590" y="2281571"/>
                  </a:lnTo>
                  <a:lnTo>
                    <a:pt x="2887789" y="2310241"/>
                  </a:lnTo>
                  <a:lnTo>
                    <a:pt x="2851952" y="2338081"/>
                  </a:lnTo>
                  <a:lnTo>
                    <a:pt x="2815103" y="2365072"/>
                  </a:lnTo>
                  <a:lnTo>
                    <a:pt x="2777267" y="2391194"/>
                  </a:lnTo>
                  <a:lnTo>
                    <a:pt x="2738469" y="2416428"/>
                  </a:lnTo>
                  <a:lnTo>
                    <a:pt x="2698734" y="2440753"/>
                  </a:lnTo>
                  <a:lnTo>
                    <a:pt x="2658086" y="2464150"/>
                  </a:lnTo>
                  <a:lnTo>
                    <a:pt x="2616550" y="2486599"/>
                  </a:lnTo>
                  <a:lnTo>
                    <a:pt x="2574151" y="2508080"/>
                  </a:lnTo>
                  <a:lnTo>
                    <a:pt x="2530914" y="2528573"/>
                  </a:lnTo>
                  <a:lnTo>
                    <a:pt x="2486864" y="2548058"/>
                  </a:lnTo>
                  <a:lnTo>
                    <a:pt x="2442024" y="2566516"/>
                  </a:lnTo>
                  <a:lnTo>
                    <a:pt x="2396421" y="2583927"/>
                  </a:lnTo>
                  <a:lnTo>
                    <a:pt x="2350079" y="2600271"/>
                  </a:lnTo>
                  <a:lnTo>
                    <a:pt x="2303022" y="2615528"/>
                  </a:lnTo>
                  <a:lnTo>
                    <a:pt x="2255276" y="2629678"/>
                  </a:lnTo>
                  <a:lnTo>
                    <a:pt x="2206865" y="2642702"/>
                  </a:lnTo>
                  <a:lnTo>
                    <a:pt x="2157814" y="2654580"/>
                  </a:lnTo>
                  <a:lnTo>
                    <a:pt x="2108147" y="2665291"/>
                  </a:lnTo>
                  <a:lnTo>
                    <a:pt x="2057890" y="2674816"/>
                  </a:lnTo>
                  <a:lnTo>
                    <a:pt x="2007068" y="2683136"/>
                  </a:lnTo>
                  <a:lnTo>
                    <a:pt x="1955704" y="2690230"/>
                  </a:lnTo>
                  <a:lnTo>
                    <a:pt x="1903824" y="2696079"/>
                  </a:lnTo>
                  <a:lnTo>
                    <a:pt x="1851453" y="2700662"/>
                  </a:lnTo>
                  <a:lnTo>
                    <a:pt x="1798616" y="2703961"/>
                  </a:lnTo>
                  <a:lnTo>
                    <a:pt x="1745336" y="2705955"/>
                  </a:lnTo>
                  <a:lnTo>
                    <a:pt x="1691639" y="2706623"/>
                  </a:lnTo>
                  <a:lnTo>
                    <a:pt x="1637943" y="2705955"/>
                  </a:lnTo>
                  <a:lnTo>
                    <a:pt x="1584663" y="2703961"/>
                  </a:lnTo>
                  <a:lnTo>
                    <a:pt x="1531826" y="2700662"/>
                  </a:lnTo>
                  <a:lnTo>
                    <a:pt x="1479455" y="2696079"/>
                  </a:lnTo>
                  <a:lnTo>
                    <a:pt x="1427575" y="2690230"/>
                  </a:lnTo>
                  <a:lnTo>
                    <a:pt x="1376211" y="2683136"/>
                  </a:lnTo>
                  <a:lnTo>
                    <a:pt x="1325389" y="2674816"/>
                  </a:lnTo>
                  <a:lnTo>
                    <a:pt x="1275132" y="2665291"/>
                  </a:lnTo>
                  <a:lnTo>
                    <a:pt x="1225465" y="2654580"/>
                  </a:lnTo>
                  <a:lnTo>
                    <a:pt x="1176414" y="2642702"/>
                  </a:lnTo>
                  <a:lnTo>
                    <a:pt x="1128003" y="2629678"/>
                  </a:lnTo>
                  <a:lnTo>
                    <a:pt x="1080257" y="2615528"/>
                  </a:lnTo>
                  <a:lnTo>
                    <a:pt x="1033200" y="2600271"/>
                  </a:lnTo>
                  <a:lnTo>
                    <a:pt x="986858" y="2583927"/>
                  </a:lnTo>
                  <a:lnTo>
                    <a:pt x="941255" y="2566516"/>
                  </a:lnTo>
                  <a:lnTo>
                    <a:pt x="896415" y="2548058"/>
                  </a:lnTo>
                  <a:lnTo>
                    <a:pt x="852365" y="2528573"/>
                  </a:lnTo>
                  <a:lnTo>
                    <a:pt x="809128" y="2508080"/>
                  </a:lnTo>
                  <a:lnTo>
                    <a:pt x="766729" y="2486599"/>
                  </a:lnTo>
                  <a:lnTo>
                    <a:pt x="725193" y="2464150"/>
                  </a:lnTo>
                  <a:lnTo>
                    <a:pt x="684545" y="2440753"/>
                  </a:lnTo>
                  <a:lnTo>
                    <a:pt x="644810" y="2416428"/>
                  </a:lnTo>
                  <a:lnTo>
                    <a:pt x="606012" y="2391194"/>
                  </a:lnTo>
                  <a:lnTo>
                    <a:pt x="568176" y="2365072"/>
                  </a:lnTo>
                  <a:lnTo>
                    <a:pt x="531327" y="2338081"/>
                  </a:lnTo>
                  <a:lnTo>
                    <a:pt x="495490" y="2310241"/>
                  </a:lnTo>
                  <a:lnTo>
                    <a:pt x="460689" y="2281571"/>
                  </a:lnTo>
                  <a:lnTo>
                    <a:pt x="426950" y="2252092"/>
                  </a:lnTo>
                  <a:lnTo>
                    <a:pt x="394296" y="2221824"/>
                  </a:lnTo>
                  <a:lnTo>
                    <a:pt x="362754" y="2190786"/>
                  </a:lnTo>
                  <a:lnTo>
                    <a:pt x="332347" y="2158998"/>
                  </a:lnTo>
                  <a:lnTo>
                    <a:pt x="303100" y="2126480"/>
                  </a:lnTo>
                  <a:lnTo>
                    <a:pt x="275038" y="2093251"/>
                  </a:lnTo>
                  <a:lnTo>
                    <a:pt x="248187" y="2059332"/>
                  </a:lnTo>
                  <a:lnTo>
                    <a:pt x="222570" y="2024743"/>
                  </a:lnTo>
                  <a:lnTo>
                    <a:pt x="198212" y="1989502"/>
                  </a:lnTo>
                  <a:lnTo>
                    <a:pt x="175139" y="1953631"/>
                  </a:lnTo>
                  <a:lnTo>
                    <a:pt x="153375" y="1917148"/>
                  </a:lnTo>
                  <a:lnTo>
                    <a:pt x="132945" y="1880074"/>
                  </a:lnTo>
                  <a:lnTo>
                    <a:pt x="113873" y="1842428"/>
                  </a:lnTo>
                  <a:lnTo>
                    <a:pt x="96184" y="1804231"/>
                  </a:lnTo>
                  <a:lnTo>
                    <a:pt x="79904" y="1765501"/>
                  </a:lnTo>
                  <a:lnTo>
                    <a:pt x="65057" y="1726260"/>
                  </a:lnTo>
                  <a:lnTo>
                    <a:pt x="51667" y="1686526"/>
                  </a:lnTo>
                  <a:lnTo>
                    <a:pt x="39760" y="1646320"/>
                  </a:lnTo>
                  <a:lnTo>
                    <a:pt x="29360" y="1605661"/>
                  </a:lnTo>
                  <a:lnTo>
                    <a:pt x="20492" y="1564569"/>
                  </a:lnTo>
                  <a:lnTo>
                    <a:pt x="13181" y="1523064"/>
                  </a:lnTo>
                  <a:lnTo>
                    <a:pt x="7451" y="1481166"/>
                  </a:lnTo>
                  <a:lnTo>
                    <a:pt x="3328" y="1438895"/>
                  </a:lnTo>
                  <a:lnTo>
                    <a:pt x="836" y="1396270"/>
                  </a:lnTo>
                  <a:lnTo>
                    <a:pt x="0" y="13533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75432" y="4809744"/>
            <a:ext cx="190500" cy="325120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285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72877" y="5425249"/>
            <a:ext cx="314325" cy="332740"/>
            <a:chOff x="3972877" y="5425249"/>
            <a:chExt cx="314325" cy="332740"/>
          </a:xfrm>
        </p:grpSpPr>
        <p:sp>
          <p:nvSpPr>
            <p:cNvPr id="16" name="object 16"/>
            <p:cNvSpPr/>
            <p:nvPr/>
          </p:nvSpPr>
          <p:spPr>
            <a:xfrm>
              <a:off x="3977640" y="5430011"/>
              <a:ext cx="304800" cy="323215"/>
            </a:xfrm>
            <a:custGeom>
              <a:avLst/>
              <a:gdLst/>
              <a:ahLst/>
              <a:cxnLst/>
              <a:rect l="l" t="t" r="r" b="b"/>
              <a:pathLst>
                <a:path w="304800" h="323214">
                  <a:moveTo>
                    <a:pt x="304800" y="0"/>
                  </a:moveTo>
                  <a:lnTo>
                    <a:pt x="0" y="0"/>
                  </a:lnTo>
                  <a:lnTo>
                    <a:pt x="0" y="323088"/>
                  </a:lnTo>
                  <a:lnTo>
                    <a:pt x="304800" y="323088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7640" y="5430011"/>
              <a:ext cx="304800" cy="323215"/>
            </a:xfrm>
            <a:custGeom>
              <a:avLst/>
              <a:gdLst/>
              <a:ahLst/>
              <a:cxnLst/>
              <a:rect l="l" t="t" r="r" b="b"/>
              <a:pathLst>
                <a:path w="304800" h="323214">
                  <a:moveTo>
                    <a:pt x="0" y="323088"/>
                  </a:moveTo>
                  <a:lnTo>
                    <a:pt x="304800" y="323088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3230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98721" y="5453583"/>
            <a:ext cx="261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73333" y="5490781"/>
            <a:ext cx="323850" cy="334645"/>
            <a:chOff x="4573333" y="5490781"/>
            <a:chExt cx="323850" cy="334645"/>
          </a:xfrm>
        </p:grpSpPr>
        <p:sp>
          <p:nvSpPr>
            <p:cNvPr id="20" name="object 20"/>
            <p:cNvSpPr/>
            <p:nvPr/>
          </p:nvSpPr>
          <p:spPr>
            <a:xfrm>
              <a:off x="4578096" y="5495544"/>
              <a:ext cx="314325" cy="325120"/>
            </a:xfrm>
            <a:custGeom>
              <a:avLst/>
              <a:gdLst/>
              <a:ahLst/>
              <a:cxnLst/>
              <a:rect l="l" t="t" r="r" b="b"/>
              <a:pathLst>
                <a:path w="314325" h="325120">
                  <a:moveTo>
                    <a:pt x="313944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313944" y="324611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8096" y="5495544"/>
              <a:ext cx="314325" cy="325120"/>
            </a:xfrm>
            <a:custGeom>
              <a:avLst/>
              <a:gdLst/>
              <a:ahLst/>
              <a:cxnLst/>
              <a:rect l="l" t="t" r="r" b="b"/>
              <a:pathLst>
                <a:path w="314325" h="325120">
                  <a:moveTo>
                    <a:pt x="0" y="324611"/>
                  </a:moveTo>
                  <a:lnTo>
                    <a:pt x="313944" y="324611"/>
                  </a:lnTo>
                  <a:lnTo>
                    <a:pt x="313944" y="0"/>
                  </a:lnTo>
                  <a:lnTo>
                    <a:pt x="0" y="0"/>
                  </a:lnTo>
                  <a:lnTo>
                    <a:pt x="0" y="3246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00194" y="5520334"/>
            <a:ext cx="272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FZ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4479" y="5332476"/>
            <a:ext cx="200025" cy="323215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280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24428" y="5169408"/>
            <a:ext cx="210820" cy="32512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90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5020" y="4962144"/>
            <a:ext cx="210820" cy="32512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90"/>
              </a:spcBef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1230" y="1964689"/>
            <a:ext cx="6062345" cy="3519804"/>
            <a:chOff x="951230" y="1964689"/>
            <a:chExt cx="6062345" cy="3519804"/>
          </a:xfrm>
        </p:grpSpPr>
        <p:sp>
          <p:nvSpPr>
            <p:cNvPr id="8" name="object 8"/>
            <p:cNvSpPr/>
            <p:nvPr/>
          </p:nvSpPr>
          <p:spPr>
            <a:xfrm>
              <a:off x="963930" y="1977389"/>
              <a:ext cx="3013075" cy="2364105"/>
            </a:xfrm>
            <a:custGeom>
              <a:avLst/>
              <a:gdLst/>
              <a:ahLst/>
              <a:cxnLst/>
              <a:rect l="l" t="t" r="r" b="b"/>
              <a:pathLst>
                <a:path w="3013075" h="2364104">
                  <a:moveTo>
                    <a:pt x="27431" y="693420"/>
                  </a:moveTo>
                  <a:lnTo>
                    <a:pt x="162128" y="693420"/>
                  </a:lnTo>
                  <a:lnTo>
                    <a:pt x="162128" y="0"/>
                  </a:lnTo>
                  <a:lnTo>
                    <a:pt x="1367027" y="0"/>
                  </a:lnTo>
                  <a:lnTo>
                    <a:pt x="1367027" y="520446"/>
                  </a:lnTo>
                </a:path>
                <a:path w="3013075" h="2364104">
                  <a:moveTo>
                    <a:pt x="4571" y="841121"/>
                  </a:moveTo>
                  <a:lnTo>
                    <a:pt x="222783" y="844296"/>
                  </a:lnTo>
                  <a:lnTo>
                    <a:pt x="222783" y="77724"/>
                  </a:lnTo>
                  <a:lnTo>
                    <a:pt x="1315212" y="77724"/>
                  </a:lnTo>
                  <a:lnTo>
                    <a:pt x="1315212" y="495046"/>
                  </a:lnTo>
                </a:path>
                <a:path w="3013075" h="2364104">
                  <a:moveTo>
                    <a:pt x="13715" y="993521"/>
                  </a:moveTo>
                  <a:lnTo>
                    <a:pt x="276097" y="993521"/>
                  </a:lnTo>
                  <a:lnTo>
                    <a:pt x="276097" y="170687"/>
                  </a:lnTo>
                  <a:lnTo>
                    <a:pt x="1240536" y="170687"/>
                  </a:lnTo>
                  <a:lnTo>
                    <a:pt x="1240536" y="504317"/>
                  </a:lnTo>
                </a:path>
                <a:path w="3013075" h="2364104">
                  <a:moveTo>
                    <a:pt x="6095" y="1138301"/>
                  </a:moveTo>
                  <a:lnTo>
                    <a:pt x="335788" y="1138301"/>
                  </a:lnTo>
                  <a:lnTo>
                    <a:pt x="335788" y="231648"/>
                  </a:lnTo>
                  <a:lnTo>
                    <a:pt x="1184147" y="236474"/>
                  </a:lnTo>
                  <a:lnTo>
                    <a:pt x="1184147" y="515874"/>
                  </a:lnTo>
                </a:path>
                <a:path w="3013075" h="2364104">
                  <a:moveTo>
                    <a:pt x="6095" y="1289177"/>
                  </a:moveTo>
                  <a:lnTo>
                    <a:pt x="391413" y="1289177"/>
                  </a:lnTo>
                  <a:lnTo>
                    <a:pt x="391413" y="307848"/>
                  </a:lnTo>
                  <a:lnTo>
                    <a:pt x="1103376" y="307848"/>
                  </a:lnTo>
                  <a:lnTo>
                    <a:pt x="1103376" y="506349"/>
                  </a:lnTo>
                </a:path>
                <a:path w="3013075" h="2364104">
                  <a:moveTo>
                    <a:pt x="6095" y="1441577"/>
                  </a:moveTo>
                  <a:lnTo>
                    <a:pt x="456056" y="1441577"/>
                  </a:lnTo>
                  <a:lnTo>
                    <a:pt x="456056" y="384048"/>
                  </a:lnTo>
                  <a:lnTo>
                    <a:pt x="1040892" y="384048"/>
                  </a:lnTo>
                  <a:lnTo>
                    <a:pt x="1040892" y="506349"/>
                  </a:lnTo>
                </a:path>
                <a:path w="3013075" h="2364104">
                  <a:moveTo>
                    <a:pt x="6095" y="1593977"/>
                  </a:moveTo>
                  <a:lnTo>
                    <a:pt x="527557" y="1593977"/>
                  </a:lnTo>
                  <a:lnTo>
                    <a:pt x="527557" y="460248"/>
                  </a:lnTo>
                  <a:lnTo>
                    <a:pt x="984503" y="460248"/>
                  </a:lnTo>
                  <a:lnTo>
                    <a:pt x="984503" y="498348"/>
                  </a:lnTo>
                </a:path>
                <a:path w="3013075" h="2364104">
                  <a:moveTo>
                    <a:pt x="9143" y="1746377"/>
                  </a:moveTo>
                  <a:lnTo>
                    <a:pt x="582548" y="1746377"/>
                  </a:lnTo>
                  <a:lnTo>
                    <a:pt x="582548" y="536448"/>
                  </a:lnTo>
                  <a:lnTo>
                    <a:pt x="938783" y="536448"/>
                  </a:lnTo>
                </a:path>
                <a:path w="3013075" h="2364104">
                  <a:moveTo>
                    <a:pt x="0" y="1906397"/>
                  </a:moveTo>
                  <a:lnTo>
                    <a:pt x="646303" y="1906397"/>
                  </a:lnTo>
                  <a:lnTo>
                    <a:pt x="646303" y="611377"/>
                  </a:lnTo>
                  <a:lnTo>
                    <a:pt x="955547" y="603504"/>
                  </a:lnTo>
                </a:path>
                <a:path w="3013075" h="2364104">
                  <a:moveTo>
                    <a:pt x="0" y="2058797"/>
                  </a:moveTo>
                  <a:lnTo>
                    <a:pt x="713613" y="2058797"/>
                  </a:lnTo>
                  <a:lnTo>
                    <a:pt x="713613" y="690372"/>
                  </a:lnTo>
                  <a:lnTo>
                    <a:pt x="947927" y="690372"/>
                  </a:lnTo>
                </a:path>
                <a:path w="3013075" h="2364104">
                  <a:moveTo>
                    <a:pt x="13715" y="2211197"/>
                  </a:moveTo>
                  <a:lnTo>
                    <a:pt x="803909" y="2211197"/>
                  </a:lnTo>
                  <a:lnTo>
                    <a:pt x="803909" y="765048"/>
                  </a:lnTo>
                  <a:lnTo>
                    <a:pt x="943356" y="765048"/>
                  </a:lnTo>
                </a:path>
                <a:path w="3013075" h="2364104">
                  <a:moveTo>
                    <a:pt x="0" y="2363597"/>
                  </a:moveTo>
                  <a:lnTo>
                    <a:pt x="854201" y="2363597"/>
                  </a:lnTo>
                  <a:lnTo>
                    <a:pt x="854201" y="841248"/>
                  </a:lnTo>
                  <a:lnTo>
                    <a:pt x="947927" y="841248"/>
                  </a:lnTo>
                </a:path>
                <a:path w="3013075" h="2364104">
                  <a:moveTo>
                    <a:pt x="2987040" y="696468"/>
                  </a:moveTo>
                  <a:lnTo>
                    <a:pt x="2850896" y="696468"/>
                  </a:lnTo>
                  <a:lnTo>
                    <a:pt x="2850896" y="3048"/>
                  </a:lnTo>
                  <a:lnTo>
                    <a:pt x="1645920" y="3048"/>
                  </a:lnTo>
                  <a:lnTo>
                    <a:pt x="1645920" y="523494"/>
                  </a:lnTo>
                </a:path>
                <a:path w="3013075" h="2364104">
                  <a:moveTo>
                    <a:pt x="3012947" y="842645"/>
                  </a:moveTo>
                  <a:lnTo>
                    <a:pt x="2794761" y="844296"/>
                  </a:lnTo>
                  <a:lnTo>
                    <a:pt x="2794761" y="77724"/>
                  </a:lnTo>
                  <a:lnTo>
                    <a:pt x="1702308" y="77724"/>
                  </a:lnTo>
                  <a:lnTo>
                    <a:pt x="1702308" y="495046"/>
                  </a:lnTo>
                </a:path>
                <a:path w="3013075" h="2364104">
                  <a:moveTo>
                    <a:pt x="2980944" y="993521"/>
                  </a:moveTo>
                  <a:lnTo>
                    <a:pt x="2717165" y="993521"/>
                  </a:lnTo>
                  <a:lnTo>
                    <a:pt x="2717165" y="170687"/>
                  </a:lnTo>
                  <a:lnTo>
                    <a:pt x="1754124" y="170687"/>
                  </a:lnTo>
                  <a:lnTo>
                    <a:pt x="1754124" y="505840"/>
                  </a:lnTo>
                </a:path>
                <a:path w="3013075" h="2364104">
                  <a:moveTo>
                    <a:pt x="3000756" y="1138301"/>
                  </a:moveTo>
                  <a:lnTo>
                    <a:pt x="2671064" y="1138301"/>
                  </a:lnTo>
                  <a:lnTo>
                    <a:pt x="2671064" y="231648"/>
                  </a:lnTo>
                  <a:lnTo>
                    <a:pt x="1822703" y="237998"/>
                  </a:lnTo>
                  <a:lnTo>
                    <a:pt x="1822703" y="517525"/>
                  </a:lnTo>
                </a:path>
                <a:path w="3013075" h="2364104">
                  <a:moveTo>
                    <a:pt x="2985516" y="1289177"/>
                  </a:moveTo>
                  <a:lnTo>
                    <a:pt x="2598800" y="1289177"/>
                  </a:lnTo>
                  <a:lnTo>
                    <a:pt x="2598800" y="307848"/>
                  </a:lnTo>
                  <a:lnTo>
                    <a:pt x="1888236" y="307848"/>
                  </a:lnTo>
                  <a:lnTo>
                    <a:pt x="1888236" y="506349"/>
                  </a:lnTo>
                </a:path>
                <a:path w="3013075" h="2364104">
                  <a:moveTo>
                    <a:pt x="2982468" y="1441577"/>
                  </a:moveTo>
                  <a:lnTo>
                    <a:pt x="2531110" y="1441577"/>
                  </a:lnTo>
                  <a:lnTo>
                    <a:pt x="2531110" y="384048"/>
                  </a:lnTo>
                  <a:lnTo>
                    <a:pt x="1947671" y="384048"/>
                  </a:lnTo>
                  <a:lnTo>
                    <a:pt x="1947671" y="506349"/>
                  </a:lnTo>
                </a:path>
                <a:path w="3013075" h="2364104">
                  <a:moveTo>
                    <a:pt x="2982468" y="1593977"/>
                  </a:moveTo>
                  <a:lnTo>
                    <a:pt x="2460244" y="1593977"/>
                  </a:lnTo>
                  <a:lnTo>
                    <a:pt x="2460244" y="460248"/>
                  </a:lnTo>
                  <a:lnTo>
                    <a:pt x="2002536" y="460248"/>
                  </a:lnTo>
                  <a:lnTo>
                    <a:pt x="2002536" y="498348"/>
                  </a:lnTo>
                </a:path>
                <a:path w="3013075" h="2364104">
                  <a:moveTo>
                    <a:pt x="2971799" y="1746377"/>
                  </a:moveTo>
                  <a:lnTo>
                    <a:pt x="2396997" y="1746377"/>
                  </a:lnTo>
                  <a:lnTo>
                    <a:pt x="2396997" y="536448"/>
                  </a:lnTo>
                  <a:lnTo>
                    <a:pt x="2042159" y="536448"/>
                  </a:lnTo>
                </a:path>
                <a:path w="3013075" h="2364104">
                  <a:moveTo>
                    <a:pt x="2996184" y="1906397"/>
                  </a:moveTo>
                  <a:lnTo>
                    <a:pt x="2347341" y="1906397"/>
                  </a:lnTo>
                  <a:lnTo>
                    <a:pt x="2347341" y="611377"/>
                  </a:lnTo>
                  <a:lnTo>
                    <a:pt x="2039112" y="603504"/>
                  </a:lnTo>
                </a:path>
                <a:path w="3013075" h="2364104">
                  <a:moveTo>
                    <a:pt x="2979420" y="2058797"/>
                  </a:moveTo>
                  <a:lnTo>
                    <a:pt x="2265934" y="2058797"/>
                  </a:lnTo>
                  <a:lnTo>
                    <a:pt x="2265934" y="690372"/>
                  </a:lnTo>
                  <a:lnTo>
                    <a:pt x="2031492" y="690372"/>
                  </a:lnTo>
                </a:path>
                <a:path w="3013075" h="2364104">
                  <a:moveTo>
                    <a:pt x="2971799" y="2211197"/>
                  </a:moveTo>
                  <a:lnTo>
                    <a:pt x="2184272" y="2211197"/>
                  </a:lnTo>
                  <a:lnTo>
                    <a:pt x="2184272" y="765048"/>
                  </a:lnTo>
                  <a:lnTo>
                    <a:pt x="2045208" y="765048"/>
                  </a:lnTo>
                </a:path>
                <a:path w="3013075" h="2364104">
                  <a:moveTo>
                    <a:pt x="2982468" y="2363597"/>
                  </a:moveTo>
                  <a:lnTo>
                    <a:pt x="2125472" y="2363597"/>
                  </a:lnTo>
                  <a:lnTo>
                    <a:pt x="2125472" y="841248"/>
                  </a:lnTo>
                  <a:lnTo>
                    <a:pt x="2033015" y="841248"/>
                  </a:lnTo>
                </a:path>
              </a:pathLst>
            </a:custGeom>
            <a:ln w="25400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9147" y="4927854"/>
              <a:ext cx="114300" cy="556260"/>
            </a:xfrm>
            <a:custGeom>
              <a:avLst/>
              <a:gdLst/>
              <a:ahLst/>
              <a:cxnLst/>
              <a:rect l="l" t="t" r="r" b="b"/>
              <a:pathLst>
                <a:path w="114300" h="556260">
                  <a:moveTo>
                    <a:pt x="0" y="441960"/>
                  </a:moveTo>
                  <a:lnTo>
                    <a:pt x="57150" y="556260"/>
                  </a:lnTo>
                  <a:lnTo>
                    <a:pt x="95250" y="480060"/>
                  </a:lnTo>
                  <a:lnTo>
                    <a:pt x="38100" y="480060"/>
                  </a:lnTo>
                  <a:lnTo>
                    <a:pt x="38100" y="467360"/>
                  </a:lnTo>
                  <a:lnTo>
                    <a:pt x="0" y="441960"/>
                  </a:lnTo>
                  <a:close/>
                </a:path>
                <a:path w="114300" h="556260">
                  <a:moveTo>
                    <a:pt x="38100" y="467360"/>
                  </a:moveTo>
                  <a:lnTo>
                    <a:pt x="38100" y="480060"/>
                  </a:lnTo>
                  <a:lnTo>
                    <a:pt x="57150" y="480060"/>
                  </a:lnTo>
                  <a:lnTo>
                    <a:pt x="38100" y="467360"/>
                  </a:lnTo>
                  <a:close/>
                </a:path>
                <a:path w="114300" h="556260">
                  <a:moveTo>
                    <a:pt x="76200" y="0"/>
                  </a:moveTo>
                  <a:lnTo>
                    <a:pt x="38100" y="0"/>
                  </a:lnTo>
                  <a:lnTo>
                    <a:pt x="38100" y="467360"/>
                  </a:lnTo>
                  <a:lnTo>
                    <a:pt x="57150" y="480060"/>
                  </a:lnTo>
                  <a:lnTo>
                    <a:pt x="76200" y="467360"/>
                  </a:lnTo>
                  <a:lnTo>
                    <a:pt x="76200" y="0"/>
                  </a:lnTo>
                  <a:close/>
                </a:path>
                <a:path w="114300" h="556260">
                  <a:moveTo>
                    <a:pt x="76200" y="467360"/>
                  </a:moveTo>
                  <a:lnTo>
                    <a:pt x="57150" y="480060"/>
                  </a:lnTo>
                  <a:lnTo>
                    <a:pt x="76200" y="480060"/>
                  </a:lnTo>
                  <a:lnTo>
                    <a:pt x="76200" y="467360"/>
                  </a:lnTo>
                  <a:close/>
                </a:path>
                <a:path w="114300" h="556260">
                  <a:moveTo>
                    <a:pt x="114300" y="441960"/>
                  </a:moveTo>
                  <a:lnTo>
                    <a:pt x="76200" y="467360"/>
                  </a:lnTo>
                  <a:lnTo>
                    <a:pt x="76200" y="480060"/>
                  </a:lnTo>
                  <a:lnTo>
                    <a:pt x="95250" y="480060"/>
                  </a:lnTo>
                  <a:lnTo>
                    <a:pt x="114300" y="44196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825995" y="5484876"/>
            <a:ext cx="281940" cy="30480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463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5"/>
              </a:spcBef>
            </a:pPr>
            <a:r>
              <a:rPr sz="1400" spc="-50" dirty="0"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2829" y="5835802"/>
            <a:ext cx="6654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ISOCTANO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750" y="1274317"/>
            <a:ext cx="3961765" cy="3651250"/>
          </a:xfrm>
          <a:custGeom>
            <a:avLst/>
            <a:gdLst/>
            <a:ahLst/>
            <a:cxnLst/>
            <a:rect l="l" t="t" r="r" b="b"/>
            <a:pathLst>
              <a:path w="3961765" h="3651250">
                <a:moveTo>
                  <a:pt x="76200" y="858520"/>
                </a:moveTo>
                <a:lnTo>
                  <a:pt x="50800" y="875461"/>
                </a:lnTo>
                <a:lnTo>
                  <a:pt x="50800" y="378460"/>
                </a:lnTo>
                <a:lnTo>
                  <a:pt x="25400" y="378460"/>
                </a:lnTo>
                <a:lnTo>
                  <a:pt x="25400" y="875461"/>
                </a:lnTo>
                <a:lnTo>
                  <a:pt x="0" y="858520"/>
                </a:lnTo>
                <a:lnTo>
                  <a:pt x="38100" y="934720"/>
                </a:lnTo>
                <a:lnTo>
                  <a:pt x="63500" y="883920"/>
                </a:lnTo>
                <a:lnTo>
                  <a:pt x="76200" y="858520"/>
                </a:lnTo>
                <a:close/>
              </a:path>
              <a:path w="3961765" h="3651250">
                <a:moveTo>
                  <a:pt x="3961384" y="13589"/>
                </a:moveTo>
                <a:lnTo>
                  <a:pt x="3960482" y="12700"/>
                </a:lnTo>
                <a:lnTo>
                  <a:pt x="3955796" y="8001"/>
                </a:lnTo>
                <a:lnTo>
                  <a:pt x="3948811" y="7874"/>
                </a:lnTo>
                <a:lnTo>
                  <a:pt x="34747" y="0"/>
                </a:lnTo>
                <a:lnTo>
                  <a:pt x="31521" y="1270"/>
                </a:lnTo>
                <a:lnTo>
                  <a:pt x="26746" y="6096"/>
                </a:lnTo>
                <a:lnTo>
                  <a:pt x="25400" y="9271"/>
                </a:lnTo>
                <a:lnTo>
                  <a:pt x="25400" y="205790"/>
                </a:lnTo>
                <a:lnTo>
                  <a:pt x="0" y="188849"/>
                </a:lnTo>
                <a:lnTo>
                  <a:pt x="38100" y="265049"/>
                </a:lnTo>
                <a:lnTo>
                  <a:pt x="57150" y="226949"/>
                </a:lnTo>
                <a:lnTo>
                  <a:pt x="76200" y="188849"/>
                </a:lnTo>
                <a:lnTo>
                  <a:pt x="50800" y="205790"/>
                </a:lnTo>
                <a:lnTo>
                  <a:pt x="50800" y="25450"/>
                </a:lnTo>
                <a:lnTo>
                  <a:pt x="3935984" y="33248"/>
                </a:lnTo>
                <a:lnTo>
                  <a:pt x="3948671" y="33274"/>
                </a:lnTo>
                <a:lnTo>
                  <a:pt x="3935984" y="33274"/>
                </a:lnTo>
                <a:lnTo>
                  <a:pt x="3935984" y="3625469"/>
                </a:lnTo>
                <a:lnTo>
                  <a:pt x="3575850" y="3625469"/>
                </a:lnTo>
                <a:lnTo>
                  <a:pt x="3574542" y="3427222"/>
                </a:lnTo>
                <a:lnTo>
                  <a:pt x="3574415" y="3420237"/>
                </a:lnTo>
                <a:lnTo>
                  <a:pt x="3574415" y="3419983"/>
                </a:lnTo>
                <a:lnTo>
                  <a:pt x="3568827" y="3414522"/>
                </a:lnTo>
                <a:lnTo>
                  <a:pt x="3554730" y="3414522"/>
                </a:lnTo>
                <a:lnTo>
                  <a:pt x="3549256" y="3419983"/>
                </a:lnTo>
                <a:lnTo>
                  <a:pt x="3549142" y="3427222"/>
                </a:lnTo>
                <a:lnTo>
                  <a:pt x="3550450" y="3625469"/>
                </a:lnTo>
                <a:lnTo>
                  <a:pt x="3550539" y="3645281"/>
                </a:lnTo>
                <a:lnTo>
                  <a:pt x="3556254" y="3650869"/>
                </a:lnTo>
                <a:lnTo>
                  <a:pt x="3955796" y="3650869"/>
                </a:lnTo>
                <a:lnTo>
                  <a:pt x="3961384" y="3645281"/>
                </a:lnTo>
                <a:lnTo>
                  <a:pt x="3961384" y="3638296"/>
                </a:lnTo>
                <a:lnTo>
                  <a:pt x="3961384" y="3625469"/>
                </a:lnTo>
                <a:lnTo>
                  <a:pt x="3961384" y="33274"/>
                </a:lnTo>
                <a:lnTo>
                  <a:pt x="3961384" y="20574"/>
                </a:lnTo>
                <a:lnTo>
                  <a:pt x="3961384" y="13589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4916" y="1973961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0CCFF"/>
                </a:solidFill>
                <a:latin typeface="Times New Roman"/>
                <a:cs typeface="Times New Roman"/>
                <a:hlinkClick r:id="rId2" action="ppaction://hlinksldjump"/>
              </a:rPr>
              <a:t>177°C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054" y="1579117"/>
            <a:ext cx="3954145" cy="3346450"/>
          </a:xfrm>
          <a:custGeom>
            <a:avLst/>
            <a:gdLst/>
            <a:ahLst/>
            <a:cxnLst/>
            <a:rect l="l" t="t" r="r" b="b"/>
            <a:pathLst>
              <a:path w="3954145" h="3346450">
                <a:moveTo>
                  <a:pt x="3922776" y="0"/>
                </a:moveTo>
                <a:lnTo>
                  <a:pt x="5689" y="0"/>
                </a:lnTo>
                <a:lnTo>
                  <a:pt x="0" y="5715"/>
                </a:lnTo>
                <a:lnTo>
                  <a:pt x="0" y="3340481"/>
                </a:lnTo>
                <a:lnTo>
                  <a:pt x="5689" y="3346069"/>
                </a:lnTo>
                <a:lnTo>
                  <a:pt x="405028" y="3346069"/>
                </a:lnTo>
                <a:lnTo>
                  <a:pt x="410718" y="3340481"/>
                </a:lnTo>
                <a:lnTo>
                  <a:pt x="410718" y="3333369"/>
                </a:lnTo>
                <a:lnTo>
                  <a:pt x="25400" y="3333369"/>
                </a:lnTo>
                <a:lnTo>
                  <a:pt x="12700" y="3320669"/>
                </a:lnTo>
                <a:lnTo>
                  <a:pt x="25400" y="3320669"/>
                </a:lnTo>
                <a:lnTo>
                  <a:pt x="25400" y="25400"/>
                </a:lnTo>
                <a:lnTo>
                  <a:pt x="12700" y="25400"/>
                </a:lnTo>
                <a:lnTo>
                  <a:pt x="25400" y="12700"/>
                </a:lnTo>
                <a:lnTo>
                  <a:pt x="3928364" y="12700"/>
                </a:lnTo>
                <a:lnTo>
                  <a:pt x="3928364" y="5715"/>
                </a:lnTo>
                <a:lnTo>
                  <a:pt x="3922776" y="0"/>
                </a:lnTo>
                <a:close/>
              </a:path>
              <a:path w="3954145" h="3346450">
                <a:moveTo>
                  <a:pt x="25400" y="3320669"/>
                </a:moveTo>
                <a:lnTo>
                  <a:pt x="12700" y="3320669"/>
                </a:lnTo>
                <a:lnTo>
                  <a:pt x="25400" y="3333369"/>
                </a:lnTo>
                <a:lnTo>
                  <a:pt x="25400" y="3320669"/>
                </a:lnTo>
                <a:close/>
              </a:path>
              <a:path w="3954145" h="3346450">
                <a:moveTo>
                  <a:pt x="385318" y="3320669"/>
                </a:moveTo>
                <a:lnTo>
                  <a:pt x="25400" y="3320669"/>
                </a:lnTo>
                <a:lnTo>
                  <a:pt x="25400" y="3333369"/>
                </a:lnTo>
                <a:lnTo>
                  <a:pt x="385318" y="3333369"/>
                </a:lnTo>
                <a:lnTo>
                  <a:pt x="385318" y="3320669"/>
                </a:lnTo>
                <a:close/>
              </a:path>
              <a:path w="3954145" h="3346450">
                <a:moveTo>
                  <a:pt x="405028" y="3077845"/>
                </a:moveTo>
                <a:lnTo>
                  <a:pt x="391007" y="3077845"/>
                </a:lnTo>
                <a:lnTo>
                  <a:pt x="385318" y="3083560"/>
                </a:lnTo>
                <a:lnTo>
                  <a:pt x="385318" y="3333369"/>
                </a:lnTo>
                <a:lnTo>
                  <a:pt x="398018" y="3320669"/>
                </a:lnTo>
                <a:lnTo>
                  <a:pt x="410718" y="3320669"/>
                </a:lnTo>
                <a:lnTo>
                  <a:pt x="410718" y="3083560"/>
                </a:lnTo>
                <a:lnTo>
                  <a:pt x="405028" y="3077845"/>
                </a:lnTo>
                <a:close/>
              </a:path>
              <a:path w="3954145" h="3346450">
                <a:moveTo>
                  <a:pt x="410718" y="3320669"/>
                </a:moveTo>
                <a:lnTo>
                  <a:pt x="398018" y="3320669"/>
                </a:lnTo>
                <a:lnTo>
                  <a:pt x="385318" y="3333369"/>
                </a:lnTo>
                <a:lnTo>
                  <a:pt x="410718" y="3333369"/>
                </a:lnTo>
                <a:lnTo>
                  <a:pt x="410718" y="3320669"/>
                </a:lnTo>
                <a:close/>
              </a:path>
              <a:path w="3954145" h="3346450">
                <a:moveTo>
                  <a:pt x="3877564" y="569849"/>
                </a:moveTo>
                <a:lnTo>
                  <a:pt x="3915664" y="646049"/>
                </a:lnTo>
                <a:lnTo>
                  <a:pt x="3934714" y="607949"/>
                </a:lnTo>
                <a:lnTo>
                  <a:pt x="3908679" y="607949"/>
                </a:lnTo>
                <a:lnTo>
                  <a:pt x="3902964" y="602234"/>
                </a:lnTo>
                <a:lnTo>
                  <a:pt x="3902964" y="586782"/>
                </a:lnTo>
                <a:lnTo>
                  <a:pt x="3877564" y="569849"/>
                </a:lnTo>
                <a:close/>
              </a:path>
              <a:path w="3954145" h="3346450">
                <a:moveTo>
                  <a:pt x="3902964" y="586782"/>
                </a:moveTo>
                <a:lnTo>
                  <a:pt x="3902964" y="602234"/>
                </a:lnTo>
                <a:lnTo>
                  <a:pt x="3908679" y="607949"/>
                </a:lnTo>
                <a:lnTo>
                  <a:pt x="3922776" y="607949"/>
                </a:lnTo>
                <a:lnTo>
                  <a:pt x="3928364" y="602234"/>
                </a:lnTo>
                <a:lnTo>
                  <a:pt x="3928364" y="595249"/>
                </a:lnTo>
                <a:lnTo>
                  <a:pt x="3915664" y="595249"/>
                </a:lnTo>
                <a:lnTo>
                  <a:pt x="3902964" y="586782"/>
                </a:lnTo>
                <a:close/>
              </a:path>
              <a:path w="3954145" h="3346450">
                <a:moveTo>
                  <a:pt x="3953764" y="569849"/>
                </a:moveTo>
                <a:lnTo>
                  <a:pt x="3928364" y="586782"/>
                </a:lnTo>
                <a:lnTo>
                  <a:pt x="3928364" y="602234"/>
                </a:lnTo>
                <a:lnTo>
                  <a:pt x="3922776" y="607949"/>
                </a:lnTo>
                <a:lnTo>
                  <a:pt x="3934714" y="607949"/>
                </a:lnTo>
                <a:lnTo>
                  <a:pt x="3953764" y="569849"/>
                </a:lnTo>
                <a:close/>
              </a:path>
              <a:path w="3954145" h="3346450">
                <a:moveTo>
                  <a:pt x="3902964" y="12700"/>
                </a:moveTo>
                <a:lnTo>
                  <a:pt x="3902964" y="586782"/>
                </a:lnTo>
                <a:lnTo>
                  <a:pt x="3915664" y="595249"/>
                </a:lnTo>
                <a:lnTo>
                  <a:pt x="3928364" y="586782"/>
                </a:lnTo>
                <a:lnTo>
                  <a:pt x="3928364" y="25400"/>
                </a:lnTo>
                <a:lnTo>
                  <a:pt x="3915664" y="25400"/>
                </a:lnTo>
                <a:lnTo>
                  <a:pt x="3902964" y="12700"/>
                </a:lnTo>
                <a:close/>
              </a:path>
              <a:path w="3954145" h="3346450">
                <a:moveTo>
                  <a:pt x="3928364" y="586782"/>
                </a:moveTo>
                <a:lnTo>
                  <a:pt x="3915664" y="595249"/>
                </a:lnTo>
                <a:lnTo>
                  <a:pt x="3928364" y="595249"/>
                </a:lnTo>
                <a:lnTo>
                  <a:pt x="3928364" y="586782"/>
                </a:lnTo>
                <a:close/>
              </a:path>
              <a:path w="3954145" h="3346450">
                <a:moveTo>
                  <a:pt x="25400" y="12700"/>
                </a:moveTo>
                <a:lnTo>
                  <a:pt x="12700" y="25400"/>
                </a:lnTo>
                <a:lnTo>
                  <a:pt x="25400" y="25400"/>
                </a:lnTo>
                <a:lnTo>
                  <a:pt x="25400" y="12700"/>
                </a:lnTo>
                <a:close/>
              </a:path>
              <a:path w="3954145" h="3346450">
                <a:moveTo>
                  <a:pt x="3902964" y="12700"/>
                </a:moveTo>
                <a:lnTo>
                  <a:pt x="25400" y="12700"/>
                </a:lnTo>
                <a:lnTo>
                  <a:pt x="25400" y="25400"/>
                </a:lnTo>
                <a:lnTo>
                  <a:pt x="3902964" y="25400"/>
                </a:lnTo>
                <a:lnTo>
                  <a:pt x="3902964" y="12700"/>
                </a:lnTo>
                <a:close/>
              </a:path>
              <a:path w="3954145" h="3346450">
                <a:moveTo>
                  <a:pt x="3928364" y="12700"/>
                </a:moveTo>
                <a:lnTo>
                  <a:pt x="3902964" y="12700"/>
                </a:lnTo>
                <a:lnTo>
                  <a:pt x="3915664" y="25400"/>
                </a:lnTo>
                <a:lnTo>
                  <a:pt x="3928364" y="25400"/>
                </a:lnTo>
                <a:lnTo>
                  <a:pt x="3928364" y="1270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21048" y="2018538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0CCFF"/>
                </a:solidFill>
                <a:latin typeface="Times New Roman"/>
                <a:cs typeface="Times New Roman"/>
                <a:hlinkClick r:id="rId2" action="ppaction://hlinksldjump"/>
              </a:rPr>
              <a:t>177°C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32932" y="1450847"/>
            <a:ext cx="2185670" cy="1041400"/>
          </a:xfrm>
          <a:custGeom>
            <a:avLst/>
            <a:gdLst/>
            <a:ahLst/>
            <a:cxnLst/>
            <a:rect l="l" t="t" r="r" b="b"/>
            <a:pathLst>
              <a:path w="2185670" h="1041400">
                <a:moveTo>
                  <a:pt x="2147316" y="19050"/>
                </a:moveTo>
                <a:lnTo>
                  <a:pt x="2147316" y="1021841"/>
                </a:lnTo>
                <a:lnTo>
                  <a:pt x="2148828" y="1029211"/>
                </a:lnTo>
                <a:lnTo>
                  <a:pt x="2152935" y="1035272"/>
                </a:lnTo>
                <a:lnTo>
                  <a:pt x="2158996" y="1039379"/>
                </a:lnTo>
                <a:lnTo>
                  <a:pt x="2166366" y="1040891"/>
                </a:lnTo>
                <a:lnTo>
                  <a:pt x="2173789" y="1039379"/>
                </a:lnTo>
                <a:lnTo>
                  <a:pt x="2179843" y="1035272"/>
                </a:lnTo>
                <a:lnTo>
                  <a:pt x="2183921" y="1029211"/>
                </a:lnTo>
                <a:lnTo>
                  <a:pt x="2185416" y="1021841"/>
                </a:lnTo>
                <a:lnTo>
                  <a:pt x="2185416" y="38100"/>
                </a:lnTo>
                <a:lnTo>
                  <a:pt x="2166366" y="38100"/>
                </a:lnTo>
                <a:lnTo>
                  <a:pt x="2147316" y="19050"/>
                </a:lnTo>
                <a:close/>
              </a:path>
              <a:path w="2185670" h="1041400">
                <a:moveTo>
                  <a:pt x="0" y="521969"/>
                </a:moveTo>
                <a:lnTo>
                  <a:pt x="57150" y="636269"/>
                </a:lnTo>
                <a:lnTo>
                  <a:pt x="85725" y="579119"/>
                </a:lnTo>
                <a:lnTo>
                  <a:pt x="57150" y="579119"/>
                </a:lnTo>
                <a:lnTo>
                  <a:pt x="49726" y="577625"/>
                </a:lnTo>
                <a:lnTo>
                  <a:pt x="43672" y="573547"/>
                </a:lnTo>
                <a:lnTo>
                  <a:pt x="39594" y="567493"/>
                </a:lnTo>
                <a:lnTo>
                  <a:pt x="38100" y="560069"/>
                </a:lnTo>
                <a:lnTo>
                  <a:pt x="38100" y="547369"/>
                </a:lnTo>
                <a:lnTo>
                  <a:pt x="0" y="521969"/>
                </a:lnTo>
                <a:close/>
              </a:path>
              <a:path w="2185670" h="1041400">
                <a:moveTo>
                  <a:pt x="76200" y="547369"/>
                </a:moveTo>
                <a:lnTo>
                  <a:pt x="57150" y="560069"/>
                </a:lnTo>
                <a:lnTo>
                  <a:pt x="38100" y="560069"/>
                </a:lnTo>
                <a:lnTo>
                  <a:pt x="39594" y="567493"/>
                </a:lnTo>
                <a:lnTo>
                  <a:pt x="43672" y="573547"/>
                </a:lnTo>
                <a:lnTo>
                  <a:pt x="49726" y="577625"/>
                </a:lnTo>
                <a:lnTo>
                  <a:pt x="57150" y="579119"/>
                </a:lnTo>
                <a:lnTo>
                  <a:pt x="64573" y="577625"/>
                </a:lnTo>
                <a:lnTo>
                  <a:pt x="70627" y="573547"/>
                </a:lnTo>
                <a:lnTo>
                  <a:pt x="74705" y="567493"/>
                </a:lnTo>
                <a:lnTo>
                  <a:pt x="76200" y="560069"/>
                </a:lnTo>
                <a:lnTo>
                  <a:pt x="57150" y="560069"/>
                </a:lnTo>
                <a:lnTo>
                  <a:pt x="38100" y="547369"/>
                </a:lnTo>
                <a:lnTo>
                  <a:pt x="76200" y="547369"/>
                </a:lnTo>
                <a:close/>
              </a:path>
              <a:path w="2185670" h="1041400">
                <a:moveTo>
                  <a:pt x="114300" y="521969"/>
                </a:moveTo>
                <a:lnTo>
                  <a:pt x="76200" y="547369"/>
                </a:lnTo>
                <a:lnTo>
                  <a:pt x="76200" y="560069"/>
                </a:lnTo>
                <a:lnTo>
                  <a:pt x="74705" y="567493"/>
                </a:lnTo>
                <a:lnTo>
                  <a:pt x="70627" y="573547"/>
                </a:lnTo>
                <a:lnTo>
                  <a:pt x="64573" y="577625"/>
                </a:lnTo>
                <a:lnTo>
                  <a:pt x="57150" y="579119"/>
                </a:lnTo>
                <a:lnTo>
                  <a:pt x="85725" y="579119"/>
                </a:lnTo>
                <a:lnTo>
                  <a:pt x="114300" y="521969"/>
                </a:lnTo>
                <a:close/>
              </a:path>
              <a:path w="2185670" h="1041400">
                <a:moveTo>
                  <a:pt x="2166366" y="0"/>
                </a:moveTo>
                <a:lnTo>
                  <a:pt x="57150" y="0"/>
                </a:ln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50"/>
                </a:lnTo>
                <a:lnTo>
                  <a:pt x="38100" y="547369"/>
                </a:lnTo>
                <a:lnTo>
                  <a:pt x="57150" y="560069"/>
                </a:lnTo>
                <a:lnTo>
                  <a:pt x="76200" y="547369"/>
                </a:lnTo>
                <a:lnTo>
                  <a:pt x="76200" y="38100"/>
                </a:lnTo>
                <a:lnTo>
                  <a:pt x="57150" y="38100"/>
                </a:lnTo>
                <a:lnTo>
                  <a:pt x="76200" y="19050"/>
                </a:lnTo>
                <a:lnTo>
                  <a:pt x="2185416" y="19050"/>
                </a:lnTo>
                <a:lnTo>
                  <a:pt x="2183921" y="11626"/>
                </a:lnTo>
                <a:lnTo>
                  <a:pt x="2179843" y="5572"/>
                </a:lnTo>
                <a:lnTo>
                  <a:pt x="2173789" y="1494"/>
                </a:lnTo>
                <a:lnTo>
                  <a:pt x="2166366" y="0"/>
                </a:lnTo>
                <a:close/>
              </a:path>
              <a:path w="2185670" h="1041400">
                <a:moveTo>
                  <a:pt x="76200" y="19050"/>
                </a:moveTo>
                <a:lnTo>
                  <a:pt x="57150" y="38100"/>
                </a:lnTo>
                <a:lnTo>
                  <a:pt x="76200" y="38100"/>
                </a:lnTo>
                <a:lnTo>
                  <a:pt x="76200" y="19050"/>
                </a:lnTo>
                <a:close/>
              </a:path>
              <a:path w="2185670" h="1041400">
                <a:moveTo>
                  <a:pt x="2147316" y="19050"/>
                </a:moveTo>
                <a:lnTo>
                  <a:pt x="76200" y="19050"/>
                </a:lnTo>
                <a:lnTo>
                  <a:pt x="76200" y="38100"/>
                </a:lnTo>
                <a:lnTo>
                  <a:pt x="2147316" y="38100"/>
                </a:lnTo>
                <a:lnTo>
                  <a:pt x="2147316" y="19050"/>
                </a:lnTo>
                <a:close/>
              </a:path>
              <a:path w="2185670" h="1041400">
                <a:moveTo>
                  <a:pt x="2185416" y="19050"/>
                </a:moveTo>
                <a:lnTo>
                  <a:pt x="2147316" y="19050"/>
                </a:lnTo>
                <a:lnTo>
                  <a:pt x="2166366" y="38100"/>
                </a:lnTo>
                <a:lnTo>
                  <a:pt x="2185416" y="38100"/>
                </a:lnTo>
                <a:lnTo>
                  <a:pt x="2185416" y="19050"/>
                </a:lnTo>
                <a:close/>
              </a:path>
            </a:pathLst>
          </a:custGeom>
          <a:solidFill>
            <a:srgbClr val="CC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12179" y="1442085"/>
            <a:ext cx="850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DESORBENTE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2250" y="1586611"/>
            <a:ext cx="7213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</a:rPr>
              <a:t>n-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PENTANO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99147" y="2056638"/>
            <a:ext cx="114300" cy="436245"/>
          </a:xfrm>
          <a:custGeom>
            <a:avLst/>
            <a:gdLst/>
            <a:ahLst/>
            <a:cxnLst/>
            <a:rect l="l" t="t" r="r" b="b"/>
            <a:pathLst>
              <a:path w="114300" h="436244">
                <a:moveTo>
                  <a:pt x="57150" y="76200"/>
                </a:moveTo>
                <a:lnTo>
                  <a:pt x="38100" y="88900"/>
                </a:lnTo>
                <a:lnTo>
                  <a:pt x="38100" y="435863"/>
                </a:lnTo>
                <a:lnTo>
                  <a:pt x="76200" y="435863"/>
                </a:lnTo>
                <a:lnTo>
                  <a:pt x="76200" y="88900"/>
                </a:lnTo>
                <a:lnTo>
                  <a:pt x="57150" y="76200"/>
                </a:lnTo>
                <a:close/>
              </a:path>
              <a:path w="114300" h="436244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38100" y="76200"/>
                </a:lnTo>
                <a:lnTo>
                  <a:pt x="95250" y="76200"/>
                </a:lnTo>
                <a:lnTo>
                  <a:pt x="57150" y="0"/>
                </a:lnTo>
                <a:close/>
              </a:path>
              <a:path w="114300" h="436244">
                <a:moveTo>
                  <a:pt x="95250" y="76200"/>
                </a:moveTo>
                <a:lnTo>
                  <a:pt x="76200" y="76200"/>
                </a:lnTo>
                <a:lnTo>
                  <a:pt x="76200" y="88900"/>
                </a:lnTo>
                <a:lnTo>
                  <a:pt x="114300" y="114300"/>
                </a:lnTo>
                <a:lnTo>
                  <a:pt x="95250" y="76200"/>
                </a:lnTo>
                <a:close/>
              </a:path>
              <a:path w="114300" h="436244">
                <a:moveTo>
                  <a:pt x="57150" y="76200"/>
                </a:moveTo>
                <a:lnTo>
                  <a:pt x="38100" y="76200"/>
                </a:lnTo>
                <a:lnTo>
                  <a:pt x="38100" y="88900"/>
                </a:lnTo>
                <a:lnTo>
                  <a:pt x="57150" y="76200"/>
                </a:lnTo>
                <a:close/>
              </a:path>
              <a:path w="114300" h="436244">
                <a:moveTo>
                  <a:pt x="76200" y="76200"/>
                </a:moveTo>
                <a:lnTo>
                  <a:pt x="57150" y="76200"/>
                </a:lnTo>
                <a:lnTo>
                  <a:pt x="76200" y="889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813804" y="1751076"/>
            <a:ext cx="274320" cy="30480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20"/>
              </a:spcBef>
            </a:pPr>
            <a:r>
              <a:rPr sz="1400" spc="-5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96253" y="2237613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0CCFF"/>
                </a:solidFill>
                <a:latin typeface="Times New Roman"/>
                <a:cs typeface="Times New Roman"/>
                <a:hlinkClick r:id="rId2" action="ppaction://hlinksldjump"/>
              </a:rPr>
              <a:t>65°C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8252" y="2237613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0CCFF"/>
                </a:solidFill>
                <a:latin typeface="Times New Roman"/>
                <a:cs typeface="Times New Roman"/>
                <a:hlinkClick r:id="rId2" action="ppaction://hlinksldjump"/>
              </a:rPr>
              <a:t>105°C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524500" y="2491739"/>
            <a:ext cx="443865" cy="2421890"/>
            <a:chOff x="5524500" y="2491739"/>
            <a:chExt cx="443865" cy="242189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4500" y="4168139"/>
              <a:ext cx="443484" cy="7452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500" y="2491739"/>
              <a:ext cx="443484" cy="204978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534914" y="3531870"/>
            <a:ext cx="405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6711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72050" y="4549521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6465" y="2663189"/>
            <a:ext cx="539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1 </a:t>
            </a:r>
            <a:r>
              <a:rPr sz="1100" spc="-10" dirty="0">
                <a:latin typeface="Times New Roman"/>
                <a:cs typeface="Times New Roman"/>
                <a:hlinkClick r:id="rId2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2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48428" y="1303942"/>
            <a:ext cx="1017269" cy="437515"/>
            <a:chOff x="4948428" y="1303942"/>
            <a:chExt cx="1017269" cy="437515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4645" y="1303942"/>
              <a:ext cx="689778" cy="1271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8428" y="1395983"/>
              <a:ext cx="1017270" cy="34518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034534" y="1246378"/>
            <a:ext cx="835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TORRE</a:t>
            </a:r>
            <a:r>
              <a:rPr sz="12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00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EXTRACTO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66481" y="2237613"/>
            <a:ext cx="3492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0CCFF"/>
                </a:solidFill>
                <a:latin typeface="Times New Roman"/>
                <a:cs typeface="Times New Roman"/>
                <a:hlinkClick r:id="rId2" action="ppaction://hlinksldjump"/>
              </a:rPr>
              <a:t>95 </a:t>
            </a:r>
            <a:r>
              <a:rPr sz="1100" spc="-25" dirty="0">
                <a:solidFill>
                  <a:srgbClr val="00CCFF"/>
                </a:solidFill>
                <a:latin typeface="Times New Roman"/>
                <a:cs typeface="Times New Roman"/>
                <a:hlinkClick r:id="rId2" action="ppaction://hlinksldjump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866888" y="2491739"/>
            <a:ext cx="445134" cy="2421890"/>
            <a:chOff x="7866888" y="2491739"/>
            <a:chExt cx="445134" cy="242189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6888" y="4168139"/>
              <a:ext cx="445007" cy="7452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6888" y="2491739"/>
              <a:ext cx="445007" cy="204978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7856346" y="3671442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6706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206751" y="3055620"/>
            <a:ext cx="5986145" cy="3209925"/>
            <a:chOff x="2206751" y="3055620"/>
            <a:chExt cx="5986145" cy="3209925"/>
          </a:xfrm>
        </p:grpSpPr>
        <p:sp>
          <p:nvSpPr>
            <p:cNvPr id="39" name="object 39"/>
            <p:cNvSpPr/>
            <p:nvPr/>
          </p:nvSpPr>
          <p:spPr>
            <a:xfrm>
              <a:off x="7735823" y="4457700"/>
              <a:ext cx="44450" cy="93345"/>
            </a:xfrm>
            <a:custGeom>
              <a:avLst/>
              <a:gdLst/>
              <a:ahLst/>
              <a:cxnLst/>
              <a:rect l="l" t="t" r="r" b="b"/>
              <a:pathLst>
                <a:path w="44450" h="93345">
                  <a:moveTo>
                    <a:pt x="0" y="0"/>
                  </a:moveTo>
                  <a:lnTo>
                    <a:pt x="0" y="92837"/>
                  </a:lnTo>
                  <a:lnTo>
                    <a:pt x="44196" y="4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35823" y="4457700"/>
              <a:ext cx="44450" cy="93345"/>
            </a:xfrm>
            <a:custGeom>
              <a:avLst/>
              <a:gdLst/>
              <a:ahLst/>
              <a:cxnLst/>
              <a:rect l="l" t="t" r="r" b="b"/>
              <a:pathLst>
                <a:path w="44450" h="93345">
                  <a:moveTo>
                    <a:pt x="44196" y="46481"/>
                  </a:moveTo>
                  <a:lnTo>
                    <a:pt x="0" y="0"/>
                  </a:lnTo>
                  <a:lnTo>
                    <a:pt x="0" y="68833"/>
                  </a:lnTo>
                  <a:lnTo>
                    <a:pt x="0" y="92837"/>
                  </a:lnTo>
                  <a:lnTo>
                    <a:pt x="44196" y="4648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31251" y="4722876"/>
              <a:ext cx="41275" cy="90170"/>
            </a:xfrm>
            <a:custGeom>
              <a:avLst/>
              <a:gdLst/>
              <a:ahLst/>
              <a:cxnLst/>
              <a:rect l="l" t="t" r="r" b="b"/>
              <a:pathLst>
                <a:path w="41275" h="90170">
                  <a:moveTo>
                    <a:pt x="41148" y="0"/>
                  </a:moveTo>
                  <a:lnTo>
                    <a:pt x="0" y="44196"/>
                  </a:lnTo>
                  <a:lnTo>
                    <a:pt x="41148" y="89916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31251" y="4722876"/>
              <a:ext cx="41275" cy="90170"/>
            </a:xfrm>
            <a:custGeom>
              <a:avLst/>
              <a:gdLst/>
              <a:ahLst/>
              <a:cxnLst/>
              <a:rect l="l" t="t" r="r" b="b"/>
              <a:pathLst>
                <a:path w="41275" h="90170">
                  <a:moveTo>
                    <a:pt x="0" y="44196"/>
                  </a:moveTo>
                  <a:lnTo>
                    <a:pt x="41148" y="0"/>
                  </a:lnTo>
                  <a:lnTo>
                    <a:pt x="41148" y="66167"/>
                  </a:lnTo>
                  <a:lnTo>
                    <a:pt x="41148" y="89916"/>
                  </a:lnTo>
                  <a:lnTo>
                    <a:pt x="0" y="44196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39049" y="4514850"/>
              <a:ext cx="541020" cy="256540"/>
            </a:xfrm>
            <a:custGeom>
              <a:avLst/>
              <a:gdLst/>
              <a:ahLst/>
              <a:cxnLst/>
              <a:rect l="l" t="t" r="r" b="b"/>
              <a:pathLst>
                <a:path w="541020" h="256539">
                  <a:moveTo>
                    <a:pt x="0" y="0"/>
                  </a:moveTo>
                  <a:lnTo>
                    <a:pt x="541020" y="0"/>
                  </a:lnTo>
                  <a:lnTo>
                    <a:pt x="383158" y="128016"/>
                  </a:lnTo>
                </a:path>
                <a:path w="541020" h="256539">
                  <a:moveTo>
                    <a:pt x="0" y="256031"/>
                  </a:moveTo>
                  <a:lnTo>
                    <a:pt x="541020" y="256031"/>
                  </a:lnTo>
                  <a:lnTo>
                    <a:pt x="383158" y="128016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06751" y="3055620"/>
              <a:ext cx="5656580" cy="3209925"/>
            </a:xfrm>
            <a:custGeom>
              <a:avLst/>
              <a:gdLst/>
              <a:ahLst/>
              <a:cxnLst/>
              <a:rect l="l" t="t" r="r" b="b"/>
              <a:pathLst>
                <a:path w="5656580" h="3209925">
                  <a:moveTo>
                    <a:pt x="38100" y="768476"/>
                  </a:moveTo>
                  <a:lnTo>
                    <a:pt x="0" y="768476"/>
                  </a:lnTo>
                  <a:lnTo>
                    <a:pt x="0" y="3190519"/>
                  </a:lnTo>
                  <a:lnTo>
                    <a:pt x="1494" y="3197932"/>
                  </a:lnTo>
                  <a:lnTo>
                    <a:pt x="5572" y="3203987"/>
                  </a:lnTo>
                  <a:lnTo>
                    <a:pt x="11626" y="3208071"/>
                  </a:lnTo>
                  <a:lnTo>
                    <a:pt x="19050" y="3209569"/>
                  </a:lnTo>
                  <a:lnTo>
                    <a:pt x="5273421" y="3209569"/>
                  </a:lnTo>
                  <a:lnTo>
                    <a:pt x="5280844" y="3208071"/>
                  </a:lnTo>
                  <a:lnTo>
                    <a:pt x="5286898" y="3203987"/>
                  </a:lnTo>
                  <a:lnTo>
                    <a:pt x="5290976" y="3197932"/>
                  </a:lnTo>
                  <a:lnTo>
                    <a:pt x="5292471" y="3190519"/>
                  </a:lnTo>
                  <a:lnTo>
                    <a:pt x="38100" y="3190519"/>
                  </a:lnTo>
                  <a:lnTo>
                    <a:pt x="19050" y="3171469"/>
                  </a:lnTo>
                  <a:lnTo>
                    <a:pt x="38100" y="3171469"/>
                  </a:lnTo>
                  <a:lnTo>
                    <a:pt x="38100" y="768476"/>
                  </a:lnTo>
                  <a:close/>
                </a:path>
                <a:path w="5656580" h="3209925">
                  <a:moveTo>
                    <a:pt x="38100" y="3171469"/>
                  </a:moveTo>
                  <a:lnTo>
                    <a:pt x="19050" y="3171469"/>
                  </a:lnTo>
                  <a:lnTo>
                    <a:pt x="38100" y="3190519"/>
                  </a:lnTo>
                  <a:lnTo>
                    <a:pt x="38100" y="3171469"/>
                  </a:lnTo>
                  <a:close/>
                </a:path>
                <a:path w="5656580" h="3209925">
                  <a:moveTo>
                    <a:pt x="5254371" y="3171469"/>
                  </a:moveTo>
                  <a:lnTo>
                    <a:pt x="38100" y="3171469"/>
                  </a:lnTo>
                  <a:lnTo>
                    <a:pt x="38100" y="3190519"/>
                  </a:lnTo>
                  <a:lnTo>
                    <a:pt x="5254371" y="3190519"/>
                  </a:lnTo>
                  <a:lnTo>
                    <a:pt x="5254371" y="3171469"/>
                  </a:lnTo>
                  <a:close/>
                </a:path>
                <a:path w="5656580" h="3209925">
                  <a:moveTo>
                    <a:pt x="5291074" y="768476"/>
                  </a:moveTo>
                  <a:lnTo>
                    <a:pt x="5254371" y="768476"/>
                  </a:lnTo>
                  <a:lnTo>
                    <a:pt x="5254371" y="3190519"/>
                  </a:lnTo>
                  <a:lnTo>
                    <a:pt x="5273421" y="3171469"/>
                  </a:lnTo>
                  <a:lnTo>
                    <a:pt x="5292471" y="3171469"/>
                  </a:lnTo>
                  <a:lnTo>
                    <a:pt x="5292471" y="786200"/>
                  </a:lnTo>
                  <a:lnTo>
                    <a:pt x="5273350" y="786200"/>
                  </a:lnTo>
                  <a:lnTo>
                    <a:pt x="5291074" y="768476"/>
                  </a:lnTo>
                  <a:close/>
                </a:path>
                <a:path w="5656580" h="3209925">
                  <a:moveTo>
                    <a:pt x="5292471" y="3171469"/>
                  </a:moveTo>
                  <a:lnTo>
                    <a:pt x="5273421" y="3171469"/>
                  </a:lnTo>
                  <a:lnTo>
                    <a:pt x="5254371" y="3190519"/>
                  </a:lnTo>
                  <a:lnTo>
                    <a:pt x="5292471" y="3190519"/>
                  </a:lnTo>
                  <a:lnTo>
                    <a:pt x="5292471" y="3171469"/>
                  </a:lnTo>
                  <a:close/>
                </a:path>
                <a:path w="5656580" h="3209925">
                  <a:moveTo>
                    <a:pt x="5542280" y="710945"/>
                  </a:moveTo>
                  <a:lnTo>
                    <a:pt x="5580337" y="768349"/>
                  </a:lnTo>
                  <a:lnTo>
                    <a:pt x="5580167" y="768349"/>
                  </a:lnTo>
                  <a:lnTo>
                    <a:pt x="5541899" y="825245"/>
                  </a:lnTo>
                  <a:lnTo>
                    <a:pt x="5618524" y="787272"/>
                  </a:lnTo>
                  <a:lnTo>
                    <a:pt x="5580126" y="787272"/>
                  </a:lnTo>
                  <a:lnTo>
                    <a:pt x="5587551" y="785798"/>
                  </a:lnTo>
                  <a:lnTo>
                    <a:pt x="5593619" y="781764"/>
                  </a:lnTo>
                  <a:lnTo>
                    <a:pt x="5597735" y="775753"/>
                  </a:lnTo>
                  <a:lnTo>
                    <a:pt x="5599276" y="768476"/>
                  </a:lnTo>
                  <a:lnTo>
                    <a:pt x="5599303" y="768349"/>
                  </a:lnTo>
                  <a:lnTo>
                    <a:pt x="5597808" y="760906"/>
                  </a:lnTo>
                  <a:lnTo>
                    <a:pt x="5593730" y="754808"/>
                  </a:lnTo>
                  <a:lnTo>
                    <a:pt x="5587676" y="750687"/>
                  </a:lnTo>
                  <a:lnTo>
                    <a:pt x="5580253" y="749172"/>
                  </a:lnTo>
                  <a:lnTo>
                    <a:pt x="5618143" y="749172"/>
                  </a:lnTo>
                  <a:lnTo>
                    <a:pt x="5542280" y="710945"/>
                  </a:lnTo>
                  <a:close/>
                </a:path>
                <a:path w="5656580" h="3209925">
                  <a:moveTo>
                    <a:pt x="5580082" y="768476"/>
                  </a:moveTo>
                  <a:lnTo>
                    <a:pt x="5292471" y="768476"/>
                  </a:lnTo>
                  <a:lnTo>
                    <a:pt x="5292471" y="786200"/>
                  </a:lnTo>
                  <a:lnTo>
                    <a:pt x="5580126" y="787272"/>
                  </a:lnTo>
                  <a:lnTo>
                    <a:pt x="5567439" y="787272"/>
                  </a:lnTo>
                  <a:lnTo>
                    <a:pt x="5580082" y="768476"/>
                  </a:lnTo>
                  <a:close/>
                </a:path>
                <a:path w="5656580" h="3209925">
                  <a:moveTo>
                    <a:pt x="5656453" y="768476"/>
                  </a:moveTo>
                  <a:lnTo>
                    <a:pt x="5599276" y="768476"/>
                  </a:lnTo>
                  <a:lnTo>
                    <a:pt x="5597735" y="775753"/>
                  </a:lnTo>
                  <a:lnTo>
                    <a:pt x="5593619" y="781764"/>
                  </a:lnTo>
                  <a:lnTo>
                    <a:pt x="5587551" y="785798"/>
                  </a:lnTo>
                  <a:lnTo>
                    <a:pt x="5580126" y="787272"/>
                  </a:lnTo>
                  <a:lnTo>
                    <a:pt x="5618524" y="787272"/>
                  </a:lnTo>
                  <a:lnTo>
                    <a:pt x="5656453" y="768476"/>
                  </a:lnTo>
                  <a:close/>
                </a:path>
                <a:path w="5656580" h="3209925">
                  <a:moveTo>
                    <a:pt x="5292471" y="767079"/>
                  </a:moveTo>
                  <a:lnTo>
                    <a:pt x="5273350" y="786200"/>
                  </a:lnTo>
                  <a:lnTo>
                    <a:pt x="5292471" y="786200"/>
                  </a:lnTo>
                  <a:lnTo>
                    <a:pt x="5292471" y="767079"/>
                  </a:lnTo>
                  <a:close/>
                </a:path>
                <a:path w="5656580" h="3209925">
                  <a:moveTo>
                    <a:pt x="5254371" y="768349"/>
                  </a:moveTo>
                  <a:lnTo>
                    <a:pt x="38100" y="768349"/>
                  </a:lnTo>
                  <a:lnTo>
                    <a:pt x="38100" y="768476"/>
                  </a:lnTo>
                  <a:lnTo>
                    <a:pt x="5254371" y="768476"/>
                  </a:lnTo>
                  <a:lnTo>
                    <a:pt x="5254371" y="768349"/>
                  </a:lnTo>
                  <a:close/>
                </a:path>
                <a:path w="5656580" h="3209925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768349"/>
                  </a:lnTo>
                  <a:lnTo>
                    <a:pt x="38100" y="768349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  <a:path w="5656580" h="3209925">
                  <a:moveTo>
                    <a:pt x="5273548" y="748029"/>
                  </a:moveTo>
                  <a:lnTo>
                    <a:pt x="5268468" y="748029"/>
                  </a:lnTo>
                  <a:lnTo>
                    <a:pt x="5263642" y="749934"/>
                  </a:lnTo>
                  <a:lnTo>
                    <a:pt x="5256403" y="757173"/>
                  </a:lnTo>
                  <a:lnTo>
                    <a:pt x="5254371" y="761999"/>
                  </a:lnTo>
                  <a:lnTo>
                    <a:pt x="5254371" y="768349"/>
                  </a:lnTo>
                  <a:lnTo>
                    <a:pt x="5291201" y="768349"/>
                  </a:lnTo>
                  <a:lnTo>
                    <a:pt x="5292471" y="767079"/>
                  </a:lnTo>
                  <a:lnTo>
                    <a:pt x="5579495" y="767079"/>
                  </a:lnTo>
                  <a:lnTo>
                    <a:pt x="5567623" y="749172"/>
                  </a:lnTo>
                  <a:lnTo>
                    <a:pt x="5580252" y="749172"/>
                  </a:lnTo>
                  <a:lnTo>
                    <a:pt x="5273548" y="748029"/>
                  </a:lnTo>
                  <a:close/>
                </a:path>
                <a:path w="5656580" h="3209925">
                  <a:moveTo>
                    <a:pt x="5579495" y="767079"/>
                  </a:moveTo>
                  <a:lnTo>
                    <a:pt x="5292471" y="767079"/>
                  </a:lnTo>
                  <a:lnTo>
                    <a:pt x="5292471" y="768349"/>
                  </a:lnTo>
                  <a:lnTo>
                    <a:pt x="5580337" y="768349"/>
                  </a:lnTo>
                  <a:lnTo>
                    <a:pt x="5579495" y="767079"/>
                  </a:lnTo>
                  <a:close/>
                </a:path>
                <a:path w="5656580" h="3209925">
                  <a:moveTo>
                    <a:pt x="5618143" y="749172"/>
                  </a:moveTo>
                  <a:lnTo>
                    <a:pt x="5580253" y="749172"/>
                  </a:lnTo>
                  <a:lnTo>
                    <a:pt x="5587676" y="750687"/>
                  </a:lnTo>
                  <a:lnTo>
                    <a:pt x="5593730" y="754808"/>
                  </a:lnTo>
                  <a:lnTo>
                    <a:pt x="5597808" y="760906"/>
                  </a:lnTo>
                  <a:lnTo>
                    <a:pt x="5599303" y="768349"/>
                  </a:lnTo>
                  <a:lnTo>
                    <a:pt x="5656200" y="768349"/>
                  </a:lnTo>
                  <a:lnTo>
                    <a:pt x="5618143" y="749172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533258" y="4889372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28533" y="2663189"/>
            <a:ext cx="539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1 </a:t>
            </a:r>
            <a:r>
              <a:rPr sz="1100" spc="-10" dirty="0">
                <a:latin typeface="Times New Roman"/>
                <a:cs typeface="Times New Roman"/>
                <a:hlinkClick r:id="rId2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2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914131" y="1075342"/>
            <a:ext cx="973455" cy="437515"/>
            <a:chOff x="7914131" y="1075342"/>
            <a:chExt cx="973455" cy="437515"/>
          </a:xfrm>
        </p:grpSpPr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7489" y="1075342"/>
              <a:ext cx="689778" cy="12717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14131" y="1167383"/>
              <a:ext cx="973074" cy="345186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8000492" y="1017778"/>
            <a:ext cx="791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TORRE</a:t>
            </a:r>
            <a:r>
              <a:rPr sz="12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00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REFINADO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723888" y="2491739"/>
            <a:ext cx="445134" cy="2421890"/>
            <a:chOff x="6723888" y="2491739"/>
            <a:chExt cx="445134" cy="2421890"/>
          </a:xfrm>
        </p:grpSpPr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23888" y="4168139"/>
              <a:ext cx="445007" cy="7452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3888" y="2491739"/>
              <a:ext cx="445007" cy="204978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6730745" y="3608070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6708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722620" y="2078735"/>
            <a:ext cx="1327150" cy="2740660"/>
            <a:chOff x="5722620" y="2078735"/>
            <a:chExt cx="1327150" cy="2740660"/>
          </a:xfrm>
        </p:grpSpPr>
        <p:sp>
          <p:nvSpPr>
            <p:cNvPr id="56" name="object 56"/>
            <p:cNvSpPr/>
            <p:nvPr/>
          </p:nvSpPr>
          <p:spPr>
            <a:xfrm>
              <a:off x="6592824" y="4457700"/>
              <a:ext cx="44450" cy="93345"/>
            </a:xfrm>
            <a:custGeom>
              <a:avLst/>
              <a:gdLst/>
              <a:ahLst/>
              <a:cxnLst/>
              <a:rect l="l" t="t" r="r" b="b"/>
              <a:pathLst>
                <a:path w="44450" h="93345">
                  <a:moveTo>
                    <a:pt x="0" y="0"/>
                  </a:moveTo>
                  <a:lnTo>
                    <a:pt x="0" y="92837"/>
                  </a:lnTo>
                  <a:lnTo>
                    <a:pt x="44196" y="4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92824" y="4457700"/>
              <a:ext cx="44450" cy="93345"/>
            </a:xfrm>
            <a:custGeom>
              <a:avLst/>
              <a:gdLst/>
              <a:ahLst/>
              <a:cxnLst/>
              <a:rect l="l" t="t" r="r" b="b"/>
              <a:pathLst>
                <a:path w="44450" h="93345">
                  <a:moveTo>
                    <a:pt x="44196" y="46481"/>
                  </a:moveTo>
                  <a:lnTo>
                    <a:pt x="0" y="0"/>
                  </a:lnTo>
                  <a:lnTo>
                    <a:pt x="0" y="68833"/>
                  </a:lnTo>
                  <a:lnTo>
                    <a:pt x="0" y="92837"/>
                  </a:lnTo>
                  <a:lnTo>
                    <a:pt x="44196" y="4648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88252" y="4722875"/>
              <a:ext cx="41275" cy="90170"/>
            </a:xfrm>
            <a:custGeom>
              <a:avLst/>
              <a:gdLst/>
              <a:ahLst/>
              <a:cxnLst/>
              <a:rect l="l" t="t" r="r" b="b"/>
              <a:pathLst>
                <a:path w="41275" h="90170">
                  <a:moveTo>
                    <a:pt x="41148" y="0"/>
                  </a:moveTo>
                  <a:lnTo>
                    <a:pt x="0" y="44196"/>
                  </a:lnTo>
                  <a:lnTo>
                    <a:pt x="41148" y="89916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88252" y="4722875"/>
              <a:ext cx="41275" cy="90170"/>
            </a:xfrm>
            <a:custGeom>
              <a:avLst/>
              <a:gdLst/>
              <a:ahLst/>
              <a:cxnLst/>
              <a:rect l="l" t="t" r="r" b="b"/>
              <a:pathLst>
                <a:path w="41275" h="90170">
                  <a:moveTo>
                    <a:pt x="0" y="44196"/>
                  </a:moveTo>
                  <a:lnTo>
                    <a:pt x="41148" y="0"/>
                  </a:lnTo>
                  <a:lnTo>
                    <a:pt x="41148" y="66167"/>
                  </a:lnTo>
                  <a:lnTo>
                    <a:pt x="41148" y="89916"/>
                  </a:lnTo>
                  <a:lnTo>
                    <a:pt x="0" y="44196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96050" y="4514850"/>
              <a:ext cx="541020" cy="256540"/>
            </a:xfrm>
            <a:custGeom>
              <a:avLst/>
              <a:gdLst/>
              <a:ahLst/>
              <a:cxnLst/>
              <a:rect l="l" t="t" r="r" b="b"/>
              <a:pathLst>
                <a:path w="541020" h="256539">
                  <a:moveTo>
                    <a:pt x="0" y="0"/>
                  </a:moveTo>
                  <a:lnTo>
                    <a:pt x="541020" y="0"/>
                  </a:lnTo>
                  <a:lnTo>
                    <a:pt x="383158" y="128016"/>
                  </a:lnTo>
                </a:path>
                <a:path w="541020" h="256539">
                  <a:moveTo>
                    <a:pt x="0" y="256031"/>
                  </a:moveTo>
                  <a:lnTo>
                    <a:pt x="541020" y="256031"/>
                  </a:lnTo>
                  <a:lnTo>
                    <a:pt x="383158" y="128016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22620" y="2078735"/>
              <a:ext cx="1007110" cy="1632585"/>
            </a:xfrm>
            <a:custGeom>
              <a:avLst/>
              <a:gdLst/>
              <a:ahLst/>
              <a:cxnLst/>
              <a:rect l="l" t="t" r="r" b="b"/>
              <a:pathLst>
                <a:path w="1007109" h="1632585">
                  <a:moveTo>
                    <a:pt x="892301" y="1517777"/>
                  </a:moveTo>
                  <a:lnTo>
                    <a:pt x="930401" y="1574927"/>
                  </a:lnTo>
                  <a:lnTo>
                    <a:pt x="892301" y="1632077"/>
                  </a:lnTo>
                  <a:lnTo>
                    <a:pt x="968501" y="1593977"/>
                  </a:lnTo>
                  <a:lnTo>
                    <a:pt x="930401" y="1593977"/>
                  </a:lnTo>
                  <a:lnTo>
                    <a:pt x="937825" y="1592482"/>
                  </a:lnTo>
                  <a:lnTo>
                    <a:pt x="943879" y="1588404"/>
                  </a:lnTo>
                  <a:lnTo>
                    <a:pt x="947957" y="1582350"/>
                  </a:lnTo>
                  <a:lnTo>
                    <a:pt x="949451" y="1574927"/>
                  </a:lnTo>
                  <a:lnTo>
                    <a:pt x="947957" y="1567557"/>
                  </a:lnTo>
                  <a:lnTo>
                    <a:pt x="943879" y="1561496"/>
                  </a:lnTo>
                  <a:lnTo>
                    <a:pt x="937825" y="1557389"/>
                  </a:lnTo>
                  <a:lnTo>
                    <a:pt x="930401" y="1555877"/>
                  </a:lnTo>
                  <a:lnTo>
                    <a:pt x="968501" y="1555877"/>
                  </a:lnTo>
                  <a:lnTo>
                    <a:pt x="892301" y="1517777"/>
                  </a:lnTo>
                  <a:close/>
                </a:path>
                <a:path w="1007109" h="1632585">
                  <a:moveTo>
                    <a:pt x="511428" y="19050"/>
                  </a:moveTo>
                  <a:lnTo>
                    <a:pt x="511428" y="1574927"/>
                  </a:lnTo>
                  <a:lnTo>
                    <a:pt x="512923" y="1582350"/>
                  </a:lnTo>
                  <a:lnTo>
                    <a:pt x="517001" y="1588404"/>
                  </a:lnTo>
                  <a:lnTo>
                    <a:pt x="523055" y="1592482"/>
                  </a:lnTo>
                  <a:lnTo>
                    <a:pt x="530478" y="1593977"/>
                  </a:lnTo>
                  <a:lnTo>
                    <a:pt x="917701" y="1593977"/>
                  </a:lnTo>
                  <a:lnTo>
                    <a:pt x="930401" y="1574927"/>
                  </a:lnTo>
                  <a:lnTo>
                    <a:pt x="549528" y="1574927"/>
                  </a:lnTo>
                  <a:lnTo>
                    <a:pt x="530478" y="1555877"/>
                  </a:lnTo>
                  <a:lnTo>
                    <a:pt x="549528" y="1555877"/>
                  </a:lnTo>
                  <a:lnTo>
                    <a:pt x="549528" y="38100"/>
                  </a:lnTo>
                  <a:lnTo>
                    <a:pt x="530478" y="38100"/>
                  </a:lnTo>
                  <a:lnTo>
                    <a:pt x="511428" y="19050"/>
                  </a:lnTo>
                  <a:close/>
                </a:path>
                <a:path w="1007109" h="1632585">
                  <a:moveTo>
                    <a:pt x="968501" y="1555877"/>
                  </a:moveTo>
                  <a:lnTo>
                    <a:pt x="930401" y="1555877"/>
                  </a:lnTo>
                  <a:lnTo>
                    <a:pt x="937825" y="1557389"/>
                  </a:lnTo>
                  <a:lnTo>
                    <a:pt x="943879" y="1561496"/>
                  </a:lnTo>
                  <a:lnTo>
                    <a:pt x="947957" y="1567557"/>
                  </a:lnTo>
                  <a:lnTo>
                    <a:pt x="949451" y="1574927"/>
                  </a:lnTo>
                  <a:lnTo>
                    <a:pt x="947957" y="1582350"/>
                  </a:lnTo>
                  <a:lnTo>
                    <a:pt x="943879" y="1588404"/>
                  </a:lnTo>
                  <a:lnTo>
                    <a:pt x="937825" y="1592482"/>
                  </a:lnTo>
                  <a:lnTo>
                    <a:pt x="930401" y="1593977"/>
                  </a:lnTo>
                  <a:lnTo>
                    <a:pt x="968501" y="1593977"/>
                  </a:lnTo>
                  <a:lnTo>
                    <a:pt x="1006601" y="1574927"/>
                  </a:lnTo>
                  <a:lnTo>
                    <a:pt x="968501" y="1555877"/>
                  </a:lnTo>
                  <a:close/>
                </a:path>
                <a:path w="1007109" h="1632585">
                  <a:moveTo>
                    <a:pt x="549528" y="1555877"/>
                  </a:moveTo>
                  <a:lnTo>
                    <a:pt x="530478" y="1555877"/>
                  </a:lnTo>
                  <a:lnTo>
                    <a:pt x="549528" y="1574927"/>
                  </a:lnTo>
                  <a:lnTo>
                    <a:pt x="549528" y="1555877"/>
                  </a:lnTo>
                  <a:close/>
                </a:path>
                <a:path w="1007109" h="1632585">
                  <a:moveTo>
                    <a:pt x="917701" y="1555877"/>
                  </a:moveTo>
                  <a:lnTo>
                    <a:pt x="549528" y="1555877"/>
                  </a:lnTo>
                  <a:lnTo>
                    <a:pt x="549528" y="1574927"/>
                  </a:lnTo>
                  <a:lnTo>
                    <a:pt x="930401" y="1574927"/>
                  </a:lnTo>
                  <a:lnTo>
                    <a:pt x="917701" y="1555877"/>
                  </a:lnTo>
                  <a:close/>
                </a:path>
                <a:path w="1007109" h="1632585">
                  <a:moveTo>
                    <a:pt x="530478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385825"/>
                  </a:lnTo>
                  <a:lnTo>
                    <a:pt x="1494" y="393249"/>
                  </a:lnTo>
                  <a:lnTo>
                    <a:pt x="5572" y="399303"/>
                  </a:lnTo>
                  <a:lnTo>
                    <a:pt x="11626" y="403381"/>
                  </a:lnTo>
                  <a:lnTo>
                    <a:pt x="19050" y="404875"/>
                  </a:lnTo>
                  <a:lnTo>
                    <a:pt x="26473" y="403381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549528" y="19050"/>
                  </a:lnTo>
                  <a:lnTo>
                    <a:pt x="548034" y="11626"/>
                  </a:lnTo>
                  <a:lnTo>
                    <a:pt x="543956" y="5572"/>
                  </a:lnTo>
                  <a:lnTo>
                    <a:pt x="537902" y="1494"/>
                  </a:lnTo>
                  <a:lnTo>
                    <a:pt x="530478" y="0"/>
                  </a:lnTo>
                  <a:close/>
                </a:path>
                <a:path w="1007109" h="1632585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1007109" h="1632585">
                  <a:moveTo>
                    <a:pt x="511428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511428" y="38100"/>
                  </a:lnTo>
                  <a:lnTo>
                    <a:pt x="511428" y="19050"/>
                  </a:lnTo>
                  <a:close/>
                </a:path>
                <a:path w="1007109" h="1632585">
                  <a:moveTo>
                    <a:pt x="549528" y="19050"/>
                  </a:moveTo>
                  <a:lnTo>
                    <a:pt x="511428" y="19050"/>
                  </a:lnTo>
                  <a:lnTo>
                    <a:pt x="530478" y="38100"/>
                  </a:lnTo>
                  <a:lnTo>
                    <a:pt x="549528" y="38100"/>
                  </a:lnTo>
                  <a:lnTo>
                    <a:pt x="549528" y="1905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226555" y="4550740"/>
            <a:ext cx="278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</a:rPr>
              <a:t>NNP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97980" y="2694508"/>
            <a:ext cx="6426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1,4</a:t>
            </a:r>
            <a:r>
              <a:rPr sz="1100" spc="-25" dirty="0">
                <a:latin typeface="Times New Roman"/>
                <a:cs typeface="Times New Roman"/>
                <a:hlinkClick r:id="rId2" action="ppaction://hlinksldjump"/>
              </a:rPr>
              <a:t> </a:t>
            </a:r>
            <a:r>
              <a:rPr sz="1100" spc="-10" dirty="0">
                <a:latin typeface="Times New Roman"/>
                <a:cs typeface="Times New Roman"/>
                <a:hlinkClick r:id="rId2" action="ppaction://hlinksldjump"/>
              </a:rPr>
              <a:t>K/cm</a:t>
            </a:r>
            <a:r>
              <a:rPr sz="1050" spc="-15" baseline="27777" dirty="0">
                <a:latin typeface="Times New Roman"/>
                <a:cs typeface="Times New Roman"/>
                <a:hlinkClick r:id="rId2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291071" y="922942"/>
            <a:ext cx="1197610" cy="437515"/>
            <a:chOff x="6291071" y="922942"/>
            <a:chExt cx="1197610" cy="437515"/>
          </a:xfrm>
        </p:grpSpPr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7017" y="922942"/>
              <a:ext cx="685210" cy="12717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1071" y="1014983"/>
              <a:ext cx="1197102" cy="345186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6375908" y="865378"/>
            <a:ext cx="101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TORRE</a:t>
            </a:r>
            <a:r>
              <a:rPr sz="12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00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DESORBENTE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296477" y="3044189"/>
            <a:ext cx="576580" cy="693420"/>
            <a:chOff x="2296477" y="3044189"/>
            <a:chExt cx="576580" cy="693420"/>
          </a:xfrm>
        </p:grpSpPr>
        <p:sp>
          <p:nvSpPr>
            <p:cNvPr id="69" name="object 69"/>
            <p:cNvSpPr/>
            <p:nvPr/>
          </p:nvSpPr>
          <p:spPr>
            <a:xfrm>
              <a:off x="2371344" y="3044189"/>
              <a:ext cx="394970" cy="559435"/>
            </a:xfrm>
            <a:custGeom>
              <a:avLst/>
              <a:gdLst/>
              <a:ahLst/>
              <a:cxnLst/>
              <a:rect l="l" t="t" r="r" b="b"/>
              <a:pathLst>
                <a:path w="394969" h="559435">
                  <a:moveTo>
                    <a:pt x="114300" y="114300"/>
                  </a:moveTo>
                  <a:lnTo>
                    <a:pt x="95250" y="76200"/>
                  </a:lnTo>
                  <a:lnTo>
                    <a:pt x="57150" y="0"/>
                  </a:lnTo>
                  <a:lnTo>
                    <a:pt x="0" y="114300"/>
                  </a:lnTo>
                  <a:lnTo>
                    <a:pt x="38100" y="88900"/>
                  </a:lnTo>
                  <a:lnTo>
                    <a:pt x="38100" y="414528"/>
                  </a:lnTo>
                  <a:lnTo>
                    <a:pt x="76200" y="414528"/>
                  </a:lnTo>
                  <a:lnTo>
                    <a:pt x="76200" y="88900"/>
                  </a:lnTo>
                  <a:lnTo>
                    <a:pt x="114300" y="114300"/>
                  </a:lnTo>
                  <a:close/>
                </a:path>
                <a:path w="394969" h="559435">
                  <a:moveTo>
                    <a:pt x="394716" y="117348"/>
                  </a:moveTo>
                  <a:lnTo>
                    <a:pt x="375666" y="79248"/>
                  </a:lnTo>
                  <a:lnTo>
                    <a:pt x="337566" y="3048"/>
                  </a:lnTo>
                  <a:lnTo>
                    <a:pt x="280416" y="117348"/>
                  </a:lnTo>
                  <a:lnTo>
                    <a:pt x="318516" y="91948"/>
                  </a:lnTo>
                  <a:lnTo>
                    <a:pt x="318516" y="559308"/>
                  </a:lnTo>
                  <a:lnTo>
                    <a:pt x="356616" y="559308"/>
                  </a:lnTo>
                  <a:lnTo>
                    <a:pt x="356616" y="91948"/>
                  </a:lnTo>
                  <a:lnTo>
                    <a:pt x="394716" y="117348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01239" y="3427475"/>
              <a:ext cx="273050" cy="304800"/>
            </a:xfrm>
            <a:custGeom>
              <a:avLst/>
              <a:gdLst/>
              <a:ahLst/>
              <a:cxnLst/>
              <a:rect l="l" t="t" r="r" b="b"/>
              <a:pathLst>
                <a:path w="273050" h="304800">
                  <a:moveTo>
                    <a:pt x="27279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72795" y="304800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01239" y="3427475"/>
              <a:ext cx="273050" cy="304800"/>
            </a:xfrm>
            <a:custGeom>
              <a:avLst/>
              <a:gdLst/>
              <a:ahLst/>
              <a:cxnLst/>
              <a:rect l="l" t="t" r="r" b="b"/>
              <a:pathLst>
                <a:path w="273050" h="304800">
                  <a:moveTo>
                    <a:pt x="0" y="304800"/>
                  </a:moveTo>
                  <a:lnTo>
                    <a:pt x="272795" y="304800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95371" y="3427475"/>
              <a:ext cx="273050" cy="304800"/>
            </a:xfrm>
            <a:custGeom>
              <a:avLst/>
              <a:gdLst/>
              <a:ahLst/>
              <a:cxnLst/>
              <a:rect l="l" t="t" r="r" b="b"/>
              <a:pathLst>
                <a:path w="273050" h="304800">
                  <a:moveTo>
                    <a:pt x="27279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72795" y="304800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95371" y="3427475"/>
              <a:ext cx="273050" cy="304800"/>
            </a:xfrm>
            <a:custGeom>
              <a:avLst/>
              <a:gdLst/>
              <a:ahLst/>
              <a:cxnLst/>
              <a:rect l="l" t="t" r="r" b="b"/>
              <a:pathLst>
                <a:path w="273050" h="304800">
                  <a:moveTo>
                    <a:pt x="0" y="304800"/>
                  </a:moveTo>
                  <a:lnTo>
                    <a:pt x="272795" y="304800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301239" y="3427476"/>
            <a:ext cx="567055" cy="30480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  <a:tabLst>
                <a:tab pos="386080" algn="l"/>
              </a:tabLst>
            </a:pPr>
            <a:r>
              <a:rPr sz="1400" spc="-50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5" name="object 7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27860" y="2513076"/>
            <a:ext cx="1051560" cy="550163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1927860" y="2513076"/>
            <a:ext cx="1051560" cy="550545"/>
          </a:xfrm>
          <a:prstGeom prst="rect">
            <a:avLst/>
          </a:prstGeom>
          <a:ln w="12700">
            <a:solidFill>
              <a:srgbClr val="1F487C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01295" marR="193040" algn="ctr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latin typeface="Times New Roman"/>
                <a:cs typeface="Times New Roman"/>
              </a:rPr>
              <a:t>VALVULA ROTATIVA (V.R.)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610868" y="3047237"/>
            <a:ext cx="4189729" cy="2473325"/>
          </a:xfrm>
          <a:custGeom>
            <a:avLst/>
            <a:gdLst/>
            <a:ahLst/>
            <a:cxnLst/>
            <a:rect l="l" t="t" r="r" b="b"/>
            <a:pathLst>
              <a:path w="4189729" h="2473325">
                <a:moveTo>
                  <a:pt x="518160" y="114300"/>
                </a:moveTo>
                <a:lnTo>
                  <a:pt x="489585" y="57150"/>
                </a:lnTo>
                <a:lnTo>
                  <a:pt x="461010" y="0"/>
                </a:lnTo>
                <a:lnTo>
                  <a:pt x="403860" y="114300"/>
                </a:lnTo>
                <a:lnTo>
                  <a:pt x="441960" y="88900"/>
                </a:lnTo>
                <a:lnTo>
                  <a:pt x="441960" y="1974215"/>
                </a:lnTo>
                <a:lnTo>
                  <a:pt x="19050" y="1974215"/>
                </a:lnTo>
                <a:lnTo>
                  <a:pt x="11620" y="1975739"/>
                </a:lnTo>
                <a:lnTo>
                  <a:pt x="5562" y="1979841"/>
                </a:lnTo>
                <a:lnTo>
                  <a:pt x="1485" y="1985899"/>
                </a:lnTo>
                <a:lnTo>
                  <a:pt x="0" y="1993265"/>
                </a:lnTo>
                <a:lnTo>
                  <a:pt x="1485" y="2000694"/>
                </a:lnTo>
                <a:lnTo>
                  <a:pt x="5562" y="2006752"/>
                </a:lnTo>
                <a:lnTo>
                  <a:pt x="11620" y="2010829"/>
                </a:lnTo>
                <a:lnTo>
                  <a:pt x="19050" y="2012315"/>
                </a:lnTo>
                <a:lnTo>
                  <a:pt x="461010" y="2012315"/>
                </a:lnTo>
                <a:lnTo>
                  <a:pt x="468426" y="2010829"/>
                </a:lnTo>
                <a:lnTo>
                  <a:pt x="474484" y="2006752"/>
                </a:lnTo>
                <a:lnTo>
                  <a:pt x="478561" y="2000694"/>
                </a:lnTo>
                <a:lnTo>
                  <a:pt x="480060" y="1993265"/>
                </a:lnTo>
                <a:lnTo>
                  <a:pt x="480060" y="1974215"/>
                </a:lnTo>
                <a:lnTo>
                  <a:pt x="480060" y="88900"/>
                </a:lnTo>
                <a:lnTo>
                  <a:pt x="518160" y="114300"/>
                </a:lnTo>
                <a:close/>
              </a:path>
              <a:path w="4189729" h="2473325">
                <a:moveTo>
                  <a:pt x="4151376" y="1894332"/>
                </a:moveTo>
                <a:lnTo>
                  <a:pt x="4149877" y="1886915"/>
                </a:lnTo>
                <a:lnTo>
                  <a:pt x="4145800" y="1880857"/>
                </a:lnTo>
                <a:lnTo>
                  <a:pt x="4139742" y="1876780"/>
                </a:lnTo>
                <a:lnTo>
                  <a:pt x="4132326" y="1875282"/>
                </a:lnTo>
                <a:lnTo>
                  <a:pt x="4124896" y="1876780"/>
                </a:lnTo>
                <a:lnTo>
                  <a:pt x="4118838" y="1880857"/>
                </a:lnTo>
                <a:lnTo>
                  <a:pt x="4114762" y="1886915"/>
                </a:lnTo>
                <a:lnTo>
                  <a:pt x="4113276" y="1894332"/>
                </a:lnTo>
                <a:lnTo>
                  <a:pt x="4113276" y="2384425"/>
                </a:lnTo>
                <a:lnTo>
                  <a:pt x="4151376" y="2384425"/>
                </a:lnTo>
                <a:lnTo>
                  <a:pt x="4151376" y="1894332"/>
                </a:lnTo>
                <a:close/>
              </a:path>
              <a:path w="4189729" h="2473325">
                <a:moveTo>
                  <a:pt x="4189476" y="2359025"/>
                </a:moveTo>
                <a:lnTo>
                  <a:pt x="4151376" y="2384425"/>
                </a:lnTo>
                <a:lnTo>
                  <a:pt x="4151376" y="2397125"/>
                </a:lnTo>
                <a:lnTo>
                  <a:pt x="4132326" y="2397125"/>
                </a:lnTo>
                <a:lnTo>
                  <a:pt x="4113276" y="2397125"/>
                </a:lnTo>
                <a:lnTo>
                  <a:pt x="4113276" y="2384425"/>
                </a:lnTo>
                <a:lnTo>
                  <a:pt x="4075176" y="2359025"/>
                </a:lnTo>
                <a:lnTo>
                  <a:pt x="4132326" y="2473325"/>
                </a:lnTo>
                <a:lnTo>
                  <a:pt x="4160901" y="2416175"/>
                </a:lnTo>
                <a:lnTo>
                  <a:pt x="4189476" y="235902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132738" y="5194172"/>
            <a:ext cx="6946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34AF7"/>
                </a:solidFill>
                <a:latin typeface="Times New Roman"/>
                <a:cs typeface="Times New Roman"/>
                <a:hlinkClick r:id="rId16" action="ppaction://hlinksldjump"/>
              </a:rPr>
              <a:t>CARGA</a:t>
            </a:r>
            <a:r>
              <a:rPr sz="1000" spc="-25" dirty="0">
                <a:solidFill>
                  <a:srgbClr val="034AF7"/>
                </a:solidFill>
                <a:latin typeface="Times New Roman"/>
                <a:cs typeface="Times New Roman"/>
                <a:hlinkClick r:id="rId16" action="ppaction://hlinksldjump"/>
              </a:rPr>
              <a:t> de </a:t>
            </a:r>
            <a:r>
              <a:rPr sz="1000" spc="-10" dirty="0">
                <a:solidFill>
                  <a:srgbClr val="034AF7"/>
                </a:solidFill>
                <a:latin typeface="Times New Roman"/>
                <a:cs typeface="Times New Roman"/>
                <a:hlinkClick r:id="rId16" action="ppaction://hlinksldjump"/>
              </a:rPr>
              <a:t>HIDROBON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402071" y="5499303"/>
            <a:ext cx="7600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  <a:hlinkClick r:id="rId17" action="ppaction://hlinksldjump"/>
              </a:rPr>
              <a:t>n-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  <a:hlinkClick r:id="rId17" action="ppaction://hlinksldjump"/>
              </a:rPr>
              <a:t>PARAFINA </a:t>
            </a: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  <a:hlinkClick r:id="rId17" action="ppaction://hlinksldjump"/>
              </a:rPr>
              <a:t>a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  <a:hlinkClick r:id="rId17" action="ppaction://hlinksldjump"/>
              </a:rPr>
              <a:t> </a:t>
            </a:r>
            <a:r>
              <a:rPr sz="1000" spc="-20" dirty="0">
                <a:solidFill>
                  <a:srgbClr val="1F487C"/>
                </a:solidFill>
                <a:latin typeface="Times New Roman"/>
                <a:cs typeface="Times New Roman"/>
                <a:hlinkClick r:id="rId17" action="ppaction://hlinksldjump"/>
              </a:rPr>
              <a:t>PACOL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209673" y="906780"/>
            <a:ext cx="6946900" cy="4609465"/>
            <a:chOff x="1209673" y="906780"/>
            <a:chExt cx="6946900" cy="4609465"/>
          </a:xfrm>
        </p:grpSpPr>
        <p:sp>
          <p:nvSpPr>
            <p:cNvPr id="81" name="object 81"/>
            <p:cNvSpPr/>
            <p:nvPr/>
          </p:nvSpPr>
          <p:spPr>
            <a:xfrm>
              <a:off x="8042147" y="4917947"/>
              <a:ext cx="114300" cy="598170"/>
            </a:xfrm>
            <a:custGeom>
              <a:avLst/>
              <a:gdLst/>
              <a:ahLst/>
              <a:cxnLst/>
              <a:rect l="l" t="t" r="r" b="b"/>
              <a:pathLst>
                <a:path w="114300" h="598170">
                  <a:moveTo>
                    <a:pt x="0" y="483742"/>
                  </a:moveTo>
                  <a:lnTo>
                    <a:pt x="57150" y="598042"/>
                  </a:lnTo>
                  <a:lnTo>
                    <a:pt x="85725" y="540892"/>
                  </a:lnTo>
                  <a:lnTo>
                    <a:pt x="57150" y="540892"/>
                  </a:lnTo>
                  <a:lnTo>
                    <a:pt x="49726" y="539398"/>
                  </a:lnTo>
                  <a:lnTo>
                    <a:pt x="43672" y="535320"/>
                  </a:lnTo>
                  <a:lnTo>
                    <a:pt x="39594" y="529266"/>
                  </a:lnTo>
                  <a:lnTo>
                    <a:pt x="38100" y="521842"/>
                  </a:lnTo>
                  <a:lnTo>
                    <a:pt x="38100" y="509142"/>
                  </a:lnTo>
                  <a:lnTo>
                    <a:pt x="0" y="483742"/>
                  </a:lnTo>
                  <a:close/>
                </a:path>
                <a:path w="114300" h="598170">
                  <a:moveTo>
                    <a:pt x="76200" y="509142"/>
                  </a:moveTo>
                  <a:lnTo>
                    <a:pt x="57150" y="521842"/>
                  </a:lnTo>
                  <a:lnTo>
                    <a:pt x="38100" y="521842"/>
                  </a:lnTo>
                  <a:lnTo>
                    <a:pt x="39594" y="529266"/>
                  </a:lnTo>
                  <a:lnTo>
                    <a:pt x="43672" y="535320"/>
                  </a:lnTo>
                  <a:lnTo>
                    <a:pt x="49726" y="539398"/>
                  </a:lnTo>
                  <a:lnTo>
                    <a:pt x="57150" y="540892"/>
                  </a:lnTo>
                  <a:lnTo>
                    <a:pt x="64573" y="539398"/>
                  </a:lnTo>
                  <a:lnTo>
                    <a:pt x="70627" y="535320"/>
                  </a:lnTo>
                  <a:lnTo>
                    <a:pt x="74705" y="529266"/>
                  </a:lnTo>
                  <a:lnTo>
                    <a:pt x="76200" y="521842"/>
                  </a:lnTo>
                  <a:lnTo>
                    <a:pt x="57150" y="521842"/>
                  </a:lnTo>
                  <a:lnTo>
                    <a:pt x="38100" y="509142"/>
                  </a:lnTo>
                  <a:lnTo>
                    <a:pt x="76200" y="509142"/>
                  </a:lnTo>
                  <a:close/>
                </a:path>
                <a:path w="114300" h="598170">
                  <a:moveTo>
                    <a:pt x="114300" y="483742"/>
                  </a:moveTo>
                  <a:lnTo>
                    <a:pt x="76200" y="509142"/>
                  </a:lnTo>
                  <a:lnTo>
                    <a:pt x="76200" y="521842"/>
                  </a:lnTo>
                  <a:lnTo>
                    <a:pt x="74705" y="529266"/>
                  </a:lnTo>
                  <a:lnTo>
                    <a:pt x="70627" y="535320"/>
                  </a:lnTo>
                  <a:lnTo>
                    <a:pt x="64573" y="539398"/>
                  </a:lnTo>
                  <a:lnTo>
                    <a:pt x="57150" y="540892"/>
                  </a:lnTo>
                  <a:lnTo>
                    <a:pt x="85725" y="540892"/>
                  </a:lnTo>
                  <a:lnTo>
                    <a:pt x="114300" y="483742"/>
                  </a:lnTo>
                  <a:close/>
                </a:path>
                <a:path w="114300" h="598170">
                  <a:moveTo>
                    <a:pt x="57150" y="0"/>
                  </a:moveTo>
                  <a:lnTo>
                    <a:pt x="49726" y="1494"/>
                  </a:lnTo>
                  <a:lnTo>
                    <a:pt x="43672" y="5572"/>
                  </a:lnTo>
                  <a:lnTo>
                    <a:pt x="39594" y="11626"/>
                  </a:lnTo>
                  <a:lnTo>
                    <a:pt x="38100" y="19050"/>
                  </a:lnTo>
                  <a:lnTo>
                    <a:pt x="38100" y="509142"/>
                  </a:lnTo>
                  <a:lnTo>
                    <a:pt x="57150" y="521842"/>
                  </a:lnTo>
                  <a:lnTo>
                    <a:pt x="76200" y="509142"/>
                  </a:lnTo>
                  <a:lnTo>
                    <a:pt x="76200" y="19050"/>
                  </a:lnTo>
                  <a:lnTo>
                    <a:pt x="74705" y="11626"/>
                  </a:lnTo>
                  <a:lnTo>
                    <a:pt x="70627" y="5572"/>
                  </a:lnTo>
                  <a:lnTo>
                    <a:pt x="64573" y="1494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9673" y="997618"/>
              <a:ext cx="760618" cy="12717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98904" y="906780"/>
              <a:ext cx="351269" cy="34518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72639" y="906780"/>
              <a:ext cx="1235202" cy="34518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9439" y="906780"/>
              <a:ext cx="436625" cy="34518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68039" y="906780"/>
              <a:ext cx="322325" cy="34518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82339" y="906780"/>
              <a:ext cx="284238" cy="34518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93592" y="906780"/>
              <a:ext cx="314693" cy="34518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38372" y="906780"/>
              <a:ext cx="436625" cy="34518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66972" y="906780"/>
              <a:ext cx="284238" cy="345186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7621269" y="5623052"/>
            <a:ext cx="860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ISOPARAFINA </a:t>
            </a: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1F487C"/>
                </a:solidFill>
                <a:latin typeface="Times New Roman"/>
                <a:cs typeface="Times New Roman"/>
              </a:rPr>
              <a:t>JP1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94917" y="940434"/>
            <a:ext cx="2959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CAMARAS</a:t>
            </a:r>
            <a:r>
              <a:rPr sz="12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de</a:t>
            </a:r>
            <a:r>
              <a:rPr sz="1200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ADSORCION</a:t>
            </a:r>
            <a:r>
              <a:rPr sz="12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sz="12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6702</a:t>
            </a:r>
            <a:r>
              <a:rPr sz="12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–</a:t>
            </a:r>
            <a:r>
              <a:rPr sz="1200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sz="12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00"/>
                </a:solidFill>
                <a:latin typeface="Times New Roman"/>
                <a:cs typeface="Times New Roman"/>
              </a:rPr>
              <a:t>6703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3" name="object 9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8723" y="2420111"/>
            <a:ext cx="507492" cy="2014727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452373" y="2208022"/>
            <a:ext cx="4028440" cy="2465070"/>
            <a:chOff x="452373" y="2208022"/>
            <a:chExt cx="4028440" cy="2465070"/>
          </a:xfrm>
        </p:grpSpPr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8723" y="4244339"/>
              <a:ext cx="507492" cy="39624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58723" y="4244339"/>
              <a:ext cx="508000" cy="396240"/>
            </a:xfrm>
            <a:custGeom>
              <a:avLst/>
              <a:gdLst/>
              <a:ahLst/>
              <a:cxnLst/>
              <a:rect l="l" t="t" r="r" b="b"/>
              <a:pathLst>
                <a:path w="508000" h="396239">
                  <a:moveTo>
                    <a:pt x="0" y="198120"/>
                  </a:moveTo>
                  <a:lnTo>
                    <a:pt x="5155" y="158176"/>
                  </a:lnTo>
                  <a:lnTo>
                    <a:pt x="19939" y="120979"/>
                  </a:lnTo>
                  <a:lnTo>
                    <a:pt x="43334" y="87324"/>
                  </a:lnTo>
                  <a:lnTo>
                    <a:pt x="74318" y="58007"/>
                  </a:lnTo>
                  <a:lnTo>
                    <a:pt x="111872" y="33821"/>
                  </a:lnTo>
                  <a:lnTo>
                    <a:pt x="154974" y="15561"/>
                  </a:lnTo>
                  <a:lnTo>
                    <a:pt x="202606" y="4022"/>
                  </a:lnTo>
                  <a:lnTo>
                    <a:pt x="253746" y="0"/>
                  </a:lnTo>
                  <a:lnTo>
                    <a:pt x="304885" y="4022"/>
                  </a:lnTo>
                  <a:lnTo>
                    <a:pt x="352517" y="15561"/>
                  </a:lnTo>
                  <a:lnTo>
                    <a:pt x="395619" y="33821"/>
                  </a:lnTo>
                  <a:lnTo>
                    <a:pt x="433173" y="58007"/>
                  </a:lnTo>
                  <a:lnTo>
                    <a:pt x="464157" y="87324"/>
                  </a:lnTo>
                  <a:lnTo>
                    <a:pt x="487552" y="120979"/>
                  </a:lnTo>
                  <a:lnTo>
                    <a:pt x="502336" y="158176"/>
                  </a:lnTo>
                  <a:lnTo>
                    <a:pt x="507492" y="198120"/>
                  </a:lnTo>
                  <a:lnTo>
                    <a:pt x="502336" y="238063"/>
                  </a:lnTo>
                  <a:lnTo>
                    <a:pt x="487552" y="275260"/>
                  </a:lnTo>
                  <a:lnTo>
                    <a:pt x="464157" y="308915"/>
                  </a:lnTo>
                  <a:lnTo>
                    <a:pt x="433173" y="338232"/>
                  </a:lnTo>
                  <a:lnTo>
                    <a:pt x="395619" y="362418"/>
                  </a:lnTo>
                  <a:lnTo>
                    <a:pt x="352517" y="380678"/>
                  </a:lnTo>
                  <a:lnTo>
                    <a:pt x="304885" y="392217"/>
                  </a:lnTo>
                  <a:lnTo>
                    <a:pt x="253746" y="396240"/>
                  </a:lnTo>
                  <a:lnTo>
                    <a:pt x="202606" y="392217"/>
                  </a:lnTo>
                  <a:lnTo>
                    <a:pt x="154974" y="380678"/>
                  </a:lnTo>
                  <a:lnTo>
                    <a:pt x="111872" y="362418"/>
                  </a:lnTo>
                  <a:lnTo>
                    <a:pt x="74318" y="338232"/>
                  </a:lnTo>
                  <a:lnTo>
                    <a:pt x="43334" y="308915"/>
                  </a:lnTo>
                  <a:lnTo>
                    <a:pt x="19939" y="275260"/>
                  </a:lnTo>
                  <a:lnTo>
                    <a:pt x="5155" y="238063"/>
                  </a:lnTo>
                  <a:lnTo>
                    <a:pt x="0" y="198120"/>
                  </a:lnTo>
                  <a:close/>
                </a:path>
              </a:pathLst>
            </a:custGeom>
            <a:ln w="127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58723" y="2214372"/>
              <a:ext cx="507492" cy="46177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58723" y="2214372"/>
              <a:ext cx="508000" cy="462280"/>
            </a:xfrm>
            <a:custGeom>
              <a:avLst/>
              <a:gdLst/>
              <a:ahLst/>
              <a:cxnLst/>
              <a:rect l="l" t="t" r="r" b="b"/>
              <a:pathLst>
                <a:path w="508000" h="462280">
                  <a:moveTo>
                    <a:pt x="0" y="230886"/>
                  </a:moveTo>
                  <a:lnTo>
                    <a:pt x="5155" y="184356"/>
                  </a:lnTo>
                  <a:lnTo>
                    <a:pt x="19939" y="141017"/>
                  </a:lnTo>
                  <a:lnTo>
                    <a:pt x="43334" y="101798"/>
                  </a:lnTo>
                  <a:lnTo>
                    <a:pt x="74318" y="67627"/>
                  </a:lnTo>
                  <a:lnTo>
                    <a:pt x="111872" y="39433"/>
                  </a:lnTo>
                  <a:lnTo>
                    <a:pt x="154974" y="18145"/>
                  </a:lnTo>
                  <a:lnTo>
                    <a:pt x="202606" y="4691"/>
                  </a:lnTo>
                  <a:lnTo>
                    <a:pt x="253746" y="0"/>
                  </a:lnTo>
                  <a:lnTo>
                    <a:pt x="304885" y="4691"/>
                  </a:lnTo>
                  <a:lnTo>
                    <a:pt x="352517" y="18145"/>
                  </a:lnTo>
                  <a:lnTo>
                    <a:pt x="395619" y="39433"/>
                  </a:lnTo>
                  <a:lnTo>
                    <a:pt x="433173" y="67627"/>
                  </a:lnTo>
                  <a:lnTo>
                    <a:pt x="464157" y="101798"/>
                  </a:lnTo>
                  <a:lnTo>
                    <a:pt x="487552" y="141017"/>
                  </a:lnTo>
                  <a:lnTo>
                    <a:pt x="502336" y="184356"/>
                  </a:lnTo>
                  <a:lnTo>
                    <a:pt x="507492" y="230886"/>
                  </a:lnTo>
                  <a:lnTo>
                    <a:pt x="502336" y="277415"/>
                  </a:lnTo>
                  <a:lnTo>
                    <a:pt x="487552" y="320754"/>
                  </a:lnTo>
                  <a:lnTo>
                    <a:pt x="464157" y="359973"/>
                  </a:lnTo>
                  <a:lnTo>
                    <a:pt x="433173" y="394144"/>
                  </a:lnTo>
                  <a:lnTo>
                    <a:pt x="395619" y="422338"/>
                  </a:lnTo>
                  <a:lnTo>
                    <a:pt x="352517" y="443626"/>
                  </a:lnTo>
                  <a:lnTo>
                    <a:pt x="304885" y="457080"/>
                  </a:lnTo>
                  <a:lnTo>
                    <a:pt x="253746" y="461772"/>
                  </a:lnTo>
                  <a:lnTo>
                    <a:pt x="202606" y="457080"/>
                  </a:lnTo>
                  <a:lnTo>
                    <a:pt x="154974" y="443626"/>
                  </a:lnTo>
                  <a:lnTo>
                    <a:pt x="111872" y="422338"/>
                  </a:lnTo>
                  <a:lnTo>
                    <a:pt x="74318" y="394144"/>
                  </a:lnTo>
                  <a:lnTo>
                    <a:pt x="43334" y="359973"/>
                  </a:lnTo>
                  <a:lnTo>
                    <a:pt x="19939" y="320754"/>
                  </a:lnTo>
                  <a:lnTo>
                    <a:pt x="5155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66971" y="4270248"/>
              <a:ext cx="507491" cy="39623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966971" y="4270248"/>
              <a:ext cx="508000" cy="396240"/>
            </a:xfrm>
            <a:custGeom>
              <a:avLst/>
              <a:gdLst/>
              <a:ahLst/>
              <a:cxnLst/>
              <a:rect l="l" t="t" r="r" b="b"/>
              <a:pathLst>
                <a:path w="508000" h="396239">
                  <a:moveTo>
                    <a:pt x="0" y="198119"/>
                  </a:moveTo>
                  <a:lnTo>
                    <a:pt x="5157" y="158176"/>
                  </a:lnTo>
                  <a:lnTo>
                    <a:pt x="19948" y="120979"/>
                  </a:lnTo>
                  <a:lnTo>
                    <a:pt x="43351" y="87324"/>
                  </a:lnTo>
                  <a:lnTo>
                    <a:pt x="74342" y="58007"/>
                  </a:lnTo>
                  <a:lnTo>
                    <a:pt x="111900" y="33821"/>
                  </a:lnTo>
                  <a:lnTo>
                    <a:pt x="155001" y="15561"/>
                  </a:lnTo>
                  <a:lnTo>
                    <a:pt x="202624" y="4022"/>
                  </a:lnTo>
                  <a:lnTo>
                    <a:pt x="253745" y="0"/>
                  </a:lnTo>
                  <a:lnTo>
                    <a:pt x="304867" y="4022"/>
                  </a:lnTo>
                  <a:lnTo>
                    <a:pt x="352490" y="15561"/>
                  </a:lnTo>
                  <a:lnTo>
                    <a:pt x="395591" y="33821"/>
                  </a:lnTo>
                  <a:lnTo>
                    <a:pt x="433149" y="58007"/>
                  </a:lnTo>
                  <a:lnTo>
                    <a:pt x="464140" y="87324"/>
                  </a:lnTo>
                  <a:lnTo>
                    <a:pt x="487543" y="120979"/>
                  </a:lnTo>
                  <a:lnTo>
                    <a:pt x="502334" y="158176"/>
                  </a:lnTo>
                  <a:lnTo>
                    <a:pt x="507491" y="198119"/>
                  </a:lnTo>
                  <a:lnTo>
                    <a:pt x="502334" y="238063"/>
                  </a:lnTo>
                  <a:lnTo>
                    <a:pt x="487543" y="275260"/>
                  </a:lnTo>
                  <a:lnTo>
                    <a:pt x="464140" y="308915"/>
                  </a:lnTo>
                  <a:lnTo>
                    <a:pt x="433149" y="338232"/>
                  </a:lnTo>
                  <a:lnTo>
                    <a:pt x="395591" y="362418"/>
                  </a:lnTo>
                  <a:lnTo>
                    <a:pt x="352490" y="380678"/>
                  </a:lnTo>
                  <a:lnTo>
                    <a:pt x="304867" y="392217"/>
                  </a:lnTo>
                  <a:lnTo>
                    <a:pt x="253745" y="396239"/>
                  </a:lnTo>
                  <a:lnTo>
                    <a:pt x="202624" y="392217"/>
                  </a:lnTo>
                  <a:lnTo>
                    <a:pt x="155001" y="380678"/>
                  </a:lnTo>
                  <a:lnTo>
                    <a:pt x="111900" y="362418"/>
                  </a:lnTo>
                  <a:lnTo>
                    <a:pt x="74342" y="338232"/>
                  </a:lnTo>
                  <a:lnTo>
                    <a:pt x="43351" y="308915"/>
                  </a:lnTo>
                  <a:lnTo>
                    <a:pt x="19948" y="275260"/>
                  </a:lnTo>
                  <a:lnTo>
                    <a:pt x="5157" y="238063"/>
                  </a:lnTo>
                  <a:lnTo>
                    <a:pt x="0" y="198119"/>
                  </a:lnTo>
                  <a:close/>
                </a:path>
              </a:pathLst>
            </a:custGeom>
            <a:ln w="127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966971" y="2240280"/>
              <a:ext cx="507491" cy="46177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966971" y="2240280"/>
              <a:ext cx="508000" cy="462280"/>
            </a:xfrm>
            <a:custGeom>
              <a:avLst/>
              <a:gdLst/>
              <a:ahLst/>
              <a:cxnLst/>
              <a:rect l="l" t="t" r="r" b="b"/>
              <a:pathLst>
                <a:path w="508000" h="462280">
                  <a:moveTo>
                    <a:pt x="0" y="230886"/>
                  </a:moveTo>
                  <a:lnTo>
                    <a:pt x="5157" y="184356"/>
                  </a:lnTo>
                  <a:lnTo>
                    <a:pt x="19948" y="141017"/>
                  </a:lnTo>
                  <a:lnTo>
                    <a:pt x="43351" y="101798"/>
                  </a:lnTo>
                  <a:lnTo>
                    <a:pt x="74342" y="67627"/>
                  </a:lnTo>
                  <a:lnTo>
                    <a:pt x="111900" y="39433"/>
                  </a:lnTo>
                  <a:lnTo>
                    <a:pt x="155001" y="18145"/>
                  </a:lnTo>
                  <a:lnTo>
                    <a:pt x="202624" y="4691"/>
                  </a:lnTo>
                  <a:lnTo>
                    <a:pt x="253745" y="0"/>
                  </a:lnTo>
                  <a:lnTo>
                    <a:pt x="304867" y="4691"/>
                  </a:lnTo>
                  <a:lnTo>
                    <a:pt x="352490" y="18145"/>
                  </a:lnTo>
                  <a:lnTo>
                    <a:pt x="395591" y="39433"/>
                  </a:lnTo>
                  <a:lnTo>
                    <a:pt x="433149" y="67627"/>
                  </a:lnTo>
                  <a:lnTo>
                    <a:pt x="464140" y="101798"/>
                  </a:lnTo>
                  <a:lnTo>
                    <a:pt x="487543" y="141017"/>
                  </a:lnTo>
                  <a:lnTo>
                    <a:pt x="502334" y="184356"/>
                  </a:lnTo>
                  <a:lnTo>
                    <a:pt x="507491" y="230886"/>
                  </a:lnTo>
                  <a:lnTo>
                    <a:pt x="502334" y="277415"/>
                  </a:lnTo>
                  <a:lnTo>
                    <a:pt x="487543" y="320754"/>
                  </a:lnTo>
                  <a:lnTo>
                    <a:pt x="464140" y="359973"/>
                  </a:lnTo>
                  <a:lnTo>
                    <a:pt x="433149" y="394144"/>
                  </a:lnTo>
                  <a:lnTo>
                    <a:pt x="395591" y="422338"/>
                  </a:lnTo>
                  <a:lnTo>
                    <a:pt x="352490" y="443626"/>
                  </a:lnTo>
                  <a:lnTo>
                    <a:pt x="304867" y="457080"/>
                  </a:lnTo>
                  <a:lnTo>
                    <a:pt x="253745" y="461772"/>
                  </a:lnTo>
                  <a:lnTo>
                    <a:pt x="202624" y="457080"/>
                  </a:lnTo>
                  <a:lnTo>
                    <a:pt x="155001" y="443626"/>
                  </a:lnTo>
                  <a:lnTo>
                    <a:pt x="111900" y="422338"/>
                  </a:lnTo>
                  <a:lnTo>
                    <a:pt x="74342" y="394144"/>
                  </a:lnTo>
                  <a:lnTo>
                    <a:pt x="43351" y="359973"/>
                  </a:lnTo>
                  <a:lnTo>
                    <a:pt x="19948" y="320754"/>
                  </a:lnTo>
                  <a:lnTo>
                    <a:pt x="5157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3" name="object 10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966971" y="2444495"/>
            <a:ext cx="507491" cy="2016252"/>
          </a:xfrm>
          <a:prstGeom prst="rect">
            <a:avLst/>
          </a:prstGeom>
        </p:spPr>
      </p:pic>
      <p:sp>
        <p:nvSpPr>
          <p:cNvPr id="104" name="object 104"/>
          <p:cNvSpPr txBox="1"/>
          <p:nvPr/>
        </p:nvSpPr>
        <p:spPr>
          <a:xfrm>
            <a:off x="4443221" y="2439161"/>
            <a:ext cx="7239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50" dirty="0">
                <a:latin typeface="Times New Roman"/>
                <a:cs typeface="Times New Roman"/>
                <a:hlinkClick r:id="rId2" action="ppaction://hlinksldjump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graphicFrame>
        <p:nvGraphicFramePr>
          <p:cNvPr id="105" name="object 105"/>
          <p:cNvGraphicFramePr>
            <a:graphicFrameLocks noGrp="1"/>
          </p:cNvGraphicFramePr>
          <p:nvPr/>
        </p:nvGraphicFramePr>
        <p:xfrm>
          <a:off x="452373" y="2413761"/>
          <a:ext cx="525780" cy="201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ts val="118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  <a:hlinkClick r:id="rId2" action="ppaction://hlinksldjump"/>
                        </a:rPr>
                        <a:t>20</a:t>
                      </a:r>
                      <a:r>
                        <a:rPr sz="1100" spc="-10" dirty="0">
                          <a:latin typeface="Times New Roman"/>
                          <a:cs typeface="Times New Roman"/>
                          <a:hlinkClick r:id="rId2" action="ppaction://hlinksldjump"/>
                        </a:rPr>
                        <a:t> K/cm</a:t>
                      </a:r>
                      <a:r>
                        <a:rPr sz="1050" spc="-15" baseline="27777" dirty="0">
                          <a:latin typeface="Times New Roman"/>
                          <a:cs typeface="Times New Roman"/>
                          <a:hlinkClick r:id="rId2" action="ppaction://hlinksldjump"/>
                        </a:rPr>
                        <a:t>2</a:t>
                      </a:r>
                      <a:endParaRPr sz="1050" baseline="27777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67945" marR="12065" algn="ctr">
                        <a:lnSpc>
                          <a:spcPts val="11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6" name="object 106"/>
          <p:cNvGraphicFramePr>
            <a:graphicFrameLocks noGrp="1"/>
          </p:cNvGraphicFramePr>
          <p:nvPr/>
        </p:nvGraphicFramePr>
        <p:xfrm>
          <a:off x="3960621" y="2438145"/>
          <a:ext cx="507365" cy="2014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  <a:hlinkClick r:id="rId2" action="ppaction://hlinksldjump"/>
                        </a:rPr>
                        <a:t>20 </a:t>
                      </a:r>
                      <a:r>
                        <a:rPr sz="1100" spc="-20" dirty="0">
                          <a:latin typeface="Times New Roman"/>
                          <a:cs typeface="Times New Roman"/>
                          <a:hlinkClick r:id="rId2" action="ppaction://hlinksldjump"/>
                        </a:rPr>
                        <a:t>K/cm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74625">
                        <a:lnSpc>
                          <a:spcPts val="980"/>
                        </a:lnSpc>
                        <a:spcBef>
                          <a:spcPts val="114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6600"/>
                      </a:solidFill>
                      <a:prstDash val="solid"/>
                    </a:lnL>
                    <a:lnR w="12700">
                      <a:solidFill>
                        <a:srgbClr val="006600"/>
                      </a:solidFill>
                      <a:prstDash val="solid"/>
                    </a:lnR>
                    <a:lnT w="12700">
                      <a:solidFill>
                        <a:srgbClr val="006600"/>
                      </a:solidFill>
                      <a:prstDash val="solid"/>
                    </a:lnT>
                    <a:lnB w="12700">
                      <a:solidFill>
                        <a:srgbClr val="0066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07" name="object 107"/>
          <p:cNvGrpSpPr/>
          <p:nvPr/>
        </p:nvGrpSpPr>
        <p:grpSpPr>
          <a:xfrm>
            <a:off x="4931664" y="3771900"/>
            <a:ext cx="915669" cy="1050290"/>
            <a:chOff x="4931664" y="3771900"/>
            <a:chExt cx="915669" cy="1050290"/>
          </a:xfrm>
        </p:grpSpPr>
        <p:sp>
          <p:nvSpPr>
            <p:cNvPr id="108" name="object 108"/>
            <p:cNvSpPr/>
            <p:nvPr/>
          </p:nvSpPr>
          <p:spPr>
            <a:xfrm>
              <a:off x="5292090" y="4510277"/>
              <a:ext cx="542925" cy="257810"/>
            </a:xfrm>
            <a:custGeom>
              <a:avLst/>
              <a:gdLst/>
              <a:ahLst/>
              <a:cxnLst/>
              <a:rect l="l" t="t" r="r" b="b"/>
              <a:pathLst>
                <a:path w="542925" h="257810">
                  <a:moveTo>
                    <a:pt x="0" y="0"/>
                  </a:moveTo>
                  <a:lnTo>
                    <a:pt x="542544" y="0"/>
                  </a:lnTo>
                  <a:lnTo>
                    <a:pt x="384175" y="128016"/>
                  </a:lnTo>
                </a:path>
                <a:path w="542925" h="257810">
                  <a:moveTo>
                    <a:pt x="0" y="257429"/>
                  </a:moveTo>
                  <a:lnTo>
                    <a:pt x="542544" y="257429"/>
                  </a:lnTo>
                  <a:lnTo>
                    <a:pt x="384175" y="128016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69052" y="4436363"/>
              <a:ext cx="43180" cy="93345"/>
            </a:xfrm>
            <a:custGeom>
              <a:avLst/>
              <a:gdLst/>
              <a:ahLst/>
              <a:cxnLst/>
              <a:rect l="l" t="t" r="r" b="b"/>
              <a:pathLst>
                <a:path w="43179" h="93345">
                  <a:moveTo>
                    <a:pt x="0" y="0"/>
                  </a:moveTo>
                  <a:lnTo>
                    <a:pt x="0" y="92837"/>
                  </a:lnTo>
                  <a:lnTo>
                    <a:pt x="42799" y="4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369052" y="4436363"/>
              <a:ext cx="43180" cy="93345"/>
            </a:xfrm>
            <a:custGeom>
              <a:avLst/>
              <a:gdLst/>
              <a:ahLst/>
              <a:cxnLst/>
              <a:rect l="l" t="t" r="r" b="b"/>
              <a:pathLst>
                <a:path w="43179" h="93345">
                  <a:moveTo>
                    <a:pt x="42799" y="46481"/>
                  </a:moveTo>
                  <a:lnTo>
                    <a:pt x="0" y="0"/>
                  </a:lnTo>
                  <a:lnTo>
                    <a:pt x="0" y="68834"/>
                  </a:lnTo>
                  <a:lnTo>
                    <a:pt x="0" y="92837"/>
                  </a:lnTo>
                  <a:lnTo>
                    <a:pt x="42799" y="4648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364480" y="4724400"/>
              <a:ext cx="41275" cy="91440"/>
            </a:xfrm>
            <a:custGeom>
              <a:avLst/>
              <a:gdLst/>
              <a:ahLst/>
              <a:cxnLst/>
              <a:rect l="l" t="t" r="r" b="b"/>
              <a:pathLst>
                <a:path w="41275" h="91439">
                  <a:moveTo>
                    <a:pt x="41148" y="0"/>
                  </a:moveTo>
                  <a:lnTo>
                    <a:pt x="0" y="44831"/>
                  </a:lnTo>
                  <a:lnTo>
                    <a:pt x="41148" y="91312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364480" y="4724400"/>
              <a:ext cx="41275" cy="91440"/>
            </a:xfrm>
            <a:custGeom>
              <a:avLst/>
              <a:gdLst/>
              <a:ahLst/>
              <a:cxnLst/>
              <a:rect l="l" t="t" r="r" b="b"/>
              <a:pathLst>
                <a:path w="41275" h="91439">
                  <a:moveTo>
                    <a:pt x="0" y="44831"/>
                  </a:moveTo>
                  <a:lnTo>
                    <a:pt x="41148" y="0"/>
                  </a:lnTo>
                  <a:lnTo>
                    <a:pt x="41148" y="67310"/>
                  </a:lnTo>
                  <a:lnTo>
                    <a:pt x="41148" y="91312"/>
                  </a:lnTo>
                  <a:lnTo>
                    <a:pt x="0" y="4483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31664" y="3771900"/>
              <a:ext cx="590550" cy="114300"/>
            </a:xfrm>
            <a:custGeom>
              <a:avLst/>
              <a:gdLst/>
              <a:ahLst/>
              <a:cxnLst/>
              <a:rect l="l" t="t" r="r" b="b"/>
              <a:pathLst>
                <a:path w="590550" h="114300">
                  <a:moveTo>
                    <a:pt x="476250" y="0"/>
                  </a:moveTo>
                  <a:lnTo>
                    <a:pt x="514350" y="57150"/>
                  </a:lnTo>
                  <a:lnTo>
                    <a:pt x="476250" y="114300"/>
                  </a:lnTo>
                  <a:lnTo>
                    <a:pt x="552450" y="76200"/>
                  </a:lnTo>
                  <a:lnTo>
                    <a:pt x="514350" y="76200"/>
                  </a:lnTo>
                  <a:lnTo>
                    <a:pt x="521773" y="74705"/>
                  </a:lnTo>
                  <a:lnTo>
                    <a:pt x="527827" y="70627"/>
                  </a:lnTo>
                  <a:lnTo>
                    <a:pt x="531905" y="64573"/>
                  </a:lnTo>
                  <a:lnTo>
                    <a:pt x="533400" y="57150"/>
                  </a:lnTo>
                  <a:lnTo>
                    <a:pt x="531905" y="49726"/>
                  </a:lnTo>
                  <a:lnTo>
                    <a:pt x="527827" y="43672"/>
                  </a:lnTo>
                  <a:lnTo>
                    <a:pt x="521773" y="39594"/>
                  </a:lnTo>
                  <a:lnTo>
                    <a:pt x="514350" y="38100"/>
                  </a:lnTo>
                  <a:lnTo>
                    <a:pt x="552450" y="38100"/>
                  </a:lnTo>
                  <a:lnTo>
                    <a:pt x="476250" y="0"/>
                  </a:lnTo>
                  <a:close/>
                </a:path>
                <a:path w="590550" h="114300">
                  <a:moveTo>
                    <a:pt x="501650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1494" y="64573"/>
                  </a:lnTo>
                  <a:lnTo>
                    <a:pt x="5572" y="70627"/>
                  </a:lnTo>
                  <a:lnTo>
                    <a:pt x="11626" y="74705"/>
                  </a:lnTo>
                  <a:lnTo>
                    <a:pt x="19050" y="76200"/>
                  </a:lnTo>
                  <a:lnTo>
                    <a:pt x="501650" y="76200"/>
                  </a:lnTo>
                  <a:lnTo>
                    <a:pt x="514350" y="57150"/>
                  </a:lnTo>
                  <a:lnTo>
                    <a:pt x="501650" y="38100"/>
                  </a:lnTo>
                  <a:close/>
                </a:path>
                <a:path w="590550" h="114300">
                  <a:moveTo>
                    <a:pt x="552450" y="38100"/>
                  </a:moveTo>
                  <a:lnTo>
                    <a:pt x="514350" y="38100"/>
                  </a:lnTo>
                  <a:lnTo>
                    <a:pt x="521773" y="39594"/>
                  </a:lnTo>
                  <a:lnTo>
                    <a:pt x="527827" y="43672"/>
                  </a:lnTo>
                  <a:lnTo>
                    <a:pt x="531905" y="49726"/>
                  </a:lnTo>
                  <a:lnTo>
                    <a:pt x="533400" y="57150"/>
                  </a:lnTo>
                  <a:lnTo>
                    <a:pt x="531905" y="64573"/>
                  </a:lnTo>
                  <a:lnTo>
                    <a:pt x="527827" y="70627"/>
                  </a:lnTo>
                  <a:lnTo>
                    <a:pt x="521773" y="74705"/>
                  </a:lnTo>
                  <a:lnTo>
                    <a:pt x="514350" y="76200"/>
                  </a:lnTo>
                  <a:lnTo>
                    <a:pt x="552450" y="76200"/>
                  </a:lnTo>
                  <a:lnTo>
                    <a:pt x="590550" y="57150"/>
                  </a:lnTo>
                  <a:lnTo>
                    <a:pt x="552450" y="3810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4783328" y="3417823"/>
            <a:ext cx="7016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EXTRACTO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DE</a:t>
            </a:r>
            <a:r>
              <a:rPr sz="1000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1F487C"/>
                </a:solidFill>
                <a:latin typeface="Times New Roman"/>
                <a:cs typeface="Times New Roman"/>
              </a:rPr>
              <a:t>V.R.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17" name="object 1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226178" y="5866891"/>
            <a:ext cx="6635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1F487C"/>
                </a:solidFill>
                <a:latin typeface="Times New Roman"/>
                <a:cs typeface="Times New Roman"/>
              </a:rPr>
              <a:t>REFINADO </a:t>
            </a:r>
            <a:r>
              <a:rPr sz="1000" dirty="0">
                <a:solidFill>
                  <a:srgbClr val="1F487C"/>
                </a:solidFill>
                <a:latin typeface="Times New Roman"/>
                <a:cs typeface="Times New Roman"/>
              </a:rPr>
              <a:t>DE</a:t>
            </a:r>
            <a:r>
              <a:rPr sz="1000" spc="-1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1F487C"/>
                </a:solidFill>
                <a:latin typeface="Times New Roman"/>
                <a:cs typeface="Times New Roman"/>
              </a:rPr>
              <a:t>V.R.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6372902"/>
            <a:ext cx="140144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2700" spc="-15" baseline="1543" dirty="0">
                <a:latin typeface="Arial"/>
                <a:cs typeface="Arial"/>
              </a:rPr>
              <a:t>de</a:t>
            </a:r>
            <a:r>
              <a:rPr sz="2700" spc="-7" baseline="1543" dirty="0">
                <a:latin typeface="Arial"/>
                <a:cs typeface="Arial"/>
              </a:rPr>
              <a:t>sti</a:t>
            </a:r>
            <a:r>
              <a:rPr sz="2700" spc="-15" baseline="1543" dirty="0">
                <a:latin typeface="Arial"/>
                <a:cs typeface="Arial"/>
              </a:rPr>
              <a:t>la</a:t>
            </a:r>
            <a:r>
              <a:rPr sz="2700" spc="-7" baseline="1543" dirty="0">
                <a:latin typeface="Arial"/>
                <a:cs typeface="Arial"/>
              </a:rPr>
              <a:t>ci</a:t>
            </a:r>
            <a:r>
              <a:rPr sz="2700" spc="-22" baseline="1543" dirty="0">
                <a:latin typeface="Arial"/>
                <a:cs typeface="Arial"/>
              </a:rPr>
              <a:t>ó</a:t>
            </a:r>
            <a:r>
              <a:rPr sz="2700" spc="-1087" baseline="1543" dirty="0">
                <a:latin typeface="Arial"/>
                <a:cs typeface="Arial"/>
              </a:rPr>
              <a:t>n</a:t>
            </a:r>
            <a:r>
              <a:rPr sz="1200" spc="-50" dirty="0">
                <a:solidFill>
                  <a:srgbClr val="888888"/>
                </a:solidFill>
                <a:latin typeface="Verdana"/>
                <a:cs typeface="Verdana"/>
              </a:rPr>
              <a:t>2</a:t>
            </a:r>
            <a:r>
              <a:rPr sz="2700" spc="-675" baseline="1543" dirty="0"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888888"/>
                </a:solidFill>
                <a:latin typeface="Verdana"/>
                <a:cs typeface="Verdana"/>
              </a:rPr>
              <a:t>015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550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Pacol-</a:t>
            </a:r>
            <a:r>
              <a:rPr sz="1800" b="1" dirty="0">
                <a:latin typeface="Arial"/>
                <a:cs typeface="Arial"/>
              </a:rPr>
              <a:t>Define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350" indent="914400" algn="r">
              <a:lnSpc>
                <a:spcPct val="100000"/>
              </a:lnSpc>
              <a:tabLst>
                <a:tab pos="977265" algn="l"/>
                <a:tab pos="1551940" algn="l"/>
                <a:tab pos="2044064" algn="l"/>
                <a:tab pos="2552065" algn="l"/>
                <a:tab pos="3248660" algn="l"/>
                <a:tab pos="3542665" algn="l"/>
                <a:tab pos="4573270" algn="l"/>
                <a:tab pos="5333365" algn="l"/>
                <a:tab pos="5638165" algn="l"/>
                <a:tab pos="6336665" algn="l"/>
                <a:tab pos="6705600" algn="l"/>
                <a:tab pos="8216265" algn="l"/>
              </a:tabLst>
            </a:pPr>
            <a:r>
              <a:rPr sz="1800" spc="-20" dirty="0">
                <a:latin typeface="Arial"/>
                <a:cs typeface="Arial"/>
              </a:rPr>
              <a:t>Esta</a:t>
            </a:r>
            <a:r>
              <a:rPr sz="1800" dirty="0">
                <a:latin typeface="Arial"/>
                <a:cs typeface="Arial"/>
              </a:rPr>
              <a:t>	planta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produce</a:t>
            </a:r>
            <a:r>
              <a:rPr sz="1800" dirty="0">
                <a:latin typeface="Arial"/>
                <a:cs typeface="Arial"/>
              </a:rPr>
              <a:t>	selectivamente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mono-</a:t>
            </a:r>
            <a:r>
              <a:rPr sz="1800" dirty="0">
                <a:latin typeface="Arial"/>
                <a:cs typeface="Arial"/>
              </a:rPr>
              <a:t>olefinas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partir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parafinas lineales,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mediante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una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reacción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catalítica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donde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carga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deshidrogena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presencia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lecho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fijo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catalizador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platino.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sub-producto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obtiene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hidrógeno 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elevada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pureza,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Hidrobón.</a:t>
            </a:r>
            <a:endParaRPr sz="1800">
              <a:latin typeface="Arial"/>
              <a:cs typeface="Arial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mono-</a:t>
            </a:r>
            <a:r>
              <a:rPr sz="1800" dirty="0">
                <a:latin typeface="Arial"/>
                <a:cs typeface="Arial"/>
              </a:rPr>
              <a:t>olefinas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alquilarán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posteriormente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benceno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unidad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Alquilación.</a:t>
            </a:r>
            <a:endParaRPr sz="1800">
              <a:latin typeface="Arial"/>
              <a:cs typeface="Arial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n-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provenientes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adsorción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(Molex),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junto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corriente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reciclo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unen 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hidrógeno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comprimido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reciclo 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calientan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sistema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intercambio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horno,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adquiriendo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9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temperatura </a:t>
            </a:r>
            <a:r>
              <a:rPr sz="1800" dirty="0">
                <a:latin typeface="Arial"/>
                <a:cs typeface="Arial"/>
              </a:rPr>
              <a:t>adecuada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reacción.</a:t>
            </a:r>
            <a:endParaRPr sz="1800">
              <a:latin typeface="Arial"/>
              <a:cs typeface="Arial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efluente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horno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ingresa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reactor.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tiene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una </a:t>
            </a:r>
            <a:r>
              <a:rPr sz="1800" dirty="0">
                <a:latin typeface="Arial"/>
                <a:cs typeface="Arial"/>
              </a:rPr>
              <a:t>conversión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promedio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10%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mono-</a:t>
            </a:r>
            <a:r>
              <a:rPr sz="1800" dirty="0">
                <a:latin typeface="Arial"/>
                <a:cs typeface="Arial"/>
              </a:rPr>
              <a:t>olefinas.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Superado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límite,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hay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muy </a:t>
            </a:r>
            <a:r>
              <a:rPr sz="1800" dirty="0">
                <a:latin typeface="Arial"/>
                <a:cs typeface="Arial"/>
              </a:rPr>
              <a:t>poca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selectividad,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viéndose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incrementada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formación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compuestos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olefínicos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deseables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(di-olefinas).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productos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reacción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egresan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dirigen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un </a:t>
            </a:r>
            <a:r>
              <a:rPr sz="1800" spc="-10" dirty="0">
                <a:latin typeface="Arial"/>
                <a:cs typeface="Arial"/>
              </a:rPr>
              <a:t>separador-</a:t>
            </a:r>
            <a:r>
              <a:rPr sz="1800" dirty="0">
                <a:latin typeface="Arial"/>
                <a:cs typeface="Arial"/>
              </a:rPr>
              <a:t>condensador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contacto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gas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rico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hidrógeno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sale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aspiración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compresor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reciclo.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líquido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enfriado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reflujado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resto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envía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550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Pacol-</a:t>
            </a:r>
            <a:r>
              <a:rPr sz="1800" b="1" dirty="0">
                <a:latin typeface="Arial"/>
                <a:cs typeface="Arial"/>
              </a:rPr>
              <a:t>Define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líquido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enfriado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reflujado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resto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envía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-10" dirty="0">
                <a:latin typeface="Arial"/>
                <a:cs typeface="Arial"/>
              </a:rPr>
              <a:t> Define.</a:t>
            </a:r>
            <a:endParaRPr sz="1800">
              <a:latin typeface="Arial"/>
              <a:cs typeface="Arial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consta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reactores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lecho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fijo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operados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serie,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cuales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lleva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cabo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hidrogenación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selectiva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di-olefinas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transformadas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mono-</a:t>
            </a:r>
            <a:r>
              <a:rPr sz="1800" dirty="0">
                <a:latin typeface="Arial"/>
                <a:cs typeface="Arial"/>
              </a:rPr>
              <a:t>olefinas. 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avance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reacciones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químicas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frena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haciendo uso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inyección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DMDS</a:t>
            </a:r>
            <a:r>
              <a:rPr sz="1800" spc="-10" dirty="0">
                <a:latin typeface="Arial"/>
                <a:cs typeface="Arial"/>
              </a:rPr>
              <a:t> (di-metil-</a:t>
            </a:r>
            <a:r>
              <a:rPr sz="1800" dirty="0">
                <a:latin typeface="Arial"/>
                <a:cs typeface="Arial"/>
              </a:rPr>
              <a:t>disulfuro),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 evita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mono-</a:t>
            </a:r>
            <a:r>
              <a:rPr sz="1800" dirty="0">
                <a:latin typeface="Arial"/>
                <a:cs typeface="Arial"/>
              </a:rPr>
              <a:t>olefinas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hidrogenen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n-</a:t>
            </a:r>
            <a:r>
              <a:rPr sz="1800" dirty="0">
                <a:latin typeface="Arial"/>
                <a:cs typeface="Arial"/>
              </a:rPr>
              <a:t>parafinas.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temperatura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ingreso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al </a:t>
            </a:r>
            <a:r>
              <a:rPr sz="1800" dirty="0">
                <a:latin typeface="Arial"/>
                <a:cs typeface="Arial"/>
              </a:rPr>
              <a:t>primer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Define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alcanza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aprovechando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calor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disponible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stripper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Pacol,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mientras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hidrógeno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utilizado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proviene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Reformado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naftas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(Platforming,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por </a:t>
            </a:r>
            <a:r>
              <a:rPr sz="1800" spc="-10" dirty="0">
                <a:latin typeface="Arial"/>
                <a:cs typeface="Arial"/>
              </a:rPr>
              <a:t>ejemplo).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efluente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Define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dirige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destilación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(stripper)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Pacol.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despoja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producto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hidrocarburos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livianos </a:t>
            </a:r>
            <a:r>
              <a:rPr sz="1800" dirty="0">
                <a:latin typeface="Arial"/>
                <a:cs typeface="Arial"/>
              </a:rPr>
              <a:t>producidos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rotura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“cracking”.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Estos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luego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condensarse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desde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reflujan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parte,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enviándose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resto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Reformado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naftas.</a:t>
            </a:r>
            <a:endParaRPr sz="1800">
              <a:latin typeface="Arial"/>
              <a:cs typeface="Arial"/>
            </a:endParaRPr>
          </a:p>
          <a:p>
            <a:pPr marL="12700" marR="9525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Por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egresan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n-</a:t>
            </a:r>
            <a:r>
              <a:rPr sz="1800" dirty="0">
                <a:latin typeface="Arial"/>
                <a:cs typeface="Arial"/>
              </a:rPr>
              <a:t>parafinas,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mono-</a:t>
            </a:r>
            <a:r>
              <a:rPr sz="1800" dirty="0">
                <a:latin typeface="Arial"/>
                <a:cs typeface="Arial"/>
              </a:rPr>
              <a:t>olefinas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trazas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di- </a:t>
            </a:r>
            <a:r>
              <a:rPr sz="1800" dirty="0">
                <a:latin typeface="Arial"/>
                <a:cs typeface="Arial"/>
              </a:rPr>
              <a:t>olefinas,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mezcla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dirige 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Alquilación.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32531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Pacol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Reacciones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Químicas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74038" y="1281302"/>
            <a:ext cx="6996430" cy="5038090"/>
            <a:chOff x="1074038" y="1281302"/>
            <a:chExt cx="6996430" cy="50380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968" y="1319439"/>
              <a:ext cx="6902467" cy="49441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8801" y="1286065"/>
              <a:ext cx="6986905" cy="5028565"/>
            </a:xfrm>
            <a:custGeom>
              <a:avLst/>
              <a:gdLst/>
              <a:ahLst/>
              <a:cxnLst/>
              <a:rect l="l" t="t" r="r" b="b"/>
              <a:pathLst>
                <a:path w="6986905" h="5028565">
                  <a:moveTo>
                    <a:pt x="0" y="5028057"/>
                  </a:moveTo>
                  <a:lnTo>
                    <a:pt x="6986397" y="5028057"/>
                  </a:lnTo>
                  <a:lnTo>
                    <a:pt x="6986397" y="0"/>
                  </a:lnTo>
                  <a:lnTo>
                    <a:pt x="0" y="0"/>
                  </a:lnTo>
                  <a:lnTo>
                    <a:pt x="0" y="50280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334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Define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Reacciones</a:t>
            </a:r>
            <a:r>
              <a:rPr sz="1800" b="1" spc="-10" dirty="0">
                <a:latin typeface="Arial"/>
                <a:cs typeface="Arial"/>
              </a:rPr>
              <a:t> Químicas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34414" y="1305686"/>
            <a:ext cx="7058659" cy="4852035"/>
            <a:chOff x="1034414" y="1305686"/>
            <a:chExt cx="7058659" cy="48520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939" y="1315211"/>
              <a:ext cx="7039356" cy="47310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39177" y="1310449"/>
              <a:ext cx="7049134" cy="4842510"/>
            </a:xfrm>
            <a:custGeom>
              <a:avLst/>
              <a:gdLst/>
              <a:ahLst/>
              <a:cxnLst/>
              <a:rect l="l" t="t" r="r" b="b"/>
              <a:pathLst>
                <a:path w="7049134" h="4842510">
                  <a:moveTo>
                    <a:pt x="0" y="4842129"/>
                  </a:moveTo>
                  <a:lnTo>
                    <a:pt x="7048881" y="4842129"/>
                  </a:lnTo>
                  <a:lnTo>
                    <a:pt x="7048881" y="0"/>
                  </a:lnTo>
                  <a:lnTo>
                    <a:pt x="0" y="0"/>
                  </a:lnTo>
                  <a:lnTo>
                    <a:pt x="0" y="48421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0055" y="1499425"/>
            <a:ext cx="4171315" cy="2801620"/>
            <a:chOff x="1210055" y="1499425"/>
            <a:chExt cx="4171315" cy="2801620"/>
          </a:xfrm>
        </p:grpSpPr>
        <p:sp>
          <p:nvSpPr>
            <p:cNvPr id="8" name="object 8"/>
            <p:cNvSpPr/>
            <p:nvPr/>
          </p:nvSpPr>
          <p:spPr>
            <a:xfrm>
              <a:off x="2095500" y="2929127"/>
              <a:ext cx="329565" cy="609600"/>
            </a:xfrm>
            <a:custGeom>
              <a:avLst/>
              <a:gdLst/>
              <a:ahLst/>
              <a:cxnLst/>
              <a:rect l="l" t="t" r="r" b="b"/>
              <a:pathLst>
                <a:path w="329564" h="609600">
                  <a:moveTo>
                    <a:pt x="329184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329184" y="609600"/>
                  </a:lnTo>
                  <a:lnTo>
                    <a:pt x="3291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4792" y="3462527"/>
              <a:ext cx="990600" cy="838200"/>
            </a:xfrm>
            <a:custGeom>
              <a:avLst/>
              <a:gdLst/>
              <a:ahLst/>
              <a:cxnLst/>
              <a:rect l="l" t="t" r="r" b="b"/>
              <a:pathLst>
                <a:path w="990600" h="838200">
                  <a:moveTo>
                    <a:pt x="990600" y="152400"/>
                  </a:moveTo>
                  <a:lnTo>
                    <a:pt x="646684" y="0"/>
                  </a:lnTo>
                  <a:lnTo>
                    <a:pt x="343916" y="0"/>
                  </a:lnTo>
                  <a:lnTo>
                    <a:pt x="0" y="152400"/>
                  </a:lnTo>
                  <a:lnTo>
                    <a:pt x="0" y="838200"/>
                  </a:lnTo>
                  <a:lnTo>
                    <a:pt x="990600" y="838200"/>
                  </a:lnTo>
                  <a:lnTo>
                    <a:pt x="990600" y="1524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4791" y="3462527"/>
              <a:ext cx="990600" cy="152400"/>
            </a:xfrm>
            <a:custGeom>
              <a:avLst/>
              <a:gdLst/>
              <a:ahLst/>
              <a:cxnLst/>
              <a:rect l="l" t="t" r="r" b="b"/>
              <a:pathLst>
                <a:path w="990600" h="152400">
                  <a:moveTo>
                    <a:pt x="0" y="152400"/>
                  </a:moveTo>
                  <a:lnTo>
                    <a:pt x="343915" y="0"/>
                  </a:lnTo>
                  <a:lnTo>
                    <a:pt x="646683" y="0"/>
                  </a:lnTo>
                  <a:lnTo>
                    <a:pt x="990600" y="1524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0055" y="1723644"/>
              <a:ext cx="4171315" cy="2361565"/>
            </a:xfrm>
            <a:custGeom>
              <a:avLst/>
              <a:gdLst/>
              <a:ahLst/>
              <a:cxnLst/>
              <a:rect l="l" t="t" r="r" b="b"/>
              <a:pathLst>
                <a:path w="4171315" h="2361565">
                  <a:moveTo>
                    <a:pt x="0" y="2247010"/>
                  </a:moveTo>
                  <a:lnTo>
                    <a:pt x="57150" y="2361310"/>
                  </a:lnTo>
                  <a:lnTo>
                    <a:pt x="85725" y="2304160"/>
                  </a:lnTo>
                  <a:lnTo>
                    <a:pt x="57150" y="2304160"/>
                  </a:lnTo>
                  <a:lnTo>
                    <a:pt x="49737" y="2302666"/>
                  </a:lnTo>
                  <a:lnTo>
                    <a:pt x="43681" y="2298588"/>
                  </a:lnTo>
                  <a:lnTo>
                    <a:pt x="39597" y="2292534"/>
                  </a:lnTo>
                  <a:lnTo>
                    <a:pt x="38100" y="2285110"/>
                  </a:lnTo>
                  <a:lnTo>
                    <a:pt x="38100" y="2272410"/>
                  </a:lnTo>
                  <a:lnTo>
                    <a:pt x="0" y="2247010"/>
                  </a:lnTo>
                  <a:close/>
                </a:path>
                <a:path w="4171315" h="2361565">
                  <a:moveTo>
                    <a:pt x="76200" y="2272410"/>
                  </a:moveTo>
                  <a:lnTo>
                    <a:pt x="57150" y="2285110"/>
                  </a:lnTo>
                  <a:lnTo>
                    <a:pt x="38100" y="2285110"/>
                  </a:lnTo>
                  <a:lnTo>
                    <a:pt x="39597" y="2292534"/>
                  </a:lnTo>
                  <a:lnTo>
                    <a:pt x="43681" y="2298588"/>
                  </a:lnTo>
                  <a:lnTo>
                    <a:pt x="49737" y="2302666"/>
                  </a:lnTo>
                  <a:lnTo>
                    <a:pt x="57150" y="2304160"/>
                  </a:lnTo>
                  <a:lnTo>
                    <a:pt x="64573" y="2302666"/>
                  </a:lnTo>
                  <a:lnTo>
                    <a:pt x="70627" y="2298588"/>
                  </a:lnTo>
                  <a:lnTo>
                    <a:pt x="74705" y="2292534"/>
                  </a:lnTo>
                  <a:lnTo>
                    <a:pt x="76200" y="2285110"/>
                  </a:lnTo>
                  <a:lnTo>
                    <a:pt x="57150" y="2285110"/>
                  </a:lnTo>
                  <a:lnTo>
                    <a:pt x="38100" y="2272410"/>
                  </a:lnTo>
                  <a:lnTo>
                    <a:pt x="76200" y="2272410"/>
                  </a:lnTo>
                  <a:close/>
                </a:path>
                <a:path w="4171315" h="2361565">
                  <a:moveTo>
                    <a:pt x="114300" y="2247010"/>
                  </a:moveTo>
                  <a:lnTo>
                    <a:pt x="76200" y="2272410"/>
                  </a:lnTo>
                  <a:lnTo>
                    <a:pt x="76200" y="2285110"/>
                  </a:lnTo>
                  <a:lnTo>
                    <a:pt x="74705" y="2292534"/>
                  </a:lnTo>
                  <a:lnTo>
                    <a:pt x="70627" y="2298588"/>
                  </a:lnTo>
                  <a:lnTo>
                    <a:pt x="64573" y="2302666"/>
                  </a:lnTo>
                  <a:lnTo>
                    <a:pt x="57150" y="2304160"/>
                  </a:lnTo>
                  <a:lnTo>
                    <a:pt x="85725" y="2304160"/>
                  </a:lnTo>
                  <a:lnTo>
                    <a:pt x="114300" y="2247010"/>
                  </a:lnTo>
                  <a:close/>
                </a:path>
                <a:path w="4171315" h="2361565">
                  <a:moveTo>
                    <a:pt x="4152010" y="0"/>
                  </a:moveTo>
                  <a:lnTo>
                    <a:pt x="57150" y="0"/>
                  </a:lnTo>
                  <a:lnTo>
                    <a:pt x="49737" y="1494"/>
                  </a:lnTo>
                  <a:lnTo>
                    <a:pt x="43681" y="5572"/>
                  </a:lnTo>
                  <a:lnTo>
                    <a:pt x="39597" y="11626"/>
                  </a:lnTo>
                  <a:lnTo>
                    <a:pt x="38100" y="19050"/>
                  </a:lnTo>
                  <a:lnTo>
                    <a:pt x="38100" y="2272410"/>
                  </a:lnTo>
                  <a:lnTo>
                    <a:pt x="57150" y="2285110"/>
                  </a:lnTo>
                  <a:lnTo>
                    <a:pt x="76200" y="2272410"/>
                  </a:lnTo>
                  <a:lnTo>
                    <a:pt x="76200" y="38100"/>
                  </a:lnTo>
                  <a:lnTo>
                    <a:pt x="57150" y="38100"/>
                  </a:lnTo>
                  <a:lnTo>
                    <a:pt x="76200" y="19050"/>
                  </a:lnTo>
                  <a:lnTo>
                    <a:pt x="4171060" y="19050"/>
                  </a:lnTo>
                  <a:lnTo>
                    <a:pt x="4169566" y="11626"/>
                  </a:lnTo>
                  <a:lnTo>
                    <a:pt x="4165488" y="5572"/>
                  </a:lnTo>
                  <a:lnTo>
                    <a:pt x="4159434" y="1494"/>
                  </a:lnTo>
                  <a:lnTo>
                    <a:pt x="4152010" y="0"/>
                  </a:lnTo>
                  <a:close/>
                </a:path>
                <a:path w="4171315" h="2361565">
                  <a:moveTo>
                    <a:pt x="4132960" y="19050"/>
                  </a:moveTo>
                  <a:lnTo>
                    <a:pt x="4132960" y="822197"/>
                  </a:lnTo>
                  <a:lnTo>
                    <a:pt x="4134455" y="829621"/>
                  </a:lnTo>
                  <a:lnTo>
                    <a:pt x="4138533" y="835675"/>
                  </a:lnTo>
                  <a:lnTo>
                    <a:pt x="4144587" y="839753"/>
                  </a:lnTo>
                  <a:lnTo>
                    <a:pt x="4152010" y="841247"/>
                  </a:lnTo>
                  <a:lnTo>
                    <a:pt x="4159434" y="839753"/>
                  </a:lnTo>
                  <a:lnTo>
                    <a:pt x="4165488" y="835675"/>
                  </a:lnTo>
                  <a:lnTo>
                    <a:pt x="4169566" y="829621"/>
                  </a:lnTo>
                  <a:lnTo>
                    <a:pt x="4171060" y="822197"/>
                  </a:lnTo>
                  <a:lnTo>
                    <a:pt x="4171060" y="38100"/>
                  </a:lnTo>
                  <a:lnTo>
                    <a:pt x="4152010" y="38100"/>
                  </a:lnTo>
                  <a:lnTo>
                    <a:pt x="4132960" y="19050"/>
                  </a:lnTo>
                  <a:close/>
                </a:path>
                <a:path w="4171315" h="2361565">
                  <a:moveTo>
                    <a:pt x="76200" y="19050"/>
                  </a:moveTo>
                  <a:lnTo>
                    <a:pt x="57150" y="38100"/>
                  </a:lnTo>
                  <a:lnTo>
                    <a:pt x="76200" y="38100"/>
                  </a:lnTo>
                  <a:lnTo>
                    <a:pt x="76200" y="19050"/>
                  </a:lnTo>
                  <a:close/>
                </a:path>
                <a:path w="4171315" h="2361565">
                  <a:moveTo>
                    <a:pt x="4132960" y="19050"/>
                  </a:moveTo>
                  <a:lnTo>
                    <a:pt x="76200" y="19050"/>
                  </a:lnTo>
                  <a:lnTo>
                    <a:pt x="76200" y="38100"/>
                  </a:lnTo>
                  <a:lnTo>
                    <a:pt x="4132960" y="38100"/>
                  </a:lnTo>
                  <a:lnTo>
                    <a:pt x="4132960" y="19050"/>
                  </a:lnTo>
                  <a:close/>
                </a:path>
                <a:path w="4171315" h="2361565">
                  <a:moveTo>
                    <a:pt x="4171060" y="19050"/>
                  </a:moveTo>
                  <a:lnTo>
                    <a:pt x="4132960" y="19050"/>
                  </a:lnTo>
                  <a:lnTo>
                    <a:pt x="4152010" y="38100"/>
                  </a:lnTo>
                  <a:lnTo>
                    <a:pt x="4171060" y="38100"/>
                  </a:lnTo>
                  <a:lnTo>
                    <a:pt x="4171060" y="19050"/>
                  </a:lnTo>
                  <a:close/>
                </a:path>
              </a:pathLst>
            </a:custGeom>
            <a:solidFill>
              <a:srgbClr val="FF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66844" y="1504188"/>
              <a:ext cx="381000" cy="472440"/>
            </a:xfrm>
            <a:custGeom>
              <a:avLst/>
              <a:gdLst/>
              <a:ahLst/>
              <a:cxnLst/>
              <a:rect l="l" t="t" r="r" b="b"/>
              <a:pathLst>
                <a:path w="381000" h="472439">
                  <a:moveTo>
                    <a:pt x="381000" y="0"/>
                  </a:moveTo>
                  <a:lnTo>
                    <a:pt x="0" y="118110"/>
                  </a:lnTo>
                  <a:lnTo>
                    <a:pt x="0" y="354329"/>
                  </a:lnTo>
                  <a:lnTo>
                    <a:pt x="381000" y="472439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6844" y="1504188"/>
              <a:ext cx="381000" cy="472440"/>
            </a:xfrm>
            <a:custGeom>
              <a:avLst/>
              <a:gdLst/>
              <a:ahLst/>
              <a:cxnLst/>
              <a:rect l="l" t="t" r="r" b="b"/>
              <a:pathLst>
                <a:path w="381000" h="472439">
                  <a:moveTo>
                    <a:pt x="381000" y="0"/>
                  </a:moveTo>
                  <a:lnTo>
                    <a:pt x="0" y="118110"/>
                  </a:lnTo>
                  <a:lnTo>
                    <a:pt x="0" y="354329"/>
                  </a:lnTo>
                  <a:lnTo>
                    <a:pt x="381000" y="472439"/>
                  </a:lnTo>
                  <a:lnTo>
                    <a:pt x="38100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4383" y="1863598"/>
            <a:ext cx="7829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HDRÓGENO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2" action="ppaction://hlinksldjump"/>
              </a:rPr>
              <a:t> HIDROBON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1730" y="1592072"/>
            <a:ext cx="44513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JC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6801</a:t>
            </a:r>
            <a:endParaRPr sz="100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</a:pPr>
            <a:r>
              <a:rPr sz="1000" spc="-25" dirty="0">
                <a:latin typeface="Times New Roman"/>
                <a:cs typeface="Times New Roman"/>
              </a:rPr>
              <a:t>A/B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80825" y="2555557"/>
            <a:ext cx="588645" cy="2495550"/>
            <a:chOff x="5080825" y="2555557"/>
            <a:chExt cx="588645" cy="2495550"/>
          </a:xfrm>
        </p:grpSpPr>
        <p:sp>
          <p:nvSpPr>
            <p:cNvPr id="17" name="object 17"/>
            <p:cNvSpPr/>
            <p:nvPr/>
          </p:nvSpPr>
          <p:spPr>
            <a:xfrm>
              <a:off x="5085588" y="2560320"/>
              <a:ext cx="579120" cy="637540"/>
            </a:xfrm>
            <a:custGeom>
              <a:avLst/>
              <a:gdLst/>
              <a:ahLst/>
              <a:cxnLst/>
              <a:rect l="l" t="t" r="r" b="b"/>
              <a:pathLst>
                <a:path w="579120" h="637539">
                  <a:moveTo>
                    <a:pt x="289560" y="0"/>
                  </a:moveTo>
                  <a:lnTo>
                    <a:pt x="242598" y="4169"/>
                  </a:lnTo>
                  <a:lnTo>
                    <a:pt x="198046" y="16239"/>
                  </a:lnTo>
                  <a:lnTo>
                    <a:pt x="156502" y="35555"/>
                  </a:lnTo>
                  <a:lnTo>
                    <a:pt x="118561" y="61459"/>
                  </a:lnTo>
                  <a:lnTo>
                    <a:pt x="84820" y="93297"/>
                  </a:lnTo>
                  <a:lnTo>
                    <a:pt x="55875" y="130411"/>
                  </a:lnTo>
                  <a:lnTo>
                    <a:pt x="32325" y="172146"/>
                  </a:lnTo>
                  <a:lnTo>
                    <a:pt x="14764" y="217846"/>
                  </a:lnTo>
                  <a:lnTo>
                    <a:pt x="3790" y="266855"/>
                  </a:lnTo>
                  <a:lnTo>
                    <a:pt x="0" y="318515"/>
                  </a:lnTo>
                  <a:lnTo>
                    <a:pt x="3790" y="370176"/>
                  </a:lnTo>
                  <a:lnTo>
                    <a:pt x="14764" y="419185"/>
                  </a:lnTo>
                  <a:lnTo>
                    <a:pt x="32325" y="464885"/>
                  </a:lnTo>
                  <a:lnTo>
                    <a:pt x="55875" y="506620"/>
                  </a:lnTo>
                  <a:lnTo>
                    <a:pt x="84820" y="543734"/>
                  </a:lnTo>
                  <a:lnTo>
                    <a:pt x="118561" y="575572"/>
                  </a:lnTo>
                  <a:lnTo>
                    <a:pt x="156502" y="601476"/>
                  </a:lnTo>
                  <a:lnTo>
                    <a:pt x="198046" y="620792"/>
                  </a:lnTo>
                  <a:lnTo>
                    <a:pt x="242598" y="632862"/>
                  </a:lnTo>
                  <a:lnTo>
                    <a:pt x="289560" y="637031"/>
                  </a:lnTo>
                  <a:lnTo>
                    <a:pt x="336521" y="632862"/>
                  </a:lnTo>
                  <a:lnTo>
                    <a:pt x="381073" y="620792"/>
                  </a:lnTo>
                  <a:lnTo>
                    <a:pt x="422617" y="601476"/>
                  </a:lnTo>
                  <a:lnTo>
                    <a:pt x="460558" y="575572"/>
                  </a:lnTo>
                  <a:lnTo>
                    <a:pt x="494299" y="543734"/>
                  </a:lnTo>
                  <a:lnTo>
                    <a:pt x="523244" y="506620"/>
                  </a:lnTo>
                  <a:lnTo>
                    <a:pt x="546794" y="464885"/>
                  </a:lnTo>
                  <a:lnTo>
                    <a:pt x="564355" y="419185"/>
                  </a:lnTo>
                  <a:lnTo>
                    <a:pt x="575329" y="370176"/>
                  </a:lnTo>
                  <a:lnTo>
                    <a:pt x="579120" y="318515"/>
                  </a:lnTo>
                  <a:lnTo>
                    <a:pt x="575329" y="266855"/>
                  </a:lnTo>
                  <a:lnTo>
                    <a:pt x="564355" y="217846"/>
                  </a:lnTo>
                  <a:lnTo>
                    <a:pt x="546794" y="172146"/>
                  </a:lnTo>
                  <a:lnTo>
                    <a:pt x="523244" y="130411"/>
                  </a:lnTo>
                  <a:lnTo>
                    <a:pt x="494299" y="93297"/>
                  </a:lnTo>
                  <a:lnTo>
                    <a:pt x="460558" y="61459"/>
                  </a:lnTo>
                  <a:lnTo>
                    <a:pt x="422617" y="35555"/>
                  </a:lnTo>
                  <a:lnTo>
                    <a:pt x="381073" y="16239"/>
                  </a:lnTo>
                  <a:lnTo>
                    <a:pt x="336521" y="4169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5588" y="2560320"/>
              <a:ext cx="579120" cy="637540"/>
            </a:xfrm>
            <a:custGeom>
              <a:avLst/>
              <a:gdLst/>
              <a:ahLst/>
              <a:cxnLst/>
              <a:rect l="l" t="t" r="r" b="b"/>
              <a:pathLst>
                <a:path w="579120" h="637539">
                  <a:moveTo>
                    <a:pt x="0" y="318515"/>
                  </a:moveTo>
                  <a:lnTo>
                    <a:pt x="3790" y="266855"/>
                  </a:lnTo>
                  <a:lnTo>
                    <a:pt x="14764" y="217846"/>
                  </a:lnTo>
                  <a:lnTo>
                    <a:pt x="32325" y="172146"/>
                  </a:lnTo>
                  <a:lnTo>
                    <a:pt x="55875" y="130411"/>
                  </a:lnTo>
                  <a:lnTo>
                    <a:pt x="84820" y="93297"/>
                  </a:lnTo>
                  <a:lnTo>
                    <a:pt x="118561" y="61459"/>
                  </a:lnTo>
                  <a:lnTo>
                    <a:pt x="156502" y="35555"/>
                  </a:lnTo>
                  <a:lnTo>
                    <a:pt x="198046" y="16239"/>
                  </a:lnTo>
                  <a:lnTo>
                    <a:pt x="242598" y="4169"/>
                  </a:lnTo>
                  <a:lnTo>
                    <a:pt x="289560" y="0"/>
                  </a:lnTo>
                  <a:lnTo>
                    <a:pt x="336521" y="4169"/>
                  </a:lnTo>
                  <a:lnTo>
                    <a:pt x="381073" y="16239"/>
                  </a:lnTo>
                  <a:lnTo>
                    <a:pt x="422617" y="35555"/>
                  </a:lnTo>
                  <a:lnTo>
                    <a:pt x="460558" y="61459"/>
                  </a:lnTo>
                  <a:lnTo>
                    <a:pt x="494299" y="93297"/>
                  </a:lnTo>
                  <a:lnTo>
                    <a:pt x="523244" y="130411"/>
                  </a:lnTo>
                  <a:lnTo>
                    <a:pt x="546794" y="172146"/>
                  </a:lnTo>
                  <a:lnTo>
                    <a:pt x="564355" y="217846"/>
                  </a:lnTo>
                  <a:lnTo>
                    <a:pt x="575329" y="266855"/>
                  </a:lnTo>
                  <a:lnTo>
                    <a:pt x="579120" y="318515"/>
                  </a:lnTo>
                  <a:lnTo>
                    <a:pt x="575329" y="370176"/>
                  </a:lnTo>
                  <a:lnTo>
                    <a:pt x="564355" y="419185"/>
                  </a:lnTo>
                  <a:lnTo>
                    <a:pt x="546794" y="464885"/>
                  </a:lnTo>
                  <a:lnTo>
                    <a:pt x="523244" y="506620"/>
                  </a:lnTo>
                  <a:lnTo>
                    <a:pt x="494299" y="543734"/>
                  </a:lnTo>
                  <a:lnTo>
                    <a:pt x="460558" y="575572"/>
                  </a:lnTo>
                  <a:lnTo>
                    <a:pt x="422617" y="601476"/>
                  </a:lnTo>
                  <a:lnTo>
                    <a:pt x="381073" y="620792"/>
                  </a:lnTo>
                  <a:lnTo>
                    <a:pt x="336521" y="632862"/>
                  </a:lnTo>
                  <a:lnTo>
                    <a:pt x="289560" y="637031"/>
                  </a:lnTo>
                  <a:lnTo>
                    <a:pt x="242598" y="632862"/>
                  </a:lnTo>
                  <a:lnTo>
                    <a:pt x="198046" y="620792"/>
                  </a:lnTo>
                  <a:lnTo>
                    <a:pt x="156502" y="601476"/>
                  </a:lnTo>
                  <a:lnTo>
                    <a:pt x="118561" y="575572"/>
                  </a:lnTo>
                  <a:lnTo>
                    <a:pt x="84820" y="543734"/>
                  </a:lnTo>
                  <a:lnTo>
                    <a:pt x="55875" y="506620"/>
                  </a:lnTo>
                  <a:lnTo>
                    <a:pt x="32325" y="464885"/>
                  </a:lnTo>
                  <a:lnTo>
                    <a:pt x="14764" y="419185"/>
                  </a:lnTo>
                  <a:lnTo>
                    <a:pt x="3790" y="370176"/>
                  </a:lnTo>
                  <a:lnTo>
                    <a:pt x="0" y="31851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5588" y="2880359"/>
              <a:ext cx="579120" cy="2170430"/>
            </a:xfrm>
            <a:custGeom>
              <a:avLst/>
              <a:gdLst/>
              <a:ahLst/>
              <a:cxnLst/>
              <a:rect l="l" t="t" r="r" b="b"/>
              <a:pathLst>
                <a:path w="579120" h="2170429">
                  <a:moveTo>
                    <a:pt x="579120" y="0"/>
                  </a:moveTo>
                  <a:lnTo>
                    <a:pt x="0" y="0"/>
                  </a:lnTo>
                  <a:lnTo>
                    <a:pt x="0" y="1850136"/>
                  </a:lnTo>
                  <a:lnTo>
                    <a:pt x="7670" y="1850136"/>
                  </a:lnTo>
                  <a:lnTo>
                    <a:pt x="7620" y="1850898"/>
                  </a:lnTo>
                  <a:lnTo>
                    <a:pt x="11303" y="1902675"/>
                  </a:lnTo>
                  <a:lnTo>
                    <a:pt x="21983" y="1951799"/>
                  </a:lnTo>
                  <a:lnTo>
                    <a:pt x="39090" y="1997608"/>
                  </a:lnTo>
                  <a:lnTo>
                    <a:pt x="62014" y="2039442"/>
                  </a:lnTo>
                  <a:lnTo>
                    <a:pt x="90195" y="2076640"/>
                  </a:lnTo>
                  <a:lnTo>
                    <a:pt x="123050" y="2108568"/>
                  </a:lnTo>
                  <a:lnTo>
                    <a:pt x="159994" y="2134539"/>
                  </a:lnTo>
                  <a:lnTo>
                    <a:pt x="200444" y="2153894"/>
                  </a:lnTo>
                  <a:lnTo>
                    <a:pt x="243827" y="2165997"/>
                  </a:lnTo>
                  <a:lnTo>
                    <a:pt x="289560" y="2170176"/>
                  </a:lnTo>
                  <a:lnTo>
                    <a:pt x="335280" y="2165997"/>
                  </a:lnTo>
                  <a:lnTo>
                    <a:pt x="378663" y="2153894"/>
                  </a:lnTo>
                  <a:lnTo>
                    <a:pt x="419112" y="2134539"/>
                  </a:lnTo>
                  <a:lnTo>
                    <a:pt x="456057" y="2108568"/>
                  </a:lnTo>
                  <a:lnTo>
                    <a:pt x="488911" y="2076640"/>
                  </a:lnTo>
                  <a:lnTo>
                    <a:pt x="517093" y="2039442"/>
                  </a:lnTo>
                  <a:lnTo>
                    <a:pt x="540016" y="1997608"/>
                  </a:lnTo>
                  <a:lnTo>
                    <a:pt x="557123" y="1951799"/>
                  </a:lnTo>
                  <a:lnTo>
                    <a:pt x="567804" y="1902675"/>
                  </a:lnTo>
                  <a:lnTo>
                    <a:pt x="571500" y="1850898"/>
                  </a:lnTo>
                  <a:lnTo>
                    <a:pt x="571436" y="1850136"/>
                  </a:lnTo>
                  <a:lnTo>
                    <a:pt x="579120" y="1850136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85588" y="2880360"/>
              <a:ext cx="579120" cy="1850389"/>
            </a:xfrm>
            <a:custGeom>
              <a:avLst/>
              <a:gdLst/>
              <a:ahLst/>
              <a:cxnLst/>
              <a:rect l="l" t="t" r="r" b="b"/>
              <a:pathLst>
                <a:path w="579120" h="1850389">
                  <a:moveTo>
                    <a:pt x="0" y="1850136"/>
                  </a:moveTo>
                  <a:lnTo>
                    <a:pt x="579120" y="1850136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185013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55184" y="3684778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6805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54024" y="2266188"/>
            <a:ext cx="4155440" cy="3221990"/>
            <a:chOff x="954024" y="2266188"/>
            <a:chExt cx="4155440" cy="3221990"/>
          </a:xfrm>
        </p:grpSpPr>
        <p:sp>
          <p:nvSpPr>
            <p:cNvPr id="23" name="object 23"/>
            <p:cNvSpPr/>
            <p:nvPr/>
          </p:nvSpPr>
          <p:spPr>
            <a:xfrm>
              <a:off x="954024" y="2266187"/>
              <a:ext cx="4155440" cy="3221990"/>
            </a:xfrm>
            <a:custGeom>
              <a:avLst/>
              <a:gdLst/>
              <a:ahLst/>
              <a:cxnLst/>
              <a:rect l="l" t="t" r="r" b="b"/>
              <a:pathLst>
                <a:path w="4155440" h="3221990">
                  <a:moveTo>
                    <a:pt x="2843657" y="19050"/>
                  </a:moveTo>
                  <a:lnTo>
                    <a:pt x="2842158" y="11633"/>
                  </a:lnTo>
                  <a:lnTo>
                    <a:pt x="2838081" y="5575"/>
                  </a:lnTo>
                  <a:lnTo>
                    <a:pt x="2832023" y="1498"/>
                  </a:lnTo>
                  <a:lnTo>
                    <a:pt x="2824607" y="0"/>
                  </a:lnTo>
                  <a:lnTo>
                    <a:pt x="2119630" y="0"/>
                  </a:lnTo>
                  <a:lnTo>
                    <a:pt x="2112251" y="1498"/>
                  </a:lnTo>
                  <a:lnTo>
                    <a:pt x="2106193" y="5575"/>
                  </a:lnTo>
                  <a:lnTo>
                    <a:pt x="2102091" y="11633"/>
                  </a:lnTo>
                  <a:lnTo>
                    <a:pt x="2100580" y="19050"/>
                  </a:lnTo>
                  <a:lnTo>
                    <a:pt x="2100580" y="1621294"/>
                  </a:lnTo>
                  <a:lnTo>
                    <a:pt x="1038098" y="1636141"/>
                  </a:lnTo>
                  <a:lnTo>
                    <a:pt x="1030097" y="1643380"/>
                  </a:lnTo>
                  <a:lnTo>
                    <a:pt x="1028954" y="1652905"/>
                  </a:lnTo>
                  <a:lnTo>
                    <a:pt x="1029309" y="1657565"/>
                  </a:lnTo>
                  <a:lnTo>
                    <a:pt x="1029423" y="1659128"/>
                  </a:lnTo>
                  <a:lnTo>
                    <a:pt x="1560271" y="1799564"/>
                  </a:lnTo>
                  <a:lnTo>
                    <a:pt x="19062" y="1798066"/>
                  </a:lnTo>
                  <a:lnTo>
                    <a:pt x="11645" y="1799564"/>
                  </a:lnTo>
                  <a:lnTo>
                    <a:pt x="5588" y="1803641"/>
                  </a:lnTo>
                  <a:lnTo>
                    <a:pt x="1498" y="1809699"/>
                  </a:lnTo>
                  <a:lnTo>
                    <a:pt x="0" y="1817116"/>
                  </a:lnTo>
                  <a:lnTo>
                    <a:pt x="1485" y="1824545"/>
                  </a:lnTo>
                  <a:lnTo>
                    <a:pt x="5562" y="1830603"/>
                  </a:lnTo>
                  <a:lnTo>
                    <a:pt x="11607" y="1834680"/>
                  </a:lnTo>
                  <a:lnTo>
                    <a:pt x="19037" y="1836166"/>
                  </a:lnTo>
                  <a:lnTo>
                    <a:pt x="1729232" y="1837817"/>
                  </a:lnTo>
                  <a:lnTo>
                    <a:pt x="1729790" y="1837309"/>
                  </a:lnTo>
                  <a:lnTo>
                    <a:pt x="1737334" y="1830603"/>
                  </a:lnTo>
                  <a:lnTo>
                    <a:pt x="1738503" y="1821053"/>
                  </a:lnTo>
                  <a:lnTo>
                    <a:pt x="1738033" y="1814106"/>
                  </a:lnTo>
                  <a:lnTo>
                    <a:pt x="1735213" y="1807933"/>
                  </a:lnTo>
                  <a:lnTo>
                    <a:pt x="1730400" y="1803107"/>
                  </a:lnTo>
                  <a:lnTo>
                    <a:pt x="1724025" y="1800225"/>
                  </a:lnTo>
                  <a:lnTo>
                    <a:pt x="1206144" y="1673987"/>
                  </a:lnTo>
                  <a:lnTo>
                    <a:pt x="1197648" y="1671916"/>
                  </a:lnTo>
                  <a:lnTo>
                    <a:pt x="2120011" y="1659128"/>
                  </a:lnTo>
                  <a:lnTo>
                    <a:pt x="2127313" y="1657565"/>
                  </a:lnTo>
                  <a:lnTo>
                    <a:pt x="2133244" y="1653463"/>
                  </a:lnTo>
                  <a:lnTo>
                    <a:pt x="2137219" y="1647431"/>
                  </a:lnTo>
                  <a:lnTo>
                    <a:pt x="2138680" y="1640078"/>
                  </a:lnTo>
                  <a:lnTo>
                    <a:pt x="2138680" y="1621028"/>
                  </a:lnTo>
                  <a:lnTo>
                    <a:pt x="2138680" y="38100"/>
                  </a:lnTo>
                  <a:lnTo>
                    <a:pt x="2805557" y="38100"/>
                  </a:lnTo>
                  <a:lnTo>
                    <a:pt x="2805557" y="396621"/>
                  </a:lnTo>
                  <a:lnTo>
                    <a:pt x="2843657" y="396621"/>
                  </a:lnTo>
                  <a:lnTo>
                    <a:pt x="2843657" y="38100"/>
                  </a:lnTo>
                  <a:lnTo>
                    <a:pt x="2843657" y="19050"/>
                  </a:lnTo>
                  <a:close/>
                </a:path>
                <a:path w="4155440" h="3221990">
                  <a:moveTo>
                    <a:pt x="2881757" y="371221"/>
                  </a:moveTo>
                  <a:lnTo>
                    <a:pt x="2843657" y="396621"/>
                  </a:lnTo>
                  <a:lnTo>
                    <a:pt x="2843657" y="409321"/>
                  </a:lnTo>
                  <a:lnTo>
                    <a:pt x="2824607" y="409321"/>
                  </a:lnTo>
                  <a:lnTo>
                    <a:pt x="2805557" y="409321"/>
                  </a:lnTo>
                  <a:lnTo>
                    <a:pt x="2805557" y="396621"/>
                  </a:lnTo>
                  <a:lnTo>
                    <a:pt x="2767457" y="371221"/>
                  </a:lnTo>
                  <a:lnTo>
                    <a:pt x="2824607" y="485521"/>
                  </a:lnTo>
                  <a:lnTo>
                    <a:pt x="2853182" y="428371"/>
                  </a:lnTo>
                  <a:lnTo>
                    <a:pt x="2881757" y="371221"/>
                  </a:lnTo>
                  <a:close/>
                </a:path>
                <a:path w="4155440" h="3221990">
                  <a:moveTo>
                    <a:pt x="4155059" y="1962150"/>
                  </a:moveTo>
                  <a:lnTo>
                    <a:pt x="4116959" y="1943100"/>
                  </a:lnTo>
                  <a:lnTo>
                    <a:pt x="4040759" y="1905000"/>
                  </a:lnTo>
                  <a:lnTo>
                    <a:pt x="4066159" y="1943100"/>
                  </a:lnTo>
                  <a:lnTo>
                    <a:pt x="3545967" y="1943100"/>
                  </a:lnTo>
                  <a:lnTo>
                    <a:pt x="3538537" y="1944598"/>
                  </a:lnTo>
                  <a:lnTo>
                    <a:pt x="3532479" y="1948675"/>
                  </a:lnTo>
                  <a:lnTo>
                    <a:pt x="3528403" y="1954733"/>
                  </a:lnTo>
                  <a:lnTo>
                    <a:pt x="3526917" y="1962150"/>
                  </a:lnTo>
                  <a:lnTo>
                    <a:pt x="3526917" y="3182035"/>
                  </a:lnTo>
                  <a:lnTo>
                    <a:pt x="2846832" y="3183471"/>
                  </a:lnTo>
                  <a:lnTo>
                    <a:pt x="2846832" y="2765806"/>
                  </a:lnTo>
                  <a:lnTo>
                    <a:pt x="2845333" y="2758389"/>
                  </a:lnTo>
                  <a:lnTo>
                    <a:pt x="2841256" y="2752331"/>
                  </a:lnTo>
                  <a:lnTo>
                    <a:pt x="2835198" y="2748254"/>
                  </a:lnTo>
                  <a:lnTo>
                    <a:pt x="2827782" y="2746756"/>
                  </a:lnTo>
                  <a:lnTo>
                    <a:pt x="2820352" y="2748254"/>
                  </a:lnTo>
                  <a:lnTo>
                    <a:pt x="2814294" y="2752331"/>
                  </a:lnTo>
                  <a:lnTo>
                    <a:pt x="2810218" y="2758389"/>
                  </a:lnTo>
                  <a:lnTo>
                    <a:pt x="2808732" y="2765806"/>
                  </a:lnTo>
                  <a:lnTo>
                    <a:pt x="2808732" y="3207639"/>
                  </a:lnTo>
                  <a:lnTo>
                    <a:pt x="2810764" y="3212592"/>
                  </a:lnTo>
                  <a:lnTo>
                    <a:pt x="2817876" y="3219704"/>
                  </a:lnTo>
                  <a:lnTo>
                    <a:pt x="2822702" y="3221736"/>
                  </a:lnTo>
                  <a:lnTo>
                    <a:pt x="2827782" y="3221609"/>
                  </a:lnTo>
                  <a:lnTo>
                    <a:pt x="3545967" y="3220085"/>
                  </a:lnTo>
                  <a:lnTo>
                    <a:pt x="3553383" y="3218599"/>
                  </a:lnTo>
                  <a:lnTo>
                    <a:pt x="3559441" y="3214522"/>
                  </a:lnTo>
                  <a:lnTo>
                    <a:pt x="3563518" y="3208464"/>
                  </a:lnTo>
                  <a:lnTo>
                    <a:pt x="3564699" y="3202559"/>
                  </a:lnTo>
                  <a:lnTo>
                    <a:pt x="3565017" y="3201035"/>
                  </a:lnTo>
                  <a:lnTo>
                    <a:pt x="3565017" y="3182035"/>
                  </a:lnTo>
                  <a:lnTo>
                    <a:pt x="3565017" y="1981200"/>
                  </a:lnTo>
                  <a:lnTo>
                    <a:pt x="4066159" y="1981200"/>
                  </a:lnTo>
                  <a:lnTo>
                    <a:pt x="4040759" y="2019300"/>
                  </a:lnTo>
                  <a:lnTo>
                    <a:pt x="4116959" y="1981200"/>
                  </a:lnTo>
                  <a:lnTo>
                    <a:pt x="4155059" y="19621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5575" y="4405883"/>
              <a:ext cx="649224" cy="6141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65575" y="4405883"/>
              <a:ext cx="649605" cy="614680"/>
            </a:xfrm>
            <a:custGeom>
              <a:avLst/>
              <a:gdLst/>
              <a:ahLst/>
              <a:cxnLst/>
              <a:rect l="l" t="t" r="r" b="b"/>
              <a:pathLst>
                <a:path w="649604" h="614679">
                  <a:moveTo>
                    <a:pt x="0" y="307086"/>
                  </a:moveTo>
                  <a:lnTo>
                    <a:pt x="3518" y="261719"/>
                  </a:lnTo>
                  <a:lnTo>
                    <a:pt x="13740" y="218415"/>
                  </a:lnTo>
                  <a:lnTo>
                    <a:pt x="30162" y="177649"/>
                  </a:lnTo>
                  <a:lnTo>
                    <a:pt x="52285" y="139898"/>
                  </a:lnTo>
                  <a:lnTo>
                    <a:pt x="79606" y="105636"/>
                  </a:lnTo>
                  <a:lnTo>
                    <a:pt x="111624" y="75341"/>
                  </a:lnTo>
                  <a:lnTo>
                    <a:pt x="147837" y="49487"/>
                  </a:lnTo>
                  <a:lnTo>
                    <a:pt x="187743" y="28550"/>
                  </a:lnTo>
                  <a:lnTo>
                    <a:pt x="230843" y="13006"/>
                  </a:lnTo>
                  <a:lnTo>
                    <a:pt x="276632" y="3330"/>
                  </a:lnTo>
                  <a:lnTo>
                    <a:pt x="324612" y="0"/>
                  </a:lnTo>
                  <a:lnTo>
                    <a:pt x="372591" y="3330"/>
                  </a:lnTo>
                  <a:lnTo>
                    <a:pt x="418380" y="13006"/>
                  </a:lnTo>
                  <a:lnTo>
                    <a:pt x="461480" y="28550"/>
                  </a:lnTo>
                  <a:lnTo>
                    <a:pt x="501386" y="49487"/>
                  </a:lnTo>
                  <a:lnTo>
                    <a:pt x="537599" y="75341"/>
                  </a:lnTo>
                  <a:lnTo>
                    <a:pt x="569617" y="105636"/>
                  </a:lnTo>
                  <a:lnTo>
                    <a:pt x="596938" y="139898"/>
                  </a:lnTo>
                  <a:lnTo>
                    <a:pt x="619061" y="177649"/>
                  </a:lnTo>
                  <a:lnTo>
                    <a:pt x="635483" y="218415"/>
                  </a:lnTo>
                  <a:lnTo>
                    <a:pt x="645705" y="261719"/>
                  </a:lnTo>
                  <a:lnTo>
                    <a:pt x="649224" y="307086"/>
                  </a:lnTo>
                  <a:lnTo>
                    <a:pt x="645705" y="352452"/>
                  </a:lnTo>
                  <a:lnTo>
                    <a:pt x="635483" y="395756"/>
                  </a:lnTo>
                  <a:lnTo>
                    <a:pt x="619061" y="436522"/>
                  </a:lnTo>
                  <a:lnTo>
                    <a:pt x="596938" y="474273"/>
                  </a:lnTo>
                  <a:lnTo>
                    <a:pt x="569617" y="508535"/>
                  </a:lnTo>
                  <a:lnTo>
                    <a:pt x="537599" y="538830"/>
                  </a:lnTo>
                  <a:lnTo>
                    <a:pt x="501386" y="564684"/>
                  </a:lnTo>
                  <a:lnTo>
                    <a:pt x="461480" y="585621"/>
                  </a:lnTo>
                  <a:lnTo>
                    <a:pt x="418380" y="601165"/>
                  </a:lnTo>
                  <a:lnTo>
                    <a:pt x="372591" y="610841"/>
                  </a:lnTo>
                  <a:lnTo>
                    <a:pt x="324612" y="614172"/>
                  </a:lnTo>
                  <a:lnTo>
                    <a:pt x="276632" y="610841"/>
                  </a:lnTo>
                  <a:lnTo>
                    <a:pt x="230843" y="601165"/>
                  </a:lnTo>
                  <a:lnTo>
                    <a:pt x="187743" y="585621"/>
                  </a:lnTo>
                  <a:lnTo>
                    <a:pt x="147837" y="564684"/>
                  </a:lnTo>
                  <a:lnTo>
                    <a:pt x="111624" y="538830"/>
                  </a:lnTo>
                  <a:lnTo>
                    <a:pt x="79606" y="508535"/>
                  </a:lnTo>
                  <a:lnTo>
                    <a:pt x="52285" y="474273"/>
                  </a:lnTo>
                  <a:lnTo>
                    <a:pt x="30162" y="436522"/>
                  </a:lnTo>
                  <a:lnTo>
                    <a:pt x="13740" y="395756"/>
                  </a:lnTo>
                  <a:lnTo>
                    <a:pt x="3518" y="352452"/>
                  </a:lnTo>
                  <a:lnTo>
                    <a:pt x="0" y="307086"/>
                  </a:lnTo>
                  <a:close/>
                </a:path>
              </a:pathLst>
            </a:custGeom>
            <a:ln w="127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5575" y="2775204"/>
              <a:ext cx="649224" cy="6141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65575" y="2775204"/>
              <a:ext cx="649605" cy="614680"/>
            </a:xfrm>
            <a:custGeom>
              <a:avLst/>
              <a:gdLst/>
              <a:ahLst/>
              <a:cxnLst/>
              <a:rect l="l" t="t" r="r" b="b"/>
              <a:pathLst>
                <a:path w="649604" h="614679">
                  <a:moveTo>
                    <a:pt x="0" y="307086"/>
                  </a:moveTo>
                  <a:lnTo>
                    <a:pt x="3518" y="261719"/>
                  </a:lnTo>
                  <a:lnTo>
                    <a:pt x="13740" y="218415"/>
                  </a:lnTo>
                  <a:lnTo>
                    <a:pt x="30162" y="177649"/>
                  </a:lnTo>
                  <a:lnTo>
                    <a:pt x="52285" y="139898"/>
                  </a:lnTo>
                  <a:lnTo>
                    <a:pt x="79606" y="105636"/>
                  </a:lnTo>
                  <a:lnTo>
                    <a:pt x="111624" y="75341"/>
                  </a:lnTo>
                  <a:lnTo>
                    <a:pt x="147837" y="49487"/>
                  </a:lnTo>
                  <a:lnTo>
                    <a:pt x="187743" y="28550"/>
                  </a:lnTo>
                  <a:lnTo>
                    <a:pt x="230843" y="13006"/>
                  </a:lnTo>
                  <a:lnTo>
                    <a:pt x="276632" y="3330"/>
                  </a:lnTo>
                  <a:lnTo>
                    <a:pt x="324612" y="0"/>
                  </a:lnTo>
                  <a:lnTo>
                    <a:pt x="372591" y="3330"/>
                  </a:lnTo>
                  <a:lnTo>
                    <a:pt x="418380" y="13006"/>
                  </a:lnTo>
                  <a:lnTo>
                    <a:pt x="461480" y="28550"/>
                  </a:lnTo>
                  <a:lnTo>
                    <a:pt x="501386" y="49487"/>
                  </a:lnTo>
                  <a:lnTo>
                    <a:pt x="537599" y="75341"/>
                  </a:lnTo>
                  <a:lnTo>
                    <a:pt x="569617" y="105636"/>
                  </a:lnTo>
                  <a:lnTo>
                    <a:pt x="596938" y="139898"/>
                  </a:lnTo>
                  <a:lnTo>
                    <a:pt x="619061" y="177649"/>
                  </a:lnTo>
                  <a:lnTo>
                    <a:pt x="635483" y="218415"/>
                  </a:lnTo>
                  <a:lnTo>
                    <a:pt x="645705" y="261719"/>
                  </a:lnTo>
                  <a:lnTo>
                    <a:pt x="649224" y="307086"/>
                  </a:lnTo>
                  <a:lnTo>
                    <a:pt x="645705" y="352452"/>
                  </a:lnTo>
                  <a:lnTo>
                    <a:pt x="635483" y="395756"/>
                  </a:lnTo>
                  <a:lnTo>
                    <a:pt x="619061" y="436522"/>
                  </a:lnTo>
                  <a:lnTo>
                    <a:pt x="596938" y="474273"/>
                  </a:lnTo>
                  <a:lnTo>
                    <a:pt x="569617" y="508535"/>
                  </a:lnTo>
                  <a:lnTo>
                    <a:pt x="537599" y="538830"/>
                  </a:lnTo>
                  <a:lnTo>
                    <a:pt x="501386" y="564684"/>
                  </a:lnTo>
                  <a:lnTo>
                    <a:pt x="461480" y="585621"/>
                  </a:lnTo>
                  <a:lnTo>
                    <a:pt x="418380" y="601165"/>
                  </a:lnTo>
                  <a:lnTo>
                    <a:pt x="372591" y="610841"/>
                  </a:lnTo>
                  <a:lnTo>
                    <a:pt x="324612" y="614172"/>
                  </a:lnTo>
                  <a:lnTo>
                    <a:pt x="276632" y="610841"/>
                  </a:lnTo>
                  <a:lnTo>
                    <a:pt x="230843" y="601165"/>
                  </a:lnTo>
                  <a:lnTo>
                    <a:pt x="187743" y="585621"/>
                  </a:lnTo>
                  <a:lnTo>
                    <a:pt x="147837" y="564684"/>
                  </a:lnTo>
                  <a:lnTo>
                    <a:pt x="111624" y="538830"/>
                  </a:lnTo>
                  <a:lnTo>
                    <a:pt x="79606" y="508535"/>
                  </a:lnTo>
                  <a:lnTo>
                    <a:pt x="52285" y="474273"/>
                  </a:lnTo>
                  <a:lnTo>
                    <a:pt x="30162" y="436522"/>
                  </a:lnTo>
                  <a:lnTo>
                    <a:pt x="13740" y="395756"/>
                  </a:lnTo>
                  <a:lnTo>
                    <a:pt x="3518" y="352452"/>
                  </a:lnTo>
                  <a:lnTo>
                    <a:pt x="0" y="307086"/>
                  </a:lnTo>
                  <a:close/>
                </a:path>
              </a:pathLst>
            </a:custGeom>
            <a:ln w="127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5575" y="2997708"/>
              <a:ext cx="649224" cy="17998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59480" y="2991612"/>
              <a:ext cx="661670" cy="1724025"/>
            </a:xfrm>
            <a:custGeom>
              <a:avLst/>
              <a:gdLst/>
              <a:ahLst/>
              <a:cxnLst/>
              <a:rect l="l" t="t" r="r" b="b"/>
              <a:pathLst>
                <a:path w="661670" h="1724025">
                  <a:moveTo>
                    <a:pt x="0" y="0"/>
                  </a:moveTo>
                  <a:lnTo>
                    <a:pt x="661416" y="1723644"/>
                  </a:lnTo>
                </a:path>
                <a:path w="661670" h="1724025">
                  <a:moveTo>
                    <a:pt x="661416" y="0"/>
                  </a:moveTo>
                  <a:lnTo>
                    <a:pt x="0" y="1723644"/>
                  </a:lnTo>
                </a:path>
              </a:pathLst>
            </a:custGeom>
            <a:ln w="127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465576" y="2997707"/>
            <a:ext cx="649605" cy="1800225"/>
          </a:xfrm>
          <a:prstGeom prst="rect">
            <a:avLst/>
          </a:prstGeom>
          <a:ln w="12700">
            <a:solidFill>
              <a:srgbClr val="339966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1,4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100">
              <a:latin typeface="Times New Roman"/>
              <a:cs typeface="Times New Roman"/>
            </a:endParaRPr>
          </a:p>
          <a:p>
            <a:pPr marL="21590" algn="ct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6803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Cat.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Pt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83814" y="2039493"/>
            <a:ext cx="6388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465-495°C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32046" y="2412619"/>
            <a:ext cx="734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REACTOR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26890" y="5522467"/>
            <a:ext cx="5949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dT=-</a:t>
            </a: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23°C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39722" y="3854958"/>
            <a:ext cx="3841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370°C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4312" y="4115180"/>
            <a:ext cx="6273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CARGA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de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MOLEX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03960" y="1566672"/>
            <a:ext cx="7045959" cy="3943350"/>
            <a:chOff x="1203960" y="1566672"/>
            <a:chExt cx="7045959" cy="3943350"/>
          </a:xfrm>
        </p:grpSpPr>
        <p:sp>
          <p:nvSpPr>
            <p:cNvPr id="37" name="object 37"/>
            <p:cNvSpPr/>
            <p:nvPr/>
          </p:nvSpPr>
          <p:spPr>
            <a:xfrm>
              <a:off x="1203960" y="3092195"/>
              <a:ext cx="6332855" cy="2418080"/>
            </a:xfrm>
            <a:custGeom>
              <a:avLst/>
              <a:gdLst/>
              <a:ahLst/>
              <a:cxnLst/>
              <a:rect l="l" t="t" r="r" b="b"/>
              <a:pathLst>
                <a:path w="6332855" h="2418079">
                  <a:moveTo>
                    <a:pt x="114300" y="1108710"/>
                  </a:moveTo>
                  <a:lnTo>
                    <a:pt x="95250" y="1070610"/>
                  </a:lnTo>
                  <a:lnTo>
                    <a:pt x="57150" y="994410"/>
                  </a:lnTo>
                  <a:lnTo>
                    <a:pt x="0" y="1108710"/>
                  </a:lnTo>
                  <a:lnTo>
                    <a:pt x="38100" y="1083310"/>
                  </a:lnTo>
                  <a:lnTo>
                    <a:pt x="38100" y="2417826"/>
                  </a:lnTo>
                  <a:lnTo>
                    <a:pt x="76200" y="2417826"/>
                  </a:lnTo>
                  <a:lnTo>
                    <a:pt x="76200" y="1083310"/>
                  </a:lnTo>
                  <a:lnTo>
                    <a:pt x="114300" y="1108710"/>
                  </a:lnTo>
                  <a:close/>
                </a:path>
                <a:path w="6332855" h="2418079">
                  <a:moveTo>
                    <a:pt x="6332855" y="57150"/>
                  </a:moveTo>
                  <a:lnTo>
                    <a:pt x="6294755" y="38100"/>
                  </a:lnTo>
                  <a:lnTo>
                    <a:pt x="6218555" y="0"/>
                  </a:lnTo>
                  <a:lnTo>
                    <a:pt x="6243955" y="38100"/>
                  </a:lnTo>
                  <a:lnTo>
                    <a:pt x="5328031" y="38100"/>
                  </a:lnTo>
                  <a:lnTo>
                    <a:pt x="5320601" y="39598"/>
                  </a:lnTo>
                  <a:lnTo>
                    <a:pt x="5314543" y="43675"/>
                  </a:lnTo>
                  <a:lnTo>
                    <a:pt x="5310467" y="49733"/>
                  </a:lnTo>
                  <a:lnTo>
                    <a:pt x="5308981" y="57150"/>
                  </a:lnTo>
                  <a:lnTo>
                    <a:pt x="5308981" y="2369693"/>
                  </a:lnTo>
                  <a:lnTo>
                    <a:pt x="4181856" y="2369693"/>
                  </a:lnTo>
                  <a:lnTo>
                    <a:pt x="4181856" y="1958721"/>
                  </a:lnTo>
                  <a:lnTo>
                    <a:pt x="4162806" y="1939671"/>
                  </a:lnTo>
                  <a:lnTo>
                    <a:pt x="4155376" y="1941169"/>
                  </a:lnTo>
                  <a:lnTo>
                    <a:pt x="4149318" y="1945246"/>
                  </a:lnTo>
                  <a:lnTo>
                    <a:pt x="4145242" y="1951304"/>
                  </a:lnTo>
                  <a:lnTo>
                    <a:pt x="4143756" y="1958721"/>
                  </a:lnTo>
                  <a:lnTo>
                    <a:pt x="4143756" y="2388743"/>
                  </a:lnTo>
                  <a:lnTo>
                    <a:pt x="4145242" y="2396172"/>
                  </a:lnTo>
                  <a:lnTo>
                    <a:pt x="4149318" y="2402230"/>
                  </a:lnTo>
                  <a:lnTo>
                    <a:pt x="4155376" y="2406307"/>
                  </a:lnTo>
                  <a:lnTo>
                    <a:pt x="4162806" y="2407793"/>
                  </a:lnTo>
                  <a:lnTo>
                    <a:pt x="5328031" y="2407793"/>
                  </a:lnTo>
                  <a:lnTo>
                    <a:pt x="5335448" y="2406307"/>
                  </a:lnTo>
                  <a:lnTo>
                    <a:pt x="5341505" y="2402230"/>
                  </a:lnTo>
                  <a:lnTo>
                    <a:pt x="5345582" y="2396172"/>
                  </a:lnTo>
                  <a:lnTo>
                    <a:pt x="5347081" y="2388743"/>
                  </a:lnTo>
                  <a:lnTo>
                    <a:pt x="5347081" y="2369693"/>
                  </a:lnTo>
                  <a:lnTo>
                    <a:pt x="5347081" y="76200"/>
                  </a:lnTo>
                  <a:lnTo>
                    <a:pt x="6243955" y="76200"/>
                  </a:lnTo>
                  <a:lnTo>
                    <a:pt x="6218555" y="114300"/>
                  </a:lnTo>
                  <a:lnTo>
                    <a:pt x="6294755" y="76200"/>
                  </a:lnTo>
                  <a:lnTo>
                    <a:pt x="6332855" y="571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48372" y="4009644"/>
              <a:ext cx="696468" cy="108356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8372" y="1566672"/>
              <a:ext cx="696468" cy="298856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548372" y="2104644"/>
              <a:ext cx="696595" cy="2451100"/>
            </a:xfrm>
            <a:custGeom>
              <a:avLst/>
              <a:gdLst/>
              <a:ahLst/>
              <a:cxnLst/>
              <a:rect l="l" t="t" r="r" b="b"/>
              <a:pathLst>
                <a:path w="696595" h="2451100">
                  <a:moveTo>
                    <a:pt x="0" y="2450591"/>
                  </a:moveTo>
                  <a:lnTo>
                    <a:pt x="696468" y="2450591"/>
                  </a:lnTo>
                  <a:lnTo>
                    <a:pt x="696468" y="0"/>
                  </a:lnTo>
                  <a:lnTo>
                    <a:pt x="0" y="0"/>
                  </a:lnTo>
                  <a:lnTo>
                    <a:pt x="0" y="245059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65428" y="5555386"/>
            <a:ext cx="9569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120650" indent="63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RECICLO PARAFINAS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de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 ALKILACIÓN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32014" y="2139823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6807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230109" y="4425441"/>
            <a:ext cx="876300" cy="528320"/>
            <a:chOff x="7230109" y="4425441"/>
            <a:chExt cx="876300" cy="528320"/>
          </a:xfrm>
        </p:grpSpPr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9621" y="4425441"/>
              <a:ext cx="81152" cy="14376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0477" y="4811013"/>
              <a:ext cx="84200" cy="1422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242809" y="4513325"/>
              <a:ext cx="850900" cy="373380"/>
            </a:xfrm>
            <a:custGeom>
              <a:avLst/>
              <a:gdLst/>
              <a:ahLst/>
              <a:cxnLst/>
              <a:rect l="l" t="t" r="r" b="b"/>
              <a:pathLst>
                <a:path w="850900" h="373379">
                  <a:moveTo>
                    <a:pt x="0" y="0"/>
                  </a:moveTo>
                  <a:lnTo>
                    <a:pt x="850392" y="0"/>
                  </a:lnTo>
                  <a:lnTo>
                    <a:pt x="602869" y="185800"/>
                  </a:lnTo>
                </a:path>
                <a:path w="850900" h="373379">
                  <a:moveTo>
                    <a:pt x="0" y="373253"/>
                  </a:moveTo>
                  <a:lnTo>
                    <a:pt x="850392" y="373253"/>
                  </a:lnTo>
                  <a:lnTo>
                    <a:pt x="602869" y="18592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236714" y="4601083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10602" y="1900174"/>
            <a:ext cx="539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1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862316" y="1068323"/>
            <a:ext cx="913765" cy="4521835"/>
          </a:xfrm>
          <a:custGeom>
            <a:avLst/>
            <a:gdLst/>
            <a:ahLst/>
            <a:cxnLst/>
            <a:rect l="l" t="t" r="r" b="b"/>
            <a:pathLst>
              <a:path w="913765" h="4521835">
                <a:moveTo>
                  <a:pt x="908939" y="4464431"/>
                </a:moveTo>
                <a:lnTo>
                  <a:pt x="870839" y="4445381"/>
                </a:lnTo>
                <a:lnTo>
                  <a:pt x="794639" y="4407281"/>
                </a:lnTo>
                <a:lnTo>
                  <a:pt x="820039" y="4445381"/>
                </a:lnTo>
                <a:lnTo>
                  <a:pt x="38100" y="4445381"/>
                </a:lnTo>
                <a:lnTo>
                  <a:pt x="38100" y="4025646"/>
                </a:lnTo>
                <a:lnTo>
                  <a:pt x="36601" y="4018229"/>
                </a:lnTo>
                <a:lnTo>
                  <a:pt x="32524" y="4012171"/>
                </a:lnTo>
                <a:lnTo>
                  <a:pt x="26466" y="4008094"/>
                </a:lnTo>
                <a:lnTo>
                  <a:pt x="19050" y="4006596"/>
                </a:lnTo>
                <a:lnTo>
                  <a:pt x="11620" y="4008094"/>
                </a:lnTo>
                <a:lnTo>
                  <a:pt x="5562" y="4012171"/>
                </a:lnTo>
                <a:lnTo>
                  <a:pt x="1485" y="4018229"/>
                </a:lnTo>
                <a:lnTo>
                  <a:pt x="0" y="4025646"/>
                </a:lnTo>
                <a:lnTo>
                  <a:pt x="0" y="4464431"/>
                </a:lnTo>
                <a:lnTo>
                  <a:pt x="1485" y="4471860"/>
                </a:lnTo>
                <a:lnTo>
                  <a:pt x="5562" y="4477918"/>
                </a:lnTo>
                <a:lnTo>
                  <a:pt x="11620" y="4481995"/>
                </a:lnTo>
                <a:lnTo>
                  <a:pt x="19050" y="4483481"/>
                </a:lnTo>
                <a:lnTo>
                  <a:pt x="820051" y="4483481"/>
                </a:lnTo>
                <a:lnTo>
                  <a:pt x="794639" y="4521644"/>
                </a:lnTo>
                <a:lnTo>
                  <a:pt x="870877" y="4483481"/>
                </a:lnTo>
                <a:lnTo>
                  <a:pt x="908939" y="4464431"/>
                </a:lnTo>
                <a:close/>
              </a:path>
              <a:path w="913765" h="4521835">
                <a:moveTo>
                  <a:pt x="913511" y="57150"/>
                </a:moveTo>
                <a:lnTo>
                  <a:pt x="875411" y="38100"/>
                </a:lnTo>
                <a:lnTo>
                  <a:pt x="799211" y="0"/>
                </a:lnTo>
                <a:lnTo>
                  <a:pt x="824611" y="38100"/>
                </a:lnTo>
                <a:lnTo>
                  <a:pt x="23622" y="38100"/>
                </a:lnTo>
                <a:lnTo>
                  <a:pt x="16192" y="39598"/>
                </a:lnTo>
                <a:lnTo>
                  <a:pt x="10134" y="43675"/>
                </a:lnTo>
                <a:lnTo>
                  <a:pt x="6057" y="49733"/>
                </a:lnTo>
                <a:lnTo>
                  <a:pt x="4572" y="57150"/>
                </a:lnTo>
                <a:lnTo>
                  <a:pt x="4572" y="495935"/>
                </a:lnTo>
                <a:lnTo>
                  <a:pt x="6057" y="503364"/>
                </a:lnTo>
                <a:lnTo>
                  <a:pt x="10134" y="509422"/>
                </a:lnTo>
                <a:lnTo>
                  <a:pt x="16192" y="513499"/>
                </a:lnTo>
                <a:lnTo>
                  <a:pt x="23622" y="514985"/>
                </a:lnTo>
                <a:lnTo>
                  <a:pt x="31038" y="513499"/>
                </a:lnTo>
                <a:lnTo>
                  <a:pt x="37096" y="509422"/>
                </a:lnTo>
                <a:lnTo>
                  <a:pt x="41173" y="503364"/>
                </a:lnTo>
                <a:lnTo>
                  <a:pt x="42672" y="495935"/>
                </a:lnTo>
                <a:lnTo>
                  <a:pt x="42672" y="76200"/>
                </a:lnTo>
                <a:lnTo>
                  <a:pt x="824611" y="76200"/>
                </a:lnTo>
                <a:lnTo>
                  <a:pt x="799211" y="114300"/>
                </a:lnTo>
                <a:lnTo>
                  <a:pt x="875411" y="76200"/>
                </a:lnTo>
                <a:lnTo>
                  <a:pt x="913511" y="5715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57541" y="5640730"/>
            <a:ext cx="98361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MONOLEFINAS</a:t>
            </a:r>
            <a:endParaRPr sz="1000">
              <a:latin typeface="Times New Roman"/>
              <a:cs typeface="Times New Roman"/>
            </a:endParaRPr>
          </a:p>
          <a:p>
            <a:pPr marL="12700" marR="5080" indent="77470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+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 PARAFINAS</a:t>
            </a:r>
            <a:r>
              <a:rPr sz="1000" spc="50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9" action="ppaction://hlinksldjump"/>
              </a:rPr>
              <a:t> ALQUILACIÓN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43798" y="1233297"/>
            <a:ext cx="7156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LIVIANOS</a:t>
            </a:r>
            <a:r>
              <a:rPr sz="1000" spc="-4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093679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NAFTA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19213" y="1301622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150°C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740779" y="1692402"/>
            <a:ext cx="718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STRIPPER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75223" y="1870075"/>
            <a:ext cx="1204595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CONDENSADOR </a:t>
            </a:r>
            <a:r>
              <a:rPr sz="1200" dirty="0">
                <a:latin typeface="Times New Roman"/>
                <a:cs typeface="Times New Roman"/>
              </a:rPr>
              <a:t>de</a:t>
            </a:r>
            <a:r>
              <a:rPr sz="1200" spc="-10" dirty="0">
                <a:latin typeface="Times New Roman"/>
                <a:cs typeface="Times New Roman"/>
              </a:rPr>
              <a:t> CONTACTO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30°C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175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Introducción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6715" y="1331594"/>
            <a:ext cx="8370570" cy="4897755"/>
            <a:chOff x="386715" y="1331594"/>
            <a:chExt cx="8370570" cy="48977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341119"/>
              <a:ext cx="8351520" cy="48783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477" y="1336357"/>
              <a:ext cx="8361045" cy="4888230"/>
            </a:xfrm>
            <a:custGeom>
              <a:avLst/>
              <a:gdLst/>
              <a:ahLst/>
              <a:cxnLst/>
              <a:rect l="l" t="t" r="r" b="b"/>
              <a:pathLst>
                <a:path w="8361045" h="4888230">
                  <a:moveTo>
                    <a:pt x="0" y="4887849"/>
                  </a:moveTo>
                  <a:lnTo>
                    <a:pt x="8361045" y="4887849"/>
                  </a:lnTo>
                  <a:lnTo>
                    <a:pt x="8361045" y="0"/>
                  </a:lnTo>
                  <a:lnTo>
                    <a:pt x="0" y="0"/>
                  </a:lnTo>
                  <a:lnTo>
                    <a:pt x="0" y="48878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4976" y="1682495"/>
            <a:ext cx="3025140" cy="3712845"/>
            <a:chOff x="2474976" y="1682495"/>
            <a:chExt cx="3025140" cy="3712845"/>
          </a:xfrm>
        </p:grpSpPr>
        <p:sp>
          <p:nvSpPr>
            <p:cNvPr id="8" name="object 8"/>
            <p:cNvSpPr/>
            <p:nvPr/>
          </p:nvSpPr>
          <p:spPr>
            <a:xfrm>
              <a:off x="3156204" y="1682495"/>
              <a:ext cx="114300" cy="490220"/>
            </a:xfrm>
            <a:custGeom>
              <a:avLst/>
              <a:gdLst/>
              <a:ahLst/>
              <a:cxnLst/>
              <a:rect l="l" t="t" r="r" b="b"/>
              <a:pathLst>
                <a:path w="114300" h="490219">
                  <a:moveTo>
                    <a:pt x="0" y="375665"/>
                  </a:moveTo>
                  <a:lnTo>
                    <a:pt x="57150" y="489965"/>
                  </a:lnTo>
                  <a:lnTo>
                    <a:pt x="85724" y="432815"/>
                  </a:lnTo>
                  <a:lnTo>
                    <a:pt x="57150" y="432815"/>
                  </a:lnTo>
                  <a:lnTo>
                    <a:pt x="49726" y="431321"/>
                  </a:lnTo>
                  <a:lnTo>
                    <a:pt x="43672" y="427243"/>
                  </a:lnTo>
                  <a:lnTo>
                    <a:pt x="39594" y="421189"/>
                  </a:lnTo>
                  <a:lnTo>
                    <a:pt x="38100" y="413765"/>
                  </a:lnTo>
                  <a:lnTo>
                    <a:pt x="38100" y="401065"/>
                  </a:lnTo>
                  <a:lnTo>
                    <a:pt x="0" y="375665"/>
                  </a:lnTo>
                  <a:close/>
                </a:path>
                <a:path w="114300" h="490219">
                  <a:moveTo>
                    <a:pt x="76200" y="401065"/>
                  </a:moveTo>
                  <a:lnTo>
                    <a:pt x="57150" y="413765"/>
                  </a:lnTo>
                  <a:lnTo>
                    <a:pt x="38100" y="413765"/>
                  </a:lnTo>
                  <a:lnTo>
                    <a:pt x="39594" y="421189"/>
                  </a:lnTo>
                  <a:lnTo>
                    <a:pt x="43672" y="427243"/>
                  </a:lnTo>
                  <a:lnTo>
                    <a:pt x="49726" y="431321"/>
                  </a:lnTo>
                  <a:lnTo>
                    <a:pt x="57150" y="432815"/>
                  </a:lnTo>
                  <a:lnTo>
                    <a:pt x="64573" y="431321"/>
                  </a:lnTo>
                  <a:lnTo>
                    <a:pt x="70627" y="427243"/>
                  </a:lnTo>
                  <a:lnTo>
                    <a:pt x="74705" y="421189"/>
                  </a:lnTo>
                  <a:lnTo>
                    <a:pt x="76200" y="413765"/>
                  </a:lnTo>
                  <a:lnTo>
                    <a:pt x="57150" y="413765"/>
                  </a:lnTo>
                  <a:lnTo>
                    <a:pt x="38100" y="401065"/>
                  </a:lnTo>
                  <a:lnTo>
                    <a:pt x="76200" y="401065"/>
                  </a:lnTo>
                  <a:close/>
                </a:path>
                <a:path w="114300" h="490219">
                  <a:moveTo>
                    <a:pt x="114299" y="375665"/>
                  </a:moveTo>
                  <a:lnTo>
                    <a:pt x="76200" y="401065"/>
                  </a:lnTo>
                  <a:lnTo>
                    <a:pt x="76200" y="413765"/>
                  </a:lnTo>
                  <a:lnTo>
                    <a:pt x="74705" y="421189"/>
                  </a:lnTo>
                  <a:lnTo>
                    <a:pt x="70627" y="427243"/>
                  </a:lnTo>
                  <a:lnTo>
                    <a:pt x="64573" y="431321"/>
                  </a:lnTo>
                  <a:lnTo>
                    <a:pt x="57150" y="432815"/>
                  </a:lnTo>
                  <a:lnTo>
                    <a:pt x="85724" y="432815"/>
                  </a:lnTo>
                  <a:lnTo>
                    <a:pt x="114299" y="375665"/>
                  </a:lnTo>
                  <a:close/>
                </a:path>
                <a:path w="114300" h="490219">
                  <a:moveTo>
                    <a:pt x="57150" y="0"/>
                  </a:moveTo>
                  <a:lnTo>
                    <a:pt x="49726" y="1494"/>
                  </a:lnTo>
                  <a:lnTo>
                    <a:pt x="43672" y="5572"/>
                  </a:lnTo>
                  <a:lnTo>
                    <a:pt x="39594" y="11626"/>
                  </a:lnTo>
                  <a:lnTo>
                    <a:pt x="38100" y="19050"/>
                  </a:lnTo>
                  <a:lnTo>
                    <a:pt x="38100" y="401065"/>
                  </a:lnTo>
                  <a:lnTo>
                    <a:pt x="57150" y="413765"/>
                  </a:lnTo>
                  <a:lnTo>
                    <a:pt x="76200" y="401065"/>
                  </a:lnTo>
                  <a:lnTo>
                    <a:pt x="76200" y="19050"/>
                  </a:lnTo>
                  <a:lnTo>
                    <a:pt x="74705" y="11626"/>
                  </a:lnTo>
                  <a:lnTo>
                    <a:pt x="70627" y="5572"/>
                  </a:lnTo>
                  <a:lnTo>
                    <a:pt x="64573" y="1494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FF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4976" y="2186939"/>
              <a:ext cx="3025140" cy="3208020"/>
            </a:xfrm>
            <a:custGeom>
              <a:avLst/>
              <a:gdLst/>
              <a:ahLst/>
              <a:cxnLst/>
              <a:rect l="l" t="t" r="r" b="b"/>
              <a:pathLst>
                <a:path w="3025140" h="3208020">
                  <a:moveTo>
                    <a:pt x="1330452" y="19050"/>
                  </a:moveTo>
                  <a:lnTo>
                    <a:pt x="1328953" y="11633"/>
                  </a:lnTo>
                  <a:lnTo>
                    <a:pt x="1324876" y="5575"/>
                  </a:lnTo>
                  <a:lnTo>
                    <a:pt x="1318818" y="1498"/>
                  </a:lnTo>
                  <a:lnTo>
                    <a:pt x="1311402" y="0"/>
                  </a:lnTo>
                  <a:lnTo>
                    <a:pt x="19050" y="0"/>
                  </a:lnTo>
                  <a:lnTo>
                    <a:pt x="11620" y="1498"/>
                  </a:lnTo>
                  <a:lnTo>
                    <a:pt x="5562" y="5575"/>
                  </a:lnTo>
                  <a:lnTo>
                    <a:pt x="1485" y="11633"/>
                  </a:lnTo>
                  <a:lnTo>
                    <a:pt x="0" y="19050"/>
                  </a:lnTo>
                  <a:lnTo>
                    <a:pt x="0" y="1747266"/>
                  </a:lnTo>
                  <a:lnTo>
                    <a:pt x="1485" y="1754695"/>
                  </a:lnTo>
                  <a:lnTo>
                    <a:pt x="5562" y="1760753"/>
                  </a:lnTo>
                  <a:lnTo>
                    <a:pt x="11620" y="1764830"/>
                  </a:lnTo>
                  <a:lnTo>
                    <a:pt x="19050" y="1766316"/>
                  </a:lnTo>
                  <a:lnTo>
                    <a:pt x="26466" y="1764830"/>
                  </a:lnTo>
                  <a:lnTo>
                    <a:pt x="32524" y="1760753"/>
                  </a:lnTo>
                  <a:lnTo>
                    <a:pt x="36601" y="1754695"/>
                  </a:lnTo>
                  <a:lnTo>
                    <a:pt x="38100" y="1747266"/>
                  </a:lnTo>
                  <a:lnTo>
                    <a:pt x="38100" y="38100"/>
                  </a:lnTo>
                  <a:lnTo>
                    <a:pt x="1292352" y="38100"/>
                  </a:lnTo>
                  <a:lnTo>
                    <a:pt x="1292352" y="428244"/>
                  </a:lnTo>
                  <a:lnTo>
                    <a:pt x="1330452" y="428244"/>
                  </a:lnTo>
                  <a:lnTo>
                    <a:pt x="1330452" y="38100"/>
                  </a:lnTo>
                  <a:lnTo>
                    <a:pt x="1330452" y="19050"/>
                  </a:lnTo>
                  <a:close/>
                </a:path>
                <a:path w="3025140" h="3208020">
                  <a:moveTo>
                    <a:pt x="1368552" y="402844"/>
                  </a:moveTo>
                  <a:lnTo>
                    <a:pt x="1330452" y="428244"/>
                  </a:lnTo>
                  <a:lnTo>
                    <a:pt x="1330452" y="440944"/>
                  </a:lnTo>
                  <a:lnTo>
                    <a:pt x="1311402" y="440944"/>
                  </a:lnTo>
                  <a:lnTo>
                    <a:pt x="1292352" y="440944"/>
                  </a:lnTo>
                  <a:lnTo>
                    <a:pt x="1292352" y="428244"/>
                  </a:lnTo>
                  <a:lnTo>
                    <a:pt x="1254252" y="402844"/>
                  </a:lnTo>
                  <a:lnTo>
                    <a:pt x="1311402" y="517144"/>
                  </a:lnTo>
                  <a:lnTo>
                    <a:pt x="1339977" y="459994"/>
                  </a:lnTo>
                  <a:lnTo>
                    <a:pt x="1368552" y="402844"/>
                  </a:lnTo>
                  <a:close/>
                </a:path>
                <a:path w="3025140" h="3208020">
                  <a:moveTo>
                    <a:pt x="3025140" y="377571"/>
                  </a:moveTo>
                  <a:lnTo>
                    <a:pt x="2987700" y="403999"/>
                  </a:lnTo>
                  <a:lnTo>
                    <a:pt x="2977870" y="41275"/>
                  </a:lnTo>
                  <a:lnTo>
                    <a:pt x="2977781" y="38201"/>
                  </a:lnTo>
                  <a:lnTo>
                    <a:pt x="2977350" y="22225"/>
                  </a:lnTo>
                  <a:lnTo>
                    <a:pt x="2977286" y="19558"/>
                  </a:lnTo>
                  <a:lnTo>
                    <a:pt x="2977261" y="18542"/>
                  </a:lnTo>
                  <a:lnTo>
                    <a:pt x="2975610" y="11252"/>
                  </a:lnTo>
                  <a:lnTo>
                    <a:pt x="2971482" y="5372"/>
                  </a:lnTo>
                  <a:lnTo>
                    <a:pt x="2965437" y="1435"/>
                  </a:lnTo>
                  <a:lnTo>
                    <a:pt x="2958084" y="0"/>
                  </a:lnTo>
                  <a:lnTo>
                    <a:pt x="2307590" y="3175"/>
                  </a:lnTo>
                  <a:lnTo>
                    <a:pt x="2300236" y="4673"/>
                  </a:lnTo>
                  <a:lnTo>
                    <a:pt x="2294217" y="8750"/>
                  </a:lnTo>
                  <a:lnTo>
                    <a:pt x="2290153" y="14808"/>
                  </a:lnTo>
                  <a:lnTo>
                    <a:pt x="2288667" y="22225"/>
                  </a:lnTo>
                  <a:lnTo>
                    <a:pt x="2288667" y="3166808"/>
                  </a:lnTo>
                  <a:lnTo>
                    <a:pt x="1335024" y="3169869"/>
                  </a:lnTo>
                  <a:lnTo>
                    <a:pt x="1335024" y="2074418"/>
                  </a:lnTo>
                  <a:lnTo>
                    <a:pt x="1315974" y="2055368"/>
                  </a:lnTo>
                  <a:lnTo>
                    <a:pt x="1308544" y="2056866"/>
                  </a:lnTo>
                  <a:lnTo>
                    <a:pt x="1302486" y="2060943"/>
                  </a:lnTo>
                  <a:lnTo>
                    <a:pt x="1298409" y="2067001"/>
                  </a:lnTo>
                  <a:lnTo>
                    <a:pt x="1296924" y="2074418"/>
                  </a:lnTo>
                  <a:lnTo>
                    <a:pt x="1296924" y="3194050"/>
                  </a:lnTo>
                  <a:lnTo>
                    <a:pt x="1298956" y="3198876"/>
                  </a:lnTo>
                  <a:lnTo>
                    <a:pt x="1306068" y="3205988"/>
                  </a:lnTo>
                  <a:lnTo>
                    <a:pt x="1311021" y="3208020"/>
                  </a:lnTo>
                  <a:lnTo>
                    <a:pt x="1315974" y="3208020"/>
                  </a:lnTo>
                  <a:lnTo>
                    <a:pt x="2307844" y="3204845"/>
                  </a:lnTo>
                  <a:lnTo>
                    <a:pt x="2326119" y="3188970"/>
                  </a:lnTo>
                  <a:lnTo>
                    <a:pt x="2326754" y="3185807"/>
                  </a:lnTo>
                  <a:lnTo>
                    <a:pt x="2326767" y="3166808"/>
                  </a:lnTo>
                  <a:lnTo>
                    <a:pt x="2326767" y="41275"/>
                  </a:lnTo>
                  <a:lnTo>
                    <a:pt x="2307844" y="41275"/>
                  </a:lnTo>
                  <a:lnTo>
                    <a:pt x="2326767" y="41186"/>
                  </a:lnTo>
                  <a:lnTo>
                    <a:pt x="2939656" y="38201"/>
                  </a:lnTo>
                  <a:lnTo>
                    <a:pt x="2949575" y="403999"/>
                  </a:lnTo>
                  <a:lnTo>
                    <a:pt x="2949600" y="405003"/>
                  </a:lnTo>
                  <a:lnTo>
                    <a:pt x="2910840" y="380619"/>
                  </a:lnTo>
                  <a:lnTo>
                    <a:pt x="2971038" y="493395"/>
                  </a:lnTo>
                  <a:lnTo>
                    <a:pt x="2997720" y="436245"/>
                  </a:lnTo>
                  <a:lnTo>
                    <a:pt x="3025140" y="377571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196" y="4326635"/>
              <a:ext cx="649224" cy="6141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73196" y="4326635"/>
              <a:ext cx="649605" cy="614680"/>
            </a:xfrm>
            <a:custGeom>
              <a:avLst/>
              <a:gdLst/>
              <a:ahLst/>
              <a:cxnLst/>
              <a:rect l="l" t="t" r="r" b="b"/>
              <a:pathLst>
                <a:path w="649604" h="614679">
                  <a:moveTo>
                    <a:pt x="0" y="307086"/>
                  </a:moveTo>
                  <a:lnTo>
                    <a:pt x="3518" y="261719"/>
                  </a:lnTo>
                  <a:lnTo>
                    <a:pt x="13740" y="218415"/>
                  </a:lnTo>
                  <a:lnTo>
                    <a:pt x="30162" y="177649"/>
                  </a:lnTo>
                  <a:lnTo>
                    <a:pt x="52285" y="139898"/>
                  </a:lnTo>
                  <a:lnTo>
                    <a:pt x="79606" y="105636"/>
                  </a:lnTo>
                  <a:lnTo>
                    <a:pt x="111624" y="75341"/>
                  </a:lnTo>
                  <a:lnTo>
                    <a:pt x="147837" y="49487"/>
                  </a:lnTo>
                  <a:lnTo>
                    <a:pt x="187743" y="28550"/>
                  </a:lnTo>
                  <a:lnTo>
                    <a:pt x="230843" y="13006"/>
                  </a:lnTo>
                  <a:lnTo>
                    <a:pt x="276632" y="3330"/>
                  </a:lnTo>
                  <a:lnTo>
                    <a:pt x="324612" y="0"/>
                  </a:lnTo>
                  <a:lnTo>
                    <a:pt x="372591" y="3330"/>
                  </a:lnTo>
                  <a:lnTo>
                    <a:pt x="418380" y="13006"/>
                  </a:lnTo>
                  <a:lnTo>
                    <a:pt x="461480" y="28550"/>
                  </a:lnTo>
                  <a:lnTo>
                    <a:pt x="501386" y="49487"/>
                  </a:lnTo>
                  <a:lnTo>
                    <a:pt x="537599" y="75341"/>
                  </a:lnTo>
                  <a:lnTo>
                    <a:pt x="569617" y="105636"/>
                  </a:lnTo>
                  <a:lnTo>
                    <a:pt x="596938" y="139898"/>
                  </a:lnTo>
                  <a:lnTo>
                    <a:pt x="619061" y="177649"/>
                  </a:lnTo>
                  <a:lnTo>
                    <a:pt x="635483" y="218415"/>
                  </a:lnTo>
                  <a:lnTo>
                    <a:pt x="645705" y="261719"/>
                  </a:lnTo>
                  <a:lnTo>
                    <a:pt x="649224" y="307086"/>
                  </a:lnTo>
                  <a:lnTo>
                    <a:pt x="645705" y="352452"/>
                  </a:lnTo>
                  <a:lnTo>
                    <a:pt x="635483" y="395756"/>
                  </a:lnTo>
                  <a:lnTo>
                    <a:pt x="619061" y="436522"/>
                  </a:lnTo>
                  <a:lnTo>
                    <a:pt x="596938" y="474273"/>
                  </a:lnTo>
                  <a:lnTo>
                    <a:pt x="569617" y="508535"/>
                  </a:lnTo>
                  <a:lnTo>
                    <a:pt x="537599" y="538830"/>
                  </a:lnTo>
                  <a:lnTo>
                    <a:pt x="501386" y="564684"/>
                  </a:lnTo>
                  <a:lnTo>
                    <a:pt x="461480" y="585621"/>
                  </a:lnTo>
                  <a:lnTo>
                    <a:pt x="418380" y="601165"/>
                  </a:lnTo>
                  <a:lnTo>
                    <a:pt x="372591" y="610841"/>
                  </a:lnTo>
                  <a:lnTo>
                    <a:pt x="324612" y="614171"/>
                  </a:lnTo>
                  <a:lnTo>
                    <a:pt x="276632" y="610841"/>
                  </a:lnTo>
                  <a:lnTo>
                    <a:pt x="230843" y="601165"/>
                  </a:lnTo>
                  <a:lnTo>
                    <a:pt x="187743" y="585621"/>
                  </a:lnTo>
                  <a:lnTo>
                    <a:pt x="147837" y="564684"/>
                  </a:lnTo>
                  <a:lnTo>
                    <a:pt x="111624" y="538830"/>
                  </a:lnTo>
                  <a:lnTo>
                    <a:pt x="79606" y="508535"/>
                  </a:lnTo>
                  <a:lnTo>
                    <a:pt x="52285" y="474273"/>
                  </a:lnTo>
                  <a:lnTo>
                    <a:pt x="30162" y="436522"/>
                  </a:lnTo>
                  <a:lnTo>
                    <a:pt x="13740" y="395756"/>
                  </a:lnTo>
                  <a:lnTo>
                    <a:pt x="3518" y="352452"/>
                  </a:lnTo>
                  <a:lnTo>
                    <a:pt x="0" y="307086"/>
                  </a:lnTo>
                  <a:close/>
                </a:path>
              </a:pathLst>
            </a:custGeom>
            <a:ln w="126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3196" y="2695955"/>
              <a:ext cx="649224" cy="6141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73196" y="2695955"/>
              <a:ext cx="649605" cy="614680"/>
            </a:xfrm>
            <a:custGeom>
              <a:avLst/>
              <a:gdLst/>
              <a:ahLst/>
              <a:cxnLst/>
              <a:rect l="l" t="t" r="r" b="b"/>
              <a:pathLst>
                <a:path w="649604" h="614679">
                  <a:moveTo>
                    <a:pt x="0" y="307086"/>
                  </a:moveTo>
                  <a:lnTo>
                    <a:pt x="3518" y="261719"/>
                  </a:lnTo>
                  <a:lnTo>
                    <a:pt x="13740" y="218415"/>
                  </a:lnTo>
                  <a:lnTo>
                    <a:pt x="30162" y="177649"/>
                  </a:lnTo>
                  <a:lnTo>
                    <a:pt x="52285" y="139898"/>
                  </a:lnTo>
                  <a:lnTo>
                    <a:pt x="79606" y="105636"/>
                  </a:lnTo>
                  <a:lnTo>
                    <a:pt x="111624" y="75341"/>
                  </a:lnTo>
                  <a:lnTo>
                    <a:pt x="147837" y="49487"/>
                  </a:lnTo>
                  <a:lnTo>
                    <a:pt x="187743" y="28550"/>
                  </a:lnTo>
                  <a:lnTo>
                    <a:pt x="230843" y="13006"/>
                  </a:lnTo>
                  <a:lnTo>
                    <a:pt x="276632" y="3330"/>
                  </a:lnTo>
                  <a:lnTo>
                    <a:pt x="324612" y="0"/>
                  </a:lnTo>
                  <a:lnTo>
                    <a:pt x="372591" y="3330"/>
                  </a:lnTo>
                  <a:lnTo>
                    <a:pt x="418380" y="13006"/>
                  </a:lnTo>
                  <a:lnTo>
                    <a:pt x="461480" y="28550"/>
                  </a:lnTo>
                  <a:lnTo>
                    <a:pt x="501386" y="49487"/>
                  </a:lnTo>
                  <a:lnTo>
                    <a:pt x="537599" y="75341"/>
                  </a:lnTo>
                  <a:lnTo>
                    <a:pt x="569617" y="105636"/>
                  </a:lnTo>
                  <a:lnTo>
                    <a:pt x="596938" y="139898"/>
                  </a:lnTo>
                  <a:lnTo>
                    <a:pt x="619061" y="177649"/>
                  </a:lnTo>
                  <a:lnTo>
                    <a:pt x="635483" y="218415"/>
                  </a:lnTo>
                  <a:lnTo>
                    <a:pt x="645705" y="261719"/>
                  </a:lnTo>
                  <a:lnTo>
                    <a:pt x="649224" y="307086"/>
                  </a:lnTo>
                  <a:lnTo>
                    <a:pt x="645705" y="352452"/>
                  </a:lnTo>
                  <a:lnTo>
                    <a:pt x="635483" y="395756"/>
                  </a:lnTo>
                  <a:lnTo>
                    <a:pt x="619061" y="436522"/>
                  </a:lnTo>
                  <a:lnTo>
                    <a:pt x="596938" y="474273"/>
                  </a:lnTo>
                  <a:lnTo>
                    <a:pt x="569617" y="508535"/>
                  </a:lnTo>
                  <a:lnTo>
                    <a:pt x="537599" y="538830"/>
                  </a:lnTo>
                  <a:lnTo>
                    <a:pt x="501386" y="564684"/>
                  </a:lnTo>
                  <a:lnTo>
                    <a:pt x="461480" y="585621"/>
                  </a:lnTo>
                  <a:lnTo>
                    <a:pt x="418380" y="601165"/>
                  </a:lnTo>
                  <a:lnTo>
                    <a:pt x="372591" y="610841"/>
                  </a:lnTo>
                  <a:lnTo>
                    <a:pt x="324612" y="614172"/>
                  </a:lnTo>
                  <a:lnTo>
                    <a:pt x="276632" y="610841"/>
                  </a:lnTo>
                  <a:lnTo>
                    <a:pt x="230843" y="601165"/>
                  </a:lnTo>
                  <a:lnTo>
                    <a:pt x="187743" y="585621"/>
                  </a:lnTo>
                  <a:lnTo>
                    <a:pt x="147837" y="564684"/>
                  </a:lnTo>
                  <a:lnTo>
                    <a:pt x="111624" y="538830"/>
                  </a:lnTo>
                  <a:lnTo>
                    <a:pt x="79606" y="508535"/>
                  </a:lnTo>
                  <a:lnTo>
                    <a:pt x="52285" y="474273"/>
                  </a:lnTo>
                  <a:lnTo>
                    <a:pt x="30162" y="436522"/>
                  </a:lnTo>
                  <a:lnTo>
                    <a:pt x="13740" y="395756"/>
                  </a:lnTo>
                  <a:lnTo>
                    <a:pt x="3518" y="352452"/>
                  </a:lnTo>
                  <a:lnTo>
                    <a:pt x="0" y="307086"/>
                  </a:lnTo>
                  <a:close/>
                </a:path>
              </a:pathLst>
            </a:custGeom>
            <a:ln w="127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3196" y="2918459"/>
              <a:ext cx="649224" cy="17998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67100" y="2912363"/>
              <a:ext cx="661670" cy="1724025"/>
            </a:xfrm>
            <a:custGeom>
              <a:avLst/>
              <a:gdLst/>
              <a:ahLst/>
              <a:cxnLst/>
              <a:rect l="l" t="t" r="r" b="b"/>
              <a:pathLst>
                <a:path w="661670" h="1724025">
                  <a:moveTo>
                    <a:pt x="0" y="0"/>
                  </a:moveTo>
                  <a:lnTo>
                    <a:pt x="661415" y="1723644"/>
                  </a:lnTo>
                </a:path>
                <a:path w="661670" h="1724025">
                  <a:moveTo>
                    <a:pt x="661415" y="0"/>
                  </a:moveTo>
                  <a:lnTo>
                    <a:pt x="0" y="1723644"/>
                  </a:lnTo>
                </a:path>
              </a:pathLst>
            </a:custGeom>
            <a:ln w="127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73196" y="2918460"/>
            <a:ext cx="649605" cy="1800225"/>
          </a:xfrm>
          <a:prstGeom prst="rect">
            <a:avLst/>
          </a:prstGeom>
          <a:ln w="12700">
            <a:solidFill>
              <a:srgbClr val="339966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8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10,5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100">
              <a:latin typeface="Times New Roman"/>
              <a:cs typeface="Times New Roman"/>
            </a:endParaRPr>
          </a:p>
          <a:p>
            <a:pPr marL="22860" algn="ctr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DV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1000">
              <a:latin typeface="Times New Roman"/>
              <a:cs typeface="Times New Roman"/>
            </a:endParaRPr>
          </a:p>
          <a:p>
            <a:pPr marL="218440" marR="215900" algn="ctr">
              <a:lnSpc>
                <a:spcPct val="100000"/>
              </a:lnSpc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Cat.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Ni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24402" y="1803019"/>
            <a:ext cx="913765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REACTORES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200">
              <a:latin typeface="Times New Roman"/>
              <a:cs typeface="Times New Roman"/>
            </a:endParaRPr>
          </a:p>
          <a:p>
            <a:pPr marL="157480">
              <a:lnSpc>
                <a:spcPct val="100000"/>
              </a:lnSpc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175</a:t>
            </a:r>
            <a:r>
              <a:rPr sz="1100" spc="-1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– 220 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9677" y="5187188"/>
            <a:ext cx="9309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MONOLEFINAS</a:t>
            </a:r>
            <a:endParaRPr sz="1000">
              <a:latin typeface="Times New Roman"/>
              <a:cs typeface="Times New Roman"/>
            </a:endParaRPr>
          </a:p>
          <a:p>
            <a:pPr marL="215265" marR="54610" indent="-151130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+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PARAFINAS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PACOL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1839" y="4035933"/>
            <a:ext cx="930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MONOLEFINAS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+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DIOLEFINAS</a:t>
            </a:r>
            <a:endParaRPr sz="1000">
              <a:latin typeface="Times New Roman"/>
              <a:cs typeface="Times New Roman"/>
            </a:endParaRPr>
          </a:p>
          <a:p>
            <a:pPr marL="64135" marR="54610" algn="ctr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+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PARAFINAS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de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PACOL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111241" y="2691129"/>
            <a:ext cx="1224915" cy="2746375"/>
            <a:chOff x="5111241" y="2691129"/>
            <a:chExt cx="1224915" cy="2746375"/>
          </a:xfrm>
        </p:grpSpPr>
        <p:sp>
          <p:nvSpPr>
            <p:cNvPr id="21" name="object 21"/>
            <p:cNvSpPr/>
            <p:nvPr/>
          </p:nvSpPr>
          <p:spPr>
            <a:xfrm>
              <a:off x="5426963" y="4922519"/>
              <a:ext cx="909319" cy="514984"/>
            </a:xfrm>
            <a:custGeom>
              <a:avLst/>
              <a:gdLst/>
              <a:ahLst/>
              <a:cxnLst/>
              <a:rect l="l" t="t" r="r" b="b"/>
              <a:pathLst>
                <a:path w="909320" h="514985">
                  <a:moveTo>
                    <a:pt x="794638" y="400684"/>
                  </a:moveTo>
                  <a:lnTo>
                    <a:pt x="832738" y="457834"/>
                  </a:lnTo>
                  <a:lnTo>
                    <a:pt x="794638" y="514984"/>
                  </a:lnTo>
                  <a:lnTo>
                    <a:pt x="870838" y="476884"/>
                  </a:lnTo>
                  <a:lnTo>
                    <a:pt x="832738" y="476884"/>
                  </a:lnTo>
                  <a:lnTo>
                    <a:pt x="840162" y="475390"/>
                  </a:lnTo>
                  <a:lnTo>
                    <a:pt x="846216" y="471312"/>
                  </a:lnTo>
                  <a:lnTo>
                    <a:pt x="850294" y="465258"/>
                  </a:lnTo>
                  <a:lnTo>
                    <a:pt x="851788" y="457834"/>
                  </a:lnTo>
                  <a:lnTo>
                    <a:pt x="850294" y="450465"/>
                  </a:lnTo>
                  <a:lnTo>
                    <a:pt x="846216" y="444404"/>
                  </a:lnTo>
                  <a:lnTo>
                    <a:pt x="840162" y="440297"/>
                  </a:lnTo>
                  <a:lnTo>
                    <a:pt x="832738" y="438784"/>
                  </a:lnTo>
                  <a:lnTo>
                    <a:pt x="870838" y="438784"/>
                  </a:lnTo>
                  <a:lnTo>
                    <a:pt x="794638" y="400684"/>
                  </a:lnTo>
                  <a:close/>
                </a:path>
                <a:path w="909320" h="514985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49"/>
                  </a:lnTo>
                  <a:lnTo>
                    <a:pt x="0" y="457834"/>
                  </a:lnTo>
                  <a:lnTo>
                    <a:pt x="1494" y="465258"/>
                  </a:lnTo>
                  <a:lnTo>
                    <a:pt x="5572" y="471312"/>
                  </a:lnTo>
                  <a:lnTo>
                    <a:pt x="11626" y="475390"/>
                  </a:lnTo>
                  <a:lnTo>
                    <a:pt x="19050" y="476884"/>
                  </a:lnTo>
                  <a:lnTo>
                    <a:pt x="820038" y="476884"/>
                  </a:lnTo>
                  <a:lnTo>
                    <a:pt x="832738" y="457834"/>
                  </a:lnTo>
                  <a:lnTo>
                    <a:pt x="38100" y="457834"/>
                  </a:lnTo>
                  <a:lnTo>
                    <a:pt x="19050" y="438784"/>
                  </a:lnTo>
                  <a:lnTo>
                    <a:pt x="38100" y="438784"/>
                  </a:lnTo>
                  <a:lnTo>
                    <a:pt x="38100" y="19049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  <a:path w="909320" h="514985">
                  <a:moveTo>
                    <a:pt x="870838" y="438784"/>
                  </a:moveTo>
                  <a:lnTo>
                    <a:pt x="832738" y="438784"/>
                  </a:lnTo>
                  <a:lnTo>
                    <a:pt x="840162" y="440297"/>
                  </a:lnTo>
                  <a:lnTo>
                    <a:pt x="846216" y="444404"/>
                  </a:lnTo>
                  <a:lnTo>
                    <a:pt x="850294" y="450465"/>
                  </a:lnTo>
                  <a:lnTo>
                    <a:pt x="851788" y="457834"/>
                  </a:lnTo>
                  <a:lnTo>
                    <a:pt x="850294" y="465258"/>
                  </a:lnTo>
                  <a:lnTo>
                    <a:pt x="846216" y="471312"/>
                  </a:lnTo>
                  <a:lnTo>
                    <a:pt x="840162" y="475390"/>
                  </a:lnTo>
                  <a:lnTo>
                    <a:pt x="832738" y="476884"/>
                  </a:lnTo>
                  <a:lnTo>
                    <a:pt x="870838" y="476884"/>
                  </a:lnTo>
                  <a:lnTo>
                    <a:pt x="908938" y="457834"/>
                  </a:lnTo>
                  <a:lnTo>
                    <a:pt x="870838" y="438784"/>
                  </a:lnTo>
                  <a:close/>
                </a:path>
                <a:path w="909320" h="514985">
                  <a:moveTo>
                    <a:pt x="38100" y="438784"/>
                  </a:moveTo>
                  <a:lnTo>
                    <a:pt x="19050" y="438784"/>
                  </a:lnTo>
                  <a:lnTo>
                    <a:pt x="38100" y="457834"/>
                  </a:lnTo>
                  <a:lnTo>
                    <a:pt x="38100" y="438784"/>
                  </a:lnTo>
                  <a:close/>
                </a:path>
                <a:path w="909320" h="514985">
                  <a:moveTo>
                    <a:pt x="820038" y="438784"/>
                  </a:moveTo>
                  <a:lnTo>
                    <a:pt x="38100" y="438784"/>
                  </a:lnTo>
                  <a:lnTo>
                    <a:pt x="38100" y="457834"/>
                  </a:lnTo>
                  <a:lnTo>
                    <a:pt x="832738" y="457834"/>
                  </a:lnTo>
                  <a:lnTo>
                    <a:pt x="820038" y="438784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5211" y="4328159"/>
              <a:ext cx="649224" cy="6141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125211" y="4328159"/>
              <a:ext cx="649605" cy="614680"/>
            </a:xfrm>
            <a:custGeom>
              <a:avLst/>
              <a:gdLst/>
              <a:ahLst/>
              <a:cxnLst/>
              <a:rect l="l" t="t" r="r" b="b"/>
              <a:pathLst>
                <a:path w="649604" h="614679">
                  <a:moveTo>
                    <a:pt x="0" y="307085"/>
                  </a:moveTo>
                  <a:lnTo>
                    <a:pt x="3518" y="261719"/>
                  </a:lnTo>
                  <a:lnTo>
                    <a:pt x="13740" y="218415"/>
                  </a:lnTo>
                  <a:lnTo>
                    <a:pt x="30162" y="177649"/>
                  </a:lnTo>
                  <a:lnTo>
                    <a:pt x="52285" y="139898"/>
                  </a:lnTo>
                  <a:lnTo>
                    <a:pt x="79606" y="105636"/>
                  </a:lnTo>
                  <a:lnTo>
                    <a:pt x="111624" y="75341"/>
                  </a:lnTo>
                  <a:lnTo>
                    <a:pt x="147837" y="49487"/>
                  </a:lnTo>
                  <a:lnTo>
                    <a:pt x="187743" y="28550"/>
                  </a:lnTo>
                  <a:lnTo>
                    <a:pt x="230843" y="13006"/>
                  </a:lnTo>
                  <a:lnTo>
                    <a:pt x="276632" y="3330"/>
                  </a:lnTo>
                  <a:lnTo>
                    <a:pt x="324612" y="0"/>
                  </a:lnTo>
                  <a:lnTo>
                    <a:pt x="372591" y="3330"/>
                  </a:lnTo>
                  <a:lnTo>
                    <a:pt x="418380" y="13006"/>
                  </a:lnTo>
                  <a:lnTo>
                    <a:pt x="461480" y="28550"/>
                  </a:lnTo>
                  <a:lnTo>
                    <a:pt x="501386" y="49487"/>
                  </a:lnTo>
                  <a:lnTo>
                    <a:pt x="537599" y="75341"/>
                  </a:lnTo>
                  <a:lnTo>
                    <a:pt x="569617" y="105636"/>
                  </a:lnTo>
                  <a:lnTo>
                    <a:pt x="596938" y="139898"/>
                  </a:lnTo>
                  <a:lnTo>
                    <a:pt x="619061" y="177649"/>
                  </a:lnTo>
                  <a:lnTo>
                    <a:pt x="635483" y="218415"/>
                  </a:lnTo>
                  <a:lnTo>
                    <a:pt x="645705" y="261719"/>
                  </a:lnTo>
                  <a:lnTo>
                    <a:pt x="649224" y="307085"/>
                  </a:lnTo>
                  <a:lnTo>
                    <a:pt x="645705" y="352452"/>
                  </a:lnTo>
                  <a:lnTo>
                    <a:pt x="635483" y="395756"/>
                  </a:lnTo>
                  <a:lnTo>
                    <a:pt x="619061" y="436522"/>
                  </a:lnTo>
                  <a:lnTo>
                    <a:pt x="596938" y="474273"/>
                  </a:lnTo>
                  <a:lnTo>
                    <a:pt x="569617" y="508535"/>
                  </a:lnTo>
                  <a:lnTo>
                    <a:pt x="537599" y="538830"/>
                  </a:lnTo>
                  <a:lnTo>
                    <a:pt x="501386" y="564684"/>
                  </a:lnTo>
                  <a:lnTo>
                    <a:pt x="461480" y="585621"/>
                  </a:lnTo>
                  <a:lnTo>
                    <a:pt x="418380" y="601165"/>
                  </a:lnTo>
                  <a:lnTo>
                    <a:pt x="372591" y="610841"/>
                  </a:lnTo>
                  <a:lnTo>
                    <a:pt x="324612" y="614171"/>
                  </a:lnTo>
                  <a:lnTo>
                    <a:pt x="276632" y="610841"/>
                  </a:lnTo>
                  <a:lnTo>
                    <a:pt x="230843" y="601165"/>
                  </a:lnTo>
                  <a:lnTo>
                    <a:pt x="187743" y="585621"/>
                  </a:lnTo>
                  <a:lnTo>
                    <a:pt x="147837" y="564684"/>
                  </a:lnTo>
                  <a:lnTo>
                    <a:pt x="111624" y="538830"/>
                  </a:lnTo>
                  <a:lnTo>
                    <a:pt x="79606" y="508535"/>
                  </a:lnTo>
                  <a:lnTo>
                    <a:pt x="52285" y="474273"/>
                  </a:lnTo>
                  <a:lnTo>
                    <a:pt x="30162" y="436522"/>
                  </a:lnTo>
                  <a:lnTo>
                    <a:pt x="13740" y="395756"/>
                  </a:lnTo>
                  <a:lnTo>
                    <a:pt x="3518" y="352452"/>
                  </a:lnTo>
                  <a:lnTo>
                    <a:pt x="0" y="307085"/>
                  </a:lnTo>
                  <a:close/>
                </a:path>
              </a:pathLst>
            </a:custGeom>
            <a:ln w="126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5211" y="2697479"/>
              <a:ext cx="649224" cy="6156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25211" y="2697479"/>
              <a:ext cx="649605" cy="615950"/>
            </a:xfrm>
            <a:custGeom>
              <a:avLst/>
              <a:gdLst/>
              <a:ahLst/>
              <a:cxnLst/>
              <a:rect l="l" t="t" r="r" b="b"/>
              <a:pathLst>
                <a:path w="649604" h="615950">
                  <a:moveTo>
                    <a:pt x="0" y="307848"/>
                  </a:moveTo>
                  <a:lnTo>
                    <a:pt x="3518" y="262348"/>
                  </a:lnTo>
                  <a:lnTo>
                    <a:pt x="13740" y="218925"/>
                  </a:lnTo>
                  <a:lnTo>
                    <a:pt x="30162" y="178052"/>
                  </a:lnTo>
                  <a:lnTo>
                    <a:pt x="52285" y="140206"/>
                  </a:lnTo>
                  <a:lnTo>
                    <a:pt x="79606" y="105863"/>
                  </a:lnTo>
                  <a:lnTo>
                    <a:pt x="111624" y="75498"/>
                  </a:lnTo>
                  <a:lnTo>
                    <a:pt x="147837" y="49587"/>
                  </a:lnTo>
                  <a:lnTo>
                    <a:pt x="187743" y="28606"/>
                  </a:lnTo>
                  <a:lnTo>
                    <a:pt x="230843" y="13031"/>
                  </a:lnTo>
                  <a:lnTo>
                    <a:pt x="276632" y="3337"/>
                  </a:lnTo>
                  <a:lnTo>
                    <a:pt x="324612" y="0"/>
                  </a:lnTo>
                  <a:lnTo>
                    <a:pt x="372591" y="3337"/>
                  </a:lnTo>
                  <a:lnTo>
                    <a:pt x="418380" y="13031"/>
                  </a:lnTo>
                  <a:lnTo>
                    <a:pt x="461480" y="28606"/>
                  </a:lnTo>
                  <a:lnTo>
                    <a:pt x="501386" y="49587"/>
                  </a:lnTo>
                  <a:lnTo>
                    <a:pt x="537599" y="75498"/>
                  </a:lnTo>
                  <a:lnTo>
                    <a:pt x="569617" y="105863"/>
                  </a:lnTo>
                  <a:lnTo>
                    <a:pt x="596938" y="140206"/>
                  </a:lnTo>
                  <a:lnTo>
                    <a:pt x="619061" y="178052"/>
                  </a:lnTo>
                  <a:lnTo>
                    <a:pt x="635483" y="218925"/>
                  </a:lnTo>
                  <a:lnTo>
                    <a:pt x="645705" y="262348"/>
                  </a:lnTo>
                  <a:lnTo>
                    <a:pt x="649224" y="307848"/>
                  </a:lnTo>
                  <a:lnTo>
                    <a:pt x="645705" y="353347"/>
                  </a:lnTo>
                  <a:lnTo>
                    <a:pt x="635483" y="396770"/>
                  </a:lnTo>
                  <a:lnTo>
                    <a:pt x="619061" y="437643"/>
                  </a:lnTo>
                  <a:lnTo>
                    <a:pt x="596938" y="475489"/>
                  </a:lnTo>
                  <a:lnTo>
                    <a:pt x="569617" y="509832"/>
                  </a:lnTo>
                  <a:lnTo>
                    <a:pt x="537599" y="540197"/>
                  </a:lnTo>
                  <a:lnTo>
                    <a:pt x="501386" y="566108"/>
                  </a:lnTo>
                  <a:lnTo>
                    <a:pt x="461480" y="587089"/>
                  </a:lnTo>
                  <a:lnTo>
                    <a:pt x="418380" y="602664"/>
                  </a:lnTo>
                  <a:lnTo>
                    <a:pt x="372591" y="612358"/>
                  </a:lnTo>
                  <a:lnTo>
                    <a:pt x="324612" y="615696"/>
                  </a:lnTo>
                  <a:lnTo>
                    <a:pt x="276632" y="612358"/>
                  </a:lnTo>
                  <a:lnTo>
                    <a:pt x="230843" y="602664"/>
                  </a:lnTo>
                  <a:lnTo>
                    <a:pt x="187743" y="587089"/>
                  </a:lnTo>
                  <a:lnTo>
                    <a:pt x="147837" y="566108"/>
                  </a:lnTo>
                  <a:lnTo>
                    <a:pt x="111624" y="540197"/>
                  </a:lnTo>
                  <a:lnTo>
                    <a:pt x="79606" y="509832"/>
                  </a:lnTo>
                  <a:lnTo>
                    <a:pt x="52285" y="475489"/>
                  </a:lnTo>
                  <a:lnTo>
                    <a:pt x="30162" y="437643"/>
                  </a:lnTo>
                  <a:lnTo>
                    <a:pt x="13740" y="396770"/>
                  </a:lnTo>
                  <a:lnTo>
                    <a:pt x="3518" y="353347"/>
                  </a:lnTo>
                  <a:lnTo>
                    <a:pt x="0" y="307848"/>
                  </a:lnTo>
                  <a:close/>
                </a:path>
              </a:pathLst>
            </a:custGeom>
            <a:ln w="127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5211" y="2919983"/>
              <a:ext cx="649224" cy="17998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117591" y="2913887"/>
              <a:ext cx="662940" cy="1724025"/>
            </a:xfrm>
            <a:custGeom>
              <a:avLst/>
              <a:gdLst/>
              <a:ahLst/>
              <a:cxnLst/>
              <a:rect l="l" t="t" r="r" b="b"/>
              <a:pathLst>
                <a:path w="662939" h="1724025">
                  <a:moveTo>
                    <a:pt x="0" y="0"/>
                  </a:moveTo>
                  <a:lnTo>
                    <a:pt x="662940" y="1723644"/>
                  </a:lnTo>
                </a:path>
                <a:path w="662939" h="1724025">
                  <a:moveTo>
                    <a:pt x="662940" y="0"/>
                  </a:moveTo>
                  <a:lnTo>
                    <a:pt x="0" y="1723644"/>
                  </a:lnTo>
                </a:path>
              </a:pathLst>
            </a:custGeom>
            <a:ln w="127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25211" y="2919983"/>
            <a:ext cx="649605" cy="1800225"/>
          </a:xfrm>
          <a:prstGeom prst="rect">
            <a:avLst/>
          </a:prstGeom>
          <a:ln w="12700">
            <a:solidFill>
              <a:srgbClr val="339966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10,5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10" dirty="0">
                <a:latin typeface="Times New Roman"/>
                <a:cs typeface="Times New Roman"/>
              </a:rPr>
              <a:t>6</a:t>
            </a:r>
            <a:r>
              <a:rPr sz="1000" spc="-260" dirty="0">
                <a:latin typeface="Times New Roman"/>
                <a:cs typeface="Times New Roman"/>
              </a:rPr>
              <a:t>D</a:t>
            </a:r>
            <a:r>
              <a:rPr sz="1000" spc="5" dirty="0">
                <a:latin typeface="Times New Roman"/>
                <a:cs typeface="Times New Roman"/>
              </a:rPr>
              <a:t>8</a:t>
            </a:r>
            <a:r>
              <a:rPr sz="1000" spc="-480" dirty="0">
                <a:latin typeface="Times New Roman"/>
                <a:cs typeface="Times New Roman"/>
              </a:rPr>
              <a:t>V</a:t>
            </a:r>
            <a:r>
              <a:rPr sz="1000" spc="135" dirty="0">
                <a:latin typeface="Times New Roman"/>
                <a:cs typeface="Times New Roman"/>
              </a:rPr>
              <a:t>0</a:t>
            </a:r>
            <a:r>
              <a:rPr sz="1000" spc="-20" dirty="0">
                <a:latin typeface="Times New Roman"/>
                <a:cs typeface="Times New Roman"/>
              </a:rPr>
              <a:t>5</a:t>
            </a:r>
            <a:r>
              <a:rPr sz="1000" spc="130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000">
              <a:latin typeface="Times New Roman"/>
              <a:cs typeface="Times New Roman"/>
            </a:endParaRPr>
          </a:p>
          <a:p>
            <a:pPr marL="217804" marR="216535" algn="ctr">
              <a:lnSpc>
                <a:spcPct val="100000"/>
              </a:lnSpc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Cat.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Ni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29200" y="1682495"/>
            <a:ext cx="114300" cy="490220"/>
          </a:xfrm>
          <a:custGeom>
            <a:avLst/>
            <a:gdLst/>
            <a:ahLst/>
            <a:cxnLst/>
            <a:rect l="l" t="t" r="r" b="b"/>
            <a:pathLst>
              <a:path w="114300" h="490219">
                <a:moveTo>
                  <a:pt x="0" y="375665"/>
                </a:moveTo>
                <a:lnTo>
                  <a:pt x="57150" y="489965"/>
                </a:lnTo>
                <a:lnTo>
                  <a:pt x="85725" y="432815"/>
                </a:lnTo>
                <a:lnTo>
                  <a:pt x="57150" y="432815"/>
                </a:lnTo>
                <a:lnTo>
                  <a:pt x="49726" y="431321"/>
                </a:lnTo>
                <a:lnTo>
                  <a:pt x="43672" y="427243"/>
                </a:lnTo>
                <a:lnTo>
                  <a:pt x="39594" y="421189"/>
                </a:lnTo>
                <a:lnTo>
                  <a:pt x="38100" y="413765"/>
                </a:lnTo>
                <a:lnTo>
                  <a:pt x="38100" y="401065"/>
                </a:lnTo>
                <a:lnTo>
                  <a:pt x="0" y="375665"/>
                </a:lnTo>
                <a:close/>
              </a:path>
              <a:path w="114300" h="490219">
                <a:moveTo>
                  <a:pt x="76200" y="401065"/>
                </a:moveTo>
                <a:lnTo>
                  <a:pt x="57150" y="413765"/>
                </a:lnTo>
                <a:lnTo>
                  <a:pt x="38100" y="413765"/>
                </a:lnTo>
                <a:lnTo>
                  <a:pt x="39594" y="421189"/>
                </a:lnTo>
                <a:lnTo>
                  <a:pt x="43672" y="427243"/>
                </a:lnTo>
                <a:lnTo>
                  <a:pt x="49726" y="431321"/>
                </a:lnTo>
                <a:lnTo>
                  <a:pt x="57150" y="432815"/>
                </a:lnTo>
                <a:lnTo>
                  <a:pt x="64573" y="431321"/>
                </a:lnTo>
                <a:lnTo>
                  <a:pt x="70627" y="427243"/>
                </a:lnTo>
                <a:lnTo>
                  <a:pt x="74705" y="421189"/>
                </a:lnTo>
                <a:lnTo>
                  <a:pt x="76200" y="413765"/>
                </a:lnTo>
                <a:lnTo>
                  <a:pt x="57150" y="413765"/>
                </a:lnTo>
                <a:lnTo>
                  <a:pt x="38100" y="401065"/>
                </a:lnTo>
                <a:lnTo>
                  <a:pt x="76200" y="401065"/>
                </a:lnTo>
                <a:close/>
              </a:path>
              <a:path w="114300" h="490219">
                <a:moveTo>
                  <a:pt x="114300" y="375665"/>
                </a:moveTo>
                <a:lnTo>
                  <a:pt x="76200" y="401065"/>
                </a:lnTo>
                <a:lnTo>
                  <a:pt x="76200" y="413765"/>
                </a:lnTo>
                <a:lnTo>
                  <a:pt x="74705" y="421189"/>
                </a:lnTo>
                <a:lnTo>
                  <a:pt x="70627" y="427243"/>
                </a:lnTo>
                <a:lnTo>
                  <a:pt x="64573" y="431321"/>
                </a:lnTo>
                <a:lnTo>
                  <a:pt x="57150" y="432815"/>
                </a:lnTo>
                <a:lnTo>
                  <a:pt x="85725" y="432815"/>
                </a:lnTo>
                <a:lnTo>
                  <a:pt x="114300" y="375665"/>
                </a:lnTo>
                <a:close/>
              </a:path>
              <a:path w="114300" h="490219">
                <a:moveTo>
                  <a:pt x="57150" y="0"/>
                </a:move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50"/>
                </a:lnTo>
                <a:lnTo>
                  <a:pt x="38100" y="401065"/>
                </a:lnTo>
                <a:lnTo>
                  <a:pt x="57150" y="413765"/>
                </a:lnTo>
                <a:lnTo>
                  <a:pt x="76200" y="401065"/>
                </a:lnTo>
                <a:lnTo>
                  <a:pt x="76200" y="19050"/>
                </a:lnTo>
                <a:lnTo>
                  <a:pt x="74705" y="11626"/>
                </a:lnTo>
                <a:lnTo>
                  <a:pt x="70627" y="5572"/>
                </a:lnTo>
                <a:lnTo>
                  <a:pt x="64573" y="1494"/>
                </a:lnTo>
                <a:lnTo>
                  <a:pt x="57150" y="0"/>
                </a:lnTo>
                <a:close/>
              </a:path>
            </a:pathLst>
          </a:custGeom>
          <a:solidFill>
            <a:srgbClr val="FF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861817" y="1369822"/>
            <a:ext cx="7785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10" action="ppaction://hlinksldjump"/>
              </a:rPr>
              <a:t>HIDRÓGENO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62296" y="1369822"/>
            <a:ext cx="7785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10" action="ppaction://hlinksldjump"/>
              </a:rPr>
              <a:t>HIDRÓGENO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487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Alquilación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objetivo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alquilar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(reaccionar)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benceno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olefinas </a:t>
            </a:r>
            <a:r>
              <a:rPr sz="1800" dirty="0">
                <a:latin typeface="Arial"/>
                <a:cs typeface="Arial"/>
              </a:rPr>
              <a:t>lineales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provenientes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Pacol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presencia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HF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catalizador,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obtener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Lineal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Alquilbenceno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(LAB),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será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materia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prima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fundamental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elaboración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detergentes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sintéticos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biodegradables.</a:t>
            </a:r>
            <a:endParaRPr sz="1800">
              <a:latin typeface="Arial"/>
              <a:cs typeface="Arial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benceno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alimentado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secado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luego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ésta,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obtiene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benceno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seco.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Éste,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vez,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 olefinas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lineales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 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benceno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reciclo,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ingresando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(1°etapa),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previa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inyección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HF,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produciéndose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íntimo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contacto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hidrocarburos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HF,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cuya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interfase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alquilación.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productos 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capas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fases.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superior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formada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hidrocarburos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2°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inferior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(HF)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divide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corrientes: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mezcla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primer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envía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regenerador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purificar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HF.</a:t>
            </a:r>
            <a:endParaRPr sz="1800">
              <a:latin typeface="Arial"/>
              <a:cs typeface="Arial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alimentación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2°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mezcla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HF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mezcla </a:t>
            </a:r>
            <a:r>
              <a:rPr sz="1800" dirty="0">
                <a:latin typeface="Arial"/>
                <a:cs typeface="Arial"/>
              </a:rPr>
              <a:t>fluye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2do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alquilación,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saliendo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productos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separador.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2da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forman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fases: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superior </a:t>
            </a:r>
            <a:r>
              <a:rPr sz="1800" dirty="0">
                <a:latin typeface="Arial"/>
                <a:cs typeface="Arial"/>
              </a:rPr>
              <a:t>(productos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reacción)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envía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destiladora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benceno-</a:t>
            </a:r>
            <a:r>
              <a:rPr sz="1800" dirty="0">
                <a:latin typeface="Arial"/>
                <a:cs typeface="Arial"/>
              </a:rPr>
              <a:t>HF,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mientras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capa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inferior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(HF)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vuelve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reacción.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6140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Alquilación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25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destiladora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benceno-</a:t>
            </a:r>
            <a:r>
              <a:rPr sz="1800" dirty="0">
                <a:latin typeface="Arial"/>
                <a:cs typeface="Arial"/>
              </a:rPr>
              <a:t>HF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HF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Benceno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salida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lateral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vuelven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sección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reacción.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salen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n-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alquilibencenos</a:t>
            </a:r>
            <a:r>
              <a:rPr sz="1800" spc="10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van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posterior</a:t>
            </a:r>
            <a:r>
              <a:rPr sz="1800" spc="10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fraccionamiento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0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95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torre </a:t>
            </a:r>
            <a:r>
              <a:rPr sz="1800" dirty="0">
                <a:latin typeface="Arial"/>
                <a:cs typeface="Arial"/>
              </a:rPr>
              <a:t>destiladora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parafinas.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separan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n-</a:t>
            </a:r>
            <a:r>
              <a:rPr sz="1800" dirty="0">
                <a:latin typeface="Arial"/>
                <a:cs typeface="Arial"/>
              </a:rPr>
              <a:t>parafinas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cabeza,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cuales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reciclan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Pacol,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alquilbencenos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pasan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destiladora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alquilados.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función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última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separar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Lineal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Benceno </a:t>
            </a:r>
            <a:r>
              <a:rPr sz="1800" dirty="0">
                <a:latin typeface="Arial"/>
                <a:cs typeface="Arial"/>
              </a:rPr>
              <a:t>(LAB)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productos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pesados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formado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durante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reacción,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cuales </a:t>
            </a:r>
            <a:r>
              <a:rPr sz="1800" dirty="0">
                <a:latin typeface="Arial"/>
                <a:cs typeface="Arial"/>
              </a:rPr>
              <a:t>salen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van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tanque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almacenamiento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fuel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oil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pesado.</a:t>
            </a: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Estas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últimas torres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trabajan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vacío.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3874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Alquilación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Reacciones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Químicas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2851" y="1281302"/>
            <a:ext cx="7684770" cy="4967605"/>
            <a:chOff x="712851" y="1281302"/>
            <a:chExt cx="7684770" cy="49676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654" y="1318785"/>
              <a:ext cx="7587441" cy="489810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7613" y="1286065"/>
              <a:ext cx="7675245" cy="4958080"/>
            </a:xfrm>
            <a:custGeom>
              <a:avLst/>
              <a:gdLst/>
              <a:ahLst/>
              <a:cxnLst/>
              <a:rect l="l" t="t" r="r" b="b"/>
              <a:pathLst>
                <a:path w="7675245" h="4958080">
                  <a:moveTo>
                    <a:pt x="0" y="4957953"/>
                  </a:moveTo>
                  <a:lnTo>
                    <a:pt x="7675245" y="4957953"/>
                  </a:lnTo>
                  <a:lnTo>
                    <a:pt x="7675245" y="0"/>
                  </a:lnTo>
                  <a:lnTo>
                    <a:pt x="0" y="0"/>
                  </a:lnTo>
                  <a:lnTo>
                    <a:pt x="0" y="49579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6861" y="1764792"/>
            <a:ext cx="3931920" cy="3906520"/>
            <a:chOff x="796861" y="1764792"/>
            <a:chExt cx="3931920" cy="3906520"/>
          </a:xfrm>
        </p:grpSpPr>
        <p:sp>
          <p:nvSpPr>
            <p:cNvPr id="8" name="object 8"/>
            <p:cNvSpPr/>
            <p:nvPr/>
          </p:nvSpPr>
          <p:spPr>
            <a:xfrm>
              <a:off x="2083308" y="2247899"/>
              <a:ext cx="2645410" cy="3423285"/>
            </a:xfrm>
            <a:custGeom>
              <a:avLst/>
              <a:gdLst/>
              <a:ahLst/>
              <a:cxnLst/>
              <a:rect l="l" t="t" r="r" b="b"/>
              <a:pathLst>
                <a:path w="2645410" h="3423285">
                  <a:moveTo>
                    <a:pt x="612394" y="23622"/>
                  </a:moveTo>
                  <a:lnTo>
                    <a:pt x="610895" y="16205"/>
                  </a:lnTo>
                  <a:lnTo>
                    <a:pt x="606818" y="10147"/>
                  </a:lnTo>
                  <a:lnTo>
                    <a:pt x="600760" y="6070"/>
                  </a:lnTo>
                  <a:lnTo>
                    <a:pt x="593344" y="4572"/>
                  </a:lnTo>
                  <a:lnTo>
                    <a:pt x="19050" y="4572"/>
                  </a:lnTo>
                  <a:lnTo>
                    <a:pt x="11620" y="6070"/>
                  </a:lnTo>
                  <a:lnTo>
                    <a:pt x="5562" y="10147"/>
                  </a:lnTo>
                  <a:lnTo>
                    <a:pt x="1485" y="16205"/>
                  </a:lnTo>
                  <a:lnTo>
                    <a:pt x="0" y="23622"/>
                  </a:lnTo>
                  <a:lnTo>
                    <a:pt x="0" y="390398"/>
                  </a:lnTo>
                  <a:lnTo>
                    <a:pt x="1485" y="397827"/>
                  </a:lnTo>
                  <a:lnTo>
                    <a:pt x="5562" y="403885"/>
                  </a:lnTo>
                  <a:lnTo>
                    <a:pt x="11620" y="407962"/>
                  </a:lnTo>
                  <a:lnTo>
                    <a:pt x="19050" y="409448"/>
                  </a:lnTo>
                  <a:lnTo>
                    <a:pt x="26466" y="407962"/>
                  </a:lnTo>
                  <a:lnTo>
                    <a:pt x="32524" y="403885"/>
                  </a:lnTo>
                  <a:lnTo>
                    <a:pt x="36601" y="397827"/>
                  </a:lnTo>
                  <a:lnTo>
                    <a:pt x="38100" y="390398"/>
                  </a:lnTo>
                  <a:lnTo>
                    <a:pt x="38100" y="42672"/>
                  </a:lnTo>
                  <a:lnTo>
                    <a:pt x="574294" y="42672"/>
                  </a:lnTo>
                  <a:lnTo>
                    <a:pt x="574294" y="579247"/>
                  </a:lnTo>
                  <a:lnTo>
                    <a:pt x="612394" y="579247"/>
                  </a:lnTo>
                  <a:lnTo>
                    <a:pt x="612394" y="42672"/>
                  </a:lnTo>
                  <a:lnTo>
                    <a:pt x="612394" y="23622"/>
                  </a:lnTo>
                  <a:close/>
                </a:path>
                <a:path w="2645410" h="3423285">
                  <a:moveTo>
                    <a:pt x="612521" y="1009650"/>
                  </a:moveTo>
                  <a:lnTo>
                    <a:pt x="611022" y="1002233"/>
                  </a:lnTo>
                  <a:lnTo>
                    <a:pt x="606945" y="996175"/>
                  </a:lnTo>
                  <a:lnTo>
                    <a:pt x="600887" y="992098"/>
                  </a:lnTo>
                  <a:lnTo>
                    <a:pt x="593471" y="990600"/>
                  </a:lnTo>
                  <a:lnTo>
                    <a:pt x="586092" y="992098"/>
                  </a:lnTo>
                  <a:lnTo>
                    <a:pt x="580034" y="996175"/>
                  </a:lnTo>
                  <a:lnTo>
                    <a:pt x="575932" y="1002233"/>
                  </a:lnTo>
                  <a:lnTo>
                    <a:pt x="574421" y="1009650"/>
                  </a:lnTo>
                  <a:lnTo>
                    <a:pt x="574421" y="3025013"/>
                  </a:lnTo>
                  <a:lnTo>
                    <a:pt x="167386" y="3025013"/>
                  </a:lnTo>
                  <a:lnTo>
                    <a:pt x="192786" y="2986913"/>
                  </a:lnTo>
                  <a:lnTo>
                    <a:pt x="78486" y="3044063"/>
                  </a:lnTo>
                  <a:lnTo>
                    <a:pt x="192786" y="3101213"/>
                  </a:lnTo>
                  <a:lnTo>
                    <a:pt x="167386" y="3063113"/>
                  </a:lnTo>
                  <a:lnTo>
                    <a:pt x="593471" y="3063113"/>
                  </a:lnTo>
                  <a:lnTo>
                    <a:pt x="600887" y="3061627"/>
                  </a:lnTo>
                  <a:lnTo>
                    <a:pt x="606945" y="3057550"/>
                  </a:lnTo>
                  <a:lnTo>
                    <a:pt x="611022" y="3051492"/>
                  </a:lnTo>
                  <a:lnTo>
                    <a:pt x="612521" y="3044063"/>
                  </a:lnTo>
                  <a:lnTo>
                    <a:pt x="612521" y="3025013"/>
                  </a:lnTo>
                  <a:lnTo>
                    <a:pt x="612521" y="1009650"/>
                  </a:lnTo>
                  <a:close/>
                </a:path>
                <a:path w="2645410" h="3423285">
                  <a:moveTo>
                    <a:pt x="650494" y="553847"/>
                  </a:moveTo>
                  <a:lnTo>
                    <a:pt x="612394" y="579247"/>
                  </a:lnTo>
                  <a:lnTo>
                    <a:pt x="612394" y="591947"/>
                  </a:lnTo>
                  <a:lnTo>
                    <a:pt x="593344" y="591947"/>
                  </a:lnTo>
                  <a:lnTo>
                    <a:pt x="574294" y="591947"/>
                  </a:lnTo>
                  <a:lnTo>
                    <a:pt x="574294" y="579247"/>
                  </a:lnTo>
                  <a:lnTo>
                    <a:pt x="536194" y="553847"/>
                  </a:lnTo>
                  <a:lnTo>
                    <a:pt x="593344" y="668147"/>
                  </a:lnTo>
                  <a:lnTo>
                    <a:pt x="621919" y="610997"/>
                  </a:lnTo>
                  <a:lnTo>
                    <a:pt x="650494" y="553847"/>
                  </a:lnTo>
                  <a:close/>
                </a:path>
                <a:path w="2645410" h="3423285">
                  <a:moveTo>
                    <a:pt x="2644902" y="2773934"/>
                  </a:moveTo>
                  <a:lnTo>
                    <a:pt x="2616543" y="2716403"/>
                  </a:lnTo>
                  <a:lnTo>
                    <a:pt x="2588387" y="2659253"/>
                  </a:lnTo>
                  <a:lnTo>
                    <a:pt x="2530602" y="2773172"/>
                  </a:lnTo>
                  <a:lnTo>
                    <a:pt x="2568867" y="2748026"/>
                  </a:lnTo>
                  <a:lnTo>
                    <a:pt x="2564790" y="3379978"/>
                  </a:lnTo>
                  <a:lnTo>
                    <a:pt x="2564752" y="3384562"/>
                  </a:lnTo>
                  <a:lnTo>
                    <a:pt x="2120011" y="3380168"/>
                  </a:lnTo>
                  <a:lnTo>
                    <a:pt x="2120011" y="3379978"/>
                  </a:lnTo>
                  <a:lnTo>
                    <a:pt x="2120011" y="19050"/>
                  </a:lnTo>
                  <a:lnTo>
                    <a:pt x="2120011" y="13970"/>
                  </a:lnTo>
                  <a:lnTo>
                    <a:pt x="2117979" y="9144"/>
                  </a:lnTo>
                  <a:lnTo>
                    <a:pt x="2114423" y="5461"/>
                  </a:lnTo>
                  <a:lnTo>
                    <a:pt x="2110867" y="1905"/>
                  </a:lnTo>
                  <a:lnTo>
                    <a:pt x="2105914" y="0"/>
                  </a:lnTo>
                  <a:lnTo>
                    <a:pt x="2100834" y="0"/>
                  </a:lnTo>
                  <a:lnTo>
                    <a:pt x="881507" y="11176"/>
                  </a:lnTo>
                  <a:lnTo>
                    <a:pt x="862584" y="30099"/>
                  </a:lnTo>
                  <a:lnTo>
                    <a:pt x="862584" y="665226"/>
                  </a:lnTo>
                  <a:lnTo>
                    <a:pt x="864069" y="672655"/>
                  </a:lnTo>
                  <a:lnTo>
                    <a:pt x="868146" y="678713"/>
                  </a:lnTo>
                  <a:lnTo>
                    <a:pt x="874204" y="682790"/>
                  </a:lnTo>
                  <a:lnTo>
                    <a:pt x="881634" y="684276"/>
                  </a:lnTo>
                  <a:lnTo>
                    <a:pt x="889050" y="682790"/>
                  </a:lnTo>
                  <a:lnTo>
                    <a:pt x="895108" y="678713"/>
                  </a:lnTo>
                  <a:lnTo>
                    <a:pt x="899185" y="672655"/>
                  </a:lnTo>
                  <a:lnTo>
                    <a:pt x="900684" y="665226"/>
                  </a:lnTo>
                  <a:lnTo>
                    <a:pt x="900684" y="49149"/>
                  </a:lnTo>
                  <a:lnTo>
                    <a:pt x="900684" y="48983"/>
                  </a:lnTo>
                  <a:lnTo>
                    <a:pt x="2081911" y="38277"/>
                  </a:lnTo>
                  <a:lnTo>
                    <a:pt x="2081911" y="3399028"/>
                  </a:lnTo>
                  <a:lnTo>
                    <a:pt x="2083396" y="3406406"/>
                  </a:lnTo>
                  <a:lnTo>
                    <a:pt x="2087460" y="3412439"/>
                  </a:lnTo>
                  <a:lnTo>
                    <a:pt x="2093480" y="3416528"/>
                  </a:lnTo>
                  <a:lnTo>
                    <a:pt x="2100834" y="3418078"/>
                  </a:lnTo>
                  <a:lnTo>
                    <a:pt x="2588514" y="3422891"/>
                  </a:lnTo>
                  <a:lnTo>
                    <a:pt x="2593467" y="3420922"/>
                  </a:lnTo>
                  <a:lnTo>
                    <a:pt x="2597023" y="3417366"/>
                  </a:lnTo>
                  <a:lnTo>
                    <a:pt x="2600706" y="3413810"/>
                  </a:lnTo>
                  <a:lnTo>
                    <a:pt x="2602738" y="3408972"/>
                  </a:lnTo>
                  <a:lnTo>
                    <a:pt x="2602738" y="3403663"/>
                  </a:lnTo>
                  <a:lnTo>
                    <a:pt x="2606967" y="2748292"/>
                  </a:lnTo>
                  <a:lnTo>
                    <a:pt x="2644902" y="2773934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623" y="4207764"/>
              <a:ext cx="696468" cy="10850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623" y="1764792"/>
              <a:ext cx="696468" cy="2990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1623" y="2302764"/>
              <a:ext cx="696595" cy="2452370"/>
            </a:xfrm>
            <a:custGeom>
              <a:avLst/>
              <a:gdLst/>
              <a:ahLst/>
              <a:cxnLst/>
              <a:rect l="l" t="t" r="r" b="b"/>
              <a:pathLst>
                <a:path w="696594" h="2452370">
                  <a:moveTo>
                    <a:pt x="0" y="2452116"/>
                  </a:moveTo>
                  <a:lnTo>
                    <a:pt x="696468" y="2452116"/>
                  </a:lnTo>
                  <a:lnTo>
                    <a:pt x="696468" y="0"/>
                  </a:lnTo>
                  <a:lnTo>
                    <a:pt x="0" y="0"/>
                  </a:lnTo>
                  <a:lnTo>
                    <a:pt x="0" y="245211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2167" y="3471417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6901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0313" y="4526026"/>
            <a:ext cx="876300" cy="529590"/>
            <a:chOff x="480313" y="4526026"/>
            <a:chExt cx="876300" cy="5295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826" y="4526026"/>
              <a:ext cx="79717" cy="1437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157" y="4911598"/>
              <a:ext cx="84264" cy="14363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3013" y="4613910"/>
              <a:ext cx="850900" cy="373380"/>
            </a:xfrm>
            <a:custGeom>
              <a:avLst/>
              <a:gdLst/>
              <a:ahLst/>
              <a:cxnLst/>
              <a:rect l="l" t="t" r="r" b="b"/>
              <a:pathLst>
                <a:path w="850900" h="373379">
                  <a:moveTo>
                    <a:pt x="0" y="0"/>
                  </a:moveTo>
                  <a:lnTo>
                    <a:pt x="850392" y="0"/>
                  </a:lnTo>
                  <a:lnTo>
                    <a:pt x="602843" y="185800"/>
                  </a:lnTo>
                </a:path>
                <a:path w="850900" h="373379">
                  <a:moveTo>
                    <a:pt x="0" y="373252"/>
                  </a:moveTo>
                  <a:lnTo>
                    <a:pt x="850392" y="373252"/>
                  </a:lnTo>
                  <a:lnTo>
                    <a:pt x="602843" y="185927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6016" y="4717796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1076" y="1009903"/>
            <a:ext cx="926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SECADORA </a:t>
            </a:r>
            <a:r>
              <a:rPr sz="12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 BENCENO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00" y="2369311"/>
            <a:ext cx="624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BENCENO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2890" y="1551432"/>
            <a:ext cx="920115" cy="1135380"/>
            <a:chOff x="262890" y="1551432"/>
            <a:chExt cx="920115" cy="1135380"/>
          </a:xfrm>
        </p:grpSpPr>
        <p:sp>
          <p:nvSpPr>
            <p:cNvPr id="21" name="object 21"/>
            <p:cNvSpPr/>
            <p:nvPr/>
          </p:nvSpPr>
          <p:spPr>
            <a:xfrm>
              <a:off x="262890" y="2572512"/>
              <a:ext cx="542925" cy="114300"/>
            </a:xfrm>
            <a:custGeom>
              <a:avLst/>
              <a:gdLst/>
              <a:ahLst/>
              <a:cxnLst/>
              <a:rect l="l" t="t" r="r" b="b"/>
              <a:pathLst>
                <a:path w="542925" h="114300">
                  <a:moveTo>
                    <a:pt x="466344" y="57150"/>
                  </a:moveTo>
                  <a:lnTo>
                    <a:pt x="428244" y="114300"/>
                  </a:lnTo>
                  <a:lnTo>
                    <a:pt x="504444" y="76200"/>
                  </a:lnTo>
                  <a:lnTo>
                    <a:pt x="466344" y="76200"/>
                  </a:lnTo>
                  <a:lnTo>
                    <a:pt x="466344" y="57150"/>
                  </a:lnTo>
                  <a:close/>
                </a:path>
                <a:path w="542925" h="114300">
                  <a:moveTo>
                    <a:pt x="453644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53644" y="76200"/>
                  </a:lnTo>
                  <a:lnTo>
                    <a:pt x="466344" y="57150"/>
                  </a:lnTo>
                  <a:lnTo>
                    <a:pt x="453644" y="38100"/>
                  </a:lnTo>
                  <a:close/>
                </a:path>
                <a:path w="542925" h="114300">
                  <a:moveTo>
                    <a:pt x="504444" y="38100"/>
                  </a:moveTo>
                  <a:lnTo>
                    <a:pt x="466344" y="38100"/>
                  </a:lnTo>
                  <a:lnTo>
                    <a:pt x="466344" y="76200"/>
                  </a:lnTo>
                  <a:lnTo>
                    <a:pt x="504444" y="76200"/>
                  </a:lnTo>
                  <a:lnTo>
                    <a:pt x="542544" y="57150"/>
                  </a:lnTo>
                  <a:lnTo>
                    <a:pt x="504444" y="38100"/>
                  </a:lnTo>
                  <a:close/>
                </a:path>
                <a:path w="542925" h="114300">
                  <a:moveTo>
                    <a:pt x="428244" y="0"/>
                  </a:moveTo>
                  <a:lnTo>
                    <a:pt x="466344" y="57150"/>
                  </a:lnTo>
                  <a:lnTo>
                    <a:pt x="466344" y="38100"/>
                  </a:lnTo>
                  <a:lnTo>
                    <a:pt x="504444" y="38100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0530" y="1551432"/>
              <a:ext cx="752475" cy="232410"/>
            </a:xfrm>
            <a:custGeom>
              <a:avLst/>
              <a:gdLst/>
              <a:ahLst/>
              <a:cxnLst/>
              <a:rect l="l" t="t" r="r" b="b"/>
              <a:pathLst>
                <a:path w="752475" h="232410">
                  <a:moveTo>
                    <a:pt x="713930" y="57150"/>
                  </a:moveTo>
                  <a:lnTo>
                    <a:pt x="713930" y="213232"/>
                  </a:lnTo>
                  <a:lnTo>
                    <a:pt x="715428" y="220656"/>
                  </a:lnTo>
                  <a:lnTo>
                    <a:pt x="719512" y="226710"/>
                  </a:lnTo>
                  <a:lnTo>
                    <a:pt x="725567" y="230788"/>
                  </a:lnTo>
                  <a:lnTo>
                    <a:pt x="732980" y="232282"/>
                  </a:lnTo>
                  <a:lnTo>
                    <a:pt x="740393" y="230788"/>
                  </a:lnTo>
                  <a:lnTo>
                    <a:pt x="746448" y="226710"/>
                  </a:lnTo>
                  <a:lnTo>
                    <a:pt x="750532" y="220656"/>
                  </a:lnTo>
                  <a:lnTo>
                    <a:pt x="752030" y="213232"/>
                  </a:lnTo>
                  <a:lnTo>
                    <a:pt x="752030" y="76200"/>
                  </a:lnTo>
                  <a:lnTo>
                    <a:pt x="732980" y="76200"/>
                  </a:lnTo>
                  <a:lnTo>
                    <a:pt x="713930" y="57150"/>
                  </a:lnTo>
                  <a:close/>
                </a:path>
                <a:path w="752475" h="23241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88900" y="76200"/>
                  </a:lnTo>
                  <a:lnTo>
                    <a:pt x="76200" y="76200"/>
                  </a:lnTo>
                  <a:lnTo>
                    <a:pt x="68787" y="74705"/>
                  </a:lnTo>
                  <a:lnTo>
                    <a:pt x="62731" y="70627"/>
                  </a:lnTo>
                  <a:lnTo>
                    <a:pt x="58647" y="64573"/>
                  </a:lnTo>
                  <a:lnTo>
                    <a:pt x="57150" y="57150"/>
                  </a:lnTo>
                  <a:lnTo>
                    <a:pt x="58647" y="49726"/>
                  </a:lnTo>
                  <a:lnTo>
                    <a:pt x="62731" y="43672"/>
                  </a:lnTo>
                  <a:lnTo>
                    <a:pt x="68787" y="39594"/>
                  </a:lnTo>
                  <a:lnTo>
                    <a:pt x="76200" y="38100"/>
                  </a:lnTo>
                  <a:lnTo>
                    <a:pt x="88900" y="38100"/>
                  </a:lnTo>
                  <a:lnTo>
                    <a:pt x="114300" y="0"/>
                  </a:lnTo>
                  <a:close/>
                </a:path>
                <a:path w="752475" h="232410">
                  <a:moveTo>
                    <a:pt x="88900" y="38100"/>
                  </a:moveTo>
                  <a:lnTo>
                    <a:pt x="76200" y="38100"/>
                  </a:lnTo>
                  <a:lnTo>
                    <a:pt x="68787" y="39594"/>
                  </a:lnTo>
                  <a:lnTo>
                    <a:pt x="62731" y="43672"/>
                  </a:lnTo>
                  <a:lnTo>
                    <a:pt x="58647" y="49726"/>
                  </a:lnTo>
                  <a:lnTo>
                    <a:pt x="57150" y="57150"/>
                  </a:lnTo>
                  <a:lnTo>
                    <a:pt x="58647" y="64573"/>
                  </a:lnTo>
                  <a:lnTo>
                    <a:pt x="62731" y="70627"/>
                  </a:lnTo>
                  <a:lnTo>
                    <a:pt x="68787" y="74705"/>
                  </a:lnTo>
                  <a:lnTo>
                    <a:pt x="76200" y="76200"/>
                  </a:lnTo>
                  <a:lnTo>
                    <a:pt x="88900" y="76200"/>
                  </a:lnTo>
                  <a:lnTo>
                    <a:pt x="76200" y="57150"/>
                  </a:lnTo>
                  <a:lnTo>
                    <a:pt x="88900" y="38100"/>
                  </a:lnTo>
                  <a:close/>
                </a:path>
                <a:path w="752475" h="232410">
                  <a:moveTo>
                    <a:pt x="732980" y="38100"/>
                  </a:moveTo>
                  <a:lnTo>
                    <a:pt x="88900" y="38100"/>
                  </a:lnTo>
                  <a:lnTo>
                    <a:pt x="76200" y="57150"/>
                  </a:lnTo>
                  <a:lnTo>
                    <a:pt x="88900" y="76200"/>
                  </a:lnTo>
                  <a:lnTo>
                    <a:pt x="713930" y="76200"/>
                  </a:lnTo>
                  <a:lnTo>
                    <a:pt x="713930" y="57150"/>
                  </a:lnTo>
                  <a:lnTo>
                    <a:pt x="752030" y="57150"/>
                  </a:lnTo>
                  <a:lnTo>
                    <a:pt x="750532" y="49726"/>
                  </a:lnTo>
                  <a:lnTo>
                    <a:pt x="746448" y="43672"/>
                  </a:lnTo>
                  <a:lnTo>
                    <a:pt x="740393" y="39594"/>
                  </a:lnTo>
                  <a:lnTo>
                    <a:pt x="732980" y="38100"/>
                  </a:lnTo>
                  <a:close/>
                </a:path>
                <a:path w="752475" h="232410">
                  <a:moveTo>
                    <a:pt x="752030" y="57150"/>
                  </a:moveTo>
                  <a:lnTo>
                    <a:pt x="713930" y="57150"/>
                  </a:lnTo>
                  <a:lnTo>
                    <a:pt x="732980" y="76200"/>
                  </a:lnTo>
                  <a:lnTo>
                    <a:pt x="752030" y="76200"/>
                  </a:lnTo>
                  <a:lnTo>
                    <a:pt x="752030" y="5715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2676" y="1721611"/>
            <a:ext cx="389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AGUA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44295" y="1577086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95°C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10996" y="1786127"/>
            <a:ext cx="5184775" cy="4300220"/>
            <a:chOff x="1110996" y="1786127"/>
            <a:chExt cx="5184775" cy="4300220"/>
          </a:xfrm>
        </p:grpSpPr>
        <p:sp>
          <p:nvSpPr>
            <p:cNvPr id="26" name="object 26"/>
            <p:cNvSpPr/>
            <p:nvPr/>
          </p:nvSpPr>
          <p:spPr>
            <a:xfrm>
              <a:off x="1110996" y="1786127"/>
              <a:ext cx="5184775" cy="4300220"/>
            </a:xfrm>
            <a:custGeom>
              <a:avLst/>
              <a:gdLst/>
              <a:ahLst/>
              <a:cxnLst/>
              <a:rect l="l" t="t" r="r" b="b"/>
              <a:pathLst>
                <a:path w="5184775" h="4300220">
                  <a:moveTo>
                    <a:pt x="5184521" y="19050"/>
                  </a:moveTo>
                  <a:lnTo>
                    <a:pt x="5183022" y="11633"/>
                  </a:lnTo>
                  <a:lnTo>
                    <a:pt x="5178945" y="5575"/>
                  </a:lnTo>
                  <a:lnTo>
                    <a:pt x="5172888" y="1498"/>
                  </a:lnTo>
                  <a:lnTo>
                    <a:pt x="5165471" y="0"/>
                  </a:lnTo>
                  <a:lnTo>
                    <a:pt x="558546" y="0"/>
                  </a:lnTo>
                  <a:lnTo>
                    <a:pt x="551116" y="1498"/>
                  </a:lnTo>
                  <a:lnTo>
                    <a:pt x="545058" y="5575"/>
                  </a:lnTo>
                  <a:lnTo>
                    <a:pt x="540981" y="11633"/>
                  </a:lnTo>
                  <a:lnTo>
                    <a:pt x="539496" y="19050"/>
                  </a:lnTo>
                  <a:lnTo>
                    <a:pt x="539496" y="3505835"/>
                  </a:lnTo>
                  <a:lnTo>
                    <a:pt x="540981" y="3513264"/>
                  </a:lnTo>
                  <a:lnTo>
                    <a:pt x="545058" y="3519322"/>
                  </a:lnTo>
                  <a:lnTo>
                    <a:pt x="551116" y="3523399"/>
                  </a:lnTo>
                  <a:lnTo>
                    <a:pt x="558546" y="3524885"/>
                  </a:lnTo>
                  <a:lnTo>
                    <a:pt x="886460" y="3524885"/>
                  </a:lnTo>
                  <a:lnTo>
                    <a:pt x="861060" y="3562985"/>
                  </a:lnTo>
                  <a:lnTo>
                    <a:pt x="937260" y="3524885"/>
                  </a:lnTo>
                  <a:lnTo>
                    <a:pt x="972312" y="3507359"/>
                  </a:lnTo>
                  <a:lnTo>
                    <a:pt x="972312" y="3928491"/>
                  </a:lnTo>
                  <a:lnTo>
                    <a:pt x="951611" y="3918140"/>
                  </a:lnTo>
                  <a:lnTo>
                    <a:pt x="875411" y="3880040"/>
                  </a:lnTo>
                  <a:lnTo>
                    <a:pt x="900811" y="3918140"/>
                  </a:lnTo>
                  <a:lnTo>
                    <a:pt x="38100" y="3918140"/>
                  </a:lnTo>
                  <a:lnTo>
                    <a:pt x="38100" y="3531870"/>
                  </a:lnTo>
                  <a:lnTo>
                    <a:pt x="36601" y="3524453"/>
                  </a:lnTo>
                  <a:lnTo>
                    <a:pt x="32512" y="3518395"/>
                  </a:lnTo>
                  <a:lnTo>
                    <a:pt x="26454" y="3514318"/>
                  </a:lnTo>
                  <a:lnTo>
                    <a:pt x="19050" y="3512820"/>
                  </a:lnTo>
                  <a:lnTo>
                    <a:pt x="11633" y="3514318"/>
                  </a:lnTo>
                  <a:lnTo>
                    <a:pt x="5575" y="3518395"/>
                  </a:lnTo>
                  <a:lnTo>
                    <a:pt x="1485" y="3524453"/>
                  </a:lnTo>
                  <a:lnTo>
                    <a:pt x="0" y="3531870"/>
                  </a:lnTo>
                  <a:lnTo>
                    <a:pt x="0" y="3937190"/>
                  </a:lnTo>
                  <a:lnTo>
                    <a:pt x="1485" y="3944620"/>
                  </a:lnTo>
                  <a:lnTo>
                    <a:pt x="5575" y="3950665"/>
                  </a:lnTo>
                  <a:lnTo>
                    <a:pt x="11633" y="3954754"/>
                  </a:lnTo>
                  <a:lnTo>
                    <a:pt x="19050" y="3956240"/>
                  </a:lnTo>
                  <a:lnTo>
                    <a:pt x="900811" y="3956240"/>
                  </a:lnTo>
                  <a:lnTo>
                    <a:pt x="875411" y="3994340"/>
                  </a:lnTo>
                  <a:lnTo>
                    <a:pt x="951611" y="3956240"/>
                  </a:lnTo>
                  <a:lnTo>
                    <a:pt x="972312" y="3945890"/>
                  </a:lnTo>
                  <a:lnTo>
                    <a:pt x="972312" y="4299966"/>
                  </a:lnTo>
                  <a:lnTo>
                    <a:pt x="1010412" y="4299966"/>
                  </a:lnTo>
                  <a:lnTo>
                    <a:pt x="1010412" y="3198622"/>
                  </a:lnTo>
                  <a:lnTo>
                    <a:pt x="1048512" y="3224022"/>
                  </a:lnTo>
                  <a:lnTo>
                    <a:pt x="1029462" y="3185922"/>
                  </a:lnTo>
                  <a:lnTo>
                    <a:pt x="991362" y="3109722"/>
                  </a:lnTo>
                  <a:lnTo>
                    <a:pt x="934212" y="3224022"/>
                  </a:lnTo>
                  <a:lnTo>
                    <a:pt x="972312" y="3198622"/>
                  </a:lnTo>
                  <a:lnTo>
                    <a:pt x="972312" y="3504311"/>
                  </a:lnTo>
                  <a:lnTo>
                    <a:pt x="937260" y="3486785"/>
                  </a:lnTo>
                  <a:lnTo>
                    <a:pt x="861060" y="3448685"/>
                  </a:lnTo>
                  <a:lnTo>
                    <a:pt x="886460" y="3486785"/>
                  </a:lnTo>
                  <a:lnTo>
                    <a:pt x="577596" y="3486785"/>
                  </a:lnTo>
                  <a:lnTo>
                    <a:pt x="577596" y="38100"/>
                  </a:lnTo>
                  <a:lnTo>
                    <a:pt x="5146421" y="38100"/>
                  </a:lnTo>
                  <a:lnTo>
                    <a:pt x="5146421" y="538226"/>
                  </a:lnTo>
                  <a:lnTo>
                    <a:pt x="5147907" y="545655"/>
                  </a:lnTo>
                  <a:lnTo>
                    <a:pt x="5151983" y="551713"/>
                  </a:lnTo>
                  <a:lnTo>
                    <a:pt x="5158041" y="555790"/>
                  </a:lnTo>
                  <a:lnTo>
                    <a:pt x="5165471" y="557276"/>
                  </a:lnTo>
                  <a:lnTo>
                    <a:pt x="5172888" y="555790"/>
                  </a:lnTo>
                  <a:lnTo>
                    <a:pt x="5178945" y="551713"/>
                  </a:lnTo>
                  <a:lnTo>
                    <a:pt x="5183022" y="545655"/>
                  </a:lnTo>
                  <a:lnTo>
                    <a:pt x="5184521" y="538226"/>
                  </a:lnTo>
                  <a:lnTo>
                    <a:pt x="5184521" y="38100"/>
                  </a:lnTo>
                  <a:lnTo>
                    <a:pt x="5184521" y="190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9280" y="4245863"/>
              <a:ext cx="498347" cy="61569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859280" y="4245863"/>
              <a:ext cx="498475" cy="615950"/>
            </a:xfrm>
            <a:custGeom>
              <a:avLst/>
              <a:gdLst/>
              <a:ahLst/>
              <a:cxnLst/>
              <a:rect l="l" t="t" r="r" b="b"/>
              <a:pathLst>
                <a:path w="498475" h="615950">
                  <a:moveTo>
                    <a:pt x="0" y="307848"/>
                  </a:moveTo>
                  <a:lnTo>
                    <a:pt x="3259" y="257905"/>
                  </a:lnTo>
                  <a:lnTo>
                    <a:pt x="12697" y="210531"/>
                  </a:lnTo>
                  <a:lnTo>
                    <a:pt x="27802" y="166359"/>
                  </a:lnTo>
                  <a:lnTo>
                    <a:pt x="48060" y="126022"/>
                  </a:lnTo>
                  <a:lnTo>
                    <a:pt x="72961" y="90154"/>
                  </a:lnTo>
                  <a:lnTo>
                    <a:pt x="101992" y="59387"/>
                  </a:lnTo>
                  <a:lnTo>
                    <a:pt x="134640" y="34355"/>
                  </a:lnTo>
                  <a:lnTo>
                    <a:pt x="170395" y="15691"/>
                  </a:lnTo>
                  <a:lnTo>
                    <a:pt x="208743" y="4028"/>
                  </a:lnTo>
                  <a:lnTo>
                    <a:pt x="249174" y="0"/>
                  </a:lnTo>
                  <a:lnTo>
                    <a:pt x="289604" y="4028"/>
                  </a:lnTo>
                  <a:lnTo>
                    <a:pt x="327952" y="15691"/>
                  </a:lnTo>
                  <a:lnTo>
                    <a:pt x="363707" y="34355"/>
                  </a:lnTo>
                  <a:lnTo>
                    <a:pt x="396355" y="59387"/>
                  </a:lnTo>
                  <a:lnTo>
                    <a:pt x="425386" y="90154"/>
                  </a:lnTo>
                  <a:lnTo>
                    <a:pt x="450287" y="126022"/>
                  </a:lnTo>
                  <a:lnTo>
                    <a:pt x="470545" y="166359"/>
                  </a:lnTo>
                  <a:lnTo>
                    <a:pt x="485650" y="210531"/>
                  </a:lnTo>
                  <a:lnTo>
                    <a:pt x="495088" y="257905"/>
                  </a:lnTo>
                  <a:lnTo>
                    <a:pt x="498347" y="307848"/>
                  </a:lnTo>
                  <a:lnTo>
                    <a:pt x="495088" y="357790"/>
                  </a:lnTo>
                  <a:lnTo>
                    <a:pt x="485650" y="405164"/>
                  </a:lnTo>
                  <a:lnTo>
                    <a:pt x="470545" y="449336"/>
                  </a:lnTo>
                  <a:lnTo>
                    <a:pt x="450287" y="489673"/>
                  </a:lnTo>
                  <a:lnTo>
                    <a:pt x="425386" y="525541"/>
                  </a:lnTo>
                  <a:lnTo>
                    <a:pt x="396355" y="556308"/>
                  </a:lnTo>
                  <a:lnTo>
                    <a:pt x="363707" y="581340"/>
                  </a:lnTo>
                  <a:lnTo>
                    <a:pt x="327952" y="600004"/>
                  </a:lnTo>
                  <a:lnTo>
                    <a:pt x="289604" y="611667"/>
                  </a:lnTo>
                  <a:lnTo>
                    <a:pt x="249174" y="615696"/>
                  </a:lnTo>
                  <a:lnTo>
                    <a:pt x="208743" y="611667"/>
                  </a:lnTo>
                  <a:lnTo>
                    <a:pt x="170395" y="600004"/>
                  </a:lnTo>
                  <a:lnTo>
                    <a:pt x="134640" y="581340"/>
                  </a:lnTo>
                  <a:lnTo>
                    <a:pt x="101992" y="556308"/>
                  </a:lnTo>
                  <a:lnTo>
                    <a:pt x="72961" y="525541"/>
                  </a:lnTo>
                  <a:lnTo>
                    <a:pt x="48060" y="489673"/>
                  </a:lnTo>
                  <a:lnTo>
                    <a:pt x="27802" y="449336"/>
                  </a:lnTo>
                  <a:lnTo>
                    <a:pt x="12697" y="405164"/>
                  </a:lnTo>
                  <a:lnTo>
                    <a:pt x="3259" y="357790"/>
                  </a:lnTo>
                  <a:lnTo>
                    <a:pt x="0" y="307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9280" y="2616708"/>
              <a:ext cx="498347" cy="61417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59280" y="2616708"/>
              <a:ext cx="498475" cy="614680"/>
            </a:xfrm>
            <a:custGeom>
              <a:avLst/>
              <a:gdLst/>
              <a:ahLst/>
              <a:cxnLst/>
              <a:rect l="l" t="t" r="r" b="b"/>
              <a:pathLst>
                <a:path w="498475" h="614680">
                  <a:moveTo>
                    <a:pt x="0" y="307086"/>
                  </a:moveTo>
                  <a:lnTo>
                    <a:pt x="3259" y="257288"/>
                  </a:lnTo>
                  <a:lnTo>
                    <a:pt x="12697" y="210043"/>
                  </a:lnTo>
                  <a:lnTo>
                    <a:pt x="27802" y="165986"/>
                  </a:lnTo>
                  <a:lnTo>
                    <a:pt x="48060" y="125748"/>
                  </a:lnTo>
                  <a:lnTo>
                    <a:pt x="72961" y="89963"/>
                  </a:lnTo>
                  <a:lnTo>
                    <a:pt x="101992" y="59265"/>
                  </a:lnTo>
                  <a:lnTo>
                    <a:pt x="134640" y="34286"/>
                  </a:lnTo>
                  <a:lnTo>
                    <a:pt x="170395" y="15660"/>
                  </a:lnTo>
                  <a:lnTo>
                    <a:pt x="208743" y="4020"/>
                  </a:lnTo>
                  <a:lnTo>
                    <a:pt x="249174" y="0"/>
                  </a:lnTo>
                  <a:lnTo>
                    <a:pt x="289604" y="4020"/>
                  </a:lnTo>
                  <a:lnTo>
                    <a:pt x="327952" y="15660"/>
                  </a:lnTo>
                  <a:lnTo>
                    <a:pt x="363707" y="34286"/>
                  </a:lnTo>
                  <a:lnTo>
                    <a:pt x="396355" y="59265"/>
                  </a:lnTo>
                  <a:lnTo>
                    <a:pt x="425386" y="89963"/>
                  </a:lnTo>
                  <a:lnTo>
                    <a:pt x="450287" y="125748"/>
                  </a:lnTo>
                  <a:lnTo>
                    <a:pt x="470545" y="165986"/>
                  </a:lnTo>
                  <a:lnTo>
                    <a:pt x="485650" y="210043"/>
                  </a:lnTo>
                  <a:lnTo>
                    <a:pt x="495088" y="257288"/>
                  </a:lnTo>
                  <a:lnTo>
                    <a:pt x="498347" y="307086"/>
                  </a:lnTo>
                  <a:lnTo>
                    <a:pt x="495088" y="356883"/>
                  </a:lnTo>
                  <a:lnTo>
                    <a:pt x="485650" y="404128"/>
                  </a:lnTo>
                  <a:lnTo>
                    <a:pt x="470545" y="448185"/>
                  </a:lnTo>
                  <a:lnTo>
                    <a:pt x="450287" y="488423"/>
                  </a:lnTo>
                  <a:lnTo>
                    <a:pt x="425386" y="524208"/>
                  </a:lnTo>
                  <a:lnTo>
                    <a:pt x="396355" y="554906"/>
                  </a:lnTo>
                  <a:lnTo>
                    <a:pt x="363707" y="579885"/>
                  </a:lnTo>
                  <a:lnTo>
                    <a:pt x="327952" y="598511"/>
                  </a:lnTo>
                  <a:lnTo>
                    <a:pt x="289604" y="610151"/>
                  </a:lnTo>
                  <a:lnTo>
                    <a:pt x="249174" y="614171"/>
                  </a:lnTo>
                  <a:lnTo>
                    <a:pt x="208743" y="610151"/>
                  </a:lnTo>
                  <a:lnTo>
                    <a:pt x="170395" y="598511"/>
                  </a:lnTo>
                  <a:lnTo>
                    <a:pt x="134640" y="579885"/>
                  </a:lnTo>
                  <a:lnTo>
                    <a:pt x="101992" y="554906"/>
                  </a:lnTo>
                  <a:lnTo>
                    <a:pt x="72961" y="524208"/>
                  </a:lnTo>
                  <a:lnTo>
                    <a:pt x="48060" y="488423"/>
                  </a:lnTo>
                  <a:lnTo>
                    <a:pt x="27802" y="448185"/>
                  </a:lnTo>
                  <a:lnTo>
                    <a:pt x="12697" y="404128"/>
                  </a:lnTo>
                  <a:lnTo>
                    <a:pt x="3259" y="356883"/>
                  </a:lnTo>
                  <a:lnTo>
                    <a:pt x="0" y="3070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9280" y="2837688"/>
              <a:ext cx="498348" cy="180136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853184" y="2831591"/>
              <a:ext cx="510540" cy="1725295"/>
            </a:xfrm>
            <a:custGeom>
              <a:avLst/>
              <a:gdLst/>
              <a:ahLst/>
              <a:cxnLst/>
              <a:rect l="l" t="t" r="r" b="b"/>
              <a:pathLst>
                <a:path w="510539" h="1725295">
                  <a:moveTo>
                    <a:pt x="0" y="0"/>
                  </a:moveTo>
                  <a:lnTo>
                    <a:pt x="510540" y="1725168"/>
                  </a:lnTo>
                </a:path>
                <a:path w="510539" h="1725295">
                  <a:moveTo>
                    <a:pt x="510540" y="0"/>
                  </a:moveTo>
                  <a:lnTo>
                    <a:pt x="0" y="1725168"/>
                  </a:lnTo>
                </a:path>
              </a:pathLst>
            </a:custGeom>
            <a:ln w="127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859279" y="2837688"/>
            <a:ext cx="498475" cy="1801495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0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  <a:hlinkClick r:id="rId10" action="ppaction://hlinksldjump"/>
              </a:rPr>
              <a:t>V</a:t>
            </a:r>
            <a:r>
              <a:rPr sz="1000" spc="-10" dirty="0">
                <a:latin typeface="Times New Roman"/>
                <a:cs typeface="Times New Roman"/>
                <a:hlinkClick r:id="rId10" action="ppaction://hlinksldjump"/>
              </a:rPr>
              <a:t> </a:t>
            </a:r>
            <a:r>
              <a:rPr sz="1000" spc="-20" dirty="0">
                <a:latin typeface="Times New Roman"/>
                <a:cs typeface="Times New Roman"/>
                <a:hlinkClick r:id="rId10" action="ppaction://hlinksldjump"/>
              </a:rPr>
              <a:t>6903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33422" y="2324862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50°C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566225" y="2912173"/>
            <a:ext cx="504825" cy="386080"/>
            <a:chOff x="2566225" y="2912173"/>
            <a:chExt cx="504825" cy="386080"/>
          </a:xfrm>
        </p:grpSpPr>
        <p:sp>
          <p:nvSpPr>
            <p:cNvPr id="36" name="object 36"/>
            <p:cNvSpPr/>
            <p:nvPr/>
          </p:nvSpPr>
          <p:spPr>
            <a:xfrm>
              <a:off x="2570988" y="2916935"/>
              <a:ext cx="125095" cy="376555"/>
            </a:xfrm>
            <a:custGeom>
              <a:avLst/>
              <a:gdLst/>
              <a:ahLst/>
              <a:cxnLst/>
              <a:rect l="l" t="t" r="r" b="b"/>
              <a:pathLst>
                <a:path w="125094" h="376554">
                  <a:moveTo>
                    <a:pt x="62484" y="0"/>
                  </a:moveTo>
                  <a:lnTo>
                    <a:pt x="38147" y="14799"/>
                  </a:lnTo>
                  <a:lnTo>
                    <a:pt x="18287" y="55149"/>
                  </a:lnTo>
                  <a:lnTo>
                    <a:pt x="4905" y="114978"/>
                  </a:lnTo>
                  <a:lnTo>
                    <a:pt x="0" y="188213"/>
                  </a:lnTo>
                  <a:lnTo>
                    <a:pt x="4905" y="261449"/>
                  </a:lnTo>
                  <a:lnTo>
                    <a:pt x="18287" y="321278"/>
                  </a:lnTo>
                  <a:lnTo>
                    <a:pt x="38147" y="361628"/>
                  </a:lnTo>
                  <a:lnTo>
                    <a:pt x="62484" y="376427"/>
                  </a:lnTo>
                  <a:lnTo>
                    <a:pt x="86820" y="361628"/>
                  </a:lnTo>
                  <a:lnTo>
                    <a:pt x="106680" y="321278"/>
                  </a:lnTo>
                  <a:lnTo>
                    <a:pt x="120062" y="261449"/>
                  </a:lnTo>
                  <a:lnTo>
                    <a:pt x="124968" y="188213"/>
                  </a:lnTo>
                  <a:lnTo>
                    <a:pt x="120062" y="114978"/>
                  </a:lnTo>
                  <a:lnTo>
                    <a:pt x="106680" y="55149"/>
                  </a:lnTo>
                  <a:lnTo>
                    <a:pt x="86820" y="14799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70988" y="2916935"/>
              <a:ext cx="125095" cy="376555"/>
            </a:xfrm>
            <a:custGeom>
              <a:avLst/>
              <a:gdLst/>
              <a:ahLst/>
              <a:cxnLst/>
              <a:rect l="l" t="t" r="r" b="b"/>
              <a:pathLst>
                <a:path w="125094" h="376554">
                  <a:moveTo>
                    <a:pt x="0" y="188213"/>
                  </a:moveTo>
                  <a:lnTo>
                    <a:pt x="4905" y="114978"/>
                  </a:lnTo>
                  <a:lnTo>
                    <a:pt x="18287" y="55149"/>
                  </a:lnTo>
                  <a:lnTo>
                    <a:pt x="38147" y="14799"/>
                  </a:lnTo>
                  <a:lnTo>
                    <a:pt x="62484" y="0"/>
                  </a:lnTo>
                  <a:lnTo>
                    <a:pt x="86820" y="14799"/>
                  </a:lnTo>
                  <a:lnTo>
                    <a:pt x="106680" y="55149"/>
                  </a:lnTo>
                  <a:lnTo>
                    <a:pt x="120062" y="114978"/>
                  </a:lnTo>
                  <a:lnTo>
                    <a:pt x="124968" y="188213"/>
                  </a:lnTo>
                  <a:lnTo>
                    <a:pt x="120062" y="261449"/>
                  </a:lnTo>
                  <a:lnTo>
                    <a:pt x="106680" y="321278"/>
                  </a:lnTo>
                  <a:lnTo>
                    <a:pt x="86820" y="361628"/>
                  </a:lnTo>
                  <a:lnTo>
                    <a:pt x="62484" y="376427"/>
                  </a:lnTo>
                  <a:lnTo>
                    <a:pt x="38147" y="361628"/>
                  </a:lnTo>
                  <a:lnTo>
                    <a:pt x="18287" y="321278"/>
                  </a:lnTo>
                  <a:lnTo>
                    <a:pt x="4905" y="261449"/>
                  </a:lnTo>
                  <a:lnTo>
                    <a:pt x="0" y="1882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41320" y="2919983"/>
              <a:ext cx="125095" cy="370840"/>
            </a:xfrm>
            <a:custGeom>
              <a:avLst/>
              <a:gdLst/>
              <a:ahLst/>
              <a:cxnLst/>
              <a:rect l="l" t="t" r="r" b="b"/>
              <a:pathLst>
                <a:path w="125094" h="370839">
                  <a:moveTo>
                    <a:pt x="62484" y="0"/>
                  </a:moveTo>
                  <a:lnTo>
                    <a:pt x="38147" y="14555"/>
                  </a:lnTo>
                  <a:lnTo>
                    <a:pt x="18287" y="54244"/>
                  </a:lnTo>
                  <a:lnTo>
                    <a:pt x="4905" y="113103"/>
                  </a:lnTo>
                  <a:lnTo>
                    <a:pt x="0" y="185165"/>
                  </a:lnTo>
                  <a:lnTo>
                    <a:pt x="4905" y="257228"/>
                  </a:lnTo>
                  <a:lnTo>
                    <a:pt x="18288" y="316087"/>
                  </a:lnTo>
                  <a:lnTo>
                    <a:pt x="38147" y="355776"/>
                  </a:lnTo>
                  <a:lnTo>
                    <a:pt x="62484" y="370331"/>
                  </a:lnTo>
                  <a:lnTo>
                    <a:pt x="86820" y="355776"/>
                  </a:lnTo>
                  <a:lnTo>
                    <a:pt x="106680" y="316087"/>
                  </a:lnTo>
                  <a:lnTo>
                    <a:pt x="120062" y="257228"/>
                  </a:lnTo>
                  <a:lnTo>
                    <a:pt x="124968" y="185165"/>
                  </a:lnTo>
                  <a:lnTo>
                    <a:pt x="120062" y="113103"/>
                  </a:lnTo>
                  <a:lnTo>
                    <a:pt x="106680" y="54244"/>
                  </a:lnTo>
                  <a:lnTo>
                    <a:pt x="86820" y="14555"/>
                  </a:lnTo>
                  <a:lnTo>
                    <a:pt x="624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41320" y="2919983"/>
              <a:ext cx="125095" cy="370840"/>
            </a:xfrm>
            <a:custGeom>
              <a:avLst/>
              <a:gdLst/>
              <a:ahLst/>
              <a:cxnLst/>
              <a:rect l="l" t="t" r="r" b="b"/>
              <a:pathLst>
                <a:path w="125094" h="370839">
                  <a:moveTo>
                    <a:pt x="0" y="185165"/>
                  </a:moveTo>
                  <a:lnTo>
                    <a:pt x="4905" y="113103"/>
                  </a:lnTo>
                  <a:lnTo>
                    <a:pt x="18287" y="54244"/>
                  </a:lnTo>
                  <a:lnTo>
                    <a:pt x="38147" y="14555"/>
                  </a:lnTo>
                  <a:lnTo>
                    <a:pt x="62484" y="0"/>
                  </a:lnTo>
                  <a:lnTo>
                    <a:pt x="86820" y="14555"/>
                  </a:lnTo>
                  <a:lnTo>
                    <a:pt x="106680" y="54244"/>
                  </a:lnTo>
                  <a:lnTo>
                    <a:pt x="120062" y="113103"/>
                  </a:lnTo>
                  <a:lnTo>
                    <a:pt x="124968" y="185165"/>
                  </a:lnTo>
                  <a:lnTo>
                    <a:pt x="120062" y="257228"/>
                  </a:lnTo>
                  <a:lnTo>
                    <a:pt x="106680" y="316087"/>
                  </a:lnTo>
                  <a:lnTo>
                    <a:pt x="86820" y="355776"/>
                  </a:lnTo>
                  <a:lnTo>
                    <a:pt x="62484" y="370331"/>
                  </a:lnTo>
                  <a:lnTo>
                    <a:pt x="38147" y="355776"/>
                  </a:lnTo>
                  <a:lnTo>
                    <a:pt x="18288" y="316087"/>
                  </a:lnTo>
                  <a:lnTo>
                    <a:pt x="4905" y="257228"/>
                  </a:lnTo>
                  <a:lnTo>
                    <a:pt x="0" y="18516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34996" y="291693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367283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367283" y="376427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34996" y="2916935"/>
              <a:ext cx="367665" cy="376555"/>
            </a:xfrm>
            <a:custGeom>
              <a:avLst/>
              <a:gdLst/>
              <a:ahLst/>
              <a:cxnLst/>
              <a:rect l="l" t="t" r="r" b="b"/>
              <a:pathLst>
                <a:path w="367664" h="376554">
                  <a:moveTo>
                    <a:pt x="0" y="376427"/>
                  </a:moveTo>
                  <a:lnTo>
                    <a:pt x="367283" y="376427"/>
                  </a:lnTo>
                  <a:lnTo>
                    <a:pt x="367283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585973" y="2999613"/>
            <a:ext cx="539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6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79219" y="6115303"/>
            <a:ext cx="6223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11" action="ppaction://hlinksldjump"/>
              </a:rPr>
              <a:t>CARGA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11" action="ppaction://hlinksldjump"/>
              </a:rPr>
              <a:t> de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11" action="ppaction://hlinksldjump"/>
              </a:rPr>
              <a:t>PACOL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678429" y="3651503"/>
            <a:ext cx="567055" cy="114300"/>
          </a:xfrm>
          <a:custGeom>
            <a:avLst/>
            <a:gdLst/>
            <a:ahLst/>
            <a:cxnLst/>
            <a:rect l="l" t="t" r="r" b="b"/>
            <a:pathLst>
              <a:path w="567055" h="114300">
                <a:moveTo>
                  <a:pt x="490727" y="57150"/>
                </a:moveTo>
                <a:lnTo>
                  <a:pt x="452627" y="114300"/>
                </a:lnTo>
                <a:lnTo>
                  <a:pt x="528827" y="76200"/>
                </a:lnTo>
                <a:lnTo>
                  <a:pt x="490727" y="76200"/>
                </a:lnTo>
                <a:lnTo>
                  <a:pt x="490727" y="57150"/>
                </a:lnTo>
                <a:close/>
              </a:path>
              <a:path w="567055" h="114300">
                <a:moveTo>
                  <a:pt x="47802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78027" y="76200"/>
                </a:lnTo>
                <a:lnTo>
                  <a:pt x="490727" y="57150"/>
                </a:lnTo>
                <a:lnTo>
                  <a:pt x="478027" y="38100"/>
                </a:lnTo>
                <a:close/>
              </a:path>
              <a:path w="567055" h="114300">
                <a:moveTo>
                  <a:pt x="528827" y="38100"/>
                </a:moveTo>
                <a:lnTo>
                  <a:pt x="490727" y="38100"/>
                </a:lnTo>
                <a:lnTo>
                  <a:pt x="490727" y="76200"/>
                </a:lnTo>
                <a:lnTo>
                  <a:pt x="528827" y="76200"/>
                </a:lnTo>
                <a:lnTo>
                  <a:pt x="566927" y="57150"/>
                </a:lnTo>
                <a:lnTo>
                  <a:pt x="528827" y="38100"/>
                </a:lnTo>
                <a:close/>
              </a:path>
              <a:path w="567055" h="114300">
                <a:moveTo>
                  <a:pt x="452627" y="0"/>
                </a:moveTo>
                <a:lnTo>
                  <a:pt x="490727" y="57150"/>
                </a:lnTo>
                <a:lnTo>
                  <a:pt x="490727" y="38100"/>
                </a:lnTo>
                <a:lnTo>
                  <a:pt x="528827" y="38100"/>
                </a:lnTo>
                <a:lnTo>
                  <a:pt x="452627" y="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756661" y="3472688"/>
            <a:ext cx="203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Times New Roman"/>
                <a:cs typeface="Times New Roman"/>
              </a:rPr>
              <a:t>HF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248977" y="3012757"/>
            <a:ext cx="588645" cy="2501265"/>
            <a:chOff x="3248977" y="3012757"/>
            <a:chExt cx="588645" cy="2501265"/>
          </a:xfrm>
        </p:grpSpPr>
        <p:sp>
          <p:nvSpPr>
            <p:cNvPr id="47" name="object 47"/>
            <p:cNvSpPr/>
            <p:nvPr/>
          </p:nvSpPr>
          <p:spPr>
            <a:xfrm>
              <a:off x="3253739" y="3017520"/>
              <a:ext cx="579120" cy="638810"/>
            </a:xfrm>
            <a:custGeom>
              <a:avLst/>
              <a:gdLst/>
              <a:ahLst/>
              <a:cxnLst/>
              <a:rect l="l" t="t" r="r" b="b"/>
              <a:pathLst>
                <a:path w="579120" h="638810">
                  <a:moveTo>
                    <a:pt x="289560" y="0"/>
                  </a:moveTo>
                  <a:lnTo>
                    <a:pt x="242598" y="4180"/>
                  </a:lnTo>
                  <a:lnTo>
                    <a:pt x="198046" y="16282"/>
                  </a:lnTo>
                  <a:lnTo>
                    <a:pt x="156502" y="35647"/>
                  </a:lnTo>
                  <a:lnTo>
                    <a:pt x="118561" y="61618"/>
                  </a:lnTo>
                  <a:lnTo>
                    <a:pt x="84820" y="93535"/>
                  </a:lnTo>
                  <a:lnTo>
                    <a:pt x="55875" y="130740"/>
                  </a:lnTo>
                  <a:lnTo>
                    <a:pt x="32325" y="172576"/>
                  </a:lnTo>
                  <a:lnTo>
                    <a:pt x="14764" y="218383"/>
                  </a:lnTo>
                  <a:lnTo>
                    <a:pt x="3790" y="267503"/>
                  </a:lnTo>
                  <a:lnTo>
                    <a:pt x="0" y="319277"/>
                  </a:lnTo>
                  <a:lnTo>
                    <a:pt x="3790" y="371052"/>
                  </a:lnTo>
                  <a:lnTo>
                    <a:pt x="14764" y="420172"/>
                  </a:lnTo>
                  <a:lnTo>
                    <a:pt x="32325" y="465979"/>
                  </a:lnTo>
                  <a:lnTo>
                    <a:pt x="55875" y="507815"/>
                  </a:lnTo>
                  <a:lnTo>
                    <a:pt x="84820" y="545020"/>
                  </a:lnTo>
                  <a:lnTo>
                    <a:pt x="118561" y="576937"/>
                  </a:lnTo>
                  <a:lnTo>
                    <a:pt x="156502" y="602908"/>
                  </a:lnTo>
                  <a:lnTo>
                    <a:pt x="198046" y="622273"/>
                  </a:lnTo>
                  <a:lnTo>
                    <a:pt x="242598" y="634375"/>
                  </a:lnTo>
                  <a:lnTo>
                    <a:pt x="289560" y="638555"/>
                  </a:lnTo>
                  <a:lnTo>
                    <a:pt x="336521" y="634375"/>
                  </a:lnTo>
                  <a:lnTo>
                    <a:pt x="381073" y="622273"/>
                  </a:lnTo>
                  <a:lnTo>
                    <a:pt x="422617" y="602908"/>
                  </a:lnTo>
                  <a:lnTo>
                    <a:pt x="460558" y="576937"/>
                  </a:lnTo>
                  <a:lnTo>
                    <a:pt x="494299" y="545020"/>
                  </a:lnTo>
                  <a:lnTo>
                    <a:pt x="523244" y="507815"/>
                  </a:lnTo>
                  <a:lnTo>
                    <a:pt x="546794" y="465979"/>
                  </a:lnTo>
                  <a:lnTo>
                    <a:pt x="564355" y="420172"/>
                  </a:lnTo>
                  <a:lnTo>
                    <a:pt x="575329" y="371052"/>
                  </a:lnTo>
                  <a:lnTo>
                    <a:pt x="579120" y="319277"/>
                  </a:lnTo>
                  <a:lnTo>
                    <a:pt x="575329" y="267503"/>
                  </a:lnTo>
                  <a:lnTo>
                    <a:pt x="564355" y="218383"/>
                  </a:lnTo>
                  <a:lnTo>
                    <a:pt x="546794" y="172576"/>
                  </a:lnTo>
                  <a:lnTo>
                    <a:pt x="523244" y="130740"/>
                  </a:lnTo>
                  <a:lnTo>
                    <a:pt x="494299" y="93535"/>
                  </a:lnTo>
                  <a:lnTo>
                    <a:pt x="460558" y="61618"/>
                  </a:lnTo>
                  <a:lnTo>
                    <a:pt x="422617" y="35647"/>
                  </a:lnTo>
                  <a:lnTo>
                    <a:pt x="381073" y="16282"/>
                  </a:lnTo>
                  <a:lnTo>
                    <a:pt x="336521" y="4180"/>
                  </a:lnTo>
                  <a:lnTo>
                    <a:pt x="28956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53739" y="3017520"/>
              <a:ext cx="579120" cy="638810"/>
            </a:xfrm>
            <a:custGeom>
              <a:avLst/>
              <a:gdLst/>
              <a:ahLst/>
              <a:cxnLst/>
              <a:rect l="l" t="t" r="r" b="b"/>
              <a:pathLst>
                <a:path w="579120" h="638810">
                  <a:moveTo>
                    <a:pt x="0" y="319277"/>
                  </a:moveTo>
                  <a:lnTo>
                    <a:pt x="3790" y="267503"/>
                  </a:lnTo>
                  <a:lnTo>
                    <a:pt x="14764" y="218383"/>
                  </a:lnTo>
                  <a:lnTo>
                    <a:pt x="32325" y="172576"/>
                  </a:lnTo>
                  <a:lnTo>
                    <a:pt x="55875" y="130740"/>
                  </a:lnTo>
                  <a:lnTo>
                    <a:pt x="84820" y="93535"/>
                  </a:lnTo>
                  <a:lnTo>
                    <a:pt x="118561" y="61618"/>
                  </a:lnTo>
                  <a:lnTo>
                    <a:pt x="156502" y="35647"/>
                  </a:lnTo>
                  <a:lnTo>
                    <a:pt x="198046" y="16282"/>
                  </a:lnTo>
                  <a:lnTo>
                    <a:pt x="242598" y="4180"/>
                  </a:lnTo>
                  <a:lnTo>
                    <a:pt x="289560" y="0"/>
                  </a:lnTo>
                  <a:lnTo>
                    <a:pt x="336521" y="4180"/>
                  </a:lnTo>
                  <a:lnTo>
                    <a:pt x="381073" y="16282"/>
                  </a:lnTo>
                  <a:lnTo>
                    <a:pt x="422617" y="35647"/>
                  </a:lnTo>
                  <a:lnTo>
                    <a:pt x="460558" y="61618"/>
                  </a:lnTo>
                  <a:lnTo>
                    <a:pt x="494299" y="93535"/>
                  </a:lnTo>
                  <a:lnTo>
                    <a:pt x="523244" y="130740"/>
                  </a:lnTo>
                  <a:lnTo>
                    <a:pt x="546794" y="172576"/>
                  </a:lnTo>
                  <a:lnTo>
                    <a:pt x="564355" y="218383"/>
                  </a:lnTo>
                  <a:lnTo>
                    <a:pt x="575329" y="267503"/>
                  </a:lnTo>
                  <a:lnTo>
                    <a:pt x="579120" y="319277"/>
                  </a:lnTo>
                  <a:lnTo>
                    <a:pt x="575329" y="371052"/>
                  </a:lnTo>
                  <a:lnTo>
                    <a:pt x="564355" y="420172"/>
                  </a:lnTo>
                  <a:lnTo>
                    <a:pt x="546794" y="465979"/>
                  </a:lnTo>
                  <a:lnTo>
                    <a:pt x="523244" y="507815"/>
                  </a:lnTo>
                  <a:lnTo>
                    <a:pt x="494299" y="545020"/>
                  </a:lnTo>
                  <a:lnTo>
                    <a:pt x="460558" y="576937"/>
                  </a:lnTo>
                  <a:lnTo>
                    <a:pt x="422617" y="602908"/>
                  </a:lnTo>
                  <a:lnTo>
                    <a:pt x="381073" y="622273"/>
                  </a:lnTo>
                  <a:lnTo>
                    <a:pt x="336521" y="634375"/>
                  </a:lnTo>
                  <a:lnTo>
                    <a:pt x="289560" y="638555"/>
                  </a:lnTo>
                  <a:lnTo>
                    <a:pt x="242598" y="634375"/>
                  </a:lnTo>
                  <a:lnTo>
                    <a:pt x="198046" y="622273"/>
                  </a:lnTo>
                  <a:lnTo>
                    <a:pt x="156502" y="602908"/>
                  </a:lnTo>
                  <a:lnTo>
                    <a:pt x="118561" y="576937"/>
                  </a:lnTo>
                  <a:lnTo>
                    <a:pt x="84820" y="545020"/>
                  </a:lnTo>
                  <a:lnTo>
                    <a:pt x="55875" y="507815"/>
                  </a:lnTo>
                  <a:lnTo>
                    <a:pt x="32325" y="465979"/>
                  </a:lnTo>
                  <a:lnTo>
                    <a:pt x="14764" y="420172"/>
                  </a:lnTo>
                  <a:lnTo>
                    <a:pt x="3790" y="371052"/>
                  </a:lnTo>
                  <a:lnTo>
                    <a:pt x="0" y="31927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61359" y="4870704"/>
              <a:ext cx="563880" cy="638810"/>
            </a:xfrm>
            <a:custGeom>
              <a:avLst/>
              <a:gdLst/>
              <a:ahLst/>
              <a:cxnLst/>
              <a:rect l="l" t="t" r="r" b="b"/>
              <a:pathLst>
                <a:path w="563879" h="638810">
                  <a:moveTo>
                    <a:pt x="281939" y="0"/>
                  </a:moveTo>
                  <a:lnTo>
                    <a:pt x="236210" y="4180"/>
                  </a:lnTo>
                  <a:lnTo>
                    <a:pt x="192828" y="16282"/>
                  </a:lnTo>
                  <a:lnTo>
                    <a:pt x="152376" y="35647"/>
                  </a:lnTo>
                  <a:lnTo>
                    <a:pt x="115433" y="61618"/>
                  </a:lnTo>
                  <a:lnTo>
                    <a:pt x="82581" y="93535"/>
                  </a:lnTo>
                  <a:lnTo>
                    <a:pt x="54400" y="130740"/>
                  </a:lnTo>
                  <a:lnTo>
                    <a:pt x="31471" y="172576"/>
                  </a:lnTo>
                  <a:lnTo>
                    <a:pt x="14374" y="218383"/>
                  </a:lnTo>
                  <a:lnTo>
                    <a:pt x="3690" y="267503"/>
                  </a:lnTo>
                  <a:lnTo>
                    <a:pt x="0" y="319278"/>
                  </a:lnTo>
                  <a:lnTo>
                    <a:pt x="3690" y="371052"/>
                  </a:lnTo>
                  <a:lnTo>
                    <a:pt x="14374" y="420172"/>
                  </a:lnTo>
                  <a:lnTo>
                    <a:pt x="31471" y="465979"/>
                  </a:lnTo>
                  <a:lnTo>
                    <a:pt x="54400" y="507815"/>
                  </a:lnTo>
                  <a:lnTo>
                    <a:pt x="82581" y="545020"/>
                  </a:lnTo>
                  <a:lnTo>
                    <a:pt x="115433" y="576937"/>
                  </a:lnTo>
                  <a:lnTo>
                    <a:pt x="152376" y="602908"/>
                  </a:lnTo>
                  <a:lnTo>
                    <a:pt x="192828" y="622273"/>
                  </a:lnTo>
                  <a:lnTo>
                    <a:pt x="236210" y="634375"/>
                  </a:lnTo>
                  <a:lnTo>
                    <a:pt x="281939" y="638556"/>
                  </a:lnTo>
                  <a:lnTo>
                    <a:pt x="327669" y="634375"/>
                  </a:lnTo>
                  <a:lnTo>
                    <a:pt x="371051" y="622273"/>
                  </a:lnTo>
                  <a:lnTo>
                    <a:pt x="411503" y="602908"/>
                  </a:lnTo>
                  <a:lnTo>
                    <a:pt x="448446" y="576937"/>
                  </a:lnTo>
                  <a:lnTo>
                    <a:pt x="481298" y="545020"/>
                  </a:lnTo>
                  <a:lnTo>
                    <a:pt x="509479" y="507815"/>
                  </a:lnTo>
                  <a:lnTo>
                    <a:pt x="532408" y="465979"/>
                  </a:lnTo>
                  <a:lnTo>
                    <a:pt x="549505" y="420172"/>
                  </a:lnTo>
                  <a:lnTo>
                    <a:pt x="560189" y="371052"/>
                  </a:lnTo>
                  <a:lnTo>
                    <a:pt x="563879" y="319278"/>
                  </a:lnTo>
                  <a:lnTo>
                    <a:pt x="560189" y="267503"/>
                  </a:lnTo>
                  <a:lnTo>
                    <a:pt x="549505" y="218383"/>
                  </a:lnTo>
                  <a:lnTo>
                    <a:pt x="532408" y="172576"/>
                  </a:lnTo>
                  <a:lnTo>
                    <a:pt x="509479" y="130740"/>
                  </a:lnTo>
                  <a:lnTo>
                    <a:pt x="481298" y="93535"/>
                  </a:lnTo>
                  <a:lnTo>
                    <a:pt x="448446" y="61618"/>
                  </a:lnTo>
                  <a:lnTo>
                    <a:pt x="411503" y="35647"/>
                  </a:lnTo>
                  <a:lnTo>
                    <a:pt x="371051" y="16282"/>
                  </a:lnTo>
                  <a:lnTo>
                    <a:pt x="327669" y="4180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61359" y="4870704"/>
              <a:ext cx="563880" cy="638810"/>
            </a:xfrm>
            <a:custGeom>
              <a:avLst/>
              <a:gdLst/>
              <a:ahLst/>
              <a:cxnLst/>
              <a:rect l="l" t="t" r="r" b="b"/>
              <a:pathLst>
                <a:path w="563879" h="638810">
                  <a:moveTo>
                    <a:pt x="0" y="319278"/>
                  </a:moveTo>
                  <a:lnTo>
                    <a:pt x="3690" y="267503"/>
                  </a:lnTo>
                  <a:lnTo>
                    <a:pt x="14374" y="218383"/>
                  </a:lnTo>
                  <a:lnTo>
                    <a:pt x="31471" y="172576"/>
                  </a:lnTo>
                  <a:lnTo>
                    <a:pt x="54400" y="130740"/>
                  </a:lnTo>
                  <a:lnTo>
                    <a:pt x="82581" y="93535"/>
                  </a:lnTo>
                  <a:lnTo>
                    <a:pt x="115433" y="61618"/>
                  </a:lnTo>
                  <a:lnTo>
                    <a:pt x="152376" y="35647"/>
                  </a:lnTo>
                  <a:lnTo>
                    <a:pt x="192828" y="16282"/>
                  </a:lnTo>
                  <a:lnTo>
                    <a:pt x="236210" y="4180"/>
                  </a:lnTo>
                  <a:lnTo>
                    <a:pt x="281939" y="0"/>
                  </a:lnTo>
                  <a:lnTo>
                    <a:pt x="327669" y="4180"/>
                  </a:lnTo>
                  <a:lnTo>
                    <a:pt x="371051" y="16282"/>
                  </a:lnTo>
                  <a:lnTo>
                    <a:pt x="411503" y="35647"/>
                  </a:lnTo>
                  <a:lnTo>
                    <a:pt x="448446" y="61618"/>
                  </a:lnTo>
                  <a:lnTo>
                    <a:pt x="481298" y="93535"/>
                  </a:lnTo>
                  <a:lnTo>
                    <a:pt x="509479" y="130740"/>
                  </a:lnTo>
                  <a:lnTo>
                    <a:pt x="532408" y="172576"/>
                  </a:lnTo>
                  <a:lnTo>
                    <a:pt x="549505" y="218383"/>
                  </a:lnTo>
                  <a:lnTo>
                    <a:pt x="560189" y="267503"/>
                  </a:lnTo>
                  <a:lnTo>
                    <a:pt x="563879" y="319278"/>
                  </a:lnTo>
                  <a:lnTo>
                    <a:pt x="560189" y="371052"/>
                  </a:lnTo>
                  <a:lnTo>
                    <a:pt x="549505" y="420172"/>
                  </a:lnTo>
                  <a:lnTo>
                    <a:pt x="532408" y="465979"/>
                  </a:lnTo>
                  <a:lnTo>
                    <a:pt x="509479" y="507815"/>
                  </a:lnTo>
                  <a:lnTo>
                    <a:pt x="481298" y="545020"/>
                  </a:lnTo>
                  <a:lnTo>
                    <a:pt x="448446" y="576937"/>
                  </a:lnTo>
                  <a:lnTo>
                    <a:pt x="411503" y="602908"/>
                  </a:lnTo>
                  <a:lnTo>
                    <a:pt x="371051" y="622273"/>
                  </a:lnTo>
                  <a:lnTo>
                    <a:pt x="327669" y="634375"/>
                  </a:lnTo>
                  <a:lnTo>
                    <a:pt x="281939" y="638556"/>
                  </a:lnTo>
                  <a:lnTo>
                    <a:pt x="236210" y="634375"/>
                  </a:lnTo>
                  <a:lnTo>
                    <a:pt x="192828" y="622273"/>
                  </a:lnTo>
                  <a:lnTo>
                    <a:pt x="152376" y="602908"/>
                  </a:lnTo>
                  <a:lnTo>
                    <a:pt x="115433" y="576937"/>
                  </a:lnTo>
                  <a:lnTo>
                    <a:pt x="82581" y="545020"/>
                  </a:lnTo>
                  <a:lnTo>
                    <a:pt x="54400" y="507815"/>
                  </a:lnTo>
                  <a:lnTo>
                    <a:pt x="31471" y="465979"/>
                  </a:lnTo>
                  <a:lnTo>
                    <a:pt x="14374" y="420172"/>
                  </a:lnTo>
                  <a:lnTo>
                    <a:pt x="3690" y="371052"/>
                  </a:lnTo>
                  <a:lnTo>
                    <a:pt x="0" y="31927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253740" y="3339084"/>
            <a:ext cx="579120" cy="184912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0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6908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15867" y="2607564"/>
            <a:ext cx="601345" cy="399415"/>
          </a:xfrm>
          <a:custGeom>
            <a:avLst/>
            <a:gdLst/>
            <a:ahLst/>
            <a:cxnLst/>
            <a:rect l="l" t="t" r="r" b="b"/>
            <a:pathLst>
              <a:path w="601345" h="399414">
                <a:moveTo>
                  <a:pt x="512191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50"/>
                </a:lnTo>
                <a:lnTo>
                  <a:pt x="0" y="380238"/>
                </a:lnTo>
                <a:lnTo>
                  <a:pt x="1494" y="387607"/>
                </a:lnTo>
                <a:lnTo>
                  <a:pt x="5572" y="393668"/>
                </a:lnTo>
                <a:lnTo>
                  <a:pt x="11626" y="397775"/>
                </a:lnTo>
                <a:lnTo>
                  <a:pt x="19050" y="399288"/>
                </a:lnTo>
                <a:lnTo>
                  <a:pt x="26473" y="397775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524891" y="57150"/>
                </a:lnTo>
                <a:lnTo>
                  <a:pt x="512191" y="38100"/>
                </a:lnTo>
                <a:close/>
              </a:path>
              <a:path w="601345" h="399414">
                <a:moveTo>
                  <a:pt x="486791" y="0"/>
                </a:moveTo>
                <a:lnTo>
                  <a:pt x="524891" y="57150"/>
                </a:lnTo>
                <a:lnTo>
                  <a:pt x="486791" y="114300"/>
                </a:lnTo>
                <a:lnTo>
                  <a:pt x="562991" y="76200"/>
                </a:lnTo>
                <a:lnTo>
                  <a:pt x="524891" y="76200"/>
                </a:lnTo>
                <a:lnTo>
                  <a:pt x="532314" y="74705"/>
                </a:lnTo>
                <a:lnTo>
                  <a:pt x="538368" y="70627"/>
                </a:lnTo>
                <a:lnTo>
                  <a:pt x="542446" y="64573"/>
                </a:lnTo>
                <a:lnTo>
                  <a:pt x="543941" y="57150"/>
                </a:lnTo>
                <a:lnTo>
                  <a:pt x="542446" y="49726"/>
                </a:lnTo>
                <a:lnTo>
                  <a:pt x="538368" y="43672"/>
                </a:lnTo>
                <a:lnTo>
                  <a:pt x="532314" y="39594"/>
                </a:lnTo>
                <a:lnTo>
                  <a:pt x="524891" y="38100"/>
                </a:lnTo>
                <a:lnTo>
                  <a:pt x="562991" y="38100"/>
                </a:lnTo>
                <a:lnTo>
                  <a:pt x="486791" y="0"/>
                </a:lnTo>
                <a:close/>
              </a:path>
              <a:path w="601345" h="399414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601345" h="399414">
                <a:moveTo>
                  <a:pt x="524891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512191" y="76200"/>
                </a:lnTo>
                <a:lnTo>
                  <a:pt x="524891" y="57150"/>
                </a:lnTo>
                <a:close/>
              </a:path>
              <a:path w="601345" h="399414">
                <a:moveTo>
                  <a:pt x="562991" y="38100"/>
                </a:moveTo>
                <a:lnTo>
                  <a:pt x="524891" y="38100"/>
                </a:lnTo>
                <a:lnTo>
                  <a:pt x="532314" y="39594"/>
                </a:lnTo>
                <a:lnTo>
                  <a:pt x="538368" y="43672"/>
                </a:lnTo>
                <a:lnTo>
                  <a:pt x="542446" y="49726"/>
                </a:lnTo>
                <a:lnTo>
                  <a:pt x="543941" y="57150"/>
                </a:lnTo>
                <a:lnTo>
                  <a:pt x="542446" y="64573"/>
                </a:lnTo>
                <a:lnTo>
                  <a:pt x="538368" y="70627"/>
                </a:lnTo>
                <a:lnTo>
                  <a:pt x="532314" y="74705"/>
                </a:lnTo>
                <a:lnTo>
                  <a:pt x="524891" y="76200"/>
                </a:lnTo>
                <a:lnTo>
                  <a:pt x="562991" y="76200"/>
                </a:lnTo>
                <a:lnTo>
                  <a:pt x="601091" y="57150"/>
                </a:lnTo>
                <a:lnTo>
                  <a:pt x="562991" y="3810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579621" y="2712212"/>
            <a:ext cx="3149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94°C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477767" y="5513832"/>
            <a:ext cx="114300" cy="459740"/>
          </a:xfrm>
          <a:custGeom>
            <a:avLst/>
            <a:gdLst/>
            <a:ahLst/>
            <a:cxnLst/>
            <a:rect l="l" t="t" r="r" b="b"/>
            <a:pathLst>
              <a:path w="114300" h="459739">
                <a:moveTo>
                  <a:pt x="0" y="345122"/>
                </a:moveTo>
                <a:lnTo>
                  <a:pt x="57150" y="459422"/>
                </a:lnTo>
                <a:lnTo>
                  <a:pt x="85725" y="402272"/>
                </a:lnTo>
                <a:lnTo>
                  <a:pt x="57150" y="402272"/>
                </a:lnTo>
                <a:lnTo>
                  <a:pt x="49726" y="400774"/>
                </a:lnTo>
                <a:lnTo>
                  <a:pt x="43672" y="396690"/>
                </a:lnTo>
                <a:lnTo>
                  <a:pt x="39594" y="390635"/>
                </a:lnTo>
                <a:lnTo>
                  <a:pt x="38100" y="383222"/>
                </a:lnTo>
                <a:lnTo>
                  <a:pt x="38100" y="370522"/>
                </a:lnTo>
                <a:lnTo>
                  <a:pt x="0" y="345122"/>
                </a:lnTo>
                <a:close/>
              </a:path>
              <a:path w="114300" h="459739">
                <a:moveTo>
                  <a:pt x="76200" y="370522"/>
                </a:moveTo>
                <a:lnTo>
                  <a:pt x="57150" y="383222"/>
                </a:lnTo>
                <a:lnTo>
                  <a:pt x="38100" y="383222"/>
                </a:lnTo>
                <a:lnTo>
                  <a:pt x="39594" y="390635"/>
                </a:lnTo>
                <a:lnTo>
                  <a:pt x="43672" y="396690"/>
                </a:lnTo>
                <a:lnTo>
                  <a:pt x="49726" y="400774"/>
                </a:lnTo>
                <a:lnTo>
                  <a:pt x="57150" y="402272"/>
                </a:lnTo>
                <a:lnTo>
                  <a:pt x="64573" y="400774"/>
                </a:lnTo>
                <a:lnTo>
                  <a:pt x="70627" y="396690"/>
                </a:lnTo>
                <a:lnTo>
                  <a:pt x="74705" y="390635"/>
                </a:lnTo>
                <a:lnTo>
                  <a:pt x="76200" y="383222"/>
                </a:lnTo>
                <a:lnTo>
                  <a:pt x="57150" y="383222"/>
                </a:lnTo>
                <a:lnTo>
                  <a:pt x="38100" y="370522"/>
                </a:lnTo>
                <a:lnTo>
                  <a:pt x="76200" y="370522"/>
                </a:lnTo>
                <a:close/>
              </a:path>
              <a:path w="114300" h="459739">
                <a:moveTo>
                  <a:pt x="114300" y="345122"/>
                </a:moveTo>
                <a:lnTo>
                  <a:pt x="76200" y="370522"/>
                </a:lnTo>
                <a:lnTo>
                  <a:pt x="76200" y="383222"/>
                </a:lnTo>
                <a:lnTo>
                  <a:pt x="74705" y="390635"/>
                </a:lnTo>
                <a:lnTo>
                  <a:pt x="70627" y="396690"/>
                </a:lnTo>
                <a:lnTo>
                  <a:pt x="64573" y="400774"/>
                </a:lnTo>
                <a:lnTo>
                  <a:pt x="57150" y="402272"/>
                </a:lnTo>
                <a:lnTo>
                  <a:pt x="85725" y="402272"/>
                </a:lnTo>
                <a:lnTo>
                  <a:pt x="114300" y="345122"/>
                </a:lnTo>
                <a:close/>
              </a:path>
              <a:path w="114300" h="459739">
                <a:moveTo>
                  <a:pt x="57150" y="0"/>
                </a:move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50"/>
                </a:lnTo>
                <a:lnTo>
                  <a:pt x="38100" y="370522"/>
                </a:lnTo>
                <a:lnTo>
                  <a:pt x="57150" y="383222"/>
                </a:lnTo>
                <a:lnTo>
                  <a:pt x="76200" y="370522"/>
                </a:lnTo>
                <a:lnTo>
                  <a:pt x="76200" y="19050"/>
                </a:lnTo>
                <a:lnTo>
                  <a:pt x="74705" y="11626"/>
                </a:lnTo>
                <a:lnTo>
                  <a:pt x="70627" y="5572"/>
                </a:lnTo>
                <a:lnTo>
                  <a:pt x="64573" y="1494"/>
                </a:lnTo>
                <a:lnTo>
                  <a:pt x="5715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973451" y="5970219"/>
            <a:ext cx="11423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FLUORUROS POLIAROMATICOS (TAR)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4384294" y="2622550"/>
            <a:ext cx="532765" cy="2258060"/>
            <a:chOff x="4384294" y="2622550"/>
            <a:chExt cx="532765" cy="225806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6740" y="4259579"/>
              <a:ext cx="505968" cy="61417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396740" y="4259579"/>
              <a:ext cx="506095" cy="614680"/>
            </a:xfrm>
            <a:custGeom>
              <a:avLst/>
              <a:gdLst/>
              <a:ahLst/>
              <a:cxnLst/>
              <a:rect l="l" t="t" r="r" b="b"/>
              <a:pathLst>
                <a:path w="506095" h="614679">
                  <a:moveTo>
                    <a:pt x="0" y="307086"/>
                  </a:moveTo>
                  <a:lnTo>
                    <a:pt x="3311" y="257288"/>
                  </a:lnTo>
                  <a:lnTo>
                    <a:pt x="12899" y="210043"/>
                  </a:lnTo>
                  <a:lnTo>
                    <a:pt x="28241" y="165986"/>
                  </a:lnTo>
                  <a:lnTo>
                    <a:pt x="48816" y="125748"/>
                  </a:lnTo>
                  <a:lnTo>
                    <a:pt x="74104" y="89963"/>
                  </a:lnTo>
                  <a:lnTo>
                    <a:pt x="103583" y="59265"/>
                  </a:lnTo>
                  <a:lnTo>
                    <a:pt x="136731" y="34286"/>
                  </a:lnTo>
                  <a:lnTo>
                    <a:pt x="173028" y="15660"/>
                  </a:lnTo>
                  <a:lnTo>
                    <a:pt x="211953" y="4020"/>
                  </a:lnTo>
                  <a:lnTo>
                    <a:pt x="252984" y="0"/>
                  </a:lnTo>
                  <a:lnTo>
                    <a:pt x="294014" y="4020"/>
                  </a:lnTo>
                  <a:lnTo>
                    <a:pt x="332939" y="15660"/>
                  </a:lnTo>
                  <a:lnTo>
                    <a:pt x="369236" y="34286"/>
                  </a:lnTo>
                  <a:lnTo>
                    <a:pt x="402384" y="59265"/>
                  </a:lnTo>
                  <a:lnTo>
                    <a:pt x="431863" y="89963"/>
                  </a:lnTo>
                  <a:lnTo>
                    <a:pt x="457151" y="125748"/>
                  </a:lnTo>
                  <a:lnTo>
                    <a:pt x="477726" y="165986"/>
                  </a:lnTo>
                  <a:lnTo>
                    <a:pt x="493068" y="210043"/>
                  </a:lnTo>
                  <a:lnTo>
                    <a:pt x="502656" y="257288"/>
                  </a:lnTo>
                  <a:lnTo>
                    <a:pt x="505968" y="307086"/>
                  </a:lnTo>
                  <a:lnTo>
                    <a:pt x="502656" y="356883"/>
                  </a:lnTo>
                  <a:lnTo>
                    <a:pt x="493068" y="404128"/>
                  </a:lnTo>
                  <a:lnTo>
                    <a:pt x="477726" y="448185"/>
                  </a:lnTo>
                  <a:lnTo>
                    <a:pt x="457151" y="488423"/>
                  </a:lnTo>
                  <a:lnTo>
                    <a:pt x="431863" y="524208"/>
                  </a:lnTo>
                  <a:lnTo>
                    <a:pt x="402384" y="554906"/>
                  </a:lnTo>
                  <a:lnTo>
                    <a:pt x="369236" y="579885"/>
                  </a:lnTo>
                  <a:lnTo>
                    <a:pt x="332939" y="598511"/>
                  </a:lnTo>
                  <a:lnTo>
                    <a:pt x="294014" y="610151"/>
                  </a:lnTo>
                  <a:lnTo>
                    <a:pt x="252984" y="614172"/>
                  </a:lnTo>
                  <a:lnTo>
                    <a:pt x="211953" y="610151"/>
                  </a:lnTo>
                  <a:lnTo>
                    <a:pt x="173028" y="598511"/>
                  </a:lnTo>
                  <a:lnTo>
                    <a:pt x="136731" y="579885"/>
                  </a:lnTo>
                  <a:lnTo>
                    <a:pt x="103583" y="554906"/>
                  </a:lnTo>
                  <a:lnTo>
                    <a:pt x="74104" y="524208"/>
                  </a:lnTo>
                  <a:lnTo>
                    <a:pt x="48816" y="488423"/>
                  </a:lnTo>
                  <a:lnTo>
                    <a:pt x="28241" y="448185"/>
                  </a:lnTo>
                  <a:lnTo>
                    <a:pt x="12899" y="404128"/>
                  </a:lnTo>
                  <a:lnTo>
                    <a:pt x="3311" y="356883"/>
                  </a:lnTo>
                  <a:lnTo>
                    <a:pt x="0" y="3070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96740" y="2628900"/>
              <a:ext cx="505968" cy="61417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396740" y="2628900"/>
              <a:ext cx="506095" cy="614680"/>
            </a:xfrm>
            <a:custGeom>
              <a:avLst/>
              <a:gdLst/>
              <a:ahLst/>
              <a:cxnLst/>
              <a:rect l="l" t="t" r="r" b="b"/>
              <a:pathLst>
                <a:path w="506095" h="614680">
                  <a:moveTo>
                    <a:pt x="0" y="307086"/>
                  </a:moveTo>
                  <a:lnTo>
                    <a:pt x="3311" y="257288"/>
                  </a:lnTo>
                  <a:lnTo>
                    <a:pt x="12899" y="210043"/>
                  </a:lnTo>
                  <a:lnTo>
                    <a:pt x="28241" y="165986"/>
                  </a:lnTo>
                  <a:lnTo>
                    <a:pt x="48816" y="125748"/>
                  </a:lnTo>
                  <a:lnTo>
                    <a:pt x="74104" y="89963"/>
                  </a:lnTo>
                  <a:lnTo>
                    <a:pt x="103583" y="59265"/>
                  </a:lnTo>
                  <a:lnTo>
                    <a:pt x="136731" y="34286"/>
                  </a:lnTo>
                  <a:lnTo>
                    <a:pt x="173028" y="15660"/>
                  </a:lnTo>
                  <a:lnTo>
                    <a:pt x="211953" y="4020"/>
                  </a:lnTo>
                  <a:lnTo>
                    <a:pt x="252984" y="0"/>
                  </a:lnTo>
                  <a:lnTo>
                    <a:pt x="294014" y="4020"/>
                  </a:lnTo>
                  <a:lnTo>
                    <a:pt x="332939" y="15660"/>
                  </a:lnTo>
                  <a:lnTo>
                    <a:pt x="369236" y="34286"/>
                  </a:lnTo>
                  <a:lnTo>
                    <a:pt x="402384" y="59265"/>
                  </a:lnTo>
                  <a:lnTo>
                    <a:pt x="431863" y="89963"/>
                  </a:lnTo>
                  <a:lnTo>
                    <a:pt x="457151" y="125748"/>
                  </a:lnTo>
                  <a:lnTo>
                    <a:pt x="477726" y="165986"/>
                  </a:lnTo>
                  <a:lnTo>
                    <a:pt x="493068" y="210043"/>
                  </a:lnTo>
                  <a:lnTo>
                    <a:pt x="502656" y="257288"/>
                  </a:lnTo>
                  <a:lnTo>
                    <a:pt x="505968" y="307086"/>
                  </a:lnTo>
                  <a:lnTo>
                    <a:pt x="502656" y="356883"/>
                  </a:lnTo>
                  <a:lnTo>
                    <a:pt x="493068" y="404128"/>
                  </a:lnTo>
                  <a:lnTo>
                    <a:pt x="477726" y="448185"/>
                  </a:lnTo>
                  <a:lnTo>
                    <a:pt x="457151" y="488423"/>
                  </a:lnTo>
                  <a:lnTo>
                    <a:pt x="431863" y="524208"/>
                  </a:lnTo>
                  <a:lnTo>
                    <a:pt x="402384" y="554906"/>
                  </a:lnTo>
                  <a:lnTo>
                    <a:pt x="369236" y="579885"/>
                  </a:lnTo>
                  <a:lnTo>
                    <a:pt x="332939" y="598511"/>
                  </a:lnTo>
                  <a:lnTo>
                    <a:pt x="294014" y="610151"/>
                  </a:lnTo>
                  <a:lnTo>
                    <a:pt x="252984" y="614172"/>
                  </a:lnTo>
                  <a:lnTo>
                    <a:pt x="211953" y="610151"/>
                  </a:lnTo>
                  <a:lnTo>
                    <a:pt x="173028" y="598511"/>
                  </a:lnTo>
                  <a:lnTo>
                    <a:pt x="136731" y="579885"/>
                  </a:lnTo>
                  <a:lnTo>
                    <a:pt x="103583" y="554906"/>
                  </a:lnTo>
                  <a:lnTo>
                    <a:pt x="74104" y="524208"/>
                  </a:lnTo>
                  <a:lnTo>
                    <a:pt x="48816" y="488423"/>
                  </a:lnTo>
                  <a:lnTo>
                    <a:pt x="28241" y="448185"/>
                  </a:lnTo>
                  <a:lnTo>
                    <a:pt x="12899" y="404128"/>
                  </a:lnTo>
                  <a:lnTo>
                    <a:pt x="3311" y="356883"/>
                  </a:lnTo>
                  <a:lnTo>
                    <a:pt x="0" y="30708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6740" y="2851404"/>
              <a:ext cx="505967" cy="179984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396740" y="2851404"/>
              <a:ext cx="506095" cy="1800225"/>
            </a:xfrm>
            <a:custGeom>
              <a:avLst/>
              <a:gdLst/>
              <a:ahLst/>
              <a:cxnLst/>
              <a:rect l="l" t="t" r="r" b="b"/>
              <a:pathLst>
                <a:path w="506095" h="1800225">
                  <a:moveTo>
                    <a:pt x="0" y="1799844"/>
                  </a:moveTo>
                  <a:lnTo>
                    <a:pt x="505967" y="1799844"/>
                  </a:lnTo>
                  <a:lnTo>
                    <a:pt x="505967" y="0"/>
                  </a:lnTo>
                  <a:lnTo>
                    <a:pt x="0" y="0"/>
                  </a:lnTo>
                  <a:lnTo>
                    <a:pt x="0" y="179984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90644" y="2845308"/>
              <a:ext cx="520065" cy="1724025"/>
            </a:xfrm>
            <a:custGeom>
              <a:avLst/>
              <a:gdLst/>
              <a:ahLst/>
              <a:cxnLst/>
              <a:rect l="l" t="t" r="r" b="b"/>
              <a:pathLst>
                <a:path w="520064" h="1724025">
                  <a:moveTo>
                    <a:pt x="0" y="0"/>
                  </a:moveTo>
                  <a:lnTo>
                    <a:pt x="519683" y="1723643"/>
                  </a:lnTo>
                </a:path>
                <a:path w="520064" h="1724025">
                  <a:moveTo>
                    <a:pt x="519683" y="0"/>
                  </a:moveTo>
                  <a:lnTo>
                    <a:pt x="0" y="172364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426077" y="3536441"/>
            <a:ext cx="405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6904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642104" y="2252471"/>
            <a:ext cx="611505" cy="3169920"/>
          </a:xfrm>
          <a:custGeom>
            <a:avLst/>
            <a:gdLst/>
            <a:ahLst/>
            <a:cxnLst/>
            <a:rect l="l" t="t" r="r" b="b"/>
            <a:pathLst>
              <a:path w="611504" h="3169920">
                <a:moveTo>
                  <a:pt x="572897" y="19050"/>
                </a:moveTo>
                <a:lnTo>
                  <a:pt x="571398" y="11633"/>
                </a:lnTo>
                <a:lnTo>
                  <a:pt x="567321" y="5575"/>
                </a:lnTo>
                <a:lnTo>
                  <a:pt x="561263" y="1498"/>
                </a:lnTo>
                <a:lnTo>
                  <a:pt x="553847" y="0"/>
                </a:lnTo>
                <a:lnTo>
                  <a:pt x="19050" y="0"/>
                </a:lnTo>
                <a:lnTo>
                  <a:pt x="11620" y="1498"/>
                </a:lnTo>
                <a:lnTo>
                  <a:pt x="5562" y="5575"/>
                </a:lnTo>
                <a:lnTo>
                  <a:pt x="1485" y="11633"/>
                </a:lnTo>
                <a:lnTo>
                  <a:pt x="0" y="19050"/>
                </a:lnTo>
                <a:lnTo>
                  <a:pt x="0" y="385826"/>
                </a:lnTo>
                <a:lnTo>
                  <a:pt x="1485" y="393255"/>
                </a:lnTo>
                <a:lnTo>
                  <a:pt x="5562" y="399313"/>
                </a:lnTo>
                <a:lnTo>
                  <a:pt x="11620" y="403390"/>
                </a:lnTo>
                <a:lnTo>
                  <a:pt x="19050" y="404876"/>
                </a:lnTo>
                <a:lnTo>
                  <a:pt x="26466" y="403390"/>
                </a:lnTo>
                <a:lnTo>
                  <a:pt x="32524" y="399313"/>
                </a:lnTo>
                <a:lnTo>
                  <a:pt x="36601" y="393255"/>
                </a:lnTo>
                <a:lnTo>
                  <a:pt x="38100" y="385826"/>
                </a:lnTo>
                <a:lnTo>
                  <a:pt x="38100" y="38100"/>
                </a:lnTo>
                <a:lnTo>
                  <a:pt x="534797" y="38100"/>
                </a:lnTo>
                <a:lnTo>
                  <a:pt x="534797" y="574675"/>
                </a:lnTo>
                <a:lnTo>
                  <a:pt x="572897" y="574675"/>
                </a:lnTo>
                <a:lnTo>
                  <a:pt x="572897" y="38100"/>
                </a:lnTo>
                <a:lnTo>
                  <a:pt x="572897" y="19050"/>
                </a:lnTo>
                <a:close/>
              </a:path>
              <a:path w="611504" h="3169920">
                <a:moveTo>
                  <a:pt x="595757" y="1078230"/>
                </a:moveTo>
                <a:lnTo>
                  <a:pt x="594258" y="1070813"/>
                </a:lnTo>
                <a:lnTo>
                  <a:pt x="590181" y="1064755"/>
                </a:lnTo>
                <a:lnTo>
                  <a:pt x="584123" y="1060678"/>
                </a:lnTo>
                <a:lnTo>
                  <a:pt x="576707" y="1059180"/>
                </a:lnTo>
                <a:lnTo>
                  <a:pt x="569328" y="1060678"/>
                </a:lnTo>
                <a:lnTo>
                  <a:pt x="563270" y="1064755"/>
                </a:lnTo>
                <a:lnTo>
                  <a:pt x="559168" y="1070813"/>
                </a:lnTo>
                <a:lnTo>
                  <a:pt x="557657" y="1078230"/>
                </a:lnTo>
                <a:lnTo>
                  <a:pt x="557657" y="3093593"/>
                </a:lnTo>
                <a:lnTo>
                  <a:pt x="141478" y="3093593"/>
                </a:lnTo>
                <a:lnTo>
                  <a:pt x="166878" y="3055493"/>
                </a:lnTo>
                <a:lnTo>
                  <a:pt x="52578" y="3112643"/>
                </a:lnTo>
                <a:lnTo>
                  <a:pt x="166878" y="3169793"/>
                </a:lnTo>
                <a:lnTo>
                  <a:pt x="141478" y="3131693"/>
                </a:lnTo>
                <a:lnTo>
                  <a:pt x="576707" y="3131693"/>
                </a:lnTo>
                <a:lnTo>
                  <a:pt x="584123" y="3130207"/>
                </a:lnTo>
                <a:lnTo>
                  <a:pt x="590181" y="3126130"/>
                </a:lnTo>
                <a:lnTo>
                  <a:pt x="594258" y="3120072"/>
                </a:lnTo>
                <a:lnTo>
                  <a:pt x="595757" y="3112643"/>
                </a:lnTo>
                <a:lnTo>
                  <a:pt x="595757" y="3093593"/>
                </a:lnTo>
                <a:lnTo>
                  <a:pt x="595757" y="1078230"/>
                </a:lnTo>
                <a:close/>
              </a:path>
              <a:path w="611504" h="3169920">
                <a:moveTo>
                  <a:pt x="610997" y="549275"/>
                </a:moveTo>
                <a:lnTo>
                  <a:pt x="572897" y="574675"/>
                </a:lnTo>
                <a:lnTo>
                  <a:pt x="572897" y="587375"/>
                </a:lnTo>
                <a:lnTo>
                  <a:pt x="553847" y="587375"/>
                </a:lnTo>
                <a:lnTo>
                  <a:pt x="534797" y="587375"/>
                </a:lnTo>
                <a:lnTo>
                  <a:pt x="534797" y="574675"/>
                </a:lnTo>
                <a:lnTo>
                  <a:pt x="496697" y="549275"/>
                </a:lnTo>
                <a:lnTo>
                  <a:pt x="553847" y="663575"/>
                </a:lnTo>
                <a:lnTo>
                  <a:pt x="582422" y="606425"/>
                </a:lnTo>
                <a:lnTo>
                  <a:pt x="610997" y="549275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700778" y="2324862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50°C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076253" y="2893885"/>
            <a:ext cx="487045" cy="387985"/>
            <a:chOff x="5076253" y="2893885"/>
            <a:chExt cx="487045" cy="387985"/>
          </a:xfrm>
        </p:grpSpPr>
        <p:sp>
          <p:nvSpPr>
            <p:cNvPr id="68" name="object 68"/>
            <p:cNvSpPr/>
            <p:nvPr/>
          </p:nvSpPr>
          <p:spPr>
            <a:xfrm>
              <a:off x="5081015" y="2898648"/>
              <a:ext cx="120650" cy="378460"/>
            </a:xfrm>
            <a:custGeom>
              <a:avLst/>
              <a:gdLst/>
              <a:ahLst/>
              <a:cxnLst/>
              <a:rect l="l" t="t" r="r" b="b"/>
              <a:pathLst>
                <a:path w="120650" h="378460">
                  <a:moveTo>
                    <a:pt x="60198" y="0"/>
                  </a:moveTo>
                  <a:lnTo>
                    <a:pt x="36754" y="14847"/>
                  </a:lnTo>
                  <a:lnTo>
                    <a:pt x="17621" y="55340"/>
                  </a:lnTo>
                  <a:lnTo>
                    <a:pt x="4726" y="115407"/>
                  </a:lnTo>
                  <a:lnTo>
                    <a:pt x="0" y="188975"/>
                  </a:lnTo>
                  <a:lnTo>
                    <a:pt x="4726" y="262544"/>
                  </a:lnTo>
                  <a:lnTo>
                    <a:pt x="17621" y="322611"/>
                  </a:lnTo>
                  <a:lnTo>
                    <a:pt x="36754" y="363104"/>
                  </a:lnTo>
                  <a:lnTo>
                    <a:pt x="60198" y="377951"/>
                  </a:lnTo>
                  <a:lnTo>
                    <a:pt x="83641" y="363104"/>
                  </a:lnTo>
                  <a:lnTo>
                    <a:pt x="102774" y="322611"/>
                  </a:lnTo>
                  <a:lnTo>
                    <a:pt x="115669" y="262544"/>
                  </a:lnTo>
                  <a:lnTo>
                    <a:pt x="120396" y="188975"/>
                  </a:lnTo>
                  <a:lnTo>
                    <a:pt x="115669" y="115407"/>
                  </a:lnTo>
                  <a:lnTo>
                    <a:pt x="102774" y="55340"/>
                  </a:lnTo>
                  <a:lnTo>
                    <a:pt x="83641" y="14847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81015" y="2898648"/>
              <a:ext cx="120650" cy="378460"/>
            </a:xfrm>
            <a:custGeom>
              <a:avLst/>
              <a:gdLst/>
              <a:ahLst/>
              <a:cxnLst/>
              <a:rect l="l" t="t" r="r" b="b"/>
              <a:pathLst>
                <a:path w="120650" h="378460">
                  <a:moveTo>
                    <a:pt x="0" y="188975"/>
                  </a:moveTo>
                  <a:lnTo>
                    <a:pt x="4726" y="115407"/>
                  </a:lnTo>
                  <a:lnTo>
                    <a:pt x="17621" y="55340"/>
                  </a:lnTo>
                  <a:lnTo>
                    <a:pt x="36754" y="14847"/>
                  </a:lnTo>
                  <a:lnTo>
                    <a:pt x="60198" y="0"/>
                  </a:lnTo>
                  <a:lnTo>
                    <a:pt x="83641" y="14847"/>
                  </a:lnTo>
                  <a:lnTo>
                    <a:pt x="102774" y="55340"/>
                  </a:lnTo>
                  <a:lnTo>
                    <a:pt x="115669" y="115407"/>
                  </a:lnTo>
                  <a:lnTo>
                    <a:pt x="120396" y="188975"/>
                  </a:lnTo>
                  <a:lnTo>
                    <a:pt x="115669" y="262544"/>
                  </a:lnTo>
                  <a:lnTo>
                    <a:pt x="102774" y="322611"/>
                  </a:lnTo>
                  <a:lnTo>
                    <a:pt x="83641" y="363104"/>
                  </a:lnTo>
                  <a:lnTo>
                    <a:pt x="60198" y="377951"/>
                  </a:lnTo>
                  <a:lnTo>
                    <a:pt x="36754" y="363104"/>
                  </a:lnTo>
                  <a:lnTo>
                    <a:pt x="17621" y="322611"/>
                  </a:lnTo>
                  <a:lnTo>
                    <a:pt x="4726" y="262544"/>
                  </a:lnTo>
                  <a:lnTo>
                    <a:pt x="0" y="1889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36107" y="2901696"/>
              <a:ext cx="121920" cy="372110"/>
            </a:xfrm>
            <a:custGeom>
              <a:avLst/>
              <a:gdLst/>
              <a:ahLst/>
              <a:cxnLst/>
              <a:rect l="l" t="t" r="r" b="b"/>
              <a:pathLst>
                <a:path w="121920" h="372110">
                  <a:moveTo>
                    <a:pt x="60959" y="0"/>
                  </a:moveTo>
                  <a:lnTo>
                    <a:pt x="37236" y="14603"/>
                  </a:lnTo>
                  <a:lnTo>
                    <a:pt x="17859" y="54435"/>
                  </a:lnTo>
                  <a:lnTo>
                    <a:pt x="4792" y="113532"/>
                  </a:lnTo>
                  <a:lnTo>
                    <a:pt x="0" y="185927"/>
                  </a:lnTo>
                  <a:lnTo>
                    <a:pt x="4792" y="258323"/>
                  </a:lnTo>
                  <a:lnTo>
                    <a:pt x="17859" y="317420"/>
                  </a:lnTo>
                  <a:lnTo>
                    <a:pt x="37236" y="357252"/>
                  </a:lnTo>
                  <a:lnTo>
                    <a:pt x="60959" y="371855"/>
                  </a:lnTo>
                  <a:lnTo>
                    <a:pt x="84683" y="357252"/>
                  </a:lnTo>
                  <a:lnTo>
                    <a:pt x="104060" y="317420"/>
                  </a:lnTo>
                  <a:lnTo>
                    <a:pt x="117127" y="258323"/>
                  </a:lnTo>
                  <a:lnTo>
                    <a:pt x="121919" y="185927"/>
                  </a:lnTo>
                  <a:lnTo>
                    <a:pt x="117127" y="113532"/>
                  </a:lnTo>
                  <a:lnTo>
                    <a:pt x="104060" y="54435"/>
                  </a:lnTo>
                  <a:lnTo>
                    <a:pt x="84683" y="14603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36107" y="2901696"/>
              <a:ext cx="121920" cy="372110"/>
            </a:xfrm>
            <a:custGeom>
              <a:avLst/>
              <a:gdLst/>
              <a:ahLst/>
              <a:cxnLst/>
              <a:rect l="l" t="t" r="r" b="b"/>
              <a:pathLst>
                <a:path w="121920" h="372110">
                  <a:moveTo>
                    <a:pt x="0" y="185927"/>
                  </a:moveTo>
                  <a:lnTo>
                    <a:pt x="4792" y="113532"/>
                  </a:lnTo>
                  <a:lnTo>
                    <a:pt x="17859" y="54435"/>
                  </a:lnTo>
                  <a:lnTo>
                    <a:pt x="37236" y="14603"/>
                  </a:lnTo>
                  <a:lnTo>
                    <a:pt x="60959" y="0"/>
                  </a:lnTo>
                  <a:lnTo>
                    <a:pt x="84683" y="14603"/>
                  </a:lnTo>
                  <a:lnTo>
                    <a:pt x="104060" y="54435"/>
                  </a:lnTo>
                  <a:lnTo>
                    <a:pt x="117127" y="113532"/>
                  </a:lnTo>
                  <a:lnTo>
                    <a:pt x="121919" y="185927"/>
                  </a:lnTo>
                  <a:lnTo>
                    <a:pt x="117127" y="258323"/>
                  </a:lnTo>
                  <a:lnTo>
                    <a:pt x="104060" y="317420"/>
                  </a:lnTo>
                  <a:lnTo>
                    <a:pt x="84683" y="357252"/>
                  </a:lnTo>
                  <a:lnTo>
                    <a:pt x="60959" y="371855"/>
                  </a:lnTo>
                  <a:lnTo>
                    <a:pt x="37236" y="357252"/>
                  </a:lnTo>
                  <a:lnTo>
                    <a:pt x="17859" y="317420"/>
                  </a:lnTo>
                  <a:lnTo>
                    <a:pt x="4792" y="258323"/>
                  </a:lnTo>
                  <a:lnTo>
                    <a:pt x="0" y="18592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143499" y="2898648"/>
              <a:ext cx="355600" cy="378460"/>
            </a:xfrm>
            <a:custGeom>
              <a:avLst/>
              <a:gdLst/>
              <a:ahLst/>
              <a:cxnLst/>
              <a:rect l="l" t="t" r="r" b="b"/>
              <a:pathLst>
                <a:path w="355600" h="378460">
                  <a:moveTo>
                    <a:pt x="355091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55091" y="377951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143499" y="2898648"/>
              <a:ext cx="355600" cy="378460"/>
            </a:xfrm>
            <a:custGeom>
              <a:avLst/>
              <a:gdLst/>
              <a:ahLst/>
              <a:cxnLst/>
              <a:rect l="l" t="t" r="r" b="b"/>
              <a:pathLst>
                <a:path w="355600" h="378460">
                  <a:moveTo>
                    <a:pt x="0" y="377951"/>
                  </a:moveTo>
                  <a:lnTo>
                    <a:pt x="355091" y="377951"/>
                  </a:lnTo>
                  <a:lnTo>
                    <a:pt x="355091" y="0"/>
                  </a:lnTo>
                  <a:lnTo>
                    <a:pt x="0" y="0"/>
                  </a:lnTo>
                  <a:lnTo>
                    <a:pt x="0" y="377951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107178" y="2979166"/>
            <a:ext cx="5391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6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416296" y="2206751"/>
            <a:ext cx="1201420" cy="2559050"/>
            <a:chOff x="5416296" y="2206751"/>
            <a:chExt cx="1201420" cy="2559050"/>
          </a:xfrm>
        </p:grpSpPr>
        <p:sp>
          <p:nvSpPr>
            <p:cNvPr id="76" name="object 76"/>
            <p:cNvSpPr/>
            <p:nvPr/>
          </p:nvSpPr>
          <p:spPr>
            <a:xfrm>
              <a:off x="5416296" y="2206751"/>
              <a:ext cx="572135" cy="1415415"/>
            </a:xfrm>
            <a:custGeom>
              <a:avLst/>
              <a:gdLst/>
              <a:ahLst/>
              <a:cxnLst/>
              <a:rect l="l" t="t" r="r" b="b"/>
              <a:pathLst>
                <a:path w="572135" h="1415414">
                  <a:moveTo>
                    <a:pt x="458342" y="1300607"/>
                  </a:moveTo>
                  <a:lnTo>
                    <a:pt x="496018" y="1358138"/>
                  </a:lnTo>
                  <a:lnTo>
                    <a:pt x="495849" y="1358138"/>
                  </a:lnTo>
                  <a:lnTo>
                    <a:pt x="457453" y="1414907"/>
                  </a:lnTo>
                  <a:lnTo>
                    <a:pt x="534424" y="1377061"/>
                  </a:lnTo>
                  <a:lnTo>
                    <a:pt x="495807" y="1377061"/>
                  </a:lnTo>
                  <a:lnTo>
                    <a:pt x="503251" y="1375640"/>
                  </a:lnTo>
                  <a:lnTo>
                    <a:pt x="509349" y="1371599"/>
                  </a:lnTo>
                  <a:lnTo>
                    <a:pt x="513470" y="1365559"/>
                  </a:lnTo>
                  <a:lnTo>
                    <a:pt x="514907" y="1358519"/>
                  </a:lnTo>
                  <a:lnTo>
                    <a:pt x="514984" y="1358138"/>
                  </a:lnTo>
                  <a:lnTo>
                    <a:pt x="513564" y="1350766"/>
                  </a:lnTo>
                  <a:lnTo>
                    <a:pt x="509523" y="1344691"/>
                  </a:lnTo>
                  <a:lnTo>
                    <a:pt x="503483" y="1340546"/>
                  </a:lnTo>
                  <a:lnTo>
                    <a:pt x="496062" y="1338961"/>
                  </a:lnTo>
                  <a:lnTo>
                    <a:pt x="533705" y="1338961"/>
                  </a:lnTo>
                  <a:lnTo>
                    <a:pt x="458342" y="1300607"/>
                  </a:lnTo>
                  <a:close/>
                </a:path>
                <a:path w="572135" h="1415414">
                  <a:moveTo>
                    <a:pt x="316356" y="19050"/>
                  </a:moveTo>
                  <a:lnTo>
                    <a:pt x="316356" y="1356995"/>
                  </a:lnTo>
                  <a:lnTo>
                    <a:pt x="317831" y="1364347"/>
                  </a:lnTo>
                  <a:lnTo>
                    <a:pt x="321865" y="1370377"/>
                  </a:lnTo>
                  <a:lnTo>
                    <a:pt x="327876" y="1374479"/>
                  </a:lnTo>
                  <a:lnTo>
                    <a:pt x="335279" y="1376045"/>
                  </a:lnTo>
                  <a:lnTo>
                    <a:pt x="495808" y="1377061"/>
                  </a:lnTo>
                  <a:lnTo>
                    <a:pt x="483050" y="1377061"/>
                  </a:lnTo>
                  <a:lnTo>
                    <a:pt x="495849" y="1358138"/>
                  </a:lnTo>
                  <a:lnTo>
                    <a:pt x="496018" y="1358138"/>
                  </a:lnTo>
                  <a:lnTo>
                    <a:pt x="495269" y="1356995"/>
                  </a:lnTo>
                  <a:lnTo>
                    <a:pt x="354456" y="1356995"/>
                  </a:lnTo>
                  <a:lnTo>
                    <a:pt x="335652" y="1338064"/>
                  </a:lnTo>
                  <a:lnTo>
                    <a:pt x="354456" y="1338064"/>
                  </a:lnTo>
                  <a:lnTo>
                    <a:pt x="354456" y="38100"/>
                  </a:lnTo>
                  <a:lnTo>
                    <a:pt x="335406" y="38100"/>
                  </a:lnTo>
                  <a:lnTo>
                    <a:pt x="316356" y="19050"/>
                  </a:lnTo>
                  <a:close/>
                </a:path>
                <a:path w="572135" h="1415414">
                  <a:moveTo>
                    <a:pt x="533705" y="1338961"/>
                  </a:moveTo>
                  <a:lnTo>
                    <a:pt x="496062" y="1338961"/>
                  </a:lnTo>
                  <a:lnTo>
                    <a:pt x="503483" y="1340546"/>
                  </a:lnTo>
                  <a:lnTo>
                    <a:pt x="509523" y="1344691"/>
                  </a:lnTo>
                  <a:lnTo>
                    <a:pt x="513564" y="1350766"/>
                  </a:lnTo>
                  <a:lnTo>
                    <a:pt x="514984" y="1358138"/>
                  </a:lnTo>
                  <a:lnTo>
                    <a:pt x="513470" y="1365559"/>
                  </a:lnTo>
                  <a:lnTo>
                    <a:pt x="509349" y="1371599"/>
                  </a:lnTo>
                  <a:lnTo>
                    <a:pt x="503251" y="1375640"/>
                  </a:lnTo>
                  <a:lnTo>
                    <a:pt x="495807" y="1377061"/>
                  </a:lnTo>
                  <a:lnTo>
                    <a:pt x="534424" y="1377061"/>
                  </a:lnTo>
                  <a:lnTo>
                    <a:pt x="572134" y="1358519"/>
                  </a:lnTo>
                  <a:lnTo>
                    <a:pt x="533705" y="1338961"/>
                  </a:lnTo>
                  <a:close/>
                </a:path>
                <a:path w="572135" h="1415414">
                  <a:moveTo>
                    <a:pt x="354456" y="1338064"/>
                  </a:moveTo>
                  <a:lnTo>
                    <a:pt x="335652" y="1338064"/>
                  </a:lnTo>
                  <a:lnTo>
                    <a:pt x="354456" y="1356995"/>
                  </a:lnTo>
                  <a:lnTo>
                    <a:pt x="354456" y="1338064"/>
                  </a:lnTo>
                  <a:close/>
                </a:path>
                <a:path w="572135" h="1415414">
                  <a:moveTo>
                    <a:pt x="354456" y="1338064"/>
                  </a:moveTo>
                  <a:lnTo>
                    <a:pt x="354456" y="1356995"/>
                  </a:lnTo>
                  <a:lnTo>
                    <a:pt x="495269" y="1356995"/>
                  </a:lnTo>
                  <a:lnTo>
                    <a:pt x="483459" y="1338961"/>
                  </a:lnTo>
                  <a:lnTo>
                    <a:pt x="496062" y="1338961"/>
                  </a:lnTo>
                  <a:lnTo>
                    <a:pt x="354456" y="1338064"/>
                  </a:lnTo>
                  <a:close/>
                </a:path>
                <a:path w="572135" h="1415414">
                  <a:moveTo>
                    <a:pt x="335406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0" y="664210"/>
                  </a:lnTo>
                  <a:lnTo>
                    <a:pt x="1494" y="671633"/>
                  </a:lnTo>
                  <a:lnTo>
                    <a:pt x="5572" y="677687"/>
                  </a:lnTo>
                  <a:lnTo>
                    <a:pt x="11626" y="681765"/>
                  </a:lnTo>
                  <a:lnTo>
                    <a:pt x="19050" y="683260"/>
                  </a:lnTo>
                  <a:lnTo>
                    <a:pt x="26473" y="681765"/>
                  </a:lnTo>
                  <a:lnTo>
                    <a:pt x="38100" y="38100"/>
                  </a:lnTo>
                  <a:lnTo>
                    <a:pt x="19050" y="38100"/>
                  </a:lnTo>
                  <a:lnTo>
                    <a:pt x="38100" y="19050"/>
                  </a:lnTo>
                  <a:lnTo>
                    <a:pt x="354456" y="19050"/>
                  </a:lnTo>
                  <a:lnTo>
                    <a:pt x="352944" y="11626"/>
                  </a:lnTo>
                  <a:lnTo>
                    <a:pt x="348837" y="5572"/>
                  </a:lnTo>
                  <a:lnTo>
                    <a:pt x="342776" y="1494"/>
                  </a:lnTo>
                  <a:lnTo>
                    <a:pt x="335406" y="0"/>
                  </a:lnTo>
                  <a:close/>
                </a:path>
                <a:path w="572135" h="1415414">
                  <a:moveTo>
                    <a:pt x="38100" y="19050"/>
                  </a:moveTo>
                  <a:lnTo>
                    <a:pt x="19050" y="38100"/>
                  </a:lnTo>
                  <a:lnTo>
                    <a:pt x="38100" y="38100"/>
                  </a:lnTo>
                  <a:lnTo>
                    <a:pt x="38100" y="19050"/>
                  </a:lnTo>
                  <a:close/>
                </a:path>
                <a:path w="572135" h="1415414">
                  <a:moveTo>
                    <a:pt x="316356" y="19050"/>
                  </a:moveTo>
                  <a:lnTo>
                    <a:pt x="38100" y="19050"/>
                  </a:lnTo>
                  <a:lnTo>
                    <a:pt x="38100" y="38100"/>
                  </a:lnTo>
                  <a:lnTo>
                    <a:pt x="316356" y="38100"/>
                  </a:lnTo>
                  <a:lnTo>
                    <a:pt x="316356" y="19050"/>
                  </a:lnTo>
                  <a:close/>
                </a:path>
                <a:path w="572135" h="1415414">
                  <a:moveTo>
                    <a:pt x="354456" y="19050"/>
                  </a:moveTo>
                  <a:lnTo>
                    <a:pt x="316356" y="19050"/>
                  </a:lnTo>
                  <a:lnTo>
                    <a:pt x="335406" y="38100"/>
                  </a:lnTo>
                  <a:lnTo>
                    <a:pt x="354456" y="38100"/>
                  </a:lnTo>
                  <a:lnTo>
                    <a:pt x="354456" y="190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7128" y="4015739"/>
              <a:ext cx="635507" cy="74523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977128" y="4015739"/>
              <a:ext cx="635635" cy="745490"/>
            </a:xfrm>
            <a:custGeom>
              <a:avLst/>
              <a:gdLst/>
              <a:ahLst/>
              <a:cxnLst/>
              <a:rect l="l" t="t" r="r" b="b"/>
              <a:pathLst>
                <a:path w="635634" h="745489">
                  <a:moveTo>
                    <a:pt x="0" y="372618"/>
                  </a:moveTo>
                  <a:lnTo>
                    <a:pt x="2900" y="322066"/>
                  </a:lnTo>
                  <a:lnTo>
                    <a:pt x="11348" y="273579"/>
                  </a:lnTo>
                  <a:lnTo>
                    <a:pt x="24967" y="227599"/>
                  </a:lnTo>
                  <a:lnTo>
                    <a:pt x="43377" y="184573"/>
                  </a:lnTo>
                  <a:lnTo>
                    <a:pt x="66200" y="144944"/>
                  </a:lnTo>
                  <a:lnTo>
                    <a:pt x="93059" y="109156"/>
                  </a:lnTo>
                  <a:lnTo>
                    <a:pt x="123574" y="77655"/>
                  </a:lnTo>
                  <a:lnTo>
                    <a:pt x="157367" y="50884"/>
                  </a:lnTo>
                  <a:lnTo>
                    <a:pt x="194059" y="29289"/>
                  </a:lnTo>
                  <a:lnTo>
                    <a:pt x="233274" y="13313"/>
                  </a:lnTo>
                  <a:lnTo>
                    <a:pt x="274631" y="3402"/>
                  </a:lnTo>
                  <a:lnTo>
                    <a:pt x="317754" y="0"/>
                  </a:lnTo>
                  <a:lnTo>
                    <a:pt x="360876" y="3402"/>
                  </a:lnTo>
                  <a:lnTo>
                    <a:pt x="402233" y="13313"/>
                  </a:lnTo>
                  <a:lnTo>
                    <a:pt x="441448" y="29289"/>
                  </a:lnTo>
                  <a:lnTo>
                    <a:pt x="478140" y="50884"/>
                  </a:lnTo>
                  <a:lnTo>
                    <a:pt x="511933" y="77655"/>
                  </a:lnTo>
                  <a:lnTo>
                    <a:pt x="542448" y="109156"/>
                  </a:lnTo>
                  <a:lnTo>
                    <a:pt x="569307" y="144944"/>
                  </a:lnTo>
                  <a:lnTo>
                    <a:pt x="592130" y="184573"/>
                  </a:lnTo>
                  <a:lnTo>
                    <a:pt x="610540" y="227599"/>
                  </a:lnTo>
                  <a:lnTo>
                    <a:pt x="624159" y="273579"/>
                  </a:lnTo>
                  <a:lnTo>
                    <a:pt x="632607" y="322066"/>
                  </a:lnTo>
                  <a:lnTo>
                    <a:pt x="635507" y="372618"/>
                  </a:lnTo>
                  <a:lnTo>
                    <a:pt x="632607" y="423169"/>
                  </a:lnTo>
                  <a:lnTo>
                    <a:pt x="624159" y="471656"/>
                  </a:lnTo>
                  <a:lnTo>
                    <a:pt x="610540" y="517636"/>
                  </a:lnTo>
                  <a:lnTo>
                    <a:pt x="592130" y="560662"/>
                  </a:lnTo>
                  <a:lnTo>
                    <a:pt x="569307" y="600291"/>
                  </a:lnTo>
                  <a:lnTo>
                    <a:pt x="542448" y="636079"/>
                  </a:lnTo>
                  <a:lnTo>
                    <a:pt x="511933" y="667580"/>
                  </a:lnTo>
                  <a:lnTo>
                    <a:pt x="478140" y="694351"/>
                  </a:lnTo>
                  <a:lnTo>
                    <a:pt x="441448" y="715946"/>
                  </a:lnTo>
                  <a:lnTo>
                    <a:pt x="402233" y="731922"/>
                  </a:lnTo>
                  <a:lnTo>
                    <a:pt x="360876" y="741833"/>
                  </a:lnTo>
                  <a:lnTo>
                    <a:pt x="317754" y="745236"/>
                  </a:lnTo>
                  <a:lnTo>
                    <a:pt x="274631" y="741833"/>
                  </a:lnTo>
                  <a:lnTo>
                    <a:pt x="233274" y="731922"/>
                  </a:lnTo>
                  <a:lnTo>
                    <a:pt x="194059" y="715946"/>
                  </a:lnTo>
                  <a:lnTo>
                    <a:pt x="157367" y="694351"/>
                  </a:lnTo>
                  <a:lnTo>
                    <a:pt x="123574" y="667580"/>
                  </a:lnTo>
                  <a:lnTo>
                    <a:pt x="93059" y="636079"/>
                  </a:lnTo>
                  <a:lnTo>
                    <a:pt x="66200" y="600291"/>
                  </a:lnTo>
                  <a:lnTo>
                    <a:pt x="43377" y="560662"/>
                  </a:lnTo>
                  <a:lnTo>
                    <a:pt x="24967" y="517636"/>
                  </a:lnTo>
                  <a:lnTo>
                    <a:pt x="11348" y="471656"/>
                  </a:lnTo>
                  <a:lnTo>
                    <a:pt x="2900" y="423169"/>
                  </a:lnTo>
                  <a:lnTo>
                    <a:pt x="0" y="37261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7128" y="2339339"/>
              <a:ext cx="635507" cy="7467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977128" y="2339339"/>
              <a:ext cx="635635" cy="746760"/>
            </a:xfrm>
            <a:custGeom>
              <a:avLst/>
              <a:gdLst/>
              <a:ahLst/>
              <a:cxnLst/>
              <a:rect l="l" t="t" r="r" b="b"/>
              <a:pathLst>
                <a:path w="635634" h="746760">
                  <a:moveTo>
                    <a:pt x="0" y="373380"/>
                  </a:moveTo>
                  <a:lnTo>
                    <a:pt x="2900" y="322707"/>
                  </a:lnTo>
                  <a:lnTo>
                    <a:pt x="11348" y="274108"/>
                  </a:lnTo>
                  <a:lnTo>
                    <a:pt x="24967" y="228028"/>
                  </a:lnTo>
                  <a:lnTo>
                    <a:pt x="43377" y="184912"/>
                  </a:lnTo>
                  <a:lnTo>
                    <a:pt x="66200" y="145203"/>
                  </a:lnTo>
                  <a:lnTo>
                    <a:pt x="93059" y="109347"/>
                  </a:lnTo>
                  <a:lnTo>
                    <a:pt x="123574" y="77787"/>
                  </a:lnTo>
                  <a:lnTo>
                    <a:pt x="157367" y="50969"/>
                  </a:lnTo>
                  <a:lnTo>
                    <a:pt x="194059" y="29337"/>
                  </a:lnTo>
                  <a:lnTo>
                    <a:pt x="233274" y="13335"/>
                  </a:lnTo>
                  <a:lnTo>
                    <a:pt x="274631" y="3407"/>
                  </a:lnTo>
                  <a:lnTo>
                    <a:pt x="317754" y="0"/>
                  </a:lnTo>
                  <a:lnTo>
                    <a:pt x="360876" y="3407"/>
                  </a:lnTo>
                  <a:lnTo>
                    <a:pt x="402233" y="13335"/>
                  </a:lnTo>
                  <a:lnTo>
                    <a:pt x="441448" y="29337"/>
                  </a:lnTo>
                  <a:lnTo>
                    <a:pt x="478140" y="50969"/>
                  </a:lnTo>
                  <a:lnTo>
                    <a:pt x="511933" y="77787"/>
                  </a:lnTo>
                  <a:lnTo>
                    <a:pt x="542448" y="109347"/>
                  </a:lnTo>
                  <a:lnTo>
                    <a:pt x="569307" y="145203"/>
                  </a:lnTo>
                  <a:lnTo>
                    <a:pt x="592130" y="184912"/>
                  </a:lnTo>
                  <a:lnTo>
                    <a:pt x="610540" y="228028"/>
                  </a:lnTo>
                  <a:lnTo>
                    <a:pt x="624159" y="274108"/>
                  </a:lnTo>
                  <a:lnTo>
                    <a:pt x="632607" y="322706"/>
                  </a:lnTo>
                  <a:lnTo>
                    <a:pt x="635507" y="373380"/>
                  </a:lnTo>
                  <a:lnTo>
                    <a:pt x="632607" y="424053"/>
                  </a:lnTo>
                  <a:lnTo>
                    <a:pt x="624159" y="472651"/>
                  </a:lnTo>
                  <a:lnTo>
                    <a:pt x="610540" y="518731"/>
                  </a:lnTo>
                  <a:lnTo>
                    <a:pt x="592130" y="561848"/>
                  </a:lnTo>
                  <a:lnTo>
                    <a:pt x="569307" y="601556"/>
                  </a:lnTo>
                  <a:lnTo>
                    <a:pt x="542448" y="637413"/>
                  </a:lnTo>
                  <a:lnTo>
                    <a:pt x="511933" y="668972"/>
                  </a:lnTo>
                  <a:lnTo>
                    <a:pt x="478140" y="695790"/>
                  </a:lnTo>
                  <a:lnTo>
                    <a:pt x="441448" y="717423"/>
                  </a:lnTo>
                  <a:lnTo>
                    <a:pt x="402233" y="733425"/>
                  </a:lnTo>
                  <a:lnTo>
                    <a:pt x="360876" y="743352"/>
                  </a:lnTo>
                  <a:lnTo>
                    <a:pt x="317754" y="746760"/>
                  </a:lnTo>
                  <a:lnTo>
                    <a:pt x="274631" y="743352"/>
                  </a:lnTo>
                  <a:lnTo>
                    <a:pt x="233274" y="733425"/>
                  </a:lnTo>
                  <a:lnTo>
                    <a:pt x="194059" y="717423"/>
                  </a:lnTo>
                  <a:lnTo>
                    <a:pt x="157367" y="695790"/>
                  </a:lnTo>
                  <a:lnTo>
                    <a:pt x="123574" y="668972"/>
                  </a:lnTo>
                  <a:lnTo>
                    <a:pt x="93059" y="637413"/>
                  </a:lnTo>
                  <a:lnTo>
                    <a:pt x="66200" y="601556"/>
                  </a:lnTo>
                  <a:lnTo>
                    <a:pt x="43377" y="561848"/>
                  </a:lnTo>
                  <a:lnTo>
                    <a:pt x="24967" y="518731"/>
                  </a:lnTo>
                  <a:lnTo>
                    <a:pt x="11348" y="472651"/>
                  </a:lnTo>
                  <a:lnTo>
                    <a:pt x="2900" y="424053"/>
                  </a:lnTo>
                  <a:lnTo>
                    <a:pt x="0" y="37338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77128" y="2709671"/>
              <a:ext cx="635507" cy="167944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977128" y="2709671"/>
              <a:ext cx="635635" cy="1679575"/>
            </a:xfrm>
            <a:custGeom>
              <a:avLst/>
              <a:gdLst/>
              <a:ahLst/>
              <a:cxnLst/>
              <a:rect l="l" t="t" r="r" b="b"/>
              <a:pathLst>
                <a:path w="635634" h="1679575">
                  <a:moveTo>
                    <a:pt x="0" y="1679447"/>
                  </a:moveTo>
                  <a:lnTo>
                    <a:pt x="635507" y="1679447"/>
                  </a:lnTo>
                  <a:lnTo>
                    <a:pt x="635507" y="0"/>
                  </a:lnTo>
                  <a:lnTo>
                    <a:pt x="0" y="0"/>
                  </a:lnTo>
                  <a:lnTo>
                    <a:pt x="0" y="167944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085078" y="3379089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6909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945378" y="2542413"/>
            <a:ext cx="7131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0,75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358254" y="2037333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70°C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777738" y="4349241"/>
            <a:ext cx="612140" cy="369570"/>
            <a:chOff x="5777738" y="4349241"/>
            <a:chExt cx="612140" cy="369570"/>
          </a:xfrm>
        </p:grpSpPr>
        <p:sp>
          <p:nvSpPr>
            <p:cNvPr id="87" name="object 87"/>
            <p:cNvSpPr/>
            <p:nvPr/>
          </p:nvSpPr>
          <p:spPr>
            <a:xfrm>
              <a:off x="5894832" y="4355591"/>
              <a:ext cx="48895" cy="93345"/>
            </a:xfrm>
            <a:custGeom>
              <a:avLst/>
              <a:gdLst/>
              <a:ahLst/>
              <a:cxnLst/>
              <a:rect l="l" t="t" r="r" b="b"/>
              <a:pathLst>
                <a:path w="48895" h="93345">
                  <a:moveTo>
                    <a:pt x="0" y="0"/>
                  </a:moveTo>
                  <a:lnTo>
                    <a:pt x="0" y="92836"/>
                  </a:lnTo>
                  <a:lnTo>
                    <a:pt x="48640" y="4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94832" y="4355591"/>
              <a:ext cx="48895" cy="93345"/>
            </a:xfrm>
            <a:custGeom>
              <a:avLst/>
              <a:gdLst/>
              <a:ahLst/>
              <a:cxnLst/>
              <a:rect l="l" t="t" r="r" b="b"/>
              <a:pathLst>
                <a:path w="48895" h="93345">
                  <a:moveTo>
                    <a:pt x="48640" y="46481"/>
                  </a:moveTo>
                  <a:lnTo>
                    <a:pt x="0" y="0"/>
                  </a:lnTo>
                  <a:lnTo>
                    <a:pt x="0" y="68833"/>
                  </a:lnTo>
                  <a:lnTo>
                    <a:pt x="0" y="92836"/>
                  </a:lnTo>
                  <a:lnTo>
                    <a:pt x="48640" y="4648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890260" y="4620767"/>
              <a:ext cx="44450" cy="91440"/>
            </a:xfrm>
            <a:custGeom>
              <a:avLst/>
              <a:gdLst/>
              <a:ahLst/>
              <a:cxnLst/>
              <a:rect l="l" t="t" r="r" b="b"/>
              <a:pathLst>
                <a:path w="44450" h="91439">
                  <a:moveTo>
                    <a:pt x="44195" y="0"/>
                  </a:moveTo>
                  <a:lnTo>
                    <a:pt x="0" y="44830"/>
                  </a:lnTo>
                  <a:lnTo>
                    <a:pt x="44195" y="91312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90260" y="4620767"/>
              <a:ext cx="44450" cy="91440"/>
            </a:xfrm>
            <a:custGeom>
              <a:avLst/>
              <a:gdLst/>
              <a:ahLst/>
              <a:cxnLst/>
              <a:rect l="l" t="t" r="r" b="b"/>
              <a:pathLst>
                <a:path w="44450" h="91439">
                  <a:moveTo>
                    <a:pt x="0" y="44830"/>
                  </a:moveTo>
                  <a:lnTo>
                    <a:pt x="44195" y="0"/>
                  </a:lnTo>
                  <a:lnTo>
                    <a:pt x="44195" y="67309"/>
                  </a:lnTo>
                  <a:lnTo>
                    <a:pt x="44195" y="91312"/>
                  </a:lnTo>
                  <a:lnTo>
                    <a:pt x="0" y="4483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90438" y="4412741"/>
              <a:ext cx="586740" cy="257810"/>
            </a:xfrm>
            <a:custGeom>
              <a:avLst/>
              <a:gdLst/>
              <a:ahLst/>
              <a:cxnLst/>
              <a:rect l="l" t="t" r="r" b="b"/>
              <a:pathLst>
                <a:path w="586739" h="257810">
                  <a:moveTo>
                    <a:pt x="0" y="0"/>
                  </a:moveTo>
                  <a:lnTo>
                    <a:pt x="586739" y="0"/>
                  </a:lnTo>
                  <a:lnTo>
                    <a:pt x="415416" y="128015"/>
                  </a:lnTo>
                </a:path>
                <a:path w="586739" h="257810">
                  <a:moveTo>
                    <a:pt x="0" y="257428"/>
                  </a:moveTo>
                  <a:lnTo>
                    <a:pt x="586739" y="257428"/>
                  </a:lnTo>
                  <a:lnTo>
                    <a:pt x="415416" y="12801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629402" y="4460494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6271217" y="2368295"/>
            <a:ext cx="1407160" cy="3088005"/>
            <a:chOff x="6271217" y="2368295"/>
            <a:chExt cx="1407160" cy="3088005"/>
          </a:xfrm>
        </p:grpSpPr>
        <p:sp>
          <p:nvSpPr>
            <p:cNvPr id="94" name="object 94"/>
            <p:cNvSpPr/>
            <p:nvPr/>
          </p:nvSpPr>
          <p:spPr>
            <a:xfrm>
              <a:off x="6271217" y="3550919"/>
              <a:ext cx="869950" cy="1905000"/>
            </a:xfrm>
            <a:custGeom>
              <a:avLst/>
              <a:gdLst/>
              <a:ahLst/>
              <a:cxnLst/>
              <a:rect l="l" t="t" r="r" b="b"/>
              <a:pathLst>
                <a:path w="869950" h="1905000">
                  <a:moveTo>
                    <a:pt x="37380" y="1223898"/>
                  </a:moveTo>
                  <a:lnTo>
                    <a:pt x="29956" y="1225393"/>
                  </a:lnTo>
                  <a:lnTo>
                    <a:pt x="23902" y="1229471"/>
                  </a:lnTo>
                  <a:lnTo>
                    <a:pt x="19824" y="1235525"/>
                  </a:lnTo>
                  <a:lnTo>
                    <a:pt x="18330" y="1242948"/>
                  </a:lnTo>
                  <a:lnTo>
                    <a:pt x="18330" y="1890902"/>
                  </a:lnTo>
                  <a:lnTo>
                    <a:pt x="20362" y="1895855"/>
                  </a:lnTo>
                  <a:lnTo>
                    <a:pt x="27474" y="1902967"/>
                  </a:lnTo>
                  <a:lnTo>
                    <a:pt x="32427" y="1904999"/>
                  </a:lnTo>
                  <a:lnTo>
                    <a:pt x="0" y="1904999"/>
                  </a:lnTo>
                  <a:lnTo>
                    <a:pt x="487595" y="1903348"/>
                  </a:lnTo>
                  <a:lnTo>
                    <a:pt x="506215" y="1885822"/>
                  </a:lnTo>
                  <a:lnTo>
                    <a:pt x="56430" y="1885822"/>
                  </a:lnTo>
                  <a:lnTo>
                    <a:pt x="37253" y="1866772"/>
                  </a:lnTo>
                  <a:lnTo>
                    <a:pt x="56430" y="1866772"/>
                  </a:lnTo>
                  <a:lnTo>
                    <a:pt x="56430" y="1242948"/>
                  </a:lnTo>
                  <a:lnTo>
                    <a:pt x="54936" y="1235525"/>
                  </a:lnTo>
                  <a:lnTo>
                    <a:pt x="50858" y="1229471"/>
                  </a:lnTo>
                  <a:lnTo>
                    <a:pt x="44803" y="1225393"/>
                  </a:lnTo>
                  <a:lnTo>
                    <a:pt x="37380" y="1223898"/>
                  </a:lnTo>
                  <a:close/>
                </a:path>
                <a:path w="869950" h="1905000">
                  <a:moveTo>
                    <a:pt x="468418" y="1865313"/>
                  </a:moveTo>
                  <a:lnTo>
                    <a:pt x="37253" y="1866772"/>
                  </a:lnTo>
                  <a:lnTo>
                    <a:pt x="56430" y="1885822"/>
                  </a:lnTo>
                  <a:lnTo>
                    <a:pt x="56430" y="1866772"/>
                  </a:lnTo>
                  <a:lnTo>
                    <a:pt x="468418" y="1866772"/>
                  </a:lnTo>
                  <a:lnTo>
                    <a:pt x="468418" y="1865313"/>
                  </a:lnTo>
                  <a:close/>
                </a:path>
                <a:path w="869950" h="1905000">
                  <a:moveTo>
                    <a:pt x="468418" y="1866772"/>
                  </a:moveTo>
                  <a:lnTo>
                    <a:pt x="56430" y="1866772"/>
                  </a:lnTo>
                  <a:lnTo>
                    <a:pt x="56430" y="1885822"/>
                  </a:lnTo>
                  <a:lnTo>
                    <a:pt x="506215" y="1885822"/>
                  </a:lnTo>
                  <a:lnTo>
                    <a:pt x="506518" y="1884298"/>
                  </a:lnTo>
                  <a:lnTo>
                    <a:pt x="468418" y="1884298"/>
                  </a:lnTo>
                  <a:lnTo>
                    <a:pt x="468418" y="1866772"/>
                  </a:lnTo>
                  <a:close/>
                </a:path>
                <a:path w="869950" h="1905000">
                  <a:moveTo>
                    <a:pt x="780838" y="38100"/>
                  </a:moveTo>
                  <a:lnTo>
                    <a:pt x="487468" y="38100"/>
                  </a:lnTo>
                  <a:lnTo>
                    <a:pt x="480044" y="39594"/>
                  </a:lnTo>
                  <a:lnTo>
                    <a:pt x="473990" y="43672"/>
                  </a:lnTo>
                  <a:lnTo>
                    <a:pt x="469912" y="49726"/>
                  </a:lnTo>
                  <a:lnTo>
                    <a:pt x="468418" y="57149"/>
                  </a:lnTo>
                  <a:lnTo>
                    <a:pt x="468418" y="1884298"/>
                  </a:lnTo>
                  <a:lnTo>
                    <a:pt x="487403" y="1865313"/>
                  </a:lnTo>
                  <a:lnTo>
                    <a:pt x="506518" y="1865313"/>
                  </a:lnTo>
                  <a:lnTo>
                    <a:pt x="506518" y="76199"/>
                  </a:lnTo>
                  <a:lnTo>
                    <a:pt x="487468" y="76199"/>
                  </a:lnTo>
                  <a:lnTo>
                    <a:pt x="506518" y="57149"/>
                  </a:lnTo>
                  <a:lnTo>
                    <a:pt x="793538" y="57149"/>
                  </a:lnTo>
                  <a:lnTo>
                    <a:pt x="780838" y="38100"/>
                  </a:lnTo>
                  <a:close/>
                </a:path>
                <a:path w="869950" h="1905000">
                  <a:moveTo>
                    <a:pt x="506518" y="1865313"/>
                  </a:moveTo>
                  <a:lnTo>
                    <a:pt x="487403" y="1865313"/>
                  </a:lnTo>
                  <a:lnTo>
                    <a:pt x="468418" y="1884298"/>
                  </a:lnTo>
                  <a:lnTo>
                    <a:pt x="506518" y="1884298"/>
                  </a:lnTo>
                  <a:lnTo>
                    <a:pt x="506518" y="1865313"/>
                  </a:lnTo>
                  <a:close/>
                </a:path>
                <a:path w="869950" h="1905000">
                  <a:moveTo>
                    <a:pt x="755438" y="0"/>
                  </a:moveTo>
                  <a:lnTo>
                    <a:pt x="793538" y="57149"/>
                  </a:lnTo>
                  <a:lnTo>
                    <a:pt x="755438" y="114299"/>
                  </a:lnTo>
                  <a:lnTo>
                    <a:pt x="831638" y="76199"/>
                  </a:lnTo>
                  <a:lnTo>
                    <a:pt x="793538" y="76199"/>
                  </a:lnTo>
                  <a:lnTo>
                    <a:pt x="800961" y="74705"/>
                  </a:lnTo>
                  <a:lnTo>
                    <a:pt x="807016" y="70627"/>
                  </a:lnTo>
                  <a:lnTo>
                    <a:pt x="811094" y="64573"/>
                  </a:lnTo>
                  <a:lnTo>
                    <a:pt x="812588" y="57149"/>
                  </a:lnTo>
                  <a:lnTo>
                    <a:pt x="811094" y="49726"/>
                  </a:lnTo>
                  <a:lnTo>
                    <a:pt x="807016" y="43672"/>
                  </a:lnTo>
                  <a:lnTo>
                    <a:pt x="800961" y="39594"/>
                  </a:lnTo>
                  <a:lnTo>
                    <a:pt x="793538" y="38100"/>
                  </a:lnTo>
                  <a:lnTo>
                    <a:pt x="831638" y="38100"/>
                  </a:lnTo>
                  <a:lnTo>
                    <a:pt x="755438" y="0"/>
                  </a:lnTo>
                  <a:close/>
                </a:path>
                <a:path w="869950" h="1905000">
                  <a:moveTo>
                    <a:pt x="506518" y="57149"/>
                  </a:moveTo>
                  <a:lnTo>
                    <a:pt x="487468" y="76199"/>
                  </a:lnTo>
                  <a:lnTo>
                    <a:pt x="506518" y="76199"/>
                  </a:lnTo>
                  <a:lnTo>
                    <a:pt x="506518" y="57149"/>
                  </a:lnTo>
                  <a:close/>
                </a:path>
                <a:path w="869950" h="1905000">
                  <a:moveTo>
                    <a:pt x="793538" y="57149"/>
                  </a:moveTo>
                  <a:lnTo>
                    <a:pt x="506518" y="57149"/>
                  </a:lnTo>
                  <a:lnTo>
                    <a:pt x="506518" y="76199"/>
                  </a:lnTo>
                  <a:lnTo>
                    <a:pt x="780838" y="76199"/>
                  </a:lnTo>
                  <a:lnTo>
                    <a:pt x="793538" y="57149"/>
                  </a:lnTo>
                  <a:close/>
                </a:path>
                <a:path w="869950" h="1905000">
                  <a:moveTo>
                    <a:pt x="831638" y="38100"/>
                  </a:moveTo>
                  <a:lnTo>
                    <a:pt x="793538" y="38100"/>
                  </a:lnTo>
                  <a:lnTo>
                    <a:pt x="800961" y="39594"/>
                  </a:lnTo>
                  <a:lnTo>
                    <a:pt x="807016" y="43672"/>
                  </a:lnTo>
                  <a:lnTo>
                    <a:pt x="811094" y="49726"/>
                  </a:lnTo>
                  <a:lnTo>
                    <a:pt x="812588" y="57149"/>
                  </a:lnTo>
                  <a:lnTo>
                    <a:pt x="811094" y="64573"/>
                  </a:lnTo>
                  <a:lnTo>
                    <a:pt x="807016" y="70627"/>
                  </a:lnTo>
                  <a:lnTo>
                    <a:pt x="800961" y="74705"/>
                  </a:lnTo>
                  <a:lnTo>
                    <a:pt x="793538" y="76199"/>
                  </a:lnTo>
                  <a:lnTo>
                    <a:pt x="831638" y="76199"/>
                  </a:lnTo>
                  <a:lnTo>
                    <a:pt x="869738" y="57149"/>
                  </a:lnTo>
                  <a:lnTo>
                    <a:pt x="831638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17079" y="4044695"/>
              <a:ext cx="556260" cy="74523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117079" y="4044695"/>
              <a:ext cx="556260" cy="745490"/>
            </a:xfrm>
            <a:custGeom>
              <a:avLst/>
              <a:gdLst/>
              <a:ahLst/>
              <a:cxnLst/>
              <a:rect l="l" t="t" r="r" b="b"/>
              <a:pathLst>
                <a:path w="556259" h="745489">
                  <a:moveTo>
                    <a:pt x="0" y="372617"/>
                  </a:moveTo>
                  <a:lnTo>
                    <a:pt x="3014" y="317566"/>
                  </a:lnTo>
                  <a:lnTo>
                    <a:pt x="11770" y="265019"/>
                  </a:lnTo>
                  <a:lnTo>
                    <a:pt x="25839" y="215553"/>
                  </a:lnTo>
                  <a:lnTo>
                    <a:pt x="44792" y="169746"/>
                  </a:lnTo>
                  <a:lnTo>
                    <a:pt x="68199" y="128174"/>
                  </a:lnTo>
                  <a:lnTo>
                    <a:pt x="95630" y="91414"/>
                  </a:lnTo>
                  <a:lnTo>
                    <a:pt x="126657" y="60043"/>
                  </a:lnTo>
                  <a:lnTo>
                    <a:pt x="160850" y="34640"/>
                  </a:lnTo>
                  <a:lnTo>
                    <a:pt x="197779" y="15780"/>
                  </a:lnTo>
                  <a:lnTo>
                    <a:pt x="237015" y="4041"/>
                  </a:lnTo>
                  <a:lnTo>
                    <a:pt x="278129" y="0"/>
                  </a:lnTo>
                  <a:lnTo>
                    <a:pt x="319244" y="4041"/>
                  </a:lnTo>
                  <a:lnTo>
                    <a:pt x="358480" y="15780"/>
                  </a:lnTo>
                  <a:lnTo>
                    <a:pt x="395409" y="34640"/>
                  </a:lnTo>
                  <a:lnTo>
                    <a:pt x="429602" y="60043"/>
                  </a:lnTo>
                  <a:lnTo>
                    <a:pt x="460629" y="91414"/>
                  </a:lnTo>
                  <a:lnTo>
                    <a:pt x="488060" y="128174"/>
                  </a:lnTo>
                  <a:lnTo>
                    <a:pt x="511467" y="169746"/>
                  </a:lnTo>
                  <a:lnTo>
                    <a:pt x="530420" y="215553"/>
                  </a:lnTo>
                  <a:lnTo>
                    <a:pt x="544489" y="265019"/>
                  </a:lnTo>
                  <a:lnTo>
                    <a:pt x="553245" y="317566"/>
                  </a:lnTo>
                  <a:lnTo>
                    <a:pt x="556260" y="372617"/>
                  </a:lnTo>
                  <a:lnTo>
                    <a:pt x="553245" y="427669"/>
                  </a:lnTo>
                  <a:lnTo>
                    <a:pt x="544489" y="480216"/>
                  </a:lnTo>
                  <a:lnTo>
                    <a:pt x="530420" y="529682"/>
                  </a:lnTo>
                  <a:lnTo>
                    <a:pt x="511467" y="575489"/>
                  </a:lnTo>
                  <a:lnTo>
                    <a:pt x="488060" y="617061"/>
                  </a:lnTo>
                  <a:lnTo>
                    <a:pt x="460629" y="653821"/>
                  </a:lnTo>
                  <a:lnTo>
                    <a:pt x="429602" y="685192"/>
                  </a:lnTo>
                  <a:lnTo>
                    <a:pt x="395409" y="710595"/>
                  </a:lnTo>
                  <a:lnTo>
                    <a:pt x="358480" y="729455"/>
                  </a:lnTo>
                  <a:lnTo>
                    <a:pt x="319244" y="741194"/>
                  </a:lnTo>
                  <a:lnTo>
                    <a:pt x="278129" y="745235"/>
                  </a:lnTo>
                  <a:lnTo>
                    <a:pt x="237015" y="741194"/>
                  </a:lnTo>
                  <a:lnTo>
                    <a:pt x="197779" y="729455"/>
                  </a:lnTo>
                  <a:lnTo>
                    <a:pt x="160850" y="710595"/>
                  </a:lnTo>
                  <a:lnTo>
                    <a:pt x="126657" y="685192"/>
                  </a:lnTo>
                  <a:lnTo>
                    <a:pt x="95630" y="653821"/>
                  </a:lnTo>
                  <a:lnTo>
                    <a:pt x="68199" y="617061"/>
                  </a:lnTo>
                  <a:lnTo>
                    <a:pt x="44792" y="575489"/>
                  </a:lnTo>
                  <a:lnTo>
                    <a:pt x="25839" y="529682"/>
                  </a:lnTo>
                  <a:lnTo>
                    <a:pt x="11770" y="480216"/>
                  </a:lnTo>
                  <a:lnTo>
                    <a:pt x="3014" y="427669"/>
                  </a:lnTo>
                  <a:lnTo>
                    <a:pt x="0" y="37261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17079" y="2368295"/>
              <a:ext cx="556260" cy="204977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117079" y="2738627"/>
              <a:ext cx="556260" cy="1679575"/>
            </a:xfrm>
            <a:custGeom>
              <a:avLst/>
              <a:gdLst/>
              <a:ahLst/>
              <a:cxnLst/>
              <a:rect l="l" t="t" r="r" b="b"/>
              <a:pathLst>
                <a:path w="556259" h="1679575">
                  <a:moveTo>
                    <a:pt x="0" y="1679448"/>
                  </a:moveTo>
                  <a:lnTo>
                    <a:pt x="556259" y="1679448"/>
                  </a:lnTo>
                  <a:lnTo>
                    <a:pt x="556259" y="0"/>
                  </a:lnTo>
                  <a:lnTo>
                    <a:pt x="0" y="0"/>
                  </a:lnTo>
                  <a:lnTo>
                    <a:pt x="0" y="16794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7142733" y="3483990"/>
            <a:ext cx="405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6913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6858254" y="4327905"/>
            <a:ext cx="612140" cy="368300"/>
            <a:chOff x="6858254" y="4327905"/>
            <a:chExt cx="612140" cy="368300"/>
          </a:xfrm>
        </p:grpSpPr>
        <p:sp>
          <p:nvSpPr>
            <p:cNvPr id="101" name="object 101"/>
            <p:cNvSpPr/>
            <p:nvPr/>
          </p:nvSpPr>
          <p:spPr>
            <a:xfrm>
              <a:off x="6976872" y="4334255"/>
              <a:ext cx="47625" cy="91440"/>
            </a:xfrm>
            <a:custGeom>
              <a:avLst/>
              <a:gdLst/>
              <a:ahLst/>
              <a:cxnLst/>
              <a:rect l="l" t="t" r="r" b="b"/>
              <a:pathLst>
                <a:path w="47625" h="91439">
                  <a:moveTo>
                    <a:pt x="0" y="0"/>
                  </a:moveTo>
                  <a:lnTo>
                    <a:pt x="0" y="91440"/>
                  </a:lnTo>
                  <a:lnTo>
                    <a:pt x="47244" y="4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76872" y="4334255"/>
              <a:ext cx="47625" cy="91440"/>
            </a:xfrm>
            <a:custGeom>
              <a:avLst/>
              <a:gdLst/>
              <a:ahLst/>
              <a:cxnLst/>
              <a:rect l="l" t="t" r="r" b="b"/>
              <a:pathLst>
                <a:path w="47625" h="91439">
                  <a:moveTo>
                    <a:pt x="47244" y="45720"/>
                  </a:moveTo>
                  <a:lnTo>
                    <a:pt x="0" y="0"/>
                  </a:lnTo>
                  <a:lnTo>
                    <a:pt x="0" y="67691"/>
                  </a:lnTo>
                  <a:lnTo>
                    <a:pt x="0" y="91440"/>
                  </a:lnTo>
                  <a:lnTo>
                    <a:pt x="47244" y="4572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972300" y="4599431"/>
              <a:ext cx="44450" cy="90170"/>
            </a:xfrm>
            <a:custGeom>
              <a:avLst/>
              <a:gdLst/>
              <a:ahLst/>
              <a:cxnLst/>
              <a:rect l="l" t="t" r="r" b="b"/>
              <a:pathLst>
                <a:path w="44450" h="90170">
                  <a:moveTo>
                    <a:pt x="44196" y="0"/>
                  </a:moveTo>
                  <a:lnTo>
                    <a:pt x="0" y="44196"/>
                  </a:lnTo>
                  <a:lnTo>
                    <a:pt x="44196" y="89916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72300" y="4599431"/>
              <a:ext cx="44450" cy="90170"/>
            </a:xfrm>
            <a:custGeom>
              <a:avLst/>
              <a:gdLst/>
              <a:ahLst/>
              <a:cxnLst/>
              <a:rect l="l" t="t" r="r" b="b"/>
              <a:pathLst>
                <a:path w="44450" h="90170">
                  <a:moveTo>
                    <a:pt x="0" y="44196"/>
                  </a:moveTo>
                  <a:lnTo>
                    <a:pt x="44196" y="0"/>
                  </a:lnTo>
                  <a:lnTo>
                    <a:pt x="44196" y="66167"/>
                  </a:lnTo>
                  <a:lnTo>
                    <a:pt x="44196" y="89916"/>
                  </a:lnTo>
                  <a:lnTo>
                    <a:pt x="0" y="4419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70954" y="4389881"/>
              <a:ext cx="586740" cy="257810"/>
            </a:xfrm>
            <a:custGeom>
              <a:avLst/>
              <a:gdLst/>
              <a:ahLst/>
              <a:cxnLst/>
              <a:rect l="l" t="t" r="r" b="b"/>
              <a:pathLst>
                <a:path w="586740" h="257810">
                  <a:moveTo>
                    <a:pt x="0" y="0"/>
                  </a:moveTo>
                  <a:lnTo>
                    <a:pt x="586740" y="0"/>
                  </a:lnTo>
                  <a:lnTo>
                    <a:pt x="415417" y="129413"/>
                  </a:lnTo>
                </a:path>
                <a:path w="586740" h="257810">
                  <a:moveTo>
                    <a:pt x="0" y="257556"/>
                  </a:moveTo>
                  <a:lnTo>
                    <a:pt x="586740" y="257556"/>
                  </a:lnTo>
                  <a:lnTo>
                    <a:pt x="415417" y="12954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6718807" y="4438269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125081" y="2571114"/>
            <a:ext cx="584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60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mmHg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7397961" y="2363533"/>
            <a:ext cx="1284605" cy="3092450"/>
            <a:chOff x="7397961" y="2363533"/>
            <a:chExt cx="1284605" cy="3092450"/>
          </a:xfrm>
        </p:grpSpPr>
        <p:sp>
          <p:nvSpPr>
            <p:cNvPr id="109" name="object 109"/>
            <p:cNvSpPr/>
            <p:nvPr/>
          </p:nvSpPr>
          <p:spPr>
            <a:xfrm>
              <a:off x="7397961" y="3550919"/>
              <a:ext cx="752475" cy="1905000"/>
            </a:xfrm>
            <a:custGeom>
              <a:avLst/>
              <a:gdLst/>
              <a:ahLst/>
              <a:cxnLst/>
              <a:rect l="l" t="t" r="r" b="b"/>
              <a:pathLst>
                <a:path w="752475" h="1905000">
                  <a:moveTo>
                    <a:pt x="32300" y="1223898"/>
                  </a:moveTo>
                  <a:lnTo>
                    <a:pt x="24876" y="1225393"/>
                  </a:lnTo>
                  <a:lnTo>
                    <a:pt x="18822" y="1229471"/>
                  </a:lnTo>
                  <a:lnTo>
                    <a:pt x="14744" y="1235525"/>
                  </a:lnTo>
                  <a:lnTo>
                    <a:pt x="13250" y="1242948"/>
                  </a:lnTo>
                  <a:lnTo>
                    <a:pt x="13250" y="1890902"/>
                  </a:lnTo>
                  <a:lnTo>
                    <a:pt x="15282" y="1895855"/>
                  </a:lnTo>
                  <a:lnTo>
                    <a:pt x="22394" y="1902967"/>
                  </a:lnTo>
                  <a:lnTo>
                    <a:pt x="27347" y="1904999"/>
                  </a:lnTo>
                  <a:lnTo>
                    <a:pt x="0" y="1904999"/>
                  </a:lnTo>
                  <a:lnTo>
                    <a:pt x="421555" y="1903348"/>
                  </a:lnTo>
                  <a:lnTo>
                    <a:pt x="440298" y="1885822"/>
                  </a:lnTo>
                  <a:lnTo>
                    <a:pt x="51350" y="1885822"/>
                  </a:lnTo>
                  <a:lnTo>
                    <a:pt x="32173" y="1866772"/>
                  </a:lnTo>
                  <a:lnTo>
                    <a:pt x="51350" y="1866772"/>
                  </a:lnTo>
                  <a:lnTo>
                    <a:pt x="51350" y="1242948"/>
                  </a:lnTo>
                  <a:lnTo>
                    <a:pt x="49856" y="1235525"/>
                  </a:lnTo>
                  <a:lnTo>
                    <a:pt x="45778" y="1229471"/>
                  </a:lnTo>
                  <a:lnTo>
                    <a:pt x="39723" y="1225393"/>
                  </a:lnTo>
                  <a:lnTo>
                    <a:pt x="32300" y="1223898"/>
                  </a:lnTo>
                  <a:close/>
                </a:path>
                <a:path w="752475" h="1905000">
                  <a:moveTo>
                    <a:pt x="402505" y="1865323"/>
                  </a:moveTo>
                  <a:lnTo>
                    <a:pt x="32173" y="1866772"/>
                  </a:lnTo>
                  <a:lnTo>
                    <a:pt x="51350" y="1885822"/>
                  </a:lnTo>
                  <a:lnTo>
                    <a:pt x="51350" y="1866772"/>
                  </a:lnTo>
                  <a:lnTo>
                    <a:pt x="402505" y="1866772"/>
                  </a:lnTo>
                  <a:lnTo>
                    <a:pt x="402505" y="1865323"/>
                  </a:lnTo>
                  <a:close/>
                </a:path>
                <a:path w="752475" h="1905000">
                  <a:moveTo>
                    <a:pt x="402505" y="1866772"/>
                  </a:moveTo>
                  <a:lnTo>
                    <a:pt x="51350" y="1866772"/>
                  </a:lnTo>
                  <a:lnTo>
                    <a:pt x="51350" y="1885822"/>
                  </a:lnTo>
                  <a:lnTo>
                    <a:pt x="440298" y="1885822"/>
                  </a:lnTo>
                  <a:lnTo>
                    <a:pt x="440605" y="1884298"/>
                  </a:lnTo>
                  <a:lnTo>
                    <a:pt x="402505" y="1884298"/>
                  </a:lnTo>
                  <a:lnTo>
                    <a:pt x="402505" y="1866772"/>
                  </a:lnTo>
                  <a:close/>
                </a:path>
                <a:path w="752475" h="1905000">
                  <a:moveTo>
                    <a:pt x="663109" y="38100"/>
                  </a:moveTo>
                  <a:lnTo>
                    <a:pt x="421555" y="38100"/>
                  </a:lnTo>
                  <a:lnTo>
                    <a:pt x="414131" y="39594"/>
                  </a:lnTo>
                  <a:lnTo>
                    <a:pt x="408077" y="43672"/>
                  </a:lnTo>
                  <a:lnTo>
                    <a:pt x="403999" y="49726"/>
                  </a:lnTo>
                  <a:lnTo>
                    <a:pt x="402505" y="57149"/>
                  </a:lnTo>
                  <a:lnTo>
                    <a:pt x="402505" y="1884298"/>
                  </a:lnTo>
                  <a:lnTo>
                    <a:pt x="421354" y="1865323"/>
                  </a:lnTo>
                  <a:lnTo>
                    <a:pt x="440605" y="1865323"/>
                  </a:lnTo>
                  <a:lnTo>
                    <a:pt x="440605" y="76199"/>
                  </a:lnTo>
                  <a:lnTo>
                    <a:pt x="421555" y="76199"/>
                  </a:lnTo>
                  <a:lnTo>
                    <a:pt x="440605" y="57149"/>
                  </a:lnTo>
                  <a:lnTo>
                    <a:pt x="675809" y="57149"/>
                  </a:lnTo>
                  <a:lnTo>
                    <a:pt x="663109" y="38100"/>
                  </a:lnTo>
                  <a:close/>
                </a:path>
                <a:path w="752475" h="1905000">
                  <a:moveTo>
                    <a:pt x="440605" y="1865323"/>
                  </a:moveTo>
                  <a:lnTo>
                    <a:pt x="421354" y="1865323"/>
                  </a:lnTo>
                  <a:lnTo>
                    <a:pt x="402505" y="1884298"/>
                  </a:lnTo>
                  <a:lnTo>
                    <a:pt x="440605" y="1884298"/>
                  </a:lnTo>
                  <a:lnTo>
                    <a:pt x="440605" y="1865323"/>
                  </a:lnTo>
                  <a:close/>
                </a:path>
                <a:path w="752475" h="1905000">
                  <a:moveTo>
                    <a:pt x="637709" y="0"/>
                  </a:moveTo>
                  <a:lnTo>
                    <a:pt x="675809" y="57149"/>
                  </a:lnTo>
                  <a:lnTo>
                    <a:pt x="637709" y="114299"/>
                  </a:lnTo>
                  <a:lnTo>
                    <a:pt x="713909" y="76199"/>
                  </a:lnTo>
                  <a:lnTo>
                    <a:pt x="675809" y="76199"/>
                  </a:lnTo>
                  <a:lnTo>
                    <a:pt x="683232" y="74705"/>
                  </a:lnTo>
                  <a:lnTo>
                    <a:pt x="689287" y="70627"/>
                  </a:lnTo>
                  <a:lnTo>
                    <a:pt x="693365" y="64573"/>
                  </a:lnTo>
                  <a:lnTo>
                    <a:pt x="694859" y="57149"/>
                  </a:lnTo>
                  <a:lnTo>
                    <a:pt x="693365" y="49726"/>
                  </a:lnTo>
                  <a:lnTo>
                    <a:pt x="689287" y="43672"/>
                  </a:lnTo>
                  <a:lnTo>
                    <a:pt x="683232" y="39594"/>
                  </a:lnTo>
                  <a:lnTo>
                    <a:pt x="675809" y="38100"/>
                  </a:lnTo>
                  <a:lnTo>
                    <a:pt x="713909" y="38100"/>
                  </a:lnTo>
                  <a:lnTo>
                    <a:pt x="637709" y="0"/>
                  </a:lnTo>
                  <a:close/>
                </a:path>
                <a:path w="752475" h="1905000">
                  <a:moveTo>
                    <a:pt x="440605" y="57149"/>
                  </a:moveTo>
                  <a:lnTo>
                    <a:pt x="421555" y="76199"/>
                  </a:lnTo>
                  <a:lnTo>
                    <a:pt x="440605" y="76199"/>
                  </a:lnTo>
                  <a:lnTo>
                    <a:pt x="440605" y="57149"/>
                  </a:lnTo>
                  <a:close/>
                </a:path>
                <a:path w="752475" h="1905000">
                  <a:moveTo>
                    <a:pt x="675809" y="57149"/>
                  </a:moveTo>
                  <a:lnTo>
                    <a:pt x="440605" y="57149"/>
                  </a:lnTo>
                  <a:lnTo>
                    <a:pt x="440605" y="76199"/>
                  </a:lnTo>
                  <a:lnTo>
                    <a:pt x="663109" y="76199"/>
                  </a:lnTo>
                  <a:lnTo>
                    <a:pt x="675809" y="57149"/>
                  </a:lnTo>
                  <a:close/>
                </a:path>
                <a:path w="752475" h="1905000">
                  <a:moveTo>
                    <a:pt x="713909" y="38100"/>
                  </a:moveTo>
                  <a:lnTo>
                    <a:pt x="675809" y="38100"/>
                  </a:lnTo>
                  <a:lnTo>
                    <a:pt x="683232" y="39594"/>
                  </a:lnTo>
                  <a:lnTo>
                    <a:pt x="689287" y="43672"/>
                  </a:lnTo>
                  <a:lnTo>
                    <a:pt x="693365" y="49726"/>
                  </a:lnTo>
                  <a:lnTo>
                    <a:pt x="694859" y="57149"/>
                  </a:lnTo>
                  <a:lnTo>
                    <a:pt x="693365" y="64573"/>
                  </a:lnTo>
                  <a:lnTo>
                    <a:pt x="689287" y="70627"/>
                  </a:lnTo>
                  <a:lnTo>
                    <a:pt x="683232" y="74705"/>
                  </a:lnTo>
                  <a:lnTo>
                    <a:pt x="675809" y="76199"/>
                  </a:lnTo>
                  <a:lnTo>
                    <a:pt x="713909" y="76199"/>
                  </a:lnTo>
                  <a:lnTo>
                    <a:pt x="752009" y="57149"/>
                  </a:lnTo>
                  <a:lnTo>
                    <a:pt x="713909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1395" y="4044695"/>
              <a:ext cx="556259" cy="745236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8121395" y="4044695"/>
              <a:ext cx="556260" cy="745490"/>
            </a:xfrm>
            <a:custGeom>
              <a:avLst/>
              <a:gdLst/>
              <a:ahLst/>
              <a:cxnLst/>
              <a:rect l="l" t="t" r="r" b="b"/>
              <a:pathLst>
                <a:path w="556259" h="745489">
                  <a:moveTo>
                    <a:pt x="0" y="372617"/>
                  </a:moveTo>
                  <a:lnTo>
                    <a:pt x="3014" y="317566"/>
                  </a:lnTo>
                  <a:lnTo>
                    <a:pt x="11770" y="265019"/>
                  </a:lnTo>
                  <a:lnTo>
                    <a:pt x="25839" y="215553"/>
                  </a:lnTo>
                  <a:lnTo>
                    <a:pt x="44792" y="169746"/>
                  </a:lnTo>
                  <a:lnTo>
                    <a:pt x="68199" y="128174"/>
                  </a:lnTo>
                  <a:lnTo>
                    <a:pt x="95630" y="91414"/>
                  </a:lnTo>
                  <a:lnTo>
                    <a:pt x="126657" y="60043"/>
                  </a:lnTo>
                  <a:lnTo>
                    <a:pt x="160850" y="34640"/>
                  </a:lnTo>
                  <a:lnTo>
                    <a:pt x="197779" y="15780"/>
                  </a:lnTo>
                  <a:lnTo>
                    <a:pt x="237015" y="4041"/>
                  </a:lnTo>
                  <a:lnTo>
                    <a:pt x="278129" y="0"/>
                  </a:lnTo>
                  <a:lnTo>
                    <a:pt x="319244" y="4041"/>
                  </a:lnTo>
                  <a:lnTo>
                    <a:pt x="358480" y="15780"/>
                  </a:lnTo>
                  <a:lnTo>
                    <a:pt x="395409" y="34640"/>
                  </a:lnTo>
                  <a:lnTo>
                    <a:pt x="429602" y="60043"/>
                  </a:lnTo>
                  <a:lnTo>
                    <a:pt x="460629" y="91414"/>
                  </a:lnTo>
                  <a:lnTo>
                    <a:pt x="488060" y="128174"/>
                  </a:lnTo>
                  <a:lnTo>
                    <a:pt x="511467" y="169746"/>
                  </a:lnTo>
                  <a:lnTo>
                    <a:pt x="530420" y="215553"/>
                  </a:lnTo>
                  <a:lnTo>
                    <a:pt x="544489" y="265019"/>
                  </a:lnTo>
                  <a:lnTo>
                    <a:pt x="553245" y="317566"/>
                  </a:lnTo>
                  <a:lnTo>
                    <a:pt x="556259" y="372617"/>
                  </a:lnTo>
                  <a:lnTo>
                    <a:pt x="553245" y="427669"/>
                  </a:lnTo>
                  <a:lnTo>
                    <a:pt x="544489" y="480216"/>
                  </a:lnTo>
                  <a:lnTo>
                    <a:pt x="530420" y="529682"/>
                  </a:lnTo>
                  <a:lnTo>
                    <a:pt x="511467" y="575489"/>
                  </a:lnTo>
                  <a:lnTo>
                    <a:pt x="488060" y="617061"/>
                  </a:lnTo>
                  <a:lnTo>
                    <a:pt x="460629" y="653821"/>
                  </a:lnTo>
                  <a:lnTo>
                    <a:pt x="429602" y="685192"/>
                  </a:lnTo>
                  <a:lnTo>
                    <a:pt x="395409" y="710595"/>
                  </a:lnTo>
                  <a:lnTo>
                    <a:pt x="358480" y="729455"/>
                  </a:lnTo>
                  <a:lnTo>
                    <a:pt x="319244" y="741194"/>
                  </a:lnTo>
                  <a:lnTo>
                    <a:pt x="278129" y="745235"/>
                  </a:lnTo>
                  <a:lnTo>
                    <a:pt x="237015" y="741194"/>
                  </a:lnTo>
                  <a:lnTo>
                    <a:pt x="197779" y="729455"/>
                  </a:lnTo>
                  <a:lnTo>
                    <a:pt x="160850" y="710595"/>
                  </a:lnTo>
                  <a:lnTo>
                    <a:pt x="126657" y="685192"/>
                  </a:lnTo>
                  <a:lnTo>
                    <a:pt x="95630" y="653821"/>
                  </a:lnTo>
                  <a:lnTo>
                    <a:pt x="68199" y="617061"/>
                  </a:lnTo>
                  <a:lnTo>
                    <a:pt x="44792" y="575489"/>
                  </a:lnTo>
                  <a:lnTo>
                    <a:pt x="25839" y="529682"/>
                  </a:lnTo>
                  <a:lnTo>
                    <a:pt x="11770" y="480216"/>
                  </a:lnTo>
                  <a:lnTo>
                    <a:pt x="3014" y="427669"/>
                  </a:lnTo>
                  <a:lnTo>
                    <a:pt x="0" y="372617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21395" y="2368295"/>
              <a:ext cx="556259" cy="74675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8121395" y="2368295"/>
              <a:ext cx="556260" cy="746760"/>
            </a:xfrm>
            <a:custGeom>
              <a:avLst/>
              <a:gdLst/>
              <a:ahLst/>
              <a:cxnLst/>
              <a:rect l="l" t="t" r="r" b="b"/>
              <a:pathLst>
                <a:path w="556259" h="746760">
                  <a:moveTo>
                    <a:pt x="0" y="373379"/>
                  </a:moveTo>
                  <a:lnTo>
                    <a:pt x="3014" y="318196"/>
                  </a:lnTo>
                  <a:lnTo>
                    <a:pt x="11770" y="265529"/>
                  </a:lnTo>
                  <a:lnTo>
                    <a:pt x="25839" y="215956"/>
                  </a:lnTo>
                  <a:lnTo>
                    <a:pt x="44792" y="170054"/>
                  </a:lnTo>
                  <a:lnTo>
                    <a:pt x="68199" y="128400"/>
                  </a:lnTo>
                  <a:lnTo>
                    <a:pt x="95630" y="91571"/>
                  </a:lnTo>
                  <a:lnTo>
                    <a:pt x="126657" y="60144"/>
                  </a:lnTo>
                  <a:lnTo>
                    <a:pt x="160850" y="34697"/>
                  </a:lnTo>
                  <a:lnTo>
                    <a:pt x="197779" y="15805"/>
                  </a:lnTo>
                  <a:lnTo>
                    <a:pt x="237015" y="4047"/>
                  </a:lnTo>
                  <a:lnTo>
                    <a:pt x="278129" y="0"/>
                  </a:lnTo>
                  <a:lnTo>
                    <a:pt x="319244" y="4047"/>
                  </a:lnTo>
                  <a:lnTo>
                    <a:pt x="358480" y="15805"/>
                  </a:lnTo>
                  <a:lnTo>
                    <a:pt x="395409" y="34697"/>
                  </a:lnTo>
                  <a:lnTo>
                    <a:pt x="429602" y="60144"/>
                  </a:lnTo>
                  <a:lnTo>
                    <a:pt x="460629" y="91571"/>
                  </a:lnTo>
                  <a:lnTo>
                    <a:pt x="488060" y="128400"/>
                  </a:lnTo>
                  <a:lnTo>
                    <a:pt x="511467" y="170054"/>
                  </a:lnTo>
                  <a:lnTo>
                    <a:pt x="530420" y="215956"/>
                  </a:lnTo>
                  <a:lnTo>
                    <a:pt x="544489" y="265529"/>
                  </a:lnTo>
                  <a:lnTo>
                    <a:pt x="553245" y="318196"/>
                  </a:lnTo>
                  <a:lnTo>
                    <a:pt x="556259" y="373379"/>
                  </a:lnTo>
                  <a:lnTo>
                    <a:pt x="553245" y="428563"/>
                  </a:lnTo>
                  <a:lnTo>
                    <a:pt x="544489" y="481230"/>
                  </a:lnTo>
                  <a:lnTo>
                    <a:pt x="530420" y="530803"/>
                  </a:lnTo>
                  <a:lnTo>
                    <a:pt x="511467" y="576705"/>
                  </a:lnTo>
                  <a:lnTo>
                    <a:pt x="488060" y="618359"/>
                  </a:lnTo>
                  <a:lnTo>
                    <a:pt x="460629" y="655188"/>
                  </a:lnTo>
                  <a:lnTo>
                    <a:pt x="429602" y="686615"/>
                  </a:lnTo>
                  <a:lnTo>
                    <a:pt x="395409" y="712062"/>
                  </a:lnTo>
                  <a:lnTo>
                    <a:pt x="358480" y="730954"/>
                  </a:lnTo>
                  <a:lnTo>
                    <a:pt x="319244" y="742712"/>
                  </a:lnTo>
                  <a:lnTo>
                    <a:pt x="278129" y="746759"/>
                  </a:lnTo>
                  <a:lnTo>
                    <a:pt x="237015" y="742712"/>
                  </a:lnTo>
                  <a:lnTo>
                    <a:pt x="197779" y="730954"/>
                  </a:lnTo>
                  <a:lnTo>
                    <a:pt x="160850" y="712062"/>
                  </a:lnTo>
                  <a:lnTo>
                    <a:pt x="126657" y="686615"/>
                  </a:lnTo>
                  <a:lnTo>
                    <a:pt x="95630" y="655188"/>
                  </a:lnTo>
                  <a:lnTo>
                    <a:pt x="68199" y="618359"/>
                  </a:lnTo>
                  <a:lnTo>
                    <a:pt x="44792" y="576705"/>
                  </a:lnTo>
                  <a:lnTo>
                    <a:pt x="25839" y="530803"/>
                  </a:lnTo>
                  <a:lnTo>
                    <a:pt x="11770" y="481230"/>
                  </a:lnTo>
                  <a:lnTo>
                    <a:pt x="3014" y="428563"/>
                  </a:lnTo>
                  <a:lnTo>
                    <a:pt x="0" y="373379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21395" y="2738627"/>
              <a:ext cx="556259" cy="167944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121395" y="2738627"/>
              <a:ext cx="556260" cy="1679575"/>
            </a:xfrm>
            <a:custGeom>
              <a:avLst/>
              <a:gdLst/>
              <a:ahLst/>
              <a:cxnLst/>
              <a:rect l="l" t="t" r="r" b="b"/>
              <a:pathLst>
                <a:path w="556259" h="1679575">
                  <a:moveTo>
                    <a:pt x="0" y="1679448"/>
                  </a:moveTo>
                  <a:lnTo>
                    <a:pt x="556259" y="1679448"/>
                  </a:lnTo>
                  <a:lnTo>
                    <a:pt x="556259" y="0"/>
                  </a:lnTo>
                  <a:lnTo>
                    <a:pt x="0" y="0"/>
                  </a:lnTo>
                  <a:lnTo>
                    <a:pt x="0" y="1679448"/>
                  </a:lnTo>
                  <a:close/>
                </a:path>
              </a:pathLst>
            </a:custGeom>
            <a:ln w="9525">
              <a:solidFill>
                <a:srgbClr val="33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8123935" y="3539744"/>
            <a:ext cx="405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6915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7848854" y="4306570"/>
            <a:ext cx="612140" cy="369570"/>
            <a:chOff x="7848854" y="4306570"/>
            <a:chExt cx="612140" cy="369570"/>
          </a:xfrm>
        </p:grpSpPr>
        <p:sp>
          <p:nvSpPr>
            <p:cNvPr id="118" name="object 118"/>
            <p:cNvSpPr/>
            <p:nvPr/>
          </p:nvSpPr>
          <p:spPr>
            <a:xfrm>
              <a:off x="7967472" y="4312920"/>
              <a:ext cx="47625" cy="93345"/>
            </a:xfrm>
            <a:custGeom>
              <a:avLst/>
              <a:gdLst/>
              <a:ahLst/>
              <a:cxnLst/>
              <a:rect l="l" t="t" r="r" b="b"/>
              <a:pathLst>
                <a:path w="47625" h="93345">
                  <a:moveTo>
                    <a:pt x="0" y="0"/>
                  </a:moveTo>
                  <a:lnTo>
                    <a:pt x="0" y="92836"/>
                  </a:lnTo>
                  <a:lnTo>
                    <a:pt x="47244" y="4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967472" y="4312920"/>
              <a:ext cx="47625" cy="93345"/>
            </a:xfrm>
            <a:custGeom>
              <a:avLst/>
              <a:gdLst/>
              <a:ahLst/>
              <a:cxnLst/>
              <a:rect l="l" t="t" r="r" b="b"/>
              <a:pathLst>
                <a:path w="47625" h="93345">
                  <a:moveTo>
                    <a:pt x="47244" y="46481"/>
                  </a:moveTo>
                  <a:lnTo>
                    <a:pt x="0" y="0"/>
                  </a:lnTo>
                  <a:lnTo>
                    <a:pt x="0" y="68833"/>
                  </a:lnTo>
                  <a:lnTo>
                    <a:pt x="0" y="92836"/>
                  </a:lnTo>
                  <a:lnTo>
                    <a:pt x="47244" y="4648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962900" y="4578096"/>
              <a:ext cx="44450" cy="91440"/>
            </a:xfrm>
            <a:custGeom>
              <a:avLst/>
              <a:gdLst/>
              <a:ahLst/>
              <a:cxnLst/>
              <a:rect l="l" t="t" r="r" b="b"/>
              <a:pathLst>
                <a:path w="44450" h="91439">
                  <a:moveTo>
                    <a:pt x="44196" y="0"/>
                  </a:moveTo>
                  <a:lnTo>
                    <a:pt x="0" y="44830"/>
                  </a:lnTo>
                  <a:lnTo>
                    <a:pt x="44196" y="91312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62900" y="4578096"/>
              <a:ext cx="44450" cy="91440"/>
            </a:xfrm>
            <a:custGeom>
              <a:avLst/>
              <a:gdLst/>
              <a:ahLst/>
              <a:cxnLst/>
              <a:rect l="l" t="t" r="r" b="b"/>
              <a:pathLst>
                <a:path w="44450" h="91439">
                  <a:moveTo>
                    <a:pt x="0" y="44830"/>
                  </a:moveTo>
                  <a:lnTo>
                    <a:pt x="44196" y="0"/>
                  </a:lnTo>
                  <a:lnTo>
                    <a:pt x="44196" y="67309"/>
                  </a:lnTo>
                  <a:lnTo>
                    <a:pt x="44196" y="91312"/>
                  </a:lnTo>
                  <a:lnTo>
                    <a:pt x="0" y="4483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61554" y="4370070"/>
              <a:ext cx="586740" cy="256540"/>
            </a:xfrm>
            <a:custGeom>
              <a:avLst/>
              <a:gdLst/>
              <a:ahLst/>
              <a:cxnLst/>
              <a:rect l="l" t="t" r="r" b="b"/>
              <a:pathLst>
                <a:path w="586740" h="256539">
                  <a:moveTo>
                    <a:pt x="0" y="0"/>
                  </a:moveTo>
                  <a:lnTo>
                    <a:pt x="586740" y="0"/>
                  </a:lnTo>
                  <a:lnTo>
                    <a:pt x="415417" y="128015"/>
                  </a:lnTo>
                </a:path>
                <a:path w="586740" h="256539">
                  <a:moveTo>
                    <a:pt x="0" y="256031"/>
                  </a:moveTo>
                  <a:lnTo>
                    <a:pt x="586740" y="256031"/>
                  </a:lnTo>
                  <a:lnTo>
                    <a:pt x="415417" y="128015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7717281" y="4430395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126983" y="2550413"/>
            <a:ext cx="584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20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mmHg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325868" y="1785366"/>
            <a:ext cx="114300" cy="554990"/>
          </a:xfrm>
          <a:custGeom>
            <a:avLst/>
            <a:gdLst/>
            <a:ahLst/>
            <a:cxnLst/>
            <a:rect l="l" t="t" r="r" b="b"/>
            <a:pathLst>
              <a:path w="114300" h="554989">
                <a:moveTo>
                  <a:pt x="57150" y="76200"/>
                </a:moveTo>
                <a:lnTo>
                  <a:pt x="38100" y="88900"/>
                </a:lnTo>
                <a:lnTo>
                  <a:pt x="38100" y="554736"/>
                </a:lnTo>
                <a:lnTo>
                  <a:pt x="76200" y="554736"/>
                </a:lnTo>
                <a:lnTo>
                  <a:pt x="76200" y="88900"/>
                </a:lnTo>
                <a:lnTo>
                  <a:pt x="57150" y="76200"/>
                </a:lnTo>
                <a:close/>
              </a:path>
              <a:path w="114300" h="554989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38100" y="76200"/>
                </a:lnTo>
                <a:lnTo>
                  <a:pt x="95250" y="76200"/>
                </a:lnTo>
                <a:lnTo>
                  <a:pt x="57150" y="0"/>
                </a:lnTo>
                <a:close/>
              </a:path>
              <a:path w="114300" h="554989">
                <a:moveTo>
                  <a:pt x="95250" y="76200"/>
                </a:moveTo>
                <a:lnTo>
                  <a:pt x="76200" y="76200"/>
                </a:lnTo>
                <a:lnTo>
                  <a:pt x="76200" y="88900"/>
                </a:lnTo>
                <a:lnTo>
                  <a:pt x="114300" y="114300"/>
                </a:lnTo>
                <a:lnTo>
                  <a:pt x="95250" y="76200"/>
                </a:lnTo>
                <a:close/>
              </a:path>
              <a:path w="114300" h="554989">
                <a:moveTo>
                  <a:pt x="57150" y="76200"/>
                </a:moveTo>
                <a:lnTo>
                  <a:pt x="38100" y="76200"/>
                </a:lnTo>
                <a:lnTo>
                  <a:pt x="38100" y="88900"/>
                </a:lnTo>
                <a:lnTo>
                  <a:pt x="57150" y="76200"/>
                </a:lnTo>
                <a:close/>
              </a:path>
              <a:path w="114300" h="554989">
                <a:moveTo>
                  <a:pt x="76200" y="76200"/>
                </a:moveTo>
                <a:lnTo>
                  <a:pt x="57150" y="76200"/>
                </a:lnTo>
                <a:lnTo>
                  <a:pt x="76200" y="889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7021448" y="1441830"/>
            <a:ext cx="7251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5080" indent="-990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11" action="ppaction://hlinksldjump"/>
              </a:rPr>
              <a:t>PARAFINAS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11" action="ppaction://hlinksldjump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11" action="ppaction://hlinksldjump"/>
              </a:rPr>
              <a:t> PACOL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512557" y="2097786"/>
            <a:ext cx="2362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115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321040" y="1759457"/>
            <a:ext cx="114300" cy="598170"/>
          </a:xfrm>
          <a:custGeom>
            <a:avLst/>
            <a:gdLst/>
            <a:ahLst/>
            <a:cxnLst/>
            <a:rect l="l" t="t" r="r" b="b"/>
            <a:pathLst>
              <a:path w="114300" h="598169">
                <a:moveTo>
                  <a:pt x="57150" y="76200"/>
                </a:moveTo>
                <a:lnTo>
                  <a:pt x="38100" y="88900"/>
                </a:lnTo>
                <a:lnTo>
                  <a:pt x="38100" y="579119"/>
                </a:lnTo>
                <a:lnTo>
                  <a:pt x="39594" y="586489"/>
                </a:lnTo>
                <a:lnTo>
                  <a:pt x="43672" y="592550"/>
                </a:lnTo>
                <a:lnTo>
                  <a:pt x="49726" y="596657"/>
                </a:lnTo>
                <a:lnTo>
                  <a:pt x="57150" y="598169"/>
                </a:lnTo>
                <a:lnTo>
                  <a:pt x="64573" y="596657"/>
                </a:lnTo>
                <a:lnTo>
                  <a:pt x="70627" y="592550"/>
                </a:lnTo>
                <a:lnTo>
                  <a:pt x="74705" y="586489"/>
                </a:lnTo>
                <a:lnTo>
                  <a:pt x="76200" y="579119"/>
                </a:lnTo>
                <a:lnTo>
                  <a:pt x="76200" y="88900"/>
                </a:lnTo>
                <a:lnTo>
                  <a:pt x="57150" y="76200"/>
                </a:lnTo>
                <a:close/>
              </a:path>
              <a:path w="114300" h="598169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38100" y="76200"/>
                </a:lnTo>
                <a:lnTo>
                  <a:pt x="39594" y="68776"/>
                </a:lnTo>
                <a:lnTo>
                  <a:pt x="43672" y="62722"/>
                </a:lnTo>
                <a:lnTo>
                  <a:pt x="49726" y="58644"/>
                </a:lnTo>
                <a:lnTo>
                  <a:pt x="57150" y="57150"/>
                </a:lnTo>
                <a:lnTo>
                  <a:pt x="85725" y="57150"/>
                </a:lnTo>
                <a:lnTo>
                  <a:pt x="57150" y="0"/>
                </a:lnTo>
                <a:close/>
              </a:path>
              <a:path w="114300" h="598169">
                <a:moveTo>
                  <a:pt x="85725" y="57150"/>
                </a:moveTo>
                <a:lnTo>
                  <a:pt x="57150" y="57150"/>
                </a:lnTo>
                <a:lnTo>
                  <a:pt x="64573" y="58644"/>
                </a:lnTo>
                <a:lnTo>
                  <a:pt x="70627" y="62722"/>
                </a:lnTo>
                <a:lnTo>
                  <a:pt x="74705" y="68776"/>
                </a:lnTo>
                <a:lnTo>
                  <a:pt x="76200" y="76200"/>
                </a:lnTo>
                <a:lnTo>
                  <a:pt x="76200" y="88900"/>
                </a:lnTo>
                <a:lnTo>
                  <a:pt x="114300" y="114300"/>
                </a:lnTo>
                <a:lnTo>
                  <a:pt x="85725" y="57150"/>
                </a:lnTo>
                <a:close/>
              </a:path>
              <a:path w="114300" h="598169">
                <a:moveTo>
                  <a:pt x="57150" y="57150"/>
                </a:moveTo>
                <a:lnTo>
                  <a:pt x="49726" y="58644"/>
                </a:lnTo>
                <a:lnTo>
                  <a:pt x="43672" y="62722"/>
                </a:lnTo>
                <a:lnTo>
                  <a:pt x="39594" y="68776"/>
                </a:lnTo>
                <a:lnTo>
                  <a:pt x="38100" y="76200"/>
                </a:lnTo>
                <a:lnTo>
                  <a:pt x="38100" y="88900"/>
                </a:lnTo>
                <a:lnTo>
                  <a:pt x="57150" y="76200"/>
                </a:lnTo>
                <a:lnTo>
                  <a:pt x="76200" y="76200"/>
                </a:lnTo>
                <a:lnTo>
                  <a:pt x="74705" y="68776"/>
                </a:lnTo>
                <a:lnTo>
                  <a:pt x="70627" y="62722"/>
                </a:lnTo>
                <a:lnTo>
                  <a:pt x="64573" y="58644"/>
                </a:lnTo>
                <a:lnTo>
                  <a:pt x="57150" y="57150"/>
                </a:lnTo>
                <a:close/>
              </a:path>
              <a:path w="114300" h="598169">
                <a:moveTo>
                  <a:pt x="76200" y="76200"/>
                </a:moveTo>
                <a:lnTo>
                  <a:pt x="57150" y="76200"/>
                </a:lnTo>
                <a:lnTo>
                  <a:pt x="76200" y="889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8446134" y="2153538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30°C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345423" y="4779264"/>
            <a:ext cx="114300" cy="598170"/>
          </a:xfrm>
          <a:custGeom>
            <a:avLst/>
            <a:gdLst/>
            <a:ahLst/>
            <a:cxnLst/>
            <a:rect l="l" t="t" r="r" b="b"/>
            <a:pathLst>
              <a:path w="114300" h="598170">
                <a:moveTo>
                  <a:pt x="0" y="483743"/>
                </a:moveTo>
                <a:lnTo>
                  <a:pt x="57150" y="598043"/>
                </a:lnTo>
                <a:lnTo>
                  <a:pt x="85725" y="540893"/>
                </a:lnTo>
                <a:lnTo>
                  <a:pt x="57150" y="540893"/>
                </a:lnTo>
                <a:lnTo>
                  <a:pt x="49726" y="539398"/>
                </a:lnTo>
                <a:lnTo>
                  <a:pt x="43672" y="535320"/>
                </a:lnTo>
                <a:lnTo>
                  <a:pt x="39594" y="529266"/>
                </a:lnTo>
                <a:lnTo>
                  <a:pt x="38100" y="521843"/>
                </a:lnTo>
                <a:lnTo>
                  <a:pt x="38100" y="509143"/>
                </a:lnTo>
                <a:lnTo>
                  <a:pt x="0" y="483743"/>
                </a:lnTo>
                <a:close/>
              </a:path>
              <a:path w="114300" h="598170">
                <a:moveTo>
                  <a:pt x="76200" y="509143"/>
                </a:moveTo>
                <a:lnTo>
                  <a:pt x="57150" y="521843"/>
                </a:lnTo>
                <a:lnTo>
                  <a:pt x="38100" y="521843"/>
                </a:lnTo>
                <a:lnTo>
                  <a:pt x="39594" y="529266"/>
                </a:lnTo>
                <a:lnTo>
                  <a:pt x="43672" y="535320"/>
                </a:lnTo>
                <a:lnTo>
                  <a:pt x="49726" y="539398"/>
                </a:lnTo>
                <a:lnTo>
                  <a:pt x="57150" y="540893"/>
                </a:lnTo>
                <a:lnTo>
                  <a:pt x="64573" y="539398"/>
                </a:lnTo>
                <a:lnTo>
                  <a:pt x="70627" y="535320"/>
                </a:lnTo>
                <a:lnTo>
                  <a:pt x="74705" y="529266"/>
                </a:lnTo>
                <a:lnTo>
                  <a:pt x="76200" y="521843"/>
                </a:lnTo>
                <a:lnTo>
                  <a:pt x="57150" y="521843"/>
                </a:lnTo>
                <a:lnTo>
                  <a:pt x="38100" y="509143"/>
                </a:lnTo>
                <a:lnTo>
                  <a:pt x="76200" y="509143"/>
                </a:lnTo>
                <a:close/>
              </a:path>
              <a:path w="114300" h="598170">
                <a:moveTo>
                  <a:pt x="114300" y="483743"/>
                </a:moveTo>
                <a:lnTo>
                  <a:pt x="76200" y="509143"/>
                </a:lnTo>
                <a:lnTo>
                  <a:pt x="76200" y="521843"/>
                </a:lnTo>
                <a:lnTo>
                  <a:pt x="74705" y="529266"/>
                </a:lnTo>
                <a:lnTo>
                  <a:pt x="70627" y="535320"/>
                </a:lnTo>
                <a:lnTo>
                  <a:pt x="64573" y="539398"/>
                </a:lnTo>
                <a:lnTo>
                  <a:pt x="57150" y="540893"/>
                </a:lnTo>
                <a:lnTo>
                  <a:pt x="85725" y="540893"/>
                </a:lnTo>
                <a:lnTo>
                  <a:pt x="114300" y="483743"/>
                </a:lnTo>
                <a:close/>
              </a:path>
              <a:path w="114300" h="598170">
                <a:moveTo>
                  <a:pt x="57150" y="0"/>
                </a:moveTo>
                <a:lnTo>
                  <a:pt x="49726" y="1494"/>
                </a:lnTo>
                <a:lnTo>
                  <a:pt x="43672" y="5572"/>
                </a:lnTo>
                <a:lnTo>
                  <a:pt x="39594" y="11626"/>
                </a:lnTo>
                <a:lnTo>
                  <a:pt x="38100" y="19050"/>
                </a:lnTo>
                <a:lnTo>
                  <a:pt x="38100" y="509143"/>
                </a:lnTo>
                <a:lnTo>
                  <a:pt x="57150" y="521843"/>
                </a:lnTo>
                <a:lnTo>
                  <a:pt x="76200" y="509143"/>
                </a:lnTo>
                <a:lnTo>
                  <a:pt x="76200" y="19050"/>
                </a:lnTo>
                <a:lnTo>
                  <a:pt x="74705" y="11626"/>
                </a:lnTo>
                <a:lnTo>
                  <a:pt x="70627" y="5572"/>
                </a:lnTo>
                <a:lnTo>
                  <a:pt x="64573" y="1494"/>
                </a:lnTo>
                <a:lnTo>
                  <a:pt x="57150" y="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8054085" y="5357876"/>
            <a:ext cx="6756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ALKILADO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PESADO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40" name="object 1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41" name="object 1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738109" y="1119632"/>
            <a:ext cx="1130935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SEPARADORA de</a:t>
            </a:r>
            <a:r>
              <a:rPr sz="1200" spc="-6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ALKILACIÓN</a:t>
            </a:r>
            <a:endParaRPr sz="1200">
              <a:latin typeface="Times New Roman"/>
              <a:cs typeface="Times New Roman"/>
            </a:endParaRPr>
          </a:p>
          <a:p>
            <a:pPr marL="528320">
              <a:lnSpc>
                <a:spcPct val="100000"/>
              </a:lnSpc>
              <a:spcBef>
                <a:spcPts val="505"/>
              </a:spcBef>
            </a:pP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LAB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696202" y="687704"/>
            <a:ext cx="1038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093679"/>
                </a:solidFill>
                <a:latin typeface="Times New Roman"/>
                <a:cs typeface="Times New Roman"/>
              </a:rPr>
              <a:t>SEPARADORA </a:t>
            </a:r>
            <a:r>
              <a:rPr sz="12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93679"/>
                </a:solidFill>
                <a:latin typeface="Times New Roman"/>
                <a:cs typeface="Times New Roman"/>
              </a:rPr>
              <a:t>PARAFINAS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552059" y="1337309"/>
            <a:ext cx="1170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SEPARADORA </a:t>
            </a:r>
            <a:r>
              <a:rPr sz="1200" dirty="0">
                <a:solidFill>
                  <a:srgbClr val="093679"/>
                </a:solidFill>
                <a:latin typeface="Times New Roman"/>
                <a:cs typeface="Times New Roman"/>
              </a:rPr>
              <a:t>de </a:t>
            </a: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HF-BENCENO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315459" y="721233"/>
            <a:ext cx="957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REACTOR ALKILACIÓN </a:t>
            </a:r>
            <a:r>
              <a:rPr sz="1200" dirty="0">
                <a:solidFill>
                  <a:srgbClr val="093679"/>
                </a:solidFill>
                <a:latin typeface="Times New Roman"/>
                <a:cs typeface="Times New Roman"/>
              </a:rPr>
              <a:t>2a.</a:t>
            </a: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 ETAPA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013075" y="1337309"/>
            <a:ext cx="1158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REGENERADOR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93679"/>
                </a:solidFill>
                <a:latin typeface="Times New Roman"/>
                <a:cs typeface="Times New Roman"/>
              </a:rPr>
              <a:t>HF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800860" y="649604"/>
            <a:ext cx="957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REACTOR ALKILACIÓN </a:t>
            </a:r>
            <a:r>
              <a:rPr sz="1200" dirty="0">
                <a:solidFill>
                  <a:srgbClr val="093679"/>
                </a:solidFill>
                <a:latin typeface="Times New Roman"/>
                <a:cs typeface="Times New Roman"/>
              </a:rPr>
              <a:t>1a.</a:t>
            </a:r>
            <a:r>
              <a:rPr sz="1200" spc="-10" dirty="0">
                <a:solidFill>
                  <a:srgbClr val="093679"/>
                </a:solidFill>
                <a:latin typeface="Times New Roman"/>
                <a:cs typeface="Times New Roman"/>
              </a:rPr>
              <a:t> ETAPA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283077" y="1906270"/>
            <a:ext cx="1766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Times New Roman"/>
                <a:cs typeface="Times New Roman"/>
              </a:rPr>
              <a:t>HF-</a:t>
            </a:r>
            <a:r>
              <a:rPr sz="1100" dirty="0">
                <a:latin typeface="Times New Roman"/>
                <a:cs typeface="Times New Roman"/>
              </a:rPr>
              <a:t>BENCENO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RECICLO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550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Tecnología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Ballestra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762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planta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sulfonación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película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Ballestra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basa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proceso </a:t>
            </a:r>
            <a:r>
              <a:rPr sz="1800" dirty="0">
                <a:latin typeface="Arial"/>
                <a:cs typeface="Arial"/>
              </a:rPr>
              <a:t>contínuo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cuyo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equipo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“corazón”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multitubular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película</a:t>
            </a:r>
            <a:r>
              <a:rPr sz="1800" spc="-10" dirty="0">
                <a:latin typeface="Arial"/>
                <a:cs typeface="Arial"/>
              </a:rPr>
              <a:t> descendente.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alimentan 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dicho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SO3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LAB.</a:t>
            </a:r>
            <a:endParaRPr sz="1800">
              <a:latin typeface="Arial"/>
              <a:cs typeface="Arial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SO3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etapas.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primera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consiste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combustión </a:t>
            </a:r>
            <a:r>
              <a:rPr sz="1800" dirty="0">
                <a:latin typeface="Arial"/>
                <a:cs typeface="Arial"/>
              </a:rPr>
              <a:t>(oxidación)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azufre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líquido,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proveniente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tratamiento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gases </a:t>
            </a:r>
            <a:r>
              <a:rPr sz="1800" dirty="0">
                <a:latin typeface="Arial"/>
                <a:cs typeface="Arial"/>
              </a:rPr>
              <a:t>agrios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(CLAUS)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segunda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oxidación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catalítica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SO2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SO3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un </a:t>
            </a:r>
            <a:r>
              <a:rPr sz="1800" dirty="0">
                <a:latin typeface="Arial"/>
                <a:cs typeface="Arial"/>
              </a:rPr>
              <a:t>catalizador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V2O5,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conversión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superior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98%.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ambas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etapas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utiliza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comburente.</a:t>
            </a:r>
            <a:endParaRPr sz="1800">
              <a:latin typeface="Arial"/>
              <a:cs typeface="Arial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secado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aire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primera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condensación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enfriamiento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segunda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etapa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adesorción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sílica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gel.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contenido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humedad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debe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obtener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punto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rocío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aire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igual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menor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60°C,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condición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asegura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habrá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formación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óleum: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H2SO4</a:t>
            </a:r>
            <a:endParaRPr sz="1800">
              <a:latin typeface="Arial"/>
              <a:cs typeface="Arial"/>
            </a:endParaRPr>
          </a:p>
          <a:p>
            <a:pPr marL="12700" marR="825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+ SO3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será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mínima)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ponerse 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SO3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humedad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spc="-10" dirty="0">
                <a:latin typeface="Arial"/>
                <a:cs typeface="Arial"/>
              </a:rPr>
              <a:t>aire.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SO3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formado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catálisis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egresa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más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400°C,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debe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enfriado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filtrado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ingresar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película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descendente,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50°C.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550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Tecnología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Ballestra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Dado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reacciones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sulfonación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exotérmicas,</a:t>
            </a:r>
            <a:r>
              <a:rPr sz="1800" spc="7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objetivo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mantener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condición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operativa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isotérmica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reactor,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es </a:t>
            </a:r>
            <a:r>
              <a:rPr sz="1800" dirty="0">
                <a:latin typeface="Arial"/>
                <a:cs typeface="Arial"/>
              </a:rPr>
              <a:t>refrigerado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envolvente.</a:t>
            </a:r>
            <a:endParaRPr sz="1800">
              <a:latin typeface="Arial"/>
              <a:cs typeface="Arial"/>
            </a:endParaRPr>
          </a:p>
          <a:p>
            <a:pPr marL="12700" marR="762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generado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película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descendente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inestable,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modo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reacciones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químicas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completan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tipo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tanque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agitado </a:t>
            </a:r>
            <a:r>
              <a:rPr sz="1800" dirty="0">
                <a:latin typeface="Arial"/>
                <a:cs typeface="Arial"/>
              </a:rPr>
              <a:t>continuo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cuyo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tiempo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residencia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3-</a:t>
            </a:r>
            <a:r>
              <a:rPr sz="1800" dirty="0">
                <a:latin typeface="Arial"/>
                <a:cs typeface="Arial"/>
              </a:rPr>
              <a:t>3,5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hs.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Las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trazas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SO3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hayan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reaccionado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película </a:t>
            </a:r>
            <a:r>
              <a:rPr sz="1800" dirty="0">
                <a:latin typeface="Arial"/>
                <a:cs typeface="Arial"/>
              </a:rPr>
              <a:t>descendente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reaccionan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niebla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LAB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75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filtro-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8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80" dirty="0">
                <a:latin typeface="Arial"/>
                <a:cs typeface="Arial"/>
              </a:rPr>
              <a:t>  </a:t>
            </a:r>
            <a:r>
              <a:rPr sz="1800" spc="-20" dirty="0">
                <a:latin typeface="Arial"/>
                <a:cs typeface="Arial"/>
              </a:rPr>
              <a:t>alta </a:t>
            </a:r>
            <a:r>
              <a:rPr sz="1800" dirty="0">
                <a:latin typeface="Arial"/>
                <a:cs typeface="Arial"/>
              </a:rPr>
              <a:t>eficiencia,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mientras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SO2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efluente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catálisis,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inerte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proceso,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neutralizado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soda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cáustica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scrubber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(columna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adsoción- </a:t>
            </a:r>
            <a:r>
              <a:rPr sz="1800" dirty="0">
                <a:latin typeface="Arial"/>
                <a:cs typeface="Arial"/>
              </a:rPr>
              <a:t>reacción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relleno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desordenado).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agregar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óleum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generado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también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neutralizado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dicho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scrubber,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llegando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éste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mediante </a:t>
            </a:r>
            <a:r>
              <a:rPr sz="1800" dirty="0">
                <a:latin typeface="Arial"/>
                <a:cs typeface="Arial"/>
              </a:rPr>
              <a:t>transporte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neumático.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668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Tecnología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Ballestra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Reactor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sulfonación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16R1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3563" y="1288922"/>
            <a:ext cx="6700520" cy="5030470"/>
            <a:chOff x="313563" y="1288922"/>
            <a:chExt cx="6700520" cy="50304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1298447"/>
              <a:ext cx="6681216" cy="50109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8325" y="1293685"/>
              <a:ext cx="6690995" cy="5020945"/>
            </a:xfrm>
            <a:custGeom>
              <a:avLst/>
              <a:gdLst/>
              <a:ahLst/>
              <a:cxnLst/>
              <a:rect l="l" t="t" r="r" b="b"/>
              <a:pathLst>
                <a:path w="6690995" h="5020945">
                  <a:moveTo>
                    <a:pt x="0" y="5020437"/>
                  </a:moveTo>
                  <a:lnTo>
                    <a:pt x="6690741" y="5020437"/>
                  </a:lnTo>
                  <a:lnTo>
                    <a:pt x="6690741" y="0"/>
                  </a:lnTo>
                  <a:lnTo>
                    <a:pt x="0" y="0"/>
                  </a:lnTo>
                  <a:lnTo>
                    <a:pt x="0" y="50204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514399" y="1121283"/>
            <a:ext cx="1042035" cy="5340985"/>
            <a:chOff x="7514399" y="1121283"/>
            <a:chExt cx="1042035" cy="534098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3987" y="1130808"/>
              <a:ext cx="1022603" cy="53218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19161" y="1126045"/>
              <a:ext cx="1032510" cy="5331460"/>
            </a:xfrm>
            <a:custGeom>
              <a:avLst/>
              <a:gdLst/>
              <a:ahLst/>
              <a:cxnLst/>
              <a:rect l="l" t="t" r="r" b="b"/>
              <a:pathLst>
                <a:path w="1032509" h="5331460">
                  <a:moveTo>
                    <a:pt x="0" y="5331333"/>
                  </a:moveTo>
                  <a:lnTo>
                    <a:pt x="1032128" y="5331333"/>
                  </a:lnTo>
                  <a:lnTo>
                    <a:pt x="1032128" y="0"/>
                  </a:lnTo>
                  <a:lnTo>
                    <a:pt x="0" y="0"/>
                  </a:lnTo>
                  <a:lnTo>
                    <a:pt x="0" y="53313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668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Tecnología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Ballestra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Reactor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sulfonación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16R1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0306" y="1602866"/>
            <a:ext cx="8802370" cy="4499610"/>
            <a:chOff x="170306" y="1602866"/>
            <a:chExt cx="8802370" cy="44996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8564" y="1612391"/>
              <a:ext cx="5974080" cy="44805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3864" y="1607629"/>
              <a:ext cx="5983605" cy="4490085"/>
            </a:xfrm>
            <a:custGeom>
              <a:avLst/>
              <a:gdLst/>
              <a:ahLst/>
              <a:cxnLst/>
              <a:rect l="l" t="t" r="r" b="b"/>
              <a:pathLst>
                <a:path w="5983605" h="4490085">
                  <a:moveTo>
                    <a:pt x="0" y="4490085"/>
                  </a:moveTo>
                  <a:lnTo>
                    <a:pt x="5983604" y="4490085"/>
                  </a:lnTo>
                  <a:lnTo>
                    <a:pt x="5983604" y="0"/>
                  </a:lnTo>
                  <a:lnTo>
                    <a:pt x="0" y="0"/>
                  </a:lnTo>
                  <a:lnTo>
                    <a:pt x="0" y="44900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772411"/>
              <a:ext cx="4102608" cy="33131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5069" y="1767585"/>
              <a:ext cx="4112260" cy="3322954"/>
            </a:xfrm>
            <a:custGeom>
              <a:avLst/>
              <a:gdLst/>
              <a:ahLst/>
              <a:cxnLst/>
              <a:rect l="l" t="t" r="r" b="b"/>
              <a:pathLst>
                <a:path w="4112260" h="3322954">
                  <a:moveTo>
                    <a:pt x="0" y="3322701"/>
                  </a:moveTo>
                  <a:lnTo>
                    <a:pt x="4112133" y="3322701"/>
                  </a:lnTo>
                  <a:lnTo>
                    <a:pt x="4112133" y="0"/>
                  </a:lnTo>
                  <a:lnTo>
                    <a:pt x="0" y="0"/>
                  </a:lnTo>
                  <a:lnTo>
                    <a:pt x="0" y="332270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344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Reacciones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Químicas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8383" y="1403222"/>
            <a:ext cx="7587615" cy="4603750"/>
            <a:chOff x="778383" y="1403222"/>
            <a:chExt cx="7587615" cy="46037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748" y="1438145"/>
              <a:ext cx="7276123" cy="44064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3145" y="1407985"/>
              <a:ext cx="7578090" cy="4594225"/>
            </a:xfrm>
            <a:custGeom>
              <a:avLst/>
              <a:gdLst/>
              <a:ahLst/>
              <a:cxnLst/>
              <a:rect l="l" t="t" r="r" b="b"/>
              <a:pathLst>
                <a:path w="7578090" h="4594225">
                  <a:moveTo>
                    <a:pt x="0" y="4593717"/>
                  </a:moveTo>
                  <a:lnTo>
                    <a:pt x="7577708" y="4593717"/>
                  </a:lnTo>
                  <a:lnTo>
                    <a:pt x="7577708" y="0"/>
                  </a:lnTo>
                  <a:lnTo>
                    <a:pt x="0" y="0"/>
                  </a:lnTo>
                  <a:lnTo>
                    <a:pt x="0" y="459371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267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Tecnologías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disponibles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12061" y="1688845"/>
            <a:ext cx="6121400" cy="1960880"/>
            <a:chOff x="1512061" y="1688845"/>
            <a:chExt cx="6121400" cy="1960880"/>
          </a:xfrm>
        </p:grpSpPr>
        <p:sp>
          <p:nvSpPr>
            <p:cNvPr id="9" name="object 9"/>
            <p:cNvSpPr/>
            <p:nvPr/>
          </p:nvSpPr>
          <p:spPr>
            <a:xfrm>
              <a:off x="3963161" y="1701545"/>
              <a:ext cx="3657600" cy="1935480"/>
            </a:xfrm>
            <a:custGeom>
              <a:avLst/>
              <a:gdLst/>
              <a:ahLst/>
              <a:cxnLst/>
              <a:rect l="l" t="t" r="r" b="b"/>
              <a:pathLst>
                <a:path w="3657600" h="1935479">
                  <a:moveTo>
                    <a:pt x="3657599" y="0"/>
                  </a:moveTo>
                  <a:lnTo>
                    <a:pt x="0" y="0"/>
                  </a:lnTo>
                  <a:lnTo>
                    <a:pt x="0" y="1935479"/>
                  </a:lnTo>
                  <a:lnTo>
                    <a:pt x="3657599" y="1935479"/>
                  </a:lnTo>
                  <a:lnTo>
                    <a:pt x="365759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3161" y="1701545"/>
              <a:ext cx="3657600" cy="1935480"/>
            </a:xfrm>
            <a:custGeom>
              <a:avLst/>
              <a:gdLst/>
              <a:ahLst/>
              <a:cxnLst/>
              <a:rect l="l" t="t" r="r" b="b"/>
              <a:pathLst>
                <a:path w="3657600" h="1935479">
                  <a:moveTo>
                    <a:pt x="0" y="1935479"/>
                  </a:moveTo>
                  <a:lnTo>
                    <a:pt x="3657599" y="1935479"/>
                  </a:lnTo>
                  <a:lnTo>
                    <a:pt x="3657599" y="0"/>
                  </a:lnTo>
                  <a:lnTo>
                    <a:pt x="0" y="0"/>
                  </a:lnTo>
                  <a:lnTo>
                    <a:pt x="0" y="1935479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761" y="1701545"/>
              <a:ext cx="2438400" cy="1935480"/>
            </a:xfrm>
            <a:custGeom>
              <a:avLst/>
              <a:gdLst/>
              <a:ahLst/>
              <a:cxnLst/>
              <a:rect l="l" t="t" r="r" b="b"/>
              <a:pathLst>
                <a:path w="2438400" h="1935479">
                  <a:moveTo>
                    <a:pt x="2115820" y="0"/>
                  </a:moveTo>
                  <a:lnTo>
                    <a:pt x="322580" y="0"/>
                  </a:lnTo>
                  <a:lnTo>
                    <a:pt x="274905" y="3497"/>
                  </a:lnTo>
                  <a:lnTo>
                    <a:pt x="229405" y="13655"/>
                  </a:lnTo>
                  <a:lnTo>
                    <a:pt x="186577" y="29977"/>
                  </a:lnTo>
                  <a:lnTo>
                    <a:pt x="146920" y="51963"/>
                  </a:lnTo>
                  <a:lnTo>
                    <a:pt x="110933" y="79114"/>
                  </a:lnTo>
                  <a:lnTo>
                    <a:pt x="79114" y="110933"/>
                  </a:lnTo>
                  <a:lnTo>
                    <a:pt x="51963" y="146920"/>
                  </a:lnTo>
                  <a:lnTo>
                    <a:pt x="29977" y="186577"/>
                  </a:lnTo>
                  <a:lnTo>
                    <a:pt x="13655" y="229405"/>
                  </a:lnTo>
                  <a:lnTo>
                    <a:pt x="3497" y="274905"/>
                  </a:lnTo>
                  <a:lnTo>
                    <a:pt x="0" y="322579"/>
                  </a:lnTo>
                  <a:lnTo>
                    <a:pt x="0" y="1612900"/>
                  </a:lnTo>
                  <a:lnTo>
                    <a:pt x="3497" y="1660574"/>
                  </a:lnTo>
                  <a:lnTo>
                    <a:pt x="13655" y="1706074"/>
                  </a:lnTo>
                  <a:lnTo>
                    <a:pt x="29977" y="1748902"/>
                  </a:lnTo>
                  <a:lnTo>
                    <a:pt x="51963" y="1788559"/>
                  </a:lnTo>
                  <a:lnTo>
                    <a:pt x="79114" y="1824546"/>
                  </a:lnTo>
                  <a:lnTo>
                    <a:pt x="110933" y="1856365"/>
                  </a:lnTo>
                  <a:lnTo>
                    <a:pt x="146920" y="1883516"/>
                  </a:lnTo>
                  <a:lnTo>
                    <a:pt x="186577" y="1905502"/>
                  </a:lnTo>
                  <a:lnTo>
                    <a:pt x="229405" y="1921824"/>
                  </a:lnTo>
                  <a:lnTo>
                    <a:pt x="274905" y="1931982"/>
                  </a:lnTo>
                  <a:lnTo>
                    <a:pt x="322580" y="1935479"/>
                  </a:lnTo>
                  <a:lnTo>
                    <a:pt x="2115820" y="1935479"/>
                  </a:lnTo>
                  <a:lnTo>
                    <a:pt x="2163494" y="1931982"/>
                  </a:lnTo>
                  <a:lnTo>
                    <a:pt x="2208994" y="1921824"/>
                  </a:lnTo>
                  <a:lnTo>
                    <a:pt x="2251822" y="1905502"/>
                  </a:lnTo>
                  <a:lnTo>
                    <a:pt x="2291479" y="1883516"/>
                  </a:lnTo>
                  <a:lnTo>
                    <a:pt x="2327466" y="1856365"/>
                  </a:lnTo>
                  <a:lnTo>
                    <a:pt x="2359285" y="1824546"/>
                  </a:lnTo>
                  <a:lnTo>
                    <a:pt x="2386436" y="1788559"/>
                  </a:lnTo>
                  <a:lnTo>
                    <a:pt x="2408422" y="1748902"/>
                  </a:lnTo>
                  <a:lnTo>
                    <a:pt x="2424744" y="1706074"/>
                  </a:lnTo>
                  <a:lnTo>
                    <a:pt x="2434902" y="1660574"/>
                  </a:lnTo>
                  <a:lnTo>
                    <a:pt x="2438400" y="1612900"/>
                  </a:lnTo>
                  <a:lnTo>
                    <a:pt x="2438400" y="322579"/>
                  </a:lnTo>
                  <a:lnTo>
                    <a:pt x="2434902" y="274905"/>
                  </a:lnTo>
                  <a:lnTo>
                    <a:pt x="2424744" y="229405"/>
                  </a:lnTo>
                  <a:lnTo>
                    <a:pt x="2408422" y="186577"/>
                  </a:lnTo>
                  <a:lnTo>
                    <a:pt x="2386436" y="146920"/>
                  </a:lnTo>
                  <a:lnTo>
                    <a:pt x="2359285" y="110933"/>
                  </a:lnTo>
                  <a:lnTo>
                    <a:pt x="2327466" y="79114"/>
                  </a:lnTo>
                  <a:lnTo>
                    <a:pt x="2291479" y="51963"/>
                  </a:lnTo>
                  <a:lnTo>
                    <a:pt x="2251822" y="29977"/>
                  </a:lnTo>
                  <a:lnTo>
                    <a:pt x="2208994" y="13655"/>
                  </a:lnTo>
                  <a:lnTo>
                    <a:pt x="2163494" y="3497"/>
                  </a:lnTo>
                  <a:lnTo>
                    <a:pt x="21158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761" y="1701545"/>
              <a:ext cx="2438400" cy="1935480"/>
            </a:xfrm>
            <a:custGeom>
              <a:avLst/>
              <a:gdLst/>
              <a:ahLst/>
              <a:cxnLst/>
              <a:rect l="l" t="t" r="r" b="b"/>
              <a:pathLst>
                <a:path w="2438400" h="1935479">
                  <a:moveTo>
                    <a:pt x="0" y="322579"/>
                  </a:moveTo>
                  <a:lnTo>
                    <a:pt x="3497" y="274905"/>
                  </a:lnTo>
                  <a:lnTo>
                    <a:pt x="13655" y="229405"/>
                  </a:lnTo>
                  <a:lnTo>
                    <a:pt x="29977" y="186577"/>
                  </a:lnTo>
                  <a:lnTo>
                    <a:pt x="51963" y="146920"/>
                  </a:lnTo>
                  <a:lnTo>
                    <a:pt x="79114" y="110933"/>
                  </a:lnTo>
                  <a:lnTo>
                    <a:pt x="110933" y="79114"/>
                  </a:lnTo>
                  <a:lnTo>
                    <a:pt x="146920" y="51963"/>
                  </a:lnTo>
                  <a:lnTo>
                    <a:pt x="186577" y="29977"/>
                  </a:lnTo>
                  <a:lnTo>
                    <a:pt x="229405" y="13655"/>
                  </a:lnTo>
                  <a:lnTo>
                    <a:pt x="274905" y="3497"/>
                  </a:lnTo>
                  <a:lnTo>
                    <a:pt x="322580" y="0"/>
                  </a:lnTo>
                  <a:lnTo>
                    <a:pt x="2115820" y="0"/>
                  </a:lnTo>
                  <a:lnTo>
                    <a:pt x="2163494" y="3497"/>
                  </a:lnTo>
                  <a:lnTo>
                    <a:pt x="2208994" y="13655"/>
                  </a:lnTo>
                  <a:lnTo>
                    <a:pt x="2251822" y="29977"/>
                  </a:lnTo>
                  <a:lnTo>
                    <a:pt x="2291479" y="51963"/>
                  </a:lnTo>
                  <a:lnTo>
                    <a:pt x="2327466" y="79114"/>
                  </a:lnTo>
                  <a:lnTo>
                    <a:pt x="2359285" y="110933"/>
                  </a:lnTo>
                  <a:lnTo>
                    <a:pt x="2386436" y="146920"/>
                  </a:lnTo>
                  <a:lnTo>
                    <a:pt x="2408422" y="186577"/>
                  </a:lnTo>
                  <a:lnTo>
                    <a:pt x="2424744" y="229405"/>
                  </a:lnTo>
                  <a:lnTo>
                    <a:pt x="2434902" y="274905"/>
                  </a:lnTo>
                  <a:lnTo>
                    <a:pt x="2438400" y="322579"/>
                  </a:lnTo>
                  <a:lnTo>
                    <a:pt x="2438400" y="1612900"/>
                  </a:lnTo>
                  <a:lnTo>
                    <a:pt x="2434902" y="1660574"/>
                  </a:lnTo>
                  <a:lnTo>
                    <a:pt x="2424744" y="1706074"/>
                  </a:lnTo>
                  <a:lnTo>
                    <a:pt x="2408422" y="1748902"/>
                  </a:lnTo>
                  <a:lnTo>
                    <a:pt x="2386436" y="1788559"/>
                  </a:lnTo>
                  <a:lnTo>
                    <a:pt x="2359285" y="1824546"/>
                  </a:lnTo>
                  <a:lnTo>
                    <a:pt x="2327466" y="1856365"/>
                  </a:lnTo>
                  <a:lnTo>
                    <a:pt x="2291479" y="1883516"/>
                  </a:lnTo>
                  <a:lnTo>
                    <a:pt x="2251822" y="1905502"/>
                  </a:lnTo>
                  <a:lnTo>
                    <a:pt x="2208994" y="1921824"/>
                  </a:lnTo>
                  <a:lnTo>
                    <a:pt x="2163494" y="1931982"/>
                  </a:lnTo>
                  <a:lnTo>
                    <a:pt x="2115820" y="1935479"/>
                  </a:lnTo>
                  <a:lnTo>
                    <a:pt x="322580" y="1935479"/>
                  </a:lnTo>
                  <a:lnTo>
                    <a:pt x="274905" y="1931982"/>
                  </a:lnTo>
                  <a:lnTo>
                    <a:pt x="229405" y="1921824"/>
                  </a:lnTo>
                  <a:lnTo>
                    <a:pt x="186577" y="1905502"/>
                  </a:lnTo>
                  <a:lnTo>
                    <a:pt x="146920" y="1883516"/>
                  </a:lnTo>
                  <a:lnTo>
                    <a:pt x="110933" y="1856365"/>
                  </a:lnTo>
                  <a:lnTo>
                    <a:pt x="79114" y="1824546"/>
                  </a:lnTo>
                  <a:lnTo>
                    <a:pt x="51963" y="1788559"/>
                  </a:lnTo>
                  <a:lnTo>
                    <a:pt x="29977" y="1748902"/>
                  </a:lnTo>
                  <a:lnTo>
                    <a:pt x="13655" y="1706074"/>
                  </a:lnTo>
                  <a:lnTo>
                    <a:pt x="3497" y="1660574"/>
                  </a:lnTo>
                  <a:lnTo>
                    <a:pt x="0" y="1612900"/>
                  </a:lnTo>
                  <a:lnTo>
                    <a:pt x="0" y="3225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512061" y="3817873"/>
            <a:ext cx="6121400" cy="1960880"/>
            <a:chOff x="1512061" y="3817873"/>
            <a:chExt cx="6121400" cy="1960880"/>
          </a:xfrm>
        </p:grpSpPr>
        <p:sp>
          <p:nvSpPr>
            <p:cNvPr id="14" name="object 14"/>
            <p:cNvSpPr/>
            <p:nvPr/>
          </p:nvSpPr>
          <p:spPr>
            <a:xfrm>
              <a:off x="3963161" y="3830573"/>
              <a:ext cx="3657600" cy="1934210"/>
            </a:xfrm>
            <a:custGeom>
              <a:avLst/>
              <a:gdLst/>
              <a:ahLst/>
              <a:cxnLst/>
              <a:rect l="l" t="t" r="r" b="b"/>
              <a:pathLst>
                <a:path w="3657600" h="1934210">
                  <a:moveTo>
                    <a:pt x="3657599" y="0"/>
                  </a:moveTo>
                  <a:lnTo>
                    <a:pt x="0" y="0"/>
                  </a:lnTo>
                  <a:lnTo>
                    <a:pt x="0" y="1933956"/>
                  </a:lnTo>
                  <a:lnTo>
                    <a:pt x="3657599" y="1933956"/>
                  </a:lnTo>
                  <a:lnTo>
                    <a:pt x="365759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63161" y="3830573"/>
              <a:ext cx="3657600" cy="1934210"/>
            </a:xfrm>
            <a:custGeom>
              <a:avLst/>
              <a:gdLst/>
              <a:ahLst/>
              <a:cxnLst/>
              <a:rect l="l" t="t" r="r" b="b"/>
              <a:pathLst>
                <a:path w="3657600" h="1934210">
                  <a:moveTo>
                    <a:pt x="0" y="1933956"/>
                  </a:moveTo>
                  <a:lnTo>
                    <a:pt x="3657599" y="1933956"/>
                  </a:lnTo>
                  <a:lnTo>
                    <a:pt x="3657599" y="0"/>
                  </a:lnTo>
                  <a:lnTo>
                    <a:pt x="0" y="0"/>
                  </a:lnTo>
                  <a:lnTo>
                    <a:pt x="0" y="1933956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4761" y="3830573"/>
              <a:ext cx="2438400" cy="1935480"/>
            </a:xfrm>
            <a:custGeom>
              <a:avLst/>
              <a:gdLst/>
              <a:ahLst/>
              <a:cxnLst/>
              <a:rect l="l" t="t" r="r" b="b"/>
              <a:pathLst>
                <a:path w="2438400" h="1935479">
                  <a:moveTo>
                    <a:pt x="2115820" y="0"/>
                  </a:moveTo>
                  <a:lnTo>
                    <a:pt x="322580" y="0"/>
                  </a:lnTo>
                  <a:lnTo>
                    <a:pt x="274905" y="3497"/>
                  </a:lnTo>
                  <a:lnTo>
                    <a:pt x="229405" y="13655"/>
                  </a:lnTo>
                  <a:lnTo>
                    <a:pt x="186577" y="29977"/>
                  </a:lnTo>
                  <a:lnTo>
                    <a:pt x="146920" y="51963"/>
                  </a:lnTo>
                  <a:lnTo>
                    <a:pt x="110933" y="79114"/>
                  </a:lnTo>
                  <a:lnTo>
                    <a:pt x="79114" y="110933"/>
                  </a:lnTo>
                  <a:lnTo>
                    <a:pt x="51963" y="146920"/>
                  </a:lnTo>
                  <a:lnTo>
                    <a:pt x="29977" y="186577"/>
                  </a:lnTo>
                  <a:lnTo>
                    <a:pt x="13655" y="229405"/>
                  </a:lnTo>
                  <a:lnTo>
                    <a:pt x="3497" y="274905"/>
                  </a:lnTo>
                  <a:lnTo>
                    <a:pt x="0" y="322580"/>
                  </a:lnTo>
                  <a:lnTo>
                    <a:pt x="0" y="1612900"/>
                  </a:lnTo>
                  <a:lnTo>
                    <a:pt x="3497" y="1660568"/>
                  </a:lnTo>
                  <a:lnTo>
                    <a:pt x="13655" y="1706065"/>
                  </a:lnTo>
                  <a:lnTo>
                    <a:pt x="29977" y="1748891"/>
                  </a:lnTo>
                  <a:lnTo>
                    <a:pt x="51963" y="1788548"/>
                  </a:lnTo>
                  <a:lnTo>
                    <a:pt x="79114" y="1824536"/>
                  </a:lnTo>
                  <a:lnTo>
                    <a:pt x="110933" y="1856356"/>
                  </a:lnTo>
                  <a:lnTo>
                    <a:pt x="146920" y="1883510"/>
                  </a:lnTo>
                  <a:lnTo>
                    <a:pt x="186577" y="1905498"/>
                  </a:lnTo>
                  <a:lnTo>
                    <a:pt x="229405" y="1921822"/>
                  </a:lnTo>
                  <a:lnTo>
                    <a:pt x="274905" y="1931982"/>
                  </a:lnTo>
                  <a:lnTo>
                    <a:pt x="322580" y="1935479"/>
                  </a:lnTo>
                  <a:lnTo>
                    <a:pt x="2115820" y="1935479"/>
                  </a:lnTo>
                  <a:lnTo>
                    <a:pt x="2163494" y="1931982"/>
                  </a:lnTo>
                  <a:lnTo>
                    <a:pt x="2208994" y="1921822"/>
                  </a:lnTo>
                  <a:lnTo>
                    <a:pt x="2251822" y="1905498"/>
                  </a:lnTo>
                  <a:lnTo>
                    <a:pt x="2291479" y="1883510"/>
                  </a:lnTo>
                  <a:lnTo>
                    <a:pt x="2327466" y="1856356"/>
                  </a:lnTo>
                  <a:lnTo>
                    <a:pt x="2359285" y="1824536"/>
                  </a:lnTo>
                  <a:lnTo>
                    <a:pt x="2386436" y="1788548"/>
                  </a:lnTo>
                  <a:lnTo>
                    <a:pt x="2408422" y="1748891"/>
                  </a:lnTo>
                  <a:lnTo>
                    <a:pt x="2424744" y="1706065"/>
                  </a:lnTo>
                  <a:lnTo>
                    <a:pt x="2434902" y="1660568"/>
                  </a:lnTo>
                  <a:lnTo>
                    <a:pt x="2438400" y="1612900"/>
                  </a:lnTo>
                  <a:lnTo>
                    <a:pt x="2438400" y="322580"/>
                  </a:lnTo>
                  <a:lnTo>
                    <a:pt x="2434902" y="274905"/>
                  </a:lnTo>
                  <a:lnTo>
                    <a:pt x="2424744" y="229405"/>
                  </a:lnTo>
                  <a:lnTo>
                    <a:pt x="2408422" y="186577"/>
                  </a:lnTo>
                  <a:lnTo>
                    <a:pt x="2386436" y="146920"/>
                  </a:lnTo>
                  <a:lnTo>
                    <a:pt x="2359285" y="110933"/>
                  </a:lnTo>
                  <a:lnTo>
                    <a:pt x="2327466" y="79114"/>
                  </a:lnTo>
                  <a:lnTo>
                    <a:pt x="2291479" y="51963"/>
                  </a:lnTo>
                  <a:lnTo>
                    <a:pt x="2251822" y="29977"/>
                  </a:lnTo>
                  <a:lnTo>
                    <a:pt x="2208994" y="13655"/>
                  </a:lnTo>
                  <a:lnTo>
                    <a:pt x="2163494" y="3497"/>
                  </a:lnTo>
                  <a:lnTo>
                    <a:pt x="21158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4761" y="3830573"/>
              <a:ext cx="2438400" cy="1935480"/>
            </a:xfrm>
            <a:custGeom>
              <a:avLst/>
              <a:gdLst/>
              <a:ahLst/>
              <a:cxnLst/>
              <a:rect l="l" t="t" r="r" b="b"/>
              <a:pathLst>
                <a:path w="2438400" h="1935479">
                  <a:moveTo>
                    <a:pt x="0" y="322580"/>
                  </a:moveTo>
                  <a:lnTo>
                    <a:pt x="3497" y="274905"/>
                  </a:lnTo>
                  <a:lnTo>
                    <a:pt x="13655" y="229405"/>
                  </a:lnTo>
                  <a:lnTo>
                    <a:pt x="29977" y="186577"/>
                  </a:lnTo>
                  <a:lnTo>
                    <a:pt x="51963" y="146920"/>
                  </a:lnTo>
                  <a:lnTo>
                    <a:pt x="79114" y="110933"/>
                  </a:lnTo>
                  <a:lnTo>
                    <a:pt x="110933" y="79114"/>
                  </a:lnTo>
                  <a:lnTo>
                    <a:pt x="146920" y="51963"/>
                  </a:lnTo>
                  <a:lnTo>
                    <a:pt x="186577" y="29977"/>
                  </a:lnTo>
                  <a:lnTo>
                    <a:pt x="229405" y="13655"/>
                  </a:lnTo>
                  <a:lnTo>
                    <a:pt x="274905" y="3497"/>
                  </a:lnTo>
                  <a:lnTo>
                    <a:pt x="322580" y="0"/>
                  </a:lnTo>
                  <a:lnTo>
                    <a:pt x="2115820" y="0"/>
                  </a:lnTo>
                  <a:lnTo>
                    <a:pt x="2163494" y="3497"/>
                  </a:lnTo>
                  <a:lnTo>
                    <a:pt x="2208994" y="13655"/>
                  </a:lnTo>
                  <a:lnTo>
                    <a:pt x="2251822" y="29977"/>
                  </a:lnTo>
                  <a:lnTo>
                    <a:pt x="2291479" y="51963"/>
                  </a:lnTo>
                  <a:lnTo>
                    <a:pt x="2327466" y="79114"/>
                  </a:lnTo>
                  <a:lnTo>
                    <a:pt x="2359285" y="110933"/>
                  </a:lnTo>
                  <a:lnTo>
                    <a:pt x="2386436" y="146920"/>
                  </a:lnTo>
                  <a:lnTo>
                    <a:pt x="2408422" y="186577"/>
                  </a:lnTo>
                  <a:lnTo>
                    <a:pt x="2424744" y="229405"/>
                  </a:lnTo>
                  <a:lnTo>
                    <a:pt x="2434902" y="274905"/>
                  </a:lnTo>
                  <a:lnTo>
                    <a:pt x="2438400" y="322580"/>
                  </a:lnTo>
                  <a:lnTo>
                    <a:pt x="2438400" y="1612900"/>
                  </a:lnTo>
                  <a:lnTo>
                    <a:pt x="2434902" y="1660568"/>
                  </a:lnTo>
                  <a:lnTo>
                    <a:pt x="2424744" y="1706065"/>
                  </a:lnTo>
                  <a:lnTo>
                    <a:pt x="2408422" y="1748891"/>
                  </a:lnTo>
                  <a:lnTo>
                    <a:pt x="2386436" y="1788548"/>
                  </a:lnTo>
                  <a:lnTo>
                    <a:pt x="2359285" y="1824536"/>
                  </a:lnTo>
                  <a:lnTo>
                    <a:pt x="2327466" y="1856356"/>
                  </a:lnTo>
                  <a:lnTo>
                    <a:pt x="2291479" y="1883510"/>
                  </a:lnTo>
                  <a:lnTo>
                    <a:pt x="2251822" y="1905498"/>
                  </a:lnTo>
                  <a:lnTo>
                    <a:pt x="2208994" y="1921822"/>
                  </a:lnTo>
                  <a:lnTo>
                    <a:pt x="2163494" y="1931982"/>
                  </a:lnTo>
                  <a:lnTo>
                    <a:pt x="2115820" y="1935479"/>
                  </a:lnTo>
                  <a:lnTo>
                    <a:pt x="322580" y="1935479"/>
                  </a:lnTo>
                  <a:lnTo>
                    <a:pt x="274905" y="1931982"/>
                  </a:lnTo>
                  <a:lnTo>
                    <a:pt x="229405" y="1921822"/>
                  </a:lnTo>
                  <a:lnTo>
                    <a:pt x="186577" y="1905498"/>
                  </a:lnTo>
                  <a:lnTo>
                    <a:pt x="146920" y="1883510"/>
                  </a:lnTo>
                  <a:lnTo>
                    <a:pt x="110933" y="1856356"/>
                  </a:lnTo>
                  <a:lnTo>
                    <a:pt x="79114" y="1824536"/>
                  </a:lnTo>
                  <a:lnTo>
                    <a:pt x="51963" y="1788548"/>
                  </a:lnTo>
                  <a:lnTo>
                    <a:pt x="29977" y="1748891"/>
                  </a:lnTo>
                  <a:lnTo>
                    <a:pt x="13655" y="1706065"/>
                  </a:lnTo>
                  <a:lnTo>
                    <a:pt x="3497" y="1660568"/>
                  </a:lnTo>
                  <a:lnTo>
                    <a:pt x="0" y="1612900"/>
                  </a:lnTo>
                  <a:lnTo>
                    <a:pt x="0" y="32258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93214" y="2062683"/>
            <a:ext cx="1301115" cy="314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25" dirty="0">
                <a:solidFill>
                  <a:srgbClr val="FFFFFF"/>
                </a:solidFill>
                <a:latin typeface="Calibri"/>
                <a:cs typeface="Calibri"/>
              </a:rPr>
              <a:t>LAB</a:t>
            </a:r>
            <a:endParaRPr sz="6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65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</a:pPr>
            <a:r>
              <a:rPr sz="6500" spc="-2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65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928" y="1985772"/>
            <a:ext cx="3610355" cy="1371600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995928" y="3860291"/>
            <a:ext cx="3554095" cy="1819910"/>
            <a:chOff x="3995928" y="3860291"/>
            <a:chExt cx="3554095" cy="181991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8" y="3860291"/>
              <a:ext cx="1805939" cy="18196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628" y="3968495"/>
              <a:ext cx="2906268" cy="935736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344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LAS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Reacciones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Químicas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6422" y="1889315"/>
            <a:ext cx="8471535" cy="3079750"/>
            <a:chOff x="336422" y="1889315"/>
            <a:chExt cx="8471535" cy="30797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399" y="1987789"/>
              <a:ext cx="8267948" cy="28506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185" y="1894077"/>
              <a:ext cx="8462010" cy="3070225"/>
            </a:xfrm>
            <a:custGeom>
              <a:avLst/>
              <a:gdLst/>
              <a:ahLst/>
              <a:cxnLst/>
              <a:rect l="l" t="t" r="r" b="b"/>
              <a:pathLst>
                <a:path w="8462010" h="3070225">
                  <a:moveTo>
                    <a:pt x="0" y="3069717"/>
                  </a:moveTo>
                  <a:lnTo>
                    <a:pt x="8461629" y="3069717"/>
                  </a:lnTo>
                  <a:lnTo>
                    <a:pt x="8461629" y="0"/>
                  </a:lnTo>
                  <a:lnTo>
                    <a:pt x="0" y="0"/>
                  </a:lnTo>
                  <a:lnTo>
                    <a:pt x="0" y="30697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9831" y="1493519"/>
            <a:ext cx="1449070" cy="838200"/>
            <a:chOff x="179831" y="1493519"/>
            <a:chExt cx="1449070" cy="838200"/>
          </a:xfrm>
        </p:grpSpPr>
        <p:sp>
          <p:nvSpPr>
            <p:cNvPr id="8" name="object 8"/>
            <p:cNvSpPr/>
            <p:nvPr/>
          </p:nvSpPr>
          <p:spPr>
            <a:xfrm>
              <a:off x="179831" y="1493519"/>
              <a:ext cx="457200" cy="838200"/>
            </a:xfrm>
            <a:custGeom>
              <a:avLst/>
              <a:gdLst/>
              <a:ahLst/>
              <a:cxnLst/>
              <a:rect l="l" t="t" r="r" b="b"/>
              <a:pathLst>
                <a:path w="457200" h="838200">
                  <a:moveTo>
                    <a:pt x="0" y="0"/>
                  </a:moveTo>
                  <a:lnTo>
                    <a:pt x="0" y="838200"/>
                  </a:lnTo>
                  <a:lnTo>
                    <a:pt x="457200" y="628650"/>
                  </a:lnTo>
                  <a:lnTo>
                    <a:pt x="457200" y="209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7768" y="1818258"/>
              <a:ext cx="991235" cy="114300"/>
            </a:xfrm>
            <a:custGeom>
              <a:avLst/>
              <a:gdLst/>
              <a:ahLst/>
              <a:cxnLst/>
              <a:rect l="l" t="t" r="r" b="b"/>
              <a:pathLst>
                <a:path w="991235" h="114300">
                  <a:moveTo>
                    <a:pt x="914425" y="57150"/>
                  </a:moveTo>
                  <a:lnTo>
                    <a:pt x="876452" y="114300"/>
                  </a:lnTo>
                  <a:lnTo>
                    <a:pt x="952360" y="76219"/>
                  </a:lnTo>
                  <a:lnTo>
                    <a:pt x="914425" y="76219"/>
                  </a:lnTo>
                  <a:lnTo>
                    <a:pt x="914425" y="57150"/>
                  </a:lnTo>
                  <a:close/>
                </a:path>
                <a:path w="991235" h="114300">
                  <a:moveTo>
                    <a:pt x="901696" y="38119"/>
                  </a:moveTo>
                  <a:lnTo>
                    <a:pt x="0" y="39496"/>
                  </a:lnTo>
                  <a:lnTo>
                    <a:pt x="50" y="77596"/>
                  </a:lnTo>
                  <a:lnTo>
                    <a:pt x="901754" y="76219"/>
                  </a:lnTo>
                  <a:lnTo>
                    <a:pt x="914425" y="57150"/>
                  </a:lnTo>
                  <a:lnTo>
                    <a:pt x="901696" y="38119"/>
                  </a:lnTo>
                  <a:close/>
                </a:path>
                <a:path w="991235" h="114300">
                  <a:moveTo>
                    <a:pt x="952691" y="38119"/>
                  </a:moveTo>
                  <a:lnTo>
                    <a:pt x="914425" y="38119"/>
                  </a:lnTo>
                  <a:lnTo>
                    <a:pt x="914425" y="76219"/>
                  </a:lnTo>
                  <a:lnTo>
                    <a:pt x="952360" y="76219"/>
                  </a:lnTo>
                  <a:lnTo>
                    <a:pt x="990372" y="57150"/>
                  </a:lnTo>
                  <a:lnTo>
                    <a:pt x="990880" y="57150"/>
                  </a:lnTo>
                  <a:lnTo>
                    <a:pt x="952691" y="38119"/>
                  </a:lnTo>
                  <a:close/>
                </a:path>
                <a:path w="991235" h="114300">
                  <a:moveTo>
                    <a:pt x="876198" y="0"/>
                  </a:moveTo>
                  <a:lnTo>
                    <a:pt x="914425" y="57150"/>
                  </a:lnTo>
                  <a:lnTo>
                    <a:pt x="914425" y="38119"/>
                  </a:lnTo>
                  <a:lnTo>
                    <a:pt x="952691" y="38119"/>
                  </a:lnTo>
                  <a:lnTo>
                    <a:pt x="876198" y="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9791" y="1903602"/>
            <a:ext cx="3384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11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K1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00365" y="1875282"/>
            <a:ext cx="466725" cy="2141220"/>
            <a:chOff x="1400365" y="1875282"/>
            <a:chExt cx="466725" cy="2141220"/>
          </a:xfrm>
        </p:grpSpPr>
        <p:sp>
          <p:nvSpPr>
            <p:cNvPr id="12" name="object 12"/>
            <p:cNvSpPr/>
            <p:nvPr/>
          </p:nvSpPr>
          <p:spPr>
            <a:xfrm>
              <a:off x="1571243" y="1875282"/>
              <a:ext cx="114300" cy="381000"/>
            </a:xfrm>
            <a:custGeom>
              <a:avLst/>
              <a:gdLst/>
              <a:ahLst/>
              <a:cxnLst/>
              <a:rect l="l" t="t" r="r" b="b"/>
              <a:pathLst>
                <a:path w="114300" h="381000">
                  <a:moveTo>
                    <a:pt x="38100" y="266700"/>
                  </a:move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38100" y="285750"/>
                  </a:lnTo>
                  <a:lnTo>
                    <a:pt x="38100" y="266700"/>
                  </a:lnTo>
                  <a:close/>
                </a:path>
                <a:path w="114300" h="381000">
                  <a:moveTo>
                    <a:pt x="76200" y="0"/>
                  </a:moveTo>
                  <a:lnTo>
                    <a:pt x="38100" y="0"/>
                  </a:lnTo>
                  <a:lnTo>
                    <a:pt x="38100" y="285750"/>
                  </a:lnTo>
                  <a:lnTo>
                    <a:pt x="76200" y="285750"/>
                  </a:lnTo>
                  <a:lnTo>
                    <a:pt x="76200" y="0"/>
                  </a:lnTo>
                  <a:close/>
                </a:path>
                <a:path w="114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28575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8175" y="3531108"/>
              <a:ext cx="449580" cy="4800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08175" y="3531108"/>
              <a:ext cx="449580" cy="480059"/>
            </a:xfrm>
            <a:custGeom>
              <a:avLst/>
              <a:gdLst/>
              <a:ahLst/>
              <a:cxnLst/>
              <a:rect l="l" t="t" r="r" b="b"/>
              <a:pathLst>
                <a:path w="449580" h="480060">
                  <a:moveTo>
                    <a:pt x="0" y="240029"/>
                  </a:moveTo>
                  <a:lnTo>
                    <a:pt x="4564" y="191648"/>
                  </a:lnTo>
                  <a:lnTo>
                    <a:pt x="17656" y="146589"/>
                  </a:lnTo>
                  <a:lnTo>
                    <a:pt x="38375" y="105816"/>
                  </a:lnTo>
                  <a:lnTo>
                    <a:pt x="65817" y="70294"/>
                  </a:lnTo>
                  <a:lnTo>
                    <a:pt x="99082" y="40987"/>
                  </a:lnTo>
                  <a:lnTo>
                    <a:pt x="137267" y="18859"/>
                  </a:lnTo>
                  <a:lnTo>
                    <a:pt x="179470" y="4875"/>
                  </a:lnTo>
                  <a:lnTo>
                    <a:pt x="224790" y="0"/>
                  </a:lnTo>
                  <a:lnTo>
                    <a:pt x="270109" y="4875"/>
                  </a:lnTo>
                  <a:lnTo>
                    <a:pt x="312312" y="18859"/>
                  </a:lnTo>
                  <a:lnTo>
                    <a:pt x="350497" y="40987"/>
                  </a:lnTo>
                  <a:lnTo>
                    <a:pt x="383762" y="70294"/>
                  </a:lnTo>
                  <a:lnTo>
                    <a:pt x="411204" y="105816"/>
                  </a:lnTo>
                  <a:lnTo>
                    <a:pt x="431923" y="146589"/>
                  </a:lnTo>
                  <a:lnTo>
                    <a:pt x="445015" y="191648"/>
                  </a:lnTo>
                  <a:lnTo>
                    <a:pt x="449580" y="240029"/>
                  </a:lnTo>
                  <a:lnTo>
                    <a:pt x="445015" y="288411"/>
                  </a:lnTo>
                  <a:lnTo>
                    <a:pt x="431923" y="333470"/>
                  </a:lnTo>
                  <a:lnTo>
                    <a:pt x="411204" y="374243"/>
                  </a:lnTo>
                  <a:lnTo>
                    <a:pt x="383762" y="409765"/>
                  </a:lnTo>
                  <a:lnTo>
                    <a:pt x="350497" y="439072"/>
                  </a:lnTo>
                  <a:lnTo>
                    <a:pt x="312312" y="461200"/>
                  </a:lnTo>
                  <a:lnTo>
                    <a:pt x="270109" y="475184"/>
                  </a:lnTo>
                  <a:lnTo>
                    <a:pt x="224790" y="480059"/>
                  </a:lnTo>
                  <a:lnTo>
                    <a:pt x="179470" y="475184"/>
                  </a:lnTo>
                  <a:lnTo>
                    <a:pt x="137267" y="461200"/>
                  </a:lnTo>
                  <a:lnTo>
                    <a:pt x="99082" y="439072"/>
                  </a:lnTo>
                  <a:lnTo>
                    <a:pt x="65817" y="409765"/>
                  </a:lnTo>
                  <a:lnTo>
                    <a:pt x="38375" y="374243"/>
                  </a:lnTo>
                  <a:lnTo>
                    <a:pt x="17656" y="333470"/>
                  </a:lnTo>
                  <a:lnTo>
                    <a:pt x="4564" y="288411"/>
                  </a:lnTo>
                  <a:lnTo>
                    <a:pt x="0" y="240029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8175" y="2258568"/>
              <a:ext cx="449580" cy="4800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08175" y="2258568"/>
              <a:ext cx="449580" cy="480059"/>
            </a:xfrm>
            <a:custGeom>
              <a:avLst/>
              <a:gdLst/>
              <a:ahLst/>
              <a:cxnLst/>
              <a:rect l="l" t="t" r="r" b="b"/>
              <a:pathLst>
                <a:path w="449580" h="480060">
                  <a:moveTo>
                    <a:pt x="0" y="240030"/>
                  </a:moveTo>
                  <a:lnTo>
                    <a:pt x="4564" y="191648"/>
                  </a:lnTo>
                  <a:lnTo>
                    <a:pt x="17656" y="146589"/>
                  </a:lnTo>
                  <a:lnTo>
                    <a:pt x="38375" y="105816"/>
                  </a:lnTo>
                  <a:lnTo>
                    <a:pt x="65817" y="70294"/>
                  </a:lnTo>
                  <a:lnTo>
                    <a:pt x="99082" y="40987"/>
                  </a:lnTo>
                  <a:lnTo>
                    <a:pt x="137267" y="18859"/>
                  </a:lnTo>
                  <a:lnTo>
                    <a:pt x="179470" y="4875"/>
                  </a:lnTo>
                  <a:lnTo>
                    <a:pt x="224790" y="0"/>
                  </a:lnTo>
                  <a:lnTo>
                    <a:pt x="270109" y="4875"/>
                  </a:lnTo>
                  <a:lnTo>
                    <a:pt x="312312" y="18859"/>
                  </a:lnTo>
                  <a:lnTo>
                    <a:pt x="350497" y="40987"/>
                  </a:lnTo>
                  <a:lnTo>
                    <a:pt x="383762" y="70294"/>
                  </a:lnTo>
                  <a:lnTo>
                    <a:pt x="411204" y="105816"/>
                  </a:lnTo>
                  <a:lnTo>
                    <a:pt x="431923" y="146589"/>
                  </a:lnTo>
                  <a:lnTo>
                    <a:pt x="445015" y="191648"/>
                  </a:lnTo>
                  <a:lnTo>
                    <a:pt x="449580" y="240030"/>
                  </a:lnTo>
                  <a:lnTo>
                    <a:pt x="445015" y="288411"/>
                  </a:lnTo>
                  <a:lnTo>
                    <a:pt x="431923" y="333470"/>
                  </a:lnTo>
                  <a:lnTo>
                    <a:pt x="411204" y="374243"/>
                  </a:lnTo>
                  <a:lnTo>
                    <a:pt x="383762" y="409765"/>
                  </a:lnTo>
                  <a:lnTo>
                    <a:pt x="350497" y="439072"/>
                  </a:lnTo>
                  <a:lnTo>
                    <a:pt x="312312" y="461200"/>
                  </a:lnTo>
                  <a:lnTo>
                    <a:pt x="270109" y="475184"/>
                  </a:lnTo>
                  <a:lnTo>
                    <a:pt x="224790" y="480060"/>
                  </a:lnTo>
                  <a:lnTo>
                    <a:pt x="179470" y="475184"/>
                  </a:lnTo>
                  <a:lnTo>
                    <a:pt x="137267" y="461200"/>
                  </a:lnTo>
                  <a:lnTo>
                    <a:pt x="99082" y="439072"/>
                  </a:lnTo>
                  <a:lnTo>
                    <a:pt x="65817" y="409765"/>
                  </a:lnTo>
                  <a:lnTo>
                    <a:pt x="38375" y="374243"/>
                  </a:lnTo>
                  <a:lnTo>
                    <a:pt x="17656" y="333470"/>
                  </a:lnTo>
                  <a:lnTo>
                    <a:pt x="4564" y="288411"/>
                  </a:lnTo>
                  <a:lnTo>
                    <a:pt x="0" y="240030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175" y="2432304"/>
              <a:ext cx="449580" cy="140512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08175" y="2432304"/>
              <a:ext cx="449580" cy="1405255"/>
            </a:xfrm>
            <a:custGeom>
              <a:avLst/>
              <a:gdLst/>
              <a:ahLst/>
              <a:cxnLst/>
              <a:rect l="l" t="t" r="r" b="b"/>
              <a:pathLst>
                <a:path w="449580" h="1405254">
                  <a:moveTo>
                    <a:pt x="0" y="1405128"/>
                  </a:moveTo>
                  <a:lnTo>
                    <a:pt x="449580" y="1405128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1405128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5127" y="2426208"/>
              <a:ext cx="457200" cy="1347470"/>
            </a:xfrm>
            <a:custGeom>
              <a:avLst/>
              <a:gdLst/>
              <a:ahLst/>
              <a:cxnLst/>
              <a:rect l="l" t="t" r="r" b="b"/>
              <a:pathLst>
                <a:path w="457200" h="1347470">
                  <a:moveTo>
                    <a:pt x="0" y="0"/>
                  </a:moveTo>
                  <a:lnTo>
                    <a:pt x="457199" y="1347215"/>
                  </a:lnTo>
                </a:path>
                <a:path w="457200" h="1347470">
                  <a:moveTo>
                    <a:pt x="457199" y="0"/>
                  </a:moveTo>
                  <a:lnTo>
                    <a:pt x="0" y="1347215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22477" y="1369822"/>
            <a:ext cx="1155065" cy="344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910">
              <a:lnSpc>
                <a:spcPts val="12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AIRE</a:t>
            </a:r>
            <a:r>
              <a:rPr sz="1000" spc="-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PROCESO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0.7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Kg/cm2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6280" y="2576575"/>
            <a:ext cx="324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11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E3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58190" y="3429761"/>
            <a:ext cx="923925" cy="381000"/>
            <a:chOff x="758190" y="3429761"/>
            <a:chExt cx="923925" cy="381000"/>
          </a:xfrm>
        </p:grpSpPr>
        <p:sp>
          <p:nvSpPr>
            <p:cNvPr id="23" name="object 23"/>
            <p:cNvSpPr/>
            <p:nvPr/>
          </p:nvSpPr>
          <p:spPr>
            <a:xfrm>
              <a:off x="1062990" y="3429761"/>
              <a:ext cx="609600" cy="76200"/>
            </a:xfrm>
            <a:custGeom>
              <a:avLst/>
              <a:gdLst/>
              <a:ahLst/>
              <a:cxnLst/>
              <a:rect l="l" t="t" r="r" b="b"/>
              <a:pathLst>
                <a:path w="609600" h="76200">
                  <a:moveTo>
                    <a:pt x="533400" y="0"/>
                  </a:moveTo>
                  <a:lnTo>
                    <a:pt x="533400" y="76200"/>
                  </a:lnTo>
                  <a:lnTo>
                    <a:pt x="590549" y="47625"/>
                  </a:lnTo>
                  <a:lnTo>
                    <a:pt x="546100" y="47625"/>
                  </a:lnTo>
                  <a:lnTo>
                    <a:pt x="546100" y="28575"/>
                  </a:lnTo>
                  <a:lnTo>
                    <a:pt x="590549" y="28575"/>
                  </a:lnTo>
                  <a:lnTo>
                    <a:pt x="533400" y="0"/>
                  </a:lnTo>
                  <a:close/>
                </a:path>
                <a:path w="609600" h="76200">
                  <a:moveTo>
                    <a:pt x="533400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533400" y="47625"/>
                  </a:lnTo>
                  <a:lnTo>
                    <a:pt x="533400" y="28575"/>
                  </a:lnTo>
                  <a:close/>
                </a:path>
                <a:path w="609600" h="76200">
                  <a:moveTo>
                    <a:pt x="590549" y="28575"/>
                  </a:moveTo>
                  <a:lnTo>
                    <a:pt x="546100" y="28575"/>
                  </a:lnTo>
                  <a:lnTo>
                    <a:pt x="546100" y="47625"/>
                  </a:lnTo>
                  <a:lnTo>
                    <a:pt x="590549" y="47625"/>
                  </a:lnTo>
                  <a:lnTo>
                    <a:pt x="609599" y="38100"/>
                  </a:lnTo>
                  <a:lnTo>
                    <a:pt x="590549" y="28575"/>
                  </a:lnTo>
                  <a:close/>
                </a:path>
              </a:pathLst>
            </a:custGeom>
            <a:solidFill>
              <a:srgbClr val="FFD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96390" y="3467861"/>
              <a:ext cx="76200" cy="152400"/>
            </a:xfrm>
            <a:custGeom>
              <a:avLst/>
              <a:gdLst/>
              <a:ahLst/>
              <a:cxnLst/>
              <a:rect l="l" t="t" r="r" b="b"/>
              <a:pathLst>
                <a:path w="76200" h="152400">
                  <a:moveTo>
                    <a:pt x="76199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FFD2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8190" y="3734561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914400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914400" h="76200">
                  <a:moveTo>
                    <a:pt x="914399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914399" y="47625"/>
                  </a:lnTo>
                  <a:lnTo>
                    <a:pt x="914399" y="28575"/>
                  </a:lnTo>
                  <a:close/>
                </a:path>
              </a:pathLst>
            </a:custGeom>
            <a:solidFill>
              <a:srgbClr val="FFD2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96390" y="3620261"/>
              <a:ext cx="76200" cy="152400"/>
            </a:xfrm>
            <a:custGeom>
              <a:avLst/>
              <a:gdLst/>
              <a:ahLst/>
              <a:cxnLst/>
              <a:rect l="l" t="t" r="r" b="b"/>
              <a:pathLst>
                <a:path w="76200" h="152400">
                  <a:moveTo>
                    <a:pt x="0" y="0"/>
                  </a:moveTo>
                  <a:lnTo>
                    <a:pt x="76199" y="152400"/>
                  </a:lnTo>
                </a:path>
              </a:pathLst>
            </a:custGeom>
            <a:ln w="19050">
              <a:solidFill>
                <a:srgbClr val="FFD2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499108" y="3554984"/>
            <a:ext cx="324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11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E4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8190" y="2168651"/>
            <a:ext cx="2332990" cy="2171700"/>
            <a:chOff x="758190" y="2168651"/>
            <a:chExt cx="2332990" cy="2171700"/>
          </a:xfrm>
        </p:grpSpPr>
        <p:sp>
          <p:nvSpPr>
            <p:cNvPr id="29" name="object 29"/>
            <p:cNvSpPr/>
            <p:nvPr/>
          </p:nvSpPr>
          <p:spPr>
            <a:xfrm>
              <a:off x="1062990" y="2782061"/>
              <a:ext cx="609600" cy="76200"/>
            </a:xfrm>
            <a:custGeom>
              <a:avLst/>
              <a:gdLst/>
              <a:ahLst/>
              <a:cxnLst/>
              <a:rect l="l" t="t" r="r" b="b"/>
              <a:pathLst>
                <a:path w="609600" h="76200">
                  <a:moveTo>
                    <a:pt x="533400" y="0"/>
                  </a:moveTo>
                  <a:lnTo>
                    <a:pt x="533400" y="76200"/>
                  </a:lnTo>
                  <a:lnTo>
                    <a:pt x="590549" y="47625"/>
                  </a:lnTo>
                  <a:lnTo>
                    <a:pt x="546100" y="47625"/>
                  </a:lnTo>
                  <a:lnTo>
                    <a:pt x="546100" y="28575"/>
                  </a:lnTo>
                  <a:lnTo>
                    <a:pt x="590549" y="28575"/>
                  </a:lnTo>
                  <a:lnTo>
                    <a:pt x="533400" y="0"/>
                  </a:lnTo>
                  <a:close/>
                </a:path>
                <a:path w="609600" h="76200">
                  <a:moveTo>
                    <a:pt x="533400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533400" y="47625"/>
                  </a:lnTo>
                  <a:lnTo>
                    <a:pt x="533400" y="28575"/>
                  </a:lnTo>
                  <a:close/>
                </a:path>
                <a:path w="609600" h="76200">
                  <a:moveTo>
                    <a:pt x="590549" y="28575"/>
                  </a:moveTo>
                  <a:lnTo>
                    <a:pt x="546100" y="28575"/>
                  </a:lnTo>
                  <a:lnTo>
                    <a:pt x="546100" y="47625"/>
                  </a:lnTo>
                  <a:lnTo>
                    <a:pt x="590549" y="47625"/>
                  </a:lnTo>
                  <a:lnTo>
                    <a:pt x="609599" y="38100"/>
                  </a:lnTo>
                  <a:lnTo>
                    <a:pt x="590549" y="28575"/>
                  </a:lnTo>
                  <a:close/>
                </a:path>
              </a:pathLst>
            </a:custGeom>
            <a:solidFill>
              <a:srgbClr val="1CD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6390" y="2820161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76199" y="0"/>
                  </a:moveTo>
                  <a:lnTo>
                    <a:pt x="0" y="152400"/>
                  </a:lnTo>
                </a:path>
                <a:path w="76200" h="304800">
                  <a:moveTo>
                    <a:pt x="0" y="152400"/>
                  </a:moveTo>
                  <a:lnTo>
                    <a:pt x="76199" y="304800"/>
                  </a:lnTo>
                </a:path>
              </a:pathLst>
            </a:custGeom>
            <a:ln w="19050">
              <a:solidFill>
                <a:srgbClr val="1CD4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8190" y="3086861"/>
              <a:ext cx="914400" cy="76200"/>
            </a:xfrm>
            <a:custGeom>
              <a:avLst/>
              <a:gdLst/>
              <a:ahLst/>
              <a:cxnLst/>
              <a:rect l="l" t="t" r="r" b="b"/>
              <a:pathLst>
                <a:path w="914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914400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914400" h="76200">
                  <a:moveTo>
                    <a:pt x="914399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914399" y="47625"/>
                  </a:lnTo>
                  <a:lnTo>
                    <a:pt x="914399" y="28575"/>
                  </a:lnTo>
                  <a:close/>
                </a:path>
              </a:pathLst>
            </a:custGeom>
            <a:solidFill>
              <a:srgbClr val="1CD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25345" y="2187701"/>
              <a:ext cx="685800" cy="2133600"/>
            </a:xfrm>
            <a:custGeom>
              <a:avLst/>
              <a:gdLst/>
              <a:ahLst/>
              <a:cxnLst/>
              <a:rect l="l" t="t" r="r" b="b"/>
              <a:pathLst>
                <a:path w="685800" h="2133600">
                  <a:moveTo>
                    <a:pt x="0" y="2133600"/>
                  </a:moveTo>
                  <a:lnTo>
                    <a:pt x="685799" y="2133600"/>
                  </a:lnTo>
                </a:path>
                <a:path w="685800" h="2133600">
                  <a:moveTo>
                    <a:pt x="685799" y="2133600"/>
                  </a:moveTo>
                  <a:lnTo>
                    <a:pt x="685799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87395" y="2187701"/>
              <a:ext cx="114300" cy="381000"/>
            </a:xfrm>
            <a:custGeom>
              <a:avLst/>
              <a:gdLst/>
              <a:ahLst/>
              <a:cxnLst/>
              <a:rect l="l" t="t" r="r" b="b"/>
              <a:pathLst>
                <a:path w="114300" h="381000">
                  <a:moveTo>
                    <a:pt x="38100" y="266700"/>
                  </a:moveTo>
                  <a:lnTo>
                    <a:pt x="0" y="266700"/>
                  </a:lnTo>
                  <a:lnTo>
                    <a:pt x="57150" y="381000"/>
                  </a:lnTo>
                  <a:lnTo>
                    <a:pt x="104775" y="285750"/>
                  </a:lnTo>
                  <a:lnTo>
                    <a:pt x="38100" y="285750"/>
                  </a:lnTo>
                  <a:lnTo>
                    <a:pt x="38100" y="266700"/>
                  </a:lnTo>
                  <a:close/>
                </a:path>
                <a:path w="114300" h="381000">
                  <a:moveTo>
                    <a:pt x="76200" y="0"/>
                  </a:moveTo>
                  <a:lnTo>
                    <a:pt x="38100" y="0"/>
                  </a:lnTo>
                  <a:lnTo>
                    <a:pt x="38100" y="285750"/>
                  </a:lnTo>
                  <a:lnTo>
                    <a:pt x="76200" y="285750"/>
                  </a:lnTo>
                  <a:lnTo>
                    <a:pt x="76200" y="0"/>
                  </a:lnTo>
                  <a:close/>
                </a:path>
                <a:path w="114300" h="381000">
                  <a:moveTo>
                    <a:pt x="114300" y="266700"/>
                  </a:moveTo>
                  <a:lnTo>
                    <a:pt x="76200" y="266700"/>
                  </a:lnTo>
                  <a:lnTo>
                    <a:pt x="76200" y="285750"/>
                  </a:lnTo>
                  <a:lnTo>
                    <a:pt x="104775" y="285750"/>
                  </a:lnTo>
                  <a:lnTo>
                    <a:pt x="114300" y="2667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5345" y="2187701"/>
              <a:ext cx="1219200" cy="2133600"/>
            </a:xfrm>
            <a:custGeom>
              <a:avLst/>
              <a:gdLst/>
              <a:ahLst/>
              <a:cxnLst/>
              <a:rect l="l" t="t" r="r" b="b"/>
              <a:pathLst>
                <a:path w="1219200" h="2133600">
                  <a:moveTo>
                    <a:pt x="685799" y="0"/>
                  </a:moveTo>
                  <a:lnTo>
                    <a:pt x="1219199" y="0"/>
                  </a:lnTo>
                </a:path>
                <a:path w="1219200" h="2133600">
                  <a:moveTo>
                    <a:pt x="0" y="1828800"/>
                  </a:moveTo>
                  <a:lnTo>
                    <a:pt x="0" y="213360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3472" y="3598163"/>
              <a:ext cx="448055" cy="39624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33472" y="3598163"/>
              <a:ext cx="448309" cy="396240"/>
            </a:xfrm>
            <a:custGeom>
              <a:avLst/>
              <a:gdLst/>
              <a:ahLst/>
              <a:cxnLst/>
              <a:rect l="l" t="t" r="r" b="b"/>
              <a:pathLst>
                <a:path w="448310" h="396239">
                  <a:moveTo>
                    <a:pt x="0" y="198119"/>
                  </a:moveTo>
                  <a:lnTo>
                    <a:pt x="5918" y="152675"/>
                  </a:lnTo>
                  <a:lnTo>
                    <a:pt x="22775" y="110967"/>
                  </a:lnTo>
                  <a:lnTo>
                    <a:pt x="49225" y="74182"/>
                  </a:lnTo>
                  <a:lnTo>
                    <a:pt x="83922" y="43507"/>
                  </a:lnTo>
                  <a:lnTo>
                    <a:pt x="125518" y="20127"/>
                  </a:lnTo>
                  <a:lnTo>
                    <a:pt x="172669" y="5229"/>
                  </a:lnTo>
                  <a:lnTo>
                    <a:pt x="224027" y="0"/>
                  </a:lnTo>
                  <a:lnTo>
                    <a:pt x="275386" y="5229"/>
                  </a:lnTo>
                  <a:lnTo>
                    <a:pt x="322537" y="20127"/>
                  </a:lnTo>
                  <a:lnTo>
                    <a:pt x="364133" y="43507"/>
                  </a:lnTo>
                  <a:lnTo>
                    <a:pt x="398830" y="74182"/>
                  </a:lnTo>
                  <a:lnTo>
                    <a:pt x="425280" y="110967"/>
                  </a:lnTo>
                  <a:lnTo>
                    <a:pt x="442137" y="152675"/>
                  </a:lnTo>
                  <a:lnTo>
                    <a:pt x="448055" y="198119"/>
                  </a:lnTo>
                  <a:lnTo>
                    <a:pt x="442137" y="243564"/>
                  </a:lnTo>
                  <a:lnTo>
                    <a:pt x="425280" y="285272"/>
                  </a:lnTo>
                  <a:lnTo>
                    <a:pt x="398830" y="322057"/>
                  </a:lnTo>
                  <a:lnTo>
                    <a:pt x="364133" y="352732"/>
                  </a:lnTo>
                  <a:lnTo>
                    <a:pt x="322537" y="376112"/>
                  </a:lnTo>
                  <a:lnTo>
                    <a:pt x="275386" y="391010"/>
                  </a:lnTo>
                  <a:lnTo>
                    <a:pt x="224027" y="396240"/>
                  </a:lnTo>
                  <a:lnTo>
                    <a:pt x="172669" y="391010"/>
                  </a:lnTo>
                  <a:lnTo>
                    <a:pt x="125518" y="376112"/>
                  </a:lnTo>
                  <a:lnTo>
                    <a:pt x="83922" y="352732"/>
                  </a:lnTo>
                  <a:lnTo>
                    <a:pt x="49225" y="322057"/>
                  </a:lnTo>
                  <a:lnTo>
                    <a:pt x="22775" y="285272"/>
                  </a:lnTo>
                  <a:lnTo>
                    <a:pt x="5918" y="243564"/>
                  </a:lnTo>
                  <a:lnTo>
                    <a:pt x="0" y="198119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3472" y="2546603"/>
              <a:ext cx="448055" cy="3962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633472" y="2546603"/>
              <a:ext cx="448309" cy="396240"/>
            </a:xfrm>
            <a:custGeom>
              <a:avLst/>
              <a:gdLst/>
              <a:ahLst/>
              <a:cxnLst/>
              <a:rect l="l" t="t" r="r" b="b"/>
              <a:pathLst>
                <a:path w="448310" h="396239">
                  <a:moveTo>
                    <a:pt x="0" y="198120"/>
                  </a:moveTo>
                  <a:lnTo>
                    <a:pt x="5918" y="152675"/>
                  </a:lnTo>
                  <a:lnTo>
                    <a:pt x="22775" y="110967"/>
                  </a:lnTo>
                  <a:lnTo>
                    <a:pt x="49225" y="74182"/>
                  </a:lnTo>
                  <a:lnTo>
                    <a:pt x="83922" y="43507"/>
                  </a:lnTo>
                  <a:lnTo>
                    <a:pt x="125518" y="20127"/>
                  </a:lnTo>
                  <a:lnTo>
                    <a:pt x="172669" y="5229"/>
                  </a:lnTo>
                  <a:lnTo>
                    <a:pt x="224027" y="0"/>
                  </a:lnTo>
                  <a:lnTo>
                    <a:pt x="275386" y="5229"/>
                  </a:lnTo>
                  <a:lnTo>
                    <a:pt x="322537" y="20127"/>
                  </a:lnTo>
                  <a:lnTo>
                    <a:pt x="364133" y="43507"/>
                  </a:lnTo>
                  <a:lnTo>
                    <a:pt x="398830" y="74182"/>
                  </a:lnTo>
                  <a:lnTo>
                    <a:pt x="425280" y="110967"/>
                  </a:lnTo>
                  <a:lnTo>
                    <a:pt x="442137" y="152675"/>
                  </a:lnTo>
                  <a:lnTo>
                    <a:pt x="448055" y="198120"/>
                  </a:lnTo>
                  <a:lnTo>
                    <a:pt x="442137" y="243564"/>
                  </a:lnTo>
                  <a:lnTo>
                    <a:pt x="425280" y="285272"/>
                  </a:lnTo>
                  <a:lnTo>
                    <a:pt x="398830" y="322057"/>
                  </a:lnTo>
                  <a:lnTo>
                    <a:pt x="364133" y="352732"/>
                  </a:lnTo>
                  <a:lnTo>
                    <a:pt x="322537" y="376112"/>
                  </a:lnTo>
                  <a:lnTo>
                    <a:pt x="275386" y="391010"/>
                  </a:lnTo>
                  <a:lnTo>
                    <a:pt x="224027" y="396240"/>
                  </a:lnTo>
                  <a:lnTo>
                    <a:pt x="172669" y="391010"/>
                  </a:lnTo>
                  <a:lnTo>
                    <a:pt x="125518" y="376112"/>
                  </a:lnTo>
                  <a:lnTo>
                    <a:pt x="83922" y="352732"/>
                  </a:lnTo>
                  <a:lnTo>
                    <a:pt x="49225" y="322057"/>
                  </a:lnTo>
                  <a:lnTo>
                    <a:pt x="22775" y="285272"/>
                  </a:lnTo>
                  <a:lnTo>
                    <a:pt x="5918" y="243564"/>
                  </a:lnTo>
                  <a:lnTo>
                    <a:pt x="0" y="198120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3472" y="2689859"/>
              <a:ext cx="448056" cy="116128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33472" y="2689859"/>
              <a:ext cx="448309" cy="1161415"/>
            </a:xfrm>
            <a:custGeom>
              <a:avLst/>
              <a:gdLst/>
              <a:ahLst/>
              <a:cxnLst/>
              <a:rect l="l" t="t" r="r" b="b"/>
              <a:pathLst>
                <a:path w="448310" h="1161414">
                  <a:moveTo>
                    <a:pt x="0" y="1161288"/>
                  </a:moveTo>
                  <a:lnTo>
                    <a:pt x="448056" y="1161288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1161288"/>
                  </a:lnTo>
                  <a:close/>
                </a:path>
              </a:pathLst>
            </a:custGeom>
            <a:ln w="952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28900" y="2686811"/>
              <a:ext cx="457200" cy="1111250"/>
            </a:xfrm>
            <a:custGeom>
              <a:avLst/>
              <a:gdLst/>
              <a:ahLst/>
              <a:cxnLst/>
              <a:rect l="l" t="t" r="r" b="b"/>
              <a:pathLst>
                <a:path w="457200" h="1111250">
                  <a:moveTo>
                    <a:pt x="0" y="0"/>
                  </a:moveTo>
                  <a:lnTo>
                    <a:pt x="457200" y="1110995"/>
                  </a:lnTo>
                </a:path>
                <a:path w="457200" h="1111250">
                  <a:moveTo>
                    <a:pt x="457200" y="0"/>
                  </a:moveTo>
                  <a:lnTo>
                    <a:pt x="0" y="1110995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69188" y="3340354"/>
            <a:ext cx="4883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GLICOL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6044" y="2692654"/>
            <a:ext cx="389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AGUA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44420" y="4043934"/>
            <a:ext cx="2444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5°C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48585" y="1674622"/>
            <a:ext cx="8178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SECADOR</a:t>
            </a:r>
            <a:r>
              <a:rPr sz="1000" spc="-4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endParaRPr sz="1000">
              <a:latin typeface="Times New Roman"/>
              <a:cs typeface="Times New Roman"/>
            </a:endParaRPr>
          </a:p>
          <a:p>
            <a:pPr marL="34925" algn="ctr">
              <a:lnSpc>
                <a:spcPct val="100000"/>
              </a:lnSpc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AIRE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11323" y="2868929"/>
            <a:ext cx="330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11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C1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03398" y="3701034"/>
            <a:ext cx="7137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SILICA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GEL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848355" y="3968496"/>
            <a:ext cx="933450" cy="762000"/>
            <a:chOff x="2848355" y="3968496"/>
            <a:chExt cx="933450" cy="762000"/>
          </a:xfrm>
        </p:grpSpPr>
        <p:sp>
          <p:nvSpPr>
            <p:cNvPr id="49" name="object 49"/>
            <p:cNvSpPr/>
            <p:nvPr/>
          </p:nvSpPr>
          <p:spPr>
            <a:xfrm>
              <a:off x="2867405" y="3987546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799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67405" y="4616196"/>
              <a:ext cx="914400" cy="114300"/>
            </a:xfrm>
            <a:custGeom>
              <a:avLst/>
              <a:gdLst/>
              <a:ahLst/>
              <a:cxnLst/>
              <a:rect l="l" t="t" r="r" b="b"/>
              <a:pathLst>
                <a:path w="914400" h="114300">
                  <a:moveTo>
                    <a:pt x="800099" y="0"/>
                  </a:moveTo>
                  <a:lnTo>
                    <a:pt x="800099" y="114299"/>
                  </a:lnTo>
                  <a:lnTo>
                    <a:pt x="876299" y="76199"/>
                  </a:lnTo>
                  <a:lnTo>
                    <a:pt x="819149" y="76199"/>
                  </a:lnTo>
                  <a:lnTo>
                    <a:pt x="819149" y="38099"/>
                  </a:lnTo>
                  <a:lnTo>
                    <a:pt x="876299" y="38099"/>
                  </a:lnTo>
                  <a:lnTo>
                    <a:pt x="800099" y="0"/>
                  </a:lnTo>
                  <a:close/>
                </a:path>
                <a:path w="914400" h="114300">
                  <a:moveTo>
                    <a:pt x="800099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800099" y="76199"/>
                  </a:lnTo>
                  <a:lnTo>
                    <a:pt x="800099" y="38099"/>
                  </a:lnTo>
                  <a:close/>
                </a:path>
                <a:path w="914400" h="114300">
                  <a:moveTo>
                    <a:pt x="876299" y="38099"/>
                  </a:moveTo>
                  <a:lnTo>
                    <a:pt x="819149" y="38099"/>
                  </a:lnTo>
                  <a:lnTo>
                    <a:pt x="819149" y="76199"/>
                  </a:lnTo>
                  <a:lnTo>
                    <a:pt x="876299" y="76199"/>
                  </a:lnTo>
                  <a:lnTo>
                    <a:pt x="914399" y="57149"/>
                  </a:lnTo>
                  <a:lnTo>
                    <a:pt x="876299" y="38099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955798" y="4404486"/>
            <a:ext cx="314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30°C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060192" y="3119627"/>
            <a:ext cx="1716405" cy="1809750"/>
            <a:chOff x="3060192" y="3119627"/>
            <a:chExt cx="1716405" cy="1809750"/>
          </a:xfrm>
        </p:grpSpPr>
        <p:sp>
          <p:nvSpPr>
            <p:cNvPr id="53" name="object 53"/>
            <p:cNvSpPr/>
            <p:nvPr/>
          </p:nvSpPr>
          <p:spPr>
            <a:xfrm>
              <a:off x="3060192" y="3119627"/>
              <a:ext cx="1381125" cy="1000125"/>
            </a:xfrm>
            <a:custGeom>
              <a:avLst/>
              <a:gdLst/>
              <a:ahLst/>
              <a:cxnLst/>
              <a:rect l="l" t="t" r="r" b="b"/>
              <a:pathLst>
                <a:path w="1381125" h="1000125">
                  <a:moveTo>
                    <a:pt x="533400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533400" y="44450"/>
                  </a:lnTo>
                  <a:lnTo>
                    <a:pt x="533400" y="31750"/>
                  </a:lnTo>
                  <a:close/>
                </a:path>
                <a:path w="1381125" h="1000125">
                  <a:moveTo>
                    <a:pt x="1380744" y="356616"/>
                  </a:moveTo>
                  <a:lnTo>
                    <a:pt x="1051560" y="356616"/>
                  </a:lnTo>
                  <a:lnTo>
                    <a:pt x="1051560" y="999744"/>
                  </a:lnTo>
                  <a:lnTo>
                    <a:pt x="1380744" y="999744"/>
                  </a:lnTo>
                  <a:lnTo>
                    <a:pt x="1380744" y="3566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81044" y="4200144"/>
              <a:ext cx="990600" cy="723900"/>
            </a:xfrm>
            <a:custGeom>
              <a:avLst/>
              <a:gdLst/>
              <a:ahLst/>
              <a:cxnLst/>
              <a:rect l="l" t="t" r="r" b="b"/>
              <a:pathLst>
                <a:path w="990600" h="723900">
                  <a:moveTo>
                    <a:pt x="990600" y="0"/>
                  </a:moveTo>
                  <a:lnTo>
                    <a:pt x="0" y="0"/>
                  </a:lnTo>
                  <a:lnTo>
                    <a:pt x="0" y="723899"/>
                  </a:lnTo>
                  <a:lnTo>
                    <a:pt x="990600" y="723899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81044" y="4200144"/>
              <a:ext cx="990600" cy="723900"/>
            </a:xfrm>
            <a:custGeom>
              <a:avLst/>
              <a:gdLst/>
              <a:ahLst/>
              <a:cxnLst/>
              <a:rect l="l" t="t" r="r" b="b"/>
              <a:pathLst>
                <a:path w="990600" h="723900">
                  <a:moveTo>
                    <a:pt x="0" y="723899"/>
                  </a:moveTo>
                  <a:lnTo>
                    <a:pt x="990600" y="723899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72389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81044" y="4038600"/>
              <a:ext cx="990600" cy="161925"/>
            </a:xfrm>
            <a:custGeom>
              <a:avLst/>
              <a:gdLst/>
              <a:ahLst/>
              <a:cxnLst/>
              <a:rect l="l" t="t" r="r" b="b"/>
              <a:pathLst>
                <a:path w="990600" h="161925">
                  <a:moveTo>
                    <a:pt x="646683" y="0"/>
                  </a:moveTo>
                  <a:lnTo>
                    <a:pt x="343915" y="0"/>
                  </a:lnTo>
                  <a:lnTo>
                    <a:pt x="0" y="161544"/>
                  </a:lnTo>
                  <a:lnTo>
                    <a:pt x="990600" y="161544"/>
                  </a:lnTo>
                  <a:lnTo>
                    <a:pt x="6466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81044" y="4038600"/>
              <a:ext cx="990600" cy="161925"/>
            </a:xfrm>
            <a:custGeom>
              <a:avLst/>
              <a:gdLst/>
              <a:ahLst/>
              <a:cxnLst/>
              <a:rect l="l" t="t" r="r" b="b"/>
              <a:pathLst>
                <a:path w="990600" h="161925">
                  <a:moveTo>
                    <a:pt x="0" y="161544"/>
                  </a:moveTo>
                  <a:lnTo>
                    <a:pt x="343915" y="0"/>
                  </a:lnTo>
                  <a:lnTo>
                    <a:pt x="646683" y="0"/>
                  </a:lnTo>
                  <a:lnTo>
                    <a:pt x="990600" y="161544"/>
                  </a:lnTo>
                  <a:lnTo>
                    <a:pt x="0" y="1615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781044" y="4200144"/>
            <a:ext cx="990600" cy="7239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0"/>
              </a:spcBef>
            </a:pPr>
            <a:endParaRPr sz="10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12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H1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56026" y="2882645"/>
            <a:ext cx="1495425" cy="346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AIRE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AL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REGENERADOR</a:t>
            </a:r>
            <a:endParaRPr sz="1000">
              <a:latin typeface="Times New Roman"/>
              <a:cs typeface="Times New Roman"/>
            </a:endParaRPr>
          </a:p>
          <a:p>
            <a:pPr marL="429895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300°C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115055" y="2084832"/>
            <a:ext cx="2717800" cy="3362325"/>
            <a:chOff x="3115055" y="2084832"/>
            <a:chExt cx="2717800" cy="3362325"/>
          </a:xfrm>
        </p:grpSpPr>
        <p:sp>
          <p:nvSpPr>
            <p:cNvPr id="61" name="object 61"/>
            <p:cNvSpPr/>
            <p:nvPr/>
          </p:nvSpPr>
          <p:spPr>
            <a:xfrm>
              <a:off x="3134105" y="5427726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2999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19955" y="4894326"/>
              <a:ext cx="114300" cy="533400"/>
            </a:xfrm>
            <a:custGeom>
              <a:avLst/>
              <a:gdLst/>
              <a:ahLst/>
              <a:cxnLst/>
              <a:rect l="l" t="t" r="r" b="b"/>
              <a:pathLst>
                <a:path w="114300" h="53340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533400"/>
                  </a:lnTo>
                  <a:lnTo>
                    <a:pt x="76200" y="533400"/>
                  </a:lnTo>
                  <a:lnTo>
                    <a:pt x="76200" y="95250"/>
                  </a:lnTo>
                  <a:close/>
                </a:path>
                <a:path w="114300" h="53340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53340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29505" y="2103882"/>
              <a:ext cx="1143000" cy="1524000"/>
            </a:xfrm>
            <a:custGeom>
              <a:avLst/>
              <a:gdLst/>
              <a:ahLst/>
              <a:cxnLst/>
              <a:rect l="l" t="t" r="r" b="b"/>
              <a:pathLst>
                <a:path w="1143000" h="1524000">
                  <a:moveTo>
                    <a:pt x="0" y="1523999"/>
                  </a:moveTo>
                  <a:lnTo>
                    <a:pt x="609600" y="1523999"/>
                  </a:lnTo>
                </a:path>
                <a:path w="1143000" h="1524000">
                  <a:moveTo>
                    <a:pt x="609600" y="0"/>
                  </a:moveTo>
                  <a:lnTo>
                    <a:pt x="1143000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15355" y="2103882"/>
              <a:ext cx="114300" cy="304800"/>
            </a:xfrm>
            <a:custGeom>
              <a:avLst/>
              <a:gdLst/>
              <a:ahLst/>
              <a:cxnLst/>
              <a:rect l="l" t="t" r="r" b="b"/>
              <a:pathLst>
                <a:path w="114300" h="304800">
                  <a:moveTo>
                    <a:pt x="38100" y="190500"/>
                  </a:moveTo>
                  <a:lnTo>
                    <a:pt x="0" y="190500"/>
                  </a:lnTo>
                  <a:lnTo>
                    <a:pt x="57150" y="304800"/>
                  </a:lnTo>
                  <a:lnTo>
                    <a:pt x="104775" y="209550"/>
                  </a:lnTo>
                  <a:lnTo>
                    <a:pt x="38100" y="209550"/>
                  </a:lnTo>
                  <a:lnTo>
                    <a:pt x="38100" y="190500"/>
                  </a:lnTo>
                  <a:close/>
                </a:path>
                <a:path w="114300" h="304800">
                  <a:moveTo>
                    <a:pt x="76200" y="0"/>
                  </a:moveTo>
                  <a:lnTo>
                    <a:pt x="38100" y="0"/>
                  </a:lnTo>
                  <a:lnTo>
                    <a:pt x="38100" y="209550"/>
                  </a:lnTo>
                  <a:lnTo>
                    <a:pt x="76200" y="209550"/>
                  </a:lnTo>
                  <a:lnTo>
                    <a:pt x="76200" y="0"/>
                  </a:lnTo>
                  <a:close/>
                </a:path>
                <a:path w="114300" h="304800">
                  <a:moveTo>
                    <a:pt x="114300" y="190500"/>
                  </a:moveTo>
                  <a:lnTo>
                    <a:pt x="76200" y="190500"/>
                  </a:lnTo>
                  <a:lnTo>
                    <a:pt x="76200" y="209550"/>
                  </a:lnTo>
                  <a:lnTo>
                    <a:pt x="104775" y="209550"/>
                  </a:lnTo>
                  <a:lnTo>
                    <a:pt x="114300" y="1905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39105" y="2103882"/>
              <a:ext cx="0" cy="1524000"/>
            </a:xfrm>
            <a:custGeom>
              <a:avLst/>
              <a:gdLst/>
              <a:ahLst/>
              <a:cxnLst/>
              <a:rect l="l" t="t" r="r" b="b"/>
              <a:pathLst>
                <a:path h="1524000">
                  <a:moveTo>
                    <a:pt x="0" y="0"/>
                  </a:moveTo>
                  <a:lnTo>
                    <a:pt x="0" y="1523999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3623" y="3951732"/>
              <a:ext cx="449579" cy="58521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373623" y="3951732"/>
              <a:ext cx="449580" cy="585470"/>
            </a:xfrm>
            <a:custGeom>
              <a:avLst/>
              <a:gdLst/>
              <a:ahLst/>
              <a:cxnLst/>
              <a:rect l="l" t="t" r="r" b="b"/>
              <a:pathLst>
                <a:path w="449579" h="585470">
                  <a:moveTo>
                    <a:pt x="0" y="292608"/>
                  </a:moveTo>
                  <a:lnTo>
                    <a:pt x="3619" y="240026"/>
                  </a:lnTo>
                  <a:lnTo>
                    <a:pt x="14056" y="190531"/>
                  </a:lnTo>
                  <a:lnTo>
                    <a:pt x="30677" y="144949"/>
                  </a:lnTo>
                  <a:lnTo>
                    <a:pt x="52848" y="104108"/>
                  </a:lnTo>
                  <a:lnTo>
                    <a:pt x="79936" y="68837"/>
                  </a:lnTo>
                  <a:lnTo>
                    <a:pt x="111308" y="39962"/>
                  </a:lnTo>
                  <a:lnTo>
                    <a:pt x="146330" y="18313"/>
                  </a:lnTo>
                  <a:lnTo>
                    <a:pt x="184368" y="4716"/>
                  </a:lnTo>
                  <a:lnTo>
                    <a:pt x="224789" y="0"/>
                  </a:lnTo>
                  <a:lnTo>
                    <a:pt x="265211" y="4716"/>
                  </a:lnTo>
                  <a:lnTo>
                    <a:pt x="303249" y="18313"/>
                  </a:lnTo>
                  <a:lnTo>
                    <a:pt x="338271" y="39962"/>
                  </a:lnTo>
                  <a:lnTo>
                    <a:pt x="369643" y="68837"/>
                  </a:lnTo>
                  <a:lnTo>
                    <a:pt x="396731" y="104108"/>
                  </a:lnTo>
                  <a:lnTo>
                    <a:pt x="418902" y="144949"/>
                  </a:lnTo>
                  <a:lnTo>
                    <a:pt x="435523" y="190531"/>
                  </a:lnTo>
                  <a:lnTo>
                    <a:pt x="445960" y="240026"/>
                  </a:lnTo>
                  <a:lnTo>
                    <a:pt x="449579" y="292608"/>
                  </a:lnTo>
                  <a:lnTo>
                    <a:pt x="445960" y="345189"/>
                  </a:lnTo>
                  <a:lnTo>
                    <a:pt x="435523" y="394684"/>
                  </a:lnTo>
                  <a:lnTo>
                    <a:pt x="418902" y="440266"/>
                  </a:lnTo>
                  <a:lnTo>
                    <a:pt x="396731" y="481107"/>
                  </a:lnTo>
                  <a:lnTo>
                    <a:pt x="369643" y="516378"/>
                  </a:lnTo>
                  <a:lnTo>
                    <a:pt x="338271" y="545253"/>
                  </a:lnTo>
                  <a:lnTo>
                    <a:pt x="303249" y="566902"/>
                  </a:lnTo>
                  <a:lnTo>
                    <a:pt x="265211" y="580499"/>
                  </a:lnTo>
                  <a:lnTo>
                    <a:pt x="224789" y="585216"/>
                  </a:lnTo>
                  <a:lnTo>
                    <a:pt x="184368" y="580499"/>
                  </a:lnTo>
                  <a:lnTo>
                    <a:pt x="146330" y="566902"/>
                  </a:lnTo>
                  <a:lnTo>
                    <a:pt x="111308" y="545253"/>
                  </a:lnTo>
                  <a:lnTo>
                    <a:pt x="79936" y="516378"/>
                  </a:lnTo>
                  <a:lnTo>
                    <a:pt x="52848" y="481107"/>
                  </a:lnTo>
                  <a:lnTo>
                    <a:pt x="30677" y="440266"/>
                  </a:lnTo>
                  <a:lnTo>
                    <a:pt x="14056" y="394684"/>
                  </a:lnTo>
                  <a:lnTo>
                    <a:pt x="3619" y="345189"/>
                  </a:lnTo>
                  <a:lnTo>
                    <a:pt x="0" y="292608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3623" y="2403348"/>
              <a:ext cx="449579" cy="58369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373623" y="2403348"/>
              <a:ext cx="449580" cy="584200"/>
            </a:xfrm>
            <a:custGeom>
              <a:avLst/>
              <a:gdLst/>
              <a:ahLst/>
              <a:cxnLst/>
              <a:rect l="l" t="t" r="r" b="b"/>
              <a:pathLst>
                <a:path w="449579" h="584200">
                  <a:moveTo>
                    <a:pt x="0" y="291846"/>
                  </a:moveTo>
                  <a:lnTo>
                    <a:pt x="3619" y="239391"/>
                  </a:lnTo>
                  <a:lnTo>
                    <a:pt x="14056" y="190019"/>
                  </a:lnTo>
                  <a:lnTo>
                    <a:pt x="30677" y="144554"/>
                  </a:lnTo>
                  <a:lnTo>
                    <a:pt x="52848" y="103821"/>
                  </a:lnTo>
                  <a:lnTo>
                    <a:pt x="79936" y="68644"/>
                  </a:lnTo>
                  <a:lnTo>
                    <a:pt x="111308" y="39849"/>
                  </a:lnTo>
                  <a:lnTo>
                    <a:pt x="146330" y="18260"/>
                  </a:lnTo>
                  <a:lnTo>
                    <a:pt x="184368" y="4702"/>
                  </a:lnTo>
                  <a:lnTo>
                    <a:pt x="224789" y="0"/>
                  </a:lnTo>
                  <a:lnTo>
                    <a:pt x="265211" y="4702"/>
                  </a:lnTo>
                  <a:lnTo>
                    <a:pt x="303249" y="18260"/>
                  </a:lnTo>
                  <a:lnTo>
                    <a:pt x="338271" y="39849"/>
                  </a:lnTo>
                  <a:lnTo>
                    <a:pt x="369643" y="68644"/>
                  </a:lnTo>
                  <a:lnTo>
                    <a:pt x="396731" y="103821"/>
                  </a:lnTo>
                  <a:lnTo>
                    <a:pt x="418902" y="144554"/>
                  </a:lnTo>
                  <a:lnTo>
                    <a:pt x="435523" y="190019"/>
                  </a:lnTo>
                  <a:lnTo>
                    <a:pt x="445960" y="239391"/>
                  </a:lnTo>
                  <a:lnTo>
                    <a:pt x="449579" y="291846"/>
                  </a:lnTo>
                  <a:lnTo>
                    <a:pt x="445960" y="344300"/>
                  </a:lnTo>
                  <a:lnTo>
                    <a:pt x="435523" y="393672"/>
                  </a:lnTo>
                  <a:lnTo>
                    <a:pt x="418902" y="439137"/>
                  </a:lnTo>
                  <a:lnTo>
                    <a:pt x="396731" y="479870"/>
                  </a:lnTo>
                  <a:lnTo>
                    <a:pt x="369643" y="515047"/>
                  </a:lnTo>
                  <a:lnTo>
                    <a:pt x="338271" y="543842"/>
                  </a:lnTo>
                  <a:lnTo>
                    <a:pt x="303249" y="565431"/>
                  </a:lnTo>
                  <a:lnTo>
                    <a:pt x="265211" y="578989"/>
                  </a:lnTo>
                  <a:lnTo>
                    <a:pt x="224789" y="583691"/>
                  </a:lnTo>
                  <a:lnTo>
                    <a:pt x="184368" y="578989"/>
                  </a:lnTo>
                  <a:lnTo>
                    <a:pt x="146330" y="565431"/>
                  </a:lnTo>
                  <a:lnTo>
                    <a:pt x="111308" y="543842"/>
                  </a:lnTo>
                  <a:lnTo>
                    <a:pt x="79936" y="515047"/>
                  </a:lnTo>
                  <a:lnTo>
                    <a:pt x="52848" y="479870"/>
                  </a:lnTo>
                  <a:lnTo>
                    <a:pt x="30677" y="439137"/>
                  </a:lnTo>
                  <a:lnTo>
                    <a:pt x="14056" y="393672"/>
                  </a:lnTo>
                  <a:lnTo>
                    <a:pt x="3619" y="344300"/>
                  </a:lnTo>
                  <a:lnTo>
                    <a:pt x="0" y="291846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3623" y="2613660"/>
              <a:ext cx="449579" cy="171145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370576" y="2607564"/>
              <a:ext cx="457200" cy="1640205"/>
            </a:xfrm>
            <a:custGeom>
              <a:avLst/>
              <a:gdLst/>
              <a:ahLst/>
              <a:cxnLst/>
              <a:rect l="l" t="t" r="r" b="b"/>
              <a:pathLst>
                <a:path w="457200" h="1640204">
                  <a:moveTo>
                    <a:pt x="0" y="0"/>
                  </a:moveTo>
                  <a:lnTo>
                    <a:pt x="457200" y="1639824"/>
                  </a:lnTo>
                </a:path>
                <a:path w="457200" h="1640204">
                  <a:moveTo>
                    <a:pt x="457200" y="0"/>
                  </a:moveTo>
                  <a:lnTo>
                    <a:pt x="0" y="1639824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4384675" y="5060060"/>
            <a:ext cx="86486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HORNO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DE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COMBUSTION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59914" y="5294502"/>
            <a:ext cx="5956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AZUFRE FUNDIDO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31493" y="4448936"/>
            <a:ext cx="12788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ENFRIADOR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3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AIRE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373623" y="2613660"/>
            <a:ext cx="449580" cy="1711960"/>
          </a:xfrm>
          <a:prstGeom prst="rect">
            <a:avLst/>
          </a:prstGeom>
          <a:ln w="9525">
            <a:solidFill>
              <a:srgbClr val="339966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15"/>
              </a:spcBef>
            </a:pPr>
            <a:endParaRPr sz="1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12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C1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Times New Roman"/>
              <a:cs typeface="Times New Roman"/>
            </a:endParaRPr>
          </a:p>
          <a:p>
            <a:pPr marL="88900" marR="42545" indent="28575">
              <a:lnSpc>
                <a:spcPct val="100000"/>
              </a:lnSpc>
            </a:pP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CAT 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V2O5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61405" y="2100452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680°C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59477" y="1617344"/>
            <a:ext cx="9340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CONVERTIDOR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SO2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SO3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623559" y="2653283"/>
            <a:ext cx="2891155" cy="2667000"/>
            <a:chOff x="5623559" y="2653283"/>
            <a:chExt cx="2891155" cy="2667000"/>
          </a:xfrm>
        </p:grpSpPr>
        <p:sp>
          <p:nvSpPr>
            <p:cNvPr id="79" name="object 79"/>
            <p:cNvSpPr/>
            <p:nvPr/>
          </p:nvSpPr>
          <p:spPr>
            <a:xfrm>
              <a:off x="5642609" y="2946653"/>
              <a:ext cx="1295400" cy="1905000"/>
            </a:xfrm>
            <a:custGeom>
              <a:avLst/>
              <a:gdLst/>
              <a:ahLst/>
              <a:cxnLst/>
              <a:rect l="l" t="t" r="r" b="b"/>
              <a:pathLst>
                <a:path w="1295400" h="1905000">
                  <a:moveTo>
                    <a:pt x="0" y="1600200"/>
                  </a:moveTo>
                  <a:lnTo>
                    <a:pt x="0" y="1905000"/>
                  </a:lnTo>
                </a:path>
                <a:path w="1295400" h="1905000">
                  <a:moveTo>
                    <a:pt x="0" y="1905000"/>
                  </a:moveTo>
                  <a:lnTo>
                    <a:pt x="1295399" y="1905000"/>
                  </a:lnTo>
                </a:path>
                <a:path w="1295400" h="1905000">
                  <a:moveTo>
                    <a:pt x="1295399" y="1905000"/>
                  </a:moveTo>
                  <a:lnTo>
                    <a:pt x="1295399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8009" y="2889503"/>
              <a:ext cx="228600" cy="11430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847588" y="2912363"/>
              <a:ext cx="381000" cy="990600"/>
            </a:xfrm>
            <a:custGeom>
              <a:avLst/>
              <a:gdLst/>
              <a:ahLst/>
              <a:cxnLst/>
              <a:rect l="l" t="t" r="r" b="b"/>
              <a:pathLst>
                <a:path w="381000" h="990600">
                  <a:moveTo>
                    <a:pt x="381000" y="946150"/>
                  </a:moveTo>
                  <a:lnTo>
                    <a:pt x="76200" y="946150"/>
                  </a:lnTo>
                  <a:lnTo>
                    <a:pt x="76200" y="914400"/>
                  </a:lnTo>
                  <a:lnTo>
                    <a:pt x="0" y="952500"/>
                  </a:lnTo>
                  <a:lnTo>
                    <a:pt x="76200" y="990600"/>
                  </a:lnTo>
                  <a:lnTo>
                    <a:pt x="76200" y="958850"/>
                  </a:lnTo>
                  <a:lnTo>
                    <a:pt x="381000" y="958850"/>
                  </a:lnTo>
                  <a:lnTo>
                    <a:pt x="381000" y="946150"/>
                  </a:lnTo>
                  <a:close/>
                </a:path>
                <a:path w="381000" h="990600">
                  <a:moveTo>
                    <a:pt x="381000" y="641350"/>
                  </a:moveTo>
                  <a:lnTo>
                    <a:pt x="76200" y="641350"/>
                  </a:lnTo>
                  <a:lnTo>
                    <a:pt x="76200" y="609600"/>
                  </a:lnTo>
                  <a:lnTo>
                    <a:pt x="0" y="647700"/>
                  </a:lnTo>
                  <a:lnTo>
                    <a:pt x="76200" y="685800"/>
                  </a:lnTo>
                  <a:lnTo>
                    <a:pt x="76200" y="654050"/>
                  </a:lnTo>
                  <a:lnTo>
                    <a:pt x="381000" y="654050"/>
                  </a:lnTo>
                  <a:lnTo>
                    <a:pt x="381000" y="641350"/>
                  </a:lnTo>
                  <a:close/>
                </a:path>
                <a:path w="381000" h="990600">
                  <a:moveTo>
                    <a:pt x="381000" y="336550"/>
                  </a:moveTo>
                  <a:lnTo>
                    <a:pt x="76200" y="336550"/>
                  </a:lnTo>
                  <a:lnTo>
                    <a:pt x="76200" y="304800"/>
                  </a:lnTo>
                  <a:lnTo>
                    <a:pt x="0" y="342900"/>
                  </a:lnTo>
                  <a:lnTo>
                    <a:pt x="76200" y="381000"/>
                  </a:lnTo>
                  <a:lnTo>
                    <a:pt x="76200" y="349250"/>
                  </a:lnTo>
                  <a:lnTo>
                    <a:pt x="381000" y="349250"/>
                  </a:lnTo>
                  <a:lnTo>
                    <a:pt x="381000" y="336550"/>
                  </a:lnTo>
                  <a:close/>
                </a:path>
                <a:path w="381000" h="990600">
                  <a:moveTo>
                    <a:pt x="381000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381000" y="44450"/>
                  </a:lnTo>
                  <a:lnTo>
                    <a:pt x="381000" y="3175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28587" y="2950463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1828800">
                  <a:moveTo>
                    <a:pt x="0" y="0"/>
                  </a:moveTo>
                  <a:lnTo>
                    <a:pt x="0" y="182880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028688" y="4215383"/>
              <a:ext cx="1485900" cy="1104900"/>
            </a:xfrm>
            <a:custGeom>
              <a:avLst/>
              <a:gdLst/>
              <a:ahLst/>
              <a:cxnLst/>
              <a:rect l="l" t="t" r="r" b="b"/>
              <a:pathLst>
                <a:path w="1485900" h="1104900">
                  <a:moveTo>
                    <a:pt x="1485900" y="1060450"/>
                  </a:moveTo>
                  <a:lnTo>
                    <a:pt x="791210" y="1060450"/>
                  </a:lnTo>
                  <a:lnTo>
                    <a:pt x="791210" y="76200"/>
                  </a:lnTo>
                  <a:lnTo>
                    <a:pt x="822960" y="76200"/>
                  </a:lnTo>
                  <a:lnTo>
                    <a:pt x="816610" y="63500"/>
                  </a:lnTo>
                  <a:lnTo>
                    <a:pt x="784860" y="0"/>
                  </a:lnTo>
                  <a:lnTo>
                    <a:pt x="746760" y="76200"/>
                  </a:lnTo>
                  <a:lnTo>
                    <a:pt x="778510" y="76200"/>
                  </a:lnTo>
                  <a:lnTo>
                    <a:pt x="778510" y="1060450"/>
                  </a:lnTo>
                  <a:lnTo>
                    <a:pt x="114300" y="1060450"/>
                  </a:lnTo>
                  <a:lnTo>
                    <a:pt x="114300" y="1028700"/>
                  </a:lnTo>
                  <a:lnTo>
                    <a:pt x="44450" y="1063625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1066800"/>
                  </a:lnTo>
                  <a:lnTo>
                    <a:pt x="38100" y="1066800"/>
                  </a:lnTo>
                  <a:lnTo>
                    <a:pt x="114300" y="1104900"/>
                  </a:lnTo>
                  <a:lnTo>
                    <a:pt x="114300" y="1073150"/>
                  </a:lnTo>
                  <a:lnTo>
                    <a:pt x="1485900" y="1073150"/>
                  </a:lnTo>
                  <a:lnTo>
                    <a:pt x="1485900" y="106045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28587" y="4901183"/>
              <a:ext cx="838200" cy="381000"/>
            </a:xfrm>
            <a:custGeom>
              <a:avLst/>
              <a:gdLst/>
              <a:ahLst/>
              <a:cxnLst/>
              <a:rect l="l" t="t" r="r" b="b"/>
              <a:pathLst>
                <a:path w="838200" h="381000">
                  <a:moveTo>
                    <a:pt x="838200" y="381000"/>
                  </a:moveTo>
                  <a:lnTo>
                    <a:pt x="0" y="381000"/>
                  </a:lnTo>
                </a:path>
                <a:path w="838200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952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68895" y="4026408"/>
              <a:ext cx="381000" cy="60807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8895" y="2653283"/>
              <a:ext cx="381000" cy="167944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168895" y="2956559"/>
              <a:ext cx="381000" cy="1376680"/>
            </a:xfrm>
            <a:custGeom>
              <a:avLst/>
              <a:gdLst/>
              <a:ahLst/>
              <a:cxnLst/>
              <a:rect l="l" t="t" r="r" b="b"/>
              <a:pathLst>
                <a:path w="381000" h="1376679">
                  <a:moveTo>
                    <a:pt x="0" y="1376171"/>
                  </a:moveTo>
                  <a:lnTo>
                    <a:pt x="381000" y="1376171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137617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661405" y="4909184"/>
            <a:ext cx="3841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430°C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188834" y="3748532"/>
            <a:ext cx="324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12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E5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375969" y="4605337"/>
            <a:ext cx="1200150" cy="500380"/>
            <a:chOff x="7375969" y="4605337"/>
            <a:chExt cx="1200150" cy="500380"/>
          </a:xfrm>
        </p:grpSpPr>
        <p:sp>
          <p:nvSpPr>
            <p:cNvPr id="91" name="object 91"/>
            <p:cNvSpPr/>
            <p:nvPr/>
          </p:nvSpPr>
          <p:spPr>
            <a:xfrm>
              <a:off x="7380731" y="4610100"/>
              <a:ext cx="719455" cy="481965"/>
            </a:xfrm>
            <a:custGeom>
              <a:avLst/>
              <a:gdLst/>
              <a:ahLst/>
              <a:cxnLst/>
              <a:rect l="l" t="t" r="r" b="b"/>
              <a:pathLst>
                <a:path w="719454" h="481964">
                  <a:moveTo>
                    <a:pt x="0" y="24383"/>
                  </a:moveTo>
                  <a:lnTo>
                    <a:pt x="0" y="481583"/>
                  </a:lnTo>
                </a:path>
                <a:path w="719454" h="481964">
                  <a:moveTo>
                    <a:pt x="0" y="481583"/>
                  </a:moveTo>
                  <a:lnTo>
                    <a:pt x="381000" y="481583"/>
                  </a:lnTo>
                </a:path>
                <a:path w="719454" h="481964">
                  <a:moveTo>
                    <a:pt x="719327" y="0"/>
                  </a:moveTo>
                  <a:lnTo>
                    <a:pt x="719327" y="457200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13547" y="5029200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685800" y="0"/>
                  </a:moveTo>
                  <a:lnTo>
                    <a:pt x="685800" y="76200"/>
                  </a:lnTo>
                  <a:lnTo>
                    <a:pt x="749300" y="44450"/>
                  </a:lnTo>
                  <a:lnTo>
                    <a:pt x="698500" y="44450"/>
                  </a:lnTo>
                  <a:lnTo>
                    <a:pt x="698500" y="31750"/>
                  </a:lnTo>
                  <a:lnTo>
                    <a:pt x="749300" y="31750"/>
                  </a:lnTo>
                  <a:lnTo>
                    <a:pt x="685800" y="0"/>
                  </a:lnTo>
                  <a:close/>
                </a:path>
                <a:path w="762000" h="76200">
                  <a:moveTo>
                    <a:pt x="685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685800" y="44450"/>
                  </a:lnTo>
                  <a:lnTo>
                    <a:pt x="685800" y="31750"/>
                  </a:lnTo>
                  <a:close/>
                </a:path>
                <a:path w="762000" h="76200">
                  <a:moveTo>
                    <a:pt x="749300" y="31750"/>
                  </a:moveTo>
                  <a:lnTo>
                    <a:pt x="698500" y="31750"/>
                  </a:lnTo>
                  <a:lnTo>
                    <a:pt x="698500" y="44450"/>
                  </a:lnTo>
                  <a:lnTo>
                    <a:pt x="749300" y="44450"/>
                  </a:lnTo>
                  <a:lnTo>
                    <a:pt x="762000" y="38100"/>
                  </a:lnTo>
                  <a:lnTo>
                    <a:pt x="749300" y="3175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7455154" y="4682997"/>
            <a:ext cx="352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200°C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868794" y="5356682"/>
            <a:ext cx="15665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AIRE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REFRIGERACION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483854" y="5096636"/>
            <a:ext cx="474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OLEUM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7900225" y="2653283"/>
            <a:ext cx="390525" cy="1986280"/>
            <a:chOff x="7900225" y="2653283"/>
            <a:chExt cx="390525" cy="1986280"/>
          </a:xfrm>
        </p:grpSpPr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04988" y="4026408"/>
              <a:ext cx="381000" cy="60807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904988" y="4026408"/>
              <a:ext cx="381000" cy="608330"/>
            </a:xfrm>
            <a:custGeom>
              <a:avLst/>
              <a:gdLst/>
              <a:ahLst/>
              <a:cxnLst/>
              <a:rect l="l" t="t" r="r" b="b"/>
              <a:pathLst>
                <a:path w="381000" h="608329">
                  <a:moveTo>
                    <a:pt x="0" y="304038"/>
                  </a:moveTo>
                  <a:lnTo>
                    <a:pt x="3070" y="249392"/>
                  </a:lnTo>
                  <a:lnTo>
                    <a:pt x="11924" y="197957"/>
                  </a:lnTo>
                  <a:lnTo>
                    <a:pt x="26020" y="150593"/>
                  </a:lnTo>
                  <a:lnTo>
                    <a:pt x="44821" y="108159"/>
                  </a:lnTo>
                  <a:lnTo>
                    <a:pt x="67785" y="71513"/>
                  </a:lnTo>
                  <a:lnTo>
                    <a:pt x="94375" y="41514"/>
                  </a:lnTo>
                  <a:lnTo>
                    <a:pt x="156271" y="4899"/>
                  </a:lnTo>
                  <a:lnTo>
                    <a:pt x="190500" y="0"/>
                  </a:lnTo>
                  <a:lnTo>
                    <a:pt x="224728" y="4899"/>
                  </a:lnTo>
                  <a:lnTo>
                    <a:pt x="286624" y="41514"/>
                  </a:lnTo>
                  <a:lnTo>
                    <a:pt x="313214" y="71513"/>
                  </a:lnTo>
                  <a:lnTo>
                    <a:pt x="336178" y="108159"/>
                  </a:lnTo>
                  <a:lnTo>
                    <a:pt x="354979" y="150593"/>
                  </a:lnTo>
                  <a:lnTo>
                    <a:pt x="369075" y="197957"/>
                  </a:lnTo>
                  <a:lnTo>
                    <a:pt x="377929" y="249392"/>
                  </a:lnTo>
                  <a:lnTo>
                    <a:pt x="381000" y="304038"/>
                  </a:lnTo>
                  <a:lnTo>
                    <a:pt x="377929" y="358683"/>
                  </a:lnTo>
                  <a:lnTo>
                    <a:pt x="369075" y="410118"/>
                  </a:lnTo>
                  <a:lnTo>
                    <a:pt x="354979" y="457482"/>
                  </a:lnTo>
                  <a:lnTo>
                    <a:pt x="336178" y="499916"/>
                  </a:lnTo>
                  <a:lnTo>
                    <a:pt x="313214" y="536562"/>
                  </a:lnTo>
                  <a:lnTo>
                    <a:pt x="286624" y="566561"/>
                  </a:lnTo>
                  <a:lnTo>
                    <a:pt x="224728" y="603176"/>
                  </a:lnTo>
                  <a:lnTo>
                    <a:pt x="190500" y="608076"/>
                  </a:lnTo>
                  <a:lnTo>
                    <a:pt x="156271" y="603176"/>
                  </a:lnTo>
                  <a:lnTo>
                    <a:pt x="94375" y="566561"/>
                  </a:lnTo>
                  <a:lnTo>
                    <a:pt x="67785" y="536562"/>
                  </a:lnTo>
                  <a:lnTo>
                    <a:pt x="44821" y="499916"/>
                  </a:lnTo>
                  <a:lnTo>
                    <a:pt x="26020" y="457482"/>
                  </a:lnTo>
                  <a:lnTo>
                    <a:pt x="11924" y="410118"/>
                  </a:lnTo>
                  <a:lnTo>
                    <a:pt x="3070" y="358683"/>
                  </a:lnTo>
                  <a:lnTo>
                    <a:pt x="0" y="30403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04988" y="2653283"/>
              <a:ext cx="381000" cy="167944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904988" y="2956559"/>
              <a:ext cx="381000" cy="1376680"/>
            </a:xfrm>
            <a:custGeom>
              <a:avLst/>
              <a:gdLst/>
              <a:ahLst/>
              <a:cxnLst/>
              <a:rect l="l" t="t" r="r" b="b"/>
              <a:pathLst>
                <a:path w="381000" h="1376679">
                  <a:moveTo>
                    <a:pt x="0" y="1376171"/>
                  </a:moveTo>
                  <a:lnTo>
                    <a:pt x="381000" y="1376171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137617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7963661" y="3748532"/>
            <a:ext cx="324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12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E6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05038" y="4363211"/>
            <a:ext cx="228600" cy="114300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>
            <a:off x="8321420" y="4271032"/>
            <a:ext cx="615950" cy="6159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590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60°C</a:t>
            </a:r>
            <a:endParaRPr sz="1100">
              <a:latin typeface="Times New Roman"/>
              <a:cs typeface="Times New Roman"/>
            </a:endParaRPr>
          </a:p>
          <a:p>
            <a:pPr marL="12700" marR="5080" indent="81915">
              <a:lnSpc>
                <a:spcPct val="100000"/>
              </a:lnSpc>
              <a:spcBef>
                <a:spcPts val="434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17" action="ppaction://hlinksldjump"/>
              </a:rPr>
              <a:t>SO3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  <a:hlinkClick r:id="rId17" action="ppaction://hlinksldjump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17" action="ppaction://hlinksldjump"/>
              </a:rPr>
              <a:t>AL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17" action="ppaction://hlinksldjump"/>
              </a:rPr>
              <a:t>REACTOR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317483" y="3146806"/>
            <a:ext cx="56769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093679"/>
                </a:solidFill>
                <a:latin typeface="Times New Roman"/>
                <a:cs typeface="Times New Roman"/>
              </a:rPr>
              <a:t>ENFRIADO-</a:t>
            </a:r>
            <a:r>
              <a:rPr sz="800" spc="50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093679"/>
                </a:solidFill>
                <a:latin typeface="Times New Roman"/>
                <a:cs typeface="Times New Roman"/>
              </a:rPr>
              <a:t>RES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800" spc="-1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093679"/>
                </a:solidFill>
                <a:latin typeface="Times New Roman"/>
                <a:cs typeface="Times New Roman"/>
              </a:rPr>
              <a:t>SO3</a:t>
            </a:r>
            <a:endParaRPr sz="800">
              <a:latin typeface="Times New Roman"/>
              <a:cs typeface="Times New Roman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453121" y="2420111"/>
            <a:ext cx="1366520" cy="2179320"/>
            <a:chOff x="7453121" y="2420111"/>
            <a:chExt cx="1366520" cy="2179320"/>
          </a:xfrm>
        </p:grpSpPr>
        <p:sp>
          <p:nvSpPr>
            <p:cNvPr id="106" name="object 106"/>
            <p:cNvSpPr/>
            <p:nvPr/>
          </p:nvSpPr>
          <p:spPr>
            <a:xfrm>
              <a:off x="7453121" y="2980181"/>
              <a:ext cx="228600" cy="1600200"/>
            </a:xfrm>
            <a:custGeom>
              <a:avLst/>
              <a:gdLst/>
              <a:ahLst/>
              <a:cxnLst/>
              <a:rect l="l" t="t" r="r" b="b"/>
              <a:pathLst>
                <a:path w="228600" h="1600200">
                  <a:moveTo>
                    <a:pt x="0" y="1600199"/>
                  </a:moveTo>
                  <a:lnTo>
                    <a:pt x="228600" y="1600199"/>
                  </a:lnTo>
                </a:path>
                <a:path w="228600" h="1600200">
                  <a:moveTo>
                    <a:pt x="228600" y="1600199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1721" y="2923031"/>
              <a:ext cx="228600" cy="11430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523987" y="2458211"/>
              <a:ext cx="990600" cy="304800"/>
            </a:xfrm>
            <a:custGeom>
              <a:avLst/>
              <a:gdLst/>
              <a:ahLst/>
              <a:cxnLst/>
              <a:rect l="l" t="t" r="r" b="b"/>
              <a:pathLst>
                <a:path w="990600" h="304800">
                  <a:moveTo>
                    <a:pt x="0" y="304800"/>
                  </a:moveTo>
                  <a:lnTo>
                    <a:pt x="228600" y="304800"/>
                  </a:lnTo>
                </a:path>
                <a:path w="990600" h="304800">
                  <a:moveTo>
                    <a:pt x="762000" y="304800"/>
                  </a:moveTo>
                  <a:lnTo>
                    <a:pt x="990600" y="304800"/>
                  </a:lnTo>
                </a:path>
                <a:path w="990600" h="304800">
                  <a:moveTo>
                    <a:pt x="228600" y="304800"/>
                  </a:moveTo>
                  <a:lnTo>
                    <a:pt x="228600" y="0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52587" y="2420111"/>
              <a:ext cx="1066800" cy="76200"/>
            </a:xfrm>
            <a:custGeom>
              <a:avLst/>
              <a:gdLst/>
              <a:ahLst/>
              <a:cxnLst/>
              <a:rect l="l" t="t" r="r" b="b"/>
              <a:pathLst>
                <a:path w="1066800" h="76200">
                  <a:moveTo>
                    <a:pt x="990600" y="0"/>
                  </a:moveTo>
                  <a:lnTo>
                    <a:pt x="990600" y="76200"/>
                  </a:lnTo>
                  <a:lnTo>
                    <a:pt x="1054100" y="44450"/>
                  </a:lnTo>
                  <a:lnTo>
                    <a:pt x="1003300" y="44450"/>
                  </a:lnTo>
                  <a:lnTo>
                    <a:pt x="1003300" y="31750"/>
                  </a:lnTo>
                  <a:lnTo>
                    <a:pt x="1054100" y="31750"/>
                  </a:lnTo>
                  <a:lnTo>
                    <a:pt x="990600" y="0"/>
                  </a:lnTo>
                  <a:close/>
                </a:path>
                <a:path w="1066800" h="76200">
                  <a:moveTo>
                    <a:pt x="990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990600" y="44450"/>
                  </a:lnTo>
                  <a:lnTo>
                    <a:pt x="990600" y="31750"/>
                  </a:lnTo>
                  <a:close/>
                </a:path>
                <a:path w="1066800" h="76200">
                  <a:moveTo>
                    <a:pt x="1054100" y="31750"/>
                  </a:moveTo>
                  <a:lnTo>
                    <a:pt x="1003300" y="31750"/>
                  </a:lnTo>
                  <a:lnTo>
                    <a:pt x="1003300" y="44450"/>
                  </a:lnTo>
                  <a:lnTo>
                    <a:pt x="1054100" y="44450"/>
                  </a:lnTo>
                  <a:lnTo>
                    <a:pt x="1066800" y="38100"/>
                  </a:lnTo>
                  <a:lnTo>
                    <a:pt x="1054100" y="3175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14587" y="2458211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3048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7346060" y="1999774"/>
            <a:ext cx="1495425" cy="4375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AIRE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AL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REGENERADOR</a:t>
            </a:r>
            <a:endParaRPr sz="1000">
              <a:latin typeface="Times New Roman"/>
              <a:cs typeface="Times New Roman"/>
            </a:endParaRPr>
          </a:p>
          <a:p>
            <a:pPr marL="126364" algn="ctr">
              <a:lnSpc>
                <a:spcPct val="100000"/>
              </a:lnSpc>
              <a:spcBef>
                <a:spcPts val="384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5" action="ppaction://hlinksldjump"/>
              </a:rPr>
              <a:t>300°C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13" name="object 1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015" y="2487929"/>
            <a:ext cx="1165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AIRE</a:t>
            </a:r>
            <a:r>
              <a:rPr sz="1000" spc="-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DILUCION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23453" y="2512885"/>
            <a:ext cx="1076325" cy="1685925"/>
            <a:chOff x="1723453" y="2512885"/>
            <a:chExt cx="1076325" cy="16859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60" y="3735324"/>
              <a:ext cx="1046988" cy="4587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37360" y="3735324"/>
              <a:ext cx="1047115" cy="459105"/>
            </a:xfrm>
            <a:custGeom>
              <a:avLst/>
              <a:gdLst/>
              <a:ahLst/>
              <a:cxnLst/>
              <a:rect l="l" t="t" r="r" b="b"/>
              <a:pathLst>
                <a:path w="1047114" h="459104">
                  <a:moveTo>
                    <a:pt x="0" y="229362"/>
                  </a:moveTo>
                  <a:lnTo>
                    <a:pt x="15984" y="172904"/>
                  </a:lnTo>
                  <a:lnTo>
                    <a:pt x="61323" y="121561"/>
                  </a:lnTo>
                  <a:lnTo>
                    <a:pt x="93775" y="98346"/>
                  </a:lnTo>
                  <a:lnTo>
                    <a:pt x="132096" y="77055"/>
                  </a:lnTo>
                  <a:lnTo>
                    <a:pt x="175796" y="57904"/>
                  </a:lnTo>
                  <a:lnTo>
                    <a:pt x="224383" y="41108"/>
                  </a:lnTo>
                  <a:lnTo>
                    <a:pt x="277369" y="26883"/>
                  </a:lnTo>
                  <a:lnTo>
                    <a:pt x="334263" y="15445"/>
                  </a:lnTo>
                  <a:lnTo>
                    <a:pt x="394575" y="7008"/>
                  </a:lnTo>
                  <a:lnTo>
                    <a:pt x="457815" y="1787"/>
                  </a:lnTo>
                  <a:lnTo>
                    <a:pt x="523494" y="0"/>
                  </a:lnTo>
                  <a:lnTo>
                    <a:pt x="589172" y="1787"/>
                  </a:lnTo>
                  <a:lnTo>
                    <a:pt x="652412" y="7008"/>
                  </a:lnTo>
                  <a:lnTo>
                    <a:pt x="712724" y="15445"/>
                  </a:lnTo>
                  <a:lnTo>
                    <a:pt x="769618" y="26883"/>
                  </a:lnTo>
                  <a:lnTo>
                    <a:pt x="822604" y="41108"/>
                  </a:lnTo>
                  <a:lnTo>
                    <a:pt x="871191" y="57904"/>
                  </a:lnTo>
                  <a:lnTo>
                    <a:pt x="914891" y="77055"/>
                  </a:lnTo>
                  <a:lnTo>
                    <a:pt x="953212" y="98346"/>
                  </a:lnTo>
                  <a:lnTo>
                    <a:pt x="985664" y="121561"/>
                  </a:lnTo>
                  <a:lnTo>
                    <a:pt x="1031003" y="172904"/>
                  </a:lnTo>
                  <a:lnTo>
                    <a:pt x="1046988" y="229362"/>
                  </a:lnTo>
                  <a:lnTo>
                    <a:pt x="1042910" y="258122"/>
                  </a:lnTo>
                  <a:lnTo>
                    <a:pt x="1011758" y="312237"/>
                  </a:lnTo>
                  <a:lnTo>
                    <a:pt x="953212" y="360377"/>
                  </a:lnTo>
                  <a:lnTo>
                    <a:pt x="914891" y="381668"/>
                  </a:lnTo>
                  <a:lnTo>
                    <a:pt x="871191" y="400819"/>
                  </a:lnTo>
                  <a:lnTo>
                    <a:pt x="822604" y="417615"/>
                  </a:lnTo>
                  <a:lnTo>
                    <a:pt x="769618" y="431840"/>
                  </a:lnTo>
                  <a:lnTo>
                    <a:pt x="712724" y="443278"/>
                  </a:lnTo>
                  <a:lnTo>
                    <a:pt x="652412" y="451715"/>
                  </a:lnTo>
                  <a:lnTo>
                    <a:pt x="589172" y="456936"/>
                  </a:lnTo>
                  <a:lnTo>
                    <a:pt x="523494" y="458724"/>
                  </a:lnTo>
                  <a:lnTo>
                    <a:pt x="457815" y="456936"/>
                  </a:lnTo>
                  <a:lnTo>
                    <a:pt x="394575" y="451715"/>
                  </a:lnTo>
                  <a:lnTo>
                    <a:pt x="334263" y="443278"/>
                  </a:lnTo>
                  <a:lnTo>
                    <a:pt x="277369" y="431840"/>
                  </a:lnTo>
                  <a:lnTo>
                    <a:pt x="224383" y="417615"/>
                  </a:lnTo>
                  <a:lnTo>
                    <a:pt x="175796" y="400819"/>
                  </a:lnTo>
                  <a:lnTo>
                    <a:pt x="132096" y="381668"/>
                  </a:lnTo>
                  <a:lnTo>
                    <a:pt x="93775" y="360377"/>
                  </a:lnTo>
                  <a:lnTo>
                    <a:pt x="61323" y="337162"/>
                  </a:lnTo>
                  <a:lnTo>
                    <a:pt x="15984" y="285819"/>
                  </a:lnTo>
                  <a:lnTo>
                    <a:pt x="0" y="229362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0" y="2517648"/>
              <a:ext cx="1046988" cy="4587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37360" y="2517648"/>
              <a:ext cx="1047115" cy="459105"/>
            </a:xfrm>
            <a:custGeom>
              <a:avLst/>
              <a:gdLst/>
              <a:ahLst/>
              <a:cxnLst/>
              <a:rect l="l" t="t" r="r" b="b"/>
              <a:pathLst>
                <a:path w="1047114" h="459105">
                  <a:moveTo>
                    <a:pt x="0" y="229362"/>
                  </a:moveTo>
                  <a:lnTo>
                    <a:pt x="15984" y="172904"/>
                  </a:lnTo>
                  <a:lnTo>
                    <a:pt x="61323" y="121561"/>
                  </a:lnTo>
                  <a:lnTo>
                    <a:pt x="93775" y="98346"/>
                  </a:lnTo>
                  <a:lnTo>
                    <a:pt x="132096" y="77055"/>
                  </a:lnTo>
                  <a:lnTo>
                    <a:pt x="175796" y="57904"/>
                  </a:lnTo>
                  <a:lnTo>
                    <a:pt x="224383" y="41108"/>
                  </a:lnTo>
                  <a:lnTo>
                    <a:pt x="277369" y="26883"/>
                  </a:lnTo>
                  <a:lnTo>
                    <a:pt x="334263" y="15445"/>
                  </a:lnTo>
                  <a:lnTo>
                    <a:pt x="394575" y="7008"/>
                  </a:lnTo>
                  <a:lnTo>
                    <a:pt x="457815" y="1787"/>
                  </a:lnTo>
                  <a:lnTo>
                    <a:pt x="523494" y="0"/>
                  </a:lnTo>
                  <a:lnTo>
                    <a:pt x="589172" y="1787"/>
                  </a:lnTo>
                  <a:lnTo>
                    <a:pt x="652412" y="7008"/>
                  </a:lnTo>
                  <a:lnTo>
                    <a:pt x="712724" y="15445"/>
                  </a:lnTo>
                  <a:lnTo>
                    <a:pt x="769618" y="26883"/>
                  </a:lnTo>
                  <a:lnTo>
                    <a:pt x="822604" y="41108"/>
                  </a:lnTo>
                  <a:lnTo>
                    <a:pt x="871191" y="57904"/>
                  </a:lnTo>
                  <a:lnTo>
                    <a:pt x="914891" y="77055"/>
                  </a:lnTo>
                  <a:lnTo>
                    <a:pt x="953212" y="98346"/>
                  </a:lnTo>
                  <a:lnTo>
                    <a:pt x="985664" y="121561"/>
                  </a:lnTo>
                  <a:lnTo>
                    <a:pt x="1031003" y="172904"/>
                  </a:lnTo>
                  <a:lnTo>
                    <a:pt x="1046988" y="229362"/>
                  </a:lnTo>
                  <a:lnTo>
                    <a:pt x="1042910" y="258122"/>
                  </a:lnTo>
                  <a:lnTo>
                    <a:pt x="1011758" y="312237"/>
                  </a:lnTo>
                  <a:lnTo>
                    <a:pt x="953212" y="360377"/>
                  </a:lnTo>
                  <a:lnTo>
                    <a:pt x="914891" y="381668"/>
                  </a:lnTo>
                  <a:lnTo>
                    <a:pt x="871191" y="400819"/>
                  </a:lnTo>
                  <a:lnTo>
                    <a:pt x="822604" y="417615"/>
                  </a:lnTo>
                  <a:lnTo>
                    <a:pt x="769618" y="431840"/>
                  </a:lnTo>
                  <a:lnTo>
                    <a:pt x="712724" y="443278"/>
                  </a:lnTo>
                  <a:lnTo>
                    <a:pt x="652412" y="451715"/>
                  </a:lnTo>
                  <a:lnTo>
                    <a:pt x="589172" y="456936"/>
                  </a:lnTo>
                  <a:lnTo>
                    <a:pt x="523494" y="458724"/>
                  </a:lnTo>
                  <a:lnTo>
                    <a:pt x="457815" y="456936"/>
                  </a:lnTo>
                  <a:lnTo>
                    <a:pt x="394575" y="451715"/>
                  </a:lnTo>
                  <a:lnTo>
                    <a:pt x="334263" y="443278"/>
                  </a:lnTo>
                  <a:lnTo>
                    <a:pt x="277369" y="431840"/>
                  </a:lnTo>
                  <a:lnTo>
                    <a:pt x="224383" y="417615"/>
                  </a:lnTo>
                  <a:lnTo>
                    <a:pt x="175796" y="400819"/>
                  </a:lnTo>
                  <a:lnTo>
                    <a:pt x="132096" y="381668"/>
                  </a:lnTo>
                  <a:lnTo>
                    <a:pt x="93775" y="360377"/>
                  </a:lnTo>
                  <a:lnTo>
                    <a:pt x="61323" y="337162"/>
                  </a:lnTo>
                  <a:lnTo>
                    <a:pt x="15984" y="285819"/>
                  </a:lnTo>
                  <a:lnTo>
                    <a:pt x="0" y="229362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0" y="2683764"/>
              <a:ext cx="1046988" cy="13441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28216" y="2679192"/>
              <a:ext cx="1066800" cy="1286510"/>
            </a:xfrm>
            <a:custGeom>
              <a:avLst/>
              <a:gdLst/>
              <a:ahLst/>
              <a:cxnLst/>
              <a:rect l="l" t="t" r="r" b="b"/>
              <a:pathLst>
                <a:path w="1066800" h="1286510">
                  <a:moveTo>
                    <a:pt x="0" y="0"/>
                  </a:moveTo>
                  <a:lnTo>
                    <a:pt x="1066800" y="1286256"/>
                  </a:lnTo>
                </a:path>
                <a:path w="1066800" h="1286510">
                  <a:moveTo>
                    <a:pt x="1066800" y="0"/>
                  </a:moveTo>
                  <a:lnTo>
                    <a:pt x="0" y="1286256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37360" y="2683764"/>
            <a:ext cx="1047115" cy="1344295"/>
          </a:xfrm>
          <a:prstGeom prst="rect">
            <a:avLst/>
          </a:prstGeom>
          <a:ln w="9525">
            <a:solidFill>
              <a:srgbClr val="3399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1000">
              <a:latin typeface="Times New Roman"/>
              <a:cs typeface="Times New Roman"/>
            </a:endParaRPr>
          </a:p>
          <a:p>
            <a:pPr marL="26034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16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F3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6140" y="3308985"/>
            <a:ext cx="2508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SO3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28852" y="2005583"/>
            <a:ext cx="3229610" cy="3223895"/>
            <a:chOff x="728852" y="2005583"/>
            <a:chExt cx="3229610" cy="3223895"/>
          </a:xfrm>
        </p:grpSpPr>
        <p:sp>
          <p:nvSpPr>
            <p:cNvPr id="18" name="object 18"/>
            <p:cNvSpPr/>
            <p:nvPr/>
          </p:nvSpPr>
          <p:spPr>
            <a:xfrm>
              <a:off x="814577" y="3375659"/>
              <a:ext cx="914400" cy="114300"/>
            </a:xfrm>
            <a:custGeom>
              <a:avLst/>
              <a:gdLst/>
              <a:ahLst/>
              <a:cxnLst/>
              <a:rect l="l" t="t" r="r" b="b"/>
              <a:pathLst>
                <a:path w="914400" h="114300">
                  <a:moveTo>
                    <a:pt x="800100" y="0"/>
                  </a:moveTo>
                  <a:lnTo>
                    <a:pt x="800100" y="114300"/>
                  </a:lnTo>
                  <a:lnTo>
                    <a:pt x="876299" y="76200"/>
                  </a:lnTo>
                  <a:lnTo>
                    <a:pt x="819149" y="76200"/>
                  </a:lnTo>
                  <a:lnTo>
                    <a:pt x="819149" y="38100"/>
                  </a:lnTo>
                  <a:lnTo>
                    <a:pt x="876299" y="38100"/>
                  </a:lnTo>
                  <a:lnTo>
                    <a:pt x="800100" y="0"/>
                  </a:lnTo>
                  <a:close/>
                </a:path>
                <a:path w="914400" h="114300">
                  <a:moveTo>
                    <a:pt x="8001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800100" y="76200"/>
                  </a:lnTo>
                  <a:lnTo>
                    <a:pt x="800100" y="38100"/>
                  </a:lnTo>
                  <a:close/>
                </a:path>
                <a:path w="914400" h="114300">
                  <a:moveTo>
                    <a:pt x="876299" y="38100"/>
                  </a:moveTo>
                  <a:lnTo>
                    <a:pt x="819149" y="38100"/>
                  </a:lnTo>
                  <a:lnTo>
                    <a:pt x="819149" y="76200"/>
                  </a:lnTo>
                  <a:lnTo>
                    <a:pt x="876299" y="76200"/>
                  </a:lnTo>
                  <a:lnTo>
                    <a:pt x="914399" y="57150"/>
                  </a:lnTo>
                  <a:lnTo>
                    <a:pt x="876299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8377" y="2747009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400" y="0"/>
                  </a:lnTo>
                </a:path>
              </a:pathLst>
            </a:custGeom>
            <a:ln w="1905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3677" y="2747009"/>
              <a:ext cx="76200" cy="685800"/>
            </a:xfrm>
            <a:custGeom>
              <a:avLst/>
              <a:gdLst/>
              <a:ahLst/>
              <a:cxnLst/>
              <a:rect l="l" t="t" r="r" b="b"/>
              <a:pathLst>
                <a:path w="76200" h="685800">
                  <a:moveTo>
                    <a:pt x="28575" y="609600"/>
                  </a:moveTo>
                  <a:lnTo>
                    <a:pt x="0" y="609600"/>
                  </a:lnTo>
                  <a:lnTo>
                    <a:pt x="38100" y="685800"/>
                  </a:lnTo>
                  <a:lnTo>
                    <a:pt x="69850" y="622300"/>
                  </a:lnTo>
                  <a:lnTo>
                    <a:pt x="28575" y="622300"/>
                  </a:lnTo>
                  <a:lnTo>
                    <a:pt x="28575" y="609600"/>
                  </a:lnTo>
                  <a:close/>
                </a:path>
                <a:path w="76200" h="685800">
                  <a:moveTo>
                    <a:pt x="47625" y="0"/>
                  </a:moveTo>
                  <a:lnTo>
                    <a:pt x="28575" y="0"/>
                  </a:lnTo>
                  <a:lnTo>
                    <a:pt x="28575" y="622300"/>
                  </a:lnTo>
                  <a:lnTo>
                    <a:pt x="47625" y="622300"/>
                  </a:lnTo>
                  <a:lnTo>
                    <a:pt x="47625" y="0"/>
                  </a:lnTo>
                  <a:close/>
                </a:path>
                <a:path w="76200" h="685800">
                  <a:moveTo>
                    <a:pt x="76200" y="609600"/>
                  </a:moveTo>
                  <a:lnTo>
                    <a:pt x="47625" y="609600"/>
                  </a:lnTo>
                  <a:lnTo>
                    <a:pt x="47625" y="622300"/>
                  </a:lnTo>
                  <a:lnTo>
                    <a:pt x="69850" y="622300"/>
                  </a:lnTo>
                  <a:lnTo>
                    <a:pt x="76200" y="60960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77617" y="2024633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0" y="457200"/>
                  </a:moveTo>
                  <a:lnTo>
                    <a:pt x="0" y="0"/>
                  </a:lnTo>
                </a:path>
                <a:path w="1447800" h="457200">
                  <a:moveTo>
                    <a:pt x="0" y="0"/>
                  </a:moveTo>
                  <a:lnTo>
                    <a:pt x="1447799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0627" y="4410455"/>
              <a:ext cx="448056" cy="8138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500627" y="4410455"/>
              <a:ext cx="448309" cy="814069"/>
            </a:xfrm>
            <a:custGeom>
              <a:avLst/>
              <a:gdLst/>
              <a:ahLst/>
              <a:cxnLst/>
              <a:rect l="l" t="t" r="r" b="b"/>
              <a:pathLst>
                <a:path w="448310" h="814070">
                  <a:moveTo>
                    <a:pt x="0" y="406908"/>
                  </a:moveTo>
                  <a:lnTo>
                    <a:pt x="2429" y="346764"/>
                  </a:lnTo>
                  <a:lnTo>
                    <a:pt x="9487" y="289365"/>
                  </a:lnTo>
                  <a:lnTo>
                    <a:pt x="20826" y="235339"/>
                  </a:lnTo>
                  <a:lnTo>
                    <a:pt x="36099" y="185315"/>
                  </a:lnTo>
                  <a:lnTo>
                    <a:pt x="54960" y="139921"/>
                  </a:lnTo>
                  <a:lnTo>
                    <a:pt x="77061" y="99787"/>
                  </a:lnTo>
                  <a:lnTo>
                    <a:pt x="102055" y="65540"/>
                  </a:lnTo>
                  <a:lnTo>
                    <a:pt x="129596" y="37809"/>
                  </a:lnTo>
                  <a:lnTo>
                    <a:pt x="190929" y="4410"/>
                  </a:lnTo>
                  <a:lnTo>
                    <a:pt x="224027" y="0"/>
                  </a:lnTo>
                  <a:lnTo>
                    <a:pt x="257126" y="4410"/>
                  </a:lnTo>
                  <a:lnTo>
                    <a:pt x="318459" y="37809"/>
                  </a:lnTo>
                  <a:lnTo>
                    <a:pt x="346000" y="65540"/>
                  </a:lnTo>
                  <a:lnTo>
                    <a:pt x="370994" y="99787"/>
                  </a:lnTo>
                  <a:lnTo>
                    <a:pt x="393095" y="139921"/>
                  </a:lnTo>
                  <a:lnTo>
                    <a:pt x="411956" y="185315"/>
                  </a:lnTo>
                  <a:lnTo>
                    <a:pt x="427229" y="235339"/>
                  </a:lnTo>
                  <a:lnTo>
                    <a:pt x="438568" y="289365"/>
                  </a:lnTo>
                  <a:lnTo>
                    <a:pt x="445626" y="346764"/>
                  </a:lnTo>
                  <a:lnTo>
                    <a:pt x="448056" y="406908"/>
                  </a:lnTo>
                  <a:lnTo>
                    <a:pt x="445626" y="467051"/>
                  </a:lnTo>
                  <a:lnTo>
                    <a:pt x="438568" y="524450"/>
                  </a:lnTo>
                  <a:lnTo>
                    <a:pt x="427229" y="578476"/>
                  </a:lnTo>
                  <a:lnTo>
                    <a:pt x="411956" y="628500"/>
                  </a:lnTo>
                  <a:lnTo>
                    <a:pt x="393095" y="673894"/>
                  </a:lnTo>
                  <a:lnTo>
                    <a:pt x="370994" y="714028"/>
                  </a:lnTo>
                  <a:lnTo>
                    <a:pt x="346000" y="748275"/>
                  </a:lnTo>
                  <a:lnTo>
                    <a:pt x="318459" y="776006"/>
                  </a:lnTo>
                  <a:lnTo>
                    <a:pt x="257126" y="809405"/>
                  </a:lnTo>
                  <a:lnTo>
                    <a:pt x="224027" y="813816"/>
                  </a:lnTo>
                  <a:lnTo>
                    <a:pt x="190929" y="809405"/>
                  </a:lnTo>
                  <a:lnTo>
                    <a:pt x="129596" y="776006"/>
                  </a:lnTo>
                  <a:lnTo>
                    <a:pt x="102055" y="748275"/>
                  </a:lnTo>
                  <a:lnTo>
                    <a:pt x="77061" y="714028"/>
                  </a:lnTo>
                  <a:lnTo>
                    <a:pt x="54960" y="673894"/>
                  </a:lnTo>
                  <a:lnTo>
                    <a:pt x="36099" y="628500"/>
                  </a:lnTo>
                  <a:lnTo>
                    <a:pt x="20826" y="578476"/>
                  </a:lnTo>
                  <a:lnTo>
                    <a:pt x="9487" y="524450"/>
                  </a:lnTo>
                  <a:lnTo>
                    <a:pt x="2429" y="467051"/>
                  </a:lnTo>
                  <a:lnTo>
                    <a:pt x="0" y="406908"/>
                  </a:lnTo>
                  <a:close/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0627" y="2252471"/>
              <a:ext cx="448056" cy="8138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500627" y="2252471"/>
              <a:ext cx="448309" cy="814069"/>
            </a:xfrm>
            <a:custGeom>
              <a:avLst/>
              <a:gdLst/>
              <a:ahLst/>
              <a:cxnLst/>
              <a:rect l="l" t="t" r="r" b="b"/>
              <a:pathLst>
                <a:path w="448310" h="814069">
                  <a:moveTo>
                    <a:pt x="0" y="406907"/>
                  </a:moveTo>
                  <a:lnTo>
                    <a:pt x="2429" y="346764"/>
                  </a:lnTo>
                  <a:lnTo>
                    <a:pt x="9487" y="289365"/>
                  </a:lnTo>
                  <a:lnTo>
                    <a:pt x="20826" y="235339"/>
                  </a:lnTo>
                  <a:lnTo>
                    <a:pt x="36099" y="185315"/>
                  </a:lnTo>
                  <a:lnTo>
                    <a:pt x="54960" y="139921"/>
                  </a:lnTo>
                  <a:lnTo>
                    <a:pt x="77061" y="99787"/>
                  </a:lnTo>
                  <a:lnTo>
                    <a:pt x="102055" y="65540"/>
                  </a:lnTo>
                  <a:lnTo>
                    <a:pt x="129596" y="37809"/>
                  </a:lnTo>
                  <a:lnTo>
                    <a:pt x="190929" y="4410"/>
                  </a:lnTo>
                  <a:lnTo>
                    <a:pt x="224027" y="0"/>
                  </a:lnTo>
                  <a:lnTo>
                    <a:pt x="257126" y="4410"/>
                  </a:lnTo>
                  <a:lnTo>
                    <a:pt x="318459" y="37809"/>
                  </a:lnTo>
                  <a:lnTo>
                    <a:pt x="346000" y="65540"/>
                  </a:lnTo>
                  <a:lnTo>
                    <a:pt x="370994" y="99787"/>
                  </a:lnTo>
                  <a:lnTo>
                    <a:pt x="393095" y="139921"/>
                  </a:lnTo>
                  <a:lnTo>
                    <a:pt x="411956" y="185315"/>
                  </a:lnTo>
                  <a:lnTo>
                    <a:pt x="427229" y="235339"/>
                  </a:lnTo>
                  <a:lnTo>
                    <a:pt x="438568" y="289365"/>
                  </a:lnTo>
                  <a:lnTo>
                    <a:pt x="445626" y="346764"/>
                  </a:lnTo>
                  <a:lnTo>
                    <a:pt x="448056" y="406907"/>
                  </a:lnTo>
                  <a:lnTo>
                    <a:pt x="445626" y="467051"/>
                  </a:lnTo>
                  <a:lnTo>
                    <a:pt x="438568" y="524450"/>
                  </a:lnTo>
                  <a:lnTo>
                    <a:pt x="427229" y="578476"/>
                  </a:lnTo>
                  <a:lnTo>
                    <a:pt x="411956" y="628500"/>
                  </a:lnTo>
                  <a:lnTo>
                    <a:pt x="393095" y="673894"/>
                  </a:lnTo>
                  <a:lnTo>
                    <a:pt x="370994" y="714028"/>
                  </a:lnTo>
                  <a:lnTo>
                    <a:pt x="346000" y="748275"/>
                  </a:lnTo>
                  <a:lnTo>
                    <a:pt x="318459" y="776006"/>
                  </a:lnTo>
                  <a:lnTo>
                    <a:pt x="257126" y="809405"/>
                  </a:lnTo>
                  <a:lnTo>
                    <a:pt x="224027" y="813815"/>
                  </a:lnTo>
                  <a:lnTo>
                    <a:pt x="190929" y="809405"/>
                  </a:lnTo>
                  <a:lnTo>
                    <a:pt x="129596" y="776006"/>
                  </a:lnTo>
                  <a:lnTo>
                    <a:pt x="102055" y="748275"/>
                  </a:lnTo>
                  <a:lnTo>
                    <a:pt x="77061" y="714028"/>
                  </a:lnTo>
                  <a:lnTo>
                    <a:pt x="54960" y="673894"/>
                  </a:lnTo>
                  <a:lnTo>
                    <a:pt x="36099" y="628500"/>
                  </a:lnTo>
                  <a:lnTo>
                    <a:pt x="20826" y="578476"/>
                  </a:lnTo>
                  <a:lnTo>
                    <a:pt x="9487" y="524450"/>
                  </a:lnTo>
                  <a:lnTo>
                    <a:pt x="2429" y="467051"/>
                  </a:lnTo>
                  <a:lnTo>
                    <a:pt x="0" y="406907"/>
                  </a:lnTo>
                  <a:close/>
                </a:path>
              </a:pathLst>
            </a:custGeom>
            <a:ln w="9524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0627" y="2546603"/>
              <a:ext cx="448055" cy="23835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96055" y="2537459"/>
              <a:ext cx="457200" cy="2283460"/>
            </a:xfrm>
            <a:custGeom>
              <a:avLst/>
              <a:gdLst/>
              <a:ahLst/>
              <a:cxnLst/>
              <a:rect l="l" t="t" r="r" b="b"/>
              <a:pathLst>
                <a:path w="457200" h="2283460">
                  <a:moveTo>
                    <a:pt x="0" y="0"/>
                  </a:moveTo>
                  <a:lnTo>
                    <a:pt x="457200" y="2282952"/>
                  </a:lnTo>
                </a:path>
                <a:path w="457200" h="2283460">
                  <a:moveTo>
                    <a:pt x="457200" y="0"/>
                  </a:moveTo>
                  <a:lnTo>
                    <a:pt x="0" y="2282952"/>
                  </a:lnTo>
                </a:path>
              </a:pathLst>
            </a:custGeom>
            <a:ln w="9525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8267" y="2024633"/>
              <a:ext cx="114300" cy="2286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350010" y="3537584"/>
            <a:ext cx="3143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50°C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00628" y="2546604"/>
            <a:ext cx="448309" cy="2383790"/>
          </a:xfrm>
          <a:prstGeom prst="rect">
            <a:avLst/>
          </a:prstGeom>
          <a:ln w="9525">
            <a:solidFill>
              <a:srgbClr val="3399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0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16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R1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82492" y="1543304"/>
            <a:ext cx="91566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REACTOR</a:t>
            </a:r>
            <a:r>
              <a:rPr sz="1000" spc="-4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DE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SULFONACION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25524" y="1676400"/>
            <a:ext cx="5210810" cy="3166110"/>
            <a:chOff x="1525524" y="1676400"/>
            <a:chExt cx="5210810" cy="3166110"/>
          </a:xfrm>
        </p:grpSpPr>
        <p:sp>
          <p:nvSpPr>
            <p:cNvPr id="33" name="object 33"/>
            <p:cNvSpPr/>
            <p:nvPr/>
          </p:nvSpPr>
          <p:spPr>
            <a:xfrm>
              <a:off x="2730246" y="4766310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762000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762000" h="76200">
                  <a:moveTo>
                    <a:pt x="762000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762000" y="47625"/>
                  </a:lnTo>
                  <a:lnTo>
                    <a:pt x="762000" y="28575"/>
                  </a:lnTo>
                  <a:close/>
                </a:path>
              </a:pathLst>
            </a:custGeom>
            <a:solidFill>
              <a:srgbClr val="1CD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87524" y="4215383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5524" y="4634483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76200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762000" h="76200">
                  <a:moveTo>
                    <a:pt x="76200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762000" y="44450"/>
                  </a:lnTo>
                  <a:lnTo>
                    <a:pt x="762000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23538" y="2476500"/>
              <a:ext cx="457200" cy="114300"/>
            </a:xfrm>
            <a:custGeom>
              <a:avLst/>
              <a:gdLst/>
              <a:ahLst/>
              <a:cxnLst/>
              <a:rect l="l" t="t" r="r" b="b"/>
              <a:pathLst>
                <a:path w="4572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45720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457200" h="114300">
                  <a:moveTo>
                    <a:pt x="457200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457200" y="76200"/>
                  </a:lnTo>
                  <a:lnTo>
                    <a:pt x="457200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80738" y="1695450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8382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79975" y="1885188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1828800" y="0"/>
                  </a:moveTo>
                  <a:lnTo>
                    <a:pt x="1828800" y="76200"/>
                  </a:lnTo>
                  <a:lnTo>
                    <a:pt x="1892300" y="44450"/>
                  </a:lnTo>
                  <a:lnTo>
                    <a:pt x="1841500" y="44450"/>
                  </a:lnTo>
                  <a:lnTo>
                    <a:pt x="1841500" y="31750"/>
                  </a:lnTo>
                  <a:lnTo>
                    <a:pt x="1892300" y="31750"/>
                  </a:lnTo>
                  <a:lnTo>
                    <a:pt x="1828800" y="0"/>
                  </a:lnTo>
                  <a:close/>
                </a:path>
                <a:path w="1905000" h="76200">
                  <a:moveTo>
                    <a:pt x="1828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28800" y="44450"/>
                  </a:lnTo>
                  <a:lnTo>
                    <a:pt x="1828800" y="31750"/>
                  </a:lnTo>
                  <a:close/>
                </a:path>
                <a:path w="1905000" h="76200">
                  <a:moveTo>
                    <a:pt x="1892300" y="31750"/>
                  </a:moveTo>
                  <a:lnTo>
                    <a:pt x="1841500" y="31750"/>
                  </a:lnTo>
                  <a:lnTo>
                    <a:pt x="1841500" y="44450"/>
                  </a:lnTo>
                  <a:lnTo>
                    <a:pt x="1892300" y="44450"/>
                  </a:lnTo>
                  <a:lnTo>
                    <a:pt x="1905000" y="38100"/>
                  </a:lnTo>
                  <a:lnTo>
                    <a:pt x="1892300" y="3175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74308" y="2947416"/>
              <a:ext cx="457199" cy="4922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4308" y="1839468"/>
              <a:ext cx="457199" cy="4937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274308" y="1839468"/>
              <a:ext cx="457200" cy="494030"/>
            </a:xfrm>
            <a:custGeom>
              <a:avLst/>
              <a:gdLst/>
              <a:ahLst/>
              <a:cxnLst/>
              <a:rect l="l" t="t" r="r" b="b"/>
              <a:pathLst>
                <a:path w="457200" h="494030">
                  <a:moveTo>
                    <a:pt x="0" y="246887"/>
                  </a:moveTo>
                  <a:lnTo>
                    <a:pt x="4644" y="197118"/>
                  </a:lnTo>
                  <a:lnTo>
                    <a:pt x="17966" y="150768"/>
                  </a:lnTo>
                  <a:lnTo>
                    <a:pt x="39045" y="108830"/>
                  </a:lnTo>
                  <a:lnTo>
                    <a:pt x="66960" y="72294"/>
                  </a:lnTo>
                  <a:lnTo>
                    <a:pt x="100793" y="42152"/>
                  </a:lnTo>
                  <a:lnTo>
                    <a:pt x="139624" y="19395"/>
                  </a:lnTo>
                  <a:lnTo>
                    <a:pt x="182533" y="5014"/>
                  </a:lnTo>
                  <a:lnTo>
                    <a:pt x="228599" y="0"/>
                  </a:lnTo>
                  <a:lnTo>
                    <a:pt x="274666" y="5014"/>
                  </a:lnTo>
                  <a:lnTo>
                    <a:pt x="317575" y="19395"/>
                  </a:lnTo>
                  <a:lnTo>
                    <a:pt x="356406" y="42152"/>
                  </a:lnTo>
                  <a:lnTo>
                    <a:pt x="390239" y="72294"/>
                  </a:lnTo>
                  <a:lnTo>
                    <a:pt x="418154" y="108830"/>
                  </a:lnTo>
                  <a:lnTo>
                    <a:pt x="439233" y="150768"/>
                  </a:lnTo>
                  <a:lnTo>
                    <a:pt x="452555" y="197118"/>
                  </a:lnTo>
                  <a:lnTo>
                    <a:pt x="457199" y="246887"/>
                  </a:lnTo>
                  <a:lnTo>
                    <a:pt x="452555" y="296657"/>
                  </a:lnTo>
                  <a:lnTo>
                    <a:pt x="439233" y="343007"/>
                  </a:lnTo>
                  <a:lnTo>
                    <a:pt x="418154" y="384945"/>
                  </a:lnTo>
                  <a:lnTo>
                    <a:pt x="390239" y="421481"/>
                  </a:lnTo>
                  <a:lnTo>
                    <a:pt x="356406" y="451623"/>
                  </a:lnTo>
                  <a:lnTo>
                    <a:pt x="317575" y="474380"/>
                  </a:lnTo>
                  <a:lnTo>
                    <a:pt x="274666" y="488761"/>
                  </a:lnTo>
                  <a:lnTo>
                    <a:pt x="228599" y="493776"/>
                  </a:lnTo>
                  <a:lnTo>
                    <a:pt x="182533" y="488761"/>
                  </a:lnTo>
                  <a:lnTo>
                    <a:pt x="139624" y="474380"/>
                  </a:lnTo>
                  <a:lnTo>
                    <a:pt x="100793" y="451623"/>
                  </a:lnTo>
                  <a:lnTo>
                    <a:pt x="66960" y="421481"/>
                  </a:lnTo>
                  <a:lnTo>
                    <a:pt x="39045" y="384945"/>
                  </a:lnTo>
                  <a:lnTo>
                    <a:pt x="17966" y="343007"/>
                  </a:lnTo>
                  <a:lnTo>
                    <a:pt x="4644" y="296657"/>
                  </a:lnTo>
                  <a:lnTo>
                    <a:pt x="0" y="24688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4308" y="2083308"/>
              <a:ext cx="457199" cy="11125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274308" y="2083308"/>
              <a:ext cx="457200" cy="1112520"/>
            </a:xfrm>
            <a:custGeom>
              <a:avLst/>
              <a:gdLst/>
              <a:ahLst/>
              <a:cxnLst/>
              <a:rect l="l" t="t" r="r" b="b"/>
              <a:pathLst>
                <a:path w="457200" h="1112520">
                  <a:moveTo>
                    <a:pt x="0" y="1112520"/>
                  </a:moveTo>
                  <a:lnTo>
                    <a:pt x="457199" y="1112520"/>
                  </a:lnTo>
                  <a:lnTo>
                    <a:pt x="457199" y="0"/>
                  </a:lnTo>
                  <a:lnTo>
                    <a:pt x="0" y="0"/>
                  </a:lnTo>
                  <a:lnTo>
                    <a:pt x="0" y="111252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885694" y="4528565"/>
            <a:ext cx="314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30°C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0902" y="4577588"/>
            <a:ext cx="474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OLEUM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73732" y="5009515"/>
            <a:ext cx="1637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AGUA</a:t>
            </a:r>
            <a:r>
              <a:rPr sz="1000" spc="-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REFRIGERACION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45990" y="1413510"/>
            <a:ext cx="2762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LAB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53047" y="2934080"/>
            <a:ext cx="2870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imes New Roman"/>
                <a:cs typeface="Times New Roman"/>
              </a:rPr>
              <a:t>16F1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689603" y="2058860"/>
            <a:ext cx="3043555" cy="3564890"/>
            <a:chOff x="3689603" y="2058860"/>
            <a:chExt cx="3043555" cy="3564890"/>
          </a:xfrm>
        </p:grpSpPr>
        <p:sp>
          <p:nvSpPr>
            <p:cNvPr id="50" name="object 50"/>
            <p:cNvSpPr/>
            <p:nvPr/>
          </p:nvSpPr>
          <p:spPr>
            <a:xfrm>
              <a:off x="5005577" y="2213610"/>
              <a:ext cx="990600" cy="3276600"/>
            </a:xfrm>
            <a:custGeom>
              <a:avLst/>
              <a:gdLst/>
              <a:ahLst/>
              <a:cxnLst/>
              <a:rect l="l" t="t" r="r" b="b"/>
              <a:pathLst>
                <a:path w="990600" h="3276600">
                  <a:moveTo>
                    <a:pt x="0" y="3276600"/>
                  </a:moveTo>
                  <a:lnTo>
                    <a:pt x="0" y="838200"/>
                  </a:lnTo>
                </a:path>
                <a:path w="990600" h="3276600">
                  <a:moveTo>
                    <a:pt x="0" y="838200"/>
                  </a:moveTo>
                  <a:lnTo>
                    <a:pt x="990600" y="838200"/>
                  </a:lnTo>
                </a:path>
                <a:path w="990600" h="3276600">
                  <a:moveTo>
                    <a:pt x="990600" y="838200"/>
                  </a:moveTo>
                  <a:lnTo>
                    <a:pt x="990600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96177" y="2156460"/>
              <a:ext cx="304800" cy="114300"/>
            </a:xfrm>
            <a:custGeom>
              <a:avLst/>
              <a:gdLst/>
              <a:ahLst/>
              <a:cxnLst/>
              <a:rect l="l" t="t" r="r" b="b"/>
              <a:pathLst>
                <a:path w="304800" h="114300">
                  <a:moveTo>
                    <a:pt x="190500" y="0"/>
                  </a:moveTo>
                  <a:lnTo>
                    <a:pt x="190500" y="114300"/>
                  </a:lnTo>
                  <a:lnTo>
                    <a:pt x="266700" y="76200"/>
                  </a:lnTo>
                  <a:lnTo>
                    <a:pt x="209550" y="76200"/>
                  </a:lnTo>
                  <a:lnTo>
                    <a:pt x="209550" y="38100"/>
                  </a:lnTo>
                  <a:lnTo>
                    <a:pt x="266700" y="38100"/>
                  </a:lnTo>
                  <a:lnTo>
                    <a:pt x="190500" y="0"/>
                  </a:lnTo>
                  <a:close/>
                </a:path>
                <a:path w="304800" h="114300">
                  <a:moveTo>
                    <a:pt x="1905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90500" y="76200"/>
                  </a:lnTo>
                  <a:lnTo>
                    <a:pt x="190500" y="38100"/>
                  </a:lnTo>
                  <a:close/>
                </a:path>
                <a:path w="304800" h="114300">
                  <a:moveTo>
                    <a:pt x="266700" y="38100"/>
                  </a:moveTo>
                  <a:lnTo>
                    <a:pt x="209550" y="38100"/>
                  </a:lnTo>
                  <a:lnTo>
                    <a:pt x="209550" y="76200"/>
                  </a:lnTo>
                  <a:lnTo>
                    <a:pt x="266700" y="76200"/>
                  </a:lnTo>
                  <a:lnTo>
                    <a:pt x="304800" y="57150"/>
                  </a:lnTo>
                  <a:lnTo>
                    <a:pt x="266700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74307" y="2060448"/>
              <a:ext cx="457200" cy="1143000"/>
            </a:xfrm>
            <a:custGeom>
              <a:avLst/>
              <a:gdLst/>
              <a:ahLst/>
              <a:cxnLst/>
              <a:rect l="l" t="t" r="r" b="b"/>
              <a:pathLst>
                <a:path w="457200" h="1143000">
                  <a:moveTo>
                    <a:pt x="0" y="0"/>
                  </a:moveTo>
                  <a:lnTo>
                    <a:pt x="457199" y="1143000"/>
                  </a:lnTo>
                </a:path>
                <a:path w="457200" h="1143000">
                  <a:moveTo>
                    <a:pt x="457199" y="0"/>
                  </a:moveTo>
                  <a:lnTo>
                    <a:pt x="0" y="1143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54017" y="2937510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762000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762000" h="76200">
                  <a:moveTo>
                    <a:pt x="762000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762000" y="47625"/>
                  </a:lnTo>
                  <a:lnTo>
                    <a:pt x="762000" y="28575"/>
                  </a:lnTo>
                  <a:close/>
                </a:path>
              </a:pathLst>
            </a:custGeom>
            <a:solidFill>
              <a:srgbClr val="1CD4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29577" y="343281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1905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6177" y="3699510"/>
              <a:ext cx="533400" cy="76200"/>
            </a:xfrm>
            <a:custGeom>
              <a:avLst/>
              <a:gdLst/>
              <a:ahLst/>
              <a:cxnLst/>
              <a:rect l="l" t="t" r="r" b="b"/>
              <a:pathLst>
                <a:path w="5334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5"/>
                  </a:lnTo>
                  <a:lnTo>
                    <a:pt x="76200" y="0"/>
                  </a:lnTo>
                  <a:close/>
                </a:path>
                <a:path w="533400" h="76200">
                  <a:moveTo>
                    <a:pt x="76200" y="28575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5"/>
                  </a:lnTo>
                  <a:lnTo>
                    <a:pt x="76200" y="28575"/>
                  </a:lnTo>
                  <a:close/>
                </a:path>
                <a:path w="533400" h="76200">
                  <a:moveTo>
                    <a:pt x="533400" y="28575"/>
                  </a:moveTo>
                  <a:lnTo>
                    <a:pt x="76200" y="28575"/>
                  </a:lnTo>
                  <a:lnTo>
                    <a:pt x="76200" y="47625"/>
                  </a:lnTo>
                  <a:lnTo>
                    <a:pt x="533400" y="47625"/>
                  </a:lnTo>
                  <a:lnTo>
                    <a:pt x="533400" y="28575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08653" y="5261610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99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08653" y="5509260"/>
              <a:ext cx="1066800" cy="114300"/>
            </a:xfrm>
            <a:custGeom>
              <a:avLst/>
              <a:gdLst/>
              <a:ahLst/>
              <a:cxnLst/>
              <a:rect l="l" t="t" r="r" b="b"/>
              <a:pathLst>
                <a:path w="1066800" h="114300">
                  <a:moveTo>
                    <a:pt x="952500" y="0"/>
                  </a:moveTo>
                  <a:lnTo>
                    <a:pt x="952500" y="114299"/>
                  </a:lnTo>
                  <a:lnTo>
                    <a:pt x="1028700" y="76199"/>
                  </a:lnTo>
                  <a:lnTo>
                    <a:pt x="971550" y="76199"/>
                  </a:lnTo>
                  <a:lnTo>
                    <a:pt x="971550" y="38099"/>
                  </a:lnTo>
                  <a:lnTo>
                    <a:pt x="1028700" y="38099"/>
                  </a:lnTo>
                  <a:lnTo>
                    <a:pt x="952500" y="0"/>
                  </a:lnTo>
                  <a:close/>
                </a:path>
                <a:path w="1066800" h="114300">
                  <a:moveTo>
                    <a:pt x="952500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952500" y="76199"/>
                  </a:lnTo>
                  <a:lnTo>
                    <a:pt x="952500" y="38099"/>
                  </a:lnTo>
                  <a:close/>
                </a:path>
                <a:path w="1066800" h="114300">
                  <a:moveTo>
                    <a:pt x="1028700" y="38099"/>
                  </a:moveTo>
                  <a:lnTo>
                    <a:pt x="971550" y="38099"/>
                  </a:lnTo>
                  <a:lnTo>
                    <a:pt x="971550" y="76199"/>
                  </a:lnTo>
                  <a:lnTo>
                    <a:pt x="1028700" y="76199"/>
                  </a:lnTo>
                  <a:lnTo>
                    <a:pt x="1066800" y="57149"/>
                  </a:lnTo>
                  <a:lnTo>
                    <a:pt x="1028700" y="38099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050538" y="2699130"/>
            <a:ext cx="1637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AGUA</a:t>
            </a:r>
            <a:r>
              <a:rPr sz="1000" spc="-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REFRIGERACION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53888" y="1477136"/>
            <a:ext cx="9550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FILTRO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GAS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ESCAPE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197221" y="3537584"/>
            <a:ext cx="7569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LAS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093679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REPROCESO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15866" y="5366766"/>
            <a:ext cx="314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50°C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782121" y="5506021"/>
            <a:ext cx="466725" cy="538480"/>
            <a:chOff x="4782121" y="5506021"/>
            <a:chExt cx="466725" cy="538480"/>
          </a:xfrm>
        </p:grpSpPr>
        <p:sp>
          <p:nvSpPr>
            <p:cNvPr id="63" name="object 63"/>
            <p:cNvSpPr/>
            <p:nvPr/>
          </p:nvSpPr>
          <p:spPr>
            <a:xfrm>
              <a:off x="4786884" y="5739384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457200" y="0"/>
                  </a:moveTo>
                  <a:lnTo>
                    <a:pt x="0" y="0"/>
                  </a:lnTo>
                  <a:lnTo>
                    <a:pt x="228600" y="3047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86884" y="5510784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457200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457200" y="2285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86884" y="5510784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0" y="228599"/>
                  </a:moveTo>
                  <a:lnTo>
                    <a:pt x="457200" y="2285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22859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786884" y="5510784"/>
            <a:ext cx="457200" cy="2286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60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16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S1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819525" y="5685535"/>
            <a:ext cx="7766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SEPARADOR</a:t>
            </a:r>
            <a:endParaRPr sz="100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CICLONICO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986528" y="4067365"/>
            <a:ext cx="2682875" cy="2289810"/>
            <a:chOff x="4986528" y="4067365"/>
            <a:chExt cx="2682875" cy="2289810"/>
          </a:xfrm>
        </p:grpSpPr>
        <p:sp>
          <p:nvSpPr>
            <p:cNvPr id="69" name="object 69"/>
            <p:cNvSpPr/>
            <p:nvPr/>
          </p:nvSpPr>
          <p:spPr>
            <a:xfrm>
              <a:off x="5005578" y="4432554"/>
              <a:ext cx="1066800" cy="1905000"/>
            </a:xfrm>
            <a:custGeom>
              <a:avLst/>
              <a:gdLst/>
              <a:ahLst/>
              <a:cxnLst/>
              <a:rect l="l" t="t" r="r" b="b"/>
              <a:pathLst>
                <a:path w="1066800" h="1905000">
                  <a:moveTo>
                    <a:pt x="0" y="1600200"/>
                  </a:moveTo>
                  <a:lnTo>
                    <a:pt x="0" y="1905000"/>
                  </a:lnTo>
                </a:path>
                <a:path w="1066800" h="1905000">
                  <a:moveTo>
                    <a:pt x="0" y="1905000"/>
                  </a:moveTo>
                  <a:lnTo>
                    <a:pt x="1066800" y="1905000"/>
                  </a:lnTo>
                </a:path>
                <a:path w="1066800" h="1905000">
                  <a:moveTo>
                    <a:pt x="1066800" y="1905000"/>
                  </a:moveTo>
                  <a:lnTo>
                    <a:pt x="1066800" y="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72378" y="4375404"/>
              <a:ext cx="381000" cy="114300"/>
            </a:xfrm>
            <a:custGeom>
              <a:avLst/>
              <a:gdLst/>
              <a:ahLst/>
              <a:cxnLst/>
              <a:rect l="l" t="t" r="r" b="b"/>
              <a:pathLst>
                <a:path w="381000" h="114300">
                  <a:moveTo>
                    <a:pt x="266700" y="0"/>
                  </a:moveTo>
                  <a:lnTo>
                    <a:pt x="266700" y="114300"/>
                  </a:lnTo>
                  <a:lnTo>
                    <a:pt x="342900" y="76200"/>
                  </a:lnTo>
                  <a:lnTo>
                    <a:pt x="285750" y="76200"/>
                  </a:lnTo>
                  <a:lnTo>
                    <a:pt x="285750" y="38100"/>
                  </a:lnTo>
                  <a:lnTo>
                    <a:pt x="342900" y="38100"/>
                  </a:lnTo>
                  <a:lnTo>
                    <a:pt x="266700" y="0"/>
                  </a:lnTo>
                  <a:close/>
                </a:path>
                <a:path w="381000" h="114300">
                  <a:moveTo>
                    <a:pt x="2667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266700" y="76200"/>
                  </a:lnTo>
                  <a:lnTo>
                    <a:pt x="266700" y="38100"/>
                  </a:lnTo>
                  <a:close/>
                </a:path>
                <a:path w="381000" h="114300">
                  <a:moveTo>
                    <a:pt x="342900" y="38100"/>
                  </a:moveTo>
                  <a:lnTo>
                    <a:pt x="285750" y="38100"/>
                  </a:lnTo>
                  <a:lnTo>
                    <a:pt x="285750" y="76200"/>
                  </a:lnTo>
                  <a:lnTo>
                    <a:pt x="342900" y="76200"/>
                  </a:lnTo>
                  <a:lnTo>
                    <a:pt x="381000" y="57150"/>
                  </a:lnTo>
                  <a:lnTo>
                    <a:pt x="342900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4996" y="5443728"/>
              <a:ext cx="1219200" cy="6096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4996" y="4072128"/>
              <a:ext cx="1219200" cy="61112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444996" y="4072128"/>
              <a:ext cx="1219200" cy="611505"/>
            </a:xfrm>
            <a:custGeom>
              <a:avLst/>
              <a:gdLst/>
              <a:ahLst/>
              <a:cxnLst/>
              <a:rect l="l" t="t" r="r" b="b"/>
              <a:pathLst>
                <a:path w="1219200" h="611504">
                  <a:moveTo>
                    <a:pt x="0" y="305562"/>
                  </a:moveTo>
                  <a:lnTo>
                    <a:pt x="12384" y="243973"/>
                  </a:lnTo>
                  <a:lnTo>
                    <a:pt x="47904" y="186612"/>
                  </a:lnTo>
                  <a:lnTo>
                    <a:pt x="104108" y="134708"/>
                  </a:lnTo>
                  <a:lnTo>
                    <a:pt x="139201" y="111185"/>
                  </a:lnTo>
                  <a:lnTo>
                    <a:pt x="178546" y="89487"/>
                  </a:lnTo>
                  <a:lnTo>
                    <a:pt x="221836" y="69767"/>
                  </a:lnTo>
                  <a:lnTo>
                    <a:pt x="268764" y="52178"/>
                  </a:lnTo>
                  <a:lnTo>
                    <a:pt x="319026" y="36874"/>
                  </a:lnTo>
                  <a:lnTo>
                    <a:pt x="372314" y="24008"/>
                  </a:lnTo>
                  <a:lnTo>
                    <a:pt x="428322" y="13735"/>
                  </a:lnTo>
                  <a:lnTo>
                    <a:pt x="486743" y="6206"/>
                  </a:lnTo>
                  <a:lnTo>
                    <a:pt x="547271" y="1577"/>
                  </a:lnTo>
                  <a:lnTo>
                    <a:pt x="609600" y="0"/>
                  </a:lnTo>
                  <a:lnTo>
                    <a:pt x="671928" y="1577"/>
                  </a:lnTo>
                  <a:lnTo>
                    <a:pt x="732456" y="6206"/>
                  </a:lnTo>
                  <a:lnTo>
                    <a:pt x="790877" y="13735"/>
                  </a:lnTo>
                  <a:lnTo>
                    <a:pt x="846885" y="24008"/>
                  </a:lnTo>
                  <a:lnTo>
                    <a:pt x="900173" y="36874"/>
                  </a:lnTo>
                  <a:lnTo>
                    <a:pt x="950435" y="52178"/>
                  </a:lnTo>
                  <a:lnTo>
                    <a:pt x="997363" y="69767"/>
                  </a:lnTo>
                  <a:lnTo>
                    <a:pt x="1040653" y="89487"/>
                  </a:lnTo>
                  <a:lnTo>
                    <a:pt x="1079998" y="111185"/>
                  </a:lnTo>
                  <a:lnTo>
                    <a:pt x="1115091" y="134708"/>
                  </a:lnTo>
                  <a:lnTo>
                    <a:pt x="1145625" y="159901"/>
                  </a:lnTo>
                  <a:lnTo>
                    <a:pt x="1191793" y="214687"/>
                  </a:lnTo>
                  <a:lnTo>
                    <a:pt x="1216052" y="274315"/>
                  </a:lnTo>
                  <a:lnTo>
                    <a:pt x="1219200" y="305562"/>
                  </a:lnTo>
                  <a:lnTo>
                    <a:pt x="1216052" y="336808"/>
                  </a:lnTo>
                  <a:lnTo>
                    <a:pt x="1191793" y="396436"/>
                  </a:lnTo>
                  <a:lnTo>
                    <a:pt x="1145625" y="451222"/>
                  </a:lnTo>
                  <a:lnTo>
                    <a:pt x="1115091" y="476415"/>
                  </a:lnTo>
                  <a:lnTo>
                    <a:pt x="1079998" y="499938"/>
                  </a:lnTo>
                  <a:lnTo>
                    <a:pt x="1040653" y="521636"/>
                  </a:lnTo>
                  <a:lnTo>
                    <a:pt x="997363" y="541356"/>
                  </a:lnTo>
                  <a:lnTo>
                    <a:pt x="950435" y="558945"/>
                  </a:lnTo>
                  <a:lnTo>
                    <a:pt x="900173" y="574249"/>
                  </a:lnTo>
                  <a:lnTo>
                    <a:pt x="846885" y="587115"/>
                  </a:lnTo>
                  <a:lnTo>
                    <a:pt x="790877" y="597388"/>
                  </a:lnTo>
                  <a:lnTo>
                    <a:pt x="732456" y="604917"/>
                  </a:lnTo>
                  <a:lnTo>
                    <a:pt x="671928" y="609546"/>
                  </a:lnTo>
                  <a:lnTo>
                    <a:pt x="609600" y="611124"/>
                  </a:lnTo>
                  <a:lnTo>
                    <a:pt x="547271" y="609546"/>
                  </a:lnTo>
                  <a:lnTo>
                    <a:pt x="486743" y="604917"/>
                  </a:lnTo>
                  <a:lnTo>
                    <a:pt x="428322" y="597388"/>
                  </a:lnTo>
                  <a:lnTo>
                    <a:pt x="372314" y="587115"/>
                  </a:lnTo>
                  <a:lnTo>
                    <a:pt x="319026" y="574249"/>
                  </a:lnTo>
                  <a:lnTo>
                    <a:pt x="268764" y="558945"/>
                  </a:lnTo>
                  <a:lnTo>
                    <a:pt x="221836" y="541356"/>
                  </a:lnTo>
                  <a:lnTo>
                    <a:pt x="178546" y="521636"/>
                  </a:lnTo>
                  <a:lnTo>
                    <a:pt x="139201" y="499938"/>
                  </a:lnTo>
                  <a:lnTo>
                    <a:pt x="104108" y="476415"/>
                  </a:lnTo>
                  <a:lnTo>
                    <a:pt x="73574" y="451222"/>
                  </a:lnTo>
                  <a:lnTo>
                    <a:pt x="27406" y="396436"/>
                  </a:lnTo>
                  <a:lnTo>
                    <a:pt x="3147" y="336808"/>
                  </a:lnTo>
                  <a:lnTo>
                    <a:pt x="0" y="30556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4996" y="4373880"/>
              <a:ext cx="1219200" cy="137617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444996" y="4373880"/>
              <a:ext cx="1219200" cy="1376680"/>
            </a:xfrm>
            <a:custGeom>
              <a:avLst/>
              <a:gdLst/>
              <a:ahLst/>
              <a:cxnLst/>
              <a:rect l="l" t="t" r="r" b="b"/>
              <a:pathLst>
                <a:path w="1219200" h="1376679">
                  <a:moveTo>
                    <a:pt x="0" y="1376172"/>
                  </a:moveTo>
                  <a:lnTo>
                    <a:pt x="1219200" y="1376172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904101" y="4938140"/>
            <a:ext cx="3384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39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V1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292845" y="5620918"/>
            <a:ext cx="546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15" action="ppaction://hlinksldjump"/>
              </a:rPr>
              <a:t>LAS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  <a:hlinkClick r:id="rId15" action="ppaction://hlinksldjump"/>
              </a:rPr>
              <a:t> </a:t>
            </a:r>
            <a:r>
              <a:rPr sz="1000" spc="-50" dirty="0">
                <a:solidFill>
                  <a:srgbClr val="093679"/>
                </a:solidFill>
                <a:latin typeface="Times New Roman"/>
                <a:cs typeface="Times New Roman"/>
                <a:hlinkClick r:id="rId15" action="ppaction://hlinksldjump"/>
              </a:rPr>
              <a:t>A</a:t>
            </a: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  <a:hlinkClick r:id="rId15" action="ppaction://hlinksldjump"/>
              </a:rPr>
              <a:t> TANQUE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496811" y="1046988"/>
            <a:ext cx="1706245" cy="4753610"/>
            <a:chOff x="6496811" y="1046988"/>
            <a:chExt cx="1706245" cy="4753610"/>
          </a:xfrm>
        </p:grpSpPr>
        <p:sp>
          <p:nvSpPr>
            <p:cNvPr id="79" name="object 79"/>
            <p:cNvSpPr/>
            <p:nvPr/>
          </p:nvSpPr>
          <p:spPr>
            <a:xfrm>
              <a:off x="7669529" y="5686044"/>
              <a:ext cx="533400" cy="114300"/>
            </a:xfrm>
            <a:custGeom>
              <a:avLst/>
              <a:gdLst/>
              <a:ahLst/>
              <a:cxnLst/>
              <a:rect l="l" t="t" r="r" b="b"/>
              <a:pathLst>
                <a:path w="533400" h="114300">
                  <a:moveTo>
                    <a:pt x="419100" y="0"/>
                  </a:moveTo>
                  <a:lnTo>
                    <a:pt x="419100" y="114299"/>
                  </a:lnTo>
                  <a:lnTo>
                    <a:pt x="495300" y="76199"/>
                  </a:lnTo>
                  <a:lnTo>
                    <a:pt x="438150" y="76199"/>
                  </a:lnTo>
                  <a:lnTo>
                    <a:pt x="438150" y="38099"/>
                  </a:lnTo>
                  <a:lnTo>
                    <a:pt x="495300" y="38099"/>
                  </a:lnTo>
                  <a:lnTo>
                    <a:pt x="419100" y="0"/>
                  </a:lnTo>
                  <a:close/>
                </a:path>
                <a:path w="533400" h="114300">
                  <a:moveTo>
                    <a:pt x="419100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419100" y="76199"/>
                  </a:lnTo>
                  <a:lnTo>
                    <a:pt x="419100" y="38099"/>
                  </a:lnTo>
                  <a:close/>
                </a:path>
                <a:path w="533400" h="114300">
                  <a:moveTo>
                    <a:pt x="495300" y="38099"/>
                  </a:moveTo>
                  <a:lnTo>
                    <a:pt x="438150" y="38099"/>
                  </a:lnTo>
                  <a:lnTo>
                    <a:pt x="438150" y="76199"/>
                  </a:lnTo>
                  <a:lnTo>
                    <a:pt x="495300" y="76199"/>
                  </a:lnTo>
                  <a:lnTo>
                    <a:pt x="533400" y="57149"/>
                  </a:lnTo>
                  <a:lnTo>
                    <a:pt x="495300" y="38099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15861" y="1192530"/>
              <a:ext cx="609600" cy="1524000"/>
            </a:xfrm>
            <a:custGeom>
              <a:avLst/>
              <a:gdLst/>
              <a:ahLst/>
              <a:cxnLst/>
              <a:rect l="l" t="t" r="r" b="b"/>
              <a:pathLst>
                <a:path w="609600" h="1524000">
                  <a:moveTo>
                    <a:pt x="0" y="609600"/>
                  </a:moveTo>
                  <a:lnTo>
                    <a:pt x="0" y="0"/>
                  </a:lnTo>
                </a:path>
                <a:path w="609600" h="1524000">
                  <a:moveTo>
                    <a:pt x="0" y="0"/>
                  </a:moveTo>
                  <a:lnTo>
                    <a:pt x="609600" y="0"/>
                  </a:lnTo>
                </a:path>
                <a:path w="609600" h="1524000">
                  <a:moveTo>
                    <a:pt x="609600" y="0"/>
                  </a:moveTo>
                  <a:lnTo>
                    <a:pt x="609600" y="152400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125461" y="2659380"/>
              <a:ext cx="533400" cy="114300"/>
            </a:xfrm>
            <a:custGeom>
              <a:avLst/>
              <a:gdLst/>
              <a:ahLst/>
              <a:cxnLst/>
              <a:rect l="l" t="t" r="r" b="b"/>
              <a:pathLst>
                <a:path w="533400" h="114300">
                  <a:moveTo>
                    <a:pt x="419100" y="0"/>
                  </a:moveTo>
                  <a:lnTo>
                    <a:pt x="419100" y="114300"/>
                  </a:lnTo>
                  <a:lnTo>
                    <a:pt x="495300" y="76200"/>
                  </a:lnTo>
                  <a:lnTo>
                    <a:pt x="438150" y="76200"/>
                  </a:lnTo>
                  <a:lnTo>
                    <a:pt x="438150" y="38100"/>
                  </a:lnTo>
                  <a:lnTo>
                    <a:pt x="495300" y="38100"/>
                  </a:lnTo>
                  <a:lnTo>
                    <a:pt x="419100" y="0"/>
                  </a:lnTo>
                  <a:close/>
                </a:path>
                <a:path w="533400" h="114300">
                  <a:moveTo>
                    <a:pt x="4191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19100" y="76200"/>
                  </a:lnTo>
                  <a:lnTo>
                    <a:pt x="419100" y="38100"/>
                  </a:lnTo>
                  <a:close/>
                </a:path>
                <a:path w="533400" h="114300">
                  <a:moveTo>
                    <a:pt x="495300" y="38100"/>
                  </a:moveTo>
                  <a:lnTo>
                    <a:pt x="438150" y="38100"/>
                  </a:lnTo>
                  <a:lnTo>
                    <a:pt x="438150" y="76200"/>
                  </a:lnTo>
                  <a:lnTo>
                    <a:pt x="495300" y="76200"/>
                  </a:lnTo>
                  <a:lnTo>
                    <a:pt x="533400" y="57150"/>
                  </a:lnTo>
                  <a:lnTo>
                    <a:pt x="495300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91627" y="2420112"/>
              <a:ext cx="457200" cy="6080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91627" y="1046988"/>
              <a:ext cx="457200" cy="167944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691627" y="1350264"/>
              <a:ext cx="457200" cy="1376680"/>
            </a:xfrm>
            <a:custGeom>
              <a:avLst/>
              <a:gdLst/>
              <a:ahLst/>
              <a:cxnLst/>
              <a:rect l="l" t="t" r="r" b="b"/>
              <a:pathLst>
                <a:path w="457200" h="1376680">
                  <a:moveTo>
                    <a:pt x="0" y="1376172"/>
                  </a:moveTo>
                  <a:lnTo>
                    <a:pt x="457200" y="1376172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748778" y="5425566"/>
            <a:ext cx="314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40°C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11239" y="6118047"/>
            <a:ext cx="951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RECIPIENTE</a:t>
            </a:r>
            <a:r>
              <a:rPr sz="1000" spc="-5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DE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MADURACION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747254" y="1989581"/>
            <a:ext cx="330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14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C1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7891271" y="3032760"/>
            <a:ext cx="857250" cy="304800"/>
            <a:chOff x="7891271" y="3032760"/>
            <a:chExt cx="857250" cy="304800"/>
          </a:xfrm>
        </p:grpSpPr>
        <p:sp>
          <p:nvSpPr>
            <p:cNvPr id="89" name="object 89"/>
            <p:cNvSpPr/>
            <p:nvPr/>
          </p:nvSpPr>
          <p:spPr>
            <a:xfrm>
              <a:off x="7910321" y="305181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38100">
              <a:solidFill>
                <a:srgbClr val="2907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910321" y="3223260"/>
              <a:ext cx="838200" cy="114300"/>
            </a:xfrm>
            <a:custGeom>
              <a:avLst/>
              <a:gdLst/>
              <a:ahLst/>
              <a:cxnLst/>
              <a:rect l="l" t="t" r="r" b="b"/>
              <a:pathLst>
                <a:path w="838200" h="114300">
                  <a:moveTo>
                    <a:pt x="723900" y="0"/>
                  </a:moveTo>
                  <a:lnTo>
                    <a:pt x="723900" y="114300"/>
                  </a:lnTo>
                  <a:lnTo>
                    <a:pt x="800100" y="76200"/>
                  </a:lnTo>
                  <a:lnTo>
                    <a:pt x="742950" y="76200"/>
                  </a:lnTo>
                  <a:lnTo>
                    <a:pt x="742950" y="38100"/>
                  </a:lnTo>
                  <a:lnTo>
                    <a:pt x="800100" y="38100"/>
                  </a:lnTo>
                  <a:lnTo>
                    <a:pt x="723900" y="0"/>
                  </a:lnTo>
                  <a:close/>
                </a:path>
                <a:path w="838200" h="114300">
                  <a:moveTo>
                    <a:pt x="7239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723900" y="76200"/>
                  </a:lnTo>
                  <a:lnTo>
                    <a:pt x="723900" y="38100"/>
                  </a:lnTo>
                  <a:close/>
                </a:path>
                <a:path w="838200" h="114300">
                  <a:moveTo>
                    <a:pt x="800100" y="38100"/>
                  </a:moveTo>
                  <a:lnTo>
                    <a:pt x="742950" y="38100"/>
                  </a:lnTo>
                  <a:lnTo>
                    <a:pt x="742950" y="76200"/>
                  </a:lnTo>
                  <a:lnTo>
                    <a:pt x="800100" y="76200"/>
                  </a:lnTo>
                  <a:lnTo>
                    <a:pt x="838200" y="57150"/>
                  </a:lnTo>
                  <a:lnTo>
                    <a:pt x="800100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8129143" y="3349879"/>
            <a:ext cx="9423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SULFATO</a:t>
            </a:r>
            <a:r>
              <a:rPr sz="1000" spc="-3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DE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SODIO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50" dirty="0">
                <a:solidFill>
                  <a:srgbClr val="093679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TRATAMIENTO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172450" y="1470660"/>
            <a:ext cx="685800" cy="114300"/>
          </a:xfrm>
          <a:custGeom>
            <a:avLst/>
            <a:gdLst/>
            <a:ahLst/>
            <a:cxnLst/>
            <a:rect l="l" t="t" r="r" b="b"/>
            <a:pathLst>
              <a:path w="6858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6858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85800" h="114300">
                <a:moveTo>
                  <a:pt x="6858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685800" y="76200"/>
                </a:lnTo>
                <a:lnTo>
                  <a:pt x="685800" y="3810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514080" y="1335150"/>
            <a:ext cx="370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SODA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180578" y="1832229"/>
            <a:ext cx="6642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093679"/>
                </a:solidFill>
                <a:latin typeface="Times New Roman"/>
                <a:cs typeface="Times New Roman"/>
              </a:rPr>
              <a:t>COLUMNA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LIMPIEZA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DE</a:t>
            </a:r>
            <a:r>
              <a:rPr sz="1000" spc="-1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SO2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898892" y="765809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76200" y="95250"/>
                </a:moveTo>
                <a:lnTo>
                  <a:pt x="38100" y="95250"/>
                </a:lnTo>
                <a:lnTo>
                  <a:pt x="38100" y="304800"/>
                </a:lnTo>
                <a:lnTo>
                  <a:pt x="76200" y="304800"/>
                </a:lnTo>
                <a:lnTo>
                  <a:pt x="76200" y="95250"/>
                </a:lnTo>
                <a:close/>
              </a:path>
              <a:path w="114300" h="3048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048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708393" y="810412"/>
            <a:ext cx="1102360" cy="372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26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ATMOSFERA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SO2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8" name="object 9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5854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Nuevas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tecnologías: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proceso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LAB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sin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HF</a:t>
            </a:r>
            <a:r>
              <a:rPr sz="1800" b="1" u="none" spc="-35" dirty="0">
                <a:latin typeface="Arial"/>
                <a:cs typeface="Arial"/>
              </a:rPr>
              <a:t> </a:t>
            </a:r>
            <a:r>
              <a:rPr sz="1800" b="1" u="none" dirty="0">
                <a:latin typeface="Arial"/>
                <a:cs typeface="Arial"/>
              </a:rPr>
              <a:t>UOP</a:t>
            </a:r>
            <a:r>
              <a:rPr sz="1800" b="1" u="none" spc="-75" dirty="0">
                <a:latin typeface="Arial"/>
                <a:cs typeface="Arial"/>
              </a:rPr>
              <a:t> </a:t>
            </a:r>
            <a:r>
              <a:rPr sz="1800" b="1" u="none" spc="-10" dirty="0">
                <a:latin typeface="Arial"/>
                <a:cs typeface="Arial"/>
              </a:rPr>
              <a:t>DETAL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92" y="1490080"/>
            <a:ext cx="8611698" cy="476213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78651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Manejo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sustancias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peligrosas: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HF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óleum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traje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“D”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API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751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1934" y="1357502"/>
            <a:ext cx="8660130" cy="4902200"/>
            <a:chOff x="241934" y="1357502"/>
            <a:chExt cx="8660130" cy="49022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367027"/>
              <a:ext cx="5629656" cy="42214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6697" y="1362265"/>
              <a:ext cx="5639435" cy="4231005"/>
            </a:xfrm>
            <a:custGeom>
              <a:avLst/>
              <a:gdLst/>
              <a:ahLst/>
              <a:cxnLst/>
              <a:rect l="l" t="t" r="r" b="b"/>
              <a:pathLst>
                <a:path w="5639435" h="4231005">
                  <a:moveTo>
                    <a:pt x="0" y="4231005"/>
                  </a:moveTo>
                  <a:lnTo>
                    <a:pt x="5639181" y="4231005"/>
                  </a:lnTo>
                  <a:lnTo>
                    <a:pt x="5639181" y="0"/>
                  </a:lnTo>
                  <a:lnTo>
                    <a:pt x="0" y="0"/>
                  </a:lnTo>
                  <a:lnTo>
                    <a:pt x="0" y="423100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1807" y="3572255"/>
              <a:ext cx="3570732" cy="26776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16981" y="3567493"/>
              <a:ext cx="3580765" cy="2687320"/>
            </a:xfrm>
            <a:custGeom>
              <a:avLst/>
              <a:gdLst/>
              <a:ahLst/>
              <a:cxnLst/>
              <a:rect l="l" t="t" r="r" b="b"/>
              <a:pathLst>
                <a:path w="3580765" h="2687320">
                  <a:moveTo>
                    <a:pt x="0" y="2687193"/>
                  </a:moveTo>
                  <a:lnTo>
                    <a:pt x="3580257" y="2687193"/>
                  </a:lnTo>
                  <a:lnTo>
                    <a:pt x="3580257" y="0"/>
                  </a:lnTo>
                  <a:lnTo>
                    <a:pt x="0" y="0"/>
                  </a:lnTo>
                  <a:lnTo>
                    <a:pt x="0" y="26871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246632"/>
            <a:ext cx="8784336" cy="52059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0200" y="863853"/>
            <a:ext cx="5979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Diagrama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bloques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Complejo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LAB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Tecnología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UOP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550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Prefraccionamiento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kerosén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kerosene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proveniente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destilación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directa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petróleo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las </a:t>
            </a:r>
            <a:r>
              <a:rPr sz="1800" dirty="0">
                <a:latin typeface="Arial"/>
                <a:cs typeface="Arial"/>
              </a:rPr>
              <a:t>unidades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“topping”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RLP,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sometido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prefraccionamiento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finalidad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separar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corte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estrecho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contenga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porcentaje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los </a:t>
            </a:r>
            <a:r>
              <a:rPr sz="1800" dirty="0">
                <a:latin typeface="Arial"/>
                <a:cs typeface="Arial"/>
              </a:rPr>
              <a:t>hidrocarburos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parafínicos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11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14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átomos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carbono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posible,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adecuados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para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posteriores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proceso.</a:t>
            </a:r>
            <a:endParaRPr sz="1800">
              <a:latin typeface="Arial"/>
              <a:cs typeface="Arial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Como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gráfico,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kerosene es fraccionado 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primera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torre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destilación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corte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liviano</a:t>
            </a:r>
            <a:r>
              <a:rPr sz="1800" spc="2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destina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Naftas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Gas-</a:t>
            </a:r>
            <a:r>
              <a:rPr sz="1800" dirty="0">
                <a:latin typeface="Arial"/>
                <a:cs typeface="Arial"/>
              </a:rPr>
              <a:t>oil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(GOL)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Refinería.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torre </a:t>
            </a:r>
            <a:r>
              <a:rPr sz="1800" dirty="0">
                <a:latin typeface="Arial"/>
                <a:cs typeface="Arial"/>
              </a:rPr>
              <a:t>redestiladora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extrae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corte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kerosene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buscado,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vez </a:t>
            </a:r>
            <a:r>
              <a:rPr sz="1800" dirty="0">
                <a:latin typeface="Arial"/>
                <a:cs typeface="Arial"/>
              </a:rPr>
              <a:t>condensado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refluja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enviado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Hidrogenación.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sale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kerosene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pesado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Gas-</a:t>
            </a:r>
            <a:r>
              <a:rPr sz="1800" spc="-25" dirty="0">
                <a:latin typeface="Arial"/>
                <a:cs typeface="Arial"/>
              </a:rPr>
              <a:t>oil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Refinería.</a:t>
            </a: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Ambas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columnas están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provistas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reboilers con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hot-</a:t>
            </a:r>
            <a:r>
              <a:rPr sz="1800" spc="-20" dirty="0">
                <a:latin typeface="Arial"/>
                <a:cs typeface="Arial"/>
              </a:rPr>
              <a:t>oil.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62949" y="1478280"/>
            <a:ext cx="887730" cy="4084320"/>
            <a:chOff x="2262949" y="1478280"/>
            <a:chExt cx="887730" cy="40843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11" y="4306824"/>
              <a:ext cx="877824" cy="12557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11" y="1478280"/>
              <a:ext cx="877824" cy="34610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67711" y="2103120"/>
              <a:ext cx="878205" cy="2836545"/>
            </a:xfrm>
            <a:custGeom>
              <a:avLst/>
              <a:gdLst/>
              <a:ahLst/>
              <a:cxnLst/>
              <a:rect l="l" t="t" r="r" b="b"/>
              <a:pathLst>
                <a:path w="878205" h="2836545">
                  <a:moveTo>
                    <a:pt x="0" y="2836163"/>
                  </a:moveTo>
                  <a:lnTo>
                    <a:pt x="877824" y="2836163"/>
                  </a:lnTo>
                  <a:lnTo>
                    <a:pt x="877824" y="0"/>
                  </a:lnTo>
                  <a:lnTo>
                    <a:pt x="0" y="0"/>
                  </a:lnTo>
                  <a:lnTo>
                    <a:pt x="0" y="283616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98598" y="2196845"/>
            <a:ext cx="40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6501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3638" y="3465576"/>
            <a:ext cx="2047239" cy="1943100"/>
            <a:chOff x="913638" y="3465576"/>
            <a:chExt cx="2047239" cy="19431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6130" y="4784090"/>
              <a:ext cx="112268" cy="177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462" y="5230622"/>
              <a:ext cx="113792" cy="1777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75282" y="4891278"/>
              <a:ext cx="1073150" cy="431165"/>
            </a:xfrm>
            <a:custGeom>
              <a:avLst/>
              <a:gdLst/>
              <a:ahLst/>
              <a:cxnLst/>
              <a:rect l="l" t="t" r="r" b="b"/>
              <a:pathLst>
                <a:path w="1073150" h="431164">
                  <a:moveTo>
                    <a:pt x="0" y="0"/>
                  </a:moveTo>
                  <a:lnTo>
                    <a:pt x="1072895" y="0"/>
                  </a:lnTo>
                  <a:lnTo>
                    <a:pt x="761745" y="214884"/>
                  </a:lnTo>
                </a:path>
                <a:path w="1073150" h="431164">
                  <a:moveTo>
                    <a:pt x="0" y="431165"/>
                  </a:moveTo>
                  <a:lnTo>
                    <a:pt x="1072895" y="431165"/>
                  </a:lnTo>
                  <a:lnTo>
                    <a:pt x="761745" y="214884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3638" y="3465576"/>
              <a:ext cx="1361440" cy="114300"/>
            </a:xfrm>
            <a:custGeom>
              <a:avLst/>
              <a:gdLst/>
              <a:ahLst/>
              <a:cxnLst/>
              <a:rect l="l" t="t" r="r" b="b"/>
              <a:pathLst>
                <a:path w="1361439" h="114300">
                  <a:moveTo>
                    <a:pt x="1284732" y="57150"/>
                  </a:moveTo>
                  <a:lnTo>
                    <a:pt x="1246632" y="114300"/>
                  </a:lnTo>
                  <a:lnTo>
                    <a:pt x="1322832" y="76200"/>
                  </a:lnTo>
                  <a:lnTo>
                    <a:pt x="1284732" y="76200"/>
                  </a:lnTo>
                  <a:lnTo>
                    <a:pt x="1284732" y="57150"/>
                  </a:lnTo>
                  <a:close/>
                </a:path>
                <a:path w="1361439" h="114300">
                  <a:moveTo>
                    <a:pt x="1272032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272032" y="76200"/>
                  </a:lnTo>
                  <a:lnTo>
                    <a:pt x="1284732" y="57150"/>
                  </a:lnTo>
                  <a:lnTo>
                    <a:pt x="1272032" y="38100"/>
                  </a:lnTo>
                  <a:close/>
                </a:path>
                <a:path w="1361439" h="114300">
                  <a:moveTo>
                    <a:pt x="1322832" y="38100"/>
                  </a:moveTo>
                  <a:lnTo>
                    <a:pt x="1284732" y="38100"/>
                  </a:lnTo>
                  <a:lnTo>
                    <a:pt x="1284732" y="76200"/>
                  </a:lnTo>
                  <a:lnTo>
                    <a:pt x="1322832" y="76200"/>
                  </a:lnTo>
                  <a:lnTo>
                    <a:pt x="1360932" y="57150"/>
                  </a:lnTo>
                  <a:lnTo>
                    <a:pt x="1322832" y="38100"/>
                  </a:lnTo>
                  <a:close/>
                </a:path>
                <a:path w="1361439" h="114300">
                  <a:moveTo>
                    <a:pt x="1246632" y="0"/>
                  </a:moveTo>
                  <a:lnTo>
                    <a:pt x="1284732" y="57150"/>
                  </a:lnTo>
                  <a:lnTo>
                    <a:pt x="1284732" y="38100"/>
                  </a:lnTo>
                  <a:lnTo>
                    <a:pt x="1322832" y="38100"/>
                  </a:lnTo>
                  <a:lnTo>
                    <a:pt x="1246632" y="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6944" y="3432175"/>
            <a:ext cx="6864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KEROSENE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5496" y="4988433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82239" y="873252"/>
            <a:ext cx="909319" cy="603885"/>
          </a:xfrm>
          <a:custGeom>
            <a:avLst/>
            <a:gdLst/>
            <a:ahLst/>
            <a:cxnLst/>
            <a:rect l="l" t="t" r="r" b="b"/>
            <a:pathLst>
              <a:path w="909320" h="603885">
                <a:moveTo>
                  <a:pt x="820038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50"/>
                </a:lnTo>
                <a:lnTo>
                  <a:pt x="0" y="584326"/>
                </a:lnTo>
                <a:lnTo>
                  <a:pt x="1494" y="591750"/>
                </a:lnTo>
                <a:lnTo>
                  <a:pt x="5572" y="597804"/>
                </a:lnTo>
                <a:lnTo>
                  <a:pt x="11626" y="601882"/>
                </a:lnTo>
                <a:lnTo>
                  <a:pt x="19050" y="603376"/>
                </a:lnTo>
                <a:lnTo>
                  <a:pt x="26473" y="601882"/>
                </a:lnTo>
                <a:lnTo>
                  <a:pt x="38100" y="76200"/>
                </a:lnTo>
                <a:lnTo>
                  <a:pt x="19050" y="76200"/>
                </a:lnTo>
                <a:lnTo>
                  <a:pt x="38100" y="57150"/>
                </a:lnTo>
                <a:lnTo>
                  <a:pt x="832738" y="57150"/>
                </a:lnTo>
                <a:lnTo>
                  <a:pt x="820038" y="38100"/>
                </a:lnTo>
                <a:close/>
              </a:path>
              <a:path w="909320" h="603885">
                <a:moveTo>
                  <a:pt x="794638" y="0"/>
                </a:moveTo>
                <a:lnTo>
                  <a:pt x="832738" y="57150"/>
                </a:lnTo>
                <a:lnTo>
                  <a:pt x="794638" y="114300"/>
                </a:lnTo>
                <a:lnTo>
                  <a:pt x="870838" y="76200"/>
                </a:lnTo>
                <a:lnTo>
                  <a:pt x="832738" y="76200"/>
                </a:lnTo>
                <a:lnTo>
                  <a:pt x="840162" y="74705"/>
                </a:lnTo>
                <a:lnTo>
                  <a:pt x="846216" y="70627"/>
                </a:lnTo>
                <a:lnTo>
                  <a:pt x="850294" y="64573"/>
                </a:lnTo>
                <a:lnTo>
                  <a:pt x="851788" y="57150"/>
                </a:lnTo>
                <a:lnTo>
                  <a:pt x="850294" y="49726"/>
                </a:lnTo>
                <a:lnTo>
                  <a:pt x="846216" y="43672"/>
                </a:lnTo>
                <a:lnTo>
                  <a:pt x="840162" y="39594"/>
                </a:lnTo>
                <a:lnTo>
                  <a:pt x="832738" y="38100"/>
                </a:lnTo>
                <a:lnTo>
                  <a:pt x="870838" y="38100"/>
                </a:lnTo>
                <a:lnTo>
                  <a:pt x="794638" y="0"/>
                </a:lnTo>
                <a:close/>
              </a:path>
              <a:path w="909320" h="603885">
                <a:moveTo>
                  <a:pt x="38100" y="57150"/>
                </a:moveTo>
                <a:lnTo>
                  <a:pt x="19050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909320" h="603885">
                <a:moveTo>
                  <a:pt x="832738" y="57150"/>
                </a:moveTo>
                <a:lnTo>
                  <a:pt x="38100" y="57150"/>
                </a:lnTo>
                <a:lnTo>
                  <a:pt x="38100" y="76200"/>
                </a:lnTo>
                <a:lnTo>
                  <a:pt x="820038" y="76200"/>
                </a:lnTo>
                <a:lnTo>
                  <a:pt x="832738" y="57150"/>
                </a:lnTo>
                <a:close/>
              </a:path>
              <a:path w="909320" h="603885">
                <a:moveTo>
                  <a:pt x="870838" y="38100"/>
                </a:moveTo>
                <a:lnTo>
                  <a:pt x="832738" y="38100"/>
                </a:lnTo>
                <a:lnTo>
                  <a:pt x="840162" y="39594"/>
                </a:lnTo>
                <a:lnTo>
                  <a:pt x="846216" y="43672"/>
                </a:lnTo>
                <a:lnTo>
                  <a:pt x="850294" y="49726"/>
                </a:lnTo>
                <a:lnTo>
                  <a:pt x="851788" y="57150"/>
                </a:lnTo>
                <a:lnTo>
                  <a:pt x="850294" y="64573"/>
                </a:lnTo>
                <a:lnTo>
                  <a:pt x="846216" y="70627"/>
                </a:lnTo>
                <a:lnTo>
                  <a:pt x="840162" y="74705"/>
                </a:lnTo>
                <a:lnTo>
                  <a:pt x="832738" y="76200"/>
                </a:lnTo>
                <a:lnTo>
                  <a:pt x="870838" y="76200"/>
                </a:lnTo>
                <a:lnTo>
                  <a:pt x="908938" y="57150"/>
                </a:lnTo>
                <a:lnTo>
                  <a:pt x="870838" y="38100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00653" y="721613"/>
            <a:ext cx="12465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KEROSENE</a:t>
            </a:r>
            <a:r>
              <a:rPr sz="1000" spc="-3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LIVIANO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NAFTA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4423" y="1054988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170°C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82239" y="1478280"/>
            <a:ext cx="4486910" cy="4750435"/>
            <a:chOff x="2682239" y="1478280"/>
            <a:chExt cx="4486910" cy="4750435"/>
          </a:xfrm>
        </p:grpSpPr>
        <p:sp>
          <p:nvSpPr>
            <p:cNvPr id="23" name="object 23"/>
            <p:cNvSpPr/>
            <p:nvPr/>
          </p:nvSpPr>
          <p:spPr>
            <a:xfrm>
              <a:off x="2682239" y="3550919"/>
              <a:ext cx="3599179" cy="2677795"/>
            </a:xfrm>
            <a:custGeom>
              <a:avLst/>
              <a:gdLst/>
              <a:ahLst/>
              <a:cxnLst/>
              <a:rect l="l" t="t" r="r" b="b"/>
              <a:pathLst>
                <a:path w="3599179" h="2677795">
                  <a:moveTo>
                    <a:pt x="19050" y="2023617"/>
                  </a:moveTo>
                  <a:lnTo>
                    <a:pt x="11626" y="2025130"/>
                  </a:lnTo>
                  <a:lnTo>
                    <a:pt x="5572" y="2029244"/>
                  </a:lnTo>
                  <a:lnTo>
                    <a:pt x="1494" y="2035319"/>
                  </a:lnTo>
                  <a:lnTo>
                    <a:pt x="0" y="2042718"/>
                  </a:lnTo>
                  <a:lnTo>
                    <a:pt x="0" y="2658554"/>
                  </a:lnTo>
                  <a:lnTo>
                    <a:pt x="1494" y="2665967"/>
                  </a:lnTo>
                  <a:lnTo>
                    <a:pt x="5572" y="2672022"/>
                  </a:lnTo>
                  <a:lnTo>
                    <a:pt x="11626" y="2676106"/>
                  </a:lnTo>
                  <a:lnTo>
                    <a:pt x="19050" y="2677604"/>
                  </a:lnTo>
                  <a:lnTo>
                    <a:pt x="1876425" y="2677604"/>
                  </a:lnTo>
                  <a:lnTo>
                    <a:pt x="1883848" y="2676106"/>
                  </a:lnTo>
                  <a:lnTo>
                    <a:pt x="1889902" y="2672022"/>
                  </a:lnTo>
                  <a:lnTo>
                    <a:pt x="1893980" y="2665967"/>
                  </a:lnTo>
                  <a:lnTo>
                    <a:pt x="1895475" y="2658554"/>
                  </a:lnTo>
                  <a:lnTo>
                    <a:pt x="38100" y="2658554"/>
                  </a:lnTo>
                  <a:lnTo>
                    <a:pt x="19050" y="2639504"/>
                  </a:lnTo>
                  <a:lnTo>
                    <a:pt x="38100" y="2639504"/>
                  </a:lnTo>
                  <a:lnTo>
                    <a:pt x="38100" y="2042718"/>
                  </a:lnTo>
                  <a:lnTo>
                    <a:pt x="36605" y="2035319"/>
                  </a:lnTo>
                  <a:lnTo>
                    <a:pt x="32527" y="2029244"/>
                  </a:lnTo>
                  <a:lnTo>
                    <a:pt x="26473" y="2025130"/>
                  </a:lnTo>
                  <a:lnTo>
                    <a:pt x="19050" y="2023617"/>
                  </a:lnTo>
                  <a:close/>
                </a:path>
                <a:path w="3599179" h="2677795">
                  <a:moveTo>
                    <a:pt x="38100" y="2639504"/>
                  </a:moveTo>
                  <a:lnTo>
                    <a:pt x="19050" y="2639504"/>
                  </a:lnTo>
                  <a:lnTo>
                    <a:pt x="38100" y="2658554"/>
                  </a:lnTo>
                  <a:lnTo>
                    <a:pt x="38100" y="2639504"/>
                  </a:lnTo>
                  <a:close/>
                </a:path>
                <a:path w="3599179" h="2677795">
                  <a:moveTo>
                    <a:pt x="1857375" y="2639504"/>
                  </a:moveTo>
                  <a:lnTo>
                    <a:pt x="38100" y="2639504"/>
                  </a:lnTo>
                  <a:lnTo>
                    <a:pt x="38100" y="2658554"/>
                  </a:lnTo>
                  <a:lnTo>
                    <a:pt x="1857375" y="2658554"/>
                  </a:lnTo>
                  <a:lnTo>
                    <a:pt x="1857375" y="2639504"/>
                  </a:lnTo>
                  <a:close/>
                </a:path>
                <a:path w="3599179" h="2677795">
                  <a:moveTo>
                    <a:pt x="3509899" y="38100"/>
                  </a:moveTo>
                  <a:lnTo>
                    <a:pt x="1876425" y="38100"/>
                  </a:lnTo>
                  <a:lnTo>
                    <a:pt x="1869001" y="39594"/>
                  </a:lnTo>
                  <a:lnTo>
                    <a:pt x="1862947" y="43672"/>
                  </a:lnTo>
                  <a:lnTo>
                    <a:pt x="1858869" y="49726"/>
                  </a:lnTo>
                  <a:lnTo>
                    <a:pt x="1857375" y="57149"/>
                  </a:lnTo>
                  <a:lnTo>
                    <a:pt x="1857375" y="2658554"/>
                  </a:lnTo>
                  <a:lnTo>
                    <a:pt x="1876425" y="2639504"/>
                  </a:lnTo>
                  <a:lnTo>
                    <a:pt x="1895475" y="2639504"/>
                  </a:lnTo>
                  <a:lnTo>
                    <a:pt x="1895475" y="76199"/>
                  </a:lnTo>
                  <a:lnTo>
                    <a:pt x="1876425" y="76199"/>
                  </a:lnTo>
                  <a:lnTo>
                    <a:pt x="1895475" y="57149"/>
                  </a:lnTo>
                  <a:lnTo>
                    <a:pt x="3522599" y="57149"/>
                  </a:lnTo>
                  <a:lnTo>
                    <a:pt x="3509899" y="38100"/>
                  </a:lnTo>
                  <a:close/>
                </a:path>
                <a:path w="3599179" h="2677795">
                  <a:moveTo>
                    <a:pt x="1895475" y="2639504"/>
                  </a:moveTo>
                  <a:lnTo>
                    <a:pt x="1876425" y="2639504"/>
                  </a:lnTo>
                  <a:lnTo>
                    <a:pt x="1857375" y="2658554"/>
                  </a:lnTo>
                  <a:lnTo>
                    <a:pt x="1895475" y="2658554"/>
                  </a:lnTo>
                  <a:lnTo>
                    <a:pt x="1895475" y="2639504"/>
                  </a:lnTo>
                  <a:close/>
                </a:path>
                <a:path w="3599179" h="2677795">
                  <a:moveTo>
                    <a:pt x="3484499" y="0"/>
                  </a:moveTo>
                  <a:lnTo>
                    <a:pt x="3522599" y="57149"/>
                  </a:lnTo>
                  <a:lnTo>
                    <a:pt x="3484499" y="114299"/>
                  </a:lnTo>
                  <a:lnTo>
                    <a:pt x="3560699" y="76199"/>
                  </a:lnTo>
                  <a:lnTo>
                    <a:pt x="3522726" y="76199"/>
                  </a:lnTo>
                  <a:lnTo>
                    <a:pt x="3530095" y="74705"/>
                  </a:lnTo>
                  <a:lnTo>
                    <a:pt x="3536156" y="70627"/>
                  </a:lnTo>
                  <a:lnTo>
                    <a:pt x="3540263" y="64573"/>
                  </a:lnTo>
                  <a:lnTo>
                    <a:pt x="3541776" y="57149"/>
                  </a:lnTo>
                  <a:lnTo>
                    <a:pt x="3540263" y="49726"/>
                  </a:lnTo>
                  <a:lnTo>
                    <a:pt x="3536156" y="43672"/>
                  </a:lnTo>
                  <a:lnTo>
                    <a:pt x="3530095" y="39594"/>
                  </a:lnTo>
                  <a:lnTo>
                    <a:pt x="3522726" y="38100"/>
                  </a:lnTo>
                  <a:lnTo>
                    <a:pt x="3560699" y="38100"/>
                  </a:lnTo>
                  <a:lnTo>
                    <a:pt x="3484499" y="0"/>
                  </a:lnTo>
                  <a:close/>
                </a:path>
                <a:path w="3599179" h="2677795">
                  <a:moveTo>
                    <a:pt x="1895475" y="57149"/>
                  </a:moveTo>
                  <a:lnTo>
                    <a:pt x="1876425" y="76199"/>
                  </a:lnTo>
                  <a:lnTo>
                    <a:pt x="1895475" y="76199"/>
                  </a:lnTo>
                  <a:lnTo>
                    <a:pt x="1895475" y="57149"/>
                  </a:lnTo>
                  <a:close/>
                </a:path>
                <a:path w="3599179" h="2677795">
                  <a:moveTo>
                    <a:pt x="3522599" y="57149"/>
                  </a:moveTo>
                  <a:lnTo>
                    <a:pt x="1895475" y="57149"/>
                  </a:lnTo>
                  <a:lnTo>
                    <a:pt x="1895475" y="76199"/>
                  </a:lnTo>
                  <a:lnTo>
                    <a:pt x="3509899" y="76199"/>
                  </a:lnTo>
                  <a:lnTo>
                    <a:pt x="3522599" y="57149"/>
                  </a:lnTo>
                  <a:close/>
                </a:path>
                <a:path w="3599179" h="2677795">
                  <a:moveTo>
                    <a:pt x="3560699" y="38100"/>
                  </a:moveTo>
                  <a:lnTo>
                    <a:pt x="3522726" y="38100"/>
                  </a:lnTo>
                  <a:lnTo>
                    <a:pt x="3530095" y="39594"/>
                  </a:lnTo>
                  <a:lnTo>
                    <a:pt x="3536156" y="43672"/>
                  </a:lnTo>
                  <a:lnTo>
                    <a:pt x="3540263" y="49726"/>
                  </a:lnTo>
                  <a:lnTo>
                    <a:pt x="3541776" y="57149"/>
                  </a:lnTo>
                  <a:lnTo>
                    <a:pt x="3540263" y="64573"/>
                  </a:lnTo>
                  <a:lnTo>
                    <a:pt x="3536156" y="70627"/>
                  </a:lnTo>
                  <a:lnTo>
                    <a:pt x="3530095" y="74705"/>
                  </a:lnTo>
                  <a:lnTo>
                    <a:pt x="3522726" y="76199"/>
                  </a:lnTo>
                  <a:lnTo>
                    <a:pt x="3560699" y="76199"/>
                  </a:lnTo>
                  <a:lnTo>
                    <a:pt x="3598799" y="57149"/>
                  </a:lnTo>
                  <a:lnTo>
                    <a:pt x="3560699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499" y="4306824"/>
              <a:ext cx="877824" cy="12557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499" y="1478280"/>
              <a:ext cx="877824" cy="34610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86499" y="2103120"/>
              <a:ext cx="878205" cy="2836545"/>
            </a:xfrm>
            <a:custGeom>
              <a:avLst/>
              <a:gdLst/>
              <a:ahLst/>
              <a:cxnLst/>
              <a:rect l="l" t="t" r="r" b="b"/>
              <a:pathLst>
                <a:path w="878204" h="2836545">
                  <a:moveTo>
                    <a:pt x="0" y="2836163"/>
                  </a:moveTo>
                  <a:lnTo>
                    <a:pt x="877824" y="2836163"/>
                  </a:lnTo>
                  <a:lnTo>
                    <a:pt x="877824" y="0"/>
                  </a:lnTo>
                  <a:lnTo>
                    <a:pt x="0" y="0"/>
                  </a:lnTo>
                  <a:lnTo>
                    <a:pt x="0" y="283616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34657" y="2195322"/>
            <a:ext cx="405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6503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23458" y="1037844"/>
            <a:ext cx="2250440" cy="4370705"/>
            <a:chOff x="5823458" y="1037844"/>
            <a:chExt cx="2250440" cy="4370705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7006" y="4784090"/>
              <a:ext cx="112268" cy="177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6338" y="5230622"/>
              <a:ext cx="113791" cy="1777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836158" y="4891278"/>
              <a:ext cx="1073150" cy="431165"/>
            </a:xfrm>
            <a:custGeom>
              <a:avLst/>
              <a:gdLst/>
              <a:ahLst/>
              <a:cxnLst/>
              <a:rect l="l" t="t" r="r" b="b"/>
              <a:pathLst>
                <a:path w="1073150" h="431164">
                  <a:moveTo>
                    <a:pt x="0" y="0"/>
                  </a:moveTo>
                  <a:lnTo>
                    <a:pt x="1072895" y="0"/>
                  </a:lnTo>
                  <a:lnTo>
                    <a:pt x="761745" y="214884"/>
                  </a:lnTo>
                </a:path>
                <a:path w="1073150" h="431164">
                  <a:moveTo>
                    <a:pt x="0" y="431165"/>
                  </a:moveTo>
                  <a:lnTo>
                    <a:pt x="1072895" y="431165"/>
                  </a:lnTo>
                  <a:lnTo>
                    <a:pt x="761745" y="214884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61404" y="1037844"/>
              <a:ext cx="1412875" cy="439420"/>
            </a:xfrm>
            <a:custGeom>
              <a:avLst/>
              <a:gdLst/>
              <a:ahLst/>
              <a:cxnLst/>
              <a:rect l="l" t="t" r="r" b="b"/>
              <a:pathLst>
                <a:path w="1412875" h="439419">
                  <a:moveTo>
                    <a:pt x="1323594" y="38100"/>
                  </a:moveTo>
                  <a:lnTo>
                    <a:pt x="19050" y="38100"/>
                  </a:lnTo>
                  <a:lnTo>
                    <a:pt x="11626" y="39594"/>
                  </a:lnTo>
                  <a:lnTo>
                    <a:pt x="5572" y="43672"/>
                  </a:lnTo>
                  <a:lnTo>
                    <a:pt x="1494" y="49726"/>
                  </a:lnTo>
                  <a:lnTo>
                    <a:pt x="0" y="57150"/>
                  </a:lnTo>
                  <a:lnTo>
                    <a:pt x="0" y="420242"/>
                  </a:lnTo>
                  <a:lnTo>
                    <a:pt x="1494" y="427666"/>
                  </a:lnTo>
                  <a:lnTo>
                    <a:pt x="5572" y="433720"/>
                  </a:lnTo>
                  <a:lnTo>
                    <a:pt x="11626" y="437798"/>
                  </a:lnTo>
                  <a:lnTo>
                    <a:pt x="19050" y="439292"/>
                  </a:lnTo>
                  <a:lnTo>
                    <a:pt x="26473" y="437798"/>
                  </a:lnTo>
                  <a:lnTo>
                    <a:pt x="38100" y="76200"/>
                  </a:lnTo>
                  <a:lnTo>
                    <a:pt x="19050" y="76200"/>
                  </a:lnTo>
                  <a:lnTo>
                    <a:pt x="38100" y="57150"/>
                  </a:lnTo>
                  <a:lnTo>
                    <a:pt x="1336294" y="57150"/>
                  </a:lnTo>
                  <a:lnTo>
                    <a:pt x="1323594" y="38100"/>
                  </a:lnTo>
                  <a:close/>
                </a:path>
                <a:path w="1412875" h="439419">
                  <a:moveTo>
                    <a:pt x="1298194" y="0"/>
                  </a:moveTo>
                  <a:lnTo>
                    <a:pt x="1336294" y="57150"/>
                  </a:lnTo>
                  <a:lnTo>
                    <a:pt x="1298194" y="114300"/>
                  </a:lnTo>
                  <a:lnTo>
                    <a:pt x="1374394" y="76200"/>
                  </a:lnTo>
                  <a:lnTo>
                    <a:pt x="1336294" y="76200"/>
                  </a:lnTo>
                  <a:lnTo>
                    <a:pt x="1343717" y="74705"/>
                  </a:lnTo>
                  <a:lnTo>
                    <a:pt x="1349771" y="70627"/>
                  </a:lnTo>
                  <a:lnTo>
                    <a:pt x="1353849" y="64573"/>
                  </a:lnTo>
                  <a:lnTo>
                    <a:pt x="1355344" y="57150"/>
                  </a:lnTo>
                  <a:lnTo>
                    <a:pt x="1353849" y="49726"/>
                  </a:lnTo>
                  <a:lnTo>
                    <a:pt x="1349771" y="43672"/>
                  </a:lnTo>
                  <a:lnTo>
                    <a:pt x="1343717" y="39594"/>
                  </a:lnTo>
                  <a:lnTo>
                    <a:pt x="1336294" y="38100"/>
                  </a:lnTo>
                  <a:lnTo>
                    <a:pt x="1374394" y="38100"/>
                  </a:lnTo>
                  <a:lnTo>
                    <a:pt x="1298194" y="0"/>
                  </a:lnTo>
                  <a:close/>
                </a:path>
                <a:path w="1412875" h="439419">
                  <a:moveTo>
                    <a:pt x="38100" y="57150"/>
                  </a:moveTo>
                  <a:lnTo>
                    <a:pt x="19050" y="76200"/>
                  </a:lnTo>
                  <a:lnTo>
                    <a:pt x="38100" y="76200"/>
                  </a:lnTo>
                  <a:lnTo>
                    <a:pt x="38100" y="57150"/>
                  </a:lnTo>
                  <a:close/>
                </a:path>
                <a:path w="1412875" h="439419">
                  <a:moveTo>
                    <a:pt x="1336294" y="57150"/>
                  </a:moveTo>
                  <a:lnTo>
                    <a:pt x="38100" y="57150"/>
                  </a:lnTo>
                  <a:lnTo>
                    <a:pt x="38100" y="76200"/>
                  </a:lnTo>
                  <a:lnTo>
                    <a:pt x="1323594" y="76200"/>
                  </a:lnTo>
                  <a:lnTo>
                    <a:pt x="1336294" y="57150"/>
                  </a:lnTo>
                  <a:close/>
                </a:path>
                <a:path w="1412875" h="439419">
                  <a:moveTo>
                    <a:pt x="1374394" y="38100"/>
                  </a:moveTo>
                  <a:lnTo>
                    <a:pt x="1336294" y="38100"/>
                  </a:lnTo>
                  <a:lnTo>
                    <a:pt x="1343717" y="39594"/>
                  </a:lnTo>
                  <a:lnTo>
                    <a:pt x="1349771" y="43672"/>
                  </a:lnTo>
                  <a:lnTo>
                    <a:pt x="1353849" y="49726"/>
                  </a:lnTo>
                  <a:lnTo>
                    <a:pt x="1355344" y="57150"/>
                  </a:lnTo>
                  <a:lnTo>
                    <a:pt x="1353849" y="64573"/>
                  </a:lnTo>
                  <a:lnTo>
                    <a:pt x="1349771" y="70627"/>
                  </a:lnTo>
                  <a:lnTo>
                    <a:pt x="1343717" y="74705"/>
                  </a:lnTo>
                  <a:lnTo>
                    <a:pt x="1336294" y="76200"/>
                  </a:lnTo>
                  <a:lnTo>
                    <a:pt x="1374394" y="76200"/>
                  </a:lnTo>
                  <a:lnTo>
                    <a:pt x="1412494" y="57150"/>
                  </a:lnTo>
                  <a:lnTo>
                    <a:pt x="1374394" y="38100"/>
                  </a:lnTo>
                  <a:close/>
                </a:path>
              </a:pathLst>
            </a:custGeom>
            <a:solidFill>
              <a:srgbClr val="290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92426" y="1803019"/>
            <a:ext cx="6426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0,7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99021" y="1803019"/>
            <a:ext cx="6426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0,7</a:t>
            </a:r>
            <a:r>
              <a:rPr sz="1100" spc="-25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 </a:t>
            </a: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K/cm</a:t>
            </a:r>
            <a:r>
              <a:rPr sz="1050" spc="-15" baseline="27777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2</a:t>
            </a:r>
            <a:endParaRPr sz="1050" baseline="27777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26348" y="983742"/>
            <a:ext cx="6946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CARGA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 </a:t>
            </a:r>
            <a:r>
              <a:rPr sz="1000" spc="-50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  <a:hlinkClick r:id="rId8" action="ppaction://hlinksldjump"/>
              </a:rPr>
              <a:t> HIDROBON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60285" y="1226565"/>
            <a:ext cx="3841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093679"/>
                </a:solidFill>
                <a:latin typeface="Times New Roman"/>
                <a:cs typeface="Times New Roman"/>
                <a:hlinkClick r:id="rId6" action="ppaction://hlinksldjump"/>
              </a:rPr>
              <a:t>228°C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713219" y="5544311"/>
            <a:ext cx="910590" cy="693420"/>
          </a:xfrm>
          <a:custGeom>
            <a:avLst/>
            <a:gdLst/>
            <a:ahLst/>
            <a:cxnLst/>
            <a:rect l="l" t="t" r="r" b="b"/>
            <a:pathLst>
              <a:path w="910590" h="693420">
                <a:moveTo>
                  <a:pt x="796162" y="579056"/>
                </a:moveTo>
                <a:lnTo>
                  <a:pt x="834262" y="636206"/>
                </a:lnTo>
                <a:lnTo>
                  <a:pt x="796162" y="693356"/>
                </a:lnTo>
                <a:lnTo>
                  <a:pt x="872362" y="655256"/>
                </a:lnTo>
                <a:lnTo>
                  <a:pt x="834262" y="655256"/>
                </a:lnTo>
                <a:lnTo>
                  <a:pt x="841686" y="653758"/>
                </a:lnTo>
                <a:lnTo>
                  <a:pt x="847740" y="649674"/>
                </a:lnTo>
                <a:lnTo>
                  <a:pt x="851818" y="643619"/>
                </a:lnTo>
                <a:lnTo>
                  <a:pt x="853312" y="636206"/>
                </a:lnTo>
                <a:lnTo>
                  <a:pt x="851818" y="628788"/>
                </a:lnTo>
                <a:lnTo>
                  <a:pt x="847740" y="622733"/>
                </a:lnTo>
                <a:lnTo>
                  <a:pt x="841686" y="618652"/>
                </a:lnTo>
                <a:lnTo>
                  <a:pt x="834262" y="617156"/>
                </a:lnTo>
                <a:lnTo>
                  <a:pt x="872362" y="617156"/>
                </a:lnTo>
                <a:lnTo>
                  <a:pt x="796162" y="579056"/>
                </a:lnTo>
                <a:close/>
              </a:path>
              <a:path w="910590" h="693420">
                <a:moveTo>
                  <a:pt x="19050" y="0"/>
                </a:moveTo>
                <a:lnTo>
                  <a:pt x="11626" y="1494"/>
                </a:lnTo>
                <a:lnTo>
                  <a:pt x="5572" y="5572"/>
                </a:lnTo>
                <a:lnTo>
                  <a:pt x="1494" y="11626"/>
                </a:lnTo>
                <a:lnTo>
                  <a:pt x="0" y="19050"/>
                </a:lnTo>
                <a:lnTo>
                  <a:pt x="0" y="636206"/>
                </a:lnTo>
                <a:lnTo>
                  <a:pt x="1494" y="643619"/>
                </a:lnTo>
                <a:lnTo>
                  <a:pt x="5572" y="649674"/>
                </a:lnTo>
                <a:lnTo>
                  <a:pt x="11626" y="653758"/>
                </a:lnTo>
                <a:lnTo>
                  <a:pt x="19050" y="655256"/>
                </a:lnTo>
                <a:lnTo>
                  <a:pt x="821562" y="655256"/>
                </a:lnTo>
                <a:lnTo>
                  <a:pt x="834262" y="636206"/>
                </a:lnTo>
                <a:lnTo>
                  <a:pt x="38100" y="636206"/>
                </a:lnTo>
                <a:lnTo>
                  <a:pt x="19050" y="617156"/>
                </a:lnTo>
                <a:lnTo>
                  <a:pt x="38100" y="617156"/>
                </a:lnTo>
                <a:lnTo>
                  <a:pt x="38100" y="19050"/>
                </a:lnTo>
                <a:lnTo>
                  <a:pt x="36605" y="11626"/>
                </a:lnTo>
                <a:lnTo>
                  <a:pt x="32527" y="5572"/>
                </a:lnTo>
                <a:lnTo>
                  <a:pt x="26473" y="1494"/>
                </a:lnTo>
                <a:lnTo>
                  <a:pt x="19050" y="0"/>
                </a:lnTo>
                <a:close/>
              </a:path>
              <a:path w="910590" h="693420">
                <a:moveTo>
                  <a:pt x="872362" y="617156"/>
                </a:moveTo>
                <a:lnTo>
                  <a:pt x="834262" y="617156"/>
                </a:lnTo>
                <a:lnTo>
                  <a:pt x="841686" y="618652"/>
                </a:lnTo>
                <a:lnTo>
                  <a:pt x="847740" y="622733"/>
                </a:lnTo>
                <a:lnTo>
                  <a:pt x="851818" y="628788"/>
                </a:lnTo>
                <a:lnTo>
                  <a:pt x="853312" y="636206"/>
                </a:lnTo>
                <a:lnTo>
                  <a:pt x="851818" y="643619"/>
                </a:lnTo>
                <a:lnTo>
                  <a:pt x="847740" y="649674"/>
                </a:lnTo>
                <a:lnTo>
                  <a:pt x="841686" y="653758"/>
                </a:lnTo>
                <a:lnTo>
                  <a:pt x="834262" y="655256"/>
                </a:lnTo>
                <a:lnTo>
                  <a:pt x="872362" y="655256"/>
                </a:lnTo>
                <a:lnTo>
                  <a:pt x="910462" y="636206"/>
                </a:lnTo>
                <a:lnTo>
                  <a:pt x="872362" y="617156"/>
                </a:lnTo>
                <a:close/>
              </a:path>
              <a:path w="910590" h="693420">
                <a:moveTo>
                  <a:pt x="38100" y="617156"/>
                </a:moveTo>
                <a:lnTo>
                  <a:pt x="19050" y="617156"/>
                </a:lnTo>
                <a:lnTo>
                  <a:pt x="38100" y="636206"/>
                </a:lnTo>
                <a:lnTo>
                  <a:pt x="38100" y="617156"/>
                </a:lnTo>
                <a:close/>
              </a:path>
              <a:path w="910590" h="693420">
                <a:moveTo>
                  <a:pt x="821562" y="617156"/>
                </a:moveTo>
                <a:lnTo>
                  <a:pt x="38100" y="617156"/>
                </a:lnTo>
                <a:lnTo>
                  <a:pt x="38100" y="636206"/>
                </a:lnTo>
                <a:lnTo>
                  <a:pt x="834262" y="636206"/>
                </a:lnTo>
                <a:lnTo>
                  <a:pt x="821562" y="617156"/>
                </a:lnTo>
                <a:close/>
              </a:path>
            </a:pathLst>
          </a:custGeom>
          <a:solidFill>
            <a:srgbClr val="2907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65542" y="6011062"/>
            <a:ext cx="12128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835" marR="5080" indent="-31877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KEROSENE</a:t>
            </a:r>
            <a:r>
              <a:rPr sz="1000" spc="-35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PESADO </a:t>
            </a: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a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GASOIL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15483" y="4988433"/>
            <a:ext cx="530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93679"/>
                </a:solidFill>
                <a:latin typeface="Times New Roman"/>
                <a:cs typeface="Times New Roman"/>
              </a:rPr>
              <a:t>HOT</a:t>
            </a:r>
            <a:r>
              <a:rPr sz="1000" spc="-10" dirty="0">
                <a:solidFill>
                  <a:srgbClr val="093679"/>
                </a:solidFill>
                <a:latin typeface="Times New Roman"/>
                <a:cs typeface="Times New Roman"/>
              </a:rPr>
              <a:t> </a:t>
            </a:r>
            <a:r>
              <a:rPr sz="1000" spc="-25" dirty="0">
                <a:solidFill>
                  <a:srgbClr val="093679"/>
                </a:solidFill>
                <a:latin typeface="Times New Roman"/>
                <a:cs typeface="Times New Roman"/>
              </a:rPr>
              <a:t>OIL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423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Hidrobón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somete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corte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kerosene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prefraccionado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hidrogenación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catalítica,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eliminar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compuestos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azufre,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nitrógeno,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oxigeno, </a:t>
            </a:r>
            <a:r>
              <a:rPr sz="1800" dirty="0">
                <a:latin typeface="Arial"/>
                <a:cs typeface="Arial"/>
              </a:rPr>
              <a:t>metálicos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olefinas,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actúan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venenos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Tamiz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los </a:t>
            </a:r>
            <a:r>
              <a:rPr sz="1800" dirty="0">
                <a:latin typeface="Arial"/>
                <a:cs typeface="Arial"/>
              </a:rPr>
              <a:t>catalizadores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utilizados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siguientes.</a:t>
            </a:r>
            <a:endParaRPr sz="1800">
              <a:latin typeface="Arial"/>
              <a:cs typeface="Arial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kerosene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recibe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inyección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hidrógeno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comprimido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carga </a:t>
            </a:r>
            <a:r>
              <a:rPr sz="1800" spc="-10" dirty="0">
                <a:latin typeface="Arial"/>
                <a:cs typeface="Arial"/>
              </a:rPr>
              <a:t>(make-</a:t>
            </a:r>
            <a:r>
              <a:rPr sz="1800" dirty="0">
                <a:latin typeface="Arial"/>
                <a:cs typeface="Arial"/>
              </a:rPr>
              <a:t>up),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proveniente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la planta de reformado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naftas (Platforming,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por </a:t>
            </a:r>
            <a:r>
              <a:rPr sz="1800" dirty="0">
                <a:latin typeface="Arial"/>
                <a:cs typeface="Arial"/>
              </a:rPr>
              <a:t>ejemplo)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deshidrogenación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Complejo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(PACOL),</a:t>
            </a:r>
            <a:r>
              <a:rPr sz="1800" spc="4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0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una </a:t>
            </a:r>
            <a:r>
              <a:rPr sz="1800" dirty="0">
                <a:latin typeface="Arial"/>
                <a:cs typeface="Arial"/>
              </a:rPr>
              <a:t>segunda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corriente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reciclo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comprimido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misma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unidad.</a:t>
            </a:r>
            <a:endParaRPr sz="1800">
              <a:latin typeface="Arial"/>
              <a:cs typeface="Arial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Luego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calentarse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batería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intercambiadores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calor,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mezcla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kerosén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hidrógeno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horno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calentamiento,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pasando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 </a:t>
            </a:r>
            <a:r>
              <a:rPr sz="1800" dirty="0">
                <a:latin typeface="Arial"/>
                <a:cs typeface="Arial"/>
              </a:rPr>
              <a:t>reactor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hidrogenación.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catalizador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Cobalto,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Níquel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Molibdeno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soporte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alúmina.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productos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reacción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1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enfriados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1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sistema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intercambio, </a:t>
            </a:r>
            <a:r>
              <a:rPr sz="1800" dirty="0">
                <a:latin typeface="Arial"/>
                <a:cs typeface="Arial"/>
              </a:rPr>
              <a:t>ingresando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luego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presión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agua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ácida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va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tratamiento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aguas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ácidas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RLP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gases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ricos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hidrógeno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reciclan, </a:t>
            </a:r>
            <a:r>
              <a:rPr sz="1800" dirty="0">
                <a:latin typeface="Arial"/>
                <a:cs typeface="Arial"/>
              </a:rPr>
              <a:t>enviándose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exceso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combustible.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3279" y="-20320"/>
            <a:ext cx="13068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Unidad</a:t>
            </a:r>
            <a:r>
              <a:rPr spc="-45" dirty="0"/>
              <a:t> </a:t>
            </a:r>
            <a:r>
              <a:rPr spc="-10" dirty="0"/>
              <a:t>Temática</a:t>
            </a:r>
            <a:r>
              <a:rPr spc="-45" dirty="0"/>
              <a:t> </a:t>
            </a:r>
            <a:r>
              <a:rPr dirty="0"/>
              <a:t>N°</a:t>
            </a:r>
            <a:r>
              <a:rPr spc="-45" dirty="0"/>
              <a:t> </a:t>
            </a:r>
            <a:r>
              <a:rPr spc="-50" dirty="0"/>
              <a:t>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b="0" spc="-10" dirty="0">
                <a:solidFill>
                  <a:srgbClr val="000000"/>
                </a:solidFill>
                <a:latin typeface="Calibri"/>
                <a:cs typeface="Calibri"/>
              </a:rPr>
              <a:t>YPF-Privado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863853"/>
            <a:ext cx="848677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Hidrobón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(2)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kerosene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tratado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pasa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  de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baja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presión,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eliminan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también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gases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combustible.</a:t>
            </a:r>
            <a:endParaRPr sz="1800">
              <a:latin typeface="Arial"/>
              <a:cs typeface="Arial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destilación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eliminan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cabeza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gases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producidos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reacciones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químicas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(H2S,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NH3,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H2O)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hidrocarburos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livianos.</a:t>
            </a:r>
            <a:endParaRPr sz="1800">
              <a:latin typeface="Arial"/>
              <a:cs typeface="Arial"/>
            </a:endParaRPr>
          </a:p>
          <a:p>
            <a:pPr marL="12700" marR="9525" indent="9144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Estos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vapores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condensan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van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separador,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desde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donde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parte </a:t>
            </a:r>
            <a:r>
              <a:rPr sz="1800" dirty="0">
                <a:latin typeface="Arial"/>
                <a:cs typeface="Arial"/>
              </a:rPr>
              <a:t>refluja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resto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envía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líquida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FCC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unidad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Reformación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naftas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(Platforming,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ejemplo).</a:t>
            </a: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gases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condensado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descargan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RV.</a:t>
            </a:r>
            <a:endParaRPr sz="1800">
              <a:latin typeface="Arial"/>
              <a:cs typeface="Arial"/>
            </a:endParaRPr>
          </a:p>
          <a:p>
            <a:pPr marL="9271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fondo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torre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kerosene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hidrotratado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será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unidad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Adsorción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moleculares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(MOLEX).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4293</Words>
  <Application>Microsoft Office PowerPoint</Application>
  <PresentationFormat>Presentación en pantalla (4:3)</PresentationFormat>
  <Paragraphs>688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Office Theme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Industrailización Petróleo UTN</dc:title>
  <dc:subject>Perfiles</dc:subject>
  <dc:creator>J Vrcic;guillermo.celentano@ypf.com</dc:creator>
  <cp:lastModifiedBy>FORESTO, ROBERTO LELIO</cp:lastModifiedBy>
  <cp:revision>1</cp:revision>
  <dcterms:created xsi:type="dcterms:W3CDTF">2024-08-19T14:31:35Z</dcterms:created>
  <dcterms:modified xsi:type="dcterms:W3CDTF">2024-11-07T16:32:15Z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2024-08-19T00:00:00Z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MSIP_Label_fb622c24-5861-4880-bcaa-37216e265fb3_Enabled">
    <vt:lpwstr>true</vt:lpwstr>
  </property>
  <property fmtid="{D5CDD505-2E9C-101B-9397-08002B2CF9AE}" pid="7" name="MSIP_Label_fb622c24-5861-4880-bcaa-37216e265fb3_SetDate">
    <vt:lpwstr>2024-11-07T16:27:39Z</vt:lpwstr>
  </property>
  <property fmtid="{D5CDD505-2E9C-101B-9397-08002B2CF9AE}" pid="8" name="MSIP_Label_fb622c24-5861-4880-bcaa-37216e265fb3_Method">
    <vt:lpwstr>Privileged</vt:lpwstr>
  </property>
  <property fmtid="{D5CDD505-2E9C-101B-9397-08002B2CF9AE}" pid="9" name="MSIP_Label_fb622c24-5861-4880-bcaa-37216e265fb3_Name">
    <vt:lpwstr>YPF - Publica</vt:lpwstr>
  </property>
  <property fmtid="{D5CDD505-2E9C-101B-9397-08002B2CF9AE}" pid="10" name="MSIP_Label_fb622c24-5861-4880-bcaa-37216e265fb3_SiteId">
    <vt:lpwstr>038018c3-616c-4b46-ad9b-aa9007f701b5</vt:lpwstr>
  </property>
  <property fmtid="{D5CDD505-2E9C-101B-9397-08002B2CF9AE}" pid="11" name="MSIP_Label_fb622c24-5861-4880-bcaa-37216e265fb3_ActionId">
    <vt:lpwstr>f14ccfcb-283c-4b9f-b421-b5a4637d3f71</vt:lpwstr>
  </property>
  <property fmtid="{D5CDD505-2E9C-101B-9397-08002B2CF9AE}" pid="12" name="MSIP_Label_fb622c24-5861-4880-bcaa-37216e265fb3_ContentBits">
    <vt:lpwstr>3</vt:lpwstr>
  </property>
  <property fmtid="{D5CDD505-2E9C-101B-9397-08002B2CF9AE}" pid="13" name="ClassificationContentMarkingFooterLocations">
    <vt:lpwstr>Office Theme:10</vt:lpwstr>
  </property>
  <property fmtid="{D5CDD505-2E9C-101B-9397-08002B2CF9AE}" pid="14" name="ClassificationContentMarkingFooterText">
    <vt:lpwstr>Documento: YPF-Público</vt:lpwstr>
  </property>
  <property fmtid="{D5CDD505-2E9C-101B-9397-08002B2CF9AE}" pid="15" name="ClassificationContentMarkingHeaderLocations">
    <vt:lpwstr>Office Theme:9</vt:lpwstr>
  </property>
  <property fmtid="{D5CDD505-2E9C-101B-9397-08002B2CF9AE}" pid="16" name="ClassificationContentMarkingHeaderText">
    <vt:lpwstr>Documento: YPF-Público</vt:lpwstr>
  </property>
</Properties>
</file>