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86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6741" y="1183526"/>
            <a:ext cx="2950210" cy="643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4472C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4472C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4472C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4472C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8001" y="407922"/>
            <a:ext cx="3576320" cy="89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4472C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7607" y="3131820"/>
            <a:ext cx="5664834" cy="177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6BAED9-147C-1111-2B25-6CC325B2B4C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726488" y="63500"/>
            <a:ext cx="12969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Documento: YPF-Público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C927726-BEEB-393C-554D-4248170EA85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726488" y="7556500"/>
            <a:ext cx="12969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Documento: YPF-Público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ictoria.weisburd@ypf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26" Type="http://schemas.openxmlformats.org/officeDocument/2006/relationships/image" Target="../media/image118.png"/><Relationship Id="rId3" Type="http://schemas.openxmlformats.org/officeDocument/2006/relationships/image" Target="../media/image95.png"/><Relationship Id="rId21" Type="http://schemas.openxmlformats.org/officeDocument/2006/relationships/image" Target="../media/image11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5" Type="http://schemas.openxmlformats.org/officeDocument/2006/relationships/image" Target="../media/image117.png"/><Relationship Id="rId2" Type="http://schemas.openxmlformats.org/officeDocument/2006/relationships/image" Target="../media/image94.png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24" Type="http://schemas.openxmlformats.org/officeDocument/2006/relationships/image" Target="../media/image116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Relationship Id="rId27" Type="http://schemas.openxmlformats.org/officeDocument/2006/relationships/image" Target="../media/image1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image" Target="../media/image123.png"/><Relationship Id="rId21" Type="http://schemas.openxmlformats.org/officeDocument/2006/relationships/image" Target="../media/image141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5" Type="http://schemas.openxmlformats.org/officeDocument/2006/relationships/image" Target="../media/image145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24" Type="http://schemas.openxmlformats.org/officeDocument/2006/relationships/image" Target="../media/image144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10" Type="http://schemas.openxmlformats.org/officeDocument/2006/relationships/image" Target="../media/image130.png"/><Relationship Id="rId19" Type="http://schemas.openxmlformats.org/officeDocument/2006/relationships/image" Target="../media/image139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Relationship Id="rId22" Type="http://schemas.openxmlformats.org/officeDocument/2006/relationships/image" Target="../media/image1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87252" y="439931"/>
            <a:ext cx="133096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YPF-</a:t>
            </a:r>
            <a:r>
              <a:rPr sz="1000" spc="-10" dirty="0">
                <a:latin typeface="Calibri"/>
                <a:cs typeface="Calibri"/>
              </a:rPr>
              <a:t>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87252" y="7136415"/>
            <a:ext cx="133096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YPF-</a:t>
            </a:r>
            <a:r>
              <a:rPr sz="1000" spc="-10" dirty="0">
                <a:latin typeface="Calibri"/>
                <a:cs typeface="Calibri"/>
              </a:rPr>
              <a:t>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31848" y="890016"/>
            <a:ext cx="6396355" cy="128206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246379" rIns="0" bIns="0" rtlCol="0">
            <a:spAutoFit/>
          </a:bodyPr>
          <a:lstStyle/>
          <a:p>
            <a:pPr marL="1118235" marR="167005" indent="-946785">
              <a:lnSpc>
                <a:spcPts val="3800"/>
              </a:lnSpc>
              <a:spcBef>
                <a:spcPts val="1939"/>
              </a:spcBef>
            </a:pPr>
            <a:r>
              <a:rPr sz="3250" b="1" dirty="0">
                <a:solidFill>
                  <a:srgbClr val="000000"/>
                </a:solidFill>
                <a:latin typeface="Arial"/>
                <a:cs typeface="Arial"/>
              </a:rPr>
              <a:t>Unidad</a:t>
            </a:r>
            <a:r>
              <a:rPr sz="3250" b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50" b="1" dirty="0">
                <a:solidFill>
                  <a:srgbClr val="000000"/>
                </a:solidFill>
                <a:latin typeface="Arial"/>
                <a:cs typeface="Arial"/>
              </a:rPr>
              <a:t>temática:</a:t>
            </a:r>
            <a:r>
              <a:rPr sz="3250" b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50" b="1" spc="-10" dirty="0">
                <a:solidFill>
                  <a:srgbClr val="000000"/>
                </a:solidFill>
                <a:latin typeface="Arial"/>
                <a:cs typeface="Arial"/>
              </a:rPr>
              <a:t>Petroquímica </a:t>
            </a:r>
            <a:r>
              <a:rPr sz="3250" b="1" spc="-40" dirty="0">
                <a:solidFill>
                  <a:srgbClr val="000000"/>
                </a:solidFill>
                <a:latin typeface="Arial"/>
                <a:cs typeface="Arial"/>
              </a:rPr>
              <a:t>Tema:</a:t>
            </a:r>
            <a:r>
              <a:rPr sz="3250" b="1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50" b="1" dirty="0">
                <a:solidFill>
                  <a:srgbClr val="000000"/>
                </a:solidFill>
                <a:latin typeface="Arial"/>
                <a:cs typeface="Arial"/>
              </a:rPr>
              <a:t>Complejo</a:t>
            </a:r>
            <a:r>
              <a:rPr sz="3250" b="1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50" b="1" spc="-25" dirty="0">
                <a:solidFill>
                  <a:srgbClr val="000000"/>
                </a:solidFill>
                <a:latin typeface="Arial"/>
                <a:cs typeface="Arial"/>
              </a:rPr>
              <a:t>PAO</a:t>
            </a:r>
            <a:endParaRPr sz="32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0627" y="2421636"/>
            <a:ext cx="3058667" cy="36499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54251" y="6510528"/>
            <a:ext cx="7551420" cy="37528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275"/>
              </a:spcBef>
            </a:pPr>
            <a:r>
              <a:rPr sz="1800" dirty="0">
                <a:solidFill>
                  <a:srgbClr val="A5A5A5"/>
                </a:solidFill>
                <a:latin typeface="Calibri"/>
                <a:cs typeface="Calibri"/>
              </a:rPr>
              <a:t>Docente</a:t>
            </a:r>
            <a:r>
              <a:rPr sz="1800" spc="-5" dirty="0">
                <a:solidFill>
                  <a:srgbClr val="A5A5A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A5A5A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A5A5A5"/>
                </a:solidFill>
                <a:latin typeface="Calibri"/>
                <a:cs typeface="Calibri"/>
              </a:rPr>
              <a:t>cargo: Victoria</a:t>
            </a:r>
            <a:r>
              <a:rPr sz="1800" spc="15" dirty="0">
                <a:solidFill>
                  <a:srgbClr val="A5A5A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A5A5A5"/>
                </a:solidFill>
                <a:latin typeface="Calibri"/>
                <a:cs typeface="Calibri"/>
              </a:rPr>
              <a:t>Weisburd</a:t>
            </a:r>
            <a:r>
              <a:rPr sz="1800" spc="20" dirty="0">
                <a:solidFill>
                  <a:srgbClr val="A5A5A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A5A5A5"/>
                </a:solidFill>
                <a:latin typeface="Calibri"/>
                <a:cs typeface="Calibri"/>
              </a:rPr>
              <a:t>von</a:t>
            </a:r>
            <a:r>
              <a:rPr sz="1800" spc="5" dirty="0">
                <a:solidFill>
                  <a:srgbClr val="A5A5A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A5A5A5"/>
                </a:solidFill>
                <a:latin typeface="Calibri"/>
                <a:cs typeface="Calibri"/>
              </a:rPr>
              <a:t>Kotsch</a:t>
            </a:r>
            <a:r>
              <a:rPr sz="1800" spc="15" dirty="0">
                <a:solidFill>
                  <a:srgbClr val="A5A5A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A5A5A5"/>
                </a:solidFill>
                <a:latin typeface="Calibri"/>
                <a:cs typeface="Calibri"/>
              </a:rPr>
              <a:t>-</a:t>
            </a:r>
            <a:r>
              <a:rPr sz="1800" spc="-15" dirty="0">
                <a:solidFill>
                  <a:srgbClr val="A5A5A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A5A5A5"/>
                </a:solidFill>
                <a:latin typeface="Calibri"/>
                <a:cs typeface="Calibri"/>
                <a:hlinkClick r:id="rId3"/>
              </a:rPr>
              <a:t>victoria.weisburd@ypf.com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2512" y="407922"/>
            <a:ext cx="5808345" cy="892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415"/>
              </a:lnSpc>
              <a:spcBef>
                <a:spcPts val="95"/>
              </a:spcBef>
              <a:tabLst>
                <a:tab pos="1122680" algn="l"/>
              </a:tabLst>
            </a:pPr>
            <a:r>
              <a:rPr sz="2850" i="1" spc="-20" dirty="0">
                <a:latin typeface="Times New Roman"/>
                <a:cs typeface="Times New Roman"/>
              </a:rPr>
              <a:t>MTBE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i="1" spc="-10" dirty="0">
                <a:latin typeface="Times New Roman"/>
                <a:cs typeface="Times New Roman"/>
              </a:rPr>
              <a:t>S-</a:t>
            </a:r>
            <a:r>
              <a:rPr sz="2850" i="1" spc="-20" dirty="0">
                <a:latin typeface="Times New Roman"/>
                <a:cs typeface="Times New Roman"/>
              </a:rPr>
              <a:t>2100</a:t>
            </a:r>
            <a:endParaRPr sz="2850">
              <a:latin typeface="Times New Roman"/>
              <a:cs typeface="Times New Roman"/>
            </a:endParaRPr>
          </a:p>
          <a:p>
            <a:pPr algn="ctr">
              <a:lnSpc>
                <a:spcPts val="3415"/>
              </a:lnSpc>
            </a:pPr>
            <a:r>
              <a:rPr sz="2850" i="1" spc="-10" dirty="0">
                <a:latin typeface="Times New Roman"/>
                <a:cs typeface="Times New Roman"/>
              </a:rPr>
              <a:t>Parámetros</a:t>
            </a:r>
            <a:r>
              <a:rPr sz="2850" i="1" spc="-114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</a:t>
            </a:r>
            <a:r>
              <a:rPr sz="2850" i="1" spc="-95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Seguimiento</a:t>
            </a:r>
            <a:r>
              <a:rPr sz="2850" i="1" spc="-114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del</a:t>
            </a:r>
            <a:r>
              <a:rPr sz="2850" i="1" spc="-105" dirty="0">
                <a:latin typeface="Times New Roman"/>
                <a:cs typeface="Times New Roman"/>
              </a:rPr>
              <a:t> </a:t>
            </a:r>
            <a:r>
              <a:rPr sz="2850" i="1" spc="-10" dirty="0">
                <a:latin typeface="Times New Roman"/>
                <a:cs typeface="Times New Roman"/>
              </a:rPr>
              <a:t>Proceso</a:t>
            </a:r>
            <a:endParaRPr sz="28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51254" y="1855977"/>
            <a:ext cx="6757670" cy="4338320"/>
            <a:chOff x="1651254" y="1855977"/>
            <a:chExt cx="6757670" cy="4338320"/>
          </a:xfrm>
        </p:grpSpPr>
        <p:sp>
          <p:nvSpPr>
            <p:cNvPr id="4" name="object 4"/>
            <p:cNvSpPr/>
            <p:nvPr/>
          </p:nvSpPr>
          <p:spPr>
            <a:xfrm>
              <a:off x="1676400" y="1868436"/>
              <a:ext cx="6705600" cy="376555"/>
            </a:xfrm>
            <a:custGeom>
              <a:avLst/>
              <a:gdLst/>
              <a:ahLst/>
              <a:cxnLst/>
              <a:rect l="l" t="t" r="r" b="b"/>
              <a:pathLst>
                <a:path w="6705600" h="376555">
                  <a:moveTo>
                    <a:pt x="6705600" y="0"/>
                  </a:moveTo>
                  <a:lnTo>
                    <a:pt x="4471416" y="0"/>
                  </a:lnTo>
                  <a:lnTo>
                    <a:pt x="0" y="0"/>
                  </a:lnTo>
                  <a:lnTo>
                    <a:pt x="0" y="376415"/>
                  </a:lnTo>
                  <a:lnTo>
                    <a:pt x="4471416" y="376415"/>
                  </a:lnTo>
                  <a:lnTo>
                    <a:pt x="6705600" y="376415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6400" y="2244851"/>
              <a:ext cx="6705600" cy="650875"/>
            </a:xfrm>
            <a:custGeom>
              <a:avLst/>
              <a:gdLst/>
              <a:ahLst/>
              <a:cxnLst/>
              <a:rect l="l" t="t" r="r" b="b"/>
              <a:pathLst>
                <a:path w="6705600" h="650875">
                  <a:moveTo>
                    <a:pt x="6705600" y="0"/>
                  </a:moveTo>
                  <a:lnTo>
                    <a:pt x="4471416" y="0"/>
                  </a:lnTo>
                  <a:lnTo>
                    <a:pt x="0" y="0"/>
                  </a:lnTo>
                  <a:lnTo>
                    <a:pt x="0" y="650748"/>
                  </a:lnTo>
                  <a:lnTo>
                    <a:pt x="4471416" y="650748"/>
                  </a:lnTo>
                  <a:lnTo>
                    <a:pt x="6705600" y="650748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CFD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6400" y="2895599"/>
              <a:ext cx="6705600" cy="649605"/>
            </a:xfrm>
            <a:custGeom>
              <a:avLst/>
              <a:gdLst/>
              <a:ahLst/>
              <a:cxnLst/>
              <a:rect l="l" t="t" r="r" b="b"/>
              <a:pathLst>
                <a:path w="6705600" h="649604">
                  <a:moveTo>
                    <a:pt x="6705600" y="0"/>
                  </a:moveTo>
                  <a:lnTo>
                    <a:pt x="4471416" y="0"/>
                  </a:lnTo>
                  <a:lnTo>
                    <a:pt x="0" y="0"/>
                  </a:lnTo>
                  <a:lnTo>
                    <a:pt x="0" y="649236"/>
                  </a:lnTo>
                  <a:lnTo>
                    <a:pt x="4471416" y="649236"/>
                  </a:lnTo>
                  <a:lnTo>
                    <a:pt x="6705600" y="649236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E8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76400" y="3544823"/>
              <a:ext cx="2235835" cy="1507490"/>
            </a:xfrm>
            <a:custGeom>
              <a:avLst/>
              <a:gdLst/>
              <a:ahLst/>
              <a:cxnLst/>
              <a:rect l="l" t="t" r="r" b="b"/>
              <a:pathLst>
                <a:path w="2235835" h="1507489">
                  <a:moveTo>
                    <a:pt x="2235708" y="1507236"/>
                  </a:moveTo>
                  <a:lnTo>
                    <a:pt x="0" y="1507236"/>
                  </a:lnTo>
                  <a:lnTo>
                    <a:pt x="0" y="0"/>
                  </a:lnTo>
                  <a:lnTo>
                    <a:pt x="2235708" y="0"/>
                  </a:lnTo>
                  <a:lnTo>
                    <a:pt x="2235708" y="1507236"/>
                  </a:lnTo>
                  <a:close/>
                </a:path>
              </a:pathLst>
            </a:custGeom>
            <a:solidFill>
              <a:srgbClr val="CFD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2108" y="3544823"/>
              <a:ext cx="4469891" cy="15072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76400" y="5052060"/>
              <a:ext cx="2235835" cy="753110"/>
            </a:xfrm>
            <a:custGeom>
              <a:avLst/>
              <a:gdLst/>
              <a:ahLst/>
              <a:cxnLst/>
              <a:rect l="l" t="t" r="r" b="b"/>
              <a:pathLst>
                <a:path w="2235835" h="753110">
                  <a:moveTo>
                    <a:pt x="2235708" y="752855"/>
                  </a:moveTo>
                  <a:lnTo>
                    <a:pt x="0" y="752855"/>
                  </a:lnTo>
                  <a:lnTo>
                    <a:pt x="0" y="0"/>
                  </a:lnTo>
                  <a:lnTo>
                    <a:pt x="2235708" y="0"/>
                  </a:lnTo>
                  <a:lnTo>
                    <a:pt x="2235708" y="752855"/>
                  </a:lnTo>
                  <a:close/>
                </a:path>
              </a:pathLst>
            </a:custGeom>
            <a:solidFill>
              <a:srgbClr val="CFD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2108" y="5052060"/>
              <a:ext cx="4469891" cy="75285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76400" y="5804928"/>
              <a:ext cx="6705600" cy="376555"/>
            </a:xfrm>
            <a:custGeom>
              <a:avLst/>
              <a:gdLst/>
              <a:ahLst/>
              <a:cxnLst/>
              <a:rect l="l" t="t" r="r" b="b"/>
              <a:pathLst>
                <a:path w="6705600" h="376554">
                  <a:moveTo>
                    <a:pt x="6705600" y="0"/>
                  </a:moveTo>
                  <a:lnTo>
                    <a:pt x="4471416" y="0"/>
                  </a:lnTo>
                  <a:lnTo>
                    <a:pt x="0" y="0"/>
                  </a:lnTo>
                  <a:lnTo>
                    <a:pt x="0" y="376428"/>
                  </a:lnTo>
                  <a:lnTo>
                    <a:pt x="4471416" y="376428"/>
                  </a:lnTo>
                  <a:lnTo>
                    <a:pt x="6705600" y="376428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CFD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12108" y="1862327"/>
              <a:ext cx="2235835" cy="4325620"/>
            </a:xfrm>
            <a:custGeom>
              <a:avLst/>
              <a:gdLst/>
              <a:ahLst/>
              <a:cxnLst/>
              <a:rect l="l" t="t" r="r" b="b"/>
              <a:pathLst>
                <a:path w="2235835" h="4325620">
                  <a:moveTo>
                    <a:pt x="0" y="0"/>
                  </a:moveTo>
                  <a:lnTo>
                    <a:pt x="0" y="4325111"/>
                  </a:lnTo>
                </a:path>
                <a:path w="2235835" h="4325620">
                  <a:moveTo>
                    <a:pt x="2235708" y="0"/>
                  </a:moveTo>
                  <a:lnTo>
                    <a:pt x="2235708" y="4325111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0304" y="2244851"/>
              <a:ext cx="6719570" cy="0"/>
            </a:xfrm>
            <a:custGeom>
              <a:avLst/>
              <a:gdLst/>
              <a:ahLst/>
              <a:cxnLst/>
              <a:rect l="l" t="t" r="r" b="b"/>
              <a:pathLst>
                <a:path w="6719570">
                  <a:moveTo>
                    <a:pt x="0" y="0"/>
                  </a:moveTo>
                  <a:lnTo>
                    <a:pt x="6719315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70304" y="1862327"/>
              <a:ext cx="6719570" cy="4325620"/>
            </a:xfrm>
            <a:custGeom>
              <a:avLst/>
              <a:gdLst/>
              <a:ahLst/>
              <a:cxnLst/>
              <a:rect l="l" t="t" r="r" b="b"/>
              <a:pathLst>
                <a:path w="6719570" h="4325620">
                  <a:moveTo>
                    <a:pt x="0" y="1033271"/>
                  </a:moveTo>
                  <a:lnTo>
                    <a:pt x="6719315" y="1033271"/>
                  </a:lnTo>
                </a:path>
                <a:path w="6719570" h="4325620">
                  <a:moveTo>
                    <a:pt x="0" y="1682496"/>
                  </a:moveTo>
                  <a:lnTo>
                    <a:pt x="6719315" y="1682496"/>
                  </a:lnTo>
                </a:path>
                <a:path w="6719570" h="4325620">
                  <a:moveTo>
                    <a:pt x="2235707" y="2058923"/>
                  </a:moveTo>
                  <a:lnTo>
                    <a:pt x="6719315" y="2058923"/>
                  </a:lnTo>
                </a:path>
                <a:path w="6719570" h="4325620">
                  <a:moveTo>
                    <a:pt x="2235707" y="2435352"/>
                  </a:moveTo>
                  <a:lnTo>
                    <a:pt x="6719315" y="2435352"/>
                  </a:lnTo>
                </a:path>
                <a:path w="6719570" h="4325620">
                  <a:moveTo>
                    <a:pt x="2235707" y="2813304"/>
                  </a:moveTo>
                  <a:lnTo>
                    <a:pt x="6719315" y="2813304"/>
                  </a:lnTo>
                </a:path>
                <a:path w="6719570" h="4325620">
                  <a:moveTo>
                    <a:pt x="0" y="3189732"/>
                  </a:moveTo>
                  <a:lnTo>
                    <a:pt x="6719315" y="3189732"/>
                  </a:lnTo>
                </a:path>
                <a:path w="6719570" h="4325620">
                  <a:moveTo>
                    <a:pt x="2235707" y="3566159"/>
                  </a:moveTo>
                  <a:lnTo>
                    <a:pt x="6719315" y="3566159"/>
                  </a:lnTo>
                </a:path>
                <a:path w="6719570" h="4325620">
                  <a:moveTo>
                    <a:pt x="0" y="3942587"/>
                  </a:moveTo>
                  <a:lnTo>
                    <a:pt x="6719315" y="3942587"/>
                  </a:lnTo>
                </a:path>
                <a:path w="6719570" h="4325620">
                  <a:moveTo>
                    <a:pt x="6095" y="0"/>
                  </a:moveTo>
                  <a:lnTo>
                    <a:pt x="6095" y="4325111"/>
                  </a:lnTo>
                </a:path>
                <a:path w="6719570" h="4325620">
                  <a:moveTo>
                    <a:pt x="6711695" y="0"/>
                  </a:moveTo>
                  <a:lnTo>
                    <a:pt x="6711695" y="4325111"/>
                  </a:lnTo>
                </a:path>
                <a:path w="6719570" h="4325620">
                  <a:moveTo>
                    <a:pt x="0" y="6096"/>
                  </a:moveTo>
                  <a:lnTo>
                    <a:pt x="6719315" y="6096"/>
                  </a:lnTo>
                </a:path>
                <a:path w="6719570" h="4325620">
                  <a:moveTo>
                    <a:pt x="0" y="4319016"/>
                  </a:moveTo>
                  <a:lnTo>
                    <a:pt x="6719315" y="4319016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463837" y="1887770"/>
            <a:ext cx="661035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43652" y="1887770"/>
            <a:ext cx="770255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Variable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69407" y="1887770"/>
            <a:ext cx="59182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Límite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51369" y="2402871"/>
            <a:ext cx="55372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-10" dirty="0">
                <a:latin typeface="Calibri"/>
                <a:cs typeface="Calibri"/>
              </a:rPr>
              <a:t>Carga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67358" y="2264199"/>
            <a:ext cx="1594485" cy="581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Calibri"/>
                <a:cs typeface="Calibri"/>
              </a:rPr>
              <a:t>Max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37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tn/h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Calibri"/>
                <a:cs typeface="Calibri"/>
              </a:rPr>
              <a:t>(normal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25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tn/h)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70000" y="2914919"/>
            <a:ext cx="1646555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>
              <a:lnSpc>
                <a:spcPct val="101099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Alimentación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al </a:t>
            </a:r>
            <a:r>
              <a:rPr sz="1800" dirty="0">
                <a:latin typeface="Calibri"/>
                <a:cs typeface="Calibri"/>
              </a:rPr>
              <a:t>Reactor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MTBE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14167" y="3053592"/>
            <a:ext cx="828675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Calibri"/>
                <a:cs typeface="Calibri"/>
              </a:rPr>
              <a:t>i-</a:t>
            </a:r>
            <a:r>
              <a:rPr sz="1800" spc="-10" dirty="0">
                <a:latin typeface="Calibri"/>
                <a:cs typeface="Calibri"/>
              </a:rPr>
              <a:t>buteno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32972" y="3053592"/>
            <a:ext cx="66167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-10" dirty="0">
                <a:latin typeface="Calibri"/>
                <a:cs typeface="Calibri"/>
              </a:rPr>
              <a:t>&gt;12%P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11727" y="4132546"/>
            <a:ext cx="136144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Calibri"/>
                <a:cs typeface="Calibri"/>
              </a:rPr>
              <a:t>Fondo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N-</a:t>
            </a:r>
            <a:r>
              <a:rPr sz="1800" spc="-20" dirty="0">
                <a:latin typeface="Calibri"/>
                <a:cs typeface="Calibri"/>
              </a:rPr>
              <a:t>2130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52646" y="3468773"/>
            <a:ext cx="1153795" cy="153162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800" dirty="0">
                <a:latin typeface="Calibri"/>
                <a:cs typeface="Calibri"/>
              </a:rPr>
              <a:t>%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Suma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C5s</a:t>
            </a:r>
            <a:endParaRPr sz="180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  <a:spcBef>
                <a:spcPts val="800"/>
              </a:spcBef>
            </a:pPr>
            <a:r>
              <a:rPr sz="1800" dirty="0">
                <a:latin typeface="Calibri"/>
                <a:cs typeface="Calibri"/>
              </a:rPr>
              <a:t>%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MTBE</a:t>
            </a:r>
            <a:endParaRPr sz="1800">
              <a:latin typeface="Calibri"/>
              <a:cs typeface="Calibri"/>
            </a:endParaRPr>
          </a:p>
          <a:p>
            <a:pPr marL="68580">
              <a:lnSpc>
                <a:spcPct val="100000"/>
              </a:lnSpc>
              <a:spcBef>
                <a:spcPts val="805"/>
              </a:spcBef>
            </a:pPr>
            <a:r>
              <a:rPr sz="1800" dirty="0">
                <a:latin typeface="Calibri"/>
                <a:cs typeface="Calibri"/>
              </a:rPr>
              <a:t>%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Metanol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800" dirty="0">
                <a:latin typeface="Calibri"/>
                <a:cs typeface="Calibri"/>
              </a:rPr>
              <a:t>%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Suma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C4s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04224" y="3468773"/>
            <a:ext cx="720090" cy="153162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900"/>
              </a:spcBef>
            </a:pPr>
            <a:r>
              <a:rPr sz="1800" spc="-20" dirty="0">
                <a:latin typeface="Calibri"/>
                <a:cs typeface="Calibri"/>
              </a:rPr>
              <a:t>&lt;1%V</a:t>
            </a:r>
            <a:endParaRPr sz="180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  <a:spcBef>
                <a:spcPts val="800"/>
              </a:spcBef>
            </a:pPr>
            <a:r>
              <a:rPr sz="1800" spc="-10" dirty="0">
                <a:latin typeface="Calibri"/>
                <a:cs typeface="Calibri"/>
              </a:rPr>
              <a:t>&gt;98%P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800" spc="-10" dirty="0">
                <a:latin typeface="Calibri"/>
                <a:cs typeface="Calibri"/>
              </a:rPr>
              <a:t>&lt;0,5%P</a:t>
            </a:r>
            <a:endParaRPr sz="1800">
              <a:latin typeface="Calibri"/>
              <a:cs typeface="Calibri"/>
            </a:endParaRPr>
          </a:p>
          <a:p>
            <a:pPr marL="160020">
              <a:lnSpc>
                <a:spcPct val="100000"/>
              </a:lnSpc>
              <a:spcBef>
                <a:spcPts val="805"/>
              </a:spcBef>
            </a:pPr>
            <a:r>
              <a:rPr sz="1800" spc="-25" dirty="0">
                <a:latin typeface="Calibri"/>
                <a:cs typeface="Calibri"/>
              </a:rPr>
              <a:t>&lt;2%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73416" y="5123161"/>
            <a:ext cx="2040889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1820" marR="5080" indent="-579120">
              <a:lnSpc>
                <a:spcPct val="101099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Tope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N-2170-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Carga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Buteno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08975" y="4973020"/>
            <a:ext cx="1040130" cy="781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7475" marR="5080" indent="-105410">
              <a:lnSpc>
                <a:spcPct val="137800"/>
              </a:lnSpc>
              <a:spcBef>
                <a:spcPts val="95"/>
              </a:spcBef>
            </a:pPr>
            <a:r>
              <a:rPr sz="1800" dirty="0">
                <a:latin typeface="Calibri"/>
                <a:cs typeface="Calibri"/>
              </a:rPr>
              <a:t>%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Metanol </a:t>
            </a:r>
            <a:r>
              <a:rPr sz="1800" dirty="0">
                <a:latin typeface="Calibri"/>
                <a:cs typeface="Calibri"/>
              </a:rPr>
              <a:t>i-</a:t>
            </a:r>
            <a:r>
              <a:rPr sz="1800" spc="-10" dirty="0">
                <a:latin typeface="Calibri"/>
                <a:cs typeface="Calibri"/>
              </a:rPr>
              <a:t>buteno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77376" y="4973020"/>
            <a:ext cx="773430" cy="78168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910"/>
              </a:spcBef>
            </a:pPr>
            <a:r>
              <a:rPr sz="1800" dirty="0">
                <a:latin typeface="Calibri"/>
                <a:cs typeface="Calibri"/>
              </a:rPr>
              <a:t>&lt;5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ppm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800" dirty="0">
                <a:latin typeface="Calibri"/>
                <a:cs typeface="Calibri"/>
              </a:rPr>
              <a:t>&lt;0,5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%P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88879" y="5827269"/>
            <a:ext cx="140843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-10" dirty="0">
                <a:latin typeface="Calibri"/>
                <a:cs typeface="Calibri"/>
              </a:rPr>
              <a:t>Tanques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MTBE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31630" y="5827269"/>
            <a:ext cx="1594485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Calibri"/>
                <a:cs typeface="Calibri"/>
              </a:rPr>
              <a:t>Agua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(humedad)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77450" y="5827269"/>
            <a:ext cx="977265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Calibri"/>
                <a:cs typeface="Calibri"/>
              </a:rPr>
              <a:t>&lt;180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ppm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892539" y="6256019"/>
            <a:ext cx="1061085" cy="1097280"/>
            <a:chOff x="8892539" y="6256019"/>
            <a:chExt cx="1061085" cy="1097280"/>
          </a:xfrm>
        </p:grpSpPr>
        <p:sp>
          <p:nvSpPr>
            <p:cNvPr id="33" name="object 33"/>
            <p:cNvSpPr/>
            <p:nvPr/>
          </p:nvSpPr>
          <p:spPr>
            <a:xfrm>
              <a:off x="8898635" y="6745224"/>
              <a:ext cx="1049655" cy="601980"/>
            </a:xfrm>
            <a:custGeom>
              <a:avLst/>
              <a:gdLst/>
              <a:ahLst/>
              <a:cxnLst/>
              <a:rect l="l" t="t" r="r" b="b"/>
              <a:pathLst>
                <a:path w="1049654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372"/>
                  </a:lnTo>
                  <a:lnTo>
                    <a:pt x="388005" y="194732"/>
                  </a:lnTo>
                  <a:lnTo>
                    <a:pt x="448214" y="185903"/>
                  </a:lnTo>
                  <a:lnTo>
                    <a:pt x="506415" y="175920"/>
                  </a:lnTo>
                  <a:lnTo>
                    <a:pt x="562468" y="164817"/>
                  </a:lnTo>
                  <a:lnTo>
                    <a:pt x="616232" y="152631"/>
                  </a:lnTo>
                  <a:lnTo>
                    <a:pt x="667565" y="139396"/>
                  </a:lnTo>
                  <a:lnTo>
                    <a:pt x="716327" y="125149"/>
                  </a:lnTo>
                  <a:lnTo>
                    <a:pt x="762377" y="109923"/>
                  </a:lnTo>
                  <a:lnTo>
                    <a:pt x="805575" y="93754"/>
                  </a:lnTo>
                  <a:lnTo>
                    <a:pt x="845778" y="76677"/>
                  </a:lnTo>
                  <a:lnTo>
                    <a:pt x="882847" y="58728"/>
                  </a:lnTo>
                  <a:lnTo>
                    <a:pt x="916640" y="39942"/>
                  </a:lnTo>
                  <a:lnTo>
                    <a:pt x="973835" y="0"/>
                  </a:lnTo>
                  <a:lnTo>
                    <a:pt x="999374" y="23581"/>
                  </a:lnTo>
                  <a:lnTo>
                    <a:pt x="1019600" y="47363"/>
                  </a:lnTo>
                  <a:lnTo>
                    <a:pt x="1034613" y="71268"/>
                  </a:lnTo>
                  <a:lnTo>
                    <a:pt x="1044511" y="95220"/>
                  </a:lnTo>
                  <a:lnTo>
                    <a:pt x="1049393" y="119141"/>
                  </a:lnTo>
                  <a:lnTo>
                    <a:pt x="1049356" y="142956"/>
                  </a:lnTo>
                  <a:lnTo>
                    <a:pt x="1034923" y="189959"/>
                  </a:lnTo>
                  <a:lnTo>
                    <a:pt x="1001998" y="235615"/>
                  </a:lnTo>
                  <a:lnTo>
                    <a:pt x="951370" y="279311"/>
                  </a:lnTo>
                  <a:lnTo>
                    <a:pt x="883827" y="320434"/>
                  </a:lnTo>
                  <a:lnTo>
                    <a:pt x="843958" y="339839"/>
                  </a:lnTo>
                  <a:lnTo>
                    <a:pt x="800155" y="358370"/>
                  </a:lnTo>
                  <a:lnTo>
                    <a:pt x="752518" y="375952"/>
                  </a:lnTo>
                  <a:lnTo>
                    <a:pt x="701143" y="392507"/>
                  </a:lnTo>
                  <a:lnTo>
                    <a:pt x="646131" y="407959"/>
                  </a:lnTo>
                  <a:lnTo>
                    <a:pt x="587578" y="422230"/>
                  </a:lnTo>
                  <a:lnTo>
                    <a:pt x="525585" y="435245"/>
                  </a:lnTo>
                  <a:lnTo>
                    <a:pt x="460248" y="446927"/>
                  </a:lnTo>
                  <a:lnTo>
                    <a:pt x="391667" y="457199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898635" y="6262115"/>
              <a:ext cx="1049020" cy="614680"/>
            </a:xfrm>
            <a:custGeom>
              <a:avLst/>
              <a:gdLst/>
              <a:ahLst/>
              <a:cxnLst/>
              <a:rect l="l" t="t" r="r" b="b"/>
              <a:pathLst>
                <a:path w="1049020" h="614679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898635" y="6262115"/>
              <a:ext cx="1049020" cy="1085215"/>
            </a:xfrm>
            <a:custGeom>
              <a:avLst/>
              <a:gdLst/>
              <a:ahLst/>
              <a:cxnLst/>
              <a:rect l="l" t="t" r="r" b="b"/>
              <a:pathLst>
                <a:path w="1049020" h="1085215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lnTo>
                    <a:pt x="1037985" y="663951"/>
                  </a:lnTo>
                  <a:lnTo>
                    <a:pt x="1007259" y="711849"/>
                  </a:lnTo>
                  <a:lnTo>
                    <a:pt x="957613" y="757299"/>
                  </a:lnTo>
                  <a:lnTo>
                    <a:pt x="926095" y="778929"/>
                  </a:lnTo>
                  <a:lnTo>
                    <a:pt x="890327" y="799736"/>
                  </a:lnTo>
                  <a:lnTo>
                    <a:pt x="850468" y="819648"/>
                  </a:lnTo>
                  <a:lnTo>
                    <a:pt x="806680" y="838594"/>
                  </a:lnTo>
                  <a:lnTo>
                    <a:pt x="759122" y="856505"/>
                  </a:lnTo>
                  <a:lnTo>
                    <a:pt x="707953" y="873310"/>
                  </a:lnTo>
                  <a:lnTo>
                    <a:pt x="653334" y="888937"/>
                  </a:lnTo>
                  <a:lnTo>
                    <a:pt x="595426" y="903316"/>
                  </a:lnTo>
                  <a:lnTo>
                    <a:pt x="534387" y="916377"/>
                  </a:lnTo>
                  <a:lnTo>
                    <a:pt x="470377" y="928049"/>
                  </a:lnTo>
                  <a:lnTo>
                    <a:pt x="403558" y="938261"/>
                  </a:lnTo>
                  <a:lnTo>
                    <a:pt x="334088" y="946943"/>
                  </a:lnTo>
                  <a:lnTo>
                    <a:pt x="262128" y="954024"/>
                  </a:lnTo>
                  <a:lnTo>
                    <a:pt x="262128" y="1085088"/>
                  </a:lnTo>
                  <a:lnTo>
                    <a:pt x="0" y="833628"/>
                  </a:lnTo>
                  <a:lnTo>
                    <a:pt x="262128" y="560832"/>
                  </a:lnTo>
                  <a:lnTo>
                    <a:pt x="262128" y="691896"/>
                  </a:lnTo>
                  <a:lnTo>
                    <a:pt x="325929" y="685480"/>
                  </a:lnTo>
                  <a:lnTo>
                    <a:pt x="388005" y="677840"/>
                  </a:lnTo>
                  <a:lnTo>
                    <a:pt x="448214" y="669011"/>
                  </a:lnTo>
                  <a:lnTo>
                    <a:pt x="506415" y="659028"/>
                  </a:lnTo>
                  <a:lnTo>
                    <a:pt x="562468" y="647925"/>
                  </a:lnTo>
                  <a:lnTo>
                    <a:pt x="616232" y="635739"/>
                  </a:lnTo>
                  <a:lnTo>
                    <a:pt x="667565" y="622505"/>
                  </a:lnTo>
                  <a:lnTo>
                    <a:pt x="716327" y="608257"/>
                  </a:lnTo>
                  <a:lnTo>
                    <a:pt x="762377" y="593031"/>
                  </a:lnTo>
                  <a:lnTo>
                    <a:pt x="805575" y="576862"/>
                  </a:lnTo>
                  <a:lnTo>
                    <a:pt x="845778" y="559785"/>
                  </a:lnTo>
                  <a:lnTo>
                    <a:pt x="882847" y="541836"/>
                  </a:lnTo>
                  <a:lnTo>
                    <a:pt x="916640" y="523050"/>
                  </a:lnTo>
                  <a:lnTo>
                    <a:pt x="947016" y="503462"/>
                  </a:lnTo>
                  <a:lnTo>
                    <a:pt x="973836" y="483108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069847" y="6228588"/>
            <a:ext cx="1062355" cy="1096010"/>
            <a:chOff x="1069847" y="6228588"/>
            <a:chExt cx="1062355" cy="1096010"/>
          </a:xfrm>
        </p:grpSpPr>
        <p:sp>
          <p:nvSpPr>
            <p:cNvPr id="37" name="object 37"/>
            <p:cNvSpPr/>
            <p:nvPr/>
          </p:nvSpPr>
          <p:spPr>
            <a:xfrm>
              <a:off x="1075943" y="6716267"/>
              <a:ext cx="1049020" cy="601980"/>
            </a:xfrm>
            <a:custGeom>
              <a:avLst/>
              <a:gdLst/>
              <a:ahLst/>
              <a:cxnLst/>
              <a:rect l="l" t="t" r="r" b="b"/>
              <a:pathLst>
                <a:path w="1049020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638"/>
                  </a:lnTo>
                  <a:lnTo>
                    <a:pt x="388001" y="195190"/>
                  </a:lnTo>
                  <a:lnTo>
                    <a:pt x="448202" y="186488"/>
                  </a:lnTo>
                  <a:lnTo>
                    <a:pt x="506387" y="176575"/>
                  </a:lnTo>
                  <a:lnTo>
                    <a:pt x="562412" y="165495"/>
                  </a:lnTo>
                  <a:lnTo>
                    <a:pt x="616134" y="153290"/>
                  </a:lnTo>
                  <a:lnTo>
                    <a:pt x="667410" y="140003"/>
                  </a:lnTo>
                  <a:lnTo>
                    <a:pt x="716096" y="125680"/>
                  </a:lnTo>
                  <a:lnTo>
                    <a:pt x="762048" y="110361"/>
                  </a:lnTo>
                  <a:lnTo>
                    <a:pt x="805123" y="94092"/>
                  </a:lnTo>
                  <a:lnTo>
                    <a:pt x="845177" y="76916"/>
                  </a:lnTo>
                  <a:lnTo>
                    <a:pt x="882066" y="58875"/>
                  </a:lnTo>
                  <a:lnTo>
                    <a:pt x="915648" y="40013"/>
                  </a:lnTo>
                  <a:lnTo>
                    <a:pt x="972312" y="0"/>
                  </a:lnTo>
                  <a:lnTo>
                    <a:pt x="998040" y="23581"/>
                  </a:lnTo>
                  <a:lnTo>
                    <a:pt x="1033615" y="71265"/>
                  </a:lnTo>
                  <a:lnTo>
                    <a:pt x="1048678" y="119126"/>
                  </a:lnTo>
                  <a:lnTo>
                    <a:pt x="1048768" y="142929"/>
                  </a:lnTo>
                  <a:lnTo>
                    <a:pt x="1044030" y="166545"/>
                  </a:lnTo>
                  <a:lnTo>
                    <a:pt x="1020470" y="212902"/>
                  </a:lnTo>
                  <a:lnTo>
                    <a:pt x="978798" y="257580"/>
                  </a:lnTo>
                  <a:lnTo>
                    <a:pt x="919814" y="299957"/>
                  </a:lnTo>
                  <a:lnTo>
                    <a:pt x="884079" y="320090"/>
                  </a:lnTo>
                  <a:lnTo>
                    <a:pt x="844317" y="339416"/>
                  </a:lnTo>
                  <a:lnTo>
                    <a:pt x="800625" y="357857"/>
                  </a:lnTo>
                  <a:lnTo>
                    <a:pt x="753106" y="375337"/>
                  </a:lnTo>
                  <a:lnTo>
                    <a:pt x="701858" y="391776"/>
                  </a:lnTo>
                  <a:lnTo>
                    <a:pt x="646982" y="407099"/>
                  </a:lnTo>
                  <a:lnTo>
                    <a:pt x="588577" y="421228"/>
                  </a:lnTo>
                  <a:lnTo>
                    <a:pt x="526744" y="434085"/>
                  </a:lnTo>
                  <a:lnTo>
                    <a:pt x="461582" y="445594"/>
                  </a:lnTo>
                  <a:lnTo>
                    <a:pt x="393191" y="455675"/>
                  </a:lnTo>
                  <a:lnTo>
                    <a:pt x="328231" y="463867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75943" y="6234684"/>
              <a:ext cx="1050290" cy="612775"/>
            </a:xfrm>
            <a:custGeom>
              <a:avLst/>
              <a:gdLst/>
              <a:ahLst/>
              <a:cxnLst/>
              <a:rect l="l" t="t" r="r" b="b"/>
              <a:pathLst>
                <a:path w="1050289" h="61277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75943" y="6234684"/>
              <a:ext cx="1050290" cy="1083945"/>
            </a:xfrm>
            <a:custGeom>
              <a:avLst/>
              <a:gdLst/>
              <a:ahLst/>
              <a:cxnLst/>
              <a:rect l="l" t="t" r="r" b="b"/>
              <a:pathLst>
                <a:path w="1050289" h="108394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lnTo>
                    <a:pt x="1039462" y="662427"/>
                  </a:lnTo>
                  <a:lnTo>
                    <a:pt x="1008609" y="710325"/>
                  </a:lnTo>
                  <a:lnTo>
                    <a:pt x="958777" y="755775"/>
                  </a:lnTo>
                  <a:lnTo>
                    <a:pt x="927151" y="777405"/>
                  </a:lnTo>
                  <a:lnTo>
                    <a:pt x="891268" y="798212"/>
                  </a:lnTo>
                  <a:lnTo>
                    <a:pt x="851290" y="818124"/>
                  </a:lnTo>
                  <a:lnTo>
                    <a:pt x="807382" y="837070"/>
                  </a:lnTo>
                  <a:lnTo>
                    <a:pt x="759705" y="854981"/>
                  </a:lnTo>
                  <a:lnTo>
                    <a:pt x="708421" y="871786"/>
                  </a:lnTo>
                  <a:lnTo>
                    <a:pt x="653694" y="887413"/>
                  </a:lnTo>
                  <a:lnTo>
                    <a:pt x="595687" y="901792"/>
                  </a:lnTo>
                  <a:lnTo>
                    <a:pt x="534561" y="914853"/>
                  </a:lnTo>
                  <a:lnTo>
                    <a:pt x="470479" y="926525"/>
                  </a:lnTo>
                  <a:lnTo>
                    <a:pt x="403605" y="936737"/>
                  </a:lnTo>
                  <a:lnTo>
                    <a:pt x="334100" y="945419"/>
                  </a:lnTo>
                  <a:lnTo>
                    <a:pt x="262127" y="952500"/>
                  </a:lnTo>
                  <a:lnTo>
                    <a:pt x="262127" y="1083563"/>
                  </a:lnTo>
                  <a:lnTo>
                    <a:pt x="0" y="832104"/>
                  </a:lnTo>
                  <a:lnTo>
                    <a:pt x="262127" y="559308"/>
                  </a:lnTo>
                  <a:lnTo>
                    <a:pt x="262127" y="690372"/>
                  </a:lnTo>
                  <a:lnTo>
                    <a:pt x="325929" y="684222"/>
                  </a:lnTo>
                  <a:lnTo>
                    <a:pt x="388001" y="676774"/>
                  </a:lnTo>
                  <a:lnTo>
                    <a:pt x="448202" y="668072"/>
                  </a:lnTo>
                  <a:lnTo>
                    <a:pt x="506387" y="658159"/>
                  </a:lnTo>
                  <a:lnTo>
                    <a:pt x="562412" y="647079"/>
                  </a:lnTo>
                  <a:lnTo>
                    <a:pt x="616134" y="634874"/>
                  </a:lnTo>
                  <a:lnTo>
                    <a:pt x="667410" y="621587"/>
                  </a:lnTo>
                  <a:lnTo>
                    <a:pt x="716096" y="607264"/>
                  </a:lnTo>
                  <a:lnTo>
                    <a:pt x="762048" y="591945"/>
                  </a:lnTo>
                  <a:lnTo>
                    <a:pt x="805123" y="575676"/>
                  </a:lnTo>
                  <a:lnTo>
                    <a:pt x="845177" y="558500"/>
                  </a:lnTo>
                  <a:lnTo>
                    <a:pt x="882066" y="540459"/>
                  </a:lnTo>
                  <a:lnTo>
                    <a:pt x="915648" y="521597"/>
                  </a:lnTo>
                  <a:lnTo>
                    <a:pt x="945777" y="501957"/>
                  </a:lnTo>
                  <a:lnTo>
                    <a:pt x="972311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22002" y="6531378"/>
            <a:ext cx="727710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0"/>
              </a:lnSpc>
            </a:pPr>
            <a:r>
              <a:rPr sz="1800" spc="-25" dirty="0">
                <a:latin typeface="Calibri"/>
                <a:cs typeface="Calibri"/>
              </a:rPr>
              <a:t>PAO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99892" y="6700590"/>
            <a:ext cx="76454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MTBE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65619" y="1205483"/>
            <a:ext cx="3142615" cy="5998845"/>
            <a:chOff x="6865619" y="1205483"/>
            <a:chExt cx="3142615" cy="5998845"/>
          </a:xfrm>
        </p:grpSpPr>
        <p:sp>
          <p:nvSpPr>
            <p:cNvPr id="3" name="object 3"/>
            <p:cNvSpPr/>
            <p:nvPr/>
          </p:nvSpPr>
          <p:spPr>
            <a:xfrm>
              <a:off x="6871715" y="1211579"/>
              <a:ext cx="3130550" cy="5986780"/>
            </a:xfrm>
            <a:custGeom>
              <a:avLst/>
              <a:gdLst/>
              <a:ahLst/>
              <a:cxnLst/>
              <a:rect l="l" t="t" r="r" b="b"/>
              <a:pathLst>
                <a:path w="3130550" h="5986780">
                  <a:moveTo>
                    <a:pt x="3130295" y="5986271"/>
                  </a:moveTo>
                  <a:lnTo>
                    <a:pt x="0" y="5986271"/>
                  </a:lnTo>
                  <a:lnTo>
                    <a:pt x="0" y="0"/>
                  </a:lnTo>
                  <a:lnTo>
                    <a:pt x="3130295" y="0"/>
                  </a:lnTo>
                  <a:lnTo>
                    <a:pt x="3130295" y="5986271"/>
                  </a:lnTo>
                  <a:close/>
                </a:path>
              </a:pathLst>
            </a:custGeom>
            <a:solidFill>
              <a:srgbClr val="D6DB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71715" y="1211579"/>
              <a:ext cx="3130550" cy="5986780"/>
            </a:xfrm>
            <a:custGeom>
              <a:avLst/>
              <a:gdLst/>
              <a:ahLst/>
              <a:cxnLst/>
              <a:rect l="l" t="t" r="r" b="b"/>
              <a:pathLst>
                <a:path w="3130550" h="5986780">
                  <a:moveTo>
                    <a:pt x="0" y="0"/>
                  </a:moveTo>
                  <a:lnTo>
                    <a:pt x="3130295" y="0"/>
                  </a:lnTo>
                  <a:lnTo>
                    <a:pt x="3130295" y="5986271"/>
                  </a:lnTo>
                  <a:lnTo>
                    <a:pt x="0" y="5986271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18219" y="2572511"/>
              <a:ext cx="251460" cy="0"/>
            </a:xfrm>
            <a:custGeom>
              <a:avLst/>
              <a:gdLst/>
              <a:ahLst/>
              <a:cxnLst/>
              <a:rect l="l" t="t" r="r" b="b"/>
              <a:pathLst>
                <a:path w="251459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933700" y="2572511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5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342644" y="5015483"/>
            <a:ext cx="669290" cy="341630"/>
            <a:chOff x="1342644" y="5015483"/>
            <a:chExt cx="669290" cy="3416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8740" y="5021580"/>
              <a:ext cx="656843" cy="32918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48740" y="5021579"/>
              <a:ext cx="657225" cy="329565"/>
            </a:xfrm>
            <a:custGeom>
              <a:avLst/>
              <a:gdLst/>
              <a:ahLst/>
              <a:cxnLst/>
              <a:rect l="l" t="t" r="r" b="b"/>
              <a:pathLst>
                <a:path w="657225" h="329564">
                  <a:moveTo>
                    <a:pt x="0" y="164592"/>
                  </a:moveTo>
                  <a:lnTo>
                    <a:pt x="20453" y="106943"/>
                  </a:lnTo>
                  <a:lnTo>
                    <a:pt x="76931" y="58325"/>
                  </a:lnTo>
                  <a:lnTo>
                    <a:pt x="116390" y="38532"/>
                  </a:lnTo>
                  <a:lnTo>
                    <a:pt x="162108" y="22352"/>
                  </a:lnTo>
                  <a:lnTo>
                    <a:pt x="213169" y="10235"/>
                  </a:lnTo>
                  <a:lnTo>
                    <a:pt x="268658" y="2634"/>
                  </a:lnTo>
                  <a:lnTo>
                    <a:pt x="327660" y="0"/>
                  </a:lnTo>
                  <a:lnTo>
                    <a:pt x="387114" y="2634"/>
                  </a:lnTo>
                  <a:lnTo>
                    <a:pt x="442957" y="10235"/>
                  </a:lnTo>
                  <a:lnTo>
                    <a:pt x="494283" y="22352"/>
                  </a:lnTo>
                  <a:lnTo>
                    <a:pt x="540192" y="38532"/>
                  </a:lnTo>
                  <a:lnTo>
                    <a:pt x="579778" y="58325"/>
                  </a:lnTo>
                  <a:lnTo>
                    <a:pt x="612139" y="81280"/>
                  </a:lnTo>
                  <a:lnTo>
                    <a:pt x="651575" y="134864"/>
                  </a:lnTo>
                  <a:lnTo>
                    <a:pt x="656843" y="164592"/>
                  </a:lnTo>
                  <a:lnTo>
                    <a:pt x="651575" y="194319"/>
                  </a:lnTo>
                  <a:lnTo>
                    <a:pt x="612139" y="247904"/>
                  </a:lnTo>
                  <a:lnTo>
                    <a:pt x="579778" y="270858"/>
                  </a:lnTo>
                  <a:lnTo>
                    <a:pt x="540192" y="290651"/>
                  </a:lnTo>
                  <a:lnTo>
                    <a:pt x="494283" y="306832"/>
                  </a:lnTo>
                  <a:lnTo>
                    <a:pt x="442957" y="318948"/>
                  </a:lnTo>
                  <a:lnTo>
                    <a:pt x="387114" y="326549"/>
                  </a:lnTo>
                  <a:lnTo>
                    <a:pt x="327660" y="329184"/>
                  </a:lnTo>
                  <a:lnTo>
                    <a:pt x="268658" y="326549"/>
                  </a:lnTo>
                  <a:lnTo>
                    <a:pt x="213169" y="318948"/>
                  </a:lnTo>
                  <a:lnTo>
                    <a:pt x="162108" y="306832"/>
                  </a:lnTo>
                  <a:lnTo>
                    <a:pt x="116390" y="290651"/>
                  </a:lnTo>
                  <a:lnTo>
                    <a:pt x="76931" y="270858"/>
                  </a:lnTo>
                  <a:lnTo>
                    <a:pt x="44647" y="247904"/>
                  </a:lnTo>
                  <a:lnTo>
                    <a:pt x="5266" y="194319"/>
                  </a:lnTo>
                  <a:lnTo>
                    <a:pt x="0" y="164592"/>
                  </a:lnTo>
                </a:path>
              </a:pathLst>
            </a:custGeom>
            <a:ln w="12192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335024" y="3037331"/>
            <a:ext cx="683260" cy="2147570"/>
            <a:chOff x="1335024" y="3037331"/>
            <a:chExt cx="683260" cy="214757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8740" y="3043427"/>
              <a:ext cx="656843" cy="3307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48740" y="3043427"/>
              <a:ext cx="657225" cy="330835"/>
            </a:xfrm>
            <a:custGeom>
              <a:avLst/>
              <a:gdLst/>
              <a:ahLst/>
              <a:cxnLst/>
              <a:rect l="l" t="t" r="r" b="b"/>
              <a:pathLst>
                <a:path w="657225" h="330835">
                  <a:moveTo>
                    <a:pt x="0" y="164592"/>
                  </a:moveTo>
                  <a:lnTo>
                    <a:pt x="20453" y="106943"/>
                  </a:lnTo>
                  <a:lnTo>
                    <a:pt x="76931" y="58325"/>
                  </a:lnTo>
                  <a:lnTo>
                    <a:pt x="116390" y="38532"/>
                  </a:lnTo>
                  <a:lnTo>
                    <a:pt x="162108" y="22352"/>
                  </a:lnTo>
                  <a:lnTo>
                    <a:pt x="213169" y="10235"/>
                  </a:lnTo>
                  <a:lnTo>
                    <a:pt x="268658" y="2634"/>
                  </a:lnTo>
                  <a:lnTo>
                    <a:pt x="327660" y="0"/>
                  </a:lnTo>
                  <a:lnTo>
                    <a:pt x="387114" y="2634"/>
                  </a:lnTo>
                  <a:lnTo>
                    <a:pt x="442957" y="10235"/>
                  </a:lnTo>
                  <a:lnTo>
                    <a:pt x="494283" y="22352"/>
                  </a:lnTo>
                  <a:lnTo>
                    <a:pt x="540192" y="38532"/>
                  </a:lnTo>
                  <a:lnTo>
                    <a:pt x="579778" y="58325"/>
                  </a:lnTo>
                  <a:lnTo>
                    <a:pt x="612139" y="81280"/>
                  </a:lnTo>
                  <a:lnTo>
                    <a:pt x="651575" y="134864"/>
                  </a:lnTo>
                  <a:lnTo>
                    <a:pt x="656843" y="164592"/>
                  </a:lnTo>
                  <a:lnTo>
                    <a:pt x="651575" y="194371"/>
                  </a:lnTo>
                  <a:lnTo>
                    <a:pt x="612139" y="248299"/>
                  </a:lnTo>
                  <a:lnTo>
                    <a:pt x="579778" y="271493"/>
                  </a:lnTo>
                  <a:lnTo>
                    <a:pt x="540192" y="291539"/>
                  </a:lnTo>
                  <a:lnTo>
                    <a:pt x="494283" y="307960"/>
                  </a:lnTo>
                  <a:lnTo>
                    <a:pt x="442957" y="320280"/>
                  </a:lnTo>
                  <a:lnTo>
                    <a:pt x="387114" y="328021"/>
                  </a:lnTo>
                  <a:lnTo>
                    <a:pt x="327660" y="330708"/>
                  </a:lnTo>
                  <a:lnTo>
                    <a:pt x="268658" y="328021"/>
                  </a:lnTo>
                  <a:lnTo>
                    <a:pt x="213169" y="320280"/>
                  </a:lnTo>
                  <a:lnTo>
                    <a:pt x="162108" y="307960"/>
                  </a:lnTo>
                  <a:lnTo>
                    <a:pt x="116390" y="291539"/>
                  </a:lnTo>
                  <a:lnTo>
                    <a:pt x="76931" y="271493"/>
                  </a:lnTo>
                  <a:lnTo>
                    <a:pt x="44647" y="248299"/>
                  </a:lnTo>
                  <a:lnTo>
                    <a:pt x="5266" y="194371"/>
                  </a:lnTo>
                  <a:lnTo>
                    <a:pt x="0" y="164592"/>
                  </a:lnTo>
                </a:path>
              </a:pathLst>
            </a:custGeom>
            <a:ln w="12192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8740" y="3215640"/>
              <a:ext cx="656843" cy="196291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48740" y="3215640"/>
              <a:ext cx="657225" cy="1963420"/>
            </a:xfrm>
            <a:custGeom>
              <a:avLst/>
              <a:gdLst/>
              <a:ahLst/>
              <a:cxnLst/>
              <a:rect l="l" t="t" r="r" b="b"/>
              <a:pathLst>
                <a:path w="657225" h="1963420">
                  <a:moveTo>
                    <a:pt x="0" y="0"/>
                  </a:moveTo>
                  <a:lnTo>
                    <a:pt x="656843" y="0"/>
                  </a:lnTo>
                  <a:lnTo>
                    <a:pt x="656843" y="1962911"/>
                  </a:lnTo>
                  <a:lnTo>
                    <a:pt x="0" y="196291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41120" y="3209543"/>
              <a:ext cx="670560" cy="1717675"/>
            </a:xfrm>
            <a:custGeom>
              <a:avLst/>
              <a:gdLst/>
              <a:ahLst/>
              <a:cxnLst/>
              <a:rect l="l" t="t" r="r" b="b"/>
              <a:pathLst>
                <a:path w="670560" h="1717675">
                  <a:moveTo>
                    <a:pt x="0" y="0"/>
                  </a:moveTo>
                  <a:lnTo>
                    <a:pt x="670559" y="342900"/>
                  </a:lnTo>
                </a:path>
                <a:path w="670560" h="1717675">
                  <a:moveTo>
                    <a:pt x="670559" y="0"/>
                  </a:moveTo>
                  <a:lnTo>
                    <a:pt x="0" y="342900"/>
                  </a:lnTo>
                </a:path>
                <a:path w="670560" h="1717675">
                  <a:moveTo>
                    <a:pt x="0" y="342900"/>
                  </a:moveTo>
                  <a:lnTo>
                    <a:pt x="670559" y="342900"/>
                  </a:lnTo>
                </a:path>
                <a:path w="670560" h="1717675">
                  <a:moveTo>
                    <a:pt x="0" y="428244"/>
                  </a:moveTo>
                  <a:lnTo>
                    <a:pt x="670559" y="772667"/>
                  </a:lnTo>
                </a:path>
                <a:path w="670560" h="1717675">
                  <a:moveTo>
                    <a:pt x="670559" y="428244"/>
                  </a:moveTo>
                  <a:lnTo>
                    <a:pt x="0" y="772667"/>
                  </a:lnTo>
                </a:path>
                <a:path w="670560" h="1717675">
                  <a:moveTo>
                    <a:pt x="0" y="428244"/>
                  </a:moveTo>
                  <a:lnTo>
                    <a:pt x="670559" y="428244"/>
                  </a:lnTo>
                </a:path>
                <a:path w="670560" h="1717675">
                  <a:moveTo>
                    <a:pt x="0" y="944880"/>
                  </a:moveTo>
                  <a:lnTo>
                    <a:pt x="670559" y="1289304"/>
                  </a:lnTo>
                </a:path>
                <a:path w="670560" h="1717675">
                  <a:moveTo>
                    <a:pt x="670559" y="944880"/>
                  </a:moveTo>
                  <a:lnTo>
                    <a:pt x="0" y="1289304"/>
                  </a:lnTo>
                </a:path>
                <a:path w="670560" h="1717675">
                  <a:moveTo>
                    <a:pt x="0" y="1289304"/>
                  </a:moveTo>
                  <a:lnTo>
                    <a:pt x="670559" y="1289304"/>
                  </a:lnTo>
                </a:path>
                <a:path w="670560" h="1717675">
                  <a:moveTo>
                    <a:pt x="0" y="1374648"/>
                  </a:moveTo>
                  <a:lnTo>
                    <a:pt x="670559" y="1717548"/>
                  </a:lnTo>
                </a:path>
                <a:path w="670560" h="1717675">
                  <a:moveTo>
                    <a:pt x="670559" y="1374648"/>
                  </a:moveTo>
                  <a:lnTo>
                    <a:pt x="0" y="1717548"/>
                  </a:lnTo>
                </a:path>
                <a:path w="670560" h="1717675">
                  <a:moveTo>
                    <a:pt x="0" y="1374648"/>
                  </a:moveTo>
                  <a:lnTo>
                    <a:pt x="670559" y="1374648"/>
                  </a:lnTo>
                </a:path>
                <a:path w="670560" h="1717675">
                  <a:moveTo>
                    <a:pt x="0" y="772667"/>
                  </a:moveTo>
                  <a:lnTo>
                    <a:pt x="670559" y="772667"/>
                  </a:lnTo>
                </a:path>
                <a:path w="670560" h="1717675">
                  <a:moveTo>
                    <a:pt x="0" y="944880"/>
                  </a:moveTo>
                  <a:lnTo>
                    <a:pt x="670559" y="944880"/>
                  </a:lnTo>
                </a:path>
                <a:path w="670560" h="1717675">
                  <a:moveTo>
                    <a:pt x="0" y="1717548"/>
                  </a:moveTo>
                  <a:lnTo>
                    <a:pt x="670559" y="1717548"/>
                  </a:lnTo>
                </a:path>
              </a:pathLst>
            </a:custGeom>
            <a:ln w="12192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499360" y="2264664"/>
            <a:ext cx="451484" cy="654050"/>
            <a:chOff x="2499360" y="2264664"/>
            <a:chExt cx="451484" cy="65405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3932" y="2269236"/>
              <a:ext cx="441959" cy="64465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503932" y="2269236"/>
              <a:ext cx="441959" cy="645160"/>
            </a:xfrm>
            <a:custGeom>
              <a:avLst/>
              <a:gdLst/>
              <a:ahLst/>
              <a:cxnLst/>
              <a:rect l="l" t="t" r="r" b="b"/>
              <a:pathLst>
                <a:path w="441960" h="645160">
                  <a:moveTo>
                    <a:pt x="0" y="0"/>
                  </a:moveTo>
                  <a:lnTo>
                    <a:pt x="441959" y="161543"/>
                  </a:lnTo>
                  <a:lnTo>
                    <a:pt x="441959" y="483107"/>
                  </a:lnTo>
                  <a:lnTo>
                    <a:pt x="0" y="64465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000244" y="4661915"/>
            <a:ext cx="1003300" cy="927100"/>
            <a:chOff x="5000244" y="4661915"/>
            <a:chExt cx="1003300" cy="92710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1619" y="4823459"/>
              <a:ext cx="321564" cy="45110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341619" y="4823459"/>
              <a:ext cx="321945" cy="451484"/>
            </a:xfrm>
            <a:custGeom>
              <a:avLst/>
              <a:gdLst/>
              <a:ahLst/>
              <a:cxnLst/>
              <a:rect l="l" t="t" r="r" b="b"/>
              <a:pathLst>
                <a:path w="321945" h="451485">
                  <a:moveTo>
                    <a:pt x="0" y="0"/>
                  </a:moveTo>
                  <a:lnTo>
                    <a:pt x="321564" y="0"/>
                  </a:lnTo>
                  <a:lnTo>
                    <a:pt x="321564" y="451104"/>
                  </a:lnTo>
                  <a:lnTo>
                    <a:pt x="0" y="45110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34000" y="4815839"/>
              <a:ext cx="335280" cy="464820"/>
            </a:xfrm>
            <a:custGeom>
              <a:avLst/>
              <a:gdLst/>
              <a:ahLst/>
              <a:cxnLst/>
              <a:rect l="l" t="t" r="r" b="b"/>
              <a:pathLst>
                <a:path w="335279" h="464820">
                  <a:moveTo>
                    <a:pt x="0" y="0"/>
                  </a:moveTo>
                  <a:lnTo>
                    <a:pt x="335280" y="207263"/>
                  </a:lnTo>
                </a:path>
                <a:path w="335279" h="464820">
                  <a:moveTo>
                    <a:pt x="335280" y="0"/>
                  </a:moveTo>
                  <a:lnTo>
                    <a:pt x="0" y="207263"/>
                  </a:lnTo>
                </a:path>
                <a:path w="335279" h="464820">
                  <a:moveTo>
                    <a:pt x="0" y="207263"/>
                  </a:moveTo>
                  <a:lnTo>
                    <a:pt x="335280" y="207263"/>
                  </a:lnTo>
                </a:path>
                <a:path w="335279" h="464820">
                  <a:moveTo>
                    <a:pt x="0" y="259079"/>
                  </a:moveTo>
                  <a:lnTo>
                    <a:pt x="335280" y="464820"/>
                  </a:lnTo>
                </a:path>
                <a:path w="335279" h="464820">
                  <a:moveTo>
                    <a:pt x="335280" y="259079"/>
                  </a:moveTo>
                  <a:lnTo>
                    <a:pt x="0" y="464820"/>
                  </a:lnTo>
                </a:path>
                <a:path w="335279" h="464820">
                  <a:moveTo>
                    <a:pt x="0" y="259079"/>
                  </a:moveTo>
                  <a:lnTo>
                    <a:pt x="335280" y="259079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4816" y="5286755"/>
              <a:ext cx="993648" cy="29718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004816" y="5286755"/>
              <a:ext cx="993775" cy="297180"/>
            </a:xfrm>
            <a:custGeom>
              <a:avLst/>
              <a:gdLst/>
              <a:ahLst/>
              <a:cxnLst/>
              <a:rect l="l" t="t" r="r" b="b"/>
              <a:pathLst>
                <a:path w="993775" h="297179">
                  <a:moveTo>
                    <a:pt x="0" y="147827"/>
                  </a:moveTo>
                  <a:lnTo>
                    <a:pt x="7473" y="101437"/>
                  </a:lnTo>
                  <a:lnTo>
                    <a:pt x="28334" y="60899"/>
                  </a:lnTo>
                  <a:lnTo>
                    <a:pt x="60240" y="28773"/>
                  </a:lnTo>
                  <a:lnTo>
                    <a:pt x="100852" y="7619"/>
                  </a:lnTo>
                  <a:lnTo>
                    <a:pt x="147828" y="0"/>
                  </a:lnTo>
                  <a:lnTo>
                    <a:pt x="845820" y="0"/>
                  </a:lnTo>
                  <a:lnTo>
                    <a:pt x="892795" y="7619"/>
                  </a:lnTo>
                  <a:lnTo>
                    <a:pt x="933407" y="28773"/>
                  </a:lnTo>
                  <a:lnTo>
                    <a:pt x="965313" y="60899"/>
                  </a:lnTo>
                  <a:lnTo>
                    <a:pt x="986174" y="101437"/>
                  </a:lnTo>
                  <a:lnTo>
                    <a:pt x="993647" y="147827"/>
                  </a:lnTo>
                  <a:lnTo>
                    <a:pt x="986174" y="194962"/>
                  </a:lnTo>
                  <a:lnTo>
                    <a:pt x="965313" y="235951"/>
                  </a:lnTo>
                  <a:lnTo>
                    <a:pt x="933407" y="268309"/>
                  </a:lnTo>
                  <a:lnTo>
                    <a:pt x="892795" y="289547"/>
                  </a:lnTo>
                  <a:lnTo>
                    <a:pt x="845820" y="297179"/>
                  </a:lnTo>
                  <a:lnTo>
                    <a:pt x="147828" y="297179"/>
                  </a:lnTo>
                  <a:lnTo>
                    <a:pt x="100852" y="289547"/>
                  </a:lnTo>
                  <a:lnTo>
                    <a:pt x="60240" y="268309"/>
                  </a:lnTo>
                  <a:lnTo>
                    <a:pt x="28334" y="235951"/>
                  </a:lnTo>
                  <a:lnTo>
                    <a:pt x="7473" y="194962"/>
                  </a:lnTo>
                  <a:lnTo>
                    <a:pt x="0" y="147827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37276" y="4671059"/>
              <a:ext cx="158495" cy="15849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2704" y="4666487"/>
              <a:ext cx="167639" cy="16764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95316" y="4672583"/>
              <a:ext cx="156971" cy="15849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90744" y="4668011"/>
              <a:ext cx="166116" cy="16764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57800" y="4672583"/>
              <a:ext cx="478535" cy="15697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257800" y="4672583"/>
              <a:ext cx="478790" cy="157480"/>
            </a:xfrm>
            <a:custGeom>
              <a:avLst/>
              <a:gdLst/>
              <a:ahLst/>
              <a:cxnLst/>
              <a:rect l="l" t="t" r="r" b="b"/>
              <a:pathLst>
                <a:path w="478789" h="157479">
                  <a:moveTo>
                    <a:pt x="0" y="0"/>
                  </a:moveTo>
                  <a:lnTo>
                    <a:pt x="478535" y="0"/>
                  </a:lnTo>
                  <a:lnTo>
                    <a:pt x="478535" y="156972"/>
                  </a:lnTo>
                  <a:lnTo>
                    <a:pt x="0" y="15697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92851" y="4661915"/>
              <a:ext cx="399415" cy="170815"/>
            </a:xfrm>
            <a:custGeom>
              <a:avLst/>
              <a:gdLst/>
              <a:ahLst/>
              <a:cxnLst/>
              <a:rect l="l" t="t" r="r" b="b"/>
              <a:pathLst>
                <a:path w="399414" h="170814">
                  <a:moveTo>
                    <a:pt x="4571" y="170687"/>
                  </a:moveTo>
                  <a:lnTo>
                    <a:pt x="4571" y="0"/>
                  </a:lnTo>
                </a:path>
                <a:path w="399414" h="170814">
                  <a:moveTo>
                    <a:pt x="399287" y="170687"/>
                  </a:moveTo>
                  <a:lnTo>
                    <a:pt x="399287" y="3048"/>
                  </a:lnTo>
                </a:path>
                <a:path w="399414" h="170814">
                  <a:moveTo>
                    <a:pt x="9144" y="120395"/>
                  </a:moveTo>
                  <a:lnTo>
                    <a:pt x="399287" y="120395"/>
                  </a:lnTo>
                </a:path>
                <a:path w="399414" h="170814">
                  <a:moveTo>
                    <a:pt x="9144" y="97535"/>
                  </a:moveTo>
                  <a:lnTo>
                    <a:pt x="399287" y="97535"/>
                  </a:lnTo>
                </a:path>
                <a:path w="399414" h="170814">
                  <a:moveTo>
                    <a:pt x="10667" y="71627"/>
                  </a:moveTo>
                  <a:lnTo>
                    <a:pt x="399287" y="71627"/>
                  </a:lnTo>
                </a:path>
                <a:path w="399414" h="170814">
                  <a:moveTo>
                    <a:pt x="0" y="48767"/>
                  </a:moveTo>
                  <a:lnTo>
                    <a:pt x="388619" y="48767"/>
                  </a:lnTo>
                </a:path>
                <a:path w="399414" h="170814">
                  <a:moveTo>
                    <a:pt x="10667" y="24383"/>
                  </a:moveTo>
                  <a:lnTo>
                    <a:pt x="399287" y="24383"/>
                  </a:lnTo>
                </a:path>
                <a:path w="399414" h="170814">
                  <a:moveTo>
                    <a:pt x="4571" y="146303"/>
                  </a:moveTo>
                  <a:lnTo>
                    <a:pt x="393192" y="146303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657350" y="2514600"/>
            <a:ext cx="857250" cy="523240"/>
            <a:chOff x="1657350" y="2514600"/>
            <a:chExt cx="857250" cy="523240"/>
          </a:xfrm>
        </p:grpSpPr>
        <p:sp>
          <p:nvSpPr>
            <p:cNvPr id="33" name="object 33"/>
            <p:cNvSpPr/>
            <p:nvPr/>
          </p:nvSpPr>
          <p:spPr>
            <a:xfrm>
              <a:off x="1676400" y="2572511"/>
              <a:ext cx="0" cy="464820"/>
            </a:xfrm>
            <a:custGeom>
              <a:avLst/>
              <a:gdLst/>
              <a:ahLst/>
              <a:cxnLst/>
              <a:rect l="l" t="t" r="r" b="b"/>
              <a:pathLst>
                <a:path h="464819">
                  <a:moveTo>
                    <a:pt x="0" y="46482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6400" y="2514600"/>
              <a:ext cx="838200" cy="116205"/>
            </a:xfrm>
            <a:custGeom>
              <a:avLst/>
              <a:gdLst/>
              <a:ahLst/>
              <a:cxnLst/>
              <a:rect l="l" t="t" r="r" b="b"/>
              <a:pathLst>
                <a:path w="838200" h="116205">
                  <a:moveTo>
                    <a:pt x="762000" y="57912"/>
                  </a:moveTo>
                  <a:lnTo>
                    <a:pt x="722375" y="0"/>
                  </a:lnTo>
                  <a:lnTo>
                    <a:pt x="798576" y="38100"/>
                  </a:lnTo>
                  <a:lnTo>
                    <a:pt x="762000" y="38100"/>
                  </a:lnTo>
                  <a:lnTo>
                    <a:pt x="762000" y="57912"/>
                  </a:lnTo>
                  <a:close/>
                </a:path>
                <a:path w="838200" h="116205">
                  <a:moveTo>
                    <a:pt x="748444" y="77724"/>
                  </a:moveTo>
                  <a:lnTo>
                    <a:pt x="0" y="77724"/>
                  </a:lnTo>
                  <a:lnTo>
                    <a:pt x="0" y="38100"/>
                  </a:lnTo>
                  <a:lnTo>
                    <a:pt x="748444" y="38100"/>
                  </a:lnTo>
                  <a:lnTo>
                    <a:pt x="762000" y="57912"/>
                  </a:lnTo>
                  <a:lnTo>
                    <a:pt x="748444" y="77724"/>
                  </a:lnTo>
                  <a:close/>
                </a:path>
                <a:path w="838200" h="116205">
                  <a:moveTo>
                    <a:pt x="798576" y="77724"/>
                  </a:moveTo>
                  <a:lnTo>
                    <a:pt x="762000" y="77724"/>
                  </a:lnTo>
                  <a:lnTo>
                    <a:pt x="762000" y="38100"/>
                  </a:lnTo>
                  <a:lnTo>
                    <a:pt x="798576" y="38100"/>
                  </a:lnTo>
                  <a:lnTo>
                    <a:pt x="838200" y="57912"/>
                  </a:lnTo>
                  <a:lnTo>
                    <a:pt x="798576" y="77724"/>
                  </a:lnTo>
                  <a:close/>
                </a:path>
                <a:path w="838200" h="116205">
                  <a:moveTo>
                    <a:pt x="722375" y="115824"/>
                  </a:moveTo>
                  <a:lnTo>
                    <a:pt x="762000" y="57912"/>
                  </a:lnTo>
                  <a:lnTo>
                    <a:pt x="762000" y="77724"/>
                  </a:lnTo>
                  <a:lnTo>
                    <a:pt x="798576" y="77724"/>
                  </a:lnTo>
                  <a:lnTo>
                    <a:pt x="722375" y="1158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2011679" y="4991100"/>
            <a:ext cx="521970" cy="212090"/>
            <a:chOff x="2011679" y="4991100"/>
            <a:chExt cx="521970" cy="212090"/>
          </a:xfrm>
        </p:grpSpPr>
        <p:sp>
          <p:nvSpPr>
            <p:cNvPr id="36" name="object 36"/>
            <p:cNvSpPr/>
            <p:nvPr/>
          </p:nvSpPr>
          <p:spPr>
            <a:xfrm>
              <a:off x="2514599" y="5049012"/>
              <a:ext cx="0" cy="154305"/>
            </a:xfrm>
            <a:custGeom>
              <a:avLst/>
              <a:gdLst/>
              <a:ahLst/>
              <a:cxnLst/>
              <a:rect l="l" t="t" r="r" b="b"/>
              <a:pathLst>
                <a:path h="154304">
                  <a:moveTo>
                    <a:pt x="0" y="15392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011679" y="4991100"/>
              <a:ext cx="502920" cy="116205"/>
            </a:xfrm>
            <a:custGeom>
              <a:avLst/>
              <a:gdLst/>
              <a:ahLst/>
              <a:cxnLst/>
              <a:rect l="l" t="t" r="r" b="b"/>
              <a:pathLst>
                <a:path w="502919" h="116204">
                  <a:moveTo>
                    <a:pt x="117347" y="115824"/>
                  </a:moveTo>
                  <a:lnTo>
                    <a:pt x="0" y="57912"/>
                  </a:lnTo>
                  <a:lnTo>
                    <a:pt x="117347" y="0"/>
                  </a:lnTo>
                  <a:lnTo>
                    <a:pt x="91279" y="38100"/>
                  </a:lnTo>
                  <a:lnTo>
                    <a:pt x="77724" y="38100"/>
                  </a:lnTo>
                  <a:lnTo>
                    <a:pt x="77724" y="76200"/>
                  </a:lnTo>
                  <a:lnTo>
                    <a:pt x="90236" y="76200"/>
                  </a:lnTo>
                  <a:lnTo>
                    <a:pt x="117347" y="115824"/>
                  </a:lnTo>
                  <a:close/>
                </a:path>
                <a:path w="502919" h="116204">
                  <a:moveTo>
                    <a:pt x="77724" y="57912"/>
                  </a:moveTo>
                  <a:lnTo>
                    <a:pt x="77724" y="38100"/>
                  </a:lnTo>
                  <a:lnTo>
                    <a:pt x="91279" y="38100"/>
                  </a:lnTo>
                  <a:lnTo>
                    <a:pt x="77724" y="57912"/>
                  </a:lnTo>
                  <a:close/>
                </a:path>
                <a:path w="502919" h="116204">
                  <a:moveTo>
                    <a:pt x="502920" y="76200"/>
                  </a:moveTo>
                  <a:lnTo>
                    <a:pt x="90236" y="76200"/>
                  </a:lnTo>
                  <a:lnTo>
                    <a:pt x="77724" y="57912"/>
                  </a:lnTo>
                  <a:lnTo>
                    <a:pt x="91279" y="38100"/>
                  </a:lnTo>
                  <a:lnTo>
                    <a:pt x="502920" y="38100"/>
                  </a:lnTo>
                  <a:lnTo>
                    <a:pt x="502920" y="76200"/>
                  </a:lnTo>
                  <a:close/>
                </a:path>
                <a:path w="502919" h="116204">
                  <a:moveTo>
                    <a:pt x="90236" y="76200"/>
                  </a:moveTo>
                  <a:lnTo>
                    <a:pt x="77724" y="76200"/>
                  </a:lnTo>
                  <a:lnTo>
                    <a:pt x="77724" y="57912"/>
                  </a:lnTo>
                  <a:lnTo>
                    <a:pt x="90236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2766059" y="2572511"/>
            <a:ext cx="438150" cy="2844165"/>
            <a:chOff x="2766059" y="2572511"/>
            <a:chExt cx="438150" cy="2844165"/>
          </a:xfrm>
        </p:grpSpPr>
        <p:sp>
          <p:nvSpPr>
            <p:cNvPr id="39" name="object 39"/>
            <p:cNvSpPr/>
            <p:nvPr/>
          </p:nvSpPr>
          <p:spPr>
            <a:xfrm>
              <a:off x="3185159" y="2572511"/>
              <a:ext cx="0" cy="2786380"/>
            </a:xfrm>
            <a:custGeom>
              <a:avLst/>
              <a:gdLst/>
              <a:ahLst/>
              <a:cxnLst/>
              <a:rect l="l" t="t" r="r" b="b"/>
              <a:pathLst>
                <a:path h="2786379">
                  <a:moveTo>
                    <a:pt x="0" y="0"/>
                  </a:moveTo>
                  <a:lnTo>
                    <a:pt x="0" y="278587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66059" y="5300471"/>
              <a:ext cx="419100" cy="116205"/>
            </a:xfrm>
            <a:custGeom>
              <a:avLst/>
              <a:gdLst/>
              <a:ahLst/>
              <a:cxnLst/>
              <a:rect l="l" t="t" r="r" b="b"/>
              <a:pathLst>
                <a:path w="419100" h="116204">
                  <a:moveTo>
                    <a:pt x="117348" y="115824"/>
                  </a:moveTo>
                  <a:lnTo>
                    <a:pt x="0" y="57912"/>
                  </a:lnTo>
                  <a:lnTo>
                    <a:pt x="117348" y="0"/>
                  </a:lnTo>
                  <a:lnTo>
                    <a:pt x="91279" y="38100"/>
                  </a:lnTo>
                  <a:lnTo>
                    <a:pt x="77724" y="38100"/>
                  </a:lnTo>
                  <a:lnTo>
                    <a:pt x="77724" y="76200"/>
                  </a:lnTo>
                  <a:lnTo>
                    <a:pt x="90236" y="76200"/>
                  </a:lnTo>
                  <a:lnTo>
                    <a:pt x="117348" y="115824"/>
                  </a:lnTo>
                  <a:close/>
                </a:path>
                <a:path w="419100" h="116204">
                  <a:moveTo>
                    <a:pt x="77724" y="57912"/>
                  </a:moveTo>
                  <a:lnTo>
                    <a:pt x="77724" y="38100"/>
                  </a:lnTo>
                  <a:lnTo>
                    <a:pt x="91279" y="38100"/>
                  </a:lnTo>
                  <a:lnTo>
                    <a:pt x="77724" y="57912"/>
                  </a:lnTo>
                  <a:close/>
                </a:path>
                <a:path w="419100" h="116204">
                  <a:moveTo>
                    <a:pt x="419100" y="76200"/>
                  </a:moveTo>
                  <a:lnTo>
                    <a:pt x="90236" y="76200"/>
                  </a:lnTo>
                  <a:lnTo>
                    <a:pt x="77724" y="57912"/>
                  </a:lnTo>
                  <a:lnTo>
                    <a:pt x="91279" y="38100"/>
                  </a:lnTo>
                  <a:lnTo>
                    <a:pt x="419100" y="38100"/>
                  </a:lnTo>
                  <a:lnTo>
                    <a:pt x="419100" y="76200"/>
                  </a:lnTo>
                  <a:close/>
                </a:path>
                <a:path w="419100" h="116204">
                  <a:moveTo>
                    <a:pt x="90236" y="76200"/>
                  </a:moveTo>
                  <a:lnTo>
                    <a:pt x="77724" y="76200"/>
                  </a:lnTo>
                  <a:lnTo>
                    <a:pt x="77724" y="57912"/>
                  </a:lnTo>
                  <a:lnTo>
                    <a:pt x="90236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3268979" y="3268979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335279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11679" y="3211067"/>
            <a:ext cx="1109980" cy="116205"/>
          </a:xfrm>
          <a:custGeom>
            <a:avLst/>
            <a:gdLst/>
            <a:ahLst/>
            <a:cxnLst/>
            <a:rect l="l" t="t" r="r" b="b"/>
            <a:pathLst>
              <a:path w="1109980" h="116204">
                <a:moveTo>
                  <a:pt x="117348" y="115824"/>
                </a:moveTo>
                <a:lnTo>
                  <a:pt x="0" y="57912"/>
                </a:lnTo>
                <a:lnTo>
                  <a:pt x="117348" y="0"/>
                </a:lnTo>
                <a:lnTo>
                  <a:pt x="91279" y="38100"/>
                </a:lnTo>
                <a:lnTo>
                  <a:pt x="77724" y="38100"/>
                </a:lnTo>
                <a:lnTo>
                  <a:pt x="70365" y="39695"/>
                </a:lnTo>
                <a:lnTo>
                  <a:pt x="64579" y="44005"/>
                </a:lnTo>
                <a:lnTo>
                  <a:pt x="60793" y="50315"/>
                </a:lnTo>
                <a:lnTo>
                  <a:pt x="59435" y="57912"/>
                </a:lnTo>
                <a:lnTo>
                  <a:pt x="60793" y="65508"/>
                </a:lnTo>
                <a:lnTo>
                  <a:pt x="64579" y="71818"/>
                </a:lnTo>
                <a:lnTo>
                  <a:pt x="70365" y="76128"/>
                </a:lnTo>
                <a:lnTo>
                  <a:pt x="77724" y="77724"/>
                </a:lnTo>
                <a:lnTo>
                  <a:pt x="91279" y="77724"/>
                </a:lnTo>
                <a:lnTo>
                  <a:pt x="117348" y="115824"/>
                </a:lnTo>
                <a:close/>
              </a:path>
              <a:path w="1109980" h="116204">
                <a:moveTo>
                  <a:pt x="91279" y="77724"/>
                </a:moveTo>
                <a:lnTo>
                  <a:pt x="77724" y="77724"/>
                </a:lnTo>
                <a:lnTo>
                  <a:pt x="70365" y="76128"/>
                </a:lnTo>
                <a:lnTo>
                  <a:pt x="64579" y="71818"/>
                </a:lnTo>
                <a:lnTo>
                  <a:pt x="60793" y="65508"/>
                </a:lnTo>
                <a:lnTo>
                  <a:pt x="59435" y="57912"/>
                </a:lnTo>
                <a:lnTo>
                  <a:pt x="60793" y="50315"/>
                </a:lnTo>
                <a:lnTo>
                  <a:pt x="64579" y="44005"/>
                </a:lnTo>
                <a:lnTo>
                  <a:pt x="70365" y="39695"/>
                </a:lnTo>
                <a:lnTo>
                  <a:pt x="77724" y="38100"/>
                </a:lnTo>
                <a:lnTo>
                  <a:pt x="91279" y="38100"/>
                </a:lnTo>
                <a:lnTo>
                  <a:pt x="77724" y="57912"/>
                </a:lnTo>
                <a:lnTo>
                  <a:pt x="91279" y="77724"/>
                </a:lnTo>
                <a:close/>
              </a:path>
              <a:path w="1109980" h="116204">
                <a:moveTo>
                  <a:pt x="1089660" y="77724"/>
                </a:moveTo>
                <a:lnTo>
                  <a:pt x="91279" y="77724"/>
                </a:lnTo>
                <a:lnTo>
                  <a:pt x="77724" y="57912"/>
                </a:lnTo>
                <a:lnTo>
                  <a:pt x="91279" y="38100"/>
                </a:lnTo>
                <a:lnTo>
                  <a:pt x="1089660" y="38100"/>
                </a:lnTo>
                <a:lnTo>
                  <a:pt x="1097256" y="39695"/>
                </a:lnTo>
                <a:lnTo>
                  <a:pt x="1103566" y="44005"/>
                </a:lnTo>
                <a:lnTo>
                  <a:pt x="1107876" y="50315"/>
                </a:lnTo>
                <a:lnTo>
                  <a:pt x="1109472" y="57912"/>
                </a:lnTo>
                <a:lnTo>
                  <a:pt x="1107876" y="65508"/>
                </a:lnTo>
                <a:lnTo>
                  <a:pt x="1103566" y="71818"/>
                </a:lnTo>
                <a:lnTo>
                  <a:pt x="1097256" y="76128"/>
                </a:lnTo>
                <a:lnTo>
                  <a:pt x="1089660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7025640" y="5015483"/>
            <a:ext cx="670560" cy="341630"/>
            <a:chOff x="7025640" y="5015483"/>
            <a:chExt cx="670560" cy="341630"/>
          </a:xfrm>
        </p:grpSpPr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31736" y="5021580"/>
              <a:ext cx="658367" cy="32918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031736" y="5021579"/>
              <a:ext cx="658495" cy="329565"/>
            </a:xfrm>
            <a:custGeom>
              <a:avLst/>
              <a:gdLst/>
              <a:ahLst/>
              <a:cxnLst/>
              <a:rect l="l" t="t" r="r" b="b"/>
              <a:pathLst>
                <a:path w="658495" h="329564">
                  <a:moveTo>
                    <a:pt x="0" y="164592"/>
                  </a:moveTo>
                  <a:lnTo>
                    <a:pt x="20646" y="106943"/>
                  </a:lnTo>
                  <a:lnTo>
                    <a:pt x="77567" y="58325"/>
                  </a:lnTo>
                  <a:lnTo>
                    <a:pt x="117279" y="38532"/>
                  </a:lnTo>
                  <a:lnTo>
                    <a:pt x="163237" y="22352"/>
                  </a:lnTo>
                  <a:lnTo>
                    <a:pt x="214501" y="10235"/>
                  </a:lnTo>
                  <a:lnTo>
                    <a:pt x="270130" y="2634"/>
                  </a:lnTo>
                  <a:lnTo>
                    <a:pt x="329184" y="0"/>
                  </a:lnTo>
                  <a:lnTo>
                    <a:pt x="388237" y="2634"/>
                  </a:lnTo>
                  <a:lnTo>
                    <a:pt x="443866" y="10235"/>
                  </a:lnTo>
                  <a:lnTo>
                    <a:pt x="495130" y="22352"/>
                  </a:lnTo>
                  <a:lnTo>
                    <a:pt x="541088" y="38532"/>
                  </a:lnTo>
                  <a:lnTo>
                    <a:pt x="580800" y="58325"/>
                  </a:lnTo>
                  <a:lnTo>
                    <a:pt x="613325" y="81280"/>
                  </a:lnTo>
                  <a:lnTo>
                    <a:pt x="653049" y="134864"/>
                  </a:lnTo>
                  <a:lnTo>
                    <a:pt x="658368" y="164592"/>
                  </a:lnTo>
                  <a:lnTo>
                    <a:pt x="653049" y="194319"/>
                  </a:lnTo>
                  <a:lnTo>
                    <a:pt x="613325" y="247904"/>
                  </a:lnTo>
                  <a:lnTo>
                    <a:pt x="580800" y="270858"/>
                  </a:lnTo>
                  <a:lnTo>
                    <a:pt x="541088" y="290651"/>
                  </a:lnTo>
                  <a:lnTo>
                    <a:pt x="495130" y="306832"/>
                  </a:lnTo>
                  <a:lnTo>
                    <a:pt x="443866" y="318948"/>
                  </a:lnTo>
                  <a:lnTo>
                    <a:pt x="388237" y="326549"/>
                  </a:lnTo>
                  <a:lnTo>
                    <a:pt x="329184" y="329184"/>
                  </a:lnTo>
                  <a:lnTo>
                    <a:pt x="270130" y="326549"/>
                  </a:lnTo>
                  <a:lnTo>
                    <a:pt x="214501" y="318948"/>
                  </a:lnTo>
                  <a:lnTo>
                    <a:pt x="163237" y="306832"/>
                  </a:lnTo>
                  <a:lnTo>
                    <a:pt x="117279" y="290651"/>
                  </a:lnTo>
                  <a:lnTo>
                    <a:pt x="77567" y="270858"/>
                  </a:lnTo>
                  <a:lnTo>
                    <a:pt x="45042" y="247904"/>
                  </a:lnTo>
                  <a:lnTo>
                    <a:pt x="5318" y="194319"/>
                  </a:lnTo>
                  <a:lnTo>
                    <a:pt x="0" y="164592"/>
                  </a:lnTo>
                </a:path>
              </a:pathLst>
            </a:custGeom>
            <a:ln w="12192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7025640" y="3037331"/>
            <a:ext cx="670560" cy="342900"/>
            <a:chOff x="7025640" y="3037331"/>
            <a:chExt cx="670560" cy="342900"/>
          </a:xfrm>
        </p:grpSpPr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31736" y="3043427"/>
              <a:ext cx="658367" cy="33070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031736" y="3043427"/>
              <a:ext cx="658495" cy="330835"/>
            </a:xfrm>
            <a:custGeom>
              <a:avLst/>
              <a:gdLst/>
              <a:ahLst/>
              <a:cxnLst/>
              <a:rect l="l" t="t" r="r" b="b"/>
              <a:pathLst>
                <a:path w="658495" h="330835">
                  <a:moveTo>
                    <a:pt x="0" y="164592"/>
                  </a:moveTo>
                  <a:lnTo>
                    <a:pt x="20646" y="106943"/>
                  </a:lnTo>
                  <a:lnTo>
                    <a:pt x="77567" y="58325"/>
                  </a:lnTo>
                  <a:lnTo>
                    <a:pt x="117279" y="38532"/>
                  </a:lnTo>
                  <a:lnTo>
                    <a:pt x="163237" y="22352"/>
                  </a:lnTo>
                  <a:lnTo>
                    <a:pt x="214501" y="10235"/>
                  </a:lnTo>
                  <a:lnTo>
                    <a:pt x="270130" y="2634"/>
                  </a:lnTo>
                  <a:lnTo>
                    <a:pt x="329184" y="0"/>
                  </a:lnTo>
                  <a:lnTo>
                    <a:pt x="388237" y="2634"/>
                  </a:lnTo>
                  <a:lnTo>
                    <a:pt x="443866" y="10235"/>
                  </a:lnTo>
                  <a:lnTo>
                    <a:pt x="495130" y="22352"/>
                  </a:lnTo>
                  <a:lnTo>
                    <a:pt x="541088" y="38532"/>
                  </a:lnTo>
                  <a:lnTo>
                    <a:pt x="580800" y="58325"/>
                  </a:lnTo>
                  <a:lnTo>
                    <a:pt x="613325" y="81280"/>
                  </a:lnTo>
                  <a:lnTo>
                    <a:pt x="653049" y="134864"/>
                  </a:lnTo>
                  <a:lnTo>
                    <a:pt x="658368" y="164592"/>
                  </a:lnTo>
                  <a:lnTo>
                    <a:pt x="653049" y="194371"/>
                  </a:lnTo>
                  <a:lnTo>
                    <a:pt x="613325" y="248299"/>
                  </a:lnTo>
                  <a:lnTo>
                    <a:pt x="580800" y="271493"/>
                  </a:lnTo>
                  <a:lnTo>
                    <a:pt x="541088" y="291539"/>
                  </a:lnTo>
                  <a:lnTo>
                    <a:pt x="495130" y="307960"/>
                  </a:lnTo>
                  <a:lnTo>
                    <a:pt x="443866" y="320280"/>
                  </a:lnTo>
                  <a:lnTo>
                    <a:pt x="388237" y="328021"/>
                  </a:lnTo>
                  <a:lnTo>
                    <a:pt x="329184" y="330708"/>
                  </a:lnTo>
                  <a:lnTo>
                    <a:pt x="270130" y="328021"/>
                  </a:lnTo>
                  <a:lnTo>
                    <a:pt x="214501" y="320280"/>
                  </a:lnTo>
                  <a:lnTo>
                    <a:pt x="163237" y="307960"/>
                  </a:lnTo>
                  <a:lnTo>
                    <a:pt x="117279" y="291539"/>
                  </a:lnTo>
                  <a:lnTo>
                    <a:pt x="77567" y="271493"/>
                  </a:lnTo>
                  <a:lnTo>
                    <a:pt x="45042" y="248299"/>
                  </a:lnTo>
                  <a:lnTo>
                    <a:pt x="5318" y="194371"/>
                  </a:lnTo>
                  <a:lnTo>
                    <a:pt x="0" y="164592"/>
                  </a:lnTo>
                </a:path>
              </a:pathLst>
            </a:custGeom>
            <a:ln w="12191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7019543" y="3203447"/>
            <a:ext cx="683260" cy="1975485"/>
            <a:chOff x="7019543" y="3203447"/>
            <a:chExt cx="683260" cy="1975485"/>
          </a:xfrm>
        </p:grpSpPr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31735" y="3215640"/>
              <a:ext cx="658367" cy="196291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025639" y="3209543"/>
              <a:ext cx="670560" cy="1717675"/>
            </a:xfrm>
            <a:custGeom>
              <a:avLst/>
              <a:gdLst/>
              <a:ahLst/>
              <a:cxnLst/>
              <a:rect l="l" t="t" r="r" b="b"/>
              <a:pathLst>
                <a:path w="670559" h="1717675">
                  <a:moveTo>
                    <a:pt x="0" y="0"/>
                  </a:moveTo>
                  <a:lnTo>
                    <a:pt x="670560" y="342900"/>
                  </a:lnTo>
                </a:path>
                <a:path w="670559" h="1717675">
                  <a:moveTo>
                    <a:pt x="670560" y="0"/>
                  </a:moveTo>
                  <a:lnTo>
                    <a:pt x="0" y="342900"/>
                  </a:lnTo>
                </a:path>
                <a:path w="670559" h="1717675">
                  <a:moveTo>
                    <a:pt x="0" y="428244"/>
                  </a:moveTo>
                  <a:lnTo>
                    <a:pt x="670560" y="772667"/>
                  </a:lnTo>
                </a:path>
                <a:path w="670559" h="1717675">
                  <a:moveTo>
                    <a:pt x="670560" y="428244"/>
                  </a:moveTo>
                  <a:lnTo>
                    <a:pt x="0" y="772667"/>
                  </a:lnTo>
                </a:path>
                <a:path w="670559" h="1717675">
                  <a:moveTo>
                    <a:pt x="0" y="944880"/>
                  </a:moveTo>
                  <a:lnTo>
                    <a:pt x="670560" y="1289304"/>
                  </a:lnTo>
                </a:path>
                <a:path w="670559" h="1717675">
                  <a:moveTo>
                    <a:pt x="670560" y="944880"/>
                  </a:moveTo>
                  <a:lnTo>
                    <a:pt x="0" y="1289304"/>
                  </a:lnTo>
                </a:path>
                <a:path w="670559" h="1717675">
                  <a:moveTo>
                    <a:pt x="0" y="1374648"/>
                  </a:moveTo>
                  <a:lnTo>
                    <a:pt x="670560" y="1717548"/>
                  </a:lnTo>
                </a:path>
                <a:path w="670559" h="1717675">
                  <a:moveTo>
                    <a:pt x="670560" y="1374648"/>
                  </a:moveTo>
                  <a:lnTo>
                    <a:pt x="0" y="1717548"/>
                  </a:lnTo>
                </a:path>
              </a:pathLst>
            </a:custGeom>
            <a:ln w="12192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8180831" y="2264664"/>
            <a:ext cx="451484" cy="654050"/>
            <a:chOff x="8180831" y="2264664"/>
            <a:chExt cx="451484" cy="654050"/>
          </a:xfrm>
        </p:grpSpPr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5403" y="2269236"/>
              <a:ext cx="441960" cy="64465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8185403" y="2269236"/>
              <a:ext cx="441959" cy="645160"/>
            </a:xfrm>
            <a:custGeom>
              <a:avLst/>
              <a:gdLst/>
              <a:ahLst/>
              <a:cxnLst/>
              <a:rect l="l" t="t" r="r" b="b"/>
              <a:pathLst>
                <a:path w="441959" h="645160">
                  <a:moveTo>
                    <a:pt x="0" y="0"/>
                  </a:moveTo>
                  <a:lnTo>
                    <a:pt x="441960" y="161543"/>
                  </a:lnTo>
                  <a:lnTo>
                    <a:pt x="441960" y="483107"/>
                  </a:lnTo>
                  <a:lnTo>
                    <a:pt x="0" y="64465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7341869" y="2514600"/>
            <a:ext cx="857250" cy="523240"/>
            <a:chOff x="7341869" y="2514600"/>
            <a:chExt cx="857250" cy="523240"/>
          </a:xfrm>
        </p:grpSpPr>
        <p:sp>
          <p:nvSpPr>
            <p:cNvPr id="56" name="object 56"/>
            <p:cNvSpPr/>
            <p:nvPr/>
          </p:nvSpPr>
          <p:spPr>
            <a:xfrm>
              <a:off x="7360919" y="2572511"/>
              <a:ext cx="0" cy="464820"/>
            </a:xfrm>
            <a:custGeom>
              <a:avLst/>
              <a:gdLst/>
              <a:ahLst/>
              <a:cxnLst/>
              <a:rect l="l" t="t" r="r" b="b"/>
              <a:pathLst>
                <a:path h="464819">
                  <a:moveTo>
                    <a:pt x="0" y="46482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360919" y="2514600"/>
              <a:ext cx="838200" cy="116205"/>
            </a:xfrm>
            <a:custGeom>
              <a:avLst/>
              <a:gdLst/>
              <a:ahLst/>
              <a:cxnLst/>
              <a:rect l="l" t="t" r="r" b="b"/>
              <a:pathLst>
                <a:path w="838200" h="116205">
                  <a:moveTo>
                    <a:pt x="760475" y="57912"/>
                  </a:moveTo>
                  <a:lnTo>
                    <a:pt x="722375" y="0"/>
                  </a:lnTo>
                  <a:lnTo>
                    <a:pt x="798576" y="38100"/>
                  </a:lnTo>
                  <a:lnTo>
                    <a:pt x="760475" y="38100"/>
                  </a:lnTo>
                  <a:lnTo>
                    <a:pt x="760475" y="57912"/>
                  </a:lnTo>
                  <a:close/>
                </a:path>
                <a:path w="838200" h="116205">
                  <a:moveTo>
                    <a:pt x="747441" y="77724"/>
                  </a:moveTo>
                  <a:lnTo>
                    <a:pt x="0" y="77724"/>
                  </a:lnTo>
                  <a:lnTo>
                    <a:pt x="0" y="38100"/>
                  </a:lnTo>
                  <a:lnTo>
                    <a:pt x="747441" y="38100"/>
                  </a:lnTo>
                  <a:lnTo>
                    <a:pt x="760475" y="57912"/>
                  </a:lnTo>
                  <a:lnTo>
                    <a:pt x="747441" y="77724"/>
                  </a:lnTo>
                  <a:close/>
                </a:path>
                <a:path w="838200" h="116205">
                  <a:moveTo>
                    <a:pt x="798576" y="77724"/>
                  </a:moveTo>
                  <a:lnTo>
                    <a:pt x="760475" y="77724"/>
                  </a:lnTo>
                  <a:lnTo>
                    <a:pt x="760475" y="38100"/>
                  </a:lnTo>
                  <a:lnTo>
                    <a:pt x="798576" y="38100"/>
                  </a:lnTo>
                  <a:lnTo>
                    <a:pt x="838200" y="57912"/>
                  </a:lnTo>
                  <a:lnTo>
                    <a:pt x="798576" y="77724"/>
                  </a:lnTo>
                  <a:close/>
                </a:path>
                <a:path w="838200" h="116205">
                  <a:moveTo>
                    <a:pt x="722375" y="115824"/>
                  </a:moveTo>
                  <a:lnTo>
                    <a:pt x="760475" y="57912"/>
                  </a:lnTo>
                  <a:lnTo>
                    <a:pt x="760475" y="77724"/>
                  </a:lnTo>
                  <a:lnTo>
                    <a:pt x="798576" y="77724"/>
                  </a:lnTo>
                  <a:lnTo>
                    <a:pt x="722375" y="1158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7696200" y="2572511"/>
            <a:ext cx="1416050" cy="2844165"/>
            <a:chOff x="7696200" y="2572511"/>
            <a:chExt cx="1416050" cy="2844165"/>
          </a:xfrm>
        </p:grpSpPr>
        <p:sp>
          <p:nvSpPr>
            <p:cNvPr id="59" name="object 59"/>
            <p:cNvSpPr/>
            <p:nvPr/>
          </p:nvSpPr>
          <p:spPr>
            <a:xfrm>
              <a:off x="8869679" y="2572511"/>
              <a:ext cx="0" cy="2786380"/>
            </a:xfrm>
            <a:custGeom>
              <a:avLst/>
              <a:gdLst/>
              <a:ahLst/>
              <a:cxnLst/>
              <a:rect l="l" t="t" r="r" b="b"/>
              <a:pathLst>
                <a:path h="2786379">
                  <a:moveTo>
                    <a:pt x="0" y="0"/>
                  </a:moveTo>
                  <a:lnTo>
                    <a:pt x="0" y="278587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50579" y="5300471"/>
              <a:ext cx="439420" cy="116205"/>
            </a:xfrm>
            <a:custGeom>
              <a:avLst/>
              <a:gdLst/>
              <a:ahLst/>
              <a:cxnLst/>
              <a:rect l="l" t="t" r="r" b="b"/>
              <a:pathLst>
                <a:path w="439420" h="116204">
                  <a:moveTo>
                    <a:pt x="115824" y="115824"/>
                  </a:moveTo>
                  <a:lnTo>
                    <a:pt x="0" y="57912"/>
                  </a:lnTo>
                  <a:lnTo>
                    <a:pt x="115824" y="0"/>
                  </a:lnTo>
                  <a:lnTo>
                    <a:pt x="90758" y="38100"/>
                  </a:lnTo>
                  <a:lnTo>
                    <a:pt x="77724" y="38100"/>
                  </a:lnTo>
                  <a:lnTo>
                    <a:pt x="70127" y="39695"/>
                  </a:lnTo>
                  <a:lnTo>
                    <a:pt x="63817" y="44005"/>
                  </a:lnTo>
                  <a:lnTo>
                    <a:pt x="59507" y="50315"/>
                  </a:lnTo>
                  <a:lnTo>
                    <a:pt x="57912" y="57912"/>
                  </a:lnTo>
                  <a:lnTo>
                    <a:pt x="59507" y="65270"/>
                  </a:lnTo>
                  <a:lnTo>
                    <a:pt x="63817" y="71056"/>
                  </a:lnTo>
                  <a:lnTo>
                    <a:pt x="70127" y="74842"/>
                  </a:lnTo>
                  <a:lnTo>
                    <a:pt x="77724" y="76200"/>
                  </a:lnTo>
                  <a:lnTo>
                    <a:pt x="89755" y="76200"/>
                  </a:lnTo>
                  <a:lnTo>
                    <a:pt x="115824" y="115824"/>
                  </a:lnTo>
                  <a:close/>
                </a:path>
                <a:path w="439420" h="116204">
                  <a:moveTo>
                    <a:pt x="89755" y="76200"/>
                  </a:moveTo>
                  <a:lnTo>
                    <a:pt x="77724" y="76200"/>
                  </a:lnTo>
                  <a:lnTo>
                    <a:pt x="70127" y="74842"/>
                  </a:lnTo>
                  <a:lnTo>
                    <a:pt x="63817" y="71056"/>
                  </a:lnTo>
                  <a:lnTo>
                    <a:pt x="59507" y="65270"/>
                  </a:lnTo>
                  <a:lnTo>
                    <a:pt x="57912" y="57912"/>
                  </a:lnTo>
                  <a:lnTo>
                    <a:pt x="59507" y="50315"/>
                  </a:lnTo>
                  <a:lnTo>
                    <a:pt x="63817" y="44005"/>
                  </a:lnTo>
                  <a:lnTo>
                    <a:pt x="70127" y="39695"/>
                  </a:lnTo>
                  <a:lnTo>
                    <a:pt x="77724" y="38100"/>
                  </a:lnTo>
                  <a:lnTo>
                    <a:pt x="90758" y="38100"/>
                  </a:lnTo>
                  <a:lnTo>
                    <a:pt x="77724" y="57912"/>
                  </a:lnTo>
                  <a:lnTo>
                    <a:pt x="89755" y="76200"/>
                  </a:lnTo>
                  <a:close/>
                </a:path>
                <a:path w="439420" h="116204">
                  <a:moveTo>
                    <a:pt x="419100" y="76200"/>
                  </a:moveTo>
                  <a:lnTo>
                    <a:pt x="89755" y="76200"/>
                  </a:lnTo>
                  <a:lnTo>
                    <a:pt x="77724" y="57912"/>
                  </a:lnTo>
                  <a:lnTo>
                    <a:pt x="90758" y="38100"/>
                  </a:lnTo>
                  <a:lnTo>
                    <a:pt x="419100" y="38100"/>
                  </a:lnTo>
                  <a:lnTo>
                    <a:pt x="426696" y="39695"/>
                  </a:lnTo>
                  <a:lnTo>
                    <a:pt x="433006" y="44005"/>
                  </a:lnTo>
                  <a:lnTo>
                    <a:pt x="437316" y="50315"/>
                  </a:lnTo>
                  <a:lnTo>
                    <a:pt x="438912" y="57912"/>
                  </a:lnTo>
                  <a:lnTo>
                    <a:pt x="437316" y="65270"/>
                  </a:lnTo>
                  <a:lnTo>
                    <a:pt x="433006" y="71056"/>
                  </a:lnTo>
                  <a:lnTo>
                    <a:pt x="426696" y="74842"/>
                  </a:lnTo>
                  <a:lnTo>
                    <a:pt x="41910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907779" y="3268980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204216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696200" y="3211068"/>
              <a:ext cx="1089660" cy="116205"/>
            </a:xfrm>
            <a:custGeom>
              <a:avLst/>
              <a:gdLst/>
              <a:ahLst/>
              <a:cxnLst/>
              <a:rect l="l" t="t" r="r" b="b"/>
              <a:pathLst>
                <a:path w="1089659" h="116204">
                  <a:moveTo>
                    <a:pt x="115824" y="115824"/>
                  </a:moveTo>
                  <a:lnTo>
                    <a:pt x="0" y="57912"/>
                  </a:lnTo>
                  <a:lnTo>
                    <a:pt x="115824" y="0"/>
                  </a:lnTo>
                  <a:lnTo>
                    <a:pt x="90758" y="38100"/>
                  </a:lnTo>
                  <a:lnTo>
                    <a:pt x="77724" y="38100"/>
                  </a:lnTo>
                  <a:lnTo>
                    <a:pt x="77724" y="77724"/>
                  </a:lnTo>
                  <a:lnTo>
                    <a:pt x="90758" y="77724"/>
                  </a:lnTo>
                  <a:lnTo>
                    <a:pt x="115824" y="115824"/>
                  </a:lnTo>
                  <a:close/>
                </a:path>
                <a:path w="1089659" h="116204">
                  <a:moveTo>
                    <a:pt x="77724" y="57912"/>
                  </a:moveTo>
                  <a:lnTo>
                    <a:pt x="77724" y="38100"/>
                  </a:lnTo>
                  <a:lnTo>
                    <a:pt x="90758" y="38100"/>
                  </a:lnTo>
                  <a:lnTo>
                    <a:pt x="77724" y="57912"/>
                  </a:lnTo>
                  <a:close/>
                </a:path>
                <a:path w="1089659" h="116204">
                  <a:moveTo>
                    <a:pt x="1089660" y="77724"/>
                  </a:moveTo>
                  <a:lnTo>
                    <a:pt x="90758" y="77724"/>
                  </a:lnTo>
                  <a:lnTo>
                    <a:pt x="77724" y="57912"/>
                  </a:lnTo>
                  <a:lnTo>
                    <a:pt x="90758" y="38100"/>
                  </a:lnTo>
                  <a:lnTo>
                    <a:pt x="1089660" y="38100"/>
                  </a:lnTo>
                  <a:lnTo>
                    <a:pt x="1089660" y="77724"/>
                  </a:lnTo>
                  <a:close/>
                </a:path>
                <a:path w="1089659" h="116204">
                  <a:moveTo>
                    <a:pt x="90758" y="77724"/>
                  </a:moveTo>
                  <a:lnTo>
                    <a:pt x="77724" y="77724"/>
                  </a:lnTo>
                  <a:lnTo>
                    <a:pt x="77724" y="57912"/>
                  </a:lnTo>
                  <a:lnTo>
                    <a:pt x="90758" y="77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/>
          <p:nvPr/>
        </p:nvSpPr>
        <p:spPr>
          <a:xfrm>
            <a:off x="5436108" y="4043172"/>
            <a:ext cx="116205" cy="608330"/>
          </a:xfrm>
          <a:custGeom>
            <a:avLst/>
            <a:gdLst/>
            <a:ahLst/>
            <a:cxnLst/>
            <a:rect l="l" t="t" r="r" b="b"/>
            <a:pathLst>
              <a:path w="116204" h="608329">
                <a:moveTo>
                  <a:pt x="0" y="193548"/>
                </a:moveTo>
                <a:lnTo>
                  <a:pt x="57912" y="0"/>
                </a:lnTo>
                <a:lnTo>
                  <a:pt x="92568" y="115824"/>
                </a:lnTo>
                <a:lnTo>
                  <a:pt x="38100" y="115824"/>
                </a:lnTo>
                <a:lnTo>
                  <a:pt x="38100" y="142413"/>
                </a:lnTo>
                <a:lnTo>
                  <a:pt x="0" y="193548"/>
                </a:lnTo>
                <a:close/>
              </a:path>
              <a:path w="116204" h="608329">
                <a:moveTo>
                  <a:pt x="38100" y="142413"/>
                </a:moveTo>
                <a:lnTo>
                  <a:pt x="38100" y="115824"/>
                </a:lnTo>
                <a:lnTo>
                  <a:pt x="57912" y="115824"/>
                </a:lnTo>
                <a:lnTo>
                  <a:pt x="38100" y="142413"/>
                </a:lnTo>
                <a:close/>
              </a:path>
              <a:path w="116204" h="608329">
                <a:moveTo>
                  <a:pt x="77724" y="608076"/>
                </a:moveTo>
                <a:lnTo>
                  <a:pt x="38100" y="608076"/>
                </a:lnTo>
                <a:lnTo>
                  <a:pt x="38100" y="142413"/>
                </a:lnTo>
                <a:lnTo>
                  <a:pt x="57912" y="115824"/>
                </a:lnTo>
                <a:lnTo>
                  <a:pt x="77724" y="142413"/>
                </a:lnTo>
                <a:lnTo>
                  <a:pt x="77724" y="608076"/>
                </a:lnTo>
                <a:close/>
              </a:path>
              <a:path w="116204" h="608329">
                <a:moveTo>
                  <a:pt x="77724" y="142413"/>
                </a:moveTo>
                <a:lnTo>
                  <a:pt x="57912" y="115824"/>
                </a:lnTo>
                <a:lnTo>
                  <a:pt x="77724" y="115824"/>
                </a:lnTo>
                <a:lnTo>
                  <a:pt x="77724" y="142413"/>
                </a:lnTo>
                <a:close/>
              </a:path>
              <a:path w="116204" h="608329">
                <a:moveTo>
                  <a:pt x="115824" y="193548"/>
                </a:moveTo>
                <a:lnTo>
                  <a:pt x="77724" y="142413"/>
                </a:lnTo>
                <a:lnTo>
                  <a:pt x="77724" y="115824"/>
                </a:lnTo>
                <a:lnTo>
                  <a:pt x="92568" y="115824"/>
                </a:lnTo>
                <a:lnTo>
                  <a:pt x="115824" y="1935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82667" y="2727960"/>
            <a:ext cx="117475" cy="386080"/>
          </a:xfrm>
          <a:custGeom>
            <a:avLst/>
            <a:gdLst/>
            <a:ahLst/>
            <a:cxnLst/>
            <a:rect l="l" t="t" r="r" b="b"/>
            <a:pathLst>
              <a:path w="117475" h="386080">
                <a:moveTo>
                  <a:pt x="59436" y="309372"/>
                </a:moveTo>
                <a:lnTo>
                  <a:pt x="39624" y="296164"/>
                </a:lnTo>
                <a:lnTo>
                  <a:pt x="39624" y="0"/>
                </a:lnTo>
                <a:lnTo>
                  <a:pt x="77724" y="0"/>
                </a:lnTo>
                <a:lnTo>
                  <a:pt x="77724" y="296859"/>
                </a:lnTo>
                <a:lnTo>
                  <a:pt x="59436" y="309372"/>
                </a:lnTo>
                <a:close/>
              </a:path>
              <a:path w="117475" h="386080">
                <a:moveTo>
                  <a:pt x="59436" y="385572"/>
                </a:moveTo>
                <a:lnTo>
                  <a:pt x="0" y="269748"/>
                </a:lnTo>
                <a:lnTo>
                  <a:pt x="39624" y="296164"/>
                </a:lnTo>
                <a:lnTo>
                  <a:pt x="39624" y="309372"/>
                </a:lnTo>
                <a:lnTo>
                  <a:pt x="97536" y="309372"/>
                </a:lnTo>
                <a:lnTo>
                  <a:pt x="59436" y="385572"/>
                </a:lnTo>
                <a:close/>
              </a:path>
              <a:path w="117475" h="386080">
                <a:moveTo>
                  <a:pt x="97536" y="309372"/>
                </a:moveTo>
                <a:lnTo>
                  <a:pt x="77724" y="309372"/>
                </a:lnTo>
                <a:lnTo>
                  <a:pt x="77724" y="296859"/>
                </a:lnTo>
                <a:lnTo>
                  <a:pt x="117348" y="269748"/>
                </a:lnTo>
                <a:lnTo>
                  <a:pt x="97536" y="309372"/>
                </a:lnTo>
                <a:close/>
              </a:path>
              <a:path w="117475" h="386080">
                <a:moveTo>
                  <a:pt x="59436" y="309372"/>
                </a:moveTo>
                <a:lnTo>
                  <a:pt x="39624" y="309372"/>
                </a:lnTo>
                <a:lnTo>
                  <a:pt x="39624" y="296164"/>
                </a:lnTo>
                <a:lnTo>
                  <a:pt x="59436" y="309372"/>
                </a:lnTo>
                <a:close/>
              </a:path>
              <a:path w="117475" h="386080">
                <a:moveTo>
                  <a:pt x="77724" y="309372"/>
                </a:moveTo>
                <a:lnTo>
                  <a:pt x="59436" y="309372"/>
                </a:lnTo>
                <a:lnTo>
                  <a:pt x="77724" y="296859"/>
                </a:lnTo>
                <a:lnTo>
                  <a:pt x="77724" y="309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257505" y="1595157"/>
            <a:ext cx="65532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latin typeface="Times New Roman"/>
                <a:cs typeface="Times New Roman"/>
              </a:rPr>
              <a:t>i-</a:t>
            </a:r>
            <a:r>
              <a:rPr sz="1400" spc="-10" dirty="0">
                <a:latin typeface="Times New Roman"/>
                <a:cs typeface="Times New Roman"/>
              </a:rPr>
              <a:t>Butano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526315" y="2506514"/>
            <a:ext cx="24130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200" spc="-25" dirty="0">
                <a:latin typeface="Times New Roman"/>
                <a:cs typeface="Times New Roman"/>
              </a:rPr>
              <a:t>H</a:t>
            </a:r>
            <a:r>
              <a:rPr sz="1200" spc="-37" baseline="-20833" dirty="0">
                <a:latin typeface="Times New Roman"/>
                <a:cs typeface="Times New Roman"/>
              </a:rPr>
              <a:t>2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286748" y="1639325"/>
            <a:ext cx="69469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latin typeface="Times New Roman"/>
                <a:cs typeface="Times New Roman"/>
              </a:rPr>
              <a:t>Buteno-</a:t>
            </a:r>
            <a:r>
              <a:rPr sz="1400" spc="-5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870608" y="6288955"/>
            <a:ext cx="1011555" cy="303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marR="5080" indent="-279400">
              <a:lnSpc>
                <a:spcPct val="101099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C4H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(hidrogenado)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a</a:t>
            </a:r>
            <a:r>
              <a:rPr sz="900" spc="-10" dirty="0">
                <a:latin typeface="Times New Roman"/>
                <a:cs typeface="Times New Roman"/>
              </a:rPr>
              <a:t> Dimersol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514094" y="2479053"/>
            <a:ext cx="4222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V-</a:t>
            </a:r>
            <a:r>
              <a:rPr sz="1000" spc="-20" dirty="0">
                <a:latin typeface="Times New Roman"/>
                <a:cs typeface="Times New Roman"/>
              </a:rPr>
              <a:t>2210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390915" y="2117880"/>
            <a:ext cx="57404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10" dirty="0">
                <a:latin typeface="Times New Roman"/>
                <a:cs typeface="Times New Roman"/>
              </a:rPr>
              <a:t>N-</a:t>
            </a:r>
            <a:r>
              <a:rPr sz="1400" spc="-20" dirty="0">
                <a:latin typeface="Times New Roman"/>
                <a:cs typeface="Times New Roman"/>
              </a:rPr>
              <a:t>2210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016026" y="2175746"/>
            <a:ext cx="57404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10" dirty="0">
                <a:latin typeface="Times New Roman"/>
                <a:cs typeface="Times New Roman"/>
              </a:rPr>
              <a:t>N-</a:t>
            </a:r>
            <a:r>
              <a:rPr sz="1400" spc="-20" dirty="0">
                <a:latin typeface="Times New Roman"/>
                <a:cs typeface="Times New Roman"/>
              </a:rPr>
              <a:t>2230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201652" y="2488161"/>
            <a:ext cx="4222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V-</a:t>
            </a:r>
            <a:r>
              <a:rPr sz="1000" spc="-20" dirty="0">
                <a:latin typeface="Times New Roman"/>
                <a:cs typeface="Times New Roman"/>
              </a:rPr>
              <a:t>2230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1653539" y="1982723"/>
            <a:ext cx="3046730" cy="4620895"/>
            <a:chOff x="1653539" y="1982723"/>
            <a:chExt cx="3046730" cy="4620895"/>
          </a:xfrm>
        </p:grpSpPr>
        <p:pic>
          <p:nvPicPr>
            <p:cNvPr id="74" name="object 7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70759" y="5699760"/>
              <a:ext cx="507491" cy="15849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2270759" y="5699759"/>
              <a:ext cx="508000" cy="158750"/>
            </a:xfrm>
            <a:custGeom>
              <a:avLst/>
              <a:gdLst/>
              <a:ahLst/>
              <a:cxnLst/>
              <a:rect l="l" t="t" r="r" b="b"/>
              <a:pathLst>
                <a:path w="508000" h="158750">
                  <a:moveTo>
                    <a:pt x="0" y="79248"/>
                  </a:moveTo>
                  <a:lnTo>
                    <a:pt x="34431" y="39059"/>
                  </a:lnTo>
                  <a:lnTo>
                    <a:pt x="73913" y="23050"/>
                  </a:lnTo>
                  <a:lnTo>
                    <a:pt x="125080" y="10724"/>
                  </a:lnTo>
                  <a:lnTo>
                    <a:pt x="185561" y="2801"/>
                  </a:lnTo>
                  <a:lnTo>
                    <a:pt x="252983" y="0"/>
                  </a:lnTo>
                  <a:lnTo>
                    <a:pt x="320519" y="2801"/>
                  </a:lnTo>
                  <a:lnTo>
                    <a:pt x="381282" y="10724"/>
                  </a:lnTo>
                  <a:lnTo>
                    <a:pt x="432815" y="23050"/>
                  </a:lnTo>
                  <a:lnTo>
                    <a:pt x="472665" y="39059"/>
                  </a:lnTo>
                  <a:lnTo>
                    <a:pt x="507491" y="79248"/>
                  </a:lnTo>
                  <a:lnTo>
                    <a:pt x="498376" y="99934"/>
                  </a:lnTo>
                  <a:lnTo>
                    <a:pt x="432815" y="134874"/>
                  </a:lnTo>
                  <a:lnTo>
                    <a:pt x="381282" y="147432"/>
                  </a:lnTo>
                  <a:lnTo>
                    <a:pt x="320519" y="155589"/>
                  </a:lnTo>
                  <a:lnTo>
                    <a:pt x="252983" y="158496"/>
                  </a:lnTo>
                  <a:lnTo>
                    <a:pt x="185561" y="155589"/>
                  </a:lnTo>
                  <a:lnTo>
                    <a:pt x="125080" y="147432"/>
                  </a:lnTo>
                  <a:lnTo>
                    <a:pt x="73913" y="134874"/>
                  </a:lnTo>
                  <a:lnTo>
                    <a:pt x="34431" y="118759"/>
                  </a:lnTo>
                  <a:lnTo>
                    <a:pt x="0" y="79248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70759" y="5251703"/>
              <a:ext cx="507491" cy="15849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2270759" y="5251703"/>
              <a:ext cx="508000" cy="158750"/>
            </a:xfrm>
            <a:custGeom>
              <a:avLst/>
              <a:gdLst/>
              <a:ahLst/>
              <a:cxnLst/>
              <a:rect l="l" t="t" r="r" b="b"/>
              <a:pathLst>
                <a:path w="508000" h="158750">
                  <a:moveTo>
                    <a:pt x="0" y="79248"/>
                  </a:moveTo>
                  <a:lnTo>
                    <a:pt x="34431" y="39059"/>
                  </a:lnTo>
                  <a:lnTo>
                    <a:pt x="73913" y="23050"/>
                  </a:lnTo>
                  <a:lnTo>
                    <a:pt x="125080" y="10724"/>
                  </a:lnTo>
                  <a:lnTo>
                    <a:pt x="185561" y="2801"/>
                  </a:lnTo>
                  <a:lnTo>
                    <a:pt x="252983" y="0"/>
                  </a:lnTo>
                  <a:lnTo>
                    <a:pt x="320519" y="2801"/>
                  </a:lnTo>
                  <a:lnTo>
                    <a:pt x="381282" y="10724"/>
                  </a:lnTo>
                  <a:lnTo>
                    <a:pt x="432815" y="23050"/>
                  </a:lnTo>
                  <a:lnTo>
                    <a:pt x="472665" y="39059"/>
                  </a:lnTo>
                  <a:lnTo>
                    <a:pt x="507491" y="79248"/>
                  </a:lnTo>
                  <a:lnTo>
                    <a:pt x="498376" y="99934"/>
                  </a:lnTo>
                  <a:lnTo>
                    <a:pt x="432815" y="134874"/>
                  </a:lnTo>
                  <a:lnTo>
                    <a:pt x="381282" y="147432"/>
                  </a:lnTo>
                  <a:lnTo>
                    <a:pt x="320519" y="155589"/>
                  </a:lnTo>
                  <a:lnTo>
                    <a:pt x="252983" y="158496"/>
                  </a:lnTo>
                  <a:lnTo>
                    <a:pt x="185561" y="155589"/>
                  </a:lnTo>
                  <a:lnTo>
                    <a:pt x="125080" y="147432"/>
                  </a:lnTo>
                  <a:lnTo>
                    <a:pt x="73913" y="134874"/>
                  </a:lnTo>
                  <a:lnTo>
                    <a:pt x="34431" y="118759"/>
                  </a:lnTo>
                  <a:lnTo>
                    <a:pt x="0" y="79248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70759" y="5312664"/>
              <a:ext cx="507491" cy="48310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2270759" y="5312664"/>
              <a:ext cx="508000" cy="483234"/>
            </a:xfrm>
            <a:custGeom>
              <a:avLst/>
              <a:gdLst/>
              <a:ahLst/>
              <a:cxnLst/>
              <a:rect l="l" t="t" r="r" b="b"/>
              <a:pathLst>
                <a:path w="508000" h="483235">
                  <a:moveTo>
                    <a:pt x="0" y="0"/>
                  </a:moveTo>
                  <a:lnTo>
                    <a:pt x="507491" y="0"/>
                  </a:lnTo>
                  <a:lnTo>
                    <a:pt x="507491" y="483107"/>
                  </a:lnTo>
                  <a:lnTo>
                    <a:pt x="0" y="483107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244851" y="5347715"/>
              <a:ext cx="541020" cy="407034"/>
            </a:xfrm>
            <a:custGeom>
              <a:avLst/>
              <a:gdLst/>
              <a:ahLst/>
              <a:cxnLst/>
              <a:rect l="l" t="t" r="r" b="b"/>
              <a:pathLst>
                <a:path w="541019" h="407035">
                  <a:moveTo>
                    <a:pt x="0" y="7619"/>
                  </a:moveTo>
                  <a:lnTo>
                    <a:pt x="521208" y="7619"/>
                  </a:lnTo>
                </a:path>
                <a:path w="541019" h="407035">
                  <a:moveTo>
                    <a:pt x="28956" y="406907"/>
                  </a:moveTo>
                  <a:lnTo>
                    <a:pt x="541020" y="406907"/>
                  </a:lnTo>
                </a:path>
                <a:path w="541019" h="407035">
                  <a:moveTo>
                    <a:pt x="182880" y="13716"/>
                  </a:moveTo>
                  <a:lnTo>
                    <a:pt x="182880" y="406907"/>
                  </a:lnTo>
                </a:path>
                <a:path w="541019" h="407035">
                  <a:moveTo>
                    <a:pt x="248412" y="13716"/>
                  </a:moveTo>
                  <a:lnTo>
                    <a:pt x="248412" y="406907"/>
                  </a:lnTo>
                </a:path>
                <a:path w="541019" h="407035">
                  <a:moveTo>
                    <a:pt x="332232" y="13716"/>
                  </a:moveTo>
                  <a:lnTo>
                    <a:pt x="332232" y="406907"/>
                  </a:lnTo>
                </a:path>
                <a:path w="541019" h="407035">
                  <a:moveTo>
                    <a:pt x="403859" y="0"/>
                  </a:moveTo>
                  <a:lnTo>
                    <a:pt x="403859" y="393191"/>
                  </a:lnTo>
                </a:path>
                <a:path w="541019" h="407035">
                  <a:moveTo>
                    <a:pt x="477012" y="13716"/>
                  </a:moveTo>
                  <a:lnTo>
                    <a:pt x="477012" y="406907"/>
                  </a:lnTo>
                </a:path>
                <a:path w="541019" h="407035">
                  <a:moveTo>
                    <a:pt x="100584" y="7619"/>
                  </a:moveTo>
                  <a:lnTo>
                    <a:pt x="100584" y="400812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653539" y="1982723"/>
              <a:ext cx="3046730" cy="4620895"/>
            </a:xfrm>
            <a:custGeom>
              <a:avLst/>
              <a:gdLst/>
              <a:ahLst/>
              <a:cxnLst/>
              <a:rect l="l" t="t" r="r" b="b"/>
              <a:pathLst>
                <a:path w="3046729" h="4620895">
                  <a:moveTo>
                    <a:pt x="902208" y="4023372"/>
                  </a:moveTo>
                  <a:lnTo>
                    <a:pt x="873252" y="3965460"/>
                  </a:lnTo>
                  <a:lnTo>
                    <a:pt x="844296" y="3907548"/>
                  </a:lnTo>
                  <a:lnTo>
                    <a:pt x="786384" y="4023372"/>
                  </a:lnTo>
                  <a:lnTo>
                    <a:pt x="824484" y="3998303"/>
                  </a:lnTo>
                  <a:lnTo>
                    <a:pt x="824484" y="3985272"/>
                  </a:lnTo>
                  <a:lnTo>
                    <a:pt x="844296" y="3985272"/>
                  </a:lnTo>
                  <a:lnTo>
                    <a:pt x="864108" y="3985272"/>
                  </a:lnTo>
                  <a:lnTo>
                    <a:pt x="864108" y="3998303"/>
                  </a:lnTo>
                  <a:lnTo>
                    <a:pt x="902208" y="4023372"/>
                  </a:lnTo>
                  <a:close/>
                </a:path>
                <a:path w="3046729" h="4620895">
                  <a:moveTo>
                    <a:pt x="2433815" y="57912"/>
                  </a:moveTo>
                  <a:lnTo>
                    <a:pt x="2394191" y="38100"/>
                  </a:lnTo>
                  <a:lnTo>
                    <a:pt x="2318004" y="0"/>
                  </a:lnTo>
                  <a:lnTo>
                    <a:pt x="2343061" y="38100"/>
                  </a:lnTo>
                  <a:lnTo>
                    <a:pt x="1973580" y="38100"/>
                  </a:lnTo>
                  <a:lnTo>
                    <a:pt x="1966214" y="39700"/>
                  </a:lnTo>
                  <a:lnTo>
                    <a:pt x="1960435" y="44005"/>
                  </a:lnTo>
                  <a:lnTo>
                    <a:pt x="1956638" y="50317"/>
                  </a:lnTo>
                  <a:lnTo>
                    <a:pt x="1955292" y="57912"/>
                  </a:lnTo>
                  <a:lnTo>
                    <a:pt x="1955292" y="3674364"/>
                  </a:lnTo>
                  <a:lnTo>
                    <a:pt x="1153668" y="3674364"/>
                  </a:lnTo>
                  <a:lnTo>
                    <a:pt x="1146060" y="3675964"/>
                  </a:lnTo>
                  <a:lnTo>
                    <a:pt x="1139761" y="3680269"/>
                  </a:lnTo>
                  <a:lnTo>
                    <a:pt x="1135443" y="3686581"/>
                  </a:lnTo>
                  <a:lnTo>
                    <a:pt x="1133856" y="3694176"/>
                  </a:lnTo>
                  <a:lnTo>
                    <a:pt x="1135443" y="3701783"/>
                  </a:lnTo>
                  <a:lnTo>
                    <a:pt x="1139761" y="3708082"/>
                  </a:lnTo>
                  <a:lnTo>
                    <a:pt x="1146060" y="3712400"/>
                  </a:lnTo>
                  <a:lnTo>
                    <a:pt x="1153668" y="3713988"/>
                  </a:lnTo>
                  <a:lnTo>
                    <a:pt x="1973580" y="3713988"/>
                  </a:lnTo>
                  <a:lnTo>
                    <a:pt x="1981174" y="3712400"/>
                  </a:lnTo>
                  <a:lnTo>
                    <a:pt x="1987486" y="3708082"/>
                  </a:lnTo>
                  <a:lnTo>
                    <a:pt x="1991791" y="3701783"/>
                  </a:lnTo>
                  <a:lnTo>
                    <a:pt x="1993392" y="3694176"/>
                  </a:lnTo>
                  <a:lnTo>
                    <a:pt x="1993392" y="3674364"/>
                  </a:lnTo>
                  <a:lnTo>
                    <a:pt x="1993392" y="77724"/>
                  </a:lnTo>
                  <a:lnTo>
                    <a:pt x="2343061" y="77724"/>
                  </a:lnTo>
                  <a:lnTo>
                    <a:pt x="2318004" y="115824"/>
                  </a:lnTo>
                  <a:lnTo>
                    <a:pt x="2394204" y="77724"/>
                  </a:lnTo>
                  <a:lnTo>
                    <a:pt x="2433815" y="57912"/>
                  </a:lnTo>
                  <a:close/>
                </a:path>
                <a:path w="3046729" h="4620895">
                  <a:moveTo>
                    <a:pt x="3046476" y="1694688"/>
                  </a:moveTo>
                  <a:lnTo>
                    <a:pt x="3006852" y="1720761"/>
                  </a:lnTo>
                  <a:lnTo>
                    <a:pt x="3006852" y="1141476"/>
                  </a:lnTo>
                  <a:lnTo>
                    <a:pt x="3006852" y="1121664"/>
                  </a:lnTo>
                  <a:lnTo>
                    <a:pt x="3005493" y="1114069"/>
                  </a:lnTo>
                  <a:lnTo>
                    <a:pt x="3001708" y="1107757"/>
                  </a:lnTo>
                  <a:lnTo>
                    <a:pt x="2995917" y="1103452"/>
                  </a:lnTo>
                  <a:lnTo>
                    <a:pt x="2988564" y="1101852"/>
                  </a:lnTo>
                  <a:lnTo>
                    <a:pt x="2455164" y="1101852"/>
                  </a:lnTo>
                  <a:lnTo>
                    <a:pt x="2447798" y="1103452"/>
                  </a:lnTo>
                  <a:lnTo>
                    <a:pt x="2442019" y="1107757"/>
                  </a:lnTo>
                  <a:lnTo>
                    <a:pt x="2438222" y="1114069"/>
                  </a:lnTo>
                  <a:lnTo>
                    <a:pt x="2436876" y="1121664"/>
                  </a:lnTo>
                  <a:lnTo>
                    <a:pt x="2436876" y="4582680"/>
                  </a:lnTo>
                  <a:lnTo>
                    <a:pt x="38100" y="4582680"/>
                  </a:lnTo>
                  <a:lnTo>
                    <a:pt x="38100" y="4290669"/>
                  </a:lnTo>
                  <a:lnTo>
                    <a:pt x="40957" y="4294835"/>
                  </a:lnTo>
                  <a:lnTo>
                    <a:pt x="47256" y="4299140"/>
                  </a:lnTo>
                  <a:lnTo>
                    <a:pt x="54864" y="4300740"/>
                  </a:lnTo>
                  <a:lnTo>
                    <a:pt x="844296" y="4300740"/>
                  </a:lnTo>
                  <a:lnTo>
                    <a:pt x="851890" y="4299140"/>
                  </a:lnTo>
                  <a:lnTo>
                    <a:pt x="858202" y="4294835"/>
                  </a:lnTo>
                  <a:lnTo>
                    <a:pt x="862507" y="4288523"/>
                  </a:lnTo>
                  <a:lnTo>
                    <a:pt x="864108" y="4280928"/>
                  </a:lnTo>
                  <a:lnTo>
                    <a:pt x="864108" y="4261116"/>
                  </a:lnTo>
                  <a:lnTo>
                    <a:pt x="864095" y="3998303"/>
                  </a:lnTo>
                  <a:lnTo>
                    <a:pt x="824484" y="3998303"/>
                  </a:lnTo>
                  <a:lnTo>
                    <a:pt x="824484" y="4261116"/>
                  </a:lnTo>
                  <a:lnTo>
                    <a:pt x="54864" y="4261116"/>
                  </a:lnTo>
                  <a:lnTo>
                    <a:pt x="47256" y="4262704"/>
                  </a:lnTo>
                  <a:lnTo>
                    <a:pt x="40957" y="4267022"/>
                  </a:lnTo>
                  <a:lnTo>
                    <a:pt x="38100" y="4271200"/>
                  </a:lnTo>
                  <a:lnTo>
                    <a:pt x="38100" y="3400044"/>
                  </a:lnTo>
                  <a:lnTo>
                    <a:pt x="36499" y="3392449"/>
                  </a:lnTo>
                  <a:lnTo>
                    <a:pt x="32194" y="3386137"/>
                  </a:lnTo>
                  <a:lnTo>
                    <a:pt x="25882" y="3381832"/>
                  </a:lnTo>
                  <a:lnTo>
                    <a:pt x="18288" y="3380232"/>
                  </a:lnTo>
                  <a:lnTo>
                    <a:pt x="10922" y="3381832"/>
                  </a:lnTo>
                  <a:lnTo>
                    <a:pt x="5143" y="3386137"/>
                  </a:lnTo>
                  <a:lnTo>
                    <a:pt x="1346" y="3392449"/>
                  </a:lnTo>
                  <a:lnTo>
                    <a:pt x="0" y="3400044"/>
                  </a:lnTo>
                  <a:lnTo>
                    <a:pt x="0" y="4602480"/>
                  </a:lnTo>
                  <a:lnTo>
                    <a:pt x="1346" y="4609846"/>
                  </a:lnTo>
                  <a:lnTo>
                    <a:pt x="5143" y="4615637"/>
                  </a:lnTo>
                  <a:lnTo>
                    <a:pt x="10922" y="4619422"/>
                  </a:lnTo>
                  <a:lnTo>
                    <a:pt x="18288" y="4620780"/>
                  </a:lnTo>
                  <a:lnTo>
                    <a:pt x="2455164" y="4620780"/>
                  </a:lnTo>
                  <a:lnTo>
                    <a:pt x="2462758" y="4619422"/>
                  </a:lnTo>
                  <a:lnTo>
                    <a:pt x="2469070" y="4615637"/>
                  </a:lnTo>
                  <a:lnTo>
                    <a:pt x="2473375" y="4609846"/>
                  </a:lnTo>
                  <a:lnTo>
                    <a:pt x="2474976" y="4602480"/>
                  </a:lnTo>
                  <a:lnTo>
                    <a:pt x="2474976" y="4582680"/>
                  </a:lnTo>
                  <a:lnTo>
                    <a:pt x="2474976" y="1141476"/>
                  </a:lnTo>
                  <a:lnTo>
                    <a:pt x="2968752" y="1141476"/>
                  </a:lnTo>
                  <a:lnTo>
                    <a:pt x="2968752" y="1720088"/>
                  </a:lnTo>
                  <a:lnTo>
                    <a:pt x="2929128" y="1694688"/>
                  </a:lnTo>
                  <a:lnTo>
                    <a:pt x="2988564" y="1810512"/>
                  </a:lnTo>
                  <a:lnTo>
                    <a:pt x="3017520" y="1752600"/>
                  </a:lnTo>
                  <a:lnTo>
                    <a:pt x="3046476" y="16946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7347204" y="1982723"/>
            <a:ext cx="2080260" cy="4300855"/>
            <a:chOff x="7347204" y="1982723"/>
            <a:chExt cx="2080260" cy="4300855"/>
          </a:xfrm>
        </p:grpSpPr>
        <p:pic>
          <p:nvPicPr>
            <p:cNvPr id="83" name="object 8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53756" y="5699760"/>
              <a:ext cx="505967" cy="15849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7953756" y="5699759"/>
              <a:ext cx="506095" cy="158750"/>
            </a:xfrm>
            <a:custGeom>
              <a:avLst/>
              <a:gdLst/>
              <a:ahLst/>
              <a:cxnLst/>
              <a:rect l="l" t="t" r="r" b="b"/>
              <a:pathLst>
                <a:path w="506095" h="158750">
                  <a:moveTo>
                    <a:pt x="0" y="79248"/>
                  </a:moveTo>
                  <a:lnTo>
                    <a:pt x="34431" y="39059"/>
                  </a:lnTo>
                  <a:lnTo>
                    <a:pt x="73913" y="23050"/>
                  </a:lnTo>
                  <a:lnTo>
                    <a:pt x="125080" y="10724"/>
                  </a:lnTo>
                  <a:lnTo>
                    <a:pt x="185561" y="2801"/>
                  </a:lnTo>
                  <a:lnTo>
                    <a:pt x="252983" y="0"/>
                  </a:lnTo>
                  <a:lnTo>
                    <a:pt x="320406" y="2801"/>
                  </a:lnTo>
                  <a:lnTo>
                    <a:pt x="380887" y="10724"/>
                  </a:lnTo>
                  <a:lnTo>
                    <a:pt x="432053" y="23050"/>
                  </a:lnTo>
                  <a:lnTo>
                    <a:pt x="471536" y="39059"/>
                  </a:lnTo>
                  <a:lnTo>
                    <a:pt x="505967" y="79248"/>
                  </a:lnTo>
                  <a:lnTo>
                    <a:pt x="496965" y="99934"/>
                  </a:lnTo>
                  <a:lnTo>
                    <a:pt x="432053" y="134874"/>
                  </a:lnTo>
                  <a:lnTo>
                    <a:pt x="380887" y="147432"/>
                  </a:lnTo>
                  <a:lnTo>
                    <a:pt x="320406" y="155589"/>
                  </a:lnTo>
                  <a:lnTo>
                    <a:pt x="252983" y="158496"/>
                  </a:lnTo>
                  <a:lnTo>
                    <a:pt x="185561" y="155589"/>
                  </a:lnTo>
                  <a:lnTo>
                    <a:pt x="125080" y="147432"/>
                  </a:lnTo>
                  <a:lnTo>
                    <a:pt x="73913" y="134874"/>
                  </a:lnTo>
                  <a:lnTo>
                    <a:pt x="34431" y="118759"/>
                  </a:lnTo>
                  <a:lnTo>
                    <a:pt x="0" y="79248"/>
                  </a:lnTo>
                </a:path>
              </a:pathLst>
            </a:custGeom>
            <a:ln w="9143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53756" y="5251703"/>
              <a:ext cx="505967" cy="158496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7953756" y="5251703"/>
              <a:ext cx="506095" cy="158750"/>
            </a:xfrm>
            <a:custGeom>
              <a:avLst/>
              <a:gdLst/>
              <a:ahLst/>
              <a:cxnLst/>
              <a:rect l="l" t="t" r="r" b="b"/>
              <a:pathLst>
                <a:path w="506095" h="158750">
                  <a:moveTo>
                    <a:pt x="0" y="79248"/>
                  </a:moveTo>
                  <a:lnTo>
                    <a:pt x="34431" y="39059"/>
                  </a:lnTo>
                  <a:lnTo>
                    <a:pt x="73913" y="23050"/>
                  </a:lnTo>
                  <a:lnTo>
                    <a:pt x="125080" y="10724"/>
                  </a:lnTo>
                  <a:lnTo>
                    <a:pt x="185561" y="2801"/>
                  </a:lnTo>
                  <a:lnTo>
                    <a:pt x="252983" y="0"/>
                  </a:lnTo>
                  <a:lnTo>
                    <a:pt x="320406" y="2801"/>
                  </a:lnTo>
                  <a:lnTo>
                    <a:pt x="380887" y="10724"/>
                  </a:lnTo>
                  <a:lnTo>
                    <a:pt x="432053" y="23050"/>
                  </a:lnTo>
                  <a:lnTo>
                    <a:pt x="471536" y="39059"/>
                  </a:lnTo>
                  <a:lnTo>
                    <a:pt x="505967" y="79248"/>
                  </a:lnTo>
                  <a:lnTo>
                    <a:pt x="496965" y="99934"/>
                  </a:lnTo>
                  <a:lnTo>
                    <a:pt x="432053" y="134874"/>
                  </a:lnTo>
                  <a:lnTo>
                    <a:pt x="380887" y="147432"/>
                  </a:lnTo>
                  <a:lnTo>
                    <a:pt x="320406" y="155589"/>
                  </a:lnTo>
                  <a:lnTo>
                    <a:pt x="252983" y="158496"/>
                  </a:lnTo>
                  <a:lnTo>
                    <a:pt x="185561" y="155589"/>
                  </a:lnTo>
                  <a:lnTo>
                    <a:pt x="125080" y="147432"/>
                  </a:lnTo>
                  <a:lnTo>
                    <a:pt x="73913" y="134874"/>
                  </a:lnTo>
                  <a:lnTo>
                    <a:pt x="34431" y="118759"/>
                  </a:lnTo>
                  <a:lnTo>
                    <a:pt x="0" y="79248"/>
                  </a:lnTo>
                </a:path>
              </a:pathLst>
            </a:custGeom>
            <a:ln w="9143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53756" y="5312664"/>
              <a:ext cx="505967" cy="483107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953756" y="5312664"/>
              <a:ext cx="506095" cy="483234"/>
            </a:xfrm>
            <a:custGeom>
              <a:avLst/>
              <a:gdLst/>
              <a:ahLst/>
              <a:cxnLst/>
              <a:rect l="l" t="t" r="r" b="b"/>
              <a:pathLst>
                <a:path w="506095" h="483235">
                  <a:moveTo>
                    <a:pt x="0" y="0"/>
                  </a:moveTo>
                  <a:lnTo>
                    <a:pt x="505967" y="0"/>
                  </a:lnTo>
                  <a:lnTo>
                    <a:pt x="505967" y="483107"/>
                  </a:lnTo>
                  <a:lnTo>
                    <a:pt x="0" y="483107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926323" y="5347715"/>
              <a:ext cx="542925" cy="407034"/>
            </a:xfrm>
            <a:custGeom>
              <a:avLst/>
              <a:gdLst/>
              <a:ahLst/>
              <a:cxnLst/>
              <a:rect l="l" t="t" r="r" b="b"/>
              <a:pathLst>
                <a:path w="542925" h="407035">
                  <a:moveTo>
                    <a:pt x="0" y="7619"/>
                  </a:moveTo>
                  <a:lnTo>
                    <a:pt x="524256" y="7619"/>
                  </a:lnTo>
                </a:path>
                <a:path w="542925" h="407035">
                  <a:moveTo>
                    <a:pt x="30480" y="406907"/>
                  </a:moveTo>
                  <a:lnTo>
                    <a:pt x="542544" y="406907"/>
                  </a:lnTo>
                </a:path>
                <a:path w="542925" h="407035">
                  <a:moveTo>
                    <a:pt x="184404" y="13716"/>
                  </a:moveTo>
                  <a:lnTo>
                    <a:pt x="184404" y="406907"/>
                  </a:lnTo>
                </a:path>
                <a:path w="542925" h="407035">
                  <a:moveTo>
                    <a:pt x="248412" y="13716"/>
                  </a:moveTo>
                  <a:lnTo>
                    <a:pt x="248412" y="406907"/>
                  </a:lnTo>
                </a:path>
                <a:path w="542925" h="407035">
                  <a:moveTo>
                    <a:pt x="332232" y="13716"/>
                  </a:moveTo>
                  <a:lnTo>
                    <a:pt x="332232" y="406907"/>
                  </a:lnTo>
                </a:path>
                <a:path w="542925" h="407035">
                  <a:moveTo>
                    <a:pt x="405383" y="0"/>
                  </a:moveTo>
                  <a:lnTo>
                    <a:pt x="405383" y="393191"/>
                  </a:lnTo>
                </a:path>
                <a:path w="542925" h="407035">
                  <a:moveTo>
                    <a:pt x="477012" y="13716"/>
                  </a:moveTo>
                  <a:lnTo>
                    <a:pt x="477012" y="406907"/>
                  </a:lnTo>
                </a:path>
                <a:path w="542925" h="407035">
                  <a:moveTo>
                    <a:pt x="102108" y="7619"/>
                  </a:moveTo>
                  <a:lnTo>
                    <a:pt x="102108" y="400812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347204" y="1982723"/>
              <a:ext cx="2080260" cy="4300855"/>
            </a:xfrm>
            <a:custGeom>
              <a:avLst/>
              <a:gdLst/>
              <a:ahLst/>
              <a:cxnLst/>
              <a:rect l="l" t="t" r="r" b="b"/>
              <a:pathLst>
                <a:path w="2080259" h="4300855">
                  <a:moveTo>
                    <a:pt x="900684" y="4023372"/>
                  </a:moveTo>
                  <a:lnTo>
                    <a:pt x="871728" y="3965460"/>
                  </a:lnTo>
                  <a:lnTo>
                    <a:pt x="842772" y="3907548"/>
                  </a:lnTo>
                  <a:lnTo>
                    <a:pt x="783336" y="4023372"/>
                  </a:lnTo>
                  <a:lnTo>
                    <a:pt x="822960" y="3997972"/>
                  </a:lnTo>
                  <a:lnTo>
                    <a:pt x="822960" y="4261116"/>
                  </a:lnTo>
                  <a:lnTo>
                    <a:pt x="19812" y="4261116"/>
                  </a:lnTo>
                  <a:lnTo>
                    <a:pt x="12204" y="4262704"/>
                  </a:lnTo>
                  <a:lnTo>
                    <a:pt x="5905" y="4267022"/>
                  </a:lnTo>
                  <a:lnTo>
                    <a:pt x="1587" y="4273321"/>
                  </a:lnTo>
                  <a:lnTo>
                    <a:pt x="0" y="4280928"/>
                  </a:lnTo>
                  <a:lnTo>
                    <a:pt x="1587" y="4288523"/>
                  </a:lnTo>
                  <a:lnTo>
                    <a:pt x="5905" y="4294835"/>
                  </a:lnTo>
                  <a:lnTo>
                    <a:pt x="12204" y="4299140"/>
                  </a:lnTo>
                  <a:lnTo>
                    <a:pt x="19812" y="4300740"/>
                  </a:lnTo>
                  <a:lnTo>
                    <a:pt x="842772" y="4300740"/>
                  </a:lnTo>
                  <a:lnTo>
                    <a:pt x="850125" y="4299140"/>
                  </a:lnTo>
                  <a:lnTo>
                    <a:pt x="855916" y="4294835"/>
                  </a:lnTo>
                  <a:lnTo>
                    <a:pt x="859701" y="4288523"/>
                  </a:lnTo>
                  <a:lnTo>
                    <a:pt x="861060" y="4280928"/>
                  </a:lnTo>
                  <a:lnTo>
                    <a:pt x="861060" y="4261116"/>
                  </a:lnTo>
                  <a:lnTo>
                    <a:pt x="861060" y="3997299"/>
                  </a:lnTo>
                  <a:lnTo>
                    <a:pt x="900684" y="4023372"/>
                  </a:lnTo>
                  <a:close/>
                </a:path>
                <a:path w="2080259" h="4300855">
                  <a:moveTo>
                    <a:pt x="2080260" y="57912"/>
                  </a:moveTo>
                  <a:lnTo>
                    <a:pt x="2040623" y="38100"/>
                  </a:lnTo>
                  <a:lnTo>
                    <a:pt x="1964436" y="0"/>
                  </a:lnTo>
                  <a:lnTo>
                    <a:pt x="1989493" y="38100"/>
                  </a:lnTo>
                  <a:lnTo>
                    <a:pt x="1746504" y="38100"/>
                  </a:lnTo>
                  <a:lnTo>
                    <a:pt x="1739138" y="39700"/>
                  </a:lnTo>
                  <a:lnTo>
                    <a:pt x="1733359" y="44005"/>
                  </a:lnTo>
                  <a:lnTo>
                    <a:pt x="1729562" y="50317"/>
                  </a:lnTo>
                  <a:lnTo>
                    <a:pt x="1728216" y="57912"/>
                  </a:lnTo>
                  <a:lnTo>
                    <a:pt x="1728216" y="3674364"/>
                  </a:lnTo>
                  <a:lnTo>
                    <a:pt x="1152144" y="3674364"/>
                  </a:lnTo>
                  <a:lnTo>
                    <a:pt x="1144536" y="3675964"/>
                  </a:lnTo>
                  <a:lnTo>
                    <a:pt x="1138237" y="3680269"/>
                  </a:lnTo>
                  <a:lnTo>
                    <a:pt x="1133919" y="3686581"/>
                  </a:lnTo>
                  <a:lnTo>
                    <a:pt x="1132332" y="3694176"/>
                  </a:lnTo>
                  <a:lnTo>
                    <a:pt x="1133919" y="3701783"/>
                  </a:lnTo>
                  <a:lnTo>
                    <a:pt x="1138237" y="3708082"/>
                  </a:lnTo>
                  <a:lnTo>
                    <a:pt x="1144536" y="3712400"/>
                  </a:lnTo>
                  <a:lnTo>
                    <a:pt x="1152144" y="3713988"/>
                  </a:lnTo>
                  <a:lnTo>
                    <a:pt x="1746504" y="3713988"/>
                  </a:lnTo>
                  <a:lnTo>
                    <a:pt x="1754098" y="3712400"/>
                  </a:lnTo>
                  <a:lnTo>
                    <a:pt x="1760410" y="3708082"/>
                  </a:lnTo>
                  <a:lnTo>
                    <a:pt x="1764715" y="3701783"/>
                  </a:lnTo>
                  <a:lnTo>
                    <a:pt x="1766316" y="3694176"/>
                  </a:lnTo>
                  <a:lnTo>
                    <a:pt x="1766316" y="3674364"/>
                  </a:lnTo>
                  <a:lnTo>
                    <a:pt x="1766316" y="77724"/>
                  </a:lnTo>
                  <a:lnTo>
                    <a:pt x="1989493" y="77724"/>
                  </a:lnTo>
                  <a:lnTo>
                    <a:pt x="1964436" y="115824"/>
                  </a:lnTo>
                  <a:lnTo>
                    <a:pt x="2040636" y="77724"/>
                  </a:lnTo>
                  <a:lnTo>
                    <a:pt x="2080260" y="579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/>
          <p:nvPr/>
        </p:nvSpPr>
        <p:spPr>
          <a:xfrm>
            <a:off x="295655" y="4073652"/>
            <a:ext cx="1021080" cy="116205"/>
          </a:xfrm>
          <a:custGeom>
            <a:avLst/>
            <a:gdLst/>
            <a:ahLst/>
            <a:cxnLst/>
            <a:rect l="l" t="t" r="r" b="b"/>
            <a:pathLst>
              <a:path w="1021080" h="116204">
                <a:moveTo>
                  <a:pt x="903732" y="115824"/>
                </a:moveTo>
                <a:lnTo>
                  <a:pt x="943356" y="57912"/>
                </a:lnTo>
                <a:lnTo>
                  <a:pt x="903732" y="0"/>
                </a:lnTo>
                <a:lnTo>
                  <a:pt x="980934" y="38100"/>
                </a:lnTo>
                <a:lnTo>
                  <a:pt x="943356" y="38100"/>
                </a:lnTo>
                <a:lnTo>
                  <a:pt x="950714" y="39695"/>
                </a:lnTo>
                <a:lnTo>
                  <a:pt x="956500" y="44005"/>
                </a:lnTo>
                <a:lnTo>
                  <a:pt x="960286" y="50315"/>
                </a:lnTo>
                <a:lnTo>
                  <a:pt x="961644" y="57912"/>
                </a:lnTo>
                <a:lnTo>
                  <a:pt x="960286" y="65270"/>
                </a:lnTo>
                <a:lnTo>
                  <a:pt x="956500" y="71056"/>
                </a:lnTo>
                <a:lnTo>
                  <a:pt x="950714" y="74842"/>
                </a:lnTo>
                <a:lnTo>
                  <a:pt x="943356" y="76200"/>
                </a:lnTo>
                <a:lnTo>
                  <a:pt x="984022" y="76200"/>
                </a:lnTo>
                <a:lnTo>
                  <a:pt x="903732" y="115824"/>
                </a:lnTo>
                <a:close/>
              </a:path>
              <a:path w="1021080" h="116204">
                <a:moveTo>
                  <a:pt x="930843" y="76200"/>
                </a:moveTo>
                <a:lnTo>
                  <a:pt x="19812" y="76200"/>
                </a:lnTo>
                <a:lnTo>
                  <a:pt x="12215" y="74842"/>
                </a:lnTo>
                <a:lnTo>
                  <a:pt x="5905" y="71056"/>
                </a:lnTo>
                <a:lnTo>
                  <a:pt x="1595" y="65270"/>
                </a:lnTo>
                <a:lnTo>
                  <a:pt x="0" y="57912"/>
                </a:lnTo>
                <a:lnTo>
                  <a:pt x="1595" y="50315"/>
                </a:lnTo>
                <a:lnTo>
                  <a:pt x="5905" y="44005"/>
                </a:lnTo>
                <a:lnTo>
                  <a:pt x="12215" y="39695"/>
                </a:lnTo>
                <a:lnTo>
                  <a:pt x="19812" y="38100"/>
                </a:lnTo>
                <a:lnTo>
                  <a:pt x="929800" y="38100"/>
                </a:lnTo>
                <a:lnTo>
                  <a:pt x="943356" y="57912"/>
                </a:lnTo>
                <a:lnTo>
                  <a:pt x="930843" y="76200"/>
                </a:lnTo>
                <a:close/>
              </a:path>
              <a:path w="1021080" h="116204">
                <a:moveTo>
                  <a:pt x="984022" y="76200"/>
                </a:moveTo>
                <a:lnTo>
                  <a:pt x="943356" y="76200"/>
                </a:lnTo>
                <a:lnTo>
                  <a:pt x="950714" y="74842"/>
                </a:lnTo>
                <a:lnTo>
                  <a:pt x="956500" y="71056"/>
                </a:lnTo>
                <a:lnTo>
                  <a:pt x="960286" y="65270"/>
                </a:lnTo>
                <a:lnTo>
                  <a:pt x="961644" y="57912"/>
                </a:lnTo>
                <a:lnTo>
                  <a:pt x="960286" y="50315"/>
                </a:lnTo>
                <a:lnTo>
                  <a:pt x="956500" y="44005"/>
                </a:lnTo>
                <a:lnTo>
                  <a:pt x="950714" y="39695"/>
                </a:lnTo>
                <a:lnTo>
                  <a:pt x="943356" y="38100"/>
                </a:lnTo>
                <a:lnTo>
                  <a:pt x="980934" y="38100"/>
                </a:lnTo>
                <a:lnTo>
                  <a:pt x="1021080" y="57912"/>
                </a:lnTo>
                <a:lnTo>
                  <a:pt x="984022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6880" y="3731083"/>
            <a:ext cx="1134745" cy="65849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sz="1600" dirty="0">
                <a:latin typeface="Times New Roman"/>
                <a:cs typeface="Times New Roman"/>
              </a:rPr>
              <a:t>C4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MTBE</a:t>
            </a:r>
            <a:endParaRPr sz="1600">
              <a:latin typeface="Times New Roman"/>
              <a:cs typeface="Times New Roman"/>
            </a:endParaRPr>
          </a:p>
          <a:p>
            <a:pPr marL="51435" algn="ctr">
              <a:lnSpc>
                <a:spcPct val="100000"/>
              </a:lnSpc>
              <a:spcBef>
                <a:spcPts val="645"/>
              </a:spcBef>
            </a:pPr>
            <a:r>
              <a:rPr sz="1400" dirty="0">
                <a:solidFill>
                  <a:srgbClr val="4472C3"/>
                </a:solidFill>
                <a:latin typeface="Times New Roman"/>
                <a:cs typeface="Times New Roman"/>
              </a:rPr>
              <a:t>17</a:t>
            </a:r>
            <a:r>
              <a:rPr sz="1400" spc="1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706348" y="2834110"/>
            <a:ext cx="31877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0" dirty="0">
                <a:solidFill>
                  <a:srgbClr val="4472C3"/>
                </a:solidFill>
                <a:latin typeface="Times New Roman"/>
                <a:cs typeface="Times New Roman"/>
              </a:rPr>
              <a:t>28°C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385305" y="3297436"/>
            <a:ext cx="58229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latin typeface="Times New Roman"/>
                <a:cs typeface="Times New Roman"/>
              </a:rPr>
              <a:t>3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kg/cm</a:t>
            </a:r>
            <a:r>
              <a:rPr sz="1125" spc="-15" baseline="25925" dirty="0">
                <a:latin typeface="Times New Roman"/>
                <a:cs typeface="Times New Roman"/>
              </a:rPr>
              <a:t>2</a:t>
            </a:r>
            <a:endParaRPr sz="1125" baseline="25925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652506" y="1748998"/>
            <a:ext cx="44132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solidFill>
                  <a:srgbClr val="4472C3"/>
                </a:solidFill>
                <a:latin typeface="Times New Roman"/>
                <a:cs typeface="Times New Roman"/>
              </a:rPr>
              <a:t>5</a:t>
            </a:r>
            <a:r>
              <a:rPr sz="1400" spc="5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893579" y="6662388"/>
            <a:ext cx="53086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solidFill>
                  <a:srgbClr val="4472C3"/>
                </a:solidFill>
                <a:latin typeface="Times New Roman"/>
                <a:cs typeface="Times New Roman"/>
              </a:rPr>
              <a:t>12</a:t>
            </a:r>
            <a:r>
              <a:rPr sz="1400" spc="1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510277" y="3839993"/>
            <a:ext cx="570865" cy="648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9380" marR="152400" indent="-32384">
              <a:lnSpc>
                <a:spcPct val="101000"/>
              </a:lnSpc>
              <a:spcBef>
                <a:spcPts val="105"/>
              </a:spcBef>
            </a:pPr>
            <a:r>
              <a:rPr sz="1000" spc="-20" dirty="0">
                <a:latin typeface="Times New Roman"/>
                <a:cs typeface="Times New Roman"/>
              </a:rPr>
              <a:t>FUEL </a:t>
            </a:r>
            <a:r>
              <a:rPr sz="1000" spc="-25" dirty="0">
                <a:latin typeface="Times New Roman"/>
                <a:cs typeface="Times New Roman"/>
              </a:rPr>
              <a:t>GAS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400" dirty="0">
                <a:solidFill>
                  <a:srgbClr val="4472C3"/>
                </a:solidFill>
                <a:latin typeface="Times New Roman"/>
                <a:cs typeface="Times New Roman"/>
              </a:rPr>
              <a:t>10</a:t>
            </a:r>
            <a:r>
              <a:rPr sz="1400" spc="1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472C3"/>
                </a:solidFill>
                <a:latin typeface="Times New Roman"/>
                <a:cs typeface="Times New Roman"/>
              </a:rPr>
              <a:t>kg/h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369316" y="6711122"/>
            <a:ext cx="57785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solidFill>
                  <a:srgbClr val="4472C3"/>
                </a:solidFill>
                <a:latin typeface="Times New Roman"/>
                <a:cs typeface="Times New Roman"/>
              </a:rPr>
              <a:t>8,9</a:t>
            </a:r>
            <a:r>
              <a:rPr sz="1400" spc="3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9289821" y="2136144"/>
            <a:ext cx="57785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solidFill>
                  <a:srgbClr val="4472C3"/>
                </a:solidFill>
                <a:latin typeface="Times New Roman"/>
                <a:cs typeface="Times New Roman"/>
              </a:rPr>
              <a:t>1,4</a:t>
            </a:r>
            <a:r>
              <a:rPr sz="1400" spc="3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707156" y="3073395"/>
            <a:ext cx="1562735" cy="72898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1370"/>
              </a:spcBef>
            </a:pPr>
            <a:r>
              <a:rPr sz="1800" spc="-10" dirty="0">
                <a:latin typeface="Times New Roman"/>
                <a:cs typeface="Times New Roman"/>
              </a:rPr>
              <a:t>Hidrogenación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43-</a:t>
            </a:r>
            <a:r>
              <a:rPr sz="1100" spc="-20" dirty="0">
                <a:solidFill>
                  <a:srgbClr val="4472C3"/>
                </a:solidFill>
                <a:latin typeface="Times New Roman"/>
                <a:cs typeface="Times New Roman"/>
              </a:rPr>
              <a:t>60°C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908253" y="2591782"/>
            <a:ext cx="48069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solidFill>
                  <a:srgbClr val="4472C3"/>
                </a:solidFill>
                <a:latin typeface="Times New Roman"/>
                <a:cs typeface="Times New Roman"/>
              </a:rPr>
              <a:t>4</a:t>
            </a:r>
            <a:r>
              <a:rPr sz="1400" spc="5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472C3"/>
                </a:solidFill>
                <a:latin typeface="Times New Roman"/>
                <a:cs typeface="Times New Roman"/>
              </a:rPr>
              <a:t>kg/h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7348728" y="4991100"/>
            <a:ext cx="1743710" cy="1651000"/>
          </a:xfrm>
          <a:custGeom>
            <a:avLst/>
            <a:gdLst/>
            <a:ahLst/>
            <a:cxnLst/>
            <a:rect l="l" t="t" r="r" b="b"/>
            <a:pathLst>
              <a:path w="1743709" h="1651000">
                <a:moveTo>
                  <a:pt x="893064" y="57912"/>
                </a:moveTo>
                <a:lnTo>
                  <a:pt x="891463" y="50317"/>
                </a:lnTo>
                <a:lnTo>
                  <a:pt x="887158" y="44005"/>
                </a:lnTo>
                <a:lnTo>
                  <a:pt x="880846" y="39700"/>
                </a:lnTo>
                <a:lnTo>
                  <a:pt x="873252" y="38100"/>
                </a:lnTo>
                <a:lnTo>
                  <a:pt x="436702" y="38100"/>
                </a:lnTo>
                <a:lnTo>
                  <a:pt x="461772" y="0"/>
                </a:lnTo>
                <a:lnTo>
                  <a:pt x="345948" y="57912"/>
                </a:lnTo>
                <a:lnTo>
                  <a:pt x="461772" y="115824"/>
                </a:lnTo>
                <a:lnTo>
                  <a:pt x="436702" y="77724"/>
                </a:lnTo>
                <a:lnTo>
                  <a:pt x="854964" y="77724"/>
                </a:lnTo>
                <a:lnTo>
                  <a:pt x="854964" y="243840"/>
                </a:lnTo>
                <a:lnTo>
                  <a:pt x="856310" y="251447"/>
                </a:lnTo>
                <a:lnTo>
                  <a:pt x="860107" y="257746"/>
                </a:lnTo>
                <a:lnTo>
                  <a:pt x="865886" y="262064"/>
                </a:lnTo>
                <a:lnTo>
                  <a:pt x="873252" y="263652"/>
                </a:lnTo>
                <a:lnTo>
                  <a:pt x="880846" y="262064"/>
                </a:lnTo>
                <a:lnTo>
                  <a:pt x="887158" y="257746"/>
                </a:lnTo>
                <a:lnTo>
                  <a:pt x="891463" y="251447"/>
                </a:lnTo>
                <a:lnTo>
                  <a:pt x="893064" y="243840"/>
                </a:lnTo>
                <a:lnTo>
                  <a:pt x="893064" y="77724"/>
                </a:lnTo>
                <a:lnTo>
                  <a:pt x="893064" y="57912"/>
                </a:lnTo>
                <a:close/>
              </a:path>
              <a:path w="1743709" h="1651000">
                <a:moveTo>
                  <a:pt x="1743456" y="1592592"/>
                </a:moveTo>
                <a:lnTo>
                  <a:pt x="1703832" y="1572780"/>
                </a:lnTo>
                <a:lnTo>
                  <a:pt x="1627632" y="1534680"/>
                </a:lnTo>
                <a:lnTo>
                  <a:pt x="1652689" y="1572780"/>
                </a:lnTo>
                <a:lnTo>
                  <a:pt x="38100" y="1572780"/>
                </a:lnTo>
                <a:lnTo>
                  <a:pt x="38100" y="376440"/>
                </a:lnTo>
                <a:lnTo>
                  <a:pt x="36741" y="368833"/>
                </a:lnTo>
                <a:lnTo>
                  <a:pt x="32956" y="362534"/>
                </a:lnTo>
                <a:lnTo>
                  <a:pt x="27165" y="358216"/>
                </a:lnTo>
                <a:lnTo>
                  <a:pt x="19812" y="356628"/>
                </a:lnTo>
                <a:lnTo>
                  <a:pt x="12204" y="358216"/>
                </a:lnTo>
                <a:lnTo>
                  <a:pt x="5905" y="362534"/>
                </a:lnTo>
                <a:lnTo>
                  <a:pt x="1587" y="368833"/>
                </a:lnTo>
                <a:lnTo>
                  <a:pt x="0" y="376440"/>
                </a:lnTo>
                <a:lnTo>
                  <a:pt x="0" y="1592592"/>
                </a:lnTo>
                <a:lnTo>
                  <a:pt x="1587" y="1600187"/>
                </a:lnTo>
                <a:lnTo>
                  <a:pt x="5905" y="1606499"/>
                </a:lnTo>
                <a:lnTo>
                  <a:pt x="12204" y="1610804"/>
                </a:lnTo>
                <a:lnTo>
                  <a:pt x="19812" y="1612404"/>
                </a:lnTo>
                <a:lnTo>
                  <a:pt x="1652689" y="1612404"/>
                </a:lnTo>
                <a:lnTo>
                  <a:pt x="1627632" y="1650504"/>
                </a:lnTo>
                <a:lnTo>
                  <a:pt x="1703832" y="1612404"/>
                </a:lnTo>
                <a:lnTo>
                  <a:pt x="1743456" y="1592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3" name="object 103"/>
          <p:cNvGrpSpPr/>
          <p:nvPr/>
        </p:nvGrpSpPr>
        <p:grpSpPr>
          <a:xfrm>
            <a:off x="4405693" y="3771709"/>
            <a:ext cx="933450" cy="1411605"/>
            <a:chOff x="4405693" y="3771709"/>
            <a:chExt cx="933450" cy="1411605"/>
          </a:xfrm>
        </p:grpSpPr>
        <p:sp>
          <p:nvSpPr>
            <p:cNvPr id="104" name="object 104"/>
            <p:cNvSpPr/>
            <p:nvPr/>
          </p:nvSpPr>
          <p:spPr>
            <a:xfrm>
              <a:off x="4697657" y="4718304"/>
              <a:ext cx="641350" cy="464820"/>
            </a:xfrm>
            <a:custGeom>
              <a:avLst/>
              <a:gdLst/>
              <a:ahLst/>
              <a:cxnLst/>
              <a:rect l="l" t="t" r="r" b="b"/>
              <a:pathLst>
                <a:path w="641350" h="464820">
                  <a:moveTo>
                    <a:pt x="550181" y="426683"/>
                  </a:moveTo>
                  <a:lnTo>
                    <a:pt x="0" y="425124"/>
                  </a:lnTo>
                  <a:lnTo>
                    <a:pt x="24878" y="425124"/>
                  </a:lnTo>
                  <a:lnTo>
                    <a:pt x="17622" y="423600"/>
                  </a:lnTo>
                  <a:lnTo>
                    <a:pt x="11312" y="419290"/>
                  </a:lnTo>
                  <a:lnTo>
                    <a:pt x="7002" y="412980"/>
                  </a:lnTo>
                  <a:lnTo>
                    <a:pt x="5406" y="405384"/>
                  </a:lnTo>
                  <a:lnTo>
                    <a:pt x="6930" y="19812"/>
                  </a:lnTo>
                  <a:lnTo>
                    <a:pt x="8526" y="12215"/>
                  </a:lnTo>
                  <a:lnTo>
                    <a:pt x="12836" y="5905"/>
                  </a:lnTo>
                  <a:lnTo>
                    <a:pt x="19146" y="1595"/>
                  </a:lnTo>
                  <a:lnTo>
                    <a:pt x="26742" y="0"/>
                  </a:lnTo>
                  <a:lnTo>
                    <a:pt x="34101" y="1595"/>
                  </a:lnTo>
                  <a:lnTo>
                    <a:pt x="39887" y="5905"/>
                  </a:lnTo>
                  <a:lnTo>
                    <a:pt x="43673" y="12215"/>
                  </a:lnTo>
                  <a:lnTo>
                    <a:pt x="45030" y="19812"/>
                  </a:lnTo>
                  <a:lnTo>
                    <a:pt x="43579" y="387096"/>
                  </a:lnTo>
                  <a:lnTo>
                    <a:pt x="25218" y="387096"/>
                  </a:lnTo>
                  <a:lnTo>
                    <a:pt x="43506" y="405384"/>
                  </a:lnTo>
                  <a:lnTo>
                    <a:pt x="562188" y="405384"/>
                  </a:lnTo>
                  <a:lnTo>
                    <a:pt x="563190" y="406908"/>
                  </a:lnTo>
                  <a:lnTo>
                    <a:pt x="550181" y="426683"/>
                  </a:lnTo>
                  <a:close/>
                </a:path>
                <a:path w="641350" h="464820">
                  <a:moveTo>
                    <a:pt x="525090" y="464820"/>
                  </a:moveTo>
                  <a:lnTo>
                    <a:pt x="563190" y="406908"/>
                  </a:lnTo>
                  <a:lnTo>
                    <a:pt x="525090" y="348996"/>
                  </a:lnTo>
                  <a:lnTo>
                    <a:pt x="602240" y="388585"/>
                  </a:lnTo>
                  <a:lnTo>
                    <a:pt x="562999" y="388585"/>
                  </a:lnTo>
                  <a:lnTo>
                    <a:pt x="570787" y="389977"/>
                  </a:lnTo>
                  <a:lnTo>
                    <a:pt x="577097" y="393763"/>
                  </a:lnTo>
                  <a:lnTo>
                    <a:pt x="581407" y="399549"/>
                  </a:lnTo>
                  <a:lnTo>
                    <a:pt x="583002" y="406908"/>
                  </a:lnTo>
                  <a:lnTo>
                    <a:pt x="581407" y="414504"/>
                  </a:lnTo>
                  <a:lnTo>
                    <a:pt x="577097" y="420814"/>
                  </a:lnTo>
                  <a:lnTo>
                    <a:pt x="570787" y="425124"/>
                  </a:lnTo>
                  <a:lnTo>
                    <a:pt x="563366" y="426683"/>
                  </a:lnTo>
                  <a:lnTo>
                    <a:pt x="603426" y="426683"/>
                  </a:lnTo>
                  <a:lnTo>
                    <a:pt x="525090" y="464820"/>
                  </a:lnTo>
                  <a:close/>
                </a:path>
                <a:path w="641350" h="464820">
                  <a:moveTo>
                    <a:pt x="43506" y="405384"/>
                  </a:moveTo>
                  <a:lnTo>
                    <a:pt x="25218" y="387096"/>
                  </a:lnTo>
                  <a:lnTo>
                    <a:pt x="43579" y="387096"/>
                  </a:lnTo>
                  <a:lnTo>
                    <a:pt x="43506" y="405384"/>
                  </a:lnTo>
                  <a:close/>
                </a:path>
                <a:path w="641350" h="464820">
                  <a:moveTo>
                    <a:pt x="562188" y="405384"/>
                  </a:moveTo>
                  <a:lnTo>
                    <a:pt x="43506" y="405384"/>
                  </a:lnTo>
                  <a:lnTo>
                    <a:pt x="43579" y="387096"/>
                  </a:lnTo>
                  <a:lnTo>
                    <a:pt x="25218" y="387096"/>
                  </a:lnTo>
                  <a:lnTo>
                    <a:pt x="551136" y="388585"/>
                  </a:lnTo>
                  <a:lnTo>
                    <a:pt x="562188" y="405384"/>
                  </a:lnTo>
                  <a:close/>
                </a:path>
                <a:path w="641350" h="464820">
                  <a:moveTo>
                    <a:pt x="603426" y="426683"/>
                  </a:moveTo>
                  <a:lnTo>
                    <a:pt x="563366" y="426683"/>
                  </a:lnTo>
                  <a:lnTo>
                    <a:pt x="570787" y="425124"/>
                  </a:lnTo>
                  <a:lnTo>
                    <a:pt x="577097" y="420814"/>
                  </a:lnTo>
                  <a:lnTo>
                    <a:pt x="581407" y="414504"/>
                  </a:lnTo>
                  <a:lnTo>
                    <a:pt x="583002" y="406908"/>
                  </a:lnTo>
                  <a:lnTo>
                    <a:pt x="581407" y="399549"/>
                  </a:lnTo>
                  <a:lnTo>
                    <a:pt x="577097" y="393763"/>
                  </a:lnTo>
                  <a:lnTo>
                    <a:pt x="570787" y="389977"/>
                  </a:lnTo>
                  <a:lnTo>
                    <a:pt x="562999" y="388585"/>
                  </a:lnTo>
                  <a:lnTo>
                    <a:pt x="602240" y="388585"/>
                  </a:lnTo>
                  <a:lnTo>
                    <a:pt x="640914" y="408432"/>
                  </a:lnTo>
                  <a:lnTo>
                    <a:pt x="603426" y="4266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19599" y="4483608"/>
              <a:ext cx="524255" cy="256032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4419599" y="4483608"/>
              <a:ext cx="524510" cy="256540"/>
            </a:xfrm>
            <a:custGeom>
              <a:avLst/>
              <a:gdLst/>
              <a:ahLst/>
              <a:cxnLst/>
              <a:rect l="l" t="t" r="r" b="b"/>
              <a:pathLst>
                <a:path w="524510" h="256539">
                  <a:moveTo>
                    <a:pt x="0" y="128015"/>
                  </a:moveTo>
                  <a:lnTo>
                    <a:pt x="26641" y="71312"/>
                  </a:lnTo>
                  <a:lnTo>
                    <a:pt x="57583" y="47559"/>
                  </a:lnTo>
                  <a:lnTo>
                    <a:pt x="98175" y="27831"/>
                  </a:lnTo>
                  <a:lnTo>
                    <a:pt x="146846" y="12849"/>
                  </a:lnTo>
                  <a:lnTo>
                    <a:pt x="202021" y="3332"/>
                  </a:lnTo>
                  <a:lnTo>
                    <a:pt x="262128" y="0"/>
                  </a:lnTo>
                  <a:lnTo>
                    <a:pt x="322234" y="3332"/>
                  </a:lnTo>
                  <a:lnTo>
                    <a:pt x="377409" y="12849"/>
                  </a:lnTo>
                  <a:lnTo>
                    <a:pt x="426080" y="27831"/>
                  </a:lnTo>
                  <a:lnTo>
                    <a:pt x="466672" y="47559"/>
                  </a:lnTo>
                  <a:lnTo>
                    <a:pt x="497614" y="71312"/>
                  </a:lnTo>
                  <a:lnTo>
                    <a:pt x="524256" y="128015"/>
                  </a:lnTo>
                  <a:lnTo>
                    <a:pt x="517333" y="157180"/>
                  </a:lnTo>
                  <a:lnTo>
                    <a:pt x="466672" y="207832"/>
                  </a:lnTo>
                  <a:lnTo>
                    <a:pt x="426080" y="227720"/>
                  </a:lnTo>
                  <a:lnTo>
                    <a:pt x="377409" y="242915"/>
                  </a:lnTo>
                  <a:lnTo>
                    <a:pt x="322234" y="252619"/>
                  </a:lnTo>
                  <a:lnTo>
                    <a:pt x="262128" y="256031"/>
                  </a:lnTo>
                  <a:lnTo>
                    <a:pt x="202021" y="252619"/>
                  </a:lnTo>
                  <a:lnTo>
                    <a:pt x="146846" y="242915"/>
                  </a:lnTo>
                  <a:lnTo>
                    <a:pt x="98175" y="227720"/>
                  </a:lnTo>
                  <a:lnTo>
                    <a:pt x="57583" y="207832"/>
                  </a:lnTo>
                  <a:lnTo>
                    <a:pt x="26641" y="184052"/>
                  </a:lnTo>
                  <a:lnTo>
                    <a:pt x="0" y="128015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19599" y="3776472"/>
              <a:ext cx="524255" cy="256031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4419599" y="3776472"/>
              <a:ext cx="524510" cy="256540"/>
            </a:xfrm>
            <a:custGeom>
              <a:avLst/>
              <a:gdLst/>
              <a:ahLst/>
              <a:cxnLst/>
              <a:rect l="l" t="t" r="r" b="b"/>
              <a:pathLst>
                <a:path w="524510" h="256539">
                  <a:moveTo>
                    <a:pt x="0" y="128015"/>
                  </a:moveTo>
                  <a:lnTo>
                    <a:pt x="26641" y="71979"/>
                  </a:lnTo>
                  <a:lnTo>
                    <a:pt x="57583" y="48199"/>
                  </a:lnTo>
                  <a:lnTo>
                    <a:pt x="98175" y="28311"/>
                  </a:lnTo>
                  <a:lnTo>
                    <a:pt x="146846" y="13116"/>
                  </a:lnTo>
                  <a:lnTo>
                    <a:pt x="202021" y="3412"/>
                  </a:lnTo>
                  <a:lnTo>
                    <a:pt x="262128" y="0"/>
                  </a:lnTo>
                  <a:lnTo>
                    <a:pt x="322234" y="3412"/>
                  </a:lnTo>
                  <a:lnTo>
                    <a:pt x="377409" y="13116"/>
                  </a:lnTo>
                  <a:lnTo>
                    <a:pt x="426080" y="28311"/>
                  </a:lnTo>
                  <a:lnTo>
                    <a:pt x="466672" y="48199"/>
                  </a:lnTo>
                  <a:lnTo>
                    <a:pt x="497614" y="71979"/>
                  </a:lnTo>
                  <a:lnTo>
                    <a:pt x="524256" y="128015"/>
                  </a:lnTo>
                  <a:lnTo>
                    <a:pt x="517333" y="157660"/>
                  </a:lnTo>
                  <a:lnTo>
                    <a:pt x="466672" y="208472"/>
                  </a:lnTo>
                  <a:lnTo>
                    <a:pt x="426080" y="228200"/>
                  </a:lnTo>
                  <a:lnTo>
                    <a:pt x="377409" y="243182"/>
                  </a:lnTo>
                  <a:lnTo>
                    <a:pt x="322234" y="252699"/>
                  </a:lnTo>
                  <a:lnTo>
                    <a:pt x="262128" y="256031"/>
                  </a:lnTo>
                  <a:lnTo>
                    <a:pt x="202021" y="252699"/>
                  </a:lnTo>
                  <a:lnTo>
                    <a:pt x="146846" y="243182"/>
                  </a:lnTo>
                  <a:lnTo>
                    <a:pt x="98175" y="228200"/>
                  </a:lnTo>
                  <a:lnTo>
                    <a:pt x="57583" y="208472"/>
                  </a:lnTo>
                  <a:lnTo>
                    <a:pt x="26641" y="184719"/>
                  </a:lnTo>
                  <a:lnTo>
                    <a:pt x="0" y="128015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19599" y="3874008"/>
              <a:ext cx="524255" cy="768095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419599" y="3874008"/>
              <a:ext cx="524510" cy="768350"/>
            </a:xfrm>
            <a:custGeom>
              <a:avLst/>
              <a:gdLst/>
              <a:ahLst/>
              <a:cxnLst/>
              <a:rect l="l" t="t" r="r" b="b"/>
              <a:pathLst>
                <a:path w="524510" h="768350">
                  <a:moveTo>
                    <a:pt x="0" y="0"/>
                  </a:moveTo>
                  <a:lnTo>
                    <a:pt x="524255" y="0"/>
                  </a:lnTo>
                  <a:lnTo>
                    <a:pt x="524255" y="768095"/>
                  </a:lnTo>
                  <a:lnTo>
                    <a:pt x="0" y="768095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410455" y="3866388"/>
              <a:ext cx="542925" cy="744220"/>
            </a:xfrm>
            <a:custGeom>
              <a:avLst/>
              <a:gdLst/>
              <a:ahLst/>
              <a:cxnLst/>
              <a:rect l="l" t="t" r="r" b="b"/>
              <a:pathLst>
                <a:path w="542925" h="744220">
                  <a:moveTo>
                    <a:pt x="0" y="0"/>
                  </a:moveTo>
                  <a:lnTo>
                    <a:pt x="542543" y="743711"/>
                  </a:lnTo>
                </a:path>
                <a:path w="542925" h="744220">
                  <a:moveTo>
                    <a:pt x="542543" y="0"/>
                  </a:moveTo>
                  <a:lnTo>
                    <a:pt x="0" y="743711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4251447" y="2236685"/>
            <a:ext cx="87376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10" dirty="0">
                <a:latin typeface="Times New Roman"/>
                <a:cs typeface="Times New Roman"/>
              </a:rPr>
              <a:t>K-2220A/B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340360" y="3942079"/>
            <a:ext cx="65278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latin typeface="Times New Roman"/>
                <a:cs typeface="Times New Roman"/>
              </a:rPr>
              <a:t>10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kg/cm</a:t>
            </a:r>
            <a:r>
              <a:rPr sz="1125" spc="-15" baseline="25925" dirty="0">
                <a:latin typeface="Times New Roman"/>
                <a:cs typeface="Times New Roman"/>
              </a:rPr>
              <a:t>2</a:t>
            </a:r>
            <a:endParaRPr sz="1125" baseline="25925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556203" y="4243795"/>
            <a:ext cx="25844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0" dirty="0">
                <a:solidFill>
                  <a:srgbClr val="0562C1"/>
                </a:solidFill>
                <a:latin typeface="Times New Roman"/>
                <a:cs typeface="Times New Roman"/>
              </a:rPr>
              <a:t>Cat.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382965" y="4412958"/>
            <a:ext cx="60515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100" spc="-10" dirty="0">
                <a:solidFill>
                  <a:srgbClr val="0562C1"/>
                </a:solidFill>
                <a:latin typeface="Times New Roman"/>
                <a:cs typeface="Times New Roman"/>
              </a:rPr>
              <a:t>Pd/Al</a:t>
            </a:r>
            <a:r>
              <a:rPr sz="1125" spc="-15" baseline="-18518" dirty="0">
                <a:solidFill>
                  <a:srgbClr val="0562C1"/>
                </a:solidFill>
                <a:latin typeface="Times New Roman"/>
                <a:cs typeface="Times New Roman"/>
              </a:rPr>
              <a:t>2</a:t>
            </a:r>
            <a:r>
              <a:rPr sz="1100" spc="-10" dirty="0">
                <a:solidFill>
                  <a:srgbClr val="0562C1"/>
                </a:solidFill>
                <a:latin typeface="Times New Roman"/>
                <a:cs typeface="Times New Roman"/>
              </a:rPr>
              <a:t>O</a:t>
            </a:r>
            <a:r>
              <a:rPr sz="1125" spc="-15" baseline="-18518" dirty="0">
                <a:solidFill>
                  <a:srgbClr val="0562C1"/>
                </a:solidFill>
                <a:latin typeface="Times New Roman"/>
                <a:cs typeface="Times New Roman"/>
              </a:rPr>
              <a:t>3</a:t>
            </a:r>
            <a:endParaRPr sz="1125" baseline="-18518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448749" y="2834110"/>
            <a:ext cx="35115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35</a:t>
            </a:r>
            <a:r>
              <a:rPr sz="1100" spc="1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4472C3"/>
                </a:solidFill>
                <a:latin typeface="Times New Roman"/>
                <a:cs typeface="Times New Roman"/>
              </a:rPr>
              <a:t>°C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117" name="object 117"/>
          <p:cNvGraphicFramePr>
            <a:graphicFrameLocks noGrp="1"/>
          </p:cNvGraphicFramePr>
          <p:nvPr/>
        </p:nvGraphicFramePr>
        <p:xfrm>
          <a:off x="7025640" y="3209544"/>
          <a:ext cx="658495" cy="1960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8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kg/cm</a:t>
                      </a:r>
                      <a:r>
                        <a:rPr sz="1125" spc="-15" baseline="25925" dirty="0">
                          <a:latin typeface="Times New Roman"/>
                          <a:cs typeface="Times New Roman"/>
                        </a:rPr>
                        <a:t>2</a:t>
                      </a:r>
                      <a:endParaRPr sz="1125" baseline="25925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4472C3"/>
                      </a:solidFill>
                      <a:prstDash val="solid"/>
                    </a:lnL>
                    <a:lnR w="12700">
                      <a:solidFill>
                        <a:srgbClr val="4472C3"/>
                      </a:solidFill>
                      <a:prstDash val="solid"/>
                    </a:lnR>
                    <a:lnT w="12700">
                      <a:solidFill>
                        <a:srgbClr val="4472C3"/>
                      </a:solidFill>
                      <a:prstDash val="solid"/>
                    </a:lnT>
                    <a:lnB w="127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3"/>
                      </a:solidFill>
                      <a:prstDash val="solid"/>
                    </a:lnL>
                    <a:lnR w="12700">
                      <a:solidFill>
                        <a:srgbClr val="4472C3"/>
                      </a:solidFill>
                      <a:prstDash val="solid"/>
                    </a:lnR>
                    <a:lnT w="12700">
                      <a:solidFill>
                        <a:srgbClr val="4472C3"/>
                      </a:solidFill>
                      <a:prstDash val="solid"/>
                    </a:lnT>
                    <a:lnB w="127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3"/>
                      </a:solidFill>
                      <a:prstDash val="solid"/>
                    </a:lnL>
                    <a:lnR w="12700">
                      <a:solidFill>
                        <a:srgbClr val="4472C3"/>
                      </a:solidFill>
                      <a:prstDash val="solid"/>
                    </a:lnR>
                    <a:lnT w="12700">
                      <a:solidFill>
                        <a:srgbClr val="4472C3"/>
                      </a:solidFill>
                      <a:prstDash val="solid"/>
                    </a:lnT>
                    <a:lnB w="127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3"/>
                      </a:solidFill>
                      <a:prstDash val="solid"/>
                    </a:lnL>
                    <a:lnR w="12700">
                      <a:solidFill>
                        <a:srgbClr val="4472C3"/>
                      </a:solidFill>
                      <a:prstDash val="solid"/>
                    </a:lnR>
                    <a:lnT w="12700">
                      <a:solidFill>
                        <a:srgbClr val="4472C3"/>
                      </a:solidFill>
                      <a:prstDash val="solid"/>
                    </a:lnT>
                    <a:lnB w="127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3"/>
                      </a:solidFill>
                      <a:prstDash val="solid"/>
                    </a:lnL>
                    <a:lnR w="12700">
                      <a:solidFill>
                        <a:srgbClr val="4472C3"/>
                      </a:solidFill>
                      <a:prstDash val="solid"/>
                    </a:lnR>
                    <a:lnT w="12700">
                      <a:solidFill>
                        <a:srgbClr val="4472C3"/>
                      </a:solidFill>
                      <a:prstDash val="solid"/>
                    </a:lnT>
                    <a:lnB w="127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3"/>
                      </a:solidFill>
                      <a:prstDash val="solid"/>
                    </a:lnL>
                    <a:lnR w="12700">
                      <a:solidFill>
                        <a:srgbClr val="4472C3"/>
                      </a:solidFill>
                      <a:prstDash val="solid"/>
                    </a:lnR>
                    <a:lnT w="12700">
                      <a:solidFill>
                        <a:srgbClr val="4472C3"/>
                      </a:solidFill>
                      <a:prstDash val="solid"/>
                    </a:lnT>
                    <a:lnB w="127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3"/>
                      </a:solidFill>
                      <a:prstDash val="solid"/>
                    </a:lnL>
                    <a:lnR w="12700">
                      <a:solidFill>
                        <a:srgbClr val="4472C3"/>
                      </a:solidFill>
                      <a:prstDash val="solid"/>
                    </a:lnR>
                    <a:lnT w="12700">
                      <a:solidFill>
                        <a:srgbClr val="4472C3"/>
                      </a:solidFill>
                      <a:prstDash val="solid"/>
                    </a:lnT>
                    <a:lnB w="127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3"/>
                      </a:solidFill>
                      <a:prstDash val="solid"/>
                    </a:lnL>
                    <a:lnR w="12700">
                      <a:solidFill>
                        <a:srgbClr val="4472C3"/>
                      </a:solidFill>
                      <a:prstDash val="solid"/>
                    </a:lnR>
                    <a:lnT w="12700">
                      <a:solidFill>
                        <a:srgbClr val="4472C3"/>
                      </a:solidFill>
                      <a:prstDash val="solid"/>
                    </a:lnT>
                    <a:lnB w="127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8" name="object 118"/>
          <p:cNvSpPr txBox="1">
            <a:spLocks noGrp="1"/>
          </p:cNvSpPr>
          <p:nvPr>
            <p:ph type="title"/>
          </p:nvPr>
        </p:nvSpPr>
        <p:spPr>
          <a:xfrm>
            <a:off x="2450016" y="401750"/>
            <a:ext cx="5167630" cy="459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b="1" spc="-90" dirty="0">
                <a:latin typeface="Calibri"/>
                <a:cs typeface="Calibri"/>
              </a:rPr>
              <a:t>Unidad</a:t>
            </a:r>
            <a:r>
              <a:rPr sz="2850" b="1" spc="-70" dirty="0">
                <a:latin typeface="Calibri"/>
                <a:cs typeface="Calibri"/>
              </a:rPr>
              <a:t> </a:t>
            </a:r>
            <a:r>
              <a:rPr sz="2850" b="1" spc="-10" dirty="0">
                <a:latin typeface="Calibri"/>
                <a:cs typeface="Calibri"/>
              </a:rPr>
              <a:t>de</a:t>
            </a:r>
            <a:r>
              <a:rPr sz="2850" b="1" spc="-50" dirty="0">
                <a:latin typeface="Calibri"/>
                <a:cs typeface="Calibri"/>
              </a:rPr>
              <a:t> </a:t>
            </a:r>
            <a:r>
              <a:rPr sz="2850" b="1" spc="-80" dirty="0">
                <a:latin typeface="Calibri"/>
                <a:cs typeface="Calibri"/>
              </a:rPr>
              <a:t>Proceso</a:t>
            </a:r>
            <a:r>
              <a:rPr sz="2850" b="1" spc="-65" dirty="0">
                <a:latin typeface="Calibri"/>
                <a:cs typeface="Calibri"/>
              </a:rPr>
              <a:t> </a:t>
            </a:r>
            <a:r>
              <a:rPr sz="2850" b="1" spc="-85" dirty="0">
                <a:latin typeface="Calibri"/>
                <a:cs typeface="Calibri"/>
              </a:rPr>
              <a:t>Buteno-</a:t>
            </a:r>
            <a:r>
              <a:rPr sz="2850" b="1" dirty="0">
                <a:latin typeface="Calibri"/>
                <a:cs typeface="Calibri"/>
              </a:rPr>
              <a:t>1</a:t>
            </a:r>
            <a:r>
              <a:rPr sz="2850" b="1" spc="-65" dirty="0">
                <a:latin typeface="Calibri"/>
                <a:cs typeface="Calibri"/>
              </a:rPr>
              <a:t> </a:t>
            </a:r>
            <a:r>
              <a:rPr sz="2850" b="1" spc="-60" dirty="0">
                <a:latin typeface="Calibri"/>
                <a:cs typeface="Calibri"/>
              </a:rPr>
              <a:t>S-</a:t>
            </a:r>
            <a:r>
              <a:rPr sz="2850" b="1" spc="-20" dirty="0">
                <a:latin typeface="Calibri"/>
                <a:cs typeface="Calibri"/>
              </a:rPr>
              <a:t>2200</a:t>
            </a:r>
            <a:endParaRPr sz="2850">
              <a:latin typeface="Calibri"/>
              <a:cs typeface="Calibri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5282184" y="5551932"/>
            <a:ext cx="1059180" cy="1823085"/>
            <a:chOff x="5282184" y="5551932"/>
            <a:chExt cx="1059180" cy="1823085"/>
          </a:xfrm>
        </p:grpSpPr>
        <p:sp>
          <p:nvSpPr>
            <p:cNvPr id="120" name="object 120"/>
            <p:cNvSpPr/>
            <p:nvPr/>
          </p:nvSpPr>
          <p:spPr>
            <a:xfrm>
              <a:off x="5288280" y="6774179"/>
              <a:ext cx="1047115" cy="594360"/>
            </a:xfrm>
            <a:custGeom>
              <a:avLst/>
              <a:gdLst/>
              <a:ahLst/>
              <a:cxnLst/>
              <a:rect l="l" t="t" r="r" b="b"/>
              <a:pathLst>
                <a:path w="1047114" h="594359">
                  <a:moveTo>
                    <a:pt x="262128" y="594360"/>
                  </a:moveTo>
                  <a:lnTo>
                    <a:pt x="254184" y="594360"/>
                  </a:lnTo>
                  <a:lnTo>
                    <a:pt x="0" y="350520"/>
                  </a:lnTo>
                  <a:lnTo>
                    <a:pt x="262128" y="77724"/>
                  </a:lnTo>
                  <a:lnTo>
                    <a:pt x="262128" y="208787"/>
                  </a:lnTo>
                  <a:lnTo>
                    <a:pt x="325644" y="202638"/>
                  </a:lnTo>
                  <a:lnTo>
                    <a:pt x="387469" y="195190"/>
                  </a:lnTo>
                  <a:lnTo>
                    <a:pt x="447458" y="186488"/>
                  </a:lnTo>
                  <a:lnTo>
                    <a:pt x="505464" y="176575"/>
                  </a:lnTo>
                  <a:lnTo>
                    <a:pt x="561340" y="165495"/>
                  </a:lnTo>
                  <a:lnTo>
                    <a:pt x="614940" y="153290"/>
                  </a:lnTo>
                  <a:lnTo>
                    <a:pt x="666118" y="140003"/>
                  </a:lnTo>
                  <a:lnTo>
                    <a:pt x="714727" y="125680"/>
                  </a:lnTo>
                  <a:lnTo>
                    <a:pt x="760622" y="110361"/>
                  </a:lnTo>
                  <a:lnTo>
                    <a:pt x="803656" y="94092"/>
                  </a:lnTo>
                  <a:lnTo>
                    <a:pt x="843682" y="76916"/>
                  </a:lnTo>
                  <a:lnTo>
                    <a:pt x="880555" y="58875"/>
                  </a:lnTo>
                  <a:lnTo>
                    <a:pt x="914127" y="40013"/>
                  </a:lnTo>
                  <a:lnTo>
                    <a:pt x="970788" y="0"/>
                  </a:lnTo>
                  <a:lnTo>
                    <a:pt x="996334" y="23581"/>
                  </a:lnTo>
                  <a:lnTo>
                    <a:pt x="1031636" y="71268"/>
                  </a:lnTo>
                  <a:lnTo>
                    <a:pt x="1046530" y="119141"/>
                  </a:lnTo>
                  <a:lnTo>
                    <a:pt x="1046565" y="142956"/>
                  </a:lnTo>
                  <a:lnTo>
                    <a:pt x="1041790" y="166588"/>
                  </a:lnTo>
                  <a:lnTo>
                    <a:pt x="1018192" y="212994"/>
                  </a:lnTo>
                  <a:lnTo>
                    <a:pt x="976512" y="257747"/>
                  </a:lnTo>
                  <a:lnTo>
                    <a:pt x="917526" y="300233"/>
                  </a:lnTo>
                  <a:lnTo>
                    <a:pt x="881786" y="320434"/>
                  </a:lnTo>
                  <a:lnTo>
                    <a:pt x="842009" y="339839"/>
                  </a:lnTo>
                  <a:lnTo>
                    <a:pt x="798294" y="358370"/>
                  </a:lnTo>
                  <a:lnTo>
                    <a:pt x="750737" y="375952"/>
                  </a:lnTo>
                  <a:lnTo>
                    <a:pt x="699435" y="392507"/>
                  </a:lnTo>
                  <a:lnTo>
                    <a:pt x="644485" y="407959"/>
                  </a:lnTo>
                  <a:lnTo>
                    <a:pt x="585983" y="422230"/>
                  </a:lnTo>
                  <a:lnTo>
                    <a:pt x="524028" y="435245"/>
                  </a:lnTo>
                  <a:lnTo>
                    <a:pt x="458716" y="446927"/>
                  </a:lnTo>
                  <a:lnTo>
                    <a:pt x="390144" y="457200"/>
                  </a:lnTo>
                  <a:lnTo>
                    <a:pt x="326707" y="464629"/>
                  </a:lnTo>
                  <a:lnTo>
                    <a:pt x="262128" y="470916"/>
                  </a:lnTo>
                  <a:lnTo>
                    <a:pt x="262128" y="59436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288280" y="6292596"/>
              <a:ext cx="1047115" cy="612775"/>
            </a:xfrm>
            <a:custGeom>
              <a:avLst/>
              <a:gdLst/>
              <a:ahLst/>
              <a:cxnLst/>
              <a:rect l="l" t="t" r="r" b="b"/>
              <a:pathLst>
                <a:path w="1047114" h="612775">
                  <a:moveTo>
                    <a:pt x="1046987" y="612648"/>
                  </a:moveTo>
                  <a:lnTo>
                    <a:pt x="1038160" y="566960"/>
                  </a:lnTo>
                  <a:lnTo>
                    <a:pt x="1012418" y="523047"/>
                  </a:lnTo>
                  <a:lnTo>
                    <a:pt x="970870" y="481278"/>
                  </a:lnTo>
                  <a:lnTo>
                    <a:pt x="914626" y="442023"/>
                  </a:lnTo>
                  <a:lnTo>
                    <a:pt x="881339" y="423454"/>
                  </a:lnTo>
                  <a:lnTo>
                    <a:pt x="844795" y="405652"/>
                  </a:lnTo>
                  <a:lnTo>
                    <a:pt x="805132" y="388663"/>
                  </a:lnTo>
                  <a:lnTo>
                    <a:pt x="762488" y="372535"/>
                  </a:lnTo>
                  <a:lnTo>
                    <a:pt x="717003" y="357312"/>
                  </a:lnTo>
                  <a:lnTo>
                    <a:pt x="668814" y="343041"/>
                  </a:lnTo>
                  <a:lnTo>
                    <a:pt x="618061" y="329769"/>
                  </a:lnTo>
                  <a:lnTo>
                    <a:pt x="564882" y="317541"/>
                  </a:lnTo>
                  <a:lnTo>
                    <a:pt x="509416" y="306404"/>
                  </a:lnTo>
                  <a:lnTo>
                    <a:pt x="451802" y="296404"/>
                  </a:lnTo>
                  <a:lnTo>
                    <a:pt x="392178" y="287588"/>
                  </a:lnTo>
                  <a:lnTo>
                    <a:pt x="330683" y="280001"/>
                  </a:lnTo>
                  <a:lnTo>
                    <a:pt x="267456" y="273690"/>
                  </a:lnTo>
                  <a:lnTo>
                    <a:pt x="202636" y="268701"/>
                  </a:lnTo>
                  <a:lnTo>
                    <a:pt x="136360" y="265080"/>
                  </a:lnTo>
                  <a:lnTo>
                    <a:pt x="68769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769" y="745"/>
                  </a:lnTo>
                  <a:lnTo>
                    <a:pt x="136360" y="2952"/>
                  </a:lnTo>
                  <a:lnTo>
                    <a:pt x="202636" y="6573"/>
                  </a:lnTo>
                  <a:lnTo>
                    <a:pt x="267456" y="11562"/>
                  </a:lnTo>
                  <a:lnTo>
                    <a:pt x="330683" y="17873"/>
                  </a:lnTo>
                  <a:lnTo>
                    <a:pt x="392178" y="25460"/>
                  </a:lnTo>
                  <a:lnTo>
                    <a:pt x="451802" y="34276"/>
                  </a:lnTo>
                  <a:lnTo>
                    <a:pt x="509416" y="44276"/>
                  </a:lnTo>
                  <a:lnTo>
                    <a:pt x="564882" y="55413"/>
                  </a:lnTo>
                  <a:lnTo>
                    <a:pt x="618061" y="67641"/>
                  </a:lnTo>
                  <a:lnTo>
                    <a:pt x="668814" y="80913"/>
                  </a:lnTo>
                  <a:lnTo>
                    <a:pt x="717003" y="95184"/>
                  </a:lnTo>
                  <a:lnTo>
                    <a:pt x="762488" y="110407"/>
                  </a:lnTo>
                  <a:lnTo>
                    <a:pt x="805132" y="126535"/>
                  </a:lnTo>
                  <a:lnTo>
                    <a:pt x="844795" y="143524"/>
                  </a:lnTo>
                  <a:lnTo>
                    <a:pt x="881339" y="161326"/>
                  </a:lnTo>
                  <a:lnTo>
                    <a:pt x="914626" y="179895"/>
                  </a:lnTo>
                  <a:lnTo>
                    <a:pt x="970870" y="219150"/>
                  </a:lnTo>
                  <a:lnTo>
                    <a:pt x="1012418" y="260919"/>
                  </a:lnTo>
                  <a:lnTo>
                    <a:pt x="1038160" y="304832"/>
                  </a:lnTo>
                  <a:lnTo>
                    <a:pt x="1046987" y="350520"/>
                  </a:lnTo>
                  <a:lnTo>
                    <a:pt x="1046987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288280" y="6292595"/>
              <a:ext cx="1047115" cy="1076325"/>
            </a:xfrm>
            <a:custGeom>
              <a:avLst/>
              <a:gdLst/>
              <a:ahLst/>
              <a:cxnLst/>
              <a:rect l="l" t="t" r="r" b="b"/>
              <a:pathLst>
                <a:path w="1047114" h="1076325">
                  <a:moveTo>
                    <a:pt x="1046988" y="612648"/>
                  </a:moveTo>
                  <a:lnTo>
                    <a:pt x="1038160" y="566960"/>
                  </a:lnTo>
                  <a:lnTo>
                    <a:pt x="1012418" y="523047"/>
                  </a:lnTo>
                  <a:lnTo>
                    <a:pt x="970870" y="481278"/>
                  </a:lnTo>
                  <a:lnTo>
                    <a:pt x="914626" y="442023"/>
                  </a:lnTo>
                  <a:lnTo>
                    <a:pt x="881339" y="423454"/>
                  </a:lnTo>
                  <a:lnTo>
                    <a:pt x="844795" y="405652"/>
                  </a:lnTo>
                  <a:lnTo>
                    <a:pt x="805132" y="388663"/>
                  </a:lnTo>
                  <a:lnTo>
                    <a:pt x="762488" y="372535"/>
                  </a:lnTo>
                  <a:lnTo>
                    <a:pt x="717003" y="357312"/>
                  </a:lnTo>
                  <a:lnTo>
                    <a:pt x="668814" y="343041"/>
                  </a:lnTo>
                  <a:lnTo>
                    <a:pt x="618061" y="329769"/>
                  </a:lnTo>
                  <a:lnTo>
                    <a:pt x="564882" y="317541"/>
                  </a:lnTo>
                  <a:lnTo>
                    <a:pt x="509416" y="306404"/>
                  </a:lnTo>
                  <a:lnTo>
                    <a:pt x="451802" y="296404"/>
                  </a:lnTo>
                  <a:lnTo>
                    <a:pt x="392178" y="287588"/>
                  </a:lnTo>
                  <a:lnTo>
                    <a:pt x="330683" y="280001"/>
                  </a:lnTo>
                  <a:lnTo>
                    <a:pt x="267456" y="273690"/>
                  </a:lnTo>
                  <a:lnTo>
                    <a:pt x="202636" y="268701"/>
                  </a:lnTo>
                  <a:lnTo>
                    <a:pt x="136360" y="265080"/>
                  </a:lnTo>
                  <a:lnTo>
                    <a:pt x="68769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769" y="745"/>
                  </a:lnTo>
                  <a:lnTo>
                    <a:pt x="136360" y="2952"/>
                  </a:lnTo>
                  <a:lnTo>
                    <a:pt x="202636" y="6573"/>
                  </a:lnTo>
                  <a:lnTo>
                    <a:pt x="267456" y="11562"/>
                  </a:lnTo>
                  <a:lnTo>
                    <a:pt x="330683" y="17873"/>
                  </a:lnTo>
                  <a:lnTo>
                    <a:pt x="392178" y="25460"/>
                  </a:lnTo>
                  <a:lnTo>
                    <a:pt x="451802" y="34276"/>
                  </a:lnTo>
                  <a:lnTo>
                    <a:pt x="509416" y="44276"/>
                  </a:lnTo>
                  <a:lnTo>
                    <a:pt x="564882" y="55413"/>
                  </a:lnTo>
                  <a:lnTo>
                    <a:pt x="618061" y="67641"/>
                  </a:lnTo>
                  <a:lnTo>
                    <a:pt x="668814" y="80913"/>
                  </a:lnTo>
                  <a:lnTo>
                    <a:pt x="717003" y="95184"/>
                  </a:lnTo>
                  <a:lnTo>
                    <a:pt x="762488" y="110407"/>
                  </a:lnTo>
                  <a:lnTo>
                    <a:pt x="805132" y="126535"/>
                  </a:lnTo>
                  <a:lnTo>
                    <a:pt x="844795" y="143524"/>
                  </a:lnTo>
                  <a:lnTo>
                    <a:pt x="881339" y="161326"/>
                  </a:lnTo>
                  <a:lnTo>
                    <a:pt x="914626" y="179895"/>
                  </a:lnTo>
                  <a:lnTo>
                    <a:pt x="970870" y="219150"/>
                  </a:lnTo>
                  <a:lnTo>
                    <a:pt x="1012418" y="260919"/>
                  </a:lnTo>
                  <a:lnTo>
                    <a:pt x="1038160" y="304832"/>
                  </a:lnTo>
                  <a:lnTo>
                    <a:pt x="1046988" y="350520"/>
                  </a:lnTo>
                  <a:lnTo>
                    <a:pt x="1046988" y="612648"/>
                  </a:lnTo>
                  <a:lnTo>
                    <a:pt x="1036463" y="662427"/>
                  </a:lnTo>
                  <a:lnTo>
                    <a:pt x="1005749" y="710325"/>
                  </a:lnTo>
                  <a:lnTo>
                    <a:pt x="956137" y="755775"/>
                  </a:lnTo>
                  <a:lnTo>
                    <a:pt x="924647" y="777405"/>
                  </a:lnTo>
                  <a:lnTo>
                    <a:pt x="888916" y="798212"/>
                  </a:lnTo>
                  <a:lnTo>
                    <a:pt x="849106" y="818124"/>
                  </a:lnTo>
                  <a:lnTo>
                    <a:pt x="805378" y="837070"/>
                  </a:lnTo>
                  <a:lnTo>
                    <a:pt x="757893" y="854981"/>
                  </a:lnTo>
                  <a:lnTo>
                    <a:pt x="706813" y="871786"/>
                  </a:lnTo>
                  <a:lnTo>
                    <a:pt x="652299" y="887413"/>
                  </a:lnTo>
                  <a:lnTo>
                    <a:pt x="594511" y="901792"/>
                  </a:lnTo>
                  <a:lnTo>
                    <a:pt x="533612" y="914853"/>
                  </a:lnTo>
                  <a:lnTo>
                    <a:pt x="469763" y="926525"/>
                  </a:lnTo>
                  <a:lnTo>
                    <a:pt x="403125" y="936737"/>
                  </a:lnTo>
                  <a:lnTo>
                    <a:pt x="333859" y="945419"/>
                  </a:lnTo>
                  <a:lnTo>
                    <a:pt x="262127" y="952500"/>
                  </a:lnTo>
                  <a:lnTo>
                    <a:pt x="262127" y="1075944"/>
                  </a:lnTo>
                </a:path>
                <a:path w="1047114" h="1076325">
                  <a:moveTo>
                    <a:pt x="254184" y="1075944"/>
                  </a:moveTo>
                  <a:lnTo>
                    <a:pt x="0" y="832104"/>
                  </a:lnTo>
                  <a:lnTo>
                    <a:pt x="262127" y="559308"/>
                  </a:lnTo>
                  <a:lnTo>
                    <a:pt x="262127" y="690372"/>
                  </a:lnTo>
                  <a:lnTo>
                    <a:pt x="325644" y="684222"/>
                  </a:lnTo>
                  <a:lnTo>
                    <a:pt x="387469" y="676774"/>
                  </a:lnTo>
                  <a:lnTo>
                    <a:pt x="447458" y="668072"/>
                  </a:lnTo>
                  <a:lnTo>
                    <a:pt x="505464" y="658159"/>
                  </a:lnTo>
                  <a:lnTo>
                    <a:pt x="561339" y="647079"/>
                  </a:lnTo>
                  <a:lnTo>
                    <a:pt x="614940" y="634874"/>
                  </a:lnTo>
                  <a:lnTo>
                    <a:pt x="666118" y="621587"/>
                  </a:lnTo>
                  <a:lnTo>
                    <a:pt x="714727" y="607264"/>
                  </a:lnTo>
                  <a:lnTo>
                    <a:pt x="760622" y="591946"/>
                  </a:lnTo>
                  <a:lnTo>
                    <a:pt x="803656" y="575676"/>
                  </a:lnTo>
                  <a:lnTo>
                    <a:pt x="843682" y="558500"/>
                  </a:lnTo>
                  <a:lnTo>
                    <a:pt x="880555" y="540459"/>
                  </a:lnTo>
                  <a:lnTo>
                    <a:pt x="914127" y="521597"/>
                  </a:lnTo>
                  <a:lnTo>
                    <a:pt x="944254" y="501957"/>
                  </a:lnTo>
                  <a:lnTo>
                    <a:pt x="970788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97685" y="5551932"/>
              <a:ext cx="642620" cy="464820"/>
            </a:xfrm>
            <a:custGeom>
              <a:avLst/>
              <a:gdLst/>
              <a:ahLst/>
              <a:cxnLst/>
              <a:rect l="l" t="t" r="r" b="b"/>
              <a:pathLst>
                <a:path w="642620" h="464820">
                  <a:moveTo>
                    <a:pt x="551776" y="426683"/>
                  </a:moveTo>
                  <a:lnTo>
                    <a:pt x="0" y="425124"/>
                  </a:lnTo>
                  <a:lnTo>
                    <a:pt x="24960" y="425124"/>
                  </a:lnTo>
                  <a:lnTo>
                    <a:pt x="17932" y="423600"/>
                  </a:lnTo>
                  <a:lnTo>
                    <a:pt x="12145" y="419290"/>
                  </a:lnTo>
                  <a:lnTo>
                    <a:pt x="8359" y="412980"/>
                  </a:lnTo>
                  <a:lnTo>
                    <a:pt x="7002" y="405384"/>
                  </a:lnTo>
                  <a:lnTo>
                    <a:pt x="8526" y="19812"/>
                  </a:lnTo>
                  <a:lnTo>
                    <a:pt x="9883" y="12215"/>
                  </a:lnTo>
                  <a:lnTo>
                    <a:pt x="13669" y="5905"/>
                  </a:lnTo>
                  <a:lnTo>
                    <a:pt x="19456" y="1595"/>
                  </a:lnTo>
                  <a:lnTo>
                    <a:pt x="26814" y="0"/>
                  </a:lnTo>
                  <a:lnTo>
                    <a:pt x="34410" y="1595"/>
                  </a:lnTo>
                  <a:lnTo>
                    <a:pt x="40720" y="5905"/>
                  </a:lnTo>
                  <a:lnTo>
                    <a:pt x="45030" y="12215"/>
                  </a:lnTo>
                  <a:lnTo>
                    <a:pt x="46626" y="19812"/>
                  </a:lnTo>
                  <a:lnTo>
                    <a:pt x="45180" y="385572"/>
                  </a:lnTo>
                  <a:lnTo>
                    <a:pt x="25290" y="385572"/>
                  </a:lnTo>
                  <a:lnTo>
                    <a:pt x="45102" y="405384"/>
                  </a:lnTo>
                  <a:lnTo>
                    <a:pt x="563783" y="405384"/>
                  </a:lnTo>
                  <a:lnTo>
                    <a:pt x="564786" y="406908"/>
                  </a:lnTo>
                  <a:lnTo>
                    <a:pt x="551776" y="426683"/>
                  </a:lnTo>
                  <a:close/>
                </a:path>
                <a:path w="642620" h="464820">
                  <a:moveTo>
                    <a:pt x="526686" y="464820"/>
                  </a:moveTo>
                  <a:lnTo>
                    <a:pt x="564786" y="406908"/>
                  </a:lnTo>
                  <a:lnTo>
                    <a:pt x="526686" y="348996"/>
                  </a:lnTo>
                  <a:lnTo>
                    <a:pt x="602812" y="387059"/>
                  </a:lnTo>
                  <a:lnTo>
                    <a:pt x="564661" y="387059"/>
                  </a:lnTo>
                  <a:lnTo>
                    <a:pt x="572382" y="389334"/>
                  </a:lnTo>
                  <a:lnTo>
                    <a:pt x="578692" y="393573"/>
                  </a:lnTo>
                  <a:lnTo>
                    <a:pt x="583002" y="399526"/>
                  </a:lnTo>
                  <a:lnTo>
                    <a:pt x="584598" y="406908"/>
                  </a:lnTo>
                  <a:lnTo>
                    <a:pt x="583002" y="414504"/>
                  </a:lnTo>
                  <a:lnTo>
                    <a:pt x="578692" y="420814"/>
                  </a:lnTo>
                  <a:lnTo>
                    <a:pt x="572382" y="425124"/>
                  </a:lnTo>
                  <a:lnTo>
                    <a:pt x="564961" y="426683"/>
                  </a:lnTo>
                  <a:lnTo>
                    <a:pt x="602959" y="426683"/>
                  </a:lnTo>
                  <a:lnTo>
                    <a:pt x="526686" y="464820"/>
                  </a:lnTo>
                  <a:close/>
                </a:path>
                <a:path w="642620" h="464820">
                  <a:moveTo>
                    <a:pt x="45102" y="405384"/>
                  </a:moveTo>
                  <a:lnTo>
                    <a:pt x="25290" y="385572"/>
                  </a:lnTo>
                  <a:lnTo>
                    <a:pt x="45180" y="385572"/>
                  </a:lnTo>
                  <a:lnTo>
                    <a:pt x="45102" y="405384"/>
                  </a:lnTo>
                  <a:close/>
                </a:path>
                <a:path w="642620" h="464820">
                  <a:moveTo>
                    <a:pt x="563783" y="405384"/>
                  </a:moveTo>
                  <a:lnTo>
                    <a:pt x="45102" y="405384"/>
                  </a:lnTo>
                  <a:lnTo>
                    <a:pt x="45180" y="385572"/>
                  </a:lnTo>
                  <a:lnTo>
                    <a:pt x="25290" y="385572"/>
                  </a:lnTo>
                  <a:lnTo>
                    <a:pt x="551727" y="387059"/>
                  </a:lnTo>
                  <a:lnTo>
                    <a:pt x="563783" y="405384"/>
                  </a:lnTo>
                  <a:close/>
                </a:path>
                <a:path w="642620" h="464820">
                  <a:moveTo>
                    <a:pt x="602959" y="426683"/>
                  </a:moveTo>
                  <a:lnTo>
                    <a:pt x="564961" y="426683"/>
                  </a:lnTo>
                  <a:lnTo>
                    <a:pt x="572382" y="425124"/>
                  </a:lnTo>
                  <a:lnTo>
                    <a:pt x="578692" y="420814"/>
                  </a:lnTo>
                  <a:lnTo>
                    <a:pt x="583002" y="414504"/>
                  </a:lnTo>
                  <a:lnTo>
                    <a:pt x="584598" y="406908"/>
                  </a:lnTo>
                  <a:lnTo>
                    <a:pt x="583002" y="399526"/>
                  </a:lnTo>
                  <a:lnTo>
                    <a:pt x="578692" y="393573"/>
                  </a:lnTo>
                  <a:lnTo>
                    <a:pt x="572382" y="389334"/>
                  </a:lnTo>
                  <a:lnTo>
                    <a:pt x="564661" y="387059"/>
                  </a:lnTo>
                  <a:lnTo>
                    <a:pt x="602812" y="387059"/>
                  </a:lnTo>
                  <a:lnTo>
                    <a:pt x="642510" y="406908"/>
                  </a:lnTo>
                  <a:lnTo>
                    <a:pt x="602959" y="4266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4431269" y="6531378"/>
            <a:ext cx="727710" cy="581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800" spc="-25" dirty="0">
                <a:latin typeface="Calibri"/>
                <a:cs typeface="Calibri"/>
              </a:rPr>
              <a:t>PAO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326084" y="5140130"/>
            <a:ext cx="2762885" cy="80518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dirty="0">
                <a:solidFill>
                  <a:srgbClr val="4472C3"/>
                </a:solidFill>
                <a:latin typeface="Times New Roman"/>
                <a:cs typeface="Times New Roman"/>
              </a:rPr>
              <a:t>12</a:t>
            </a:r>
            <a:r>
              <a:rPr sz="1400" spc="1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400">
              <a:latin typeface="Times New Roman"/>
              <a:cs typeface="Times New Roman"/>
            </a:endParaRPr>
          </a:p>
          <a:p>
            <a:pPr marR="424815" algn="ctr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2231</a:t>
            </a:r>
            <a:endParaRPr sz="1000">
              <a:latin typeface="Times New Roman"/>
              <a:cs typeface="Times New Roman"/>
            </a:endParaRPr>
          </a:p>
          <a:p>
            <a:pPr marL="1568450" marR="5080" algn="ctr">
              <a:lnSpc>
                <a:spcPct val="100899"/>
              </a:lnSpc>
              <a:spcBef>
                <a:spcPts val="370"/>
              </a:spcBef>
            </a:pPr>
            <a:r>
              <a:rPr sz="1100" b="1" dirty="0">
                <a:latin typeface="Times New Roman"/>
                <a:cs typeface="Times New Roman"/>
              </a:rPr>
              <a:t>C4H</a:t>
            </a:r>
            <a:r>
              <a:rPr sz="1100" b="1" spc="2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(hidrogenado) </a:t>
            </a:r>
            <a:r>
              <a:rPr sz="1100" b="1" dirty="0">
                <a:latin typeface="Times New Roman"/>
                <a:cs typeface="Times New Roman"/>
              </a:rPr>
              <a:t>a</a:t>
            </a:r>
            <a:r>
              <a:rPr sz="1100" b="1" spc="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Dimersol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156196" y="1275054"/>
            <a:ext cx="1621155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Calibri"/>
                <a:cs typeface="Calibri"/>
              </a:rPr>
              <a:t>Fuera 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servicio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510540">
              <a:lnSpc>
                <a:spcPts val="3410"/>
              </a:lnSpc>
              <a:spcBef>
                <a:spcPts val="200"/>
              </a:spcBef>
              <a:tabLst>
                <a:tab pos="2025650" algn="l"/>
              </a:tabLst>
            </a:pPr>
            <a:r>
              <a:rPr sz="2850" i="1" spc="-20" dirty="0">
                <a:latin typeface="Times New Roman"/>
                <a:cs typeface="Times New Roman"/>
              </a:rPr>
              <a:t>Buteno-</a:t>
            </a:r>
            <a:r>
              <a:rPr sz="2850" i="1" spc="-50" dirty="0">
                <a:latin typeface="Times New Roman"/>
                <a:cs typeface="Times New Roman"/>
              </a:rPr>
              <a:t>1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i="1" spc="-10" dirty="0">
                <a:latin typeface="Times New Roman"/>
                <a:cs typeface="Times New Roman"/>
              </a:rPr>
              <a:t>S-</a:t>
            </a:r>
            <a:r>
              <a:rPr sz="2850" i="1" spc="-20" dirty="0">
                <a:latin typeface="Times New Roman"/>
                <a:cs typeface="Times New Roman"/>
              </a:rPr>
              <a:t>2200 </a:t>
            </a:r>
            <a:r>
              <a:rPr sz="2850" i="1" dirty="0">
                <a:latin typeface="Times New Roman"/>
                <a:cs typeface="Times New Roman"/>
              </a:rPr>
              <a:t>Descripción</a:t>
            </a:r>
            <a:r>
              <a:rPr sz="2850" i="1" spc="-120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del</a:t>
            </a:r>
            <a:r>
              <a:rPr sz="2850" i="1" spc="-120" dirty="0">
                <a:latin typeface="Times New Roman"/>
                <a:cs typeface="Times New Roman"/>
              </a:rPr>
              <a:t> </a:t>
            </a:r>
            <a:r>
              <a:rPr sz="2850" i="1" spc="-10" dirty="0">
                <a:latin typeface="Times New Roman"/>
                <a:cs typeface="Times New Roman"/>
              </a:rPr>
              <a:t>Proceso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219" y="1980746"/>
            <a:ext cx="9267190" cy="3088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715">
              <a:lnSpc>
                <a:spcPct val="101400"/>
              </a:lnSpc>
              <a:spcBef>
                <a:spcPts val="90"/>
              </a:spcBef>
            </a:pPr>
            <a:r>
              <a:rPr sz="1800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objetivo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original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planta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era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separar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Buteno-1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corriente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Butanos/Butenos </a:t>
            </a:r>
            <a:r>
              <a:rPr sz="1800" dirty="0">
                <a:latin typeface="Calibri"/>
                <a:cs typeface="Calibri"/>
              </a:rPr>
              <a:t>proveniente</a:t>
            </a:r>
            <a:r>
              <a:rPr sz="1800" spc="6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6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Unidad</a:t>
            </a:r>
            <a:r>
              <a:rPr sz="1800" spc="6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MTBE.</a:t>
            </a:r>
            <a:r>
              <a:rPr sz="1800" spc="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Actualmente</a:t>
            </a:r>
            <a:r>
              <a:rPr sz="1800" spc="6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propósito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producir</a:t>
            </a:r>
            <a:r>
              <a:rPr sz="1800" spc="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C4-</a:t>
            </a:r>
            <a:r>
              <a:rPr sz="1800" spc="-10" dirty="0">
                <a:latin typeface="Calibri"/>
                <a:cs typeface="Calibri"/>
              </a:rPr>
              <a:t>hidrogenado, </a:t>
            </a:r>
            <a:r>
              <a:rPr sz="1800" dirty="0">
                <a:latin typeface="Calibri"/>
                <a:cs typeface="Calibri"/>
              </a:rPr>
              <a:t>materia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prima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Dimersol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(S-2300),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eliminando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contaminante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dicha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planta.</a:t>
            </a:r>
            <a:endParaRPr sz="1800">
              <a:latin typeface="Calibri"/>
              <a:cs typeface="Calibri"/>
            </a:endParaRPr>
          </a:p>
          <a:p>
            <a:pPr marL="12700" marR="5715">
              <a:lnSpc>
                <a:spcPct val="101099"/>
              </a:lnSpc>
              <a:spcBef>
                <a:spcPts val="15"/>
              </a:spcBef>
              <a:tabLst>
                <a:tab pos="357505" algn="l"/>
                <a:tab pos="1351280" algn="l"/>
                <a:tab pos="1726564" algn="l"/>
                <a:tab pos="2655570" algn="l"/>
                <a:tab pos="3030855" algn="l"/>
                <a:tab pos="3463925" algn="l"/>
                <a:tab pos="4740275" algn="l"/>
                <a:tab pos="5115560" algn="l"/>
                <a:tab pos="5414645" algn="l"/>
                <a:tab pos="6231890" algn="l"/>
                <a:tab pos="6605270" algn="l"/>
                <a:tab pos="7288530" algn="l"/>
                <a:tab pos="8272780" algn="l"/>
                <a:tab pos="9088120" algn="l"/>
              </a:tabLst>
            </a:pPr>
            <a:r>
              <a:rPr sz="1800" spc="-2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corriente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refinado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C4,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proveniente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Unidad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MTBE</a:t>
            </a:r>
            <a:r>
              <a:rPr sz="1800" dirty="0">
                <a:latin typeface="Calibri"/>
                <a:cs typeface="Calibri"/>
              </a:rPr>
              <a:t>	(S-</a:t>
            </a:r>
            <a:r>
              <a:rPr sz="1800" spc="-10" dirty="0">
                <a:latin typeface="Calibri"/>
                <a:cs typeface="Calibri"/>
              </a:rPr>
              <a:t>2100),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ingresa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al </a:t>
            </a:r>
            <a:r>
              <a:rPr sz="1800" dirty="0">
                <a:latin typeface="Calibri"/>
                <a:cs typeface="Calibri"/>
              </a:rPr>
              <a:t>acumulador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carga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(P-2210)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alimenta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torre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fraccionadora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(N-2210).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torre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separa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el</a:t>
            </a:r>
            <a:endParaRPr sz="1800">
              <a:latin typeface="Calibri"/>
              <a:cs typeface="Calibri"/>
            </a:endParaRPr>
          </a:p>
          <a:p>
            <a:pPr marL="12700" marR="6350">
              <a:lnSpc>
                <a:spcPct val="101699"/>
              </a:lnSpc>
            </a:pPr>
            <a:r>
              <a:rPr sz="1800" dirty="0">
                <a:latin typeface="Calibri"/>
                <a:cs typeface="Calibri"/>
              </a:rPr>
              <a:t>i-butano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cabeza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resto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C4s.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difícil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separación,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columna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relleno </a:t>
            </a:r>
            <a:r>
              <a:rPr sz="1800" dirty="0">
                <a:latin typeface="Calibri"/>
                <a:cs typeface="Calibri"/>
              </a:rPr>
              <a:t>estructurado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trabaja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elevada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relación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reflujo.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ts val="2200"/>
              </a:lnSpc>
              <a:spcBef>
                <a:spcPts val="65"/>
              </a:spcBef>
            </a:pPr>
            <a:r>
              <a:rPr sz="1800" dirty="0">
                <a:latin typeface="Calibri"/>
                <a:cs typeface="Calibri"/>
              </a:rPr>
              <a:t>La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corriente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fondo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libre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i-butano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envía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sección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hidrogenación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selectiva.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El </a:t>
            </a:r>
            <a:r>
              <a:rPr sz="1800" dirty="0">
                <a:latin typeface="Calibri"/>
                <a:cs typeface="Calibri"/>
              </a:rPr>
              <a:t>objetivo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eliminar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diolefinas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(1,3-Butadieno).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Esto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hace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dos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reactores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(K-</a:t>
            </a:r>
            <a:r>
              <a:rPr sz="1800" spc="-10" dirty="0">
                <a:latin typeface="Calibri"/>
                <a:cs typeface="Calibri"/>
              </a:rPr>
              <a:t>2220A/B) </a:t>
            </a:r>
            <a:r>
              <a:rPr sz="1800" dirty="0">
                <a:latin typeface="Calibri"/>
                <a:cs typeface="Calibri"/>
              </a:rPr>
              <a:t>rellenos 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catalizador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funcionan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serie.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ts val="2110"/>
              </a:lnSpc>
            </a:pPr>
            <a:r>
              <a:rPr sz="1800" dirty="0">
                <a:latin typeface="Calibri"/>
                <a:cs typeface="Calibri"/>
              </a:rPr>
              <a:t>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reacción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secundaria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deseable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isomerización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1-buteno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2-</a:t>
            </a:r>
            <a:r>
              <a:rPr sz="1800" spc="-10" dirty="0">
                <a:latin typeface="Calibri"/>
                <a:cs typeface="Calibri"/>
              </a:rPr>
              <a:t>buteno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92539" y="6256019"/>
            <a:ext cx="1061085" cy="1097280"/>
            <a:chOff x="8892539" y="6256019"/>
            <a:chExt cx="1061085" cy="1097280"/>
          </a:xfrm>
        </p:grpSpPr>
        <p:sp>
          <p:nvSpPr>
            <p:cNvPr id="5" name="object 5"/>
            <p:cNvSpPr/>
            <p:nvPr/>
          </p:nvSpPr>
          <p:spPr>
            <a:xfrm>
              <a:off x="8898635" y="6745224"/>
              <a:ext cx="1049655" cy="601980"/>
            </a:xfrm>
            <a:custGeom>
              <a:avLst/>
              <a:gdLst/>
              <a:ahLst/>
              <a:cxnLst/>
              <a:rect l="l" t="t" r="r" b="b"/>
              <a:pathLst>
                <a:path w="1049654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372"/>
                  </a:lnTo>
                  <a:lnTo>
                    <a:pt x="388005" y="194732"/>
                  </a:lnTo>
                  <a:lnTo>
                    <a:pt x="448214" y="185903"/>
                  </a:lnTo>
                  <a:lnTo>
                    <a:pt x="506415" y="175920"/>
                  </a:lnTo>
                  <a:lnTo>
                    <a:pt x="562468" y="164817"/>
                  </a:lnTo>
                  <a:lnTo>
                    <a:pt x="616232" y="152631"/>
                  </a:lnTo>
                  <a:lnTo>
                    <a:pt x="667565" y="139396"/>
                  </a:lnTo>
                  <a:lnTo>
                    <a:pt x="716327" y="125149"/>
                  </a:lnTo>
                  <a:lnTo>
                    <a:pt x="762377" y="109923"/>
                  </a:lnTo>
                  <a:lnTo>
                    <a:pt x="805575" y="93754"/>
                  </a:lnTo>
                  <a:lnTo>
                    <a:pt x="845778" y="76677"/>
                  </a:lnTo>
                  <a:lnTo>
                    <a:pt x="882847" y="58728"/>
                  </a:lnTo>
                  <a:lnTo>
                    <a:pt x="916640" y="39942"/>
                  </a:lnTo>
                  <a:lnTo>
                    <a:pt x="973835" y="0"/>
                  </a:lnTo>
                  <a:lnTo>
                    <a:pt x="999374" y="23581"/>
                  </a:lnTo>
                  <a:lnTo>
                    <a:pt x="1019600" y="47363"/>
                  </a:lnTo>
                  <a:lnTo>
                    <a:pt x="1034613" y="71268"/>
                  </a:lnTo>
                  <a:lnTo>
                    <a:pt x="1044511" y="95220"/>
                  </a:lnTo>
                  <a:lnTo>
                    <a:pt x="1049393" y="119141"/>
                  </a:lnTo>
                  <a:lnTo>
                    <a:pt x="1049356" y="142956"/>
                  </a:lnTo>
                  <a:lnTo>
                    <a:pt x="1034923" y="189959"/>
                  </a:lnTo>
                  <a:lnTo>
                    <a:pt x="1001998" y="235615"/>
                  </a:lnTo>
                  <a:lnTo>
                    <a:pt x="951370" y="279311"/>
                  </a:lnTo>
                  <a:lnTo>
                    <a:pt x="883827" y="320434"/>
                  </a:lnTo>
                  <a:lnTo>
                    <a:pt x="843958" y="339839"/>
                  </a:lnTo>
                  <a:lnTo>
                    <a:pt x="800155" y="358370"/>
                  </a:lnTo>
                  <a:lnTo>
                    <a:pt x="752518" y="375952"/>
                  </a:lnTo>
                  <a:lnTo>
                    <a:pt x="701143" y="392507"/>
                  </a:lnTo>
                  <a:lnTo>
                    <a:pt x="646131" y="407959"/>
                  </a:lnTo>
                  <a:lnTo>
                    <a:pt x="587578" y="422230"/>
                  </a:lnTo>
                  <a:lnTo>
                    <a:pt x="525585" y="435245"/>
                  </a:lnTo>
                  <a:lnTo>
                    <a:pt x="460248" y="446927"/>
                  </a:lnTo>
                  <a:lnTo>
                    <a:pt x="391667" y="457199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98635" y="6262115"/>
              <a:ext cx="1049020" cy="614680"/>
            </a:xfrm>
            <a:custGeom>
              <a:avLst/>
              <a:gdLst/>
              <a:ahLst/>
              <a:cxnLst/>
              <a:rect l="l" t="t" r="r" b="b"/>
              <a:pathLst>
                <a:path w="1049020" h="614679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98635" y="6262115"/>
              <a:ext cx="1049020" cy="1085215"/>
            </a:xfrm>
            <a:custGeom>
              <a:avLst/>
              <a:gdLst/>
              <a:ahLst/>
              <a:cxnLst/>
              <a:rect l="l" t="t" r="r" b="b"/>
              <a:pathLst>
                <a:path w="1049020" h="1085215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lnTo>
                    <a:pt x="1037985" y="663951"/>
                  </a:lnTo>
                  <a:lnTo>
                    <a:pt x="1007259" y="711849"/>
                  </a:lnTo>
                  <a:lnTo>
                    <a:pt x="957613" y="757299"/>
                  </a:lnTo>
                  <a:lnTo>
                    <a:pt x="926095" y="778929"/>
                  </a:lnTo>
                  <a:lnTo>
                    <a:pt x="890327" y="799736"/>
                  </a:lnTo>
                  <a:lnTo>
                    <a:pt x="850468" y="819648"/>
                  </a:lnTo>
                  <a:lnTo>
                    <a:pt x="806680" y="838594"/>
                  </a:lnTo>
                  <a:lnTo>
                    <a:pt x="759122" y="856505"/>
                  </a:lnTo>
                  <a:lnTo>
                    <a:pt x="707953" y="873310"/>
                  </a:lnTo>
                  <a:lnTo>
                    <a:pt x="653334" y="888937"/>
                  </a:lnTo>
                  <a:lnTo>
                    <a:pt x="595426" y="903316"/>
                  </a:lnTo>
                  <a:lnTo>
                    <a:pt x="534387" y="916377"/>
                  </a:lnTo>
                  <a:lnTo>
                    <a:pt x="470377" y="928049"/>
                  </a:lnTo>
                  <a:lnTo>
                    <a:pt x="403558" y="938261"/>
                  </a:lnTo>
                  <a:lnTo>
                    <a:pt x="334088" y="946943"/>
                  </a:lnTo>
                  <a:lnTo>
                    <a:pt x="262128" y="954024"/>
                  </a:lnTo>
                  <a:lnTo>
                    <a:pt x="262128" y="1085088"/>
                  </a:lnTo>
                  <a:lnTo>
                    <a:pt x="0" y="833628"/>
                  </a:lnTo>
                  <a:lnTo>
                    <a:pt x="262128" y="560832"/>
                  </a:lnTo>
                  <a:lnTo>
                    <a:pt x="262128" y="691896"/>
                  </a:lnTo>
                  <a:lnTo>
                    <a:pt x="325929" y="685480"/>
                  </a:lnTo>
                  <a:lnTo>
                    <a:pt x="388005" y="677840"/>
                  </a:lnTo>
                  <a:lnTo>
                    <a:pt x="448214" y="669011"/>
                  </a:lnTo>
                  <a:lnTo>
                    <a:pt x="506415" y="659028"/>
                  </a:lnTo>
                  <a:lnTo>
                    <a:pt x="562468" y="647925"/>
                  </a:lnTo>
                  <a:lnTo>
                    <a:pt x="616232" y="635739"/>
                  </a:lnTo>
                  <a:lnTo>
                    <a:pt x="667565" y="622505"/>
                  </a:lnTo>
                  <a:lnTo>
                    <a:pt x="716327" y="608257"/>
                  </a:lnTo>
                  <a:lnTo>
                    <a:pt x="762377" y="593031"/>
                  </a:lnTo>
                  <a:lnTo>
                    <a:pt x="805575" y="576862"/>
                  </a:lnTo>
                  <a:lnTo>
                    <a:pt x="845778" y="559785"/>
                  </a:lnTo>
                  <a:lnTo>
                    <a:pt x="882847" y="541836"/>
                  </a:lnTo>
                  <a:lnTo>
                    <a:pt x="916640" y="523050"/>
                  </a:lnTo>
                  <a:lnTo>
                    <a:pt x="947016" y="503462"/>
                  </a:lnTo>
                  <a:lnTo>
                    <a:pt x="973836" y="483108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69847" y="6228588"/>
            <a:ext cx="1062355" cy="1096010"/>
            <a:chOff x="1069847" y="6228588"/>
            <a:chExt cx="1062355" cy="1096010"/>
          </a:xfrm>
        </p:grpSpPr>
        <p:sp>
          <p:nvSpPr>
            <p:cNvPr id="9" name="object 9"/>
            <p:cNvSpPr/>
            <p:nvPr/>
          </p:nvSpPr>
          <p:spPr>
            <a:xfrm>
              <a:off x="1075943" y="6716267"/>
              <a:ext cx="1049020" cy="601980"/>
            </a:xfrm>
            <a:custGeom>
              <a:avLst/>
              <a:gdLst/>
              <a:ahLst/>
              <a:cxnLst/>
              <a:rect l="l" t="t" r="r" b="b"/>
              <a:pathLst>
                <a:path w="1049020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638"/>
                  </a:lnTo>
                  <a:lnTo>
                    <a:pt x="388001" y="195190"/>
                  </a:lnTo>
                  <a:lnTo>
                    <a:pt x="448202" y="186488"/>
                  </a:lnTo>
                  <a:lnTo>
                    <a:pt x="506387" y="176575"/>
                  </a:lnTo>
                  <a:lnTo>
                    <a:pt x="562412" y="165495"/>
                  </a:lnTo>
                  <a:lnTo>
                    <a:pt x="616134" y="153290"/>
                  </a:lnTo>
                  <a:lnTo>
                    <a:pt x="667410" y="140003"/>
                  </a:lnTo>
                  <a:lnTo>
                    <a:pt x="716096" y="125680"/>
                  </a:lnTo>
                  <a:lnTo>
                    <a:pt x="762048" y="110361"/>
                  </a:lnTo>
                  <a:lnTo>
                    <a:pt x="805123" y="94092"/>
                  </a:lnTo>
                  <a:lnTo>
                    <a:pt x="845177" y="76916"/>
                  </a:lnTo>
                  <a:lnTo>
                    <a:pt x="882066" y="58875"/>
                  </a:lnTo>
                  <a:lnTo>
                    <a:pt x="915648" y="40013"/>
                  </a:lnTo>
                  <a:lnTo>
                    <a:pt x="972312" y="0"/>
                  </a:lnTo>
                  <a:lnTo>
                    <a:pt x="998040" y="23581"/>
                  </a:lnTo>
                  <a:lnTo>
                    <a:pt x="1033615" y="71265"/>
                  </a:lnTo>
                  <a:lnTo>
                    <a:pt x="1048678" y="119126"/>
                  </a:lnTo>
                  <a:lnTo>
                    <a:pt x="1048768" y="142929"/>
                  </a:lnTo>
                  <a:lnTo>
                    <a:pt x="1044030" y="166545"/>
                  </a:lnTo>
                  <a:lnTo>
                    <a:pt x="1020470" y="212902"/>
                  </a:lnTo>
                  <a:lnTo>
                    <a:pt x="978798" y="257580"/>
                  </a:lnTo>
                  <a:lnTo>
                    <a:pt x="919814" y="299957"/>
                  </a:lnTo>
                  <a:lnTo>
                    <a:pt x="884079" y="320090"/>
                  </a:lnTo>
                  <a:lnTo>
                    <a:pt x="844317" y="339416"/>
                  </a:lnTo>
                  <a:lnTo>
                    <a:pt x="800625" y="357857"/>
                  </a:lnTo>
                  <a:lnTo>
                    <a:pt x="753106" y="375337"/>
                  </a:lnTo>
                  <a:lnTo>
                    <a:pt x="701858" y="391776"/>
                  </a:lnTo>
                  <a:lnTo>
                    <a:pt x="646982" y="407099"/>
                  </a:lnTo>
                  <a:lnTo>
                    <a:pt x="588577" y="421228"/>
                  </a:lnTo>
                  <a:lnTo>
                    <a:pt x="526744" y="434085"/>
                  </a:lnTo>
                  <a:lnTo>
                    <a:pt x="461582" y="445594"/>
                  </a:lnTo>
                  <a:lnTo>
                    <a:pt x="393191" y="455675"/>
                  </a:lnTo>
                  <a:lnTo>
                    <a:pt x="328231" y="463867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5943" y="6234684"/>
              <a:ext cx="1050290" cy="612775"/>
            </a:xfrm>
            <a:custGeom>
              <a:avLst/>
              <a:gdLst/>
              <a:ahLst/>
              <a:cxnLst/>
              <a:rect l="l" t="t" r="r" b="b"/>
              <a:pathLst>
                <a:path w="1050289" h="61277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943" y="6234684"/>
              <a:ext cx="1050290" cy="1083945"/>
            </a:xfrm>
            <a:custGeom>
              <a:avLst/>
              <a:gdLst/>
              <a:ahLst/>
              <a:cxnLst/>
              <a:rect l="l" t="t" r="r" b="b"/>
              <a:pathLst>
                <a:path w="1050289" h="108394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lnTo>
                    <a:pt x="1039462" y="662427"/>
                  </a:lnTo>
                  <a:lnTo>
                    <a:pt x="1008609" y="710325"/>
                  </a:lnTo>
                  <a:lnTo>
                    <a:pt x="958777" y="755775"/>
                  </a:lnTo>
                  <a:lnTo>
                    <a:pt x="927151" y="777405"/>
                  </a:lnTo>
                  <a:lnTo>
                    <a:pt x="891268" y="798212"/>
                  </a:lnTo>
                  <a:lnTo>
                    <a:pt x="851290" y="818124"/>
                  </a:lnTo>
                  <a:lnTo>
                    <a:pt x="807382" y="837070"/>
                  </a:lnTo>
                  <a:lnTo>
                    <a:pt x="759705" y="854981"/>
                  </a:lnTo>
                  <a:lnTo>
                    <a:pt x="708421" y="871786"/>
                  </a:lnTo>
                  <a:lnTo>
                    <a:pt x="653694" y="887413"/>
                  </a:lnTo>
                  <a:lnTo>
                    <a:pt x="595687" y="901792"/>
                  </a:lnTo>
                  <a:lnTo>
                    <a:pt x="534561" y="914853"/>
                  </a:lnTo>
                  <a:lnTo>
                    <a:pt x="470479" y="926525"/>
                  </a:lnTo>
                  <a:lnTo>
                    <a:pt x="403605" y="936737"/>
                  </a:lnTo>
                  <a:lnTo>
                    <a:pt x="334100" y="945419"/>
                  </a:lnTo>
                  <a:lnTo>
                    <a:pt x="262127" y="952500"/>
                  </a:lnTo>
                  <a:lnTo>
                    <a:pt x="262127" y="1083563"/>
                  </a:lnTo>
                  <a:lnTo>
                    <a:pt x="0" y="832104"/>
                  </a:lnTo>
                  <a:lnTo>
                    <a:pt x="262127" y="559308"/>
                  </a:lnTo>
                  <a:lnTo>
                    <a:pt x="262127" y="690372"/>
                  </a:lnTo>
                  <a:lnTo>
                    <a:pt x="325929" y="684222"/>
                  </a:lnTo>
                  <a:lnTo>
                    <a:pt x="388001" y="676774"/>
                  </a:lnTo>
                  <a:lnTo>
                    <a:pt x="448202" y="668072"/>
                  </a:lnTo>
                  <a:lnTo>
                    <a:pt x="506387" y="658159"/>
                  </a:lnTo>
                  <a:lnTo>
                    <a:pt x="562412" y="647079"/>
                  </a:lnTo>
                  <a:lnTo>
                    <a:pt x="616134" y="634874"/>
                  </a:lnTo>
                  <a:lnTo>
                    <a:pt x="667410" y="621587"/>
                  </a:lnTo>
                  <a:lnTo>
                    <a:pt x="716096" y="607264"/>
                  </a:lnTo>
                  <a:lnTo>
                    <a:pt x="762048" y="591945"/>
                  </a:lnTo>
                  <a:lnTo>
                    <a:pt x="805123" y="575676"/>
                  </a:lnTo>
                  <a:lnTo>
                    <a:pt x="845177" y="558500"/>
                  </a:lnTo>
                  <a:lnTo>
                    <a:pt x="882066" y="540459"/>
                  </a:lnTo>
                  <a:lnTo>
                    <a:pt x="915648" y="521597"/>
                  </a:lnTo>
                  <a:lnTo>
                    <a:pt x="945777" y="501957"/>
                  </a:lnTo>
                  <a:lnTo>
                    <a:pt x="972311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2002" y="6531378"/>
            <a:ext cx="727710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0"/>
              </a:lnSpc>
            </a:pPr>
            <a:r>
              <a:rPr sz="1800" spc="-25" dirty="0">
                <a:latin typeface="Calibri"/>
                <a:cs typeface="Calibri"/>
              </a:rPr>
              <a:t>PAO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21964" y="6700590"/>
            <a:ext cx="108585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Buteno-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72" y="2154412"/>
            <a:ext cx="3070860" cy="1080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Hidrogenación</a:t>
            </a:r>
            <a:r>
              <a:rPr sz="2400" spc="145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5469"/>
                </a:solidFill>
                <a:latin typeface="Times New Roman"/>
                <a:cs typeface="Times New Roman"/>
              </a:rPr>
              <a:t>Selectiva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2400">
              <a:latin typeface="Times New Roman"/>
              <a:cs typeface="Times New Roman"/>
            </a:endParaRPr>
          </a:p>
          <a:p>
            <a:pPr marL="539750" algn="ctr">
              <a:lnSpc>
                <a:spcPct val="100000"/>
              </a:lnSpc>
            </a:pPr>
            <a:r>
              <a:rPr sz="2000" spc="-10" dirty="0">
                <a:solidFill>
                  <a:srgbClr val="445469"/>
                </a:solidFill>
                <a:latin typeface="Times New Roman"/>
                <a:cs typeface="Times New Roman"/>
              </a:rPr>
              <a:t>Pd/Al</a:t>
            </a:r>
            <a:r>
              <a:rPr sz="1600" spc="-10" dirty="0">
                <a:solidFill>
                  <a:srgbClr val="445469"/>
                </a:solidFill>
                <a:latin typeface="Times New Roman"/>
                <a:cs typeface="Times New Roman"/>
              </a:rPr>
              <a:t>2</a:t>
            </a:r>
            <a:r>
              <a:rPr sz="2000" spc="-10" dirty="0">
                <a:solidFill>
                  <a:srgbClr val="445469"/>
                </a:solidFill>
                <a:latin typeface="Times New Roman"/>
                <a:cs typeface="Times New Roman"/>
              </a:rPr>
              <a:t>O</a:t>
            </a:r>
            <a:r>
              <a:rPr sz="1600" spc="-10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7248" y="3205944"/>
            <a:ext cx="305816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CH</a:t>
            </a:r>
            <a:r>
              <a:rPr sz="202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2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=CH-CH=CH</a:t>
            </a:r>
            <a:r>
              <a:rPr sz="202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2</a:t>
            </a:r>
            <a:r>
              <a:rPr sz="2025" spc="502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+</a:t>
            </a:r>
            <a:r>
              <a:rPr sz="2400" spc="70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45469"/>
                </a:solidFill>
                <a:latin typeface="Times New Roman"/>
                <a:cs typeface="Times New Roman"/>
              </a:rPr>
              <a:t>H</a:t>
            </a:r>
            <a:r>
              <a:rPr sz="2025" spc="-37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2</a:t>
            </a:r>
            <a:endParaRPr sz="2025" baseline="-20576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6995" y="3577854"/>
            <a:ext cx="3602354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261235" algn="l"/>
              </a:tabLst>
            </a:pP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1-3</a:t>
            </a:r>
            <a:r>
              <a:rPr sz="2400" spc="25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5469"/>
                </a:solidFill>
                <a:latin typeface="Times New Roman"/>
                <a:cs typeface="Times New Roman"/>
              </a:rPr>
              <a:t>butadieno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45469"/>
                </a:solidFill>
                <a:latin typeface="Times New Roman"/>
                <a:cs typeface="Times New Roman"/>
              </a:rPr>
              <a:t>Hidrógeno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8912" y="3205944"/>
            <a:ext cx="2436495" cy="7689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CH</a:t>
            </a:r>
            <a:r>
              <a:rPr sz="202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-CH</a:t>
            </a:r>
            <a:r>
              <a:rPr sz="202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2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-</a:t>
            </a:r>
            <a:r>
              <a:rPr sz="2400" spc="-10" dirty="0">
                <a:solidFill>
                  <a:srgbClr val="445469"/>
                </a:solidFill>
                <a:latin typeface="Times New Roman"/>
                <a:cs typeface="Times New Roman"/>
              </a:rPr>
              <a:t>CH=CH</a:t>
            </a:r>
            <a:r>
              <a:rPr sz="2025" spc="-1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2</a:t>
            </a:r>
            <a:endParaRPr sz="2025" baseline="-20576">
              <a:latin typeface="Times New Roman"/>
              <a:cs typeface="Times New Roman"/>
            </a:endParaRPr>
          </a:p>
          <a:p>
            <a:pPr marL="727075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Buteno</a:t>
            </a:r>
            <a:r>
              <a:rPr sz="2400" spc="45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45469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78319" y="4320014"/>
            <a:ext cx="1776730" cy="1080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10" dirty="0">
                <a:solidFill>
                  <a:srgbClr val="445469"/>
                </a:solidFill>
                <a:latin typeface="Times New Roman"/>
                <a:cs typeface="Times New Roman"/>
              </a:rPr>
              <a:t>Isomerización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2400">
              <a:latin typeface="Times New Roman"/>
              <a:cs typeface="Times New Roman"/>
            </a:endParaRPr>
          </a:p>
          <a:p>
            <a:pPr marL="337185">
              <a:lnSpc>
                <a:spcPct val="100000"/>
              </a:lnSpc>
            </a:pPr>
            <a:r>
              <a:rPr sz="2000" spc="-10" dirty="0">
                <a:solidFill>
                  <a:srgbClr val="445469"/>
                </a:solidFill>
                <a:latin typeface="Times New Roman"/>
                <a:cs typeface="Times New Roman"/>
              </a:rPr>
              <a:t>Pd/Al</a:t>
            </a:r>
            <a:r>
              <a:rPr sz="1600" spc="-10" dirty="0">
                <a:solidFill>
                  <a:srgbClr val="445469"/>
                </a:solidFill>
                <a:latin typeface="Times New Roman"/>
                <a:cs typeface="Times New Roman"/>
              </a:rPr>
              <a:t>2</a:t>
            </a:r>
            <a:r>
              <a:rPr sz="2000" spc="-10" dirty="0">
                <a:solidFill>
                  <a:srgbClr val="445469"/>
                </a:solidFill>
                <a:latin typeface="Times New Roman"/>
                <a:cs typeface="Times New Roman"/>
              </a:rPr>
              <a:t>O</a:t>
            </a:r>
            <a:r>
              <a:rPr sz="1600" spc="-10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5526" y="5371546"/>
            <a:ext cx="2418080" cy="7689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CH</a:t>
            </a:r>
            <a:r>
              <a:rPr sz="202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r>
              <a:rPr sz="2000" dirty="0">
                <a:solidFill>
                  <a:srgbClr val="445469"/>
                </a:solidFill>
                <a:latin typeface="Times New Roman"/>
                <a:cs typeface="Times New Roman"/>
              </a:rPr>
              <a:t>-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CH</a:t>
            </a:r>
            <a:r>
              <a:rPr sz="202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2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-</a:t>
            </a:r>
            <a:r>
              <a:rPr sz="2400" spc="-10" dirty="0">
                <a:solidFill>
                  <a:srgbClr val="445469"/>
                </a:solidFill>
                <a:latin typeface="Times New Roman"/>
                <a:cs typeface="Times New Roman"/>
              </a:rPr>
              <a:t>CH=CH</a:t>
            </a:r>
            <a:r>
              <a:rPr sz="2025" spc="-1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2</a:t>
            </a:r>
            <a:endParaRPr sz="2025" baseline="-20576">
              <a:latin typeface="Times New Roman"/>
              <a:cs typeface="Times New Roman"/>
            </a:endParaRPr>
          </a:p>
          <a:p>
            <a:pPr marL="812165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Buteno</a:t>
            </a:r>
            <a:r>
              <a:rPr sz="2400" spc="55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45469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44943" y="5371546"/>
            <a:ext cx="2349500" cy="7689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CH</a:t>
            </a:r>
            <a:r>
              <a:rPr sz="202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-CH=CH-</a:t>
            </a:r>
            <a:r>
              <a:rPr sz="2400" spc="-25" dirty="0">
                <a:solidFill>
                  <a:srgbClr val="445469"/>
                </a:solidFill>
                <a:latin typeface="Times New Roman"/>
                <a:cs typeface="Times New Roman"/>
              </a:rPr>
              <a:t>CH</a:t>
            </a:r>
            <a:r>
              <a:rPr sz="2025" spc="-37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endParaRPr sz="2025" baseline="-20576">
              <a:latin typeface="Times New Roman"/>
              <a:cs typeface="Times New Roman"/>
            </a:endParaRPr>
          </a:p>
          <a:p>
            <a:pPr marL="172720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Butenos</a:t>
            </a:r>
            <a:r>
              <a:rPr sz="2400" spc="65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45469"/>
                </a:solidFill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65903" y="3384803"/>
            <a:ext cx="1469390" cy="78105"/>
          </a:xfrm>
          <a:custGeom>
            <a:avLst/>
            <a:gdLst/>
            <a:ahLst/>
            <a:cxnLst/>
            <a:rect l="l" t="t" r="r" b="b"/>
            <a:pathLst>
              <a:path w="1469389" h="78104">
                <a:moveTo>
                  <a:pt x="1392936" y="77724"/>
                </a:moveTo>
                <a:lnTo>
                  <a:pt x="1392936" y="0"/>
                </a:lnTo>
                <a:lnTo>
                  <a:pt x="1459992" y="33528"/>
                </a:lnTo>
                <a:lnTo>
                  <a:pt x="1405128" y="33528"/>
                </a:lnTo>
                <a:lnTo>
                  <a:pt x="1405128" y="44196"/>
                </a:lnTo>
                <a:lnTo>
                  <a:pt x="1457413" y="44196"/>
                </a:lnTo>
                <a:lnTo>
                  <a:pt x="1392936" y="77724"/>
                </a:lnTo>
                <a:close/>
              </a:path>
              <a:path w="1469389" h="78104">
                <a:moveTo>
                  <a:pt x="1392936" y="44196"/>
                </a:moveTo>
                <a:lnTo>
                  <a:pt x="0" y="44196"/>
                </a:lnTo>
                <a:lnTo>
                  <a:pt x="0" y="33528"/>
                </a:lnTo>
                <a:lnTo>
                  <a:pt x="1392936" y="33528"/>
                </a:lnTo>
                <a:lnTo>
                  <a:pt x="1392936" y="44196"/>
                </a:lnTo>
                <a:close/>
              </a:path>
              <a:path w="1469389" h="78104">
                <a:moveTo>
                  <a:pt x="1457413" y="44196"/>
                </a:moveTo>
                <a:lnTo>
                  <a:pt x="1405128" y="44196"/>
                </a:lnTo>
                <a:lnTo>
                  <a:pt x="1405128" y="33528"/>
                </a:lnTo>
                <a:lnTo>
                  <a:pt x="1459992" y="33528"/>
                </a:lnTo>
                <a:lnTo>
                  <a:pt x="1469136" y="38100"/>
                </a:lnTo>
                <a:lnTo>
                  <a:pt x="1457413" y="44196"/>
                </a:lnTo>
                <a:close/>
              </a:path>
            </a:pathLst>
          </a:custGeom>
          <a:solidFill>
            <a:srgbClr val="445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8224" y="5530595"/>
            <a:ext cx="1470660" cy="151130"/>
          </a:xfrm>
          <a:custGeom>
            <a:avLst/>
            <a:gdLst/>
            <a:ahLst/>
            <a:cxnLst/>
            <a:rect l="l" t="t" r="r" b="b"/>
            <a:pathLst>
              <a:path w="1470660" h="151129">
                <a:moveTo>
                  <a:pt x="1470660" y="108204"/>
                </a:moveTo>
                <a:lnTo>
                  <a:pt x="77724" y="108204"/>
                </a:lnTo>
                <a:lnTo>
                  <a:pt x="77724" y="74676"/>
                </a:lnTo>
                <a:lnTo>
                  <a:pt x="0" y="112788"/>
                </a:lnTo>
                <a:lnTo>
                  <a:pt x="77724" y="150888"/>
                </a:lnTo>
                <a:lnTo>
                  <a:pt x="77724" y="117360"/>
                </a:lnTo>
                <a:lnTo>
                  <a:pt x="1470660" y="117360"/>
                </a:lnTo>
                <a:lnTo>
                  <a:pt x="1470660" y="108204"/>
                </a:lnTo>
                <a:close/>
              </a:path>
              <a:path w="1470660" h="151129">
                <a:moveTo>
                  <a:pt x="1470660" y="38100"/>
                </a:moveTo>
                <a:lnTo>
                  <a:pt x="1461325" y="33528"/>
                </a:lnTo>
                <a:lnTo>
                  <a:pt x="1392936" y="0"/>
                </a:lnTo>
                <a:lnTo>
                  <a:pt x="1392936" y="33528"/>
                </a:lnTo>
                <a:lnTo>
                  <a:pt x="0" y="33528"/>
                </a:lnTo>
                <a:lnTo>
                  <a:pt x="0" y="42672"/>
                </a:lnTo>
                <a:lnTo>
                  <a:pt x="1392936" y="42672"/>
                </a:lnTo>
                <a:lnTo>
                  <a:pt x="1392936" y="77724"/>
                </a:lnTo>
                <a:lnTo>
                  <a:pt x="1461681" y="42672"/>
                </a:lnTo>
                <a:lnTo>
                  <a:pt x="1470660" y="38100"/>
                </a:lnTo>
                <a:close/>
              </a:path>
            </a:pathLst>
          </a:custGeom>
          <a:solidFill>
            <a:srgbClr val="445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99022" y="407922"/>
            <a:ext cx="3456940" cy="8921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448945">
              <a:lnSpc>
                <a:spcPts val="3410"/>
              </a:lnSpc>
              <a:spcBef>
                <a:spcPts val="200"/>
              </a:spcBef>
              <a:tabLst>
                <a:tab pos="1964689" algn="l"/>
              </a:tabLst>
            </a:pPr>
            <a:r>
              <a:rPr sz="2850" i="1" spc="-20" dirty="0">
                <a:latin typeface="Times New Roman"/>
                <a:cs typeface="Times New Roman"/>
              </a:rPr>
              <a:t>Buteno-</a:t>
            </a:r>
            <a:r>
              <a:rPr sz="2850" i="1" spc="-50" dirty="0">
                <a:latin typeface="Times New Roman"/>
                <a:cs typeface="Times New Roman"/>
              </a:rPr>
              <a:t>1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i="1" spc="-10" dirty="0">
                <a:latin typeface="Times New Roman"/>
                <a:cs typeface="Times New Roman"/>
              </a:rPr>
              <a:t>S-</a:t>
            </a:r>
            <a:r>
              <a:rPr sz="2850" i="1" spc="-20" dirty="0">
                <a:latin typeface="Times New Roman"/>
                <a:cs typeface="Times New Roman"/>
              </a:rPr>
              <a:t>2200 </a:t>
            </a:r>
            <a:r>
              <a:rPr sz="2850" i="1" spc="-10" dirty="0">
                <a:latin typeface="Times New Roman"/>
                <a:cs typeface="Times New Roman"/>
              </a:rPr>
              <a:t>Reacciones</a:t>
            </a:r>
            <a:r>
              <a:rPr sz="2850" i="1" spc="-70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del</a:t>
            </a:r>
            <a:r>
              <a:rPr sz="2850" i="1" spc="-60" dirty="0">
                <a:latin typeface="Times New Roman"/>
                <a:cs typeface="Times New Roman"/>
              </a:rPr>
              <a:t> </a:t>
            </a:r>
            <a:r>
              <a:rPr sz="2850" i="1" spc="-10" dirty="0">
                <a:latin typeface="Times New Roman"/>
                <a:cs typeface="Times New Roman"/>
              </a:rPr>
              <a:t>Proceso</a:t>
            </a:r>
            <a:endParaRPr sz="28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892539" y="6256019"/>
            <a:ext cx="1061085" cy="1097280"/>
            <a:chOff x="8892539" y="6256019"/>
            <a:chExt cx="1061085" cy="1097280"/>
          </a:xfrm>
        </p:grpSpPr>
        <p:sp>
          <p:nvSpPr>
            <p:cNvPr id="13" name="object 13"/>
            <p:cNvSpPr/>
            <p:nvPr/>
          </p:nvSpPr>
          <p:spPr>
            <a:xfrm>
              <a:off x="8898635" y="6745224"/>
              <a:ext cx="1049655" cy="601980"/>
            </a:xfrm>
            <a:custGeom>
              <a:avLst/>
              <a:gdLst/>
              <a:ahLst/>
              <a:cxnLst/>
              <a:rect l="l" t="t" r="r" b="b"/>
              <a:pathLst>
                <a:path w="1049654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372"/>
                  </a:lnTo>
                  <a:lnTo>
                    <a:pt x="388005" y="194732"/>
                  </a:lnTo>
                  <a:lnTo>
                    <a:pt x="448214" y="185903"/>
                  </a:lnTo>
                  <a:lnTo>
                    <a:pt x="506415" y="175920"/>
                  </a:lnTo>
                  <a:lnTo>
                    <a:pt x="562468" y="164817"/>
                  </a:lnTo>
                  <a:lnTo>
                    <a:pt x="616232" y="152631"/>
                  </a:lnTo>
                  <a:lnTo>
                    <a:pt x="667565" y="139396"/>
                  </a:lnTo>
                  <a:lnTo>
                    <a:pt x="716327" y="125149"/>
                  </a:lnTo>
                  <a:lnTo>
                    <a:pt x="762377" y="109923"/>
                  </a:lnTo>
                  <a:lnTo>
                    <a:pt x="805575" y="93754"/>
                  </a:lnTo>
                  <a:lnTo>
                    <a:pt x="845778" y="76677"/>
                  </a:lnTo>
                  <a:lnTo>
                    <a:pt x="882847" y="58728"/>
                  </a:lnTo>
                  <a:lnTo>
                    <a:pt x="916640" y="39942"/>
                  </a:lnTo>
                  <a:lnTo>
                    <a:pt x="973835" y="0"/>
                  </a:lnTo>
                  <a:lnTo>
                    <a:pt x="999374" y="23581"/>
                  </a:lnTo>
                  <a:lnTo>
                    <a:pt x="1019600" y="47363"/>
                  </a:lnTo>
                  <a:lnTo>
                    <a:pt x="1034613" y="71268"/>
                  </a:lnTo>
                  <a:lnTo>
                    <a:pt x="1044511" y="95220"/>
                  </a:lnTo>
                  <a:lnTo>
                    <a:pt x="1049393" y="119141"/>
                  </a:lnTo>
                  <a:lnTo>
                    <a:pt x="1049356" y="142956"/>
                  </a:lnTo>
                  <a:lnTo>
                    <a:pt x="1034923" y="189959"/>
                  </a:lnTo>
                  <a:lnTo>
                    <a:pt x="1001998" y="235615"/>
                  </a:lnTo>
                  <a:lnTo>
                    <a:pt x="951370" y="279311"/>
                  </a:lnTo>
                  <a:lnTo>
                    <a:pt x="883827" y="320434"/>
                  </a:lnTo>
                  <a:lnTo>
                    <a:pt x="843958" y="339839"/>
                  </a:lnTo>
                  <a:lnTo>
                    <a:pt x="800155" y="358370"/>
                  </a:lnTo>
                  <a:lnTo>
                    <a:pt x="752518" y="375952"/>
                  </a:lnTo>
                  <a:lnTo>
                    <a:pt x="701143" y="392507"/>
                  </a:lnTo>
                  <a:lnTo>
                    <a:pt x="646131" y="407959"/>
                  </a:lnTo>
                  <a:lnTo>
                    <a:pt x="587578" y="422230"/>
                  </a:lnTo>
                  <a:lnTo>
                    <a:pt x="525585" y="435245"/>
                  </a:lnTo>
                  <a:lnTo>
                    <a:pt x="460248" y="446927"/>
                  </a:lnTo>
                  <a:lnTo>
                    <a:pt x="391667" y="457199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98635" y="6262115"/>
              <a:ext cx="1049020" cy="614680"/>
            </a:xfrm>
            <a:custGeom>
              <a:avLst/>
              <a:gdLst/>
              <a:ahLst/>
              <a:cxnLst/>
              <a:rect l="l" t="t" r="r" b="b"/>
              <a:pathLst>
                <a:path w="1049020" h="614679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98635" y="6262115"/>
              <a:ext cx="1049020" cy="1085215"/>
            </a:xfrm>
            <a:custGeom>
              <a:avLst/>
              <a:gdLst/>
              <a:ahLst/>
              <a:cxnLst/>
              <a:rect l="l" t="t" r="r" b="b"/>
              <a:pathLst>
                <a:path w="1049020" h="1085215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lnTo>
                    <a:pt x="1037985" y="663951"/>
                  </a:lnTo>
                  <a:lnTo>
                    <a:pt x="1007259" y="711849"/>
                  </a:lnTo>
                  <a:lnTo>
                    <a:pt x="957613" y="757299"/>
                  </a:lnTo>
                  <a:lnTo>
                    <a:pt x="926095" y="778929"/>
                  </a:lnTo>
                  <a:lnTo>
                    <a:pt x="890327" y="799736"/>
                  </a:lnTo>
                  <a:lnTo>
                    <a:pt x="850468" y="819648"/>
                  </a:lnTo>
                  <a:lnTo>
                    <a:pt x="806680" y="838594"/>
                  </a:lnTo>
                  <a:lnTo>
                    <a:pt x="759122" y="856505"/>
                  </a:lnTo>
                  <a:lnTo>
                    <a:pt x="707953" y="873310"/>
                  </a:lnTo>
                  <a:lnTo>
                    <a:pt x="653334" y="888937"/>
                  </a:lnTo>
                  <a:lnTo>
                    <a:pt x="595426" y="903316"/>
                  </a:lnTo>
                  <a:lnTo>
                    <a:pt x="534387" y="916377"/>
                  </a:lnTo>
                  <a:lnTo>
                    <a:pt x="470377" y="928049"/>
                  </a:lnTo>
                  <a:lnTo>
                    <a:pt x="403558" y="938261"/>
                  </a:lnTo>
                  <a:lnTo>
                    <a:pt x="334088" y="946943"/>
                  </a:lnTo>
                  <a:lnTo>
                    <a:pt x="262128" y="954024"/>
                  </a:lnTo>
                  <a:lnTo>
                    <a:pt x="262128" y="1085088"/>
                  </a:lnTo>
                  <a:lnTo>
                    <a:pt x="0" y="833628"/>
                  </a:lnTo>
                  <a:lnTo>
                    <a:pt x="262128" y="560832"/>
                  </a:lnTo>
                  <a:lnTo>
                    <a:pt x="262128" y="691896"/>
                  </a:lnTo>
                  <a:lnTo>
                    <a:pt x="325929" y="685480"/>
                  </a:lnTo>
                  <a:lnTo>
                    <a:pt x="388005" y="677840"/>
                  </a:lnTo>
                  <a:lnTo>
                    <a:pt x="448214" y="669011"/>
                  </a:lnTo>
                  <a:lnTo>
                    <a:pt x="506415" y="659028"/>
                  </a:lnTo>
                  <a:lnTo>
                    <a:pt x="562468" y="647925"/>
                  </a:lnTo>
                  <a:lnTo>
                    <a:pt x="616232" y="635739"/>
                  </a:lnTo>
                  <a:lnTo>
                    <a:pt x="667565" y="622505"/>
                  </a:lnTo>
                  <a:lnTo>
                    <a:pt x="716327" y="608257"/>
                  </a:lnTo>
                  <a:lnTo>
                    <a:pt x="762377" y="593031"/>
                  </a:lnTo>
                  <a:lnTo>
                    <a:pt x="805575" y="576862"/>
                  </a:lnTo>
                  <a:lnTo>
                    <a:pt x="845778" y="559785"/>
                  </a:lnTo>
                  <a:lnTo>
                    <a:pt x="882847" y="541836"/>
                  </a:lnTo>
                  <a:lnTo>
                    <a:pt x="916640" y="523050"/>
                  </a:lnTo>
                  <a:lnTo>
                    <a:pt x="947016" y="503462"/>
                  </a:lnTo>
                  <a:lnTo>
                    <a:pt x="973836" y="483108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69847" y="6228588"/>
            <a:ext cx="1062355" cy="1096010"/>
            <a:chOff x="1069847" y="6228588"/>
            <a:chExt cx="1062355" cy="1096010"/>
          </a:xfrm>
        </p:grpSpPr>
        <p:sp>
          <p:nvSpPr>
            <p:cNvPr id="17" name="object 17"/>
            <p:cNvSpPr/>
            <p:nvPr/>
          </p:nvSpPr>
          <p:spPr>
            <a:xfrm>
              <a:off x="1075943" y="6716267"/>
              <a:ext cx="1049020" cy="601980"/>
            </a:xfrm>
            <a:custGeom>
              <a:avLst/>
              <a:gdLst/>
              <a:ahLst/>
              <a:cxnLst/>
              <a:rect l="l" t="t" r="r" b="b"/>
              <a:pathLst>
                <a:path w="1049020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638"/>
                  </a:lnTo>
                  <a:lnTo>
                    <a:pt x="388001" y="195190"/>
                  </a:lnTo>
                  <a:lnTo>
                    <a:pt x="448202" y="186488"/>
                  </a:lnTo>
                  <a:lnTo>
                    <a:pt x="506387" y="176575"/>
                  </a:lnTo>
                  <a:lnTo>
                    <a:pt x="562412" y="165495"/>
                  </a:lnTo>
                  <a:lnTo>
                    <a:pt x="616134" y="153290"/>
                  </a:lnTo>
                  <a:lnTo>
                    <a:pt x="667410" y="140003"/>
                  </a:lnTo>
                  <a:lnTo>
                    <a:pt x="716096" y="125680"/>
                  </a:lnTo>
                  <a:lnTo>
                    <a:pt x="762048" y="110361"/>
                  </a:lnTo>
                  <a:lnTo>
                    <a:pt x="805123" y="94092"/>
                  </a:lnTo>
                  <a:lnTo>
                    <a:pt x="845177" y="76916"/>
                  </a:lnTo>
                  <a:lnTo>
                    <a:pt x="882066" y="58875"/>
                  </a:lnTo>
                  <a:lnTo>
                    <a:pt x="915648" y="40013"/>
                  </a:lnTo>
                  <a:lnTo>
                    <a:pt x="972312" y="0"/>
                  </a:lnTo>
                  <a:lnTo>
                    <a:pt x="998040" y="23581"/>
                  </a:lnTo>
                  <a:lnTo>
                    <a:pt x="1033615" y="71265"/>
                  </a:lnTo>
                  <a:lnTo>
                    <a:pt x="1048678" y="119126"/>
                  </a:lnTo>
                  <a:lnTo>
                    <a:pt x="1048768" y="142929"/>
                  </a:lnTo>
                  <a:lnTo>
                    <a:pt x="1044030" y="166545"/>
                  </a:lnTo>
                  <a:lnTo>
                    <a:pt x="1020470" y="212902"/>
                  </a:lnTo>
                  <a:lnTo>
                    <a:pt x="978798" y="257580"/>
                  </a:lnTo>
                  <a:lnTo>
                    <a:pt x="919814" y="299957"/>
                  </a:lnTo>
                  <a:lnTo>
                    <a:pt x="884079" y="320090"/>
                  </a:lnTo>
                  <a:lnTo>
                    <a:pt x="844317" y="339416"/>
                  </a:lnTo>
                  <a:lnTo>
                    <a:pt x="800625" y="357857"/>
                  </a:lnTo>
                  <a:lnTo>
                    <a:pt x="753106" y="375337"/>
                  </a:lnTo>
                  <a:lnTo>
                    <a:pt x="701858" y="391776"/>
                  </a:lnTo>
                  <a:lnTo>
                    <a:pt x="646982" y="407099"/>
                  </a:lnTo>
                  <a:lnTo>
                    <a:pt x="588577" y="421228"/>
                  </a:lnTo>
                  <a:lnTo>
                    <a:pt x="526744" y="434085"/>
                  </a:lnTo>
                  <a:lnTo>
                    <a:pt x="461582" y="445594"/>
                  </a:lnTo>
                  <a:lnTo>
                    <a:pt x="393191" y="455675"/>
                  </a:lnTo>
                  <a:lnTo>
                    <a:pt x="328231" y="463867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75943" y="6234684"/>
              <a:ext cx="1050290" cy="612775"/>
            </a:xfrm>
            <a:custGeom>
              <a:avLst/>
              <a:gdLst/>
              <a:ahLst/>
              <a:cxnLst/>
              <a:rect l="l" t="t" r="r" b="b"/>
              <a:pathLst>
                <a:path w="1050289" h="61277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75943" y="6234684"/>
              <a:ext cx="1050290" cy="1083945"/>
            </a:xfrm>
            <a:custGeom>
              <a:avLst/>
              <a:gdLst/>
              <a:ahLst/>
              <a:cxnLst/>
              <a:rect l="l" t="t" r="r" b="b"/>
              <a:pathLst>
                <a:path w="1050289" h="108394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lnTo>
                    <a:pt x="1039462" y="662427"/>
                  </a:lnTo>
                  <a:lnTo>
                    <a:pt x="1008609" y="710325"/>
                  </a:lnTo>
                  <a:lnTo>
                    <a:pt x="958777" y="755775"/>
                  </a:lnTo>
                  <a:lnTo>
                    <a:pt x="927151" y="777405"/>
                  </a:lnTo>
                  <a:lnTo>
                    <a:pt x="891268" y="798212"/>
                  </a:lnTo>
                  <a:lnTo>
                    <a:pt x="851290" y="818124"/>
                  </a:lnTo>
                  <a:lnTo>
                    <a:pt x="807382" y="837070"/>
                  </a:lnTo>
                  <a:lnTo>
                    <a:pt x="759705" y="854981"/>
                  </a:lnTo>
                  <a:lnTo>
                    <a:pt x="708421" y="871786"/>
                  </a:lnTo>
                  <a:lnTo>
                    <a:pt x="653694" y="887413"/>
                  </a:lnTo>
                  <a:lnTo>
                    <a:pt x="595687" y="901792"/>
                  </a:lnTo>
                  <a:lnTo>
                    <a:pt x="534561" y="914853"/>
                  </a:lnTo>
                  <a:lnTo>
                    <a:pt x="470479" y="926525"/>
                  </a:lnTo>
                  <a:lnTo>
                    <a:pt x="403605" y="936737"/>
                  </a:lnTo>
                  <a:lnTo>
                    <a:pt x="334100" y="945419"/>
                  </a:lnTo>
                  <a:lnTo>
                    <a:pt x="262127" y="952500"/>
                  </a:lnTo>
                  <a:lnTo>
                    <a:pt x="262127" y="1083563"/>
                  </a:lnTo>
                  <a:lnTo>
                    <a:pt x="0" y="832104"/>
                  </a:lnTo>
                  <a:lnTo>
                    <a:pt x="262127" y="559308"/>
                  </a:lnTo>
                  <a:lnTo>
                    <a:pt x="262127" y="690372"/>
                  </a:lnTo>
                  <a:lnTo>
                    <a:pt x="325929" y="684222"/>
                  </a:lnTo>
                  <a:lnTo>
                    <a:pt x="388001" y="676774"/>
                  </a:lnTo>
                  <a:lnTo>
                    <a:pt x="448202" y="668072"/>
                  </a:lnTo>
                  <a:lnTo>
                    <a:pt x="506387" y="658159"/>
                  </a:lnTo>
                  <a:lnTo>
                    <a:pt x="562412" y="647079"/>
                  </a:lnTo>
                  <a:lnTo>
                    <a:pt x="616134" y="634874"/>
                  </a:lnTo>
                  <a:lnTo>
                    <a:pt x="667410" y="621587"/>
                  </a:lnTo>
                  <a:lnTo>
                    <a:pt x="716096" y="607264"/>
                  </a:lnTo>
                  <a:lnTo>
                    <a:pt x="762048" y="591945"/>
                  </a:lnTo>
                  <a:lnTo>
                    <a:pt x="805123" y="575676"/>
                  </a:lnTo>
                  <a:lnTo>
                    <a:pt x="845177" y="558500"/>
                  </a:lnTo>
                  <a:lnTo>
                    <a:pt x="882066" y="540459"/>
                  </a:lnTo>
                  <a:lnTo>
                    <a:pt x="915648" y="521597"/>
                  </a:lnTo>
                  <a:lnTo>
                    <a:pt x="945777" y="501957"/>
                  </a:lnTo>
                  <a:lnTo>
                    <a:pt x="972311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22002" y="6531378"/>
            <a:ext cx="727710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0"/>
              </a:lnSpc>
            </a:pPr>
            <a:r>
              <a:rPr sz="1800" spc="-25" dirty="0">
                <a:latin typeface="Calibri"/>
                <a:cs typeface="Calibri"/>
              </a:rPr>
              <a:t>PAO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21964" y="6700590"/>
            <a:ext cx="108585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Buteno-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2512" y="407922"/>
            <a:ext cx="5808345" cy="8921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625600">
              <a:lnSpc>
                <a:spcPts val="3410"/>
              </a:lnSpc>
              <a:spcBef>
                <a:spcPts val="200"/>
              </a:spcBef>
              <a:tabLst>
                <a:tab pos="3140710" algn="l"/>
              </a:tabLst>
            </a:pPr>
            <a:r>
              <a:rPr sz="2850" i="1" spc="-20" dirty="0">
                <a:latin typeface="Times New Roman"/>
                <a:cs typeface="Times New Roman"/>
              </a:rPr>
              <a:t>Buteno-</a:t>
            </a:r>
            <a:r>
              <a:rPr sz="2850" i="1" spc="-50" dirty="0">
                <a:latin typeface="Times New Roman"/>
                <a:cs typeface="Times New Roman"/>
              </a:rPr>
              <a:t>1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i="1" spc="-10" dirty="0">
                <a:latin typeface="Times New Roman"/>
                <a:cs typeface="Times New Roman"/>
              </a:rPr>
              <a:t>S-</a:t>
            </a:r>
            <a:r>
              <a:rPr sz="2850" i="1" spc="-20" dirty="0">
                <a:latin typeface="Times New Roman"/>
                <a:cs typeface="Times New Roman"/>
              </a:rPr>
              <a:t>2200 </a:t>
            </a:r>
            <a:r>
              <a:rPr sz="2850" i="1" spc="-10" dirty="0">
                <a:latin typeface="Times New Roman"/>
                <a:cs typeface="Times New Roman"/>
              </a:rPr>
              <a:t>Parámetros</a:t>
            </a:r>
            <a:r>
              <a:rPr sz="2850" i="1" spc="-114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</a:t>
            </a:r>
            <a:r>
              <a:rPr sz="2850" i="1" spc="-95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Seguimiento</a:t>
            </a:r>
            <a:r>
              <a:rPr sz="2850" i="1" spc="-114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del</a:t>
            </a:r>
            <a:r>
              <a:rPr sz="2850" i="1" spc="-105" dirty="0">
                <a:latin typeface="Times New Roman"/>
                <a:cs typeface="Times New Roman"/>
              </a:rPr>
              <a:t> </a:t>
            </a:r>
            <a:r>
              <a:rPr sz="2850" i="1" spc="-10" dirty="0">
                <a:latin typeface="Times New Roman"/>
                <a:cs typeface="Times New Roman"/>
              </a:rPr>
              <a:t>Proceso</a:t>
            </a:r>
            <a:endParaRPr sz="28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3091" y="2244851"/>
            <a:ext cx="4469891" cy="2258567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70304" y="1862327"/>
          <a:ext cx="6196329" cy="2631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6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9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marL="5454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Equipo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Variable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Límite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76530" marR="171450" indent="-635" algn="ctr">
                        <a:lnSpc>
                          <a:spcPct val="1014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Reactor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Hidrogenación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K2220</a:t>
                      </a:r>
                      <a:r>
                        <a:rPr sz="1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A/B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Carga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Max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tn/h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Concentración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olefinas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&gt;62%P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1.3-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butadieno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&lt;20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ppm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buteno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&lt;1%P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buteno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&gt;16%P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Suma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C5s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&lt;0,5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8892539" y="6256019"/>
            <a:ext cx="1061085" cy="1097280"/>
            <a:chOff x="8892539" y="6256019"/>
            <a:chExt cx="1061085" cy="1097280"/>
          </a:xfrm>
        </p:grpSpPr>
        <p:sp>
          <p:nvSpPr>
            <p:cNvPr id="6" name="object 6"/>
            <p:cNvSpPr/>
            <p:nvPr/>
          </p:nvSpPr>
          <p:spPr>
            <a:xfrm>
              <a:off x="8898635" y="6745224"/>
              <a:ext cx="1049655" cy="601980"/>
            </a:xfrm>
            <a:custGeom>
              <a:avLst/>
              <a:gdLst/>
              <a:ahLst/>
              <a:cxnLst/>
              <a:rect l="l" t="t" r="r" b="b"/>
              <a:pathLst>
                <a:path w="1049654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372"/>
                  </a:lnTo>
                  <a:lnTo>
                    <a:pt x="388005" y="194732"/>
                  </a:lnTo>
                  <a:lnTo>
                    <a:pt x="448214" y="185903"/>
                  </a:lnTo>
                  <a:lnTo>
                    <a:pt x="506415" y="175920"/>
                  </a:lnTo>
                  <a:lnTo>
                    <a:pt x="562468" y="164817"/>
                  </a:lnTo>
                  <a:lnTo>
                    <a:pt x="616232" y="152631"/>
                  </a:lnTo>
                  <a:lnTo>
                    <a:pt x="667565" y="139396"/>
                  </a:lnTo>
                  <a:lnTo>
                    <a:pt x="716327" y="125149"/>
                  </a:lnTo>
                  <a:lnTo>
                    <a:pt x="762377" y="109923"/>
                  </a:lnTo>
                  <a:lnTo>
                    <a:pt x="805575" y="93754"/>
                  </a:lnTo>
                  <a:lnTo>
                    <a:pt x="845778" y="76677"/>
                  </a:lnTo>
                  <a:lnTo>
                    <a:pt x="882847" y="58728"/>
                  </a:lnTo>
                  <a:lnTo>
                    <a:pt x="916640" y="39942"/>
                  </a:lnTo>
                  <a:lnTo>
                    <a:pt x="973835" y="0"/>
                  </a:lnTo>
                  <a:lnTo>
                    <a:pt x="999374" y="23581"/>
                  </a:lnTo>
                  <a:lnTo>
                    <a:pt x="1019600" y="47363"/>
                  </a:lnTo>
                  <a:lnTo>
                    <a:pt x="1034613" y="71268"/>
                  </a:lnTo>
                  <a:lnTo>
                    <a:pt x="1044511" y="95220"/>
                  </a:lnTo>
                  <a:lnTo>
                    <a:pt x="1049393" y="119141"/>
                  </a:lnTo>
                  <a:lnTo>
                    <a:pt x="1049356" y="142956"/>
                  </a:lnTo>
                  <a:lnTo>
                    <a:pt x="1034923" y="189959"/>
                  </a:lnTo>
                  <a:lnTo>
                    <a:pt x="1001998" y="235615"/>
                  </a:lnTo>
                  <a:lnTo>
                    <a:pt x="951370" y="279311"/>
                  </a:lnTo>
                  <a:lnTo>
                    <a:pt x="883827" y="320434"/>
                  </a:lnTo>
                  <a:lnTo>
                    <a:pt x="843958" y="339839"/>
                  </a:lnTo>
                  <a:lnTo>
                    <a:pt x="800155" y="358370"/>
                  </a:lnTo>
                  <a:lnTo>
                    <a:pt x="752518" y="375952"/>
                  </a:lnTo>
                  <a:lnTo>
                    <a:pt x="701143" y="392507"/>
                  </a:lnTo>
                  <a:lnTo>
                    <a:pt x="646131" y="407959"/>
                  </a:lnTo>
                  <a:lnTo>
                    <a:pt x="587578" y="422230"/>
                  </a:lnTo>
                  <a:lnTo>
                    <a:pt x="525585" y="435245"/>
                  </a:lnTo>
                  <a:lnTo>
                    <a:pt x="460248" y="446927"/>
                  </a:lnTo>
                  <a:lnTo>
                    <a:pt x="391667" y="457199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98635" y="6262115"/>
              <a:ext cx="1049020" cy="614680"/>
            </a:xfrm>
            <a:custGeom>
              <a:avLst/>
              <a:gdLst/>
              <a:ahLst/>
              <a:cxnLst/>
              <a:rect l="l" t="t" r="r" b="b"/>
              <a:pathLst>
                <a:path w="1049020" h="614679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98635" y="6262115"/>
              <a:ext cx="1049020" cy="1085215"/>
            </a:xfrm>
            <a:custGeom>
              <a:avLst/>
              <a:gdLst/>
              <a:ahLst/>
              <a:cxnLst/>
              <a:rect l="l" t="t" r="r" b="b"/>
              <a:pathLst>
                <a:path w="1049020" h="1085215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lnTo>
                    <a:pt x="1037985" y="663951"/>
                  </a:lnTo>
                  <a:lnTo>
                    <a:pt x="1007259" y="711849"/>
                  </a:lnTo>
                  <a:lnTo>
                    <a:pt x="957613" y="757299"/>
                  </a:lnTo>
                  <a:lnTo>
                    <a:pt x="926095" y="778929"/>
                  </a:lnTo>
                  <a:lnTo>
                    <a:pt x="890327" y="799736"/>
                  </a:lnTo>
                  <a:lnTo>
                    <a:pt x="850468" y="819648"/>
                  </a:lnTo>
                  <a:lnTo>
                    <a:pt x="806680" y="838594"/>
                  </a:lnTo>
                  <a:lnTo>
                    <a:pt x="759122" y="856505"/>
                  </a:lnTo>
                  <a:lnTo>
                    <a:pt x="707953" y="873310"/>
                  </a:lnTo>
                  <a:lnTo>
                    <a:pt x="653334" y="888937"/>
                  </a:lnTo>
                  <a:lnTo>
                    <a:pt x="595426" y="903316"/>
                  </a:lnTo>
                  <a:lnTo>
                    <a:pt x="534387" y="916377"/>
                  </a:lnTo>
                  <a:lnTo>
                    <a:pt x="470377" y="928049"/>
                  </a:lnTo>
                  <a:lnTo>
                    <a:pt x="403558" y="938261"/>
                  </a:lnTo>
                  <a:lnTo>
                    <a:pt x="334088" y="946943"/>
                  </a:lnTo>
                  <a:lnTo>
                    <a:pt x="262128" y="954024"/>
                  </a:lnTo>
                  <a:lnTo>
                    <a:pt x="262128" y="1085088"/>
                  </a:lnTo>
                  <a:lnTo>
                    <a:pt x="0" y="833628"/>
                  </a:lnTo>
                  <a:lnTo>
                    <a:pt x="262128" y="560832"/>
                  </a:lnTo>
                  <a:lnTo>
                    <a:pt x="262128" y="691896"/>
                  </a:lnTo>
                  <a:lnTo>
                    <a:pt x="325929" y="685480"/>
                  </a:lnTo>
                  <a:lnTo>
                    <a:pt x="388005" y="677840"/>
                  </a:lnTo>
                  <a:lnTo>
                    <a:pt x="448214" y="669011"/>
                  </a:lnTo>
                  <a:lnTo>
                    <a:pt x="506415" y="659028"/>
                  </a:lnTo>
                  <a:lnTo>
                    <a:pt x="562468" y="647925"/>
                  </a:lnTo>
                  <a:lnTo>
                    <a:pt x="616232" y="635739"/>
                  </a:lnTo>
                  <a:lnTo>
                    <a:pt x="667565" y="622505"/>
                  </a:lnTo>
                  <a:lnTo>
                    <a:pt x="716327" y="608257"/>
                  </a:lnTo>
                  <a:lnTo>
                    <a:pt x="762377" y="593031"/>
                  </a:lnTo>
                  <a:lnTo>
                    <a:pt x="805575" y="576862"/>
                  </a:lnTo>
                  <a:lnTo>
                    <a:pt x="845778" y="559785"/>
                  </a:lnTo>
                  <a:lnTo>
                    <a:pt x="882847" y="541836"/>
                  </a:lnTo>
                  <a:lnTo>
                    <a:pt x="916640" y="523050"/>
                  </a:lnTo>
                  <a:lnTo>
                    <a:pt x="947016" y="503462"/>
                  </a:lnTo>
                  <a:lnTo>
                    <a:pt x="973836" y="483108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69847" y="6228588"/>
            <a:ext cx="1062355" cy="1096010"/>
            <a:chOff x="1069847" y="6228588"/>
            <a:chExt cx="1062355" cy="1096010"/>
          </a:xfrm>
        </p:grpSpPr>
        <p:sp>
          <p:nvSpPr>
            <p:cNvPr id="10" name="object 10"/>
            <p:cNvSpPr/>
            <p:nvPr/>
          </p:nvSpPr>
          <p:spPr>
            <a:xfrm>
              <a:off x="1075943" y="6716267"/>
              <a:ext cx="1049020" cy="601980"/>
            </a:xfrm>
            <a:custGeom>
              <a:avLst/>
              <a:gdLst/>
              <a:ahLst/>
              <a:cxnLst/>
              <a:rect l="l" t="t" r="r" b="b"/>
              <a:pathLst>
                <a:path w="1049020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638"/>
                  </a:lnTo>
                  <a:lnTo>
                    <a:pt x="388001" y="195190"/>
                  </a:lnTo>
                  <a:lnTo>
                    <a:pt x="448202" y="186488"/>
                  </a:lnTo>
                  <a:lnTo>
                    <a:pt x="506387" y="176575"/>
                  </a:lnTo>
                  <a:lnTo>
                    <a:pt x="562412" y="165495"/>
                  </a:lnTo>
                  <a:lnTo>
                    <a:pt x="616134" y="153290"/>
                  </a:lnTo>
                  <a:lnTo>
                    <a:pt x="667410" y="140003"/>
                  </a:lnTo>
                  <a:lnTo>
                    <a:pt x="716096" y="125680"/>
                  </a:lnTo>
                  <a:lnTo>
                    <a:pt x="762048" y="110361"/>
                  </a:lnTo>
                  <a:lnTo>
                    <a:pt x="805123" y="94092"/>
                  </a:lnTo>
                  <a:lnTo>
                    <a:pt x="845177" y="76916"/>
                  </a:lnTo>
                  <a:lnTo>
                    <a:pt x="882066" y="58875"/>
                  </a:lnTo>
                  <a:lnTo>
                    <a:pt x="915648" y="40013"/>
                  </a:lnTo>
                  <a:lnTo>
                    <a:pt x="972312" y="0"/>
                  </a:lnTo>
                  <a:lnTo>
                    <a:pt x="998040" y="23581"/>
                  </a:lnTo>
                  <a:lnTo>
                    <a:pt x="1033615" y="71265"/>
                  </a:lnTo>
                  <a:lnTo>
                    <a:pt x="1048678" y="119126"/>
                  </a:lnTo>
                  <a:lnTo>
                    <a:pt x="1048768" y="142929"/>
                  </a:lnTo>
                  <a:lnTo>
                    <a:pt x="1044030" y="166545"/>
                  </a:lnTo>
                  <a:lnTo>
                    <a:pt x="1020470" y="212902"/>
                  </a:lnTo>
                  <a:lnTo>
                    <a:pt x="978798" y="257580"/>
                  </a:lnTo>
                  <a:lnTo>
                    <a:pt x="919814" y="299957"/>
                  </a:lnTo>
                  <a:lnTo>
                    <a:pt x="884079" y="320090"/>
                  </a:lnTo>
                  <a:lnTo>
                    <a:pt x="844317" y="339416"/>
                  </a:lnTo>
                  <a:lnTo>
                    <a:pt x="800625" y="357857"/>
                  </a:lnTo>
                  <a:lnTo>
                    <a:pt x="753106" y="375337"/>
                  </a:lnTo>
                  <a:lnTo>
                    <a:pt x="701858" y="391776"/>
                  </a:lnTo>
                  <a:lnTo>
                    <a:pt x="646982" y="407099"/>
                  </a:lnTo>
                  <a:lnTo>
                    <a:pt x="588577" y="421228"/>
                  </a:lnTo>
                  <a:lnTo>
                    <a:pt x="526744" y="434085"/>
                  </a:lnTo>
                  <a:lnTo>
                    <a:pt x="461582" y="445594"/>
                  </a:lnTo>
                  <a:lnTo>
                    <a:pt x="393191" y="455675"/>
                  </a:lnTo>
                  <a:lnTo>
                    <a:pt x="328231" y="463867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943" y="6234684"/>
              <a:ext cx="1050290" cy="612775"/>
            </a:xfrm>
            <a:custGeom>
              <a:avLst/>
              <a:gdLst/>
              <a:ahLst/>
              <a:cxnLst/>
              <a:rect l="l" t="t" r="r" b="b"/>
              <a:pathLst>
                <a:path w="1050289" h="61277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75943" y="6234684"/>
              <a:ext cx="1050290" cy="1083945"/>
            </a:xfrm>
            <a:custGeom>
              <a:avLst/>
              <a:gdLst/>
              <a:ahLst/>
              <a:cxnLst/>
              <a:rect l="l" t="t" r="r" b="b"/>
              <a:pathLst>
                <a:path w="1050289" h="108394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lnTo>
                    <a:pt x="1039462" y="662427"/>
                  </a:lnTo>
                  <a:lnTo>
                    <a:pt x="1008609" y="710325"/>
                  </a:lnTo>
                  <a:lnTo>
                    <a:pt x="958777" y="755775"/>
                  </a:lnTo>
                  <a:lnTo>
                    <a:pt x="927151" y="777405"/>
                  </a:lnTo>
                  <a:lnTo>
                    <a:pt x="891268" y="798212"/>
                  </a:lnTo>
                  <a:lnTo>
                    <a:pt x="851290" y="818124"/>
                  </a:lnTo>
                  <a:lnTo>
                    <a:pt x="807382" y="837070"/>
                  </a:lnTo>
                  <a:lnTo>
                    <a:pt x="759705" y="854981"/>
                  </a:lnTo>
                  <a:lnTo>
                    <a:pt x="708421" y="871786"/>
                  </a:lnTo>
                  <a:lnTo>
                    <a:pt x="653694" y="887413"/>
                  </a:lnTo>
                  <a:lnTo>
                    <a:pt x="595687" y="901792"/>
                  </a:lnTo>
                  <a:lnTo>
                    <a:pt x="534561" y="914853"/>
                  </a:lnTo>
                  <a:lnTo>
                    <a:pt x="470479" y="926525"/>
                  </a:lnTo>
                  <a:lnTo>
                    <a:pt x="403605" y="936737"/>
                  </a:lnTo>
                  <a:lnTo>
                    <a:pt x="334100" y="945419"/>
                  </a:lnTo>
                  <a:lnTo>
                    <a:pt x="262127" y="952500"/>
                  </a:lnTo>
                  <a:lnTo>
                    <a:pt x="262127" y="1083563"/>
                  </a:lnTo>
                  <a:lnTo>
                    <a:pt x="0" y="832104"/>
                  </a:lnTo>
                  <a:lnTo>
                    <a:pt x="262127" y="559308"/>
                  </a:lnTo>
                  <a:lnTo>
                    <a:pt x="262127" y="690372"/>
                  </a:lnTo>
                  <a:lnTo>
                    <a:pt x="325929" y="684222"/>
                  </a:lnTo>
                  <a:lnTo>
                    <a:pt x="388001" y="676774"/>
                  </a:lnTo>
                  <a:lnTo>
                    <a:pt x="448202" y="668072"/>
                  </a:lnTo>
                  <a:lnTo>
                    <a:pt x="506387" y="658159"/>
                  </a:lnTo>
                  <a:lnTo>
                    <a:pt x="562412" y="647079"/>
                  </a:lnTo>
                  <a:lnTo>
                    <a:pt x="616134" y="634874"/>
                  </a:lnTo>
                  <a:lnTo>
                    <a:pt x="667410" y="621587"/>
                  </a:lnTo>
                  <a:lnTo>
                    <a:pt x="716096" y="607264"/>
                  </a:lnTo>
                  <a:lnTo>
                    <a:pt x="762048" y="591945"/>
                  </a:lnTo>
                  <a:lnTo>
                    <a:pt x="805123" y="575676"/>
                  </a:lnTo>
                  <a:lnTo>
                    <a:pt x="845177" y="558500"/>
                  </a:lnTo>
                  <a:lnTo>
                    <a:pt x="882066" y="540459"/>
                  </a:lnTo>
                  <a:lnTo>
                    <a:pt x="915648" y="521597"/>
                  </a:lnTo>
                  <a:lnTo>
                    <a:pt x="945777" y="501957"/>
                  </a:lnTo>
                  <a:lnTo>
                    <a:pt x="972311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2002" y="6531378"/>
            <a:ext cx="727710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0"/>
              </a:lnSpc>
            </a:pPr>
            <a:r>
              <a:rPr sz="1800" spc="-25" dirty="0">
                <a:latin typeface="Calibri"/>
                <a:cs typeface="Calibri"/>
              </a:rPr>
              <a:t>PAO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21964" y="6700590"/>
            <a:ext cx="108585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Buteno-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43271" y="4329684"/>
            <a:ext cx="3237230" cy="2188845"/>
            <a:chOff x="4843271" y="4329684"/>
            <a:chExt cx="3237230" cy="2188845"/>
          </a:xfrm>
        </p:grpSpPr>
        <p:sp>
          <p:nvSpPr>
            <p:cNvPr id="3" name="object 3"/>
            <p:cNvSpPr/>
            <p:nvPr/>
          </p:nvSpPr>
          <p:spPr>
            <a:xfrm>
              <a:off x="4849367" y="4335780"/>
              <a:ext cx="3225165" cy="2176780"/>
            </a:xfrm>
            <a:custGeom>
              <a:avLst/>
              <a:gdLst/>
              <a:ahLst/>
              <a:cxnLst/>
              <a:rect l="l" t="t" r="r" b="b"/>
              <a:pathLst>
                <a:path w="3225165" h="2176779">
                  <a:moveTo>
                    <a:pt x="3224783" y="2176271"/>
                  </a:moveTo>
                  <a:lnTo>
                    <a:pt x="0" y="2176271"/>
                  </a:lnTo>
                  <a:lnTo>
                    <a:pt x="0" y="0"/>
                  </a:lnTo>
                  <a:lnTo>
                    <a:pt x="3224783" y="0"/>
                  </a:lnTo>
                  <a:lnTo>
                    <a:pt x="3224783" y="2176271"/>
                  </a:lnTo>
                  <a:close/>
                </a:path>
              </a:pathLst>
            </a:custGeom>
            <a:solidFill>
              <a:srgbClr val="DAE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49367" y="4335780"/>
              <a:ext cx="3225165" cy="2176780"/>
            </a:xfrm>
            <a:custGeom>
              <a:avLst/>
              <a:gdLst/>
              <a:ahLst/>
              <a:cxnLst/>
              <a:rect l="l" t="t" r="r" b="b"/>
              <a:pathLst>
                <a:path w="3225165" h="2176779">
                  <a:moveTo>
                    <a:pt x="0" y="0"/>
                  </a:moveTo>
                  <a:lnTo>
                    <a:pt x="3224783" y="0"/>
                  </a:lnTo>
                  <a:lnTo>
                    <a:pt x="3224783" y="2176271"/>
                  </a:lnTo>
                  <a:lnTo>
                    <a:pt x="0" y="217627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916429" y="1411224"/>
            <a:ext cx="6752590" cy="5109210"/>
            <a:chOff x="1916429" y="1411224"/>
            <a:chExt cx="6752590" cy="5109210"/>
          </a:xfrm>
        </p:grpSpPr>
        <p:sp>
          <p:nvSpPr>
            <p:cNvPr id="6" name="object 6"/>
            <p:cNvSpPr/>
            <p:nvPr/>
          </p:nvSpPr>
          <p:spPr>
            <a:xfrm>
              <a:off x="3206496" y="4337303"/>
              <a:ext cx="782320" cy="2176780"/>
            </a:xfrm>
            <a:custGeom>
              <a:avLst/>
              <a:gdLst/>
              <a:ahLst/>
              <a:cxnLst/>
              <a:rect l="l" t="t" r="r" b="b"/>
              <a:pathLst>
                <a:path w="782320" h="2176779">
                  <a:moveTo>
                    <a:pt x="781811" y="2176272"/>
                  </a:moveTo>
                  <a:lnTo>
                    <a:pt x="0" y="2176272"/>
                  </a:lnTo>
                  <a:lnTo>
                    <a:pt x="0" y="0"/>
                  </a:lnTo>
                  <a:lnTo>
                    <a:pt x="781811" y="0"/>
                  </a:lnTo>
                  <a:lnTo>
                    <a:pt x="781811" y="2176272"/>
                  </a:lnTo>
                  <a:close/>
                </a:path>
              </a:pathLst>
            </a:custGeom>
            <a:solidFill>
              <a:srgbClr val="DAE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6496" y="4337303"/>
              <a:ext cx="782320" cy="2176780"/>
            </a:xfrm>
            <a:custGeom>
              <a:avLst/>
              <a:gdLst/>
              <a:ahLst/>
              <a:cxnLst/>
              <a:rect l="l" t="t" r="r" b="b"/>
              <a:pathLst>
                <a:path w="782320" h="2176779">
                  <a:moveTo>
                    <a:pt x="0" y="0"/>
                  </a:moveTo>
                  <a:lnTo>
                    <a:pt x="781811" y="0"/>
                  </a:lnTo>
                  <a:lnTo>
                    <a:pt x="781811" y="2176272"/>
                  </a:lnTo>
                  <a:lnTo>
                    <a:pt x="0" y="217627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35479" y="3809999"/>
              <a:ext cx="0" cy="882650"/>
            </a:xfrm>
            <a:custGeom>
              <a:avLst/>
              <a:gdLst/>
              <a:ahLst/>
              <a:cxnLst/>
              <a:rect l="l" t="t" r="r" b="b"/>
              <a:pathLst>
                <a:path h="882650">
                  <a:moveTo>
                    <a:pt x="0" y="88239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00047" y="4503419"/>
              <a:ext cx="568960" cy="1292860"/>
            </a:xfrm>
            <a:custGeom>
              <a:avLst/>
              <a:gdLst/>
              <a:ahLst/>
              <a:cxnLst/>
              <a:rect l="l" t="t" r="r" b="b"/>
              <a:pathLst>
                <a:path w="568959" h="1292860">
                  <a:moveTo>
                    <a:pt x="568452" y="59436"/>
                  </a:moveTo>
                  <a:lnTo>
                    <a:pt x="452640" y="0"/>
                  </a:lnTo>
                  <a:lnTo>
                    <a:pt x="478523" y="39370"/>
                  </a:lnTo>
                  <a:lnTo>
                    <a:pt x="1524" y="28956"/>
                  </a:lnTo>
                  <a:lnTo>
                    <a:pt x="0" y="68580"/>
                  </a:lnTo>
                  <a:lnTo>
                    <a:pt x="477354" y="77482"/>
                  </a:lnTo>
                  <a:lnTo>
                    <a:pt x="451116" y="115824"/>
                  </a:lnTo>
                  <a:lnTo>
                    <a:pt x="530402" y="77724"/>
                  </a:lnTo>
                  <a:lnTo>
                    <a:pt x="568452" y="59436"/>
                  </a:lnTo>
                  <a:close/>
                </a:path>
                <a:path w="568959" h="1292860">
                  <a:moveTo>
                    <a:pt x="568464" y="1234440"/>
                  </a:moveTo>
                  <a:lnTo>
                    <a:pt x="531888" y="1216152"/>
                  </a:lnTo>
                  <a:lnTo>
                    <a:pt x="452640" y="1176528"/>
                  </a:lnTo>
                  <a:lnTo>
                    <a:pt x="478701" y="1216152"/>
                  </a:lnTo>
                  <a:lnTo>
                    <a:pt x="24396" y="1216152"/>
                  </a:lnTo>
                  <a:lnTo>
                    <a:pt x="24396" y="1254252"/>
                  </a:lnTo>
                  <a:lnTo>
                    <a:pt x="477697" y="1254252"/>
                  </a:lnTo>
                  <a:lnTo>
                    <a:pt x="452640" y="1292352"/>
                  </a:lnTo>
                  <a:lnTo>
                    <a:pt x="528840" y="1254252"/>
                  </a:lnTo>
                  <a:lnTo>
                    <a:pt x="568464" y="1234440"/>
                  </a:lnTo>
                  <a:close/>
                </a:path>
                <a:path w="568959" h="1292860">
                  <a:moveTo>
                    <a:pt x="568464" y="637044"/>
                  </a:moveTo>
                  <a:lnTo>
                    <a:pt x="528751" y="617181"/>
                  </a:lnTo>
                  <a:lnTo>
                    <a:pt x="452640" y="579132"/>
                  </a:lnTo>
                  <a:lnTo>
                    <a:pt x="477672" y="617181"/>
                  </a:lnTo>
                  <a:lnTo>
                    <a:pt x="12" y="615708"/>
                  </a:lnTo>
                  <a:lnTo>
                    <a:pt x="12" y="655332"/>
                  </a:lnTo>
                  <a:lnTo>
                    <a:pt x="478218" y="655332"/>
                  </a:lnTo>
                  <a:lnTo>
                    <a:pt x="451116" y="694956"/>
                  </a:lnTo>
                  <a:lnTo>
                    <a:pt x="531406" y="655332"/>
                  </a:lnTo>
                  <a:lnTo>
                    <a:pt x="568464" y="6370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2447" y="2497835"/>
              <a:ext cx="243839" cy="4419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32447" y="2497836"/>
              <a:ext cx="243840" cy="441959"/>
            </a:xfrm>
            <a:custGeom>
              <a:avLst/>
              <a:gdLst/>
              <a:ahLst/>
              <a:cxnLst/>
              <a:rect l="l" t="t" r="r" b="b"/>
              <a:pathLst>
                <a:path w="243840" h="441960">
                  <a:moveTo>
                    <a:pt x="0" y="220980"/>
                  </a:moveTo>
                  <a:lnTo>
                    <a:pt x="4374" y="162277"/>
                  </a:lnTo>
                  <a:lnTo>
                    <a:pt x="16707" y="109502"/>
                  </a:lnTo>
                  <a:lnTo>
                    <a:pt x="35814" y="64770"/>
                  </a:lnTo>
                  <a:lnTo>
                    <a:pt x="60508" y="30197"/>
                  </a:lnTo>
                  <a:lnTo>
                    <a:pt x="121920" y="0"/>
                  </a:lnTo>
                  <a:lnTo>
                    <a:pt x="154234" y="7902"/>
                  </a:lnTo>
                  <a:lnTo>
                    <a:pt x="208026" y="64770"/>
                  </a:lnTo>
                  <a:lnTo>
                    <a:pt x="227132" y="109502"/>
                  </a:lnTo>
                  <a:lnTo>
                    <a:pt x="239465" y="162277"/>
                  </a:lnTo>
                  <a:lnTo>
                    <a:pt x="243840" y="220980"/>
                  </a:lnTo>
                  <a:lnTo>
                    <a:pt x="239465" y="279682"/>
                  </a:lnTo>
                  <a:lnTo>
                    <a:pt x="227132" y="332457"/>
                  </a:lnTo>
                  <a:lnTo>
                    <a:pt x="208026" y="377190"/>
                  </a:lnTo>
                  <a:lnTo>
                    <a:pt x="183331" y="411762"/>
                  </a:lnTo>
                  <a:lnTo>
                    <a:pt x="121920" y="441960"/>
                  </a:lnTo>
                  <a:lnTo>
                    <a:pt x="89605" y="434057"/>
                  </a:lnTo>
                  <a:lnTo>
                    <a:pt x="35814" y="377190"/>
                  </a:lnTo>
                  <a:lnTo>
                    <a:pt x="16707" y="332457"/>
                  </a:lnTo>
                  <a:lnTo>
                    <a:pt x="4374" y="279682"/>
                  </a:lnTo>
                  <a:lnTo>
                    <a:pt x="0" y="220980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9583" y="2503932"/>
              <a:ext cx="243839" cy="43129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39583" y="2503932"/>
              <a:ext cx="243840" cy="431800"/>
            </a:xfrm>
            <a:custGeom>
              <a:avLst/>
              <a:gdLst/>
              <a:ahLst/>
              <a:cxnLst/>
              <a:rect l="l" t="t" r="r" b="b"/>
              <a:pathLst>
                <a:path w="243840" h="431800">
                  <a:moveTo>
                    <a:pt x="0" y="214883"/>
                  </a:moveTo>
                  <a:lnTo>
                    <a:pt x="4374" y="157691"/>
                  </a:lnTo>
                  <a:lnTo>
                    <a:pt x="16707" y="106341"/>
                  </a:lnTo>
                  <a:lnTo>
                    <a:pt x="35814" y="62864"/>
                  </a:lnTo>
                  <a:lnTo>
                    <a:pt x="60508" y="29294"/>
                  </a:lnTo>
                  <a:lnTo>
                    <a:pt x="121920" y="0"/>
                  </a:lnTo>
                  <a:lnTo>
                    <a:pt x="154234" y="7662"/>
                  </a:lnTo>
                  <a:lnTo>
                    <a:pt x="208026" y="62864"/>
                  </a:lnTo>
                  <a:lnTo>
                    <a:pt x="227132" y="106341"/>
                  </a:lnTo>
                  <a:lnTo>
                    <a:pt x="239465" y="157691"/>
                  </a:lnTo>
                  <a:lnTo>
                    <a:pt x="243840" y="214883"/>
                  </a:lnTo>
                  <a:lnTo>
                    <a:pt x="239465" y="272718"/>
                  </a:lnTo>
                  <a:lnTo>
                    <a:pt x="227132" y="324499"/>
                  </a:lnTo>
                  <a:lnTo>
                    <a:pt x="208026" y="368236"/>
                  </a:lnTo>
                  <a:lnTo>
                    <a:pt x="183331" y="401940"/>
                  </a:lnTo>
                  <a:lnTo>
                    <a:pt x="121920" y="431291"/>
                  </a:lnTo>
                  <a:lnTo>
                    <a:pt x="89605" y="423622"/>
                  </a:lnTo>
                  <a:lnTo>
                    <a:pt x="35814" y="368236"/>
                  </a:lnTo>
                  <a:lnTo>
                    <a:pt x="16707" y="324499"/>
                  </a:lnTo>
                  <a:lnTo>
                    <a:pt x="4374" y="272718"/>
                  </a:lnTo>
                  <a:lnTo>
                    <a:pt x="0" y="214883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4367" y="2497835"/>
              <a:ext cx="705612" cy="4419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86499" y="1722120"/>
              <a:ext cx="117475" cy="573405"/>
            </a:xfrm>
            <a:custGeom>
              <a:avLst/>
              <a:gdLst/>
              <a:ahLst/>
              <a:cxnLst/>
              <a:rect l="l" t="t" r="r" b="b"/>
              <a:pathLst>
                <a:path w="117475" h="573405">
                  <a:moveTo>
                    <a:pt x="0" y="115824"/>
                  </a:moveTo>
                  <a:lnTo>
                    <a:pt x="59436" y="0"/>
                  </a:lnTo>
                  <a:lnTo>
                    <a:pt x="97536" y="76200"/>
                  </a:lnTo>
                  <a:lnTo>
                    <a:pt x="39624" y="76200"/>
                  </a:lnTo>
                  <a:lnTo>
                    <a:pt x="39624" y="89408"/>
                  </a:lnTo>
                  <a:lnTo>
                    <a:pt x="0" y="115824"/>
                  </a:lnTo>
                  <a:close/>
                </a:path>
                <a:path w="117475" h="573405">
                  <a:moveTo>
                    <a:pt x="39624" y="89408"/>
                  </a:moveTo>
                  <a:lnTo>
                    <a:pt x="39624" y="76200"/>
                  </a:lnTo>
                  <a:lnTo>
                    <a:pt x="59436" y="76200"/>
                  </a:lnTo>
                  <a:lnTo>
                    <a:pt x="39624" y="89408"/>
                  </a:lnTo>
                  <a:close/>
                </a:path>
                <a:path w="117475" h="573405">
                  <a:moveTo>
                    <a:pt x="77724" y="573024"/>
                  </a:moveTo>
                  <a:lnTo>
                    <a:pt x="39624" y="573024"/>
                  </a:lnTo>
                  <a:lnTo>
                    <a:pt x="39624" y="89408"/>
                  </a:lnTo>
                  <a:lnTo>
                    <a:pt x="59436" y="76200"/>
                  </a:lnTo>
                  <a:lnTo>
                    <a:pt x="77724" y="88712"/>
                  </a:lnTo>
                  <a:lnTo>
                    <a:pt x="77724" y="573024"/>
                  </a:lnTo>
                  <a:close/>
                </a:path>
                <a:path w="117475" h="573405">
                  <a:moveTo>
                    <a:pt x="77724" y="88712"/>
                  </a:moveTo>
                  <a:lnTo>
                    <a:pt x="59436" y="76200"/>
                  </a:lnTo>
                  <a:lnTo>
                    <a:pt x="77724" y="76200"/>
                  </a:lnTo>
                  <a:lnTo>
                    <a:pt x="77724" y="88712"/>
                  </a:lnTo>
                  <a:close/>
                </a:path>
                <a:path w="117475" h="573405">
                  <a:moveTo>
                    <a:pt x="117348" y="115824"/>
                  </a:moveTo>
                  <a:lnTo>
                    <a:pt x="77724" y="88712"/>
                  </a:lnTo>
                  <a:lnTo>
                    <a:pt x="77724" y="76200"/>
                  </a:lnTo>
                  <a:lnTo>
                    <a:pt x="97536" y="76200"/>
                  </a:lnTo>
                  <a:lnTo>
                    <a:pt x="117348" y="115824"/>
                  </a:lnTo>
                  <a:close/>
                </a:path>
              </a:pathLst>
            </a:custGeom>
            <a:solidFill>
              <a:srgbClr val="05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45479" y="1722120"/>
              <a:ext cx="116205" cy="573405"/>
            </a:xfrm>
            <a:custGeom>
              <a:avLst/>
              <a:gdLst/>
              <a:ahLst/>
              <a:cxnLst/>
              <a:rect l="l" t="t" r="r" b="b"/>
              <a:pathLst>
                <a:path w="116204" h="573405">
                  <a:moveTo>
                    <a:pt x="0" y="115824"/>
                  </a:moveTo>
                  <a:lnTo>
                    <a:pt x="57912" y="0"/>
                  </a:lnTo>
                  <a:lnTo>
                    <a:pt x="96012" y="76200"/>
                  </a:lnTo>
                  <a:lnTo>
                    <a:pt x="38100" y="76200"/>
                  </a:lnTo>
                  <a:lnTo>
                    <a:pt x="38100" y="89755"/>
                  </a:lnTo>
                  <a:lnTo>
                    <a:pt x="0" y="115824"/>
                  </a:lnTo>
                  <a:close/>
                </a:path>
                <a:path w="116204" h="573405">
                  <a:moveTo>
                    <a:pt x="38100" y="89755"/>
                  </a:moveTo>
                  <a:lnTo>
                    <a:pt x="38100" y="76200"/>
                  </a:lnTo>
                  <a:lnTo>
                    <a:pt x="57912" y="76200"/>
                  </a:lnTo>
                  <a:lnTo>
                    <a:pt x="38100" y="89755"/>
                  </a:lnTo>
                  <a:close/>
                </a:path>
                <a:path w="116204" h="573405">
                  <a:moveTo>
                    <a:pt x="77724" y="573024"/>
                  </a:moveTo>
                  <a:lnTo>
                    <a:pt x="38100" y="573024"/>
                  </a:lnTo>
                  <a:lnTo>
                    <a:pt x="38100" y="89755"/>
                  </a:lnTo>
                  <a:lnTo>
                    <a:pt x="57912" y="76200"/>
                  </a:lnTo>
                  <a:lnTo>
                    <a:pt x="77724" y="89755"/>
                  </a:lnTo>
                  <a:lnTo>
                    <a:pt x="77724" y="573024"/>
                  </a:lnTo>
                  <a:close/>
                </a:path>
                <a:path w="116204" h="573405">
                  <a:moveTo>
                    <a:pt x="77724" y="89755"/>
                  </a:moveTo>
                  <a:lnTo>
                    <a:pt x="57912" y="76200"/>
                  </a:lnTo>
                  <a:lnTo>
                    <a:pt x="77724" y="76200"/>
                  </a:lnTo>
                  <a:lnTo>
                    <a:pt x="77724" y="89755"/>
                  </a:lnTo>
                  <a:close/>
                </a:path>
                <a:path w="116204" h="573405">
                  <a:moveTo>
                    <a:pt x="115824" y="115824"/>
                  </a:moveTo>
                  <a:lnTo>
                    <a:pt x="77724" y="89755"/>
                  </a:lnTo>
                  <a:lnTo>
                    <a:pt x="77724" y="76200"/>
                  </a:lnTo>
                  <a:lnTo>
                    <a:pt x="96012" y="76200"/>
                  </a:lnTo>
                  <a:lnTo>
                    <a:pt x="115824" y="115824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57159" y="1411224"/>
              <a:ext cx="116205" cy="548640"/>
            </a:xfrm>
            <a:custGeom>
              <a:avLst/>
              <a:gdLst/>
              <a:ahLst/>
              <a:cxnLst/>
              <a:rect l="l" t="t" r="r" b="b"/>
              <a:pathLst>
                <a:path w="116204" h="548639">
                  <a:moveTo>
                    <a:pt x="57912" y="470916"/>
                  </a:moveTo>
                  <a:lnTo>
                    <a:pt x="39662" y="458909"/>
                  </a:lnTo>
                  <a:lnTo>
                    <a:pt x="41143" y="1524"/>
                  </a:lnTo>
                  <a:lnTo>
                    <a:pt x="41148" y="0"/>
                  </a:lnTo>
                  <a:lnTo>
                    <a:pt x="79248" y="1524"/>
                  </a:lnTo>
                  <a:lnTo>
                    <a:pt x="77847" y="432816"/>
                  </a:lnTo>
                  <a:lnTo>
                    <a:pt x="77766" y="457853"/>
                  </a:lnTo>
                  <a:lnTo>
                    <a:pt x="57912" y="470916"/>
                  </a:lnTo>
                  <a:close/>
                </a:path>
                <a:path w="116204" h="548639">
                  <a:moveTo>
                    <a:pt x="57912" y="548640"/>
                  </a:moveTo>
                  <a:lnTo>
                    <a:pt x="0" y="432816"/>
                  </a:lnTo>
                  <a:lnTo>
                    <a:pt x="39662" y="458909"/>
                  </a:lnTo>
                  <a:lnTo>
                    <a:pt x="39624" y="470916"/>
                  </a:lnTo>
                  <a:lnTo>
                    <a:pt x="96774" y="470916"/>
                  </a:lnTo>
                  <a:lnTo>
                    <a:pt x="57912" y="548640"/>
                  </a:lnTo>
                  <a:close/>
                </a:path>
                <a:path w="116204" h="548639">
                  <a:moveTo>
                    <a:pt x="96774" y="470916"/>
                  </a:moveTo>
                  <a:lnTo>
                    <a:pt x="77724" y="470916"/>
                  </a:lnTo>
                  <a:lnTo>
                    <a:pt x="77766" y="457853"/>
                  </a:lnTo>
                  <a:lnTo>
                    <a:pt x="115824" y="432816"/>
                  </a:lnTo>
                  <a:lnTo>
                    <a:pt x="96774" y="470916"/>
                  </a:lnTo>
                  <a:close/>
                </a:path>
                <a:path w="116204" h="548639">
                  <a:moveTo>
                    <a:pt x="77724" y="470916"/>
                  </a:moveTo>
                  <a:lnTo>
                    <a:pt x="57912" y="470916"/>
                  </a:lnTo>
                  <a:lnTo>
                    <a:pt x="77766" y="457853"/>
                  </a:lnTo>
                  <a:lnTo>
                    <a:pt x="77724" y="470916"/>
                  </a:lnTo>
                  <a:close/>
                </a:path>
                <a:path w="116204" h="548639">
                  <a:moveTo>
                    <a:pt x="57912" y="470916"/>
                  </a:moveTo>
                  <a:lnTo>
                    <a:pt x="39624" y="470916"/>
                  </a:lnTo>
                  <a:lnTo>
                    <a:pt x="39662" y="458909"/>
                  </a:lnTo>
                  <a:lnTo>
                    <a:pt x="57912" y="470916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450662" y="1206527"/>
            <a:ext cx="934719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latin typeface="Times New Roman"/>
                <a:cs typeface="Times New Roman"/>
              </a:rPr>
              <a:t>SEPARADOR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08786" y="1206527"/>
            <a:ext cx="928369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latin typeface="Times New Roman"/>
                <a:cs typeface="Times New Roman"/>
              </a:rPr>
              <a:t>REACTORES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30630" y="1361975"/>
            <a:ext cx="934719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latin typeface="Times New Roman"/>
                <a:cs typeface="Times New Roman"/>
              </a:rPr>
              <a:t>SEPARADOR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50497" y="2369310"/>
            <a:ext cx="85344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03555" algn="l"/>
              </a:tabLst>
            </a:pPr>
            <a:r>
              <a:rPr sz="1000" spc="-25" dirty="0">
                <a:latin typeface="Times New Roman"/>
                <a:cs typeface="Times New Roman"/>
              </a:rPr>
              <a:t>NH3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20" dirty="0">
                <a:latin typeface="Times New Roman"/>
                <a:cs typeface="Times New Roman"/>
              </a:rPr>
              <a:t>NaOH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01762" y="1160753"/>
            <a:ext cx="27749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25" dirty="0">
                <a:latin typeface="Times New Roman"/>
                <a:cs typeface="Times New Roman"/>
              </a:rPr>
              <a:t>H2O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38111" y="4455689"/>
            <a:ext cx="65468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10" dirty="0">
                <a:latin typeface="Times New Roman"/>
                <a:cs typeface="Times New Roman"/>
              </a:rPr>
              <a:t>Livianos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38111" y="5630641"/>
            <a:ext cx="42735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20" dirty="0">
                <a:latin typeface="Times New Roman"/>
                <a:cs typeface="Times New Roman"/>
              </a:rPr>
              <a:t>C12+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2373" y="6235772"/>
            <a:ext cx="145161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latin typeface="Times New Roman"/>
                <a:cs typeface="Times New Roman"/>
              </a:rPr>
              <a:t>DEBUTANIZADORA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63561" y="1685353"/>
            <a:ext cx="4048125" cy="2015489"/>
            <a:chOff x="1063561" y="1685353"/>
            <a:chExt cx="4048125" cy="2015489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0499" y="3278124"/>
              <a:ext cx="292608" cy="30937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62043" y="3238500"/>
              <a:ext cx="231775" cy="273050"/>
            </a:xfrm>
            <a:custGeom>
              <a:avLst/>
              <a:gdLst/>
              <a:ahLst/>
              <a:cxnLst/>
              <a:rect l="l" t="t" r="r" b="b"/>
              <a:pathLst>
                <a:path w="231775" h="273050">
                  <a:moveTo>
                    <a:pt x="231648" y="0"/>
                  </a:moveTo>
                  <a:lnTo>
                    <a:pt x="0" y="272796"/>
                  </a:lnTo>
                </a:path>
                <a:path w="231775" h="273050">
                  <a:moveTo>
                    <a:pt x="0" y="272796"/>
                  </a:moveTo>
                  <a:lnTo>
                    <a:pt x="0" y="117348"/>
                  </a:lnTo>
                </a:path>
              </a:pathLst>
            </a:custGeom>
            <a:ln w="25908">
              <a:solidFill>
                <a:srgbClr val="33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55719" y="3346703"/>
              <a:ext cx="317500" cy="353695"/>
            </a:xfrm>
            <a:custGeom>
              <a:avLst/>
              <a:gdLst/>
              <a:ahLst/>
              <a:cxnLst/>
              <a:rect l="l" t="t" r="r" b="b"/>
              <a:pathLst>
                <a:path w="317500" h="353695">
                  <a:moveTo>
                    <a:pt x="51816" y="295656"/>
                  </a:moveTo>
                  <a:lnTo>
                    <a:pt x="53734" y="275516"/>
                  </a:lnTo>
                  <a:lnTo>
                    <a:pt x="297180" y="0"/>
                  </a:lnTo>
                  <a:lnTo>
                    <a:pt x="316992" y="18288"/>
                  </a:lnTo>
                  <a:lnTo>
                    <a:pt x="74433" y="291347"/>
                  </a:lnTo>
                  <a:lnTo>
                    <a:pt x="51816" y="295656"/>
                  </a:lnTo>
                  <a:close/>
                </a:path>
                <a:path w="317500" h="353695">
                  <a:moveTo>
                    <a:pt x="0" y="353568"/>
                  </a:moveTo>
                  <a:lnTo>
                    <a:pt x="57912" y="231648"/>
                  </a:lnTo>
                  <a:lnTo>
                    <a:pt x="53734" y="275516"/>
                  </a:lnTo>
                  <a:lnTo>
                    <a:pt x="42672" y="288036"/>
                  </a:lnTo>
                  <a:lnTo>
                    <a:pt x="62484" y="304800"/>
                  </a:lnTo>
                  <a:lnTo>
                    <a:pt x="80573" y="304800"/>
                  </a:lnTo>
                  <a:lnTo>
                    <a:pt x="0" y="353568"/>
                  </a:lnTo>
                  <a:close/>
                </a:path>
                <a:path w="317500" h="353695">
                  <a:moveTo>
                    <a:pt x="62484" y="304800"/>
                  </a:moveTo>
                  <a:lnTo>
                    <a:pt x="42672" y="288036"/>
                  </a:lnTo>
                  <a:lnTo>
                    <a:pt x="53734" y="275516"/>
                  </a:lnTo>
                  <a:lnTo>
                    <a:pt x="51816" y="295656"/>
                  </a:lnTo>
                  <a:lnTo>
                    <a:pt x="70606" y="295656"/>
                  </a:lnTo>
                  <a:lnTo>
                    <a:pt x="62484" y="304800"/>
                  </a:lnTo>
                  <a:close/>
                </a:path>
                <a:path w="317500" h="353695">
                  <a:moveTo>
                    <a:pt x="80573" y="304800"/>
                  </a:moveTo>
                  <a:lnTo>
                    <a:pt x="62484" y="304800"/>
                  </a:lnTo>
                  <a:lnTo>
                    <a:pt x="74433" y="291347"/>
                  </a:lnTo>
                  <a:lnTo>
                    <a:pt x="115824" y="283464"/>
                  </a:lnTo>
                  <a:lnTo>
                    <a:pt x="80573" y="304800"/>
                  </a:lnTo>
                  <a:close/>
                </a:path>
                <a:path w="317500" h="353695">
                  <a:moveTo>
                    <a:pt x="70606" y="295656"/>
                  </a:moveTo>
                  <a:lnTo>
                    <a:pt x="51816" y="295656"/>
                  </a:lnTo>
                  <a:lnTo>
                    <a:pt x="74433" y="291347"/>
                  </a:lnTo>
                  <a:lnTo>
                    <a:pt x="70606" y="295656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6175" y="2851403"/>
              <a:ext cx="640079" cy="29718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456175" y="2851404"/>
              <a:ext cx="640080" cy="297180"/>
            </a:xfrm>
            <a:custGeom>
              <a:avLst/>
              <a:gdLst/>
              <a:ahLst/>
              <a:cxnLst/>
              <a:rect l="l" t="t" r="r" b="b"/>
              <a:pathLst>
                <a:path w="640079" h="297180">
                  <a:moveTo>
                    <a:pt x="0" y="147827"/>
                  </a:moveTo>
                  <a:lnTo>
                    <a:pt x="25145" y="90011"/>
                  </a:lnTo>
                  <a:lnTo>
                    <a:pt x="54649" y="64889"/>
                  </a:lnTo>
                  <a:lnTo>
                    <a:pt x="93725" y="43052"/>
                  </a:lnTo>
                  <a:lnTo>
                    <a:pt x="141089" y="25074"/>
                  </a:lnTo>
                  <a:lnTo>
                    <a:pt x="195452" y="11525"/>
                  </a:lnTo>
                  <a:lnTo>
                    <a:pt x="255531" y="2976"/>
                  </a:lnTo>
                  <a:lnTo>
                    <a:pt x="320039" y="0"/>
                  </a:lnTo>
                  <a:lnTo>
                    <a:pt x="384548" y="2976"/>
                  </a:lnTo>
                  <a:lnTo>
                    <a:pt x="444626" y="11525"/>
                  </a:lnTo>
                  <a:lnTo>
                    <a:pt x="498990" y="25074"/>
                  </a:lnTo>
                  <a:lnTo>
                    <a:pt x="546353" y="43052"/>
                  </a:lnTo>
                  <a:lnTo>
                    <a:pt x="585430" y="64889"/>
                  </a:lnTo>
                  <a:lnTo>
                    <a:pt x="614933" y="90011"/>
                  </a:lnTo>
                  <a:lnTo>
                    <a:pt x="640079" y="147827"/>
                  </a:lnTo>
                  <a:lnTo>
                    <a:pt x="633579" y="177873"/>
                  </a:lnTo>
                  <a:lnTo>
                    <a:pt x="585430" y="231249"/>
                  </a:lnTo>
                  <a:lnTo>
                    <a:pt x="546353" y="253364"/>
                  </a:lnTo>
                  <a:lnTo>
                    <a:pt x="498990" y="271623"/>
                  </a:lnTo>
                  <a:lnTo>
                    <a:pt x="444626" y="285416"/>
                  </a:lnTo>
                  <a:lnTo>
                    <a:pt x="384548" y="294137"/>
                  </a:lnTo>
                  <a:lnTo>
                    <a:pt x="320039" y="297179"/>
                  </a:lnTo>
                  <a:lnTo>
                    <a:pt x="255531" y="294137"/>
                  </a:lnTo>
                  <a:lnTo>
                    <a:pt x="195452" y="285416"/>
                  </a:lnTo>
                  <a:lnTo>
                    <a:pt x="141089" y="271623"/>
                  </a:lnTo>
                  <a:lnTo>
                    <a:pt x="93725" y="253364"/>
                  </a:lnTo>
                  <a:lnTo>
                    <a:pt x="54649" y="231249"/>
                  </a:lnTo>
                  <a:lnTo>
                    <a:pt x="25145" y="205882"/>
                  </a:lnTo>
                  <a:lnTo>
                    <a:pt x="0" y="147827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6175" y="2031492"/>
              <a:ext cx="640079" cy="29717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456175" y="2031492"/>
              <a:ext cx="640080" cy="297180"/>
            </a:xfrm>
            <a:custGeom>
              <a:avLst/>
              <a:gdLst/>
              <a:ahLst/>
              <a:cxnLst/>
              <a:rect l="l" t="t" r="r" b="b"/>
              <a:pathLst>
                <a:path w="640079" h="297180">
                  <a:moveTo>
                    <a:pt x="0" y="147827"/>
                  </a:moveTo>
                  <a:lnTo>
                    <a:pt x="25145" y="90011"/>
                  </a:lnTo>
                  <a:lnTo>
                    <a:pt x="54649" y="64889"/>
                  </a:lnTo>
                  <a:lnTo>
                    <a:pt x="93725" y="43052"/>
                  </a:lnTo>
                  <a:lnTo>
                    <a:pt x="141089" y="25074"/>
                  </a:lnTo>
                  <a:lnTo>
                    <a:pt x="195452" y="11525"/>
                  </a:lnTo>
                  <a:lnTo>
                    <a:pt x="255531" y="2976"/>
                  </a:lnTo>
                  <a:lnTo>
                    <a:pt x="320039" y="0"/>
                  </a:lnTo>
                  <a:lnTo>
                    <a:pt x="384548" y="2976"/>
                  </a:lnTo>
                  <a:lnTo>
                    <a:pt x="444626" y="11525"/>
                  </a:lnTo>
                  <a:lnTo>
                    <a:pt x="498990" y="25074"/>
                  </a:lnTo>
                  <a:lnTo>
                    <a:pt x="546353" y="43052"/>
                  </a:lnTo>
                  <a:lnTo>
                    <a:pt x="585430" y="64889"/>
                  </a:lnTo>
                  <a:lnTo>
                    <a:pt x="614933" y="90011"/>
                  </a:lnTo>
                  <a:lnTo>
                    <a:pt x="640079" y="147827"/>
                  </a:lnTo>
                  <a:lnTo>
                    <a:pt x="633579" y="177873"/>
                  </a:lnTo>
                  <a:lnTo>
                    <a:pt x="585430" y="231249"/>
                  </a:lnTo>
                  <a:lnTo>
                    <a:pt x="546353" y="253364"/>
                  </a:lnTo>
                  <a:lnTo>
                    <a:pt x="498990" y="271623"/>
                  </a:lnTo>
                  <a:lnTo>
                    <a:pt x="444626" y="285416"/>
                  </a:lnTo>
                  <a:lnTo>
                    <a:pt x="384548" y="294137"/>
                  </a:lnTo>
                  <a:lnTo>
                    <a:pt x="320039" y="297179"/>
                  </a:lnTo>
                  <a:lnTo>
                    <a:pt x="255531" y="294137"/>
                  </a:lnTo>
                  <a:lnTo>
                    <a:pt x="195452" y="285416"/>
                  </a:lnTo>
                  <a:lnTo>
                    <a:pt x="141089" y="271623"/>
                  </a:lnTo>
                  <a:lnTo>
                    <a:pt x="93725" y="253364"/>
                  </a:lnTo>
                  <a:lnTo>
                    <a:pt x="54649" y="231249"/>
                  </a:lnTo>
                  <a:lnTo>
                    <a:pt x="25145" y="205882"/>
                  </a:lnTo>
                  <a:lnTo>
                    <a:pt x="0" y="147827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56175" y="2144268"/>
              <a:ext cx="640079" cy="89154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456175" y="2144268"/>
              <a:ext cx="640080" cy="891540"/>
            </a:xfrm>
            <a:custGeom>
              <a:avLst/>
              <a:gdLst/>
              <a:ahLst/>
              <a:cxnLst/>
              <a:rect l="l" t="t" r="r" b="b"/>
              <a:pathLst>
                <a:path w="640079" h="891539">
                  <a:moveTo>
                    <a:pt x="0" y="0"/>
                  </a:moveTo>
                  <a:lnTo>
                    <a:pt x="640079" y="0"/>
                  </a:lnTo>
                  <a:lnTo>
                    <a:pt x="640079" y="891540"/>
                  </a:lnTo>
                  <a:lnTo>
                    <a:pt x="0" y="89154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45507" y="2135124"/>
              <a:ext cx="661670" cy="862965"/>
            </a:xfrm>
            <a:custGeom>
              <a:avLst/>
              <a:gdLst/>
              <a:ahLst/>
              <a:cxnLst/>
              <a:rect l="l" t="t" r="r" b="b"/>
              <a:pathLst>
                <a:path w="661670" h="862964">
                  <a:moveTo>
                    <a:pt x="0" y="0"/>
                  </a:moveTo>
                  <a:lnTo>
                    <a:pt x="661415" y="862583"/>
                  </a:lnTo>
                </a:path>
                <a:path w="661670" h="862964">
                  <a:moveTo>
                    <a:pt x="661415" y="0"/>
                  </a:moveTo>
                  <a:lnTo>
                    <a:pt x="0" y="862583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8324" y="2735580"/>
              <a:ext cx="405383" cy="46177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068324" y="2735579"/>
              <a:ext cx="405765" cy="462280"/>
            </a:xfrm>
            <a:custGeom>
              <a:avLst/>
              <a:gdLst/>
              <a:ahLst/>
              <a:cxnLst/>
              <a:rect l="l" t="t" r="r" b="b"/>
              <a:pathLst>
                <a:path w="405765" h="462280">
                  <a:moveTo>
                    <a:pt x="0" y="231648"/>
                  </a:moveTo>
                  <a:lnTo>
                    <a:pt x="5309" y="178507"/>
                  </a:lnTo>
                  <a:lnTo>
                    <a:pt x="20456" y="129739"/>
                  </a:lnTo>
                  <a:lnTo>
                    <a:pt x="44267" y="86730"/>
                  </a:lnTo>
                  <a:lnTo>
                    <a:pt x="75569" y="50865"/>
                  </a:lnTo>
                  <a:lnTo>
                    <a:pt x="113189" y="23530"/>
                  </a:lnTo>
                  <a:lnTo>
                    <a:pt x="155954" y="6113"/>
                  </a:lnTo>
                  <a:lnTo>
                    <a:pt x="202692" y="0"/>
                  </a:lnTo>
                  <a:lnTo>
                    <a:pt x="249429" y="6113"/>
                  </a:lnTo>
                  <a:lnTo>
                    <a:pt x="292194" y="23530"/>
                  </a:lnTo>
                  <a:lnTo>
                    <a:pt x="329814" y="50865"/>
                  </a:lnTo>
                  <a:lnTo>
                    <a:pt x="361116" y="86730"/>
                  </a:lnTo>
                  <a:lnTo>
                    <a:pt x="384927" y="129739"/>
                  </a:lnTo>
                  <a:lnTo>
                    <a:pt x="400074" y="178507"/>
                  </a:lnTo>
                  <a:lnTo>
                    <a:pt x="405384" y="231648"/>
                  </a:lnTo>
                  <a:lnTo>
                    <a:pt x="400074" y="284223"/>
                  </a:lnTo>
                  <a:lnTo>
                    <a:pt x="384927" y="332587"/>
                  </a:lnTo>
                  <a:lnTo>
                    <a:pt x="361116" y="375326"/>
                  </a:lnTo>
                  <a:lnTo>
                    <a:pt x="329814" y="411026"/>
                  </a:lnTo>
                  <a:lnTo>
                    <a:pt x="292194" y="438276"/>
                  </a:lnTo>
                  <a:lnTo>
                    <a:pt x="249429" y="455662"/>
                  </a:lnTo>
                  <a:lnTo>
                    <a:pt x="202692" y="461772"/>
                  </a:lnTo>
                  <a:lnTo>
                    <a:pt x="155954" y="455662"/>
                  </a:lnTo>
                  <a:lnTo>
                    <a:pt x="113189" y="438276"/>
                  </a:lnTo>
                  <a:lnTo>
                    <a:pt x="75569" y="411026"/>
                  </a:lnTo>
                  <a:lnTo>
                    <a:pt x="44267" y="375326"/>
                  </a:lnTo>
                  <a:lnTo>
                    <a:pt x="20456" y="332587"/>
                  </a:lnTo>
                  <a:lnTo>
                    <a:pt x="5309" y="284223"/>
                  </a:lnTo>
                  <a:lnTo>
                    <a:pt x="0" y="231648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8324" y="1690116"/>
              <a:ext cx="405383" cy="46482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068324" y="1690116"/>
              <a:ext cx="405765" cy="464820"/>
            </a:xfrm>
            <a:custGeom>
              <a:avLst/>
              <a:gdLst/>
              <a:ahLst/>
              <a:cxnLst/>
              <a:rect l="l" t="t" r="r" b="b"/>
              <a:pathLst>
                <a:path w="405765" h="464819">
                  <a:moveTo>
                    <a:pt x="0" y="233172"/>
                  </a:moveTo>
                  <a:lnTo>
                    <a:pt x="5309" y="179947"/>
                  </a:lnTo>
                  <a:lnTo>
                    <a:pt x="20456" y="130961"/>
                  </a:lnTo>
                  <a:lnTo>
                    <a:pt x="44267" y="87654"/>
                  </a:lnTo>
                  <a:lnTo>
                    <a:pt x="75569" y="51464"/>
                  </a:lnTo>
                  <a:lnTo>
                    <a:pt x="113189" y="23833"/>
                  </a:lnTo>
                  <a:lnTo>
                    <a:pt x="155954" y="6198"/>
                  </a:lnTo>
                  <a:lnTo>
                    <a:pt x="202692" y="0"/>
                  </a:lnTo>
                  <a:lnTo>
                    <a:pt x="249429" y="6198"/>
                  </a:lnTo>
                  <a:lnTo>
                    <a:pt x="292194" y="23833"/>
                  </a:lnTo>
                  <a:lnTo>
                    <a:pt x="329814" y="51464"/>
                  </a:lnTo>
                  <a:lnTo>
                    <a:pt x="361116" y="87654"/>
                  </a:lnTo>
                  <a:lnTo>
                    <a:pt x="384927" y="130961"/>
                  </a:lnTo>
                  <a:lnTo>
                    <a:pt x="400074" y="179947"/>
                  </a:lnTo>
                  <a:lnTo>
                    <a:pt x="405384" y="233172"/>
                  </a:lnTo>
                  <a:lnTo>
                    <a:pt x="400074" y="286312"/>
                  </a:lnTo>
                  <a:lnTo>
                    <a:pt x="384927" y="335080"/>
                  </a:lnTo>
                  <a:lnTo>
                    <a:pt x="361116" y="378089"/>
                  </a:lnTo>
                  <a:lnTo>
                    <a:pt x="329814" y="413954"/>
                  </a:lnTo>
                  <a:lnTo>
                    <a:pt x="292194" y="441289"/>
                  </a:lnTo>
                  <a:lnTo>
                    <a:pt x="249429" y="458706"/>
                  </a:lnTo>
                  <a:lnTo>
                    <a:pt x="202692" y="464820"/>
                  </a:lnTo>
                  <a:lnTo>
                    <a:pt x="155954" y="458706"/>
                  </a:lnTo>
                  <a:lnTo>
                    <a:pt x="113189" y="441289"/>
                  </a:lnTo>
                  <a:lnTo>
                    <a:pt x="75569" y="413954"/>
                  </a:lnTo>
                  <a:lnTo>
                    <a:pt x="44267" y="378089"/>
                  </a:lnTo>
                  <a:lnTo>
                    <a:pt x="20456" y="335080"/>
                  </a:lnTo>
                  <a:lnTo>
                    <a:pt x="5309" y="286312"/>
                  </a:lnTo>
                  <a:lnTo>
                    <a:pt x="0" y="233172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8324" y="1923288"/>
              <a:ext cx="405383" cy="104241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068324" y="1923288"/>
              <a:ext cx="405765" cy="1042669"/>
            </a:xfrm>
            <a:custGeom>
              <a:avLst/>
              <a:gdLst/>
              <a:ahLst/>
              <a:cxnLst/>
              <a:rect l="l" t="t" r="r" b="b"/>
              <a:pathLst>
                <a:path w="405765" h="1042669">
                  <a:moveTo>
                    <a:pt x="0" y="0"/>
                  </a:moveTo>
                  <a:lnTo>
                    <a:pt x="405383" y="0"/>
                  </a:lnTo>
                  <a:lnTo>
                    <a:pt x="405383" y="1042415"/>
                  </a:lnTo>
                  <a:lnTo>
                    <a:pt x="0" y="104241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006860" y="2369310"/>
            <a:ext cx="41148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latin typeface="Times New Roman"/>
                <a:cs typeface="Times New Roman"/>
              </a:rPr>
              <a:t>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2344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68451" y="2439393"/>
            <a:ext cx="411480" cy="6369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latin typeface="Times New Roman"/>
                <a:cs typeface="Times New Roman"/>
              </a:rPr>
              <a:t>K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2321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dirty="0">
                <a:latin typeface="Times New Roman"/>
                <a:cs typeface="Times New Roman"/>
              </a:rPr>
              <a:t>K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2322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  <a:spcBef>
                <a:spcPts val="20"/>
              </a:spcBef>
            </a:pPr>
            <a:r>
              <a:rPr sz="1000" dirty="0">
                <a:latin typeface="Times New Roman"/>
                <a:cs typeface="Times New Roman"/>
              </a:rPr>
              <a:t>K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2323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sz="1000" dirty="0">
                <a:latin typeface="Times New Roman"/>
                <a:cs typeface="Times New Roman"/>
              </a:rPr>
              <a:t>K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2324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54367" y="2494788"/>
            <a:ext cx="706120" cy="441959"/>
          </a:xfrm>
          <a:prstGeom prst="rect">
            <a:avLst/>
          </a:prstGeom>
          <a:ln w="9144">
            <a:solidFill>
              <a:srgbClr val="E6E6E6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</a:pPr>
            <a:r>
              <a:rPr sz="1000" spc="-10" dirty="0">
                <a:solidFill>
                  <a:srgbClr val="E6E6E6"/>
                </a:solidFill>
                <a:latin typeface="Times New Roman"/>
                <a:cs typeface="Times New Roman"/>
              </a:rPr>
              <a:t>O-</a:t>
            </a:r>
            <a:r>
              <a:rPr sz="1000" spc="-20" dirty="0">
                <a:solidFill>
                  <a:srgbClr val="E6E6E6"/>
                </a:solidFill>
                <a:latin typeface="Times New Roman"/>
                <a:cs typeface="Times New Roman"/>
              </a:rPr>
              <a:t>2331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8197405" y="2490025"/>
            <a:ext cx="960755" cy="451484"/>
            <a:chOff x="8197405" y="2490025"/>
            <a:chExt cx="960755" cy="451484"/>
          </a:xfrm>
        </p:grpSpPr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02167" y="2494788"/>
              <a:ext cx="245364" cy="44195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8202167" y="2494788"/>
              <a:ext cx="245745" cy="441959"/>
            </a:xfrm>
            <a:custGeom>
              <a:avLst/>
              <a:gdLst/>
              <a:ahLst/>
              <a:cxnLst/>
              <a:rect l="l" t="t" r="r" b="b"/>
              <a:pathLst>
                <a:path w="245745" h="441960">
                  <a:moveTo>
                    <a:pt x="0" y="220980"/>
                  </a:moveTo>
                  <a:lnTo>
                    <a:pt x="4374" y="162277"/>
                  </a:lnTo>
                  <a:lnTo>
                    <a:pt x="16707" y="109502"/>
                  </a:lnTo>
                  <a:lnTo>
                    <a:pt x="35814" y="64770"/>
                  </a:lnTo>
                  <a:lnTo>
                    <a:pt x="60508" y="30197"/>
                  </a:lnTo>
                  <a:lnTo>
                    <a:pt x="121920" y="0"/>
                  </a:lnTo>
                  <a:lnTo>
                    <a:pt x="154876" y="7902"/>
                  </a:lnTo>
                  <a:lnTo>
                    <a:pt x="209359" y="64770"/>
                  </a:lnTo>
                  <a:lnTo>
                    <a:pt x="228600" y="109502"/>
                  </a:lnTo>
                  <a:lnTo>
                    <a:pt x="240982" y="162277"/>
                  </a:lnTo>
                  <a:lnTo>
                    <a:pt x="245364" y="220980"/>
                  </a:lnTo>
                  <a:lnTo>
                    <a:pt x="240982" y="279682"/>
                  </a:lnTo>
                  <a:lnTo>
                    <a:pt x="228600" y="332457"/>
                  </a:lnTo>
                  <a:lnTo>
                    <a:pt x="209359" y="377190"/>
                  </a:lnTo>
                  <a:lnTo>
                    <a:pt x="184404" y="411762"/>
                  </a:lnTo>
                  <a:lnTo>
                    <a:pt x="121920" y="441960"/>
                  </a:lnTo>
                  <a:lnTo>
                    <a:pt x="89605" y="434057"/>
                  </a:lnTo>
                  <a:lnTo>
                    <a:pt x="35814" y="377190"/>
                  </a:lnTo>
                  <a:lnTo>
                    <a:pt x="16707" y="332457"/>
                  </a:lnTo>
                  <a:lnTo>
                    <a:pt x="4374" y="279682"/>
                  </a:lnTo>
                  <a:lnTo>
                    <a:pt x="0" y="220980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09303" y="2499360"/>
              <a:ext cx="243840" cy="43281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8909303" y="2499360"/>
              <a:ext cx="243840" cy="433070"/>
            </a:xfrm>
            <a:custGeom>
              <a:avLst/>
              <a:gdLst/>
              <a:ahLst/>
              <a:cxnLst/>
              <a:rect l="l" t="t" r="r" b="b"/>
              <a:pathLst>
                <a:path w="243840" h="433069">
                  <a:moveTo>
                    <a:pt x="0" y="216407"/>
                  </a:moveTo>
                  <a:lnTo>
                    <a:pt x="4374" y="159102"/>
                  </a:lnTo>
                  <a:lnTo>
                    <a:pt x="16707" y="107470"/>
                  </a:lnTo>
                  <a:lnTo>
                    <a:pt x="35814" y="63626"/>
                  </a:lnTo>
                  <a:lnTo>
                    <a:pt x="60508" y="29689"/>
                  </a:lnTo>
                  <a:lnTo>
                    <a:pt x="121920" y="0"/>
                  </a:lnTo>
                  <a:lnTo>
                    <a:pt x="154234" y="7775"/>
                  </a:lnTo>
                  <a:lnTo>
                    <a:pt x="208026" y="63626"/>
                  </a:lnTo>
                  <a:lnTo>
                    <a:pt x="227132" y="107470"/>
                  </a:lnTo>
                  <a:lnTo>
                    <a:pt x="239465" y="159102"/>
                  </a:lnTo>
                  <a:lnTo>
                    <a:pt x="243840" y="216407"/>
                  </a:lnTo>
                  <a:lnTo>
                    <a:pt x="239465" y="273713"/>
                  </a:lnTo>
                  <a:lnTo>
                    <a:pt x="227132" y="325345"/>
                  </a:lnTo>
                  <a:lnTo>
                    <a:pt x="208026" y="369188"/>
                  </a:lnTo>
                  <a:lnTo>
                    <a:pt x="183331" y="403126"/>
                  </a:lnTo>
                  <a:lnTo>
                    <a:pt x="121920" y="432815"/>
                  </a:lnTo>
                  <a:lnTo>
                    <a:pt x="89605" y="425040"/>
                  </a:lnTo>
                  <a:lnTo>
                    <a:pt x="35814" y="369188"/>
                  </a:lnTo>
                  <a:lnTo>
                    <a:pt x="16707" y="325345"/>
                  </a:lnTo>
                  <a:lnTo>
                    <a:pt x="4374" y="273713"/>
                  </a:lnTo>
                  <a:lnTo>
                    <a:pt x="0" y="216407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4087" y="2494788"/>
              <a:ext cx="707135" cy="44195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324087" y="2494788"/>
              <a:ext cx="707390" cy="441959"/>
            </a:xfrm>
            <a:custGeom>
              <a:avLst/>
              <a:gdLst/>
              <a:ahLst/>
              <a:cxnLst/>
              <a:rect l="l" t="t" r="r" b="b"/>
              <a:pathLst>
                <a:path w="707390" h="441960">
                  <a:moveTo>
                    <a:pt x="0" y="0"/>
                  </a:moveTo>
                  <a:lnTo>
                    <a:pt x="707135" y="0"/>
                  </a:lnTo>
                  <a:lnTo>
                    <a:pt x="707135" y="441959"/>
                  </a:lnTo>
                  <a:lnTo>
                    <a:pt x="0" y="441959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328659" y="2600939"/>
            <a:ext cx="69850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solidFill>
                  <a:srgbClr val="E6E6E6"/>
                </a:solidFill>
                <a:latin typeface="Arial"/>
                <a:cs typeface="Arial"/>
              </a:rPr>
              <a:t>O-</a:t>
            </a:r>
            <a:r>
              <a:rPr sz="1000" spc="-20" dirty="0">
                <a:solidFill>
                  <a:srgbClr val="E6E6E6"/>
                </a:solidFill>
                <a:latin typeface="Times New Roman"/>
                <a:cs typeface="Times New Roman"/>
              </a:rPr>
              <a:t>2332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621345" y="4579429"/>
            <a:ext cx="550545" cy="1517015"/>
            <a:chOff x="1621345" y="4579429"/>
            <a:chExt cx="550545" cy="1517015"/>
          </a:xfrm>
        </p:grpSpPr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26108" y="5628131"/>
              <a:ext cx="541020" cy="46329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626108" y="5628131"/>
              <a:ext cx="541020" cy="463550"/>
            </a:xfrm>
            <a:custGeom>
              <a:avLst/>
              <a:gdLst/>
              <a:ahLst/>
              <a:cxnLst/>
              <a:rect l="l" t="t" r="r" b="b"/>
              <a:pathLst>
                <a:path w="541019" h="463550">
                  <a:moveTo>
                    <a:pt x="0" y="231648"/>
                  </a:moveTo>
                  <a:lnTo>
                    <a:pt x="4333" y="189987"/>
                  </a:lnTo>
                  <a:lnTo>
                    <a:pt x="16832" y="150786"/>
                  </a:lnTo>
                  <a:lnTo>
                    <a:pt x="36745" y="114695"/>
                  </a:lnTo>
                  <a:lnTo>
                    <a:pt x="63318" y="82367"/>
                  </a:lnTo>
                  <a:lnTo>
                    <a:pt x="95798" y="54454"/>
                  </a:lnTo>
                  <a:lnTo>
                    <a:pt x="133434" y="31608"/>
                  </a:lnTo>
                  <a:lnTo>
                    <a:pt x="175473" y="14483"/>
                  </a:lnTo>
                  <a:lnTo>
                    <a:pt x="221161" y="3729"/>
                  </a:lnTo>
                  <a:lnTo>
                    <a:pt x="269748" y="0"/>
                  </a:lnTo>
                  <a:lnTo>
                    <a:pt x="318386" y="3729"/>
                  </a:lnTo>
                  <a:lnTo>
                    <a:pt x="364215" y="14483"/>
                  </a:lnTo>
                  <a:lnTo>
                    <a:pt x="406456" y="31608"/>
                  </a:lnTo>
                  <a:lnTo>
                    <a:pt x="444332" y="54454"/>
                  </a:lnTo>
                  <a:lnTo>
                    <a:pt x="477066" y="82367"/>
                  </a:lnTo>
                  <a:lnTo>
                    <a:pt x="503879" y="114695"/>
                  </a:lnTo>
                  <a:lnTo>
                    <a:pt x="523994" y="150786"/>
                  </a:lnTo>
                  <a:lnTo>
                    <a:pt x="536634" y="189987"/>
                  </a:lnTo>
                  <a:lnTo>
                    <a:pt x="541019" y="231648"/>
                  </a:lnTo>
                  <a:lnTo>
                    <a:pt x="536634" y="273308"/>
                  </a:lnTo>
                  <a:lnTo>
                    <a:pt x="523994" y="312509"/>
                  </a:lnTo>
                  <a:lnTo>
                    <a:pt x="503879" y="348600"/>
                  </a:lnTo>
                  <a:lnTo>
                    <a:pt x="477066" y="380928"/>
                  </a:lnTo>
                  <a:lnTo>
                    <a:pt x="444332" y="408841"/>
                  </a:lnTo>
                  <a:lnTo>
                    <a:pt x="406456" y="431687"/>
                  </a:lnTo>
                  <a:lnTo>
                    <a:pt x="364215" y="448812"/>
                  </a:lnTo>
                  <a:lnTo>
                    <a:pt x="318386" y="459566"/>
                  </a:lnTo>
                  <a:lnTo>
                    <a:pt x="269748" y="463296"/>
                  </a:lnTo>
                  <a:lnTo>
                    <a:pt x="221161" y="459566"/>
                  </a:lnTo>
                  <a:lnTo>
                    <a:pt x="175473" y="448812"/>
                  </a:lnTo>
                  <a:lnTo>
                    <a:pt x="133434" y="431687"/>
                  </a:lnTo>
                  <a:lnTo>
                    <a:pt x="95798" y="408841"/>
                  </a:lnTo>
                  <a:lnTo>
                    <a:pt x="63318" y="380928"/>
                  </a:lnTo>
                  <a:lnTo>
                    <a:pt x="36745" y="348600"/>
                  </a:lnTo>
                  <a:lnTo>
                    <a:pt x="16832" y="312509"/>
                  </a:lnTo>
                  <a:lnTo>
                    <a:pt x="4333" y="273308"/>
                  </a:lnTo>
                  <a:lnTo>
                    <a:pt x="0" y="231648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26108" y="4584191"/>
              <a:ext cx="541020" cy="46482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26108" y="4584191"/>
              <a:ext cx="541020" cy="464820"/>
            </a:xfrm>
            <a:custGeom>
              <a:avLst/>
              <a:gdLst/>
              <a:ahLst/>
              <a:cxnLst/>
              <a:rect l="l" t="t" r="r" b="b"/>
              <a:pathLst>
                <a:path w="541019" h="464820">
                  <a:moveTo>
                    <a:pt x="0" y="231648"/>
                  </a:moveTo>
                  <a:lnTo>
                    <a:pt x="4333" y="189987"/>
                  </a:lnTo>
                  <a:lnTo>
                    <a:pt x="16832" y="150786"/>
                  </a:lnTo>
                  <a:lnTo>
                    <a:pt x="36745" y="114695"/>
                  </a:lnTo>
                  <a:lnTo>
                    <a:pt x="63318" y="82367"/>
                  </a:lnTo>
                  <a:lnTo>
                    <a:pt x="95798" y="54454"/>
                  </a:lnTo>
                  <a:lnTo>
                    <a:pt x="133434" y="31608"/>
                  </a:lnTo>
                  <a:lnTo>
                    <a:pt x="175473" y="14483"/>
                  </a:lnTo>
                  <a:lnTo>
                    <a:pt x="221161" y="3729"/>
                  </a:lnTo>
                  <a:lnTo>
                    <a:pt x="269748" y="0"/>
                  </a:lnTo>
                  <a:lnTo>
                    <a:pt x="318386" y="3729"/>
                  </a:lnTo>
                  <a:lnTo>
                    <a:pt x="364215" y="14483"/>
                  </a:lnTo>
                  <a:lnTo>
                    <a:pt x="406456" y="31608"/>
                  </a:lnTo>
                  <a:lnTo>
                    <a:pt x="444332" y="54454"/>
                  </a:lnTo>
                  <a:lnTo>
                    <a:pt x="477066" y="82367"/>
                  </a:lnTo>
                  <a:lnTo>
                    <a:pt x="503879" y="114695"/>
                  </a:lnTo>
                  <a:lnTo>
                    <a:pt x="523994" y="150786"/>
                  </a:lnTo>
                  <a:lnTo>
                    <a:pt x="536634" y="189987"/>
                  </a:lnTo>
                  <a:lnTo>
                    <a:pt x="541019" y="231648"/>
                  </a:lnTo>
                  <a:lnTo>
                    <a:pt x="536634" y="273360"/>
                  </a:lnTo>
                  <a:lnTo>
                    <a:pt x="523994" y="312702"/>
                  </a:lnTo>
                  <a:lnTo>
                    <a:pt x="503879" y="348996"/>
                  </a:lnTo>
                  <a:lnTo>
                    <a:pt x="477066" y="381564"/>
                  </a:lnTo>
                  <a:lnTo>
                    <a:pt x="444332" y="409730"/>
                  </a:lnTo>
                  <a:lnTo>
                    <a:pt x="406456" y="432816"/>
                  </a:lnTo>
                  <a:lnTo>
                    <a:pt x="364215" y="450144"/>
                  </a:lnTo>
                  <a:lnTo>
                    <a:pt x="318386" y="461038"/>
                  </a:lnTo>
                  <a:lnTo>
                    <a:pt x="269748" y="464820"/>
                  </a:lnTo>
                  <a:lnTo>
                    <a:pt x="221161" y="461038"/>
                  </a:lnTo>
                  <a:lnTo>
                    <a:pt x="175473" y="450144"/>
                  </a:lnTo>
                  <a:lnTo>
                    <a:pt x="133434" y="432816"/>
                  </a:lnTo>
                  <a:lnTo>
                    <a:pt x="95798" y="409730"/>
                  </a:lnTo>
                  <a:lnTo>
                    <a:pt x="63318" y="381564"/>
                  </a:lnTo>
                  <a:lnTo>
                    <a:pt x="36745" y="348996"/>
                  </a:lnTo>
                  <a:lnTo>
                    <a:pt x="16832" y="312702"/>
                  </a:lnTo>
                  <a:lnTo>
                    <a:pt x="4333" y="273360"/>
                  </a:lnTo>
                  <a:lnTo>
                    <a:pt x="0" y="231648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26108" y="4815839"/>
              <a:ext cx="541020" cy="104394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626108" y="4815839"/>
              <a:ext cx="541020" cy="1043940"/>
            </a:xfrm>
            <a:custGeom>
              <a:avLst/>
              <a:gdLst/>
              <a:ahLst/>
              <a:cxnLst/>
              <a:rect l="l" t="t" r="r" b="b"/>
              <a:pathLst>
                <a:path w="541019" h="1043939">
                  <a:moveTo>
                    <a:pt x="0" y="0"/>
                  </a:moveTo>
                  <a:lnTo>
                    <a:pt x="541020" y="0"/>
                  </a:lnTo>
                  <a:lnTo>
                    <a:pt x="541020" y="1043940"/>
                  </a:lnTo>
                  <a:lnTo>
                    <a:pt x="0" y="1043940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703329" y="5386823"/>
            <a:ext cx="41148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latin typeface="Times New Roman"/>
                <a:cs typeface="Times New Roman"/>
              </a:rPr>
              <a:t>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2340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439477" y="4640389"/>
            <a:ext cx="413384" cy="1517015"/>
            <a:chOff x="3439477" y="4640389"/>
            <a:chExt cx="413384" cy="1517015"/>
          </a:xfrm>
        </p:grpSpPr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44240" y="5690616"/>
              <a:ext cx="403859" cy="461771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444240" y="5690615"/>
              <a:ext cx="403860" cy="462280"/>
            </a:xfrm>
            <a:custGeom>
              <a:avLst/>
              <a:gdLst/>
              <a:ahLst/>
              <a:cxnLst/>
              <a:rect l="l" t="t" r="r" b="b"/>
              <a:pathLst>
                <a:path w="403860" h="462279">
                  <a:moveTo>
                    <a:pt x="0" y="230124"/>
                  </a:moveTo>
                  <a:lnTo>
                    <a:pt x="5305" y="177548"/>
                  </a:lnTo>
                  <a:lnTo>
                    <a:pt x="20420" y="129184"/>
                  </a:lnTo>
                  <a:lnTo>
                    <a:pt x="44147" y="86445"/>
                  </a:lnTo>
                  <a:lnTo>
                    <a:pt x="75284" y="50745"/>
                  </a:lnTo>
                  <a:lnTo>
                    <a:pt x="112633" y="23495"/>
                  </a:lnTo>
                  <a:lnTo>
                    <a:pt x="154994" y="6109"/>
                  </a:lnTo>
                  <a:lnTo>
                    <a:pt x="201168" y="0"/>
                  </a:lnTo>
                  <a:lnTo>
                    <a:pt x="247905" y="6109"/>
                  </a:lnTo>
                  <a:lnTo>
                    <a:pt x="290670" y="23495"/>
                  </a:lnTo>
                  <a:lnTo>
                    <a:pt x="328290" y="50745"/>
                  </a:lnTo>
                  <a:lnTo>
                    <a:pt x="359592" y="86445"/>
                  </a:lnTo>
                  <a:lnTo>
                    <a:pt x="383403" y="129184"/>
                  </a:lnTo>
                  <a:lnTo>
                    <a:pt x="398550" y="177548"/>
                  </a:lnTo>
                  <a:lnTo>
                    <a:pt x="403860" y="230124"/>
                  </a:lnTo>
                  <a:lnTo>
                    <a:pt x="398550" y="283264"/>
                  </a:lnTo>
                  <a:lnTo>
                    <a:pt x="383403" y="332032"/>
                  </a:lnTo>
                  <a:lnTo>
                    <a:pt x="359592" y="375041"/>
                  </a:lnTo>
                  <a:lnTo>
                    <a:pt x="328290" y="410906"/>
                  </a:lnTo>
                  <a:lnTo>
                    <a:pt x="290670" y="438241"/>
                  </a:lnTo>
                  <a:lnTo>
                    <a:pt x="247905" y="455658"/>
                  </a:lnTo>
                  <a:lnTo>
                    <a:pt x="201168" y="461772"/>
                  </a:lnTo>
                  <a:lnTo>
                    <a:pt x="154994" y="455658"/>
                  </a:lnTo>
                  <a:lnTo>
                    <a:pt x="112633" y="438241"/>
                  </a:lnTo>
                  <a:lnTo>
                    <a:pt x="75284" y="410906"/>
                  </a:lnTo>
                  <a:lnTo>
                    <a:pt x="44147" y="375041"/>
                  </a:lnTo>
                  <a:lnTo>
                    <a:pt x="20420" y="332032"/>
                  </a:lnTo>
                  <a:lnTo>
                    <a:pt x="5305" y="283264"/>
                  </a:lnTo>
                  <a:lnTo>
                    <a:pt x="0" y="230124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44240" y="4645151"/>
              <a:ext cx="403859" cy="46481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444240" y="4645151"/>
              <a:ext cx="403860" cy="464820"/>
            </a:xfrm>
            <a:custGeom>
              <a:avLst/>
              <a:gdLst/>
              <a:ahLst/>
              <a:cxnLst/>
              <a:rect l="l" t="t" r="r" b="b"/>
              <a:pathLst>
                <a:path w="403860" h="464820">
                  <a:moveTo>
                    <a:pt x="0" y="233172"/>
                  </a:moveTo>
                  <a:lnTo>
                    <a:pt x="5305" y="179467"/>
                  </a:lnTo>
                  <a:lnTo>
                    <a:pt x="20420" y="130295"/>
                  </a:lnTo>
                  <a:lnTo>
                    <a:pt x="44147" y="87014"/>
                  </a:lnTo>
                  <a:lnTo>
                    <a:pt x="75284" y="50985"/>
                  </a:lnTo>
                  <a:lnTo>
                    <a:pt x="112633" y="23566"/>
                  </a:lnTo>
                  <a:lnTo>
                    <a:pt x="154994" y="6118"/>
                  </a:lnTo>
                  <a:lnTo>
                    <a:pt x="201168" y="0"/>
                  </a:lnTo>
                  <a:lnTo>
                    <a:pt x="247905" y="6118"/>
                  </a:lnTo>
                  <a:lnTo>
                    <a:pt x="290670" y="23566"/>
                  </a:lnTo>
                  <a:lnTo>
                    <a:pt x="328290" y="50985"/>
                  </a:lnTo>
                  <a:lnTo>
                    <a:pt x="359592" y="87014"/>
                  </a:lnTo>
                  <a:lnTo>
                    <a:pt x="383403" y="130295"/>
                  </a:lnTo>
                  <a:lnTo>
                    <a:pt x="398550" y="179467"/>
                  </a:lnTo>
                  <a:lnTo>
                    <a:pt x="403860" y="233172"/>
                  </a:lnTo>
                  <a:lnTo>
                    <a:pt x="398550" y="286312"/>
                  </a:lnTo>
                  <a:lnTo>
                    <a:pt x="383403" y="335080"/>
                  </a:lnTo>
                  <a:lnTo>
                    <a:pt x="359592" y="378089"/>
                  </a:lnTo>
                  <a:lnTo>
                    <a:pt x="328290" y="413954"/>
                  </a:lnTo>
                  <a:lnTo>
                    <a:pt x="290670" y="441289"/>
                  </a:lnTo>
                  <a:lnTo>
                    <a:pt x="247905" y="458706"/>
                  </a:lnTo>
                  <a:lnTo>
                    <a:pt x="201168" y="464820"/>
                  </a:lnTo>
                  <a:lnTo>
                    <a:pt x="154994" y="458706"/>
                  </a:lnTo>
                  <a:lnTo>
                    <a:pt x="112633" y="441289"/>
                  </a:lnTo>
                  <a:lnTo>
                    <a:pt x="75284" y="413954"/>
                  </a:lnTo>
                  <a:lnTo>
                    <a:pt x="44147" y="378089"/>
                  </a:lnTo>
                  <a:lnTo>
                    <a:pt x="20420" y="335080"/>
                  </a:lnTo>
                  <a:lnTo>
                    <a:pt x="5305" y="286312"/>
                  </a:lnTo>
                  <a:lnTo>
                    <a:pt x="0" y="233172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44240" y="4878323"/>
              <a:ext cx="403859" cy="104241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444240" y="4878323"/>
              <a:ext cx="403860" cy="1042669"/>
            </a:xfrm>
            <a:custGeom>
              <a:avLst/>
              <a:gdLst/>
              <a:ahLst/>
              <a:cxnLst/>
              <a:rect l="l" t="t" r="r" b="b"/>
              <a:pathLst>
                <a:path w="403860" h="1042670">
                  <a:moveTo>
                    <a:pt x="0" y="0"/>
                  </a:moveTo>
                  <a:lnTo>
                    <a:pt x="403859" y="0"/>
                  </a:lnTo>
                  <a:lnTo>
                    <a:pt x="403859" y="1042416"/>
                  </a:lnTo>
                  <a:lnTo>
                    <a:pt x="0" y="104241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418332" y="5231420"/>
            <a:ext cx="39878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latin typeface="Times New Roman"/>
                <a:cs typeface="Times New Roman"/>
              </a:rPr>
              <a:t>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2341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4157281" y="4640389"/>
            <a:ext cx="415290" cy="1517015"/>
            <a:chOff x="4157281" y="4640389"/>
            <a:chExt cx="415290" cy="1517015"/>
          </a:xfrm>
        </p:grpSpPr>
        <p:pic>
          <p:nvPicPr>
            <p:cNvPr id="71" name="object 7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62044" y="5690616"/>
              <a:ext cx="405383" cy="461771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162044" y="5690615"/>
              <a:ext cx="405765" cy="462280"/>
            </a:xfrm>
            <a:custGeom>
              <a:avLst/>
              <a:gdLst/>
              <a:ahLst/>
              <a:cxnLst/>
              <a:rect l="l" t="t" r="r" b="b"/>
              <a:pathLst>
                <a:path w="405764" h="462279">
                  <a:moveTo>
                    <a:pt x="0" y="230124"/>
                  </a:moveTo>
                  <a:lnTo>
                    <a:pt x="5389" y="177548"/>
                  </a:lnTo>
                  <a:lnTo>
                    <a:pt x="20722" y="129184"/>
                  </a:lnTo>
                  <a:lnTo>
                    <a:pt x="44746" y="86445"/>
                  </a:lnTo>
                  <a:lnTo>
                    <a:pt x="76208" y="50745"/>
                  </a:lnTo>
                  <a:lnTo>
                    <a:pt x="113855" y="23495"/>
                  </a:lnTo>
                  <a:lnTo>
                    <a:pt x="156434" y="6109"/>
                  </a:lnTo>
                  <a:lnTo>
                    <a:pt x="202692" y="0"/>
                  </a:lnTo>
                  <a:lnTo>
                    <a:pt x="248949" y="6109"/>
                  </a:lnTo>
                  <a:lnTo>
                    <a:pt x="291528" y="23495"/>
                  </a:lnTo>
                  <a:lnTo>
                    <a:pt x="329175" y="50745"/>
                  </a:lnTo>
                  <a:lnTo>
                    <a:pt x="360637" y="86445"/>
                  </a:lnTo>
                  <a:lnTo>
                    <a:pt x="384661" y="129184"/>
                  </a:lnTo>
                  <a:lnTo>
                    <a:pt x="399994" y="177548"/>
                  </a:lnTo>
                  <a:lnTo>
                    <a:pt x="405384" y="230124"/>
                  </a:lnTo>
                  <a:lnTo>
                    <a:pt x="399994" y="283264"/>
                  </a:lnTo>
                  <a:lnTo>
                    <a:pt x="384661" y="332032"/>
                  </a:lnTo>
                  <a:lnTo>
                    <a:pt x="360637" y="375041"/>
                  </a:lnTo>
                  <a:lnTo>
                    <a:pt x="329175" y="410906"/>
                  </a:lnTo>
                  <a:lnTo>
                    <a:pt x="291528" y="438241"/>
                  </a:lnTo>
                  <a:lnTo>
                    <a:pt x="248949" y="455658"/>
                  </a:lnTo>
                  <a:lnTo>
                    <a:pt x="202692" y="461772"/>
                  </a:lnTo>
                  <a:lnTo>
                    <a:pt x="156434" y="455658"/>
                  </a:lnTo>
                  <a:lnTo>
                    <a:pt x="113855" y="438241"/>
                  </a:lnTo>
                  <a:lnTo>
                    <a:pt x="76208" y="410906"/>
                  </a:lnTo>
                  <a:lnTo>
                    <a:pt x="44746" y="375041"/>
                  </a:lnTo>
                  <a:lnTo>
                    <a:pt x="20722" y="332032"/>
                  </a:lnTo>
                  <a:lnTo>
                    <a:pt x="5389" y="283264"/>
                  </a:lnTo>
                  <a:lnTo>
                    <a:pt x="0" y="230124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62044" y="4645151"/>
              <a:ext cx="405383" cy="464819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162044" y="4645151"/>
              <a:ext cx="405765" cy="464820"/>
            </a:xfrm>
            <a:custGeom>
              <a:avLst/>
              <a:gdLst/>
              <a:ahLst/>
              <a:cxnLst/>
              <a:rect l="l" t="t" r="r" b="b"/>
              <a:pathLst>
                <a:path w="405764" h="464820">
                  <a:moveTo>
                    <a:pt x="0" y="233172"/>
                  </a:moveTo>
                  <a:lnTo>
                    <a:pt x="5389" y="179467"/>
                  </a:lnTo>
                  <a:lnTo>
                    <a:pt x="20722" y="130295"/>
                  </a:lnTo>
                  <a:lnTo>
                    <a:pt x="44746" y="87014"/>
                  </a:lnTo>
                  <a:lnTo>
                    <a:pt x="76208" y="50985"/>
                  </a:lnTo>
                  <a:lnTo>
                    <a:pt x="113855" y="23566"/>
                  </a:lnTo>
                  <a:lnTo>
                    <a:pt x="156434" y="6118"/>
                  </a:lnTo>
                  <a:lnTo>
                    <a:pt x="202692" y="0"/>
                  </a:lnTo>
                  <a:lnTo>
                    <a:pt x="248949" y="6118"/>
                  </a:lnTo>
                  <a:lnTo>
                    <a:pt x="291528" y="23566"/>
                  </a:lnTo>
                  <a:lnTo>
                    <a:pt x="329175" y="50985"/>
                  </a:lnTo>
                  <a:lnTo>
                    <a:pt x="360637" y="87014"/>
                  </a:lnTo>
                  <a:lnTo>
                    <a:pt x="384661" y="130295"/>
                  </a:lnTo>
                  <a:lnTo>
                    <a:pt x="399994" y="179467"/>
                  </a:lnTo>
                  <a:lnTo>
                    <a:pt x="405384" y="233172"/>
                  </a:lnTo>
                  <a:lnTo>
                    <a:pt x="399994" y="286312"/>
                  </a:lnTo>
                  <a:lnTo>
                    <a:pt x="384661" y="335080"/>
                  </a:lnTo>
                  <a:lnTo>
                    <a:pt x="360637" y="378089"/>
                  </a:lnTo>
                  <a:lnTo>
                    <a:pt x="329175" y="413954"/>
                  </a:lnTo>
                  <a:lnTo>
                    <a:pt x="291528" y="441289"/>
                  </a:lnTo>
                  <a:lnTo>
                    <a:pt x="248949" y="458706"/>
                  </a:lnTo>
                  <a:lnTo>
                    <a:pt x="202692" y="464820"/>
                  </a:lnTo>
                  <a:lnTo>
                    <a:pt x="156434" y="458706"/>
                  </a:lnTo>
                  <a:lnTo>
                    <a:pt x="113855" y="441289"/>
                  </a:lnTo>
                  <a:lnTo>
                    <a:pt x="76208" y="413954"/>
                  </a:lnTo>
                  <a:lnTo>
                    <a:pt x="44746" y="378089"/>
                  </a:lnTo>
                  <a:lnTo>
                    <a:pt x="20722" y="335080"/>
                  </a:lnTo>
                  <a:lnTo>
                    <a:pt x="5389" y="286312"/>
                  </a:lnTo>
                  <a:lnTo>
                    <a:pt x="0" y="233172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62044" y="4878323"/>
              <a:ext cx="405383" cy="10424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162044" y="4878323"/>
              <a:ext cx="405765" cy="1042669"/>
            </a:xfrm>
            <a:custGeom>
              <a:avLst/>
              <a:gdLst/>
              <a:ahLst/>
              <a:cxnLst/>
              <a:rect l="l" t="t" r="r" b="b"/>
              <a:pathLst>
                <a:path w="405764" h="1042670">
                  <a:moveTo>
                    <a:pt x="0" y="0"/>
                  </a:moveTo>
                  <a:lnTo>
                    <a:pt x="405383" y="0"/>
                  </a:lnTo>
                  <a:lnTo>
                    <a:pt x="405383" y="1042416"/>
                  </a:lnTo>
                  <a:lnTo>
                    <a:pt x="0" y="104241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4179846" y="5231420"/>
            <a:ext cx="41148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latin typeface="Times New Roman"/>
                <a:cs typeface="Times New Roman"/>
              </a:rPr>
              <a:t>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2342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4882705" y="4640389"/>
            <a:ext cx="415290" cy="1517015"/>
            <a:chOff x="4882705" y="4640389"/>
            <a:chExt cx="415290" cy="1517015"/>
          </a:xfrm>
        </p:grpSpPr>
        <p:pic>
          <p:nvPicPr>
            <p:cNvPr id="79" name="object 7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87467" y="5690616"/>
              <a:ext cx="405383" cy="461771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887467" y="5690615"/>
              <a:ext cx="405765" cy="462280"/>
            </a:xfrm>
            <a:custGeom>
              <a:avLst/>
              <a:gdLst/>
              <a:ahLst/>
              <a:cxnLst/>
              <a:rect l="l" t="t" r="r" b="b"/>
              <a:pathLst>
                <a:path w="405764" h="462279">
                  <a:moveTo>
                    <a:pt x="0" y="230124"/>
                  </a:moveTo>
                  <a:lnTo>
                    <a:pt x="5389" y="177548"/>
                  </a:lnTo>
                  <a:lnTo>
                    <a:pt x="20722" y="129184"/>
                  </a:lnTo>
                  <a:lnTo>
                    <a:pt x="44746" y="86445"/>
                  </a:lnTo>
                  <a:lnTo>
                    <a:pt x="76208" y="50745"/>
                  </a:lnTo>
                  <a:lnTo>
                    <a:pt x="113855" y="23495"/>
                  </a:lnTo>
                  <a:lnTo>
                    <a:pt x="156434" y="6109"/>
                  </a:lnTo>
                  <a:lnTo>
                    <a:pt x="202692" y="0"/>
                  </a:lnTo>
                  <a:lnTo>
                    <a:pt x="248949" y="6109"/>
                  </a:lnTo>
                  <a:lnTo>
                    <a:pt x="291528" y="23495"/>
                  </a:lnTo>
                  <a:lnTo>
                    <a:pt x="329175" y="50745"/>
                  </a:lnTo>
                  <a:lnTo>
                    <a:pt x="360637" y="86445"/>
                  </a:lnTo>
                  <a:lnTo>
                    <a:pt x="384661" y="129184"/>
                  </a:lnTo>
                  <a:lnTo>
                    <a:pt x="399994" y="177548"/>
                  </a:lnTo>
                  <a:lnTo>
                    <a:pt x="405384" y="230124"/>
                  </a:lnTo>
                  <a:lnTo>
                    <a:pt x="399994" y="283264"/>
                  </a:lnTo>
                  <a:lnTo>
                    <a:pt x="384661" y="332032"/>
                  </a:lnTo>
                  <a:lnTo>
                    <a:pt x="360637" y="375041"/>
                  </a:lnTo>
                  <a:lnTo>
                    <a:pt x="329175" y="410906"/>
                  </a:lnTo>
                  <a:lnTo>
                    <a:pt x="291528" y="438241"/>
                  </a:lnTo>
                  <a:lnTo>
                    <a:pt x="248949" y="455658"/>
                  </a:lnTo>
                  <a:lnTo>
                    <a:pt x="202692" y="461772"/>
                  </a:lnTo>
                  <a:lnTo>
                    <a:pt x="156434" y="455658"/>
                  </a:lnTo>
                  <a:lnTo>
                    <a:pt x="113855" y="438241"/>
                  </a:lnTo>
                  <a:lnTo>
                    <a:pt x="76208" y="410906"/>
                  </a:lnTo>
                  <a:lnTo>
                    <a:pt x="44746" y="375041"/>
                  </a:lnTo>
                  <a:lnTo>
                    <a:pt x="20722" y="332032"/>
                  </a:lnTo>
                  <a:lnTo>
                    <a:pt x="5389" y="283264"/>
                  </a:lnTo>
                  <a:lnTo>
                    <a:pt x="0" y="230124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87467" y="4645151"/>
              <a:ext cx="405383" cy="46481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887467" y="4645151"/>
              <a:ext cx="405765" cy="464820"/>
            </a:xfrm>
            <a:custGeom>
              <a:avLst/>
              <a:gdLst/>
              <a:ahLst/>
              <a:cxnLst/>
              <a:rect l="l" t="t" r="r" b="b"/>
              <a:pathLst>
                <a:path w="405764" h="464820">
                  <a:moveTo>
                    <a:pt x="0" y="233172"/>
                  </a:moveTo>
                  <a:lnTo>
                    <a:pt x="5389" y="179467"/>
                  </a:lnTo>
                  <a:lnTo>
                    <a:pt x="20722" y="130295"/>
                  </a:lnTo>
                  <a:lnTo>
                    <a:pt x="44746" y="87014"/>
                  </a:lnTo>
                  <a:lnTo>
                    <a:pt x="76208" y="50985"/>
                  </a:lnTo>
                  <a:lnTo>
                    <a:pt x="113855" y="23566"/>
                  </a:lnTo>
                  <a:lnTo>
                    <a:pt x="156434" y="6118"/>
                  </a:lnTo>
                  <a:lnTo>
                    <a:pt x="202692" y="0"/>
                  </a:lnTo>
                  <a:lnTo>
                    <a:pt x="248949" y="6118"/>
                  </a:lnTo>
                  <a:lnTo>
                    <a:pt x="291528" y="23566"/>
                  </a:lnTo>
                  <a:lnTo>
                    <a:pt x="329175" y="50985"/>
                  </a:lnTo>
                  <a:lnTo>
                    <a:pt x="360637" y="87014"/>
                  </a:lnTo>
                  <a:lnTo>
                    <a:pt x="384661" y="130295"/>
                  </a:lnTo>
                  <a:lnTo>
                    <a:pt x="399994" y="179467"/>
                  </a:lnTo>
                  <a:lnTo>
                    <a:pt x="405384" y="233172"/>
                  </a:lnTo>
                  <a:lnTo>
                    <a:pt x="399994" y="286312"/>
                  </a:lnTo>
                  <a:lnTo>
                    <a:pt x="384661" y="335080"/>
                  </a:lnTo>
                  <a:lnTo>
                    <a:pt x="360637" y="378089"/>
                  </a:lnTo>
                  <a:lnTo>
                    <a:pt x="329175" y="413954"/>
                  </a:lnTo>
                  <a:lnTo>
                    <a:pt x="291528" y="441289"/>
                  </a:lnTo>
                  <a:lnTo>
                    <a:pt x="248949" y="458706"/>
                  </a:lnTo>
                  <a:lnTo>
                    <a:pt x="202692" y="464820"/>
                  </a:lnTo>
                  <a:lnTo>
                    <a:pt x="156434" y="458706"/>
                  </a:lnTo>
                  <a:lnTo>
                    <a:pt x="113855" y="441289"/>
                  </a:lnTo>
                  <a:lnTo>
                    <a:pt x="76208" y="413954"/>
                  </a:lnTo>
                  <a:lnTo>
                    <a:pt x="44746" y="378089"/>
                  </a:lnTo>
                  <a:lnTo>
                    <a:pt x="20722" y="335080"/>
                  </a:lnTo>
                  <a:lnTo>
                    <a:pt x="5389" y="286312"/>
                  </a:lnTo>
                  <a:lnTo>
                    <a:pt x="0" y="233172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87467" y="4878323"/>
              <a:ext cx="405383" cy="104241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4887467" y="4878323"/>
              <a:ext cx="405765" cy="1042669"/>
            </a:xfrm>
            <a:custGeom>
              <a:avLst/>
              <a:gdLst/>
              <a:ahLst/>
              <a:cxnLst/>
              <a:rect l="l" t="t" r="r" b="b"/>
              <a:pathLst>
                <a:path w="405764" h="1042670">
                  <a:moveTo>
                    <a:pt x="0" y="0"/>
                  </a:moveTo>
                  <a:lnTo>
                    <a:pt x="405383" y="0"/>
                  </a:lnTo>
                  <a:lnTo>
                    <a:pt x="405383" y="1042416"/>
                  </a:lnTo>
                  <a:lnTo>
                    <a:pt x="0" y="104241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4876291" y="5231420"/>
            <a:ext cx="41148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latin typeface="Times New Roman"/>
                <a:cs typeface="Times New Roman"/>
              </a:rPr>
              <a:t>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2343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5816917" y="4640389"/>
            <a:ext cx="415290" cy="1517015"/>
            <a:chOff x="5816917" y="4640389"/>
            <a:chExt cx="415290" cy="1517015"/>
          </a:xfrm>
        </p:grpSpPr>
        <p:pic>
          <p:nvPicPr>
            <p:cNvPr id="87" name="object 8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21679" y="5690616"/>
              <a:ext cx="405383" cy="461771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5821679" y="5690615"/>
              <a:ext cx="405765" cy="462280"/>
            </a:xfrm>
            <a:custGeom>
              <a:avLst/>
              <a:gdLst/>
              <a:ahLst/>
              <a:cxnLst/>
              <a:rect l="l" t="t" r="r" b="b"/>
              <a:pathLst>
                <a:path w="405764" h="462279">
                  <a:moveTo>
                    <a:pt x="0" y="230124"/>
                  </a:moveTo>
                  <a:lnTo>
                    <a:pt x="5309" y="177548"/>
                  </a:lnTo>
                  <a:lnTo>
                    <a:pt x="20456" y="129184"/>
                  </a:lnTo>
                  <a:lnTo>
                    <a:pt x="44267" y="86445"/>
                  </a:lnTo>
                  <a:lnTo>
                    <a:pt x="75569" y="50745"/>
                  </a:lnTo>
                  <a:lnTo>
                    <a:pt x="113189" y="23495"/>
                  </a:lnTo>
                  <a:lnTo>
                    <a:pt x="155954" y="6109"/>
                  </a:lnTo>
                  <a:lnTo>
                    <a:pt x="202692" y="0"/>
                  </a:lnTo>
                  <a:lnTo>
                    <a:pt x="249429" y="6109"/>
                  </a:lnTo>
                  <a:lnTo>
                    <a:pt x="292194" y="23495"/>
                  </a:lnTo>
                  <a:lnTo>
                    <a:pt x="329814" y="50745"/>
                  </a:lnTo>
                  <a:lnTo>
                    <a:pt x="361116" y="86445"/>
                  </a:lnTo>
                  <a:lnTo>
                    <a:pt x="384927" y="129184"/>
                  </a:lnTo>
                  <a:lnTo>
                    <a:pt x="400074" y="177548"/>
                  </a:lnTo>
                  <a:lnTo>
                    <a:pt x="405384" y="230124"/>
                  </a:lnTo>
                  <a:lnTo>
                    <a:pt x="400074" y="283264"/>
                  </a:lnTo>
                  <a:lnTo>
                    <a:pt x="384927" y="332032"/>
                  </a:lnTo>
                  <a:lnTo>
                    <a:pt x="361116" y="375041"/>
                  </a:lnTo>
                  <a:lnTo>
                    <a:pt x="329814" y="410906"/>
                  </a:lnTo>
                  <a:lnTo>
                    <a:pt x="292194" y="438241"/>
                  </a:lnTo>
                  <a:lnTo>
                    <a:pt x="249429" y="455658"/>
                  </a:lnTo>
                  <a:lnTo>
                    <a:pt x="202692" y="461772"/>
                  </a:lnTo>
                  <a:lnTo>
                    <a:pt x="155954" y="455658"/>
                  </a:lnTo>
                  <a:lnTo>
                    <a:pt x="113189" y="438241"/>
                  </a:lnTo>
                  <a:lnTo>
                    <a:pt x="75569" y="410906"/>
                  </a:lnTo>
                  <a:lnTo>
                    <a:pt x="44267" y="375041"/>
                  </a:lnTo>
                  <a:lnTo>
                    <a:pt x="20456" y="332032"/>
                  </a:lnTo>
                  <a:lnTo>
                    <a:pt x="5309" y="283264"/>
                  </a:lnTo>
                  <a:lnTo>
                    <a:pt x="0" y="230124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21679" y="4645151"/>
              <a:ext cx="405383" cy="464819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821679" y="4645151"/>
              <a:ext cx="405765" cy="464820"/>
            </a:xfrm>
            <a:custGeom>
              <a:avLst/>
              <a:gdLst/>
              <a:ahLst/>
              <a:cxnLst/>
              <a:rect l="l" t="t" r="r" b="b"/>
              <a:pathLst>
                <a:path w="405764" h="464820">
                  <a:moveTo>
                    <a:pt x="0" y="233172"/>
                  </a:moveTo>
                  <a:lnTo>
                    <a:pt x="5309" y="179467"/>
                  </a:lnTo>
                  <a:lnTo>
                    <a:pt x="20456" y="130295"/>
                  </a:lnTo>
                  <a:lnTo>
                    <a:pt x="44267" y="87014"/>
                  </a:lnTo>
                  <a:lnTo>
                    <a:pt x="75569" y="50985"/>
                  </a:lnTo>
                  <a:lnTo>
                    <a:pt x="113189" y="23566"/>
                  </a:lnTo>
                  <a:lnTo>
                    <a:pt x="155954" y="6118"/>
                  </a:lnTo>
                  <a:lnTo>
                    <a:pt x="202692" y="0"/>
                  </a:lnTo>
                  <a:lnTo>
                    <a:pt x="249429" y="6118"/>
                  </a:lnTo>
                  <a:lnTo>
                    <a:pt x="292194" y="23566"/>
                  </a:lnTo>
                  <a:lnTo>
                    <a:pt x="329814" y="50985"/>
                  </a:lnTo>
                  <a:lnTo>
                    <a:pt x="361116" y="87014"/>
                  </a:lnTo>
                  <a:lnTo>
                    <a:pt x="384927" y="130295"/>
                  </a:lnTo>
                  <a:lnTo>
                    <a:pt x="400074" y="179467"/>
                  </a:lnTo>
                  <a:lnTo>
                    <a:pt x="405384" y="233172"/>
                  </a:lnTo>
                  <a:lnTo>
                    <a:pt x="400074" y="286312"/>
                  </a:lnTo>
                  <a:lnTo>
                    <a:pt x="384927" y="335080"/>
                  </a:lnTo>
                  <a:lnTo>
                    <a:pt x="361116" y="378089"/>
                  </a:lnTo>
                  <a:lnTo>
                    <a:pt x="329814" y="413954"/>
                  </a:lnTo>
                  <a:lnTo>
                    <a:pt x="292194" y="441289"/>
                  </a:lnTo>
                  <a:lnTo>
                    <a:pt x="249429" y="458706"/>
                  </a:lnTo>
                  <a:lnTo>
                    <a:pt x="202692" y="464820"/>
                  </a:lnTo>
                  <a:lnTo>
                    <a:pt x="155954" y="458706"/>
                  </a:lnTo>
                  <a:lnTo>
                    <a:pt x="113189" y="441289"/>
                  </a:lnTo>
                  <a:lnTo>
                    <a:pt x="75569" y="413954"/>
                  </a:lnTo>
                  <a:lnTo>
                    <a:pt x="44267" y="378089"/>
                  </a:lnTo>
                  <a:lnTo>
                    <a:pt x="20456" y="335080"/>
                  </a:lnTo>
                  <a:lnTo>
                    <a:pt x="5309" y="286312"/>
                  </a:lnTo>
                  <a:lnTo>
                    <a:pt x="0" y="233172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21679" y="4878323"/>
              <a:ext cx="405383" cy="1042416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821679" y="4878323"/>
              <a:ext cx="405765" cy="1042669"/>
            </a:xfrm>
            <a:custGeom>
              <a:avLst/>
              <a:gdLst/>
              <a:ahLst/>
              <a:cxnLst/>
              <a:rect l="l" t="t" r="r" b="b"/>
              <a:pathLst>
                <a:path w="405764" h="1042670">
                  <a:moveTo>
                    <a:pt x="0" y="0"/>
                  </a:moveTo>
                  <a:lnTo>
                    <a:pt x="405383" y="0"/>
                  </a:lnTo>
                  <a:lnTo>
                    <a:pt x="405383" y="1042416"/>
                  </a:lnTo>
                  <a:lnTo>
                    <a:pt x="0" y="104241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5804397" y="5231420"/>
            <a:ext cx="41148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latin typeface="Times New Roman"/>
                <a:cs typeface="Times New Roman"/>
              </a:rPr>
              <a:t>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2360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6580440" y="4640389"/>
            <a:ext cx="415290" cy="1517015"/>
            <a:chOff x="6580440" y="4640389"/>
            <a:chExt cx="415290" cy="1517015"/>
          </a:xfrm>
        </p:grpSpPr>
        <p:pic>
          <p:nvPicPr>
            <p:cNvPr id="95" name="object 9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85203" y="5690616"/>
              <a:ext cx="405383" cy="461771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585203" y="5690615"/>
              <a:ext cx="405765" cy="462280"/>
            </a:xfrm>
            <a:custGeom>
              <a:avLst/>
              <a:gdLst/>
              <a:ahLst/>
              <a:cxnLst/>
              <a:rect l="l" t="t" r="r" b="b"/>
              <a:pathLst>
                <a:path w="405765" h="462279">
                  <a:moveTo>
                    <a:pt x="0" y="230124"/>
                  </a:moveTo>
                  <a:lnTo>
                    <a:pt x="5389" y="177548"/>
                  </a:lnTo>
                  <a:lnTo>
                    <a:pt x="20722" y="129184"/>
                  </a:lnTo>
                  <a:lnTo>
                    <a:pt x="44746" y="86445"/>
                  </a:lnTo>
                  <a:lnTo>
                    <a:pt x="76208" y="50745"/>
                  </a:lnTo>
                  <a:lnTo>
                    <a:pt x="113855" y="23495"/>
                  </a:lnTo>
                  <a:lnTo>
                    <a:pt x="156434" y="6109"/>
                  </a:lnTo>
                  <a:lnTo>
                    <a:pt x="202692" y="0"/>
                  </a:lnTo>
                  <a:lnTo>
                    <a:pt x="248949" y="6109"/>
                  </a:lnTo>
                  <a:lnTo>
                    <a:pt x="291528" y="23495"/>
                  </a:lnTo>
                  <a:lnTo>
                    <a:pt x="329175" y="50745"/>
                  </a:lnTo>
                  <a:lnTo>
                    <a:pt x="360637" y="86445"/>
                  </a:lnTo>
                  <a:lnTo>
                    <a:pt x="384661" y="129184"/>
                  </a:lnTo>
                  <a:lnTo>
                    <a:pt x="399994" y="177548"/>
                  </a:lnTo>
                  <a:lnTo>
                    <a:pt x="405384" y="230124"/>
                  </a:lnTo>
                  <a:lnTo>
                    <a:pt x="399994" y="283264"/>
                  </a:lnTo>
                  <a:lnTo>
                    <a:pt x="384661" y="332032"/>
                  </a:lnTo>
                  <a:lnTo>
                    <a:pt x="360637" y="375041"/>
                  </a:lnTo>
                  <a:lnTo>
                    <a:pt x="329175" y="410906"/>
                  </a:lnTo>
                  <a:lnTo>
                    <a:pt x="291528" y="438241"/>
                  </a:lnTo>
                  <a:lnTo>
                    <a:pt x="248949" y="455658"/>
                  </a:lnTo>
                  <a:lnTo>
                    <a:pt x="202692" y="461772"/>
                  </a:lnTo>
                  <a:lnTo>
                    <a:pt x="156434" y="455658"/>
                  </a:lnTo>
                  <a:lnTo>
                    <a:pt x="113855" y="438241"/>
                  </a:lnTo>
                  <a:lnTo>
                    <a:pt x="76208" y="410906"/>
                  </a:lnTo>
                  <a:lnTo>
                    <a:pt x="44746" y="375041"/>
                  </a:lnTo>
                  <a:lnTo>
                    <a:pt x="20722" y="332032"/>
                  </a:lnTo>
                  <a:lnTo>
                    <a:pt x="5389" y="283264"/>
                  </a:lnTo>
                  <a:lnTo>
                    <a:pt x="0" y="230124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85203" y="4645151"/>
              <a:ext cx="405383" cy="464819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6585203" y="4645151"/>
              <a:ext cx="405765" cy="464820"/>
            </a:xfrm>
            <a:custGeom>
              <a:avLst/>
              <a:gdLst/>
              <a:ahLst/>
              <a:cxnLst/>
              <a:rect l="l" t="t" r="r" b="b"/>
              <a:pathLst>
                <a:path w="405765" h="464820">
                  <a:moveTo>
                    <a:pt x="0" y="233172"/>
                  </a:moveTo>
                  <a:lnTo>
                    <a:pt x="5389" y="179467"/>
                  </a:lnTo>
                  <a:lnTo>
                    <a:pt x="20722" y="130295"/>
                  </a:lnTo>
                  <a:lnTo>
                    <a:pt x="44746" y="87014"/>
                  </a:lnTo>
                  <a:lnTo>
                    <a:pt x="76208" y="50985"/>
                  </a:lnTo>
                  <a:lnTo>
                    <a:pt x="113855" y="23566"/>
                  </a:lnTo>
                  <a:lnTo>
                    <a:pt x="156434" y="6118"/>
                  </a:lnTo>
                  <a:lnTo>
                    <a:pt x="202692" y="0"/>
                  </a:lnTo>
                  <a:lnTo>
                    <a:pt x="248949" y="6118"/>
                  </a:lnTo>
                  <a:lnTo>
                    <a:pt x="291528" y="23566"/>
                  </a:lnTo>
                  <a:lnTo>
                    <a:pt x="329175" y="50985"/>
                  </a:lnTo>
                  <a:lnTo>
                    <a:pt x="360637" y="87014"/>
                  </a:lnTo>
                  <a:lnTo>
                    <a:pt x="384661" y="130295"/>
                  </a:lnTo>
                  <a:lnTo>
                    <a:pt x="399994" y="179467"/>
                  </a:lnTo>
                  <a:lnTo>
                    <a:pt x="405384" y="233172"/>
                  </a:lnTo>
                  <a:lnTo>
                    <a:pt x="399994" y="286312"/>
                  </a:lnTo>
                  <a:lnTo>
                    <a:pt x="384661" y="335080"/>
                  </a:lnTo>
                  <a:lnTo>
                    <a:pt x="360637" y="378089"/>
                  </a:lnTo>
                  <a:lnTo>
                    <a:pt x="329175" y="413954"/>
                  </a:lnTo>
                  <a:lnTo>
                    <a:pt x="291528" y="441289"/>
                  </a:lnTo>
                  <a:lnTo>
                    <a:pt x="248949" y="458706"/>
                  </a:lnTo>
                  <a:lnTo>
                    <a:pt x="202692" y="464820"/>
                  </a:lnTo>
                  <a:lnTo>
                    <a:pt x="156434" y="458706"/>
                  </a:lnTo>
                  <a:lnTo>
                    <a:pt x="113855" y="441289"/>
                  </a:lnTo>
                  <a:lnTo>
                    <a:pt x="76208" y="413954"/>
                  </a:lnTo>
                  <a:lnTo>
                    <a:pt x="44746" y="378089"/>
                  </a:lnTo>
                  <a:lnTo>
                    <a:pt x="20722" y="335080"/>
                  </a:lnTo>
                  <a:lnTo>
                    <a:pt x="5389" y="286312"/>
                  </a:lnTo>
                  <a:lnTo>
                    <a:pt x="0" y="233172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85203" y="4878323"/>
              <a:ext cx="405383" cy="1042416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6585203" y="4878323"/>
              <a:ext cx="405765" cy="1042669"/>
            </a:xfrm>
            <a:custGeom>
              <a:avLst/>
              <a:gdLst/>
              <a:ahLst/>
              <a:cxnLst/>
              <a:rect l="l" t="t" r="r" b="b"/>
              <a:pathLst>
                <a:path w="405765" h="1042670">
                  <a:moveTo>
                    <a:pt x="0" y="0"/>
                  </a:moveTo>
                  <a:lnTo>
                    <a:pt x="405383" y="0"/>
                  </a:lnTo>
                  <a:lnTo>
                    <a:pt x="405383" y="1042416"/>
                  </a:lnTo>
                  <a:lnTo>
                    <a:pt x="0" y="104241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6592321" y="5231420"/>
            <a:ext cx="41148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latin typeface="Times New Roman"/>
                <a:cs typeface="Times New Roman"/>
              </a:rPr>
              <a:t>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2361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7348537" y="4640389"/>
            <a:ext cx="413384" cy="1517015"/>
            <a:chOff x="7348537" y="4640389"/>
            <a:chExt cx="413384" cy="1517015"/>
          </a:xfrm>
        </p:grpSpPr>
        <p:pic>
          <p:nvPicPr>
            <p:cNvPr id="103" name="object 10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53300" y="5690616"/>
              <a:ext cx="403860" cy="461771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7353300" y="5690615"/>
              <a:ext cx="403860" cy="462280"/>
            </a:xfrm>
            <a:custGeom>
              <a:avLst/>
              <a:gdLst/>
              <a:ahLst/>
              <a:cxnLst/>
              <a:rect l="l" t="t" r="r" b="b"/>
              <a:pathLst>
                <a:path w="403859" h="462279">
                  <a:moveTo>
                    <a:pt x="0" y="230124"/>
                  </a:moveTo>
                  <a:lnTo>
                    <a:pt x="5305" y="177548"/>
                  </a:lnTo>
                  <a:lnTo>
                    <a:pt x="20420" y="129184"/>
                  </a:lnTo>
                  <a:lnTo>
                    <a:pt x="44147" y="86445"/>
                  </a:lnTo>
                  <a:lnTo>
                    <a:pt x="75284" y="50745"/>
                  </a:lnTo>
                  <a:lnTo>
                    <a:pt x="112633" y="23495"/>
                  </a:lnTo>
                  <a:lnTo>
                    <a:pt x="154994" y="6109"/>
                  </a:lnTo>
                  <a:lnTo>
                    <a:pt x="201168" y="0"/>
                  </a:lnTo>
                  <a:lnTo>
                    <a:pt x="247905" y="6109"/>
                  </a:lnTo>
                  <a:lnTo>
                    <a:pt x="290670" y="23495"/>
                  </a:lnTo>
                  <a:lnTo>
                    <a:pt x="328290" y="50745"/>
                  </a:lnTo>
                  <a:lnTo>
                    <a:pt x="359592" y="86445"/>
                  </a:lnTo>
                  <a:lnTo>
                    <a:pt x="383403" y="129184"/>
                  </a:lnTo>
                  <a:lnTo>
                    <a:pt x="398550" y="177548"/>
                  </a:lnTo>
                  <a:lnTo>
                    <a:pt x="403860" y="230124"/>
                  </a:lnTo>
                  <a:lnTo>
                    <a:pt x="398550" y="283264"/>
                  </a:lnTo>
                  <a:lnTo>
                    <a:pt x="383403" y="332032"/>
                  </a:lnTo>
                  <a:lnTo>
                    <a:pt x="359592" y="375041"/>
                  </a:lnTo>
                  <a:lnTo>
                    <a:pt x="328290" y="410906"/>
                  </a:lnTo>
                  <a:lnTo>
                    <a:pt x="290670" y="438241"/>
                  </a:lnTo>
                  <a:lnTo>
                    <a:pt x="247905" y="455658"/>
                  </a:lnTo>
                  <a:lnTo>
                    <a:pt x="201168" y="461772"/>
                  </a:lnTo>
                  <a:lnTo>
                    <a:pt x="154994" y="455658"/>
                  </a:lnTo>
                  <a:lnTo>
                    <a:pt x="112633" y="438241"/>
                  </a:lnTo>
                  <a:lnTo>
                    <a:pt x="75284" y="410906"/>
                  </a:lnTo>
                  <a:lnTo>
                    <a:pt x="44147" y="375041"/>
                  </a:lnTo>
                  <a:lnTo>
                    <a:pt x="20420" y="332032"/>
                  </a:lnTo>
                  <a:lnTo>
                    <a:pt x="5305" y="283264"/>
                  </a:lnTo>
                  <a:lnTo>
                    <a:pt x="0" y="230124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53300" y="4645151"/>
              <a:ext cx="403860" cy="464819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7353300" y="4645151"/>
              <a:ext cx="403860" cy="464820"/>
            </a:xfrm>
            <a:custGeom>
              <a:avLst/>
              <a:gdLst/>
              <a:ahLst/>
              <a:cxnLst/>
              <a:rect l="l" t="t" r="r" b="b"/>
              <a:pathLst>
                <a:path w="403859" h="464820">
                  <a:moveTo>
                    <a:pt x="0" y="233172"/>
                  </a:moveTo>
                  <a:lnTo>
                    <a:pt x="5305" y="179467"/>
                  </a:lnTo>
                  <a:lnTo>
                    <a:pt x="20420" y="130295"/>
                  </a:lnTo>
                  <a:lnTo>
                    <a:pt x="44147" y="87014"/>
                  </a:lnTo>
                  <a:lnTo>
                    <a:pt x="75284" y="50985"/>
                  </a:lnTo>
                  <a:lnTo>
                    <a:pt x="112633" y="23566"/>
                  </a:lnTo>
                  <a:lnTo>
                    <a:pt x="154994" y="6118"/>
                  </a:lnTo>
                  <a:lnTo>
                    <a:pt x="201168" y="0"/>
                  </a:lnTo>
                  <a:lnTo>
                    <a:pt x="247905" y="6118"/>
                  </a:lnTo>
                  <a:lnTo>
                    <a:pt x="290670" y="23566"/>
                  </a:lnTo>
                  <a:lnTo>
                    <a:pt x="328290" y="50985"/>
                  </a:lnTo>
                  <a:lnTo>
                    <a:pt x="359592" y="87014"/>
                  </a:lnTo>
                  <a:lnTo>
                    <a:pt x="383403" y="130295"/>
                  </a:lnTo>
                  <a:lnTo>
                    <a:pt x="398550" y="179467"/>
                  </a:lnTo>
                  <a:lnTo>
                    <a:pt x="403860" y="233172"/>
                  </a:lnTo>
                  <a:lnTo>
                    <a:pt x="398550" y="286312"/>
                  </a:lnTo>
                  <a:lnTo>
                    <a:pt x="383403" y="335080"/>
                  </a:lnTo>
                  <a:lnTo>
                    <a:pt x="359592" y="378089"/>
                  </a:lnTo>
                  <a:lnTo>
                    <a:pt x="328290" y="413954"/>
                  </a:lnTo>
                  <a:lnTo>
                    <a:pt x="290670" y="441289"/>
                  </a:lnTo>
                  <a:lnTo>
                    <a:pt x="247905" y="458706"/>
                  </a:lnTo>
                  <a:lnTo>
                    <a:pt x="201168" y="464820"/>
                  </a:lnTo>
                  <a:lnTo>
                    <a:pt x="154994" y="458706"/>
                  </a:lnTo>
                  <a:lnTo>
                    <a:pt x="112633" y="441289"/>
                  </a:lnTo>
                  <a:lnTo>
                    <a:pt x="75284" y="413954"/>
                  </a:lnTo>
                  <a:lnTo>
                    <a:pt x="44147" y="378089"/>
                  </a:lnTo>
                  <a:lnTo>
                    <a:pt x="20420" y="335080"/>
                  </a:lnTo>
                  <a:lnTo>
                    <a:pt x="5305" y="286312"/>
                  </a:lnTo>
                  <a:lnTo>
                    <a:pt x="0" y="233172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53300" y="4878323"/>
              <a:ext cx="403860" cy="104241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7353300" y="4878323"/>
              <a:ext cx="403860" cy="1042669"/>
            </a:xfrm>
            <a:custGeom>
              <a:avLst/>
              <a:gdLst/>
              <a:ahLst/>
              <a:cxnLst/>
              <a:rect l="l" t="t" r="r" b="b"/>
              <a:pathLst>
                <a:path w="403859" h="1042670">
                  <a:moveTo>
                    <a:pt x="0" y="0"/>
                  </a:moveTo>
                  <a:lnTo>
                    <a:pt x="403860" y="0"/>
                  </a:lnTo>
                  <a:lnTo>
                    <a:pt x="403860" y="1042416"/>
                  </a:lnTo>
                  <a:lnTo>
                    <a:pt x="0" y="1042416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7360398" y="5216161"/>
            <a:ext cx="41148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latin typeface="Times New Roman"/>
                <a:cs typeface="Times New Roman"/>
              </a:rPr>
              <a:t>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2362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876808" y="2058434"/>
            <a:ext cx="23622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25" dirty="0">
                <a:latin typeface="Times New Roman"/>
                <a:cs typeface="Times New Roman"/>
              </a:rPr>
              <a:t>C4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408979" y="2274859"/>
            <a:ext cx="1171575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4135">
              <a:lnSpc>
                <a:spcPct val="1016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HIDROGENADO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3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DIMERSOL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710183" y="1424939"/>
            <a:ext cx="7876540" cy="5140960"/>
            <a:chOff x="710183" y="1424939"/>
            <a:chExt cx="7876540" cy="5140960"/>
          </a:xfrm>
        </p:grpSpPr>
        <p:sp>
          <p:nvSpPr>
            <p:cNvPr id="113" name="object 113"/>
            <p:cNvSpPr/>
            <p:nvPr/>
          </p:nvSpPr>
          <p:spPr>
            <a:xfrm>
              <a:off x="710171" y="1933955"/>
              <a:ext cx="7876540" cy="4631690"/>
            </a:xfrm>
            <a:custGeom>
              <a:avLst/>
              <a:gdLst/>
              <a:ahLst/>
              <a:cxnLst/>
              <a:rect l="l" t="t" r="r" b="b"/>
              <a:pathLst>
                <a:path w="7876540" h="4631690">
                  <a:moveTo>
                    <a:pt x="571500" y="1274064"/>
                  </a:moveTo>
                  <a:lnTo>
                    <a:pt x="570153" y="1266469"/>
                  </a:lnTo>
                  <a:lnTo>
                    <a:pt x="566356" y="1260157"/>
                  </a:lnTo>
                  <a:lnTo>
                    <a:pt x="560578" y="1255852"/>
                  </a:lnTo>
                  <a:lnTo>
                    <a:pt x="553212" y="1254252"/>
                  </a:lnTo>
                  <a:lnTo>
                    <a:pt x="545617" y="1255852"/>
                  </a:lnTo>
                  <a:lnTo>
                    <a:pt x="539305" y="1260157"/>
                  </a:lnTo>
                  <a:lnTo>
                    <a:pt x="535000" y="1266469"/>
                  </a:lnTo>
                  <a:lnTo>
                    <a:pt x="533400" y="1274064"/>
                  </a:lnTo>
                  <a:lnTo>
                    <a:pt x="533400" y="1534668"/>
                  </a:lnTo>
                  <a:lnTo>
                    <a:pt x="90766" y="1534668"/>
                  </a:lnTo>
                  <a:lnTo>
                    <a:pt x="115824" y="1496568"/>
                  </a:lnTo>
                  <a:lnTo>
                    <a:pt x="0" y="1554480"/>
                  </a:lnTo>
                  <a:lnTo>
                    <a:pt x="115824" y="1612392"/>
                  </a:lnTo>
                  <a:lnTo>
                    <a:pt x="89763" y="1572768"/>
                  </a:lnTo>
                  <a:lnTo>
                    <a:pt x="553212" y="1572768"/>
                  </a:lnTo>
                  <a:lnTo>
                    <a:pt x="560578" y="1571421"/>
                  </a:lnTo>
                  <a:lnTo>
                    <a:pt x="566356" y="1567624"/>
                  </a:lnTo>
                  <a:lnTo>
                    <a:pt x="570153" y="1561846"/>
                  </a:lnTo>
                  <a:lnTo>
                    <a:pt x="571500" y="1554480"/>
                  </a:lnTo>
                  <a:lnTo>
                    <a:pt x="571500" y="1534668"/>
                  </a:lnTo>
                  <a:lnTo>
                    <a:pt x="571500" y="1274064"/>
                  </a:lnTo>
                  <a:close/>
                </a:path>
                <a:path w="7876540" h="4631690">
                  <a:moveTo>
                    <a:pt x="1242072" y="510540"/>
                  </a:moveTo>
                  <a:lnTo>
                    <a:pt x="1240713" y="503186"/>
                  </a:lnTo>
                  <a:lnTo>
                    <a:pt x="1236929" y="497395"/>
                  </a:lnTo>
                  <a:lnTo>
                    <a:pt x="1231138" y="493610"/>
                  </a:lnTo>
                  <a:lnTo>
                    <a:pt x="1223784" y="492252"/>
                  </a:lnTo>
                  <a:lnTo>
                    <a:pt x="842619" y="492252"/>
                  </a:lnTo>
                  <a:lnTo>
                    <a:pt x="868692" y="452628"/>
                  </a:lnTo>
                  <a:lnTo>
                    <a:pt x="752868" y="510540"/>
                  </a:lnTo>
                  <a:lnTo>
                    <a:pt x="868692" y="569976"/>
                  </a:lnTo>
                  <a:lnTo>
                    <a:pt x="843292" y="530352"/>
                  </a:lnTo>
                  <a:lnTo>
                    <a:pt x="1203972" y="530352"/>
                  </a:lnTo>
                  <a:lnTo>
                    <a:pt x="1203972" y="1720596"/>
                  </a:lnTo>
                  <a:lnTo>
                    <a:pt x="1205560" y="1727962"/>
                  </a:lnTo>
                  <a:lnTo>
                    <a:pt x="1209878" y="1733740"/>
                  </a:lnTo>
                  <a:lnTo>
                    <a:pt x="1216177" y="1737537"/>
                  </a:lnTo>
                  <a:lnTo>
                    <a:pt x="1223784" y="1738884"/>
                  </a:lnTo>
                  <a:lnTo>
                    <a:pt x="1231138" y="1737537"/>
                  </a:lnTo>
                  <a:lnTo>
                    <a:pt x="1236929" y="1733740"/>
                  </a:lnTo>
                  <a:lnTo>
                    <a:pt x="1240713" y="1727962"/>
                  </a:lnTo>
                  <a:lnTo>
                    <a:pt x="1242072" y="1720596"/>
                  </a:lnTo>
                  <a:lnTo>
                    <a:pt x="1242072" y="530352"/>
                  </a:lnTo>
                  <a:lnTo>
                    <a:pt x="1242072" y="510540"/>
                  </a:lnTo>
                  <a:close/>
                </a:path>
                <a:path w="7876540" h="4631690">
                  <a:moveTo>
                    <a:pt x="2400312" y="3438156"/>
                  </a:moveTo>
                  <a:lnTo>
                    <a:pt x="2363736" y="3419868"/>
                  </a:lnTo>
                  <a:lnTo>
                    <a:pt x="2284476" y="3380244"/>
                  </a:lnTo>
                  <a:lnTo>
                    <a:pt x="2311590" y="3419868"/>
                  </a:lnTo>
                  <a:lnTo>
                    <a:pt x="1874520" y="3419868"/>
                  </a:lnTo>
                  <a:lnTo>
                    <a:pt x="1866925" y="3421215"/>
                  </a:lnTo>
                  <a:lnTo>
                    <a:pt x="1860613" y="3425012"/>
                  </a:lnTo>
                  <a:lnTo>
                    <a:pt x="1856308" y="3430790"/>
                  </a:lnTo>
                  <a:lnTo>
                    <a:pt x="1854720" y="3438156"/>
                  </a:lnTo>
                  <a:lnTo>
                    <a:pt x="1854720" y="4593247"/>
                  </a:lnTo>
                  <a:lnTo>
                    <a:pt x="1243584" y="4590389"/>
                  </a:lnTo>
                  <a:lnTo>
                    <a:pt x="1225296" y="4590300"/>
                  </a:lnTo>
                  <a:lnTo>
                    <a:pt x="1243584" y="4590300"/>
                  </a:lnTo>
                  <a:lnTo>
                    <a:pt x="1243584" y="4219968"/>
                  </a:lnTo>
                  <a:lnTo>
                    <a:pt x="1242237" y="4212602"/>
                  </a:lnTo>
                  <a:lnTo>
                    <a:pt x="1238440" y="4206824"/>
                  </a:lnTo>
                  <a:lnTo>
                    <a:pt x="1232662" y="4203027"/>
                  </a:lnTo>
                  <a:lnTo>
                    <a:pt x="1225296" y="4201680"/>
                  </a:lnTo>
                  <a:lnTo>
                    <a:pt x="1217701" y="4203027"/>
                  </a:lnTo>
                  <a:lnTo>
                    <a:pt x="1211389" y="4206824"/>
                  </a:lnTo>
                  <a:lnTo>
                    <a:pt x="1207084" y="4212602"/>
                  </a:lnTo>
                  <a:lnTo>
                    <a:pt x="1205484" y="4219968"/>
                  </a:lnTo>
                  <a:lnTo>
                    <a:pt x="1205484" y="4610112"/>
                  </a:lnTo>
                  <a:lnTo>
                    <a:pt x="1879092" y="4631448"/>
                  </a:lnTo>
                  <a:lnTo>
                    <a:pt x="1883664" y="4629924"/>
                  </a:lnTo>
                  <a:lnTo>
                    <a:pt x="1891284" y="4622304"/>
                  </a:lnTo>
                  <a:lnTo>
                    <a:pt x="1894332" y="4617707"/>
                  </a:lnTo>
                  <a:lnTo>
                    <a:pt x="1894332" y="4611636"/>
                  </a:lnTo>
                  <a:lnTo>
                    <a:pt x="1894332" y="4593247"/>
                  </a:lnTo>
                  <a:lnTo>
                    <a:pt x="1894332" y="3457968"/>
                  </a:lnTo>
                  <a:lnTo>
                    <a:pt x="2310549" y="3457968"/>
                  </a:lnTo>
                  <a:lnTo>
                    <a:pt x="2284476" y="3496068"/>
                  </a:lnTo>
                  <a:lnTo>
                    <a:pt x="2360676" y="3457968"/>
                  </a:lnTo>
                  <a:lnTo>
                    <a:pt x="2400312" y="3438156"/>
                  </a:lnTo>
                  <a:close/>
                </a:path>
                <a:path w="7876540" h="4631690">
                  <a:moveTo>
                    <a:pt x="3724668" y="748284"/>
                  </a:moveTo>
                  <a:lnTo>
                    <a:pt x="3685044" y="728472"/>
                  </a:lnTo>
                  <a:lnTo>
                    <a:pt x="3608844" y="690372"/>
                  </a:lnTo>
                  <a:lnTo>
                    <a:pt x="3633901" y="728472"/>
                  </a:lnTo>
                  <a:lnTo>
                    <a:pt x="3443478" y="728472"/>
                  </a:lnTo>
                  <a:lnTo>
                    <a:pt x="3442716" y="726948"/>
                  </a:lnTo>
                  <a:lnTo>
                    <a:pt x="3441954" y="728472"/>
                  </a:lnTo>
                  <a:lnTo>
                    <a:pt x="2886468" y="728472"/>
                  </a:lnTo>
                  <a:lnTo>
                    <a:pt x="2886468" y="768096"/>
                  </a:lnTo>
                  <a:lnTo>
                    <a:pt x="3422142" y="768096"/>
                  </a:lnTo>
                  <a:lnTo>
                    <a:pt x="3384804" y="842772"/>
                  </a:lnTo>
                  <a:lnTo>
                    <a:pt x="3422904" y="817714"/>
                  </a:lnTo>
                  <a:lnTo>
                    <a:pt x="3422904" y="1325880"/>
                  </a:lnTo>
                  <a:lnTo>
                    <a:pt x="3462528" y="1325880"/>
                  </a:lnTo>
                  <a:lnTo>
                    <a:pt x="3462528" y="817714"/>
                  </a:lnTo>
                  <a:lnTo>
                    <a:pt x="3500628" y="842772"/>
                  </a:lnTo>
                  <a:lnTo>
                    <a:pt x="3481578" y="804672"/>
                  </a:lnTo>
                  <a:lnTo>
                    <a:pt x="3463290" y="768096"/>
                  </a:lnTo>
                  <a:lnTo>
                    <a:pt x="3633901" y="768096"/>
                  </a:lnTo>
                  <a:lnTo>
                    <a:pt x="3608844" y="806196"/>
                  </a:lnTo>
                  <a:lnTo>
                    <a:pt x="3685044" y="768096"/>
                  </a:lnTo>
                  <a:lnTo>
                    <a:pt x="3724668" y="748284"/>
                  </a:lnTo>
                  <a:close/>
                </a:path>
                <a:path w="7876540" h="4631690">
                  <a:moveTo>
                    <a:pt x="4104144" y="1231404"/>
                  </a:moveTo>
                  <a:lnTo>
                    <a:pt x="4102785" y="1224038"/>
                  </a:lnTo>
                  <a:lnTo>
                    <a:pt x="4099001" y="1218260"/>
                  </a:lnTo>
                  <a:lnTo>
                    <a:pt x="4093210" y="1214462"/>
                  </a:lnTo>
                  <a:lnTo>
                    <a:pt x="4085856" y="1213116"/>
                  </a:lnTo>
                  <a:lnTo>
                    <a:pt x="4078249" y="1214462"/>
                  </a:lnTo>
                  <a:lnTo>
                    <a:pt x="4071950" y="1218260"/>
                  </a:lnTo>
                  <a:lnTo>
                    <a:pt x="4067632" y="1224038"/>
                  </a:lnTo>
                  <a:lnTo>
                    <a:pt x="4066044" y="1231404"/>
                  </a:lnTo>
                  <a:lnTo>
                    <a:pt x="4066044" y="1511820"/>
                  </a:lnTo>
                  <a:lnTo>
                    <a:pt x="3686403" y="1511820"/>
                  </a:lnTo>
                  <a:lnTo>
                    <a:pt x="3712476" y="1473720"/>
                  </a:lnTo>
                  <a:lnTo>
                    <a:pt x="3596652" y="1531632"/>
                  </a:lnTo>
                  <a:lnTo>
                    <a:pt x="3712476" y="1589544"/>
                  </a:lnTo>
                  <a:lnTo>
                    <a:pt x="3686403" y="1551444"/>
                  </a:lnTo>
                  <a:lnTo>
                    <a:pt x="4085856" y="1551444"/>
                  </a:lnTo>
                  <a:lnTo>
                    <a:pt x="4093210" y="1549844"/>
                  </a:lnTo>
                  <a:lnTo>
                    <a:pt x="4099001" y="1545539"/>
                  </a:lnTo>
                  <a:lnTo>
                    <a:pt x="4102785" y="1539227"/>
                  </a:lnTo>
                  <a:lnTo>
                    <a:pt x="4104144" y="1531632"/>
                  </a:lnTo>
                  <a:lnTo>
                    <a:pt x="4104144" y="1511820"/>
                  </a:lnTo>
                  <a:lnTo>
                    <a:pt x="4104144" y="1231404"/>
                  </a:lnTo>
                  <a:close/>
                </a:path>
                <a:path w="7876540" h="4631690">
                  <a:moveTo>
                    <a:pt x="7876045" y="451104"/>
                  </a:moveTo>
                  <a:lnTo>
                    <a:pt x="7836421" y="478218"/>
                  </a:lnTo>
                  <a:lnTo>
                    <a:pt x="7836421" y="39624"/>
                  </a:lnTo>
                  <a:lnTo>
                    <a:pt x="7836421" y="19812"/>
                  </a:lnTo>
                  <a:lnTo>
                    <a:pt x="7835062" y="12217"/>
                  </a:lnTo>
                  <a:lnTo>
                    <a:pt x="7831277" y="5905"/>
                  </a:lnTo>
                  <a:lnTo>
                    <a:pt x="7825486" y="1600"/>
                  </a:lnTo>
                  <a:lnTo>
                    <a:pt x="7818133" y="0"/>
                  </a:lnTo>
                  <a:lnTo>
                    <a:pt x="6486157" y="0"/>
                  </a:lnTo>
                  <a:lnTo>
                    <a:pt x="6478549" y="1600"/>
                  </a:lnTo>
                  <a:lnTo>
                    <a:pt x="6472250" y="5905"/>
                  </a:lnTo>
                  <a:lnTo>
                    <a:pt x="6467932" y="12217"/>
                  </a:lnTo>
                  <a:lnTo>
                    <a:pt x="6466345" y="19812"/>
                  </a:lnTo>
                  <a:lnTo>
                    <a:pt x="6466345" y="554736"/>
                  </a:lnTo>
                  <a:lnTo>
                    <a:pt x="6467932" y="562343"/>
                  </a:lnTo>
                  <a:lnTo>
                    <a:pt x="6472250" y="568642"/>
                  </a:lnTo>
                  <a:lnTo>
                    <a:pt x="6478549" y="572960"/>
                  </a:lnTo>
                  <a:lnTo>
                    <a:pt x="6486157" y="574548"/>
                  </a:lnTo>
                  <a:lnTo>
                    <a:pt x="6493751" y="572960"/>
                  </a:lnTo>
                  <a:lnTo>
                    <a:pt x="6500063" y="568642"/>
                  </a:lnTo>
                  <a:lnTo>
                    <a:pt x="6504368" y="562343"/>
                  </a:lnTo>
                  <a:lnTo>
                    <a:pt x="6505969" y="554736"/>
                  </a:lnTo>
                  <a:lnTo>
                    <a:pt x="6505969" y="39624"/>
                  </a:lnTo>
                  <a:lnTo>
                    <a:pt x="7798321" y="39624"/>
                  </a:lnTo>
                  <a:lnTo>
                    <a:pt x="7798321" y="477177"/>
                  </a:lnTo>
                  <a:lnTo>
                    <a:pt x="7760221" y="451104"/>
                  </a:lnTo>
                  <a:lnTo>
                    <a:pt x="7818133" y="566928"/>
                  </a:lnTo>
                  <a:lnTo>
                    <a:pt x="7847089" y="509016"/>
                  </a:lnTo>
                  <a:lnTo>
                    <a:pt x="7876045" y="451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10183" y="1424939"/>
              <a:ext cx="565785" cy="260985"/>
            </a:xfrm>
            <a:custGeom>
              <a:avLst/>
              <a:gdLst/>
              <a:ahLst/>
              <a:cxnLst/>
              <a:rect l="l" t="t" r="r" b="b"/>
              <a:pathLst>
                <a:path w="565784" h="260985">
                  <a:moveTo>
                    <a:pt x="77723" y="77724"/>
                  </a:moveTo>
                  <a:lnTo>
                    <a:pt x="0" y="38100"/>
                  </a:lnTo>
                  <a:lnTo>
                    <a:pt x="77723" y="0"/>
                  </a:lnTo>
                  <a:lnTo>
                    <a:pt x="60106" y="25907"/>
                  </a:lnTo>
                  <a:lnTo>
                    <a:pt x="44195" y="25907"/>
                  </a:lnTo>
                  <a:lnTo>
                    <a:pt x="38100" y="32004"/>
                  </a:lnTo>
                  <a:lnTo>
                    <a:pt x="38100" y="45719"/>
                  </a:lnTo>
                  <a:lnTo>
                    <a:pt x="44195" y="51816"/>
                  </a:lnTo>
                  <a:lnTo>
                    <a:pt x="60784" y="51816"/>
                  </a:lnTo>
                  <a:lnTo>
                    <a:pt x="77723" y="77724"/>
                  </a:lnTo>
                  <a:close/>
                </a:path>
                <a:path w="565784" h="260985">
                  <a:moveTo>
                    <a:pt x="60784" y="51816"/>
                  </a:moveTo>
                  <a:lnTo>
                    <a:pt x="44195" y="51816"/>
                  </a:lnTo>
                  <a:lnTo>
                    <a:pt x="38100" y="45719"/>
                  </a:lnTo>
                  <a:lnTo>
                    <a:pt x="38100" y="32004"/>
                  </a:lnTo>
                  <a:lnTo>
                    <a:pt x="44195" y="25907"/>
                  </a:lnTo>
                  <a:lnTo>
                    <a:pt x="60106" y="25907"/>
                  </a:lnTo>
                  <a:lnTo>
                    <a:pt x="51815" y="38100"/>
                  </a:lnTo>
                  <a:lnTo>
                    <a:pt x="60784" y="51816"/>
                  </a:lnTo>
                  <a:close/>
                </a:path>
                <a:path w="565784" h="260985">
                  <a:moveTo>
                    <a:pt x="539496" y="51816"/>
                  </a:moveTo>
                  <a:lnTo>
                    <a:pt x="60784" y="51816"/>
                  </a:lnTo>
                  <a:lnTo>
                    <a:pt x="51815" y="38100"/>
                  </a:lnTo>
                  <a:lnTo>
                    <a:pt x="60106" y="25907"/>
                  </a:lnTo>
                  <a:lnTo>
                    <a:pt x="559308" y="25907"/>
                  </a:lnTo>
                  <a:lnTo>
                    <a:pt x="565404" y="32004"/>
                  </a:lnTo>
                  <a:lnTo>
                    <a:pt x="565404" y="38100"/>
                  </a:lnTo>
                  <a:lnTo>
                    <a:pt x="539496" y="38100"/>
                  </a:lnTo>
                  <a:lnTo>
                    <a:pt x="539496" y="51816"/>
                  </a:lnTo>
                  <a:close/>
                </a:path>
                <a:path w="565784" h="260985">
                  <a:moveTo>
                    <a:pt x="559308" y="260604"/>
                  </a:moveTo>
                  <a:lnTo>
                    <a:pt x="545592" y="260604"/>
                  </a:lnTo>
                  <a:lnTo>
                    <a:pt x="539496" y="254508"/>
                  </a:lnTo>
                  <a:lnTo>
                    <a:pt x="539496" y="38100"/>
                  </a:lnTo>
                  <a:lnTo>
                    <a:pt x="553212" y="51816"/>
                  </a:lnTo>
                  <a:lnTo>
                    <a:pt x="565404" y="51816"/>
                  </a:lnTo>
                  <a:lnTo>
                    <a:pt x="565404" y="254508"/>
                  </a:lnTo>
                  <a:lnTo>
                    <a:pt x="559308" y="260604"/>
                  </a:lnTo>
                  <a:close/>
                </a:path>
                <a:path w="565784" h="260985">
                  <a:moveTo>
                    <a:pt x="565404" y="51816"/>
                  </a:moveTo>
                  <a:lnTo>
                    <a:pt x="553212" y="51816"/>
                  </a:lnTo>
                  <a:lnTo>
                    <a:pt x="539496" y="38100"/>
                  </a:lnTo>
                  <a:lnTo>
                    <a:pt x="565404" y="38100"/>
                  </a:lnTo>
                  <a:lnTo>
                    <a:pt x="565404" y="51816"/>
                  </a:lnTo>
                  <a:close/>
                </a:path>
              </a:pathLst>
            </a:custGeom>
            <a:solidFill>
              <a:srgbClr val="445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235729" y="1206527"/>
            <a:ext cx="885825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ANTORCHA (NH3)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3637788" y="3008375"/>
            <a:ext cx="494030" cy="116205"/>
          </a:xfrm>
          <a:custGeom>
            <a:avLst/>
            <a:gdLst/>
            <a:ahLst/>
            <a:cxnLst/>
            <a:rect l="l" t="t" r="r" b="b"/>
            <a:pathLst>
              <a:path w="494029" h="116205">
                <a:moveTo>
                  <a:pt x="417576" y="57912"/>
                </a:moveTo>
                <a:lnTo>
                  <a:pt x="377952" y="0"/>
                </a:lnTo>
                <a:lnTo>
                  <a:pt x="454152" y="38100"/>
                </a:lnTo>
                <a:lnTo>
                  <a:pt x="417576" y="38100"/>
                </a:lnTo>
                <a:lnTo>
                  <a:pt x="417576" y="57912"/>
                </a:lnTo>
                <a:close/>
              </a:path>
              <a:path w="494029" h="116205">
                <a:moveTo>
                  <a:pt x="405063" y="76200"/>
                </a:moveTo>
                <a:lnTo>
                  <a:pt x="0" y="76200"/>
                </a:lnTo>
                <a:lnTo>
                  <a:pt x="0" y="38100"/>
                </a:lnTo>
                <a:lnTo>
                  <a:pt x="404020" y="38100"/>
                </a:lnTo>
                <a:lnTo>
                  <a:pt x="417576" y="57912"/>
                </a:lnTo>
                <a:lnTo>
                  <a:pt x="405063" y="76200"/>
                </a:lnTo>
                <a:close/>
              </a:path>
              <a:path w="494029" h="116205">
                <a:moveTo>
                  <a:pt x="457200" y="76200"/>
                </a:moveTo>
                <a:lnTo>
                  <a:pt x="417576" y="76200"/>
                </a:lnTo>
                <a:lnTo>
                  <a:pt x="417576" y="38100"/>
                </a:lnTo>
                <a:lnTo>
                  <a:pt x="454152" y="38100"/>
                </a:lnTo>
                <a:lnTo>
                  <a:pt x="493776" y="57912"/>
                </a:lnTo>
                <a:lnTo>
                  <a:pt x="457200" y="76200"/>
                </a:lnTo>
                <a:close/>
              </a:path>
              <a:path w="494029" h="116205">
                <a:moveTo>
                  <a:pt x="377952" y="115824"/>
                </a:moveTo>
                <a:lnTo>
                  <a:pt x="417576" y="57912"/>
                </a:lnTo>
                <a:lnTo>
                  <a:pt x="417576" y="76200"/>
                </a:lnTo>
                <a:lnTo>
                  <a:pt x="457200" y="76200"/>
                </a:lnTo>
                <a:lnTo>
                  <a:pt x="377952" y="115824"/>
                </a:lnTo>
                <a:close/>
              </a:path>
            </a:pathLst>
          </a:custGeom>
          <a:solidFill>
            <a:srgbClr val="FF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2401313" y="2571153"/>
            <a:ext cx="1176655" cy="549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">
              <a:lnSpc>
                <a:spcPct val="143300"/>
              </a:lnSpc>
              <a:spcBef>
                <a:spcPts val="95"/>
              </a:spcBef>
            </a:pP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fondo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N104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PIB </a:t>
            </a:r>
            <a:r>
              <a:rPr sz="1200" spc="-10" dirty="0">
                <a:latin typeface="Times New Roman"/>
                <a:cs typeface="Times New Roman"/>
              </a:rPr>
              <a:t>CATALIZADOR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401313" y="3094761"/>
            <a:ext cx="1470025" cy="398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2235" indent="-89535">
              <a:lnSpc>
                <a:spcPct val="100000"/>
              </a:lnSpc>
              <a:spcBef>
                <a:spcPts val="125"/>
              </a:spcBef>
              <a:buChar char="-"/>
              <a:tabLst>
                <a:tab pos="102235" algn="l"/>
              </a:tabLst>
            </a:pPr>
            <a:r>
              <a:rPr sz="1200" dirty="0">
                <a:latin typeface="Times New Roman"/>
                <a:cs typeface="Times New Roman"/>
              </a:rPr>
              <a:t>Octoato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Ni</a:t>
            </a:r>
            <a:r>
              <a:rPr sz="1200" spc="34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  <a:p>
            <a:pPr marL="102235" indent="-89535">
              <a:lnSpc>
                <a:spcPct val="100000"/>
              </a:lnSpc>
              <a:spcBef>
                <a:spcPts val="20"/>
              </a:spcBef>
              <a:buChar char="-"/>
              <a:tabLst>
                <a:tab pos="102235" algn="l"/>
              </a:tabLst>
            </a:pPr>
            <a:r>
              <a:rPr sz="1200" dirty="0">
                <a:latin typeface="Times New Roman"/>
                <a:cs typeface="Times New Roman"/>
              </a:rPr>
              <a:t>Di Cl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Etil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(EADC)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3114865" y="1695450"/>
            <a:ext cx="4976495" cy="4624070"/>
            <a:chOff x="3114865" y="1695450"/>
            <a:chExt cx="4976495" cy="4624070"/>
          </a:xfrm>
        </p:grpSpPr>
        <p:sp>
          <p:nvSpPr>
            <p:cNvPr id="120" name="object 120"/>
            <p:cNvSpPr/>
            <p:nvPr/>
          </p:nvSpPr>
          <p:spPr>
            <a:xfrm>
              <a:off x="3131057" y="4658868"/>
              <a:ext cx="0" cy="1644650"/>
            </a:xfrm>
            <a:custGeom>
              <a:avLst/>
              <a:gdLst/>
              <a:ahLst/>
              <a:cxnLst/>
              <a:rect l="l" t="t" r="r" b="b"/>
              <a:pathLst>
                <a:path h="1644650">
                  <a:moveTo>
                    <a:pt x="0" y="0"/>
                  </a:moveTo>
                  <a:lnTo>
                    <a:pt x="0" y="1644396"/>
                  </a:lnTo>
                </a:path>
              </a:pathLst>
            </a:custGeom>
            <a:ln w="32004">
              <a:solidFill>
                <a:srgbClr val="4472C3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115055" y="4530852"/>
              <a:ext cx="1582420" cy="96520"/>
            </a:xfrm>
            <a:custGeom>
              <a:avLst/>
              <a:gdLst/>
              <a:ahLst/>
              <a:cxnLst/>
              <a:rect l="l" t="t" r="r" b="b"/>
              <a:pathLst>
                <a:path w="1582420" h="96520">
                  <a:moveTo>
                    <a:pt x="32004" y="96012"/>
                  </a:moveTo>
                  <a:lnTo>
                    <a:pt x="0" y="96012"/>
                  </a:lnTo>
                  <a:lnTo>
                    <a:pt x="0" y="62484"/>
                  </a:lnTo>
                  <a:lnTo>
                    <a:pt x="32004" y="62484"/>
                  </a:lnTo>
                  <a:lnTo>
                    <a:pt x="32004" y="96012"/>
                  </a:lnTo>
                  <a:close/>
                </a:path>
                <a:path w="1582420" h="96520">
                  <a:moveTo>
                    <a:pt x="18288" y="30480"/>
                  </a:moveTo>
                  <a:lnTo>
                    <a:pt x="0" y="30480"/>
                  </a:lnTo>
                  <a:lnTo>
                    <a:pt x="0" y="0"/>
                  </a:lnTo>
                  <a:lnTo>
                    <a:pt x="33528" y="0"/>
                  </a:lnTo>
                  <a:lnTo>
                    <a:pt x="33528" y="16764"/>
                  </a:lnTo>
                  <a:lnTo>
                    <a:pt x="32004" y="16764"/>
                  </a:lnTo>
                  <a:lnTo>
                    <a:pt x="18288" y="30480"/>
                  </a:lnTo>
                  <a:close/>
                </a:path>
                <a:path w="1582420" h="96520">
                  <a:moveTo>
                    <a:pt x="33528" y="32004"/>
                  </a:moveTo>
                  <a:lnTo>
                    <a:pt x="16764" y="32004"/>
                  </a:lnTo>
                  <a:lnTo>
                    <a:pt x="32004" y="16764"/>
                  </a:lnTo>
                  <a:lnTo>
                    <a:pt x="32004" y="30480"/>
                  </a:lnTo>
                  <a:lnTo>
                    <a:pt x="33528" y="30480"/>
                  </a:lnTo>
                  <a:lnTo>
                    <a:pt x="33528" y="32004"/>
                  </a:lnTo>
                  <a:close/>
                </a:path>
                <a:path w="1582420" h="96520">
                  <a:moveTo>
                    <a:pt x="33528" y="30480"/>
                  </a:moveTo>
                  <a:lnTo>
                    <a:pt x="32004" y="30480"/>
                  </a:lnTo>
                  <a:lnTo>
                    <a:pt x="32004" y="16764"/>
                  </a:lnTo>
                  <a:lnTo>
                    <a:pt x="33528" y="16764"/>
                  </a:lnTo>
                  <a:lnTo>
                    <a:pt x="33528" y="30480"/>
                  </a:lnTo>
                  <a:close/>
                </a:path>
                <a:path w="1582420" h="96520">
                  <a:moveTo>
                    <a:pt x="97536" y="32004"/>
                  </a:moveTo>
                  <a:lnTo>
                    <a:pt x="65532" y="32004"/>
                  </a:lnTo>
                  <a:lnTo>
                    <a:pt x="65532" y="0"/>
                  </a:lnTo>
                  <a:lnTo>
                    <a:pt x="97536" y="0"/>
                  </a:lnTo>
                  <a:lnTo>
                    <a:pt x="97536" y="32004"/>
                  </a:lnTo>
                  <a:close/>
                </a:path>
                <a:path w="1582420" h="96520">
                  <a:moveTo>
                    <a:pt x="163068" y="32004"/>
                  </a:moveTo>
                  <a:lnTo>
                    <a:pt x="131064" y="32004"/>
                  </a:lnTo>
                  <a:lnTo>
                    <a:pt x="131064" y="0"/>
                  </a:lnTo>
                  <a:lnTo>
                    <a:pt x="163068" y="0"/>
                  </a:lnTo>
                  <a:lnTo>
                    <a:pt x="163068" y="32004"/>
                  </a:lnTo>
                  <a:close/>
                </a:path>
                <a:path w="1582420" h="96520">
                  <a:moveTo>
                    <a:pt x="227076" y="32004"/>
                  </a:moveTo>
                  <a:lnTo>
                    <a:pt x="195072" y="32004"/>
                  </a:lnTo>
                  <a:lnTo>
                    <a:pt x="195072" y="0"/>
                  </a:lnTo>
                  <a:lnTo>
                    <a:pt x="227076" y="0"/>
                  </a:lnTo>
                  <a:lnTo>
                    <a:pt x="227076" y="32004"/>
                  </a:lnTo>
                  <a:close/>
                </a:path>
                <a:path w="1582420" h="96520">
                  <a:moveTo>
                    <a:pt x="291083" y="32004"/>
                  </a:moveTo>
                  <a:lnTo>
                    <a:pt x="259080" y="32004"/>
                  </a:lnTo>
                  <a:lnTo>
                    <a:pt x="259080" y="0"/>
                  </a:lnTo>
                  <a:lnTo>
                    <a:pt x="291083" y="0"/>
                  </a:lnTo>
                  <a:lnTo>
                    <a:pt x="291083" y="32004"/>
                  </a:lnTo>
                  <a:close/>
                </a:path>
                <a:path w="1582420" h="96520">
                  <a:moveTo>
                    <a:pt x="356616" y="32004"/>
                  </a:moveTo>
                  <a:lnTo>
                    <a:pt x="324612" y="32004"/>
                  </a:lnTo>
                  <a:lnTo>
                    <a:pt x="324612" y="0"/>
                  </a:lnTo>
                  <a:lnTo>
                    <a:pt x="356616" y="0"/>
                  </a:lnTo>
                  <a:lnTo>
                    <a:pt x="356616" y="32004"/>
                  </a:lnTo>
                  <a:close/>
                </a:path>
                <a:path w="1582420" h="96520">
                  <a:moveTo>
                    <a:pt x="420624" y="32004"/>
                  </a:moveTo>
                  <a:lnTo>
                    <a:pt x="388620" y="32004"/>
                  </a:lnTo>
                  <a:lnTo>
                    <a:pt x="388620" y="0"/>
                  </a:lnTo>
                  <a:lnTo>
                    <a:pt x="420624" y="0"/>
                  </a:lnTo>
                  <a:lnTo>
                    <a:pt x="420624" y="32004"/>
                  </a:lnTo>
                  <a:close/>
                </a:path>
                <a:path w="1582420" h="96520">
                  <a:moveTo>
                    <a:pt x="484632" y="32004"/>
                  </a:moveTo>
                  <a:lnTo>
                    <a:pt x="452628" y="32004"/>
                  </a:lnTo>
                  <a:lnTo>
                    <a:pt x="452628" y="0"/>
                  </a:lnTo>
                  <a:lnTo>
                    <a:pt x="484632" y="0"/>
                  </a:lnTo>
                  <a:lnTo>
                    <a:pt x="484632" y="32004"/>
                  </a:lnTo>
                  <a:close/>
                </a:path>
                <a:path w="1582420" h="96520">
                  <a:moveTo>
                    <a:pt x="550163" y="32004"/>
                  </a:moveTo>
                  <a:lnTo>
                    <a:pt x="516636" y="32004"/>
                  </a:lnTo>
                  <a:lnTo>
                    <a:pt x="516636" y="0"/>
                  </a:lnTo>
                  <a:lnTo>
                    <a:pt x="550163" y="0"/>
                  </a:lnTo>
                  <a:lnTo>
                    <a:pt x="550163" y="32004"/>
                  </a:lnTo>
                  <a:close/>
                </a:path>
                <a:path w="1582420" h="96520">
                  <a:moveTo>
                    <a:pt x="614172" y="32004"/>
                  </a:moveTo>
                  <a:lnTo>
                    <a:pt x="582168" y="32004"/>
                  </a:lnTo>
                  <a:lnTo>
                    <a:pt x="582168" y="0"/>
                  </a:lnTo>
                  <a:lnTo>
                    <a:pt x="614172" y="0"/>
                  </a:lnTo>
                  <a:lnTo>
                    <a:pt x="614172" y="32004"/>
                  </a:lnTo>
                  <a:close/>
                </a:path>
                <a:path w="1582420" h="96520">
                  <a:moveTo>
                    <a:pt x="678179" y="32004"/>
                  </a:moveTo>
                  <a:lnTo>
                    <a:pt x="646175" y="32004"/>
                  </a:lnTo>
                  <a:lnTo>
                    <a:pt x="646175" y="0"/>
                  </a:lnTo>
                  <a:lnTo>
                    <a:pt x="678179" y="0"/>
                  </a:lnTo>
                  <a:lnTo>
                    <a:pt x="678179" y="32004"/>
                  </a:lnTo>
                  <a:close/>
                </a:path>
                <a:path w="1582420" h="96520">
                  <a:moveTo>
                    <a:pt x="743712" y="32004"/>
                  </a:moveTo>
                  <a:lnTo>
                    <a:pt x="710184" y="32004"/>
                  </a:lnTo>
                  <a:lnTo>
                    <a:pt x="710184" y="0"/>
                  </a:lnTo>
                  <a:lnTo>
                    <a:pt x="743712" y="0"/>
                  </a:lnTo>
                  <a:lnTo>
                    <a:pt x="743712" y="32004"/>
                  </a:lnTo>
                  <a:close/>
                </a:path>
                <a:path w="1582420" h="96520">
                  <a:moveTo>
                    <a:pt x="807720" y="32004"/>
                  </a:moveTo>
                  <a:lnTo>
                    <a:pt x="775716" y="32004"/>
                  </a:lnTo>
                  <a:lnTo>
                    <a:pt x="775716" y="0"/>
                  </a:lnTo>
                  <a:lnTo>
                    <a:pt x="807720" y="0"/>
                  </a:lnTo>
                  <a:lnTo>
                    <a:pt x="807720" y="32004"/>
                  </a:lnTo>
                  <a:close/>
                </a:path>
                <a:path w="1582420" h="96520">
                  <a:moveTo>
                    <a:pt x="871727" y="32004"/>
                  </a:moveTo>
                  <a:lnTo>
                    <a:pt x="839724" y="32004"/>
                  </a:lnTo>
                  <a:lnTo>
                    <a:pt x="839724" y="0"/>
                  </a:lnTo>
                  <a:lnTo>
                    <a:pt x="871727" y="0"/>
                  </a:lnTo>
                  <a:lnTo>
                    <a:pt x="871727" y="32004"/>
                  </a:lnTo>
                  <a:close/>
                </a:path>
                <a:path w="1582420" h="96520">
                  <a:moveTo>
                    <a:pt x="935736" y="32004"/>
                  </a:moveTo>
                  <a:lnTo>
                    <a:pt x="903731" y="32004"/>
                  </a:lnTo>
                  <a:lnTo>
                    <a:pt x="903731" y="0"/>
                  </a:lnTo>
                  <a:lnTo>
                    <a:pt x="935736" y="0"/>
                  </a:lnTo>
                  <a:lnTo>
                    <a:pt x="935736" y="32004"/>
                  </a:lnTo>
                  <a:close/>
                </a:path>
                <a:path w="1582420" h="96520">
                  <a:moveTo>
                    <a:pt x="1001268" y="32004"/>
                  </a:moveTo>
                  <a:lnTo>
                    <a:pt x="969264" y="32004"/>
                  </a:lnTo>
                  <a:lnTo>
                    <a:pt x="969264" y="0"/>
                  </a:lnTo>
                  <a:lnTo>
                    <a:pt x="1001268" y="0"/>
                  </a:lnTo>
                  <a:lnTo>
                    <a:pt x="1001268" y="32004"/>
                  </a:lnTo>
                  <a:close/>
                </a:path>
                <a:path w="1582420" h="96520">
                  <a:moveTo>
                    <a:pt x="1065275" y="32004"/>
                  </a:moveTo>
                  <a:lnTo>
                    <a:pt x="1033272" y="32004"/>
                  </a:lnTo>
                  <a:lnTo>
                    <a:pt x="1033272" y="0"/>
                  </a:lnTo>
                  <a:lnTo>
                    <a:pt x="1065275" y="0"/>
                  </a:lnTo>
                  <a:lnTo>
                    <a:pt x="1065275" y="32004"/>
                  </a:lnTo>
                  <a:close/>
                </a:path>
                <a:path w="1582420" h="96520">
                  <a:moveTo>
                    <a:pt x="1129284" y="32004"/>
                  </a:moveTo>
                  <a:lnTo>
                    <a:pt x="1097280" y="32004"/>
                  </a:lnTo>
                  <a:lnTo>
                    <a:pt x="1097280" y="0"/>
                  </a:lnTo>
                  <a:lnTo>
                    <a:pt x="1129284" y="0"/>
                  </a:lnTo>
                  <a:lnTo>
                    <a:pt x="1129284" y="32004"/>
                  </a:lnTo>
                  <a:close/>
                </a:path>
                <a:path w="1582420" h="96520">
                  <a:moveTo>
                    <a:pt x="1194816" y="32004"/>
                  </a:moveTo>
                  <a:lnTo>
                    <a:pt x="1162812" y="32004"/>
                  </a:lnTo>
                  <a:lnTo>
                    <a:pt x="1162812" y="0"/>
                  </a:lnTo>
                  <a:lnTo>
                    <a:pt x="1194816" y="0"/>
                  </a:lnTo>
                  <a:lnTo>
                    <a:pt x="1194816" y="32004"/>
                  </a:lnTo>
                  <a:close/>
                </a:path>
                <a:path w="1582420" h="96520">
                  <a:moveTo>
                    <a:pt x="1258824" y="32004"/>
                  </a:moveTo>
                  <a:lnTo>
                    <a:pt x="1226820" y="32004"/>
                  </a:lnTo>
                  <a:lnTo>
                    <a:pt x="1226820" y="0"/>
                  </a:lnTo>
                  <a:lnTo>
                    <a:pt x="1258824" y="0"/>
                  </a:lnTo>
                  <a:lnTo>
                    <a:pt x="1258824" y="32004"/>
                  </a:lnTo>
                  <a:close/>
                </a:path>
                <a:path w="1582420" h="96520">
                  <a:moveTo>
                    <a:pt x="1322832" y="32004"/>
                  </a:moveTo>
                  <a:lnTo>
                    <a:pt x="1290828" y="32004"/>
                  </a:lnTo>
                  <a:lnTo>
                    <a:pt x="1290828" y="0"/>
                  </a:lnTo>
                  <a:lnTo>
                    <a:pt x="1322832" y="0"/>
                  </a:lnTo>
                  <a:lnTo>
                    <a:pt x="1322832" y="32004"/>
                  </a:lnTo>
                  <a:close/>
                </a:path>
                <a:path w="1582420" h="96520">
                  <a:moveTo>
                    <a:pt x="1388363" y="32004"/>
                  </a:moveTo>
                  <a:lnTo>
                    <a:pt x="1354836" y="32004"/>
                  </a:lnTo>
                  <a:lnTo>
                    <a:pt x="1354836" y="0"/>
                  </a:lnTo>
                  <a:lnTo>
                    <a:pt x="1388363" y="0"/>
                  </a:lnTo>
                  <a:lnTo>
                    <a:pt x="1388363" y="32004"/>
                  </a:lnTo>
                  <a:close/>
                </a:path>
                <a:path w="1582420" h="96520">
                  <a:moveTo>
                    <a:pt x="1452372" y="32004"/>
                  </a:moveTo>
                  <a:lnTo>
                    <a:pt x="1420367" y="32004"/>
                  </a:lnTo>
                  <a:lnTo>
                    <a:pt x="1420367" y="0"/>
                  </a:lnTo>
                  <a:lnTo>
                    <a:pt x="1452372" y="0"/>
                  </a:lnTo>
                  <a:lnTo>
                    <a:pt x="1452372" y="32004"/>
                  </a:lnTo>
                  <a:close/>
                </a:path>
                <a:path w="1582420" h="96520">
                  <a:moveTo>
                    <a:pt x="1516380" y="32004"/>
                  </a:moveTo>
                  <a:lnTo>
                    <a:pt x="1484376" y="32004"/>
                  </a:lnTo>
                  <a:lnTo>
                    <a:pt x="1484376" y="0"/>
                  </a:lnTo>
                  <a:lnTo>
                    <a:pt x="1516380" y="0"/>
                  </a:lnTo>
                  <a:lnTo>
                    <a:pt x="1516380" y="32004"/>
                  </a:lnTo>
                  <a:close/>
                </a:path>
                <a:path w="1582420" h="96520">
                  <a:moveTo>
                    <a:pt x="1581912" y="32004"/>
                  </a:moveTo>
                  <a:lnTo>
                    <a:pt x="1548384" y="32004"/>
                  </a:lnTo>
                  <a:lnTo>
                    <a:pt x="1548384" y="0"/>
                  </a:lnTo>
                  <a:lnTo>
                    <a:pt x="1581912" y="0"/>
                  </a:lnTo>
                  <a:lnTo>
                    <a:pt x="1581912" y="32004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728972" y="4546853"/>
              <a:ext cx="3346450" cy="1651635"/>
            </a:xfrm>
            <a:custGeom>
              <a:avLst/>
              <a:gdLst/>
              <a:ahLst/>
              <a:cxnLst/>
              <a:rect l="l" t="t" r="r" b="b"/>
              <a:pathLst>
                <a:path w="3346450" h="1651635">
                  <a:moveTo>
                    <a:pt x="0" y="0"/>
                  </a:moveTo>
                  <a:lnTo>
                    <a:pt x="3320795" y="0"/>
                  </a:lnTo>
                </a:path>
                <a:path w="3346450" h="1651635">
                  <a:moveTo>
                    <a:pt x="3345941" y="6857"/>
                  </a:moveTo>
                  <a:lnTo>
                    <a:pt x="3345941" y="1651253"/>
                  </a:lnTo>
                </a:path>
              </a:pathLst>
            </a:custGeom>
            <a:ln w="32004">
              <a:solidFill>
                <a:srgbClr val="4472C3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502907" y="6230111"/>
              <a:ext cx="1588135" cy="88900"/>
            </a:xfrm>
            <a:custGeom>
              <a:avLst/>
              <a:gdLst/>
              <a:ahLst/>
              <a:cxnLst/>
              <a:rect l="l" t="t" r="r" b="b"/>
              <a:pathLst>
                <a:path w="1588134" h="88900">
                  <a:moveTo>
                    <a:pt x="1588008" y="32004"/>
                  </a:moveTo>
                  <a:lnTo>
                    <a:pt x="1556004" y="32004"/>
                  </a:lnTo>
                  <a:lnTo>
                    <a:pt x="1556004" y="0"/>
                  </a:lnTo>
                  <a:lnTo>
                    <a:pt x="1588008" y="0"/>
                  </a:lnTo>
                  <a:lnTo>
                    <a:pt x="1588008" y="32004"/>
                  </a:lnTo>
                  <a:close/>
                </a:path>
                <a:path w="1588134" h="88900">
                  <a:moveTo>
                    <a:pt x="1588008" y="88392"/>
                  </a:moveTo>
                  <a:lnTo>
                    <a:pt x="1548384" y="88392"/>
                  </a:lnTo>
                  <a:lnTo>
                    <a:pt x="1548384" y="56388"/>
                  </a:lnTo>
                  <a:lnTo>
                    <a:pt x="1571244" y="56388"/>
                  </a:lnTo>
                  <a:lnTo>
                    <a:pt x="1564316" y="64008"/>
                  </a:lnTo>
                  <a:lnTo>
                    <a:pt x="1556004" y="64008"/>
                  </a:lnTo>
                  <a:lnTo>
                    <a:pt x="1556004" y="73152"/>
                  </a:lnTo>
                  <a:lnTo>
                    <a:pt x="1588008" y="73152"/>
                  </a:lnTo>
                  <a:lnTo>
                    <a:pt x="1588008" y="88392"/>
                  </a:lnTo>
                  <a:close/>
                </a:path>
                <a:path w="1588134" h="88900">
                  <a:moveTo>
                    <a:pt x="1556004" y="73152"/>
                  </a:moveTo>
                  <a:lnTo>
                    <a:pt x="1556004" y="64008"/>
                  </a:lnTo>
                  <a:lnTo>
                    <a:pt x="1564316" y="64008"/>
                  </a:lnTo>
                  <a:lnTo>
                    <a:pt x="1556004" y="73152"/>
                  </a:lnTo>
                  <a:close/>
                </a:path>
                <a:path w="1588134" h="88900">
                  <a:moveTo>
                    <a:pt x="1588008" y="73152"/>
                  </a:moveTo>
                  <a:lnTo>
                    <a:pt x="1556004" y="73152"/>
                  </a:lnTo>
                  <a:lnTo>
                    <a:pt x="1564316" y="64008"/>
                  </a:lnTo>
                  <a:lnTo>
                    <a:pt x="1588008" y="64008"/>
                  </a:lnTo>
                  <a:lnTo>
                    <a:pt x="1588008" y="73152"/>
                  </a:lnTo>
                  <a:close/>
                </a:path>
                <a:path w="1588134" h="88900">
                  <a:moveTo>
                    <a:pt x="1514856" y="88392"/>
                  </a:moveTo>
                  <a:lnTo>
                    <a:pt x="1482852" y="88392"/>
                  </a:lnTo>
                  <a:lnTo>
                    <a:pt x="1482852" y="56388"/>
                  </a:lnTo>
                  <a:lnTo>
                    <a:pt x="1514856" y="56388"/>
                  </a:lnTo>
                  <a:lnTo>
                    <a:pt x="1514856" y="88392"/>
                  </a:lnTo>
                  <a:close/>
                </a:path>
                <a:path w="1588134" h="88900">
                  <a:moveTo>
                    <a:pt x="1450848" y="88392"/>
                  </a:moveTo>
                  <a:lnTo>
                    <a:pt x="1418844" y="88392"/>
                  </a:lnTo>
                  <a:lnTo>
                    <a:pt x="1418844" y="56388"/>
                  </a:lnTo>
                  <a:lnTo>
                    <a:pt x="1450848" y="56388"/>
                  </a:lnTo>
                  <a:lnTo>
                    <a:pt x="1450848" y="88392"/>
                  </a:lnTo>
                  <a:close/>
                </a:path>
                <a:path w="1588134" h="88900">
                  <a:moveTo>
                    <a:pt x="1386840" y="88392"/>
                  </a:moveTo>
                  <a:lnTo>
                    <a:pt x="1354836" y="88392"/>
                  </a:lnTo>
                  <a:lnTo>
                    <a:pt x="1354836" y="56388"/>
                  </a:lnTo>
                  <a:lnTo>
                    <a:pt x="1386840" y="56388"/>
                  </a:lnTo>
                  <a:lnTo>
                    <a:pt x="1386840" y="88392"/>
                  </a:lnTo>
                  <a:close/>
                </a:path>
                <a:path w="1588134" h="88900">
                  <a:moveTo>
                    <a:pt x="1322832" y="88392"/>
                  </a:moveTo>
                  <a:lnTo>
                    <a:pt x="1289304" y="88392"/>
                  </a:lnTo>
                  <a:lnTo>
                    <a:pt x="1289304" y="56388"/>
                  </a:lnTo>
                  <a:lnTo>
                    <a:pt x="1322832" y="56388"/>
                  </a:lnTo>
                  <a:lnTo>
                    <a:pt x="1322832" y="88392"/>
                  </a:lnTo>
                  <a:close/>
                </a:path>
                <a:path w="1588134" h="88900">
                  <a:moveTo>
                    <a:pt x="1257300" y="88392"/>
                  </a:moveTo>
                  <a:lnTo>
                    <a:pt x="1225296" y="88392"/>
                  </a:lnTo>
                  <a:lnTo>
                    <a:pt x="1225296" y="56388"/>
                  </a:lnTo>
                  <a:lnTo>
                    <a:pt x="1257300" y="56388"/>
                  </a:lnTo>
                  <a:lnTo>
                    <a:pt x="1257300" y="88392"/>
                  </a:lnTo>
                  <a:close/>
                </a:path>
                <a:path w="1588134" h="88900">
                  <a:moveTo>
                    <a:pt x="1193292" y="88392"/>
                  </a:moveTo>
                  <a:lnTo>
                    <a:pt x="1161288" y="88392"/>
                  </a:lnTo>
                  <a:lnTo>
                    <a:pt x="1161288" y="56388"/>
                  </a:lnTo>
                  <a:lnTo>
                    <a:pt x="1193292" y="56388"/>
                  </a:lnTo>
                  <a:lnTo>
                    <a:pt x="1193292" y="88392"/>
                  </a:lnTo>
                  <a:close/>
                </a:path>
                <a:path w="1588134" h="88900">
                  <a:moveTo>
                    <a:pt x="1129284" y="88392"/>
                  </a:moveTo>
                  <a:lnTo>
                    <a:pt x="1095756" y="88392"/>
                  </a:lnTo>
                  <a:lnTo>
                    <a:pt x="1095756" y="56388"/>
                  </a:lnTo>
                  <a:lnTo>
                    <a:pt x="1129284" y="56388"/>
                  </a:lnTo>
                  <a:lnTo>
                    <a:pt x="1129284" y="88392"/>
                  </a:lnTo>
                  <a:close/>
                </a:path>
                <a:path w="1588134" h="88900">
                  <a:moveTo>
                    <a:pt x="1063752" y="88392"/>
                  </a:moveTo>
                  <a:lnTo>
                    <a:pt x="1031748" y="88392"/>
                  </a:lnTo>
                  <a:lnTo>
                    <a:pt x="1031748" y="56388"/>
                  </a:lnTo>
                  <a:lnTo>
                    <a:pt x="1063752" y="56388"/>
                  </a:lnTo>
                  <a:lnTo>
                    <a:pt x="1063752" y="88392"/>
                  </a:lnTo>
                  <a:close/>
                </a:path>
                <a:path w="1588134" h="88900">
                  <a:moveTo>
                    <a:pt x="999744" y="88392"/>
                  </a:moveTo>
                  <a:lnTo>
                    <a:pt x="967740" y="88392"/>
                  </a:lnTo>
                  <a:lnTo>
                    <a:pt x="967740" y="56388"/>
                  </a:lnTo>
                  <a:lnTo>
                    <a:pt x="999744" y="56388"/>
                  </a:lnTo>
                  <a:lnTo>
                    <a:pt x="999744" y="88392"/>
                  </a:lnTo>
                  <a:close/>
                </a:path>
                <a:path w="1588134" h="88900">
                  <a:moveTo>
                    <a:pt x="935736" y="88392"/>
                  </a:moveTo>
                  <a:lnTo>
                    <a:pt x="903732" y="88392"/>
                  </a:lnTo>
                  <a:lnTo>
                    <a:pt x="903732" y="56388"/>
                  </a:lnTo>
                  <a:lnTo>
                    <a:pt x="935736" y="56388"/>
                  </a:lnTo>
                  <a:lnTo>
                    <a:pt x="935736" y="88392"/>
                  </a:lnTo>
                  <a:close/>
                </a:path>
                <a:path w="1588134" h="88900">
                  <a:moveTo>
                    <a:pt x="870204" y="88392"/>
                  </a:moveTo>
                  <a:lnTo>
                    <a:pt x="838200" y="88392"/>
                  </a:lnTo>
                  <a:lnTo>
                    <a:pt x="838200" y="56388"/>
                  </a:lnTo>
                  <a:lnTo>
                    <a:pt x="870204" y="56388"/>
                  </a:lnTo>
                  <a:lnTo>
                    <a:pt x="870204" y="88392"/>
                  </a:lnTo>
                  <a:close/>
                </a:path>
                <a:path w="1588134" h="88900">
                  <a:moveTo>
                    <a:pt x="806196" y="88392"/>
                  </a:moveTo>
                  <a:lnTo>
                    <a:pt x="774192" y="88392"/>
                  </a:lnTo>
                  <a:lnTo>
                    <a:pt x="774192" y="56388"/>
                  </a:lnTo>
                  <a:lnTo>
                    <a:pt x="806196" y="56388"/>
                  </a:lnTo>
                  <a:lnTo>
                    <a:pt x="806196" y="88392"/>
                  </a:lnTo>
                  <a:close/>
                </a:path>
                <a:path w="1588134" h="88900">
                  <a:moveTo>
                    <a:pt x="742188" y="88392"/>
                  </a:moveTo>
                  <a:lnTo>
                    <a:pt x="710183" y="88392"/>
                  </a:lnTo>
                  <a:lnTo>
                    <a:pt x="710183" y="56388"/>
                  </a:lnTo>
                  <a:lnTo>
                    <a:pt x="742188" y="56388"/>
                  </a:lnTo>
                  <a:lnTo>
                    <a:pt x="742188" y="88392"/>
                  </a:lnTo>
                  <a:close/>
                </a:path>
                <a:path w="1588134" h="88900">
                  <a:moveTo>
                    <a:pt x="676656" y="88392"/>
                  </a:moveTo>
                  <a:lnTo>
                    <a:pt x="644652" y="88392"/>
                  </a:lnTo>
                  <a:lnTo>
                    <a:pt x="644652" y="56388"/>
                  </a:lnTo>
                  <a:lnTo>
                    <a:pt x="676656" y="56388"/>
                  </a:lnTo>
                  <a:lnTo>
                    <a:pt x="676656" y="88392"/>
                  </a:lnTo>
                  <a:close/>
                </a:path>
                <a:path w="1588134" h="88900">
                  <a:moveTo>
                    <a:pt x="612648" y="88392"/>
                  </a:moveTo>
                  <a:lnTo>
                    <a:pt x="580644" y="88392"/>
                  </a:lnTo>
                  <a:lnTo>
                    <a:pt x="580644" y="56388"/>
                  </a:lnTo>
                  <a:lnTo>
                    <a:pt x="612648" y="56388"/>
                  </a:lnTo>
                  <a:lnTo>
                    <a:pt x="612648" y="88392"/>
                  </a:lnTo>
                  <a:close/>
                </a:path>
                <a:path w="1588134" h="88900">
                  <a:moveTo>
                    <a:pt x="548639" y="88392"/>
                  </a:moveTo>
                  <a:lnTo>
                    <a:pt x="516635" y="88392"/>
                  </a:lnTo>
                  <a:lnTo>
                    <a:pt x="516635" y="56388"/>
                  </a:lnTo>
                  <a:lnTo>
                    <a:pt x="548639" y="56388"/>
                  </a:lnTo>
                  <a:lnTo>
                    <a:pt x="548639" y="88392"/>
                  </a:lnTo>
                  <a:close/>
                </a:path>
                <a:path w="1588134" h="88900">
                  <a:moveTo>
                    <a:pt x="484632" y="88392"/>
                  </a:moveTo>
                  <a:lnTo>
                    <a:pt x="451104" y="88392"/>
                  </a:lnTo>
                  <a:lnTo>
                    <a:pt x="451104" y="56388"/>
                  </a:lnTo>
                  <a:lnTo>
                    <a:pt x="484632" y="56388"/>
                  </a:lnTo>
                  <a:lnTo>
                    <a:pt x="484632" y="88392"/>
                  </a:lnTo>
                  <a:close/>
                </a:path>
                <a:path w="1588134" h="88900">
                  <a:moveTo>
                    <a:pt x="419100" y="88392"/>
                  </a:moveTo>
                  <a:lnTo>
                    <a:pt x="387096" y="88392"/>
                  </a:lnTo>
                  <a:lnTo>
                    <a:pt x="387096" y="56388"/>
                  </a:lnTo>
                  <a:lnTo>
                    <a:pt x="419100" y="56388"/>
                  </a:lnTo>
                  <a:lnTo>
                    <a:pt x="419100" y="88392"/>
                  </a:lnTo>
                  <a:close/>
                </a:path>
                <a:path w="1588134" h="88900">
                  <a:moveTo>
                    <a:pt x="355092" y="88392"/>
                  </a:moveTo>
                  <a:lnTo>
                    <a:pt x="323087" y="88392"/>
                  </a:lnTo>
                  <a:lnTo>
                    <a:pt x="323087" y="56388"/>
                  </a:lnTo>
                  <a:lnTo>
                    <a:pt x="355092" y="56388"/>
                  </a:lnTo>
                  <a:lnTo>
                    <a:pt x="355092" y="88392"/>
                  </a:lnTo>
                  <a:close/>
                </a:path>
                <a:path w="1588134" h="88900">
                  <a:moveTo>
                    <a:pt x="291083" y="88392"/>
                  </a:moveTo>
                  <a:lnTo>
                    <a:pt x="257556" y="88392"/>
                  </a:lnTo>
                  <a:lnTo>
                    <a:pt x="257556" y="56388"/>
                  </a:lnTo>
                  <a:lnTo>
                    <a:pt x="291083" y="56388"/>
                  </a:lnTo>
                  <a:lnTo>
                    <a:pt x="291083" y="88392"/>
                  </a:lnTo>
                  <a:close/>
                </a:path>
                <a:path w="1588134" h="88900">
                  <a:moveTo>
                    <a:pt x="225552" y="88392"/>
                  </a:moveTo>
                  <a:lnTo>
                    <a:pt x="193548" y="88392"/>
                  </a:lnTo>
                  <a:lnTo>
                    <a:pt x="193548" y="56388"/>
                  </a:lnTo>
                  <a:lnTo>
                    <a:pt x="225552" y="56388"/>
                  </a:lnTo>
                  <a:lnTo>
                    <a:pt x="225552" y="88392"/>
                  </a:lnTo>
                  <a:close/>
                </a:path>
                <a:path w="1588134" h="88900">
                  <a:moveTo>
                    <a:pt x="161544" y="88392"/>
                  </a:moveTo>
                  <a:lnTo>
                    <a:pt x="129540" y="88392"/>
                  </a:lnTo>
                  <a:lnTo>
                    <a:pt x="129540" y="56388"/>
                  </a:lnTo>
                  <a:lnTo>
                    <a:pt x="161544" y="56388"/>
                  </a:lnTo>
                  <a:lnTo>
                    <a:pt x="161544" y="88392"/>
                  </a:lnTo>
                  <a:close/>
                </a:path>
                <a:path w="1588134" h="88900">
                  <a:moveTo>
                    <a:pt x="97536" y="88392"/>
                  </a:moveTo>
                  <a:lnTo>
                    <a:pt x="65532" y="88392"/>
                  </a:lnTo>
                  <a:lnTo>
                    <a:pt x="65532" y="56388"/>
                  </a:lnTo>
                  <a:lnTo>
                    <a:pt x="97536" y="56388"/>
                  </a:lnTo>
                  <a:lnTo>
                    <a:pt x="97536" y="88392"/>
                  </a:lnTo>
                  <a:close/>
                </a:path>
                <a:path w="1588134" h="88900">
                  <a:moveTo>
                    <a:pt x="32004" y="88392"/>
                  </a:moveTo>
                  <a:lnTo>
                    <a:pt x="0" y="88392"/>
                  </a:lnTo>
                  <a:lnTo>
                    <a:pt x="0" y="56388"/>
                  </a:lnTo>
                  <a:lnTo>
                    <a:pt x="32004" y="56388"/>
                  </a:lnTo>
                  <a:lnTo>
                    <a:pt x="32004" y="88392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150107" y="6302501"/>
              <a:ext cx="3321050" cy="0"/>
            </a:xfrm>
            <a:custGeom>
              <a:avLst/>
              <a:gdLst/>
              <a:ahLst/>
              <a:cxnLst/>
              <a:rect l="l" t="t" r="r" b="b"/>
              <a:pathLst>
                <a:path w="3321050">
                  <a:moveTo>
                    <a:pt x="0" y="0"/>
                  </a:moveTo>
                  <a:lnTo>
                    <a:pt x="3320796" y="0"/>
                  </a:lnTo>
                </a:path>
              </a:pathLst>
            </a:custGeom>
            <a:ln w="32004">
              <a:solidFill>
                <a:srgbClr val="4472C3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796027" y="1714500"/>
              <a:ext cx="2164080" cy="321945"/>
            </a:xfrm>
            <a:custGeom>
              <a:avLst/>
              <a:gdLst/>
              <a:ahLst/>
              <a:cxnLst/>
              <a:rect l="l" t="t" r="r" b="b"/>
              <a:pathLst>
                <a:path w="2164079" h="321944">
                  <a:moveTo>
                    <a:pt x="2164079" y="0"/>
                  </a:moveTo>
                  <a:lnTo>
                    <a:pt x="0" y="6095"/>
                  </a:lnTo>
                  <a:lnTo>
                    <a:pt x="0" y="32156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906767" y="1722119"/>
              <a:ext cx="116205" cy="772795"/>
            </a:xfrm>
            <a:custGeom>
              <a:avLst/>
              <a:gdLst/>
              <a:ahLst/>
              <a:cxnLst/>
              <a:rect l="l" t="t" r="r" b="b"/>
              <a:pathLst>
                <a:path w="116204" h="772794">
                  <a:moveTo>
                    <a:pt x="57912" y="694944"/>
                  </a:moveTo>
                  <a:lnTo>
                    <a:pt x="38100" y="681909"/>
                  </a:lnTo>
                  <a:lnTo>
                    <a:pt x="38100" y="0"/>
                  </a:lnTo>
                  <a:lnTo>
                    <a:pt x="76200" y="0"/>
                  </a:lnTo>
                  <a:lnTo>
                    <a:pt x="76200" y="682912"/>
                  </a:lnTo>
                  <a:lnTo>
                    <a:pt x="57912" y="694944"/>
                  </a:lnTo>
                  <a:close/>
                </a:path>
                <a:path w="116204" h="772794">
                  <a:moveTo>
                    <a:pt x="57912" y="772668"/>
                  </a:moveTo>
                  <a:lnTo>
                    <a:pt x="0" y="656844"/>
                  </a:lnTo>
                  <a:lnTo>
                    <a:pt x="38100" y="681909"/>
                  </a:lnTo>
                  <a:lnTo>
                    <a:pt x="38100" y="694944"/>
                  </a:lnTo>
                  <a:lnTo>
                    <a:pt x="96774" y="694944"/>
                  </a:lnTo>
                  <a:lnTo>
                    <a:pt x="57912" y="772668"/>
                  </a:lnTo>
                  <a:close/>
                </a:path>
                <a:path w="116204" h="772794">
                  <a:moveTo>
                    <a:pt x="96774" y="694944"/>
                  </a:moveTo>
                  <a:lnTo>
                    <a:pt x="76200" y="694944"/>
                  </a:lnTo>
                  <a:lnTo>
                    <a:pt x="76200" y="682912"/>
                  </a:lnTo>
                  <a:lnTo>
                    <a:pt x="115824" y="656844"/>
                  </a:lnTo>
                  <a:lnTo>
                    <a:pt x="96774" y="694944"/>
                  </a:lnTo>
                  <a:close/>
                </a:path>
                <a:path w="116204" h="772794">
                  <a:moveTo>
                    <a:pt x="57912" y="694944"/>
                  </a:moveTo>
                  <a:lnTo>
                    <a:pt x="38100" y="694944"/>
                  </a:lnTo>
                  <a:lnTo>
                    <a:pt x="38100" y="681909"/>
                  </a:lnTo>
                  <a:lnTo>
                    <a:pt x="57912" y="694944"/>
                  </a:lnTo>
                  <a:close/>
                </a:path>
                <a:path w="116204" h="772794">
                  <a:moveTo>
                    <a:pt x="76200" y="694944"/>
                  </a:moveTo>
                  <a:lnTo>
                    <a:pt x="57912" y="694944"/>
                  </a:lnTo>
                  <a:lnTo>
                    <a:pt x="76200" y="682912"/>
                  </a:lnTo>
                  <a:lnTo>
                    <a:pt x="76200" y="6949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4390194" y="6517656"/>
            <a:ext cx="243776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latin typeface="Times New Roman"/>
                <a:cs typeface="Times New Roman"/>
              </a:rPr>
              <a:t>TREN</a:t>
            </a:r>
            <a:r>
              <a:rPr sz="1200" spc="3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SEPARACIÓN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OLEFINAS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152865" y="4303268"/>
            <a:ext cx="461009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0,1</a:t>
            </a:r>
            <a:r>
              <a:rPr sz="1100" spc="2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397724" y="1672853"/>
            <a:ext cx="31877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0" dirty="0">
                <a:solidFill>
                  <a:srgbClr val="4472C3"/>
                </a:solidFill>
                <a:latin typeface="Times New Roman"/>
                <a:cs typeface="Times New Roman"/>
              </a:rPr>
              <a:t>50°C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445465" y="2104137"/>
            <a:ext cx="65278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latin typeface="Times New Roman"/>
                <a:cs typeface="Times New Roman"/>
              </a:rPr>
              <a:t>10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kg/cm</a:t>
            </a:r>
            <a:r>
              <a:rPr sz="1125" spc="-15" baseline="25925" dirty="0">
                <a:latin typeface="Times New Roman"/>
                <a:cs typeface="Times New Roman"/>
              </a:rPr>
              <a:t>2</a:t>
            </a:r>
            <a:endParaRPr sz="1125" baseline="25925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677434" y="2166614"/>
            <a:ext cx="44132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solidFill>
                  <a:srgbClr val="4472C3"/>
                </a:solidFill>
                <a:latin typeface="Times New Roman"/>
                <a:cs typeface="Times New Roman"/>
              </a:rPr>
              <a:t>6</a:t>
            </a:r>
            <a:r>
              <a:rPr sz="1400" spc="5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386086" y="4824939"/>
            <a:ext cx="588010" cy="4591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9,9</a:t>
            </a:r>
            <a:r>
              <a:rPr sz="1100" spc="2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100">
              <a:latin typeface="Times New Roman"/>
              <a:cs typeface="Times New Roman"/>
            </a:endParaRPr>
          </a:p>
          <a:p>
            <a:pPr marL="364490">
              <a:lnSpc>
                <a:spcPct val="100000"/>
              </a:lnSpc>
              <a:spcBef>
                <a:spcPts val="225"/>
              </a:spcBef>
            </a:pPr>
            <a:r>
              <a:rPr sz="1400" spc="-25" dirty="0">
                <a:latin typeface="Times New Roman"/>
                <a:cs typeface="Times New Roman"/>
              </a:rPr>
              <a:t>C8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04841" y="3391920"/>
            <a:ext cx="600710" cy="4229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25"/>
              </a:spcBef>
            </a:pPr>
            <a:r>
              <a:rPr sz="1200" spc="-25" dirty="0">
                <a:latin typeface="Times New Roman"/>
                <a:cs typeface="Times New Roman"/>
              </a:rPr>
              <a:t>C4</a:t>
            </a:r>
            <a:endParaRPr sz="1200">
              <a:latin typeface="Times New Roman"/>
              <a:cs typeface="Times New Roman"/>
            </a:endParaRPr>
          </a:p>
          <a:p>
            <a:pPr marL="35560">
              <a:lnSpc>
                <a:spcPts val="1670"/>
              </a:lnSpc>
            </a:pPr>
            <a:r>
              <a:rPr sz="1400" dirty="0">
                <a:solidFill>
                  <a:srgbClr val="4472C3"/>
                </a:solidFill>
                <a:latin typeface="Times New Roman"/>
                <a:cs typeface="Times New Roman"/>
              </a:rPr>
              <a:t>5,9</a:t>
            </a:r>
            <a:r>
              <a:rPr sz="1400" spc="3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361648" y="5464525"/>
            <a:ext cx="35433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1</a:t>
            </a:r>
            <a:r>
              <a:rPr sz="1100" spc="5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899380" y="2291613"/>
            <a:ext cx="42418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12</a:t>
            </a:r>
            <a:r>
              <a:rPr sz="1100" spc="1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965656" y="2910305"/>
            <a:ext cx="31877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0" dirty="0">
                <a:solidFill>
                  <a:srgbClr val="4472C3"/>
                </a:solidFill>
                <a:latin typeface="Times New Roman"/>
                <a:cs typeface="Times New Roman"/>
              </a:rPr>
              <a:t>47°C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005036" y="4380994"/>
            <a:ext cx="35115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48</a:t>
            </a:r>
            <a:r>
              <a:rPr sz="1100" spc="1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4472C3"/>
                </a:solidFill>
                <a:latin typeface="Times New Roman"/>
                <a:cs typeface="Times New Roman"/>
              </a:rPr>
              <a:t>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580393" y="4658332"/>
            <a:ext cx="68897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latin typeface="Times New Roman"/>
                <a:cs typeface="Times New Roman"/>
              </a:rPr>
              <a:t>2,9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kg/cm</a:t>
            </a:r>
            <a:r>
              <a:rPr sz="1125" spc="-15" baseline="25925" dirty="0">
                <a:latin typeface="Times New Roman"/>
                <a:cs typeface="Times New Roman"/>
              </a:rPr>
              <a:t>2</a:t>
            </a:r>
            <a:endParaRPr sz="1125" baseline="25925">
              <a:latin typeface="Times New Roman"/>
              <a:cs typeface="Times New Roman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1064513" y="1934717"/>
            <a:ext cx="8901430" cy="5380990"/>
            <a:chOff x="1064513" y="1934717"/>
            <a:chExt cx="8901430" cy="5380990"/>
          </a:xfrm>
        </p:grpSpPr>
        <p:sp>
          <p:nvSpPr>
            <p:cNvPr id="140" name="object 140"/>
            <p:cNvSpPr/>
            <p:nvPr/>
          </p:nvSpPr>
          <p:spPr>
            <a:xfrm>
              <a:off x="1083563" y="5309615"/>
              <a:ext cx="568960" cy="116205"/>
            </a:xfrm>
            <a:custGeom>
              <a:avLst/>
              <a:gdLst/>
              <a:ahLst/>
              <a:cxnLst/>
              <a:rect l="l" t="t" r="r" b="b"/>
              <a:pathLst>
                <a:path w="568960" h="116204">
                  <a:moveTo>
                    <a:pt x="530393" y="77724"/>
                  </a:moveTo>
                  <a:lnTo>
                    <a:pt x="490728" y="77724"/>
                  </a:lnTo>
                  <a:lnTo>
                    <a:pt x="490728" y="38100"/>
                  </a:lnTo>
                  <a:lnTo>
                    <a:pt x="477532" y="37854"/>
                  </a:lnTo>
                  <a:lnTo>
                    <a:pt x="452628" y="0"/>
                  </a:lnTo>
                  <a:lnTo>
                    <a:pt x="568452" y="59436"/>
                  </a:lnTo>
                  <a:lnTo>
                    <a:pt x="530393" y="77724"/>
                  </a:lnTo>
                  <a:close/>
                </a:path>
                <a:path w="568960" h="116204">
                  <a:moveTo>
                    <a:pt x="477371" y="77433"/>
                  </a:moveTo>
                  <a:lnTo>
                    <a:pt x="0" y="67056"/>
                  </a:lnTo>
                  <a:lnTo>
                    <a:pt x="0" y="28956"/>
                  </a:lnTo>
                  <a:lnTo>
                    <a:pt x="477532" y="37854"/>
                  </a:lnTo>
                  <a:lnTo>
                    <a:pt x="490728" y="57912"/>
                  </a:lnTo>
                  <a:lnTo>
                    <a:pt x="477371" y="77433"/>
                  </a:lnTo>
                  <a:close/>
                </a:path>
                <a:path w="568960" h="116204">
                  <a:moveTo>
                    <a:pt x="490728" y="57912"/>
                  </a:moveTo>
                  <a:lnTo>
                    <a:pt x="477532" y="37854"/>
                  </a:lnTo>
                  <a:lnTo>
                    <a:pt x="490728" y="38100"/>
                  </a:lnTo>
                  <a:lnTo>
                    <a:pt x="490728" y="57912"/>
                  </a:lnTo>
                  <a:close/>
                </a:path>
                <a:path w="568960" h="116204">
                  <a:moveTo>
                    <a:pt x="490728" y="77724"/>
                  </a:moveTo>
                  <a:lnTo>
                    <a:pt x="477371" y="77433"/>
                  </a:lnTo>
                  <a:lnTo>
                    <a:pt x="490728" y="57912"/>
                  </a:lnTo>
                  <a:lnTo>
                    <a:pt x="490728" y="77724"/>
                  </a:lnTo>
                  <a:close/>
                </a:path>
                <a:path w="568960" h="116204">
                  <a:moveTo>
                    <a:pt x="451104" y="115824"/>
                  </a:moveTo>
                  <a:lnTo>
                    <a:pt x="477371" y="77433"/>
                  </a:lnTo>
                  <a:lnTo>
                    <a:pt x="490728" y="77724"/>
                  </a:lnTo>
                  <a:lnTo>
                    <a:pt x="530393" y="77724"/>
                  </a:lnTo>
                  <a:lnTo>
                    <a:pt x="451104" y="1158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820911" y="1953767"/>
              <a:ext cx="850900" cy="547370"/>
            </a:xfrm>
            <a:custGeom>
              <a:avLst/>
              <a:gdLst/>
              <a:ahLst/>
              <a:cxnLst/>
              <a:rect l="l" t="t" r="r" b="b"/>
              <a:pathLst>
                <a:path w="850900" h="547369">
                  <a:moveTo>
                    <a:pt x="0" y="534924"/>
                  </a:moveTo>
                  <a:lnTo>
                    <a:pt x="0" y="0"/>
                  </a:lnTo>
                  <a:lnTo>
                    <a:pt x="850391" y="0"/>
                  </a:lnTo>
                  <a:lnTo>
                    <a:pt x="850391" y="547116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180575" y="2417063"/>
              <a:ext cx="489584" cy="1309370"/>
            </a:xfrm>
            <a:custGeom>
              <a:avLst/>
              <a:gdLst/>
              <a:ahLst/>
              <a:cxnLst/>
              <a:rect l="l" t="t" r="r" b="b"/>
              <a:pathLst>
                <a:path w="489584" h="1309370">
                  <a:moveTo>
                    <a:pt x="489204" y="0"/>
                  </a:moveTo>
                  <a:lnTo>
                    <a:pt x="489204" y="0"/>
                  </a:lnTo>
                  <a:lnTo>
                    <a:pt x="489204" y="1309116"/>
                  </a:lnTo>
                  <a:lnTo>
                    <a:pt x="0" y="1309116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083563" y="3730751"/>
              <a:ext cx="8114030" cy="1628139"/>
            </a:xfrm>
            <a:custGeom>
              <a:avLst/>
              <a:gdLst/>
              <a:ahLst/>
              <a:cxnLst/>
              <a:rect l="l" t="t" r="r" b="b"/>
              <a:pathLst>
                <a:path w="8114030" h="1628139">
                  <a:moveTo>
                    <a:pt x="8113775" y="0"/>
                  </a:moveTo>
                  <a:lnTo>
                    <a:pt x="0" y="0"/>
                  </a:lnTo>
                  <a:lnTo>
                    <a:pt x="0" y="162763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909304" y="6707124"/>
              <a:ext cx="1049655" cy="601980"/>
            </a:xfrm>
            <a:custGeom>
              <a:avLst/>
              <a:gdLst/>
              <a:ahLst/>
              <a:cxnLst/>
              <a:rect l="l" t="t" r="r" b="b"/>
              <a:pathLst>
                <a:path w="1049654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6199"/>
                  </a:lnTo>
                  <a:lnTo>
                    <a:pt x="262128" y="207263"/>
                  </a:lnTo>
                  <a:lnTo>
                    <a:pt x="325929" y="201114"/>
                  </a:lnTo>
                  <a:lnTo>
                    <a:pt x="388005" y="193670"/>
                  </a:lnTo>
                  <a:lnTo>
                    <a:pt x="448214" y="184977"/>
                  </a:lnTo>
                  <a:lnTo>
                    <a:pt x="506415" y="175080"/>
                  </a:lnTo>
                  <a:lnTo>
                    <a:pt x="562468" y="164027"/>
                  </a:lnTo>
                  <a:lnTo>
                    <a:pt x="616232" y="151863"/>
                  </a:lnTo>
                  <a:lnTo>
                    <a:pt x="667565" y="138634"/>
                  </a:lnTo>
                  <a:lnTo>
                    <a:pt x="716327" y="124387"/>
                  </a:lnTo>
                  <a:lnTo>
                    <a:pt x="762377" y="109167"/>
                  </a:lnTo>
                  <a:lnTo>
                    <a:pt x="805575" y="93020"/>
                  </a:lnTo>
                  <a:lnTo>
                    <a:pt x="845778" y="75993"/>
                  </a:lnTo>
                  <a:lnTo>
                    <a:pt x="882847" y="58131"/>
                  </a:lnTo>
                  <a:lnTo>
                    <a:pt x="916640" y="39481"/>
                  </a:lnTo>
                  <a:lnTo>
                    <a:pt x="973835" y="0"/>
                  </a:lnTo>
                  <a:lnTo>
                    <a:pt x="999382" y="23581"/>
                  </a:lnTo>
                  <a:lnTo>
                    <a:pt x="1034684" y="71265"/>
                  </a:lnTo>
                  <a:lnTo>
                    <a:pt x="1049578" y="119126"/>
                  </a:lnTo>
                  <a:lnTo>
                    <a:pt x="1049613" y="142929"/>
                  </a:lnTo>
                  <a:lnTo>
                    <a:pt x="1044838" y="166545"/>
                  </a:lnTo>
                  <a:lnTo>
                    <a:pt x="1021240" y="212902"/>
                  </a:lnTo>
                  <a:lnTo>
                    <a:pt x="979560" y="257580"/>
                  </a:lnTo>
                  <a:lnTo>
                    <a:pt x="920574" y="299957"/>
                  </a:lnTo>
                  <a:lnTo>
                    <a:pt x="884834" y="320090"/>
                  </a:lnTo>
                  <a:lnTo>
                    <a:pt x="845057" y="339416"/>
                  </a:lnTo>
                  <a:lnTo>
                    <a:pt x="801342" y="357857"/>
                  </a:lnTo>
                  <a:lnTo>
                    <a:pt x="753785" y="375337"/>
                  </a:lnTo>
                  <a:lnTo>
                    <a:pt x="702483" y="391776"/>
                  </a:lnTo>
                  <a:lnTo>
                    <a:pt x="647533" y="407099"/>
                  </a:lnTo>
                  <a:lnTo>
                    <a:pt x="589031" y="421228"/>
                  </a:lnTo>
                  <a:lnTo>
                    <a:pt x="527076" y="434085"/>
                  </a:lnTo>
                  <a:lnTo>
                    <a:pt x="461764" y="445594"/>
                  </a:lnTo>
                  <a:lnTo>
                    <a:pt x="393191" y="455675"/>
                  </a:lnTo>
                  <a:lnTo>
                    <a:pt x="328802" y="463867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909304" y="6225539"/>
              <a:ext cx="1050290" cy="612775"/>
            </a:xfrm>
            <a:custGeom>
              <a:avLst/>
              <a:gdLst/>
              <a:ahLst/>
              <a:cxnLst/>
              <a:rect l="l" t="t" r="r" b="b"/>
              <a:pathLst>
                <a:path w="1050290" h="612775">
                  <a:moveTo>
                    <a:pt x="1050035" y="612648"/>
                  </a:moveTo>
                  <a:lnTo>
                    <a:pt x="1041207" y="566960"/>
                  </a:lnTo>
                  <a:lnTo>
                    <a:pt x="1015453" y="523047"/>
                  </a:lnTo>
                  <a:lnTo>
                    <a:pt x="973875" y="481278"/>
                  </a:lnTo>
                  <a:lnTo>
                    <a:pt x="917574" y="442023"/>
                  </a:lnTo>
                  <a:lnTo>
                    <a:pt x="884245" y="423454"/>
                  </a:lnTo>
                  <a:lnTo>
                    <a:pt x="847648" y="405652"/>
                  </a:lnTo>
                  <a:lnTo>
                    <a:pt x="807920" y="388663"/>
                  </a:lnTo>
                  <a:lnTo>
                    <a:pt x="765199" y="372535"/>
                  </a:lnTo>
                  <a:lnTo>
                    <a:pt x="719622" y="357312"/>
                  </a:lnTo>
                  <a:lnTo>
                    <a:pt x="671327" y="343041"/>
                  </a:lnTo>
                  <a:lnTo>
                    <a:pt x="620450" y="329769"/>
                  </a:lnTo>
                  <a:lnTo>
                    <a:pt x="567131" y="317541"/>
                  </a:lnTo>
                  <a:lnTo>
                    <a:pt x="511506" y="306404"/>
                  </a:lnTo>
                  <a:lnTo>
                    <a:pt x="453712" y="296404"/>
                  </a:lnTo>
                  <a:lnTo>
                    <a:pt x="393888" y="287588"/>
                  </a:lnTo>
                  <a:lnTo>
                    <a:pt x="332171" y="280001"/>
                  </a:lnTo>
                  <a:lnTo>
                    <a:pt x="268698" y="273690"/>
                  </a:lnTo>
                  <a:lnTo>
                    <a:pt x="203606" y="268701"/>
                  </a:lnTo>
                  <a:lnTo>
                    <a:pt x="137035" y="265080"/>
                  </a:lnTo>
                  <a:lnTo>
                    <a:pt x="69120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9120" y="745"/>
                  </a:lnTo>
                  <a:lnTo>
                    <a:pt x="137035" y="2952"/>
                  </a:lnTo>
                  <a:lnTo>
                    <a:pt x="203606" y="6573"/>
                  </a:lnTo>
                  <a:lnTo>
                    <a:pt x="268698" y="11562"/>
                  </a:lnTo>
                  <a:lnTo>
                    <a:pt x="332171" y="17873"/>
                  </a:lnTo>
                  <a:lnTo>
                    <a:pt x="393888" y="25460"/>
                  </a:lnTo>
                  <a:lnTo>
                    <a:pt x="453712" y="34276"/>
                  </a:lnTo>
                  <a:lnTo>
                    <a:pt x="511506" y="44276"/>
                  </a:lnTo>
                  <a:lnTo>
                    <a:pt x="567131" y="55413"/>
                  </a:lnTo>
                  <a:lnTo>
                    <a:pt x="620450" y="67641"/>
                  </a:lnTo>
                  <a:lnTo>
                    <a:pt x="671327" y="80913"/>
                  </a:lnTo>
                  <a:lnTo>
                    <a:pt x="719622" y="95184"/>
                  </a:lnTo>
                  <a:lnTo>
                    <a:pt x="765199" y="110407"/>
                  </a:lnTo>
                  <a:lnTo>
                    <a:pt x="807920" y="126535"/>
                  </a:lnTo>
                  <a:lnTo>
                    <a:pt x="847648" y="143524"/>
                  </a:lnTo>
                  <a:lnTo>
                    <a:pt x="884245" y="161326"/>
                  </a:lnTo>
                  <a:lnTo>
                    <a:pt x="917574" y="179895"/>
                  </a:lnTo>
                  <a:lnTo>
                    <a:pt x="973875" y="219150"/>
                  </a:lnTo>
                  <a:lnTo>
                    <a:pt x="1015453" y="260919"/>
                  </a:lnTo>
                  <a:lnTo>
                    <a:pt x="1041207" y="304832"/>
                  </a:lnTo>
                  <a:lnTo>
                    <a:pt x="1050035" y="350520"/>
                  </a:lnTo>
                  <a:lnTo>
                    <a:pt x="1050035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909304" y="6225539"/>
              <a:ext cx="1050290" cy="1083945"/>
            </a:xfrm>
            <a:custGeom>
              <a:avLst/>
              <a:gdLst/>
              <a:ahLst/>
              <a:cxnLst/>
              <a:rect l="l" t="t" r="r" b="b"/>
              <a:pathLst>
                <a:path w="1050290" h="1083945">
                  <a:moveTo>
                    <a:pt x="1050035" y="612648"/>
                  </a:moveTo>
                  <a:lnTo>
                    <a:pt x="1041207" y="566960"/>
                  </a:lnTo>
                  <a:lnTo>
                    <a:pt x="1015453" y="523047"/>
                  </a:lnTo>
                  <a:lnTo>
                    <a:pt x="973875" y="481278"/>
                  </a:lnTo>
                  <a:lnTo>
                    <a:pt x="917574" y="442023"/>
                  </a:lnTo>
                  <a:lnTo>
                    <a:pt x="884245" y="423454"/>
                  </a:lnTo>
                  <a:lnTo>
                    <a:pt x="847648" y="405652"/>
                  </a:lnTo>
                  <a:lnTo>
                    <a:pt x="807920" y="388663"/>
                  </a:lnTo>
                  <a:lnTo>
                    <a:pt x="765199" y="372535"/>
                  </a:lnTo>
                  <a:lnTo>
                    <a:pt x="719622" y="357312"/>
                  </a:lnTo>
                  <a:lnTo>
                    <a:pt x="671327" y="343041"/>
                  </a:lnTo>
                  <a:lnTo>
                    <a:pt x="620450" y="329769"/>
                  </a:lnTo>
                  <a:lnTo>
                    <a:pt x="567131" y="317541"/>
                  </a:lnTo>
                  <a:lnTo>
                    <a:pt x="511506" y="306404"/>
                  </a:lnTo>
                  <a:lnTo>
                    <a:pt x="453712" y="296404"/>
                  </a:lnTo>
                  <a:lnTo>
                    <a:pt x="393888" y="287588"/>
                  </a:lnTo>
                  <a:lnTo>
                    <a:pt x="332171" y="280001"/>
                  </a:lnTo>
                  <a:lnTo>
                    <a:pt x="268698" y="273690"/>
                  </a:lnTo>
                  <a:lnTo>
                    <a:pt x="203606" y="268701"/>
                  </a:lnTo>
                  <a:lnTo>
                    <a:pt x="137035" y="265080"/>
                  </a:lnTo>
                  <a:lnTo>
                    <a:pt x="69120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9120" y="745"/>
                  </a:lnTo>
                  <a:lnTo>
                    <a:pt x="137035" y="2952"/>
                  </a:lnTo>
                  <a:lnTo>
                    <a:pt x="203606" y="6573"/>
                  </a:lnTo>
                  <a:lnTo>
                    <a:pt x="268698" y="11562"/>
                  </a:lnTo>
                  <a:lnTo>
                    <a:pt x="332171" y="17873"/>
                  </a:lnTo>
                  <a:lnTo>
                    <a:pt x="393888" y="25460"/>
                  </a:lnTo>
                  <a:lnTo>
                    <a:pt x="453712" y="34276"/>
                  </a:lnTo>
                  <a:lnTo>
                    <a:pt x="511506" y="44276"/>
                  </a:lnTo>
                  <a:lnTo>
                    <a:pt x="567131" y="55413"/>
                  </a:lnTo>
                  <a:lnTo>
                    <a:pt x="620450" y="67641"/>
                  </a:lnTo>
                  <a:lnTo>
                    <a:pt x="671327" y="80913"/>
                  </a:lnTo>
                  <a:lnTo>
                    <a:pt x="719622" y="95184"/>
                  </a:lnTo>
                  <a:lnTo>
                    <a:pt x="765199" y="110407"/>
                  </a:lnTo>
                  <a:lnTo>
                    <a:pt x="807920" y="126535"/>
                  </a:lnTo>
                  <a:lnTo>
                    <a:pt x="847648" y="143524"/>
                  </a:lnTo>
                  <a:lnTo>
                    <a:pt x="884245" y="161326"/>
                  </a:lnTo>
                  <a:lnTo>
                    <a:pt x="917574" y="179895"/>
                  </a:lnTo>
                  <a:lnTo>
                    <a:pt x="973875" y="219150"/>
                  </a:lnTo>
                  <a:lnTo>
                    <a:pt x="1015453" y="260919"/>
                  </a:lnTo>
                  <a:lnTo>
                    <a:pt x="1041207" y="304832"/>
                  </a:lnTo>
                  <a:lnTo>
                    <a:pt x="1050035" y="350520"/>
                  </a:lnTo>
                  <a:lnTo>
                    <a:pt x="1050035" y="612648"/>
                  </a:lnTo>
                  <a:lnTo>
                    <a:pt x="1039462" y="662382"/>
                  </a:lnTo>
                  <a:lnTo>
                    <a:pt x="1008609" y="710165"/>
                  </a:lnTo>
                  <a:lnTo>
                    <a:pt x="958777" y="755463"/>
                  </a:lnTo>
                  <a:lnTo>
                    <a:pt x="927151" y="777013"/>
                  </a:lnTo>
                  <a:lnTo>
                    <a:pt x="891268" y="797742"/>
                  </a:lnTo>
                  <a:lnTo>
                    <a:pt x="851290" y="817584"/>
                  </a:lnTo>
                  <a:lnTo>
                    <a:pt x="807382" y="836470"/>
                  </a:lnTo>
                  <a:lnTo>
                    <a:pt x="759705" y="854336"/>
                  </a:lnTo>
                  <a:lnTo>
                    <a:pt x="708421" y="871114"/>
                  </a:lnTo>
                  <a:lnTo>
                    <a:pt x="653694" y="886737"/>
                  </a:lnTo>
                  <a:lnTo>
                    <a:pt x="595687" y="901139"/>
                  </a:lnTo>
                  <a:lnTo>
                    <a:pt x="534561" y="914254"/>
                  </a:lnTo>
                  <a:lnTo>
                    <a:pt x="470479" y="926013"/>
                  </a:lnTo>
                  <a:lnTo>
                    <a:pt x="403605" y="936352"/>
                  </a:lnTo>
                  <a:lnTo>
                    <a:pt x="334100" y="945203"/>
                  </a:lnTo>
                  <a:lnTo>
                    <a:pt x="262127" y="952500"/>
                  </a:lnTo>
                  <a:lnTo>
                    <a:pt x="262127" y="1083563"/>
                  </a:lnTo>
                  <a:lnTo>
                    <a:pt x="0" y="832104"/>
                  </a:lnTo>
                  <a:lnTo>
                    <a:pt x="262127" y="557784"/>
                  </a:lnTo>
                  <a:lnTo>
                    <a:pt x="262127" y="688848"/>
                  </a:lnTo>
                  <a:lnTo>
                    <a:pt x="325929" y="682698"/>
                  </a:lnTo>
                  <a:lnTo>
                    <a:pt x="388005" y="675254"/>
                  </a:lnTo>
                  <a:lnTo>
                    <a:pt x="448214" y="666561"/>
                  </a:lnTo>
                  <a:lnTo>
                    <a:pt x="506415" y="656664"/>
                  </a:lnTo>
                  <a:lnTo>
                    <a:pt x="562468" y="645611"/>
                  </a:lnTo>
                  <a:lnTo>
                    <a:pt x="616232" y="633447"/>
                  </a:lnTo>
                  <a:lnTo>
                    <a:pt x="667565" y="620218"/>
                  </a:lnTo>
                  <a:lnTo>
                    <a:pt x="716327" y="605971"/>
                  </a:lnTo>
                  <a:lnTo>
                    <a:pt x="762377" y="590751"/>
                  </a:lnTo>
                  <a:lnTo>
                    <a:pt x="805575" y="574604"/>
                  </a:lnTo>
                  <a:lnTo>
                    <a:pt x="845778" y="557577"/>
                  </a:lnTo>
                  <a:lnTo>
                    <a:pt x="882847" y="539715"/>
                  </a:lnTo>
                  <a:lnTo>
                    <a:pt x="916640" y="521065"/>
                  </a:lnTo>
                  <a:lnTo>
                    <a:pt x="947016" y="501672"/>
                  </a:lnTo>
                  <a:lnTo>
                    <a:pt x="973835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>
            <a:spLocks noGrp="1"/>
          </p:cNvSpPr>
          <p:nvPr>
            <p:ph type="title"/>
          </p:nvPr>
        </p:nvSpPr>
        <p:spPr>
          <a:xfrm>
            <a:off x="2475942" y="401750"/>
            <a:ext cx="5113655" cy="459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b="1" spc="-90" dirty="0">
                <a:latin typeface="Calibri"/>
                <a:cs typeface="Calibri"/>
              </a:rPr>
              <a:t>Unidad</a:t>
            </a:r>
            <a:r>
              <a:rPr sz="2850" b="1" spc="-85" dirty="0">
                <a:latin typeface="Calibri"/>
                <a:cs typeface="Calibri"/>
              </a:rPr>
              <a:t> </a:t>
            </a:r>
            <a:r>
              <a:rPr sz="2850" b="1" spc="-10" dirty="0">
                <a:latin typeface="Calibri"/>
                <a:cs typeface="Calibri"/>
              </a:rPr>
              <a:t>de</a:t>
            </a:r>
            <a:r>
              <a:rPr sz="2850" b="1" spc="-55" dirty="0">
                <a:latin typeface="Calibri"/>
                <a:cs typeface="Calibri"/>
              </a:rPr>
              <a:t> </a:t>
            </a:r>
            <a:r>
              <a:rPr sz="2850" b="1" spc="-80" dirty="0">
                <a:latin typeface="Calibri"/>
                <a:cs typeface="Calibri"/>
              </a:rPr>
              <a:t>Proceso</a:t>
            </a:r>
            <a:r>
              <a:rPr sz="2850" b="1" spc="-75" dirty="0">
                <a:latin typeface="Calibri"/>
                <a:cs typeface="Calibri"/>
              </a:rPr>
              <a:t> </a:t>
            </a:r>
            <a:r>
              <a:rPr sz="2850" b="1" spc="-90" dirty="0">
                <a:latin typeface="Calibri"/>
                <a:cs typeface="Calibri"/>
              </a:rPr>
              <a:t>Dimersol</a:t>
            </a:r>
            <a:r>
              <a:rPr sz="2850" b="1" spc="-45" dirty="0">
                <a:latin typeface="Calibri"/>
                <a:cs typeface="Calibri"/>
              </a:rPr>
              <a:t> </a:t>
            </a:r>
            <a:r>
              <a:rPr sz="2850" b="1" spc="-60" dirty="0">
                <a:latin typeface="Calibri"/>
                <a:cs typeface="Calibri"/>
              </a:rPr>
              <a:t>S-</a:t>
            </a:r>
            <a:r>
              <a:rPr sz="2850" b="1" spc="-20" dirty="0">
                <a:latin typeface="Calibri"/>
                <a:cs typeface="Calibri"/>
              </a:rPr>
              <a:t>2300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8055418" y="6464303"/>
            <a:ext cx="727710" cy="581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800" spc="-25" dirty="0">
                <a:latin typeface="Calibri"/>
                <a:cs typeface="Calibri"/>
              </a:rPr>
              <a:t>PAO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855464" y="4342638"/>
            <a:ext cx="3213735" cy="188595"/>
          </a:xfrm>
          <a:prstGeom prst="rect">
            <a:avLst/>
          </a:prstGeom>
          <a:solidFill>
            <a:srgbClr val="DAE2F2"/>
          </a:solidFill>
        </p:spPr>
        <p:txBody>
          <a:bodyPr vert="horz" wrap="square" lIns="0" tIns="0" rIns="0" bIns="0" rtlCol="0">
            <a:spAutoFit/>
          </a:bodyPr>
          <a:lstStyle/>
          <a:p>
            <a:pPr marL="348615">
              <a:lnSpc>
                <a:spcPts val="1480"/>
              </a:lnSpc>
            </a:pPr>
            <a:r>
              <a:rPr sz="1400" b="1" spc="-25" dirty="0">
                <a:latin typeface="Calibri"/>
                <a:cs typeface="Calibri"/>
              </a:rPr>
              <a:t>F/S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3398532" y="4303254"/>
            <a:ext cx="252729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400" b="1" spc="-25" dirty="0">
                <a:latin typeface="Calibri"/>
                <a:cs typeface="Calibri"/>
              </a:rPr>
              <a:t>F/S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501015">
              <a:lnSpc>
                <a:spcPts val="3410"/>
              </a:lnSpc>
              <a:spcBef>
                <a:spcPts val="200"/>
              </a:spcBef>
              <a:tabLst>
                <a:tab pos="2037714" algn="l"/>
              </a:tabLst>
            </a:pPr>
            <a:r>
              <a:rPr sz="2850" i="1" spc="-10" dirty="0">
                <a:latin typeface="Times New Roman"/>
                <a:cs typeface="Times New Roman"/>
              </a:rPr>
              <a:t>Dimersol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i="1" spc="-25" dirty="0">
                <a:latin typeface="Times New Roman"/>
                <a:cs typeface="Times New Roman"/>
              </a:rPr>
              <a:t>S-</a:t>
            </a:r>
            <a:r>
              <a:rPr sz="2850" i="1" spc="-20" dirty="0">
                <a:latin typeface="Times New Roman"/>
                <a:cs typeface="Times New Roman"/>
              </a:rPr>
              <a:t>2300 </a:t>
            </a:r>
            <a:r>
              <a:rPr sz="2850" i="1" dirty="0">
                <a:latin typeface="Times New Roman"/>
                <a:cs typeface="Times New Roman"/>
              </a:rPr>
              <a:t>Descripción</a:t>
            </a:r>
            <a:r>
              <a:rPr sz="2850" i="1" spc="-120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del</a:t>
            </a:r>
            <a:r>
              <a:rPr sz="2850" i="1" spc="-120" dirty="0">
                <a:latin typeface="Times New Roman"/>
                <a:cs typeface="Times New Roman"/>
              </a:rPr>
              <a:t> </a:t>
            </a:r>
            <a:r>
              <a:rPr sz="2850" i="1" spc="-10" dirty="0">
                <a:latin typeface="Times New Roman"/>
                <a:cs typeface="Times New Roman"/>
              </a:rPr>
              <a:t>Proceso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2685" y="1566199"/>
            <a:ext cx="9270365" cy="39230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0"/>
              </a:spcBef>
            </a:pPr>
            <a:r>
              <a:rPr sz="1800" dirty="0">
                <a:latin typeface="Calibri"/>
                <a:cs typeface="Calibri"/>
              </a:rPr>
              <a:t>El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objetivo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unidad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“dimerizar”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“codimerizar”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olefinas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C3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C4,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catalizador, </a:t>
            </a:r>
            <a:r>
              <a:rPr sz="1800" dirty="0">
                <a:latin typeface="Calibri"/>
                <a:cs typeface="Calibri"/>
              </a:rPr>
              <a:t>dando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productos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mezcla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hexenos,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heptenos,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octenos,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nonenos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menor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medida </a:t>
            </a:r>
            <a:r>
              <a:rPr sz="1800" dirty="0">
                <a:latin typeface="Calibri"/>
                <a:cs typeface="Calibri"/>
              </a:rPr>
              <a:t>dodecenos.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olefinas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obtenidas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son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utilizadas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Blending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Naftas.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actualidad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carga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C4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solamente,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obteniéndose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entonces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olefinas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C8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C12.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catalizador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está </a:t>
            </a:r>
            <a:r>
              <a:rPr sz="1800" dirty="0">
                <a:latin typeface="Calibri"/>
                <a:cs typeface="Calibri"/>
              </a:rPr>
              <a:t>formado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dos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compuestos.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complejo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Ni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(Octoato</a:t>
            </a:r>
            <a:r>
              <a:rPr sz="1800" spc="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Níquel)</a:t>
            </a:r>
            <a:r>
              <a:rPr sz="1800" spc="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alquil-</a:t>
            </a:r>
            <a:r>
              <a:rPr sz="1800" spc="-10" dirty="0">
                <a:latin typeface="Calibri"/>
                <a:cs typeface="Calibri"/>
              </a:rPr>
              <a:t>aluminio </a:t>
            </a:r>
            <a:r>
              <a:rPr sz="1800" dirty="0">
                <a:latin typeface="Calibri"/>
                <a:cs typeface="Calibri"/>
              </a:rPr>
              <a:t>(Dicloro-etil-Aluminio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“EADC”).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olefinas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reaccionan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trans-</a:t>
            </a:r>
            <a:r>
              <a:rPr sz="1800" dirty="0">
                <a:latin typeface="Calibri"/>
                <a:cs typeface="Calibri"/>
              </a:rPr>
              <a:t>2-buteno,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cis-</a:t>
            </a:r>
            <a:endParaRPr sz="1800">
              <a:latin typeface="Calibri"/>
              <a:cs typeface="Calibri"/>
            </a:endParaRPr>
          </a:p>
          <a:p>
            <a:pPr marL="12700" marR="556260">
              <a:lnSpc>
                <a:spcPct val="101099"/>
              </a:lnSpc>
              <a:spcBef>
                <a:spcPts val="15"/>
              </a:spcBef>
            </a:pPr>
            <a:r>
              <a:rPr sz="1800" dirty="0">
                <a:latin typeface="Calibri"/>
                <a:cs typeface="Calibri"/>
              </a:rPr>
              <a:t>2-buteno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1-buteno.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Primero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forman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dímeros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luego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codimerización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olefinas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cadena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larga.</a:t>
            </a:r>
            <a:endParaRPr sz="1800">
              <a:latin typeface="Calibri"/>
              <a:cs typeface="Calibri"/>
            </a:endParaRPr>
          </a:p>
          <a:p>
            <a:pPr marL="12700" marR="6350">
              <a:lnSpc>
                <a:spcPct val="101600"/>
              </a:lnSpc>
            </a:pPr>
            <a:r>
              <a:rPr sz="1800" dirty="0">
                <a:latin typeface="Calibri"/>
                <a:cs typeface="Calibri"/>
              </a:rPr>
              <a:t>En 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etapa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reacción,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C4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proveniente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Buteno-1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(S-2200),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ingresa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primero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cuatro </a:t>
            </a:r>
            <a:r>
              <a:rPr sz="1800" dirty="0">
                <a:latin typeface="Calibri"/>
                <a:cs typeface="Calibri"/>
              </a:rPr>
              <a:t>reactores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(K-2321).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inyección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catalizadores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realiza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primero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ellos.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reacción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dimerización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exotérmica.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calor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generado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removido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mediante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recirculación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través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enfriadores.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recirculación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permite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mezclado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íntimo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catalizadores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10" dirty="0">
                <a:latin typeface="Calibri"/>
                <a:cs typeface="Calibri"/>
              </a:rPr>
              <a:t> materia </a:t>
            </a:r>
            <a:r>
              <a:rPr sz="1800" dirty="0">
                <a:latin typeface="Calibri"/>
                <a:cs typeface="Calibri"/>
              </a:rPr>
              <a:t>prima.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Actualmente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reactores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dejando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back-up,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problemas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ensuciamiento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planta.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92539" y="6256019"/>
            <a:ext cx="1061085" cy="1097280"/>
            <a:chOff x="8892539" y="6256019"/>
            <a:chExt cx="1061085" cy="1097280"/>
          </a:xfrm>
        </p:grpSpPr>
        <p:sp>
          <p:nvSpPr>
            <p:cNvPr id="5" name="object 5"/>
            <p:cNvSpPr/>
            <p:nvPr/>
          </p:nvSpPr>
          <p:spPr>
            <a:xfrm>
              <a:off x="8898635" y="6745224"/>
              <a:ext cx="1049655" cy="601980"/>
            </a:xfrm>
            <a:custGeom>
              <a:avLst/>
              <a:gdLst/>
              <a:ahLst/>
              <a:cxnLst/>
              <a:rect l="l" t="t" r="r" b="b"/>
              <a:pathLst>
                <a:path w="1049654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372"/>
                  </a:lnTo>
                  <a:lnTo>
                    <a:pt x="388005" y="194732"/>
                  </a:lnTo>
                  <a:lnTo>
                    <a:pt x="448214" y="185903"/>
                  </a:lnTo>
                  <a:lnTo>
                    <a:pt x="506415" y="175920"/>
                  </a:lnTo>
                  <a:lnTo>
                    <a:pt x="562468" y="164817"/>
                  </a:lnTo>
                  <a:lnTo>
                    <a:pt x="616232" y="152631"/>
                  </a:lnTo>
                  <a:lnTo>
                    <a:pt x="667565" y="139396"/>
                  </a:lnTo>
                  <a:lnTo>
                    <a:pt x="716327" y="125149"/>
                  </a:lnTo>
                  <a:lnTo>
                    <a:pt x="762377" y="109923"/>
                  </a:lnTo>
                  <a:lnTo>
                    <a:pt x="805575" y="93754"/>
                  </a:lnTo>
                  <a:lnTo>
                    <a:pt x="845778" y="76677"/>
                  </a:lnTo>
                  <a:lnTo>
                    <a:pt x="882847" y="58728"/>
                  </a:lnTo>
                  <a:lnTo>
                    <a:pt x="916640" y="39942"/>
                  </a:lnTo>
                  <a:lnTo>
                    <a:pt x="973835" y="0"/>
                  </a:lnTo>
                  <a:lnTo>
                    <a:pt x="999374" y="23581"/>
                  </a:lnTo>
                  <a:lnTo>
                    <a:pt x="1019600" y="47363"/>
                  </a:lnTo>
                  <a:lnTo>
                    <a:pt x="1034613" y="71268"/>
                  </a:lnTo>
                  <a:lnTo>
                    <a:pt x="1044511" y="95220"/>
                  </a:lnTo>
                  <a:lnTo>
                    <a:pt x="1049393" y="119141"/>
                  </a:lnTo>
                  <a:lnTo>
                    <a:pt x="1049356" y="142956"/>
                  </a:lnTo>
                  <a:lnTo>
                    <a:pt x="1034923" y="189959"/>
                  </a:lnTo>
                  <a:lnTo>
                    <a:pt x="1001998" y="235615"/>
                  </a:lnTo>
                  <a:lnTo>
                    <a:pt x="951370" y="279311"/>
                  </a:lnTo>
                  <a:lnTo>
                    <a:pt x="883827" y="320434"/>
                  </a:lnTo>
                  <a:lnTo>
                    <a:pt x="843958" y="339839"/>
                  </a:lnTo>
                  <a:lnTo>
                    <a:pt x="800155" y="358370"/>
                  </a:lnTo>
                  <a:lnTo>
                    <a:pt x="752518" y="375952"/>
                  </a:lnTo>
                  <a:lnTo>
                    <a:pt x="701143" y="392507"/>
                  </a:lnTo>
                  <a:lnTo>
                    <a:pt x="646131" y="407959"/>
                  </a:lnTo>
                  <a:lnTo>
                    <a:pt x="587578" y="422230"/>
                  </a:lnTo>
                  <a:lnTo>
                    <a:pt x="525585" y="435245"/>
                  </a:lnTo>
                  <a:lnTo>
                    <a:pt x="460248" y="446927"/>
                  </a:lnTo>
                  <a:lnTo>
                    <a:pt x="391667" y="457199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98635" y="6262115"/>
              <a:ext cx="1049020" cy="614680"/>
            </a:xfrm>
            <a:custGeom>
              <a:avLst/>
              <a:gdLst/>
              <a:ahLst/>
              <a:cxnLst/>
              <a:rect l="l" t="t" r="r" b="b"/>
              <a:pathLst>
                <a:path w="1049020" h="614679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98635" y="6262115"/>
              <a:ext cx="1049020" cy="1085215"/>
            </a:xfrm>
            <a:custGeom>
              <a:avLst/>
              <a:gdLst/>
              <a:ahLst/>
              <a:cxnLst/>
              <a:rect l="l" t="t" r="r" b="b"/>
              <a:pathLst>
                <a:path w="1049020" h="1085215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lnTo>
                    <a:pt x="1037985" y="663951"/>
                  </a:lnTo>
                  <a:lnTo>
                    <a:pt x="1007259" y="711849"/>
                  </a:lnTo>
                  <a:lnTo>
                    <a:pt x="957613" y="757299"/>
                  </a:lnTo>
                  <a:lnTo>
                    <a:pt x="926095" y="778929"/>
                  </a:lnTo>
                  <a:lnTo>
                    <a:pt x="890327" y="799736"/>
                  </a:lnTo>
                  <a:lnTo>
                    <a:pt x="850468" y="819648"/>
                  </a:lnTo>
                  <a:lnTo>
                    <a:pt x="806680" y="838594"/>
                  </a:lnTo>
                  <a:lnTo>
                    <a:pt x="759122" y="856505"/>
                  </a:lnTo>
                  <a:lnTo>
                    <a:pt x="707953" y="873310"/>
                  </a:lnTo>
                  <a:lnTo>
                    <a:pt x="653334" y="888937"/>
                  </a:lnTo>
                  <a:lnTo>
                    <a:pt x="595426" y="903316"/>
                  </a:lnTo>
                  <a:lnTo>
                    <a:pt x="534387" y="916377"/>
                  </a:lnTo>
                  <a:lnTo>
                    <a:pt x="470377" y="928049"/>
                  </a:lnTo>
                  <a:lnTo>
                    <a:pt x="403558" y="938261"/>
                  </a:lnTo>
                  <a:lnTo>
                    <a:pt x="334088" y="946943"/>
                  </a:lnTo>
                  <a:lnTo>
                    <a:pt x="262128" y="954024"/>
                  </a:lnTo>
                  <a:lnTo>
                    <a:pt x="262128" y="1085088"/>
                  </a:lnTo>
                  <a:lnTo>
                    <a:pt x="0" y="833628"/>
                  </a:lnTo>
                  <a:lnTo>
                    <a:pt x="262128" y="560832"/>
                  </a:lnTo>
                  <a:lnTo>
                    <a:pt x="262128" y="691896"/>
                  </a:lnTo>
                  <a:lnTo>
                    <a:pt x="325929" y="685480"/>
                  </a:lnTo>
                  <a:lnTo>
                    <a:pt x="388005" y="677840"/>
                  </a:lnTo>
                  <a:lnTo>
                    <a:pt x="448214" y="669011"/>
                  </a:lnTo>
                  <a:lnTo>
                    <a:pt x="506415" y="659028"/>
                  </a:lnTo>
                  <a:lnTo>
                    <a:pt x="562468" y="647925"/>
                  </a:lnTo>
                  <a:lnTo>
                    <a:pt x="616232" y="635739"/>
                  </a:lnTo>
                  <a:lnTo>
                    <a:pt x="667565" y="622505"/>
                  </a:lnTo>
                  <a:lnTo>
                    <a:pt x="716327" y="608257"/>
                  </a:lnTo>
                  <a:lnTo>
                    <a:pt x="762377" y="593031"/>
                  </a:lnTo>
                  <a:lnTo>
                    <a:pt x="805575" y="576862"/>
                  </a:lnTo>
                  <a:lnTo>
                    <a:pt x="845778" y="559785"/>
                  </a:lnTo>
                  <a:lnTo>
                    <a:pt x="882847" y="541836"/>
                  </a:lnTo>
                  <a:lnTo>
                    <a:pt x="916640" y="523050"/>
                  </a:lnTo>
                  <a:lnTo>
                    <a:pt x="947016" y="503462"/>
                  </a:lnTo>
                  <a:lnTo>
                    <a:pt x="973836" y="483108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69847" y="6228588"/>
            <a:ext cx="1062355" cy="1096010"/>
            <a:chOff x="1069847" y="6228588"/>
            <a:chExt cx="1062355" cy="1096010"/>
          </a:xfrm>
        </p:grpSpPr>
        <p:sp>
          <p:nvSpPr>
            <p:cNvPr id="9" name="object 9"/>
            <p:cNvSpPr/>
            <p:nvPr/>
          </p:nvSpPr>
          <p:spPr>
            <a:xfrm>
              <a:off x="1075943" y="6716267"/>
              <a:ext cx="1049020" cy="601980"/>
            </a:xfrm>
            <a:custGeom>
              <a:avLst/>
              <a:gdLst/>
              <a:ahLst/>
              <a:cxnLst/>
              <a:rect l="l" t="t" r="r" b="b"/>
              <a:pathLst>
                <a:path w="1049020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638"/>
                  </a:lnTo>
                  <a:lnTo>
                    <a:pt x="388001" y="195190"/>
                  </a:lnTo>
                  <a:lnTo>
                    <a:pt x="448202" y="186488"/>
                  </a:lnTo>
                  <a:lnTo>
                    <a:pt x="506387" y="176575"/>
                  </a:lnTo>
                  <a:lnTo>
                    <a:pt x="562412" y="165495"/>
                  </a:lnTo>
                  <a:lnTo>
                    <a:pt x="616134" y="153290"/>
                  </a:lnTo>
                  <a:lnTo>
                    <a:pt x="667410" y="140003"/>
                  </a:lnTo>
                  <a:lnTo>
                    <a:pt x="716096" y="125680"/>
                  </a:lnTo>
                  <a:lnTo>
                    <a:pt x="762048" y="110361"/>
                  </a:lnTo>
                  <a:lnTo>
                    <a:pt x="805123" y="94092"/>
                  </a:lnTo>
                  <a:lnTo>
                    <a:pt x="845177" y="76916"/>
                  </a:lnTo>
                  <a:lnTo>
                    <a:pt x="882066" y="58875"/>
                  </a:lnTo>
                  <a:lnTo>
                    <a:pt x="915648" y="40013"/>
                  </a:lnTo>
                  <a:lnTo>
                    <a:pt x="972312" y="0"/>
                  </a:lnTo>
                  <a:lnTo>
                    <a:pt x="998040" y="23581"/>
                  </a:lnTo>
                  <a:lnTo>
                    <a:pt x="1033615" y="71265"/>
                  </a:lnTo>
                  <a:lnTo>
                    <a:pt x="1048678" y="119126"/>
                  </a:lnTo>
                  <a:lnTo>
                    <a:pt x="1048768" y="142929"/>
                  </a:lnTo>
                  <a:lnTo>
                    <a:pt x="1044030" y="166545"/>
                  </a:lnTo>
                  <a:lnTo>
                    <a:pt x="1020470" y="212902"/>
                  </a:lnTo>
                  <a:lnTo>
                    <a:pt x="978798" y="257580"/>
                  </a:lnTo>
                  <a:lnTo>
                    <a:pt x="919814" y="299957"/>
                  </a:lnTo>
                  <a:lnTo>
                    <a:pt x="884079" y="320090"/>
                  </a:lnTo>
                  <a:lnTo>
                    <a:pt x="844317" y="339416"/>
                  </a:lnTo>
                  <a:lnTo>
                    <a:pt x="800625" y="357857"/>
                  </a:lnTo>
                  <a:lnTo>
                    <a:pt x="753106" y="375337"/>
                  </a:lnTo>
                  <a:lnTo>
                    <a:pt x="701858" y="391776"/>
                  </a:lnTo>
                  <a:lnTo>
                    <a:pt x="646982" y="407099"/>
                  </a:lnTo>
                  <a:lnTo>
                    <a:pt x="588577" y="421228"/>
                  </a:lnTo>
                  <a:lnTo>
                    <a:pt x="526744" y="434085"/>
                  </a:lnTo>
                  <a:lnTo>
                    <a:pt x="461582" y="445594"/>
                  </a:lnTo>
                  <a:lnTo>
                    <a:pt x="393191" y="455675"/>
                  </a:lnTo>
                  <a:lnTo>
                    <a:pt x="328231" y="463867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5943" y="6234684"/>
              <a:ext cx="1050290" cy="612775"/>
            </a:xfrm>
            <a:custGeom>
              <a:avLst/>
              <a:gdLst/>
              <a:ahLst/>
              <a:cxnLst/>
              <a:rect l="l" t="t" r="r" b="b"/>
              <a:pathLst>
                <a:path w="1050289" h="61277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943" y="6234684"/>
              <a:ext cx="1050290" cy="1083945"/>
            </a:xfrm>
            <a:custGeom>
              <a:avLst/>
              <a:gdLst/>
              <a:ahLst/>
              <a:cxnLst/>
              <a:rect l="l" t="t" r="r" b="b"/>
              <a:pathLst>
                <a:path w="1050289" h="108394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lnTo>
                    <a:pt x="1039462" y="662427"/>
                  </a:lnTo>
                  <a:lnTo>
                    <a:pt x="1008609" y="710325"/>
                  </a:lnTo>
                  <a:lnTo>
                    <a:pt x="958777" y="755775"/>
                  </a:lnTo>
                  <a:lnTo>
                    <a:pt x="927151" y="777405"/>
                  </a:lnTo>
                  <a:lnTo>
                    <a:pt x="891268" y="798212"/>
                  </a:lnTo>
                  <a:lnTo>
                    <a:pt x="851290" y="818124"/>
                  </a:lnTo>
                  <a:lnTo>
                    <a:pt x="807382" y="837070"/>
                  </a:lnTo>
                  <a:lnTo>
                    <a:pt x="759705" y="854981"/>
                  </a:lnTo>
                  <a:lnTo>
                    <a:pt x="708421" y="871786"/>
                  </a:lnTo>
                  <a:lnTo>
                    <a:pt x="653694" y="887413"/>
                  </a:lnTo>
                  <a:lnTo>
                    <a:pt x="595687" y="901792"/>
                  </a:lnTo>
                  <a:lnTo>
                    <a:pt x="534561" y="914853"/>
                  </a:lnTo>
                  <a:lnTo>
                    <a:pt x="470479" y="926525"/>
                  </a:lnTo>
                  <a:lnTo>
                    <a:pt x="403605" y="936737"/>
                  </a:lnTo>
                  <a:lnTo>
                    <a:pt x="334100" y="945419"/>
                  </a:lnTo>
                  <a:lnTo>
                    <a:pt x="262127" y="952500"/>
                  </a:lnTo>
                  <a:lnTo>
                    <a:pt x="262127" y="1083563"/>
                  </a:lnTo>
                  <a:lnTo>
                    <a:pt x="0" y="832104"/>
                  </a:lnTo>
                  <a:lnTo>
                    <a:pt x="262127" y="559308"/>
                  </a:lnTo>
                  <a:lnTo>
                    <a:pt x="262127" y="690372"/>
                  </a:lnTo>
                  <a:lnTo>
                    <a:pt x="325929" y="684222"/>
                  </a:lnTo>
                  <a:lnTo>
                    <a:pt x="388001" y="676774"/>
                  </a:lnTo>
                  <a:lnTo>
                    <a:pt x="448202" y="668072"/>
                  </a:lnTo>
                  <a:lnTo>
                    <a:pt x="506387" y="658159"/>
                  </a:lnTo>
                  <a:lnTo>
                    <a:pt x="562412" y="647079"/>
                  </a:lnTo>
                  <a:lnTo>
                    <a:pt x="616134" y="634874"/>
                  </a:lnTo>
                  <a:lnTo>
                    <a:pt x="667410" y="621587"/>
                  </a:lnTo>
                  <a:lnTo>
                    <a:pt x="716096" y="607264"/>
                  </a:lnTo>
                  <a:lnTo>
                    <a:pt x="762048" y="591945"/>
                  </a:lnTo>
                  <a:lnTo>
                    <a:pt x="805123" y="575676"/>
                  </a:lnTo>
                  <a:lnTo>
                    <a:pt x="845177" y="558500"/>
                  </a:lnTo>
                  <a:lnTo>
                    <a:pt x="882066" y="540459"/>
                  </a:lnTo>
                  <a:lnTo>
                    <a:pt x="915648" y="521597"/>
                  </a:lnTo>
                  <a:lnTo>
                    <a:pt x="945777" y="501957"/>
                  </a:lnTo>
                  <a:lnTo>
                    <a:pt x="972311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2002" y="6531378"/>
            <a:ext cx="727710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0"/>
              </a:lnSpc>
            </a:pPr>
            <a:r>
              <a:rPr sz="1800" spc="-25" dirty="0">
                <a:latin typeface="Calibri"/>
                <a:cs typeface="Calibri"/>
              </a:rPr>
              <a:t>PAO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21964" y="6700590"/>
            <a:ext cx="105156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Dimersol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0870" y="407922"/>
            <a:ext cx="5631180" cy="8921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528445">
              <a:lnSpc>
                <a:spcPts val="3410"/>
              </a:lnSpc>
              <a:spcBef>
                <a:spcPts val="200"/>
              </a:spcBef>
              <a:tabLst>
                <a:tab pos="3065145" algn="l"/>
              </a:tabLst>
            </a:pPr>
            <a:r>
              <a:rPr sz="2850" i="1" spc="-10" dirty="0">
                <a:latin typeface="Times New Roman"/>
                <a:cs typeface="Times New Roman"/>
              </a:rPr>
              <a:t>Dimersol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i="1" spc="-25" dirty="0">
                <a:latin typeface="Times New Roman"/>
                <a:cs typeface="Times New Roman"/>
              </a:rPr>
              <a:t>S-</a:t>
            </a:r>
            <a:r>
              <a:rPr sz="2850" i="1" spc="-20" dirty="0">
                <a:latin typeface="Times New Roman"/>
                <a:cs typeface="Times New Roman"/>
              </a:rPr>
              <a:t>2300 </a:t>
            </a:r>
            <a:r>
              <a:rPr sz="2850" i="1" spc="-10" dirty="0">
                <a:latin typeface="Times New Roman"/>
                <a:cs typeface="Times New Roman"/>
              </a:rPr>
              <a:t>Continuación</a:t>
            </a:r>
            <a:r>
              <a:rPr sz="2850" i="1" spc="-95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Descripción</a:t>
            </a:r>
            <a:r>
              <a:rPr sz="2850" i="1" spc="-90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del</a:t>
            </a:r>
            <a:r>
              <a:rPr sz="2850" i="1" spc="-90" dirty="0">
                <a:latin typeface="Times New Roman"/>
                <a:cs typeface="Times New Roman"/>
              </a:rPr>
              <a:t> </a:t>
            </a:r>
            <a:r>
              <a:rPr sz="2850" i="1" spc="-10" dirty="0">
                <a:latin typeface="Times New Roman"/>
                <a:cs typeface="Times New Roman"/>
              </a:rPr>
              <a:t>Proceso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401" y="1419835"/>
            <a:ext cx="9048115" cy="39230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800" dirty="0">
                <a:latin typeface="Calibri"/>
                <a:cs typeface="Calibri"/>
              </a:rPr>
              <a:t>Durante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 neutralización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 Catalizador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agrega amoníaco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evitar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 formación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cloruros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orgánicos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contaminarán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olefina.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Luego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efectúa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tratamiento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cáustico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con </a:t>
            </a:r>
            <a:r>
              <a:rPr sz="1800" dirty="0">
                <a:latin typeface="Calibri"/>
                <a:cs typeface="Calibri"/>
              </a:rPr>
              <a:t>NaOH,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donde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neutralizan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disuelven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productos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solubles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ataque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NH3.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Este </a:t>
            </a:r>
            <a:r>
              <a:rPr sz="1800" dirty="0">
                <a:latin typeface="Calibri"/>
                <a:cs typeface="Calibri"/>
              </a:rPr>
              <a:t>tratamiento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realiza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O-2331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mezclado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través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recirculación.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Todos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productos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neutralización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solubles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fase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cáustica,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salvo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Ni(OH)2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mantiene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en </a:t>
            </a:r>
            <a:r>
              <a:rPr sz="1800" dirty="0">
                <a:latin typeface="Calibri"/>
                <a:cs typeface="Calibri"/>
              </a:rPr>
              <a:t>suspensión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como</a:t>
            </a:r>
            <a:r>
              <a:rPr sz="1800" spc="4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5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fino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sólido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negro,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formando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interfase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entre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fases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cáustica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y </a:t>
            </a:r>
            <a:r>
              <a:rPr sz="1800" dirty="0">
                <a:latin typeface="Calibri"/>
                <a:cs typeface="Calibri"/>
              </a:rPr>
              <a:t>orgánica.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Esta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interfase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retira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salida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lateral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hacia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filtro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retiene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hidróxido.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La </a:t>
            </a:r>
            <a:r>
              <a:rPr sz="1800" dirty="0">
                <a:latin typeface="Calibri"/>
                <a:cs typeface="Calibri"/>
              </a:rPr>
              <a:t>olefina</a:t>
            </a:r>
            <a:r>
              <a:rPr sz="1800" spc="6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6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lavada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agua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remover</a:t>
            </a:r>
            <a:r>
              <a:rPr sz="1800" spc="6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partes</a:t>
            </a:r>
            <a:r>
              <a:rPr sz="1800" spc="6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cáusticas</a:t>
            </a:r>
            <a:r>
              <a:rPr sz="1800" spc="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residuos</a:t>
            </a:r>
            <a:r>
              <a:rPr sz="1800" spc="6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reacción.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El </a:t>
            </a:r>
            <a:r>
              <a:rPr sz="1800" dirty="0">
                <a:latin typeface="Calibri"/>
                <a:cs typeface="Calibri"/>
              </a:rPr>
              <a:t>mezclado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logra mediante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recirculación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O-</a:t>
            </a:r>
            <a:r>
              <a:rPr sz="1800" spc="-10" dirty="0">
                <a:latin typeface="Calibri"/>
                <a:cs typeface="Calibri"/>
              </a:rPr>
              <a:t>2332.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1499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etapa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Fraccionamiento,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fase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orgánica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proveniente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O-2332 se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envía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N-</a:t>
            </a:r>
            <a:r>
              <a:rPr sz="1800" spc="-20" dirty="0">
                <a:latin typeface="Calibri"/>
                <a:cs typeface="Calibri"/>
              </a:rPr>
              <a:t>2340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actúa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como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debutanizadora.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 el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tope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retiran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 livianos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enviados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N-2344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para </a:t>
            </a:r>
            <a:r>
              <a:rPr sz="1800" dirty="0">
                <a:latin typeface="Calibri"/>
                <a:cs typeface="Calibri"/>
              </a:rPr>
              <a:t>despojar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amoníaco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remanente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C4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libre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éste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enviado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fondo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torre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Planta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Gas.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corriente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fondo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envía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Torre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destilación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N-2342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se </a:t>
            </a:r>
            <a:r>
              <a:rPr sz="1800" dirty="0">
                <a:latin typeface="Calibri"/>
                <a:cs typeface="Calibri"/>
              </a:rPr>
              <a:t>obtiene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tope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octeno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fondo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pesados,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principalmente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C12.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9847" y="6228588"/>
            <a:ext cx="1062355" cy="1096010"/>
            <a:chOff x="1069847" y="6228588"/>
            <a:chExt cx="1062355" cy="1096010"/>
          </a:xfrm>
        </p:grpSpPr>
        <p:sp>
          <p:nvSpPr>
            <p:cNvPr id="5" name="object 5"/>
            <p:cNvSpPr/>
            <p:nvPr/>
          </p:nvSpPr>
          <p:spPr>
            <a:xfrm>
              <a:off x="1075943" y="6716267"/>
              <a:ext cx="1049020" cy="601980"/>
            </a:xfrm>
            <a:custGeom>
              <a:avLst/>
              <a:gdLst/>
              <a:ahLst/>
              <a:cxnLst/>
              <a:rect l="l" t="t" r="r" b="b"/>
              <a:pathLst>
                <a:path w="1049020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638"/>
                  </a:lnTo>
                  <a:lnTo>
                    <a:pt x="388001" y="195190"/>
                  </a:lnTo>
                  <a:lnTo>
                    <a:pt x="448202" y="186488"/>
                  </a:lnTo>
                  <a:lnTo>
                    <a:pt x="506387" y="176575"/>
                  </a:lnTo>
                  <a:lnTo>
                    <a:pt x="562412" y="165495"/>
                  </a:lnTo>
                  <a:lnTo>
                    <a:pt x="616134" y="153290"/>
                  </a:lnTo>
                  <a:lnTo>
                    <a:pt x="667410" y="140003"/>
                  </a:lnTo>
                  <a:lnTo>
                    <a:pt x="716096" y="125680"/>
                  </a:lnTo>
                  <a:lnTo>
                    <a:pt x="762048" y="110361"/>
                  </a:lnTo>
                  <a:lnTo>
                    <a:pt x="805123" y="94092"/>
                  </a:lnTo>
                  <a:lnTo>
                    <a:pt x="845177" y="76916"/>
                  </a:lnTo>
                  <a:lnTo>
                    <a:pt x="882066" y="58875"/>
                  </a:lnTo>
                  <a:lnTo>
                    <a:pt x="915648" y="40013"/>
                  </a:lnTo>
                  <a:lnTo>
                    <a:pt x="972312" y="0"/>
                  </a:lnTo>
                  <a:lnTo>
                    <a:pt x="998040" y="23581"/>
                  </a:lnTo>
                  <a:lnTo>
                    <a:pt x="1033615" y="71265"/>
                  </a:lnTo>
                  <a:lnTo>
                    <a:pt x="1048678" y="119126"/>
                  </a:lnTo>
                  <a:lnTo>
                    <a:pt x="1048768" y="142929"/>
                  </a:lnTo>
                  <a:lnTo>
                    <a:pt x="1044030" y="166545"/>
                  </a:lnTo>
                  <a:lnTo>
                    <a:pt x="1020470" y="212902"/>
                  </a:lnTo>
                  <a:lnTo>
                    <a:pt x="978798" y="257580"/>
                  </a:lnTo>
                  <a:lnTo>
                    <a:pt x="919814" y="299957"/>
                  </a:lnTo>
                  <a:lnTo>
                    <a:pt x="884079" y="320090"/>
                  </a:lnTo>
                  <a:lnTo>
                    <a:pt x="844317" y="339416"/>
                  </a:lnTo>
                  <a:lnTo>
                    <a:pt x="800625" y="357857"/>
                  </a:lnTo>
                  <a:lnTo>
                    <a:pt x="753106" y="375337"/>
                  </a:lnTo>
                  <a:lnTo>
                    <a:pt x="701858" y="391776"/>
                  </a:lnTo>
                  <a:lnTo>
                    <a:pt x="646982" y="407099"/>
                  </a:lnTo>
                  <a:lnTo>
                    <a:pt x="588577" y="421228"/>
                  </a:lnTo>
                  <a:lnTo>
                    <a:pt x="526744" y="434085"/>
                  </a:lnTo>
                  <a:lnTo>
                    <a:pt x="461582" y="445594"/>
                  </a:lnTo>
                  <a:lnTo>
                    <a:pt x="393191" y="455675"/>
                  </a:lnTo>
                  <a:lnTo>
                    <a:pt x="328231" y="463867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5943" y="6234684"/>
              <a:ext cx="1050290" cy="612775"/>
            </a:xfrm>
            <a:custGeom>
              <a:avLst/>
              <a:gdLst/>
              <a:ahLst/>
              <a:cxnLst/>
              <a:rect l="l" t="t" r="r" b="b"/>
              <a:pathLst>
                <a:path w="1050289" h="61277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5943" y="6234684"/>
              <a:ext cx="1050290" cy="1083945"/>
            </a:xfrm>
            <a:custGeom>
              <a:avLst/>
              <a:gdLst/>
              <a:ahLst/>
              <a:cxnLst/>
              <a:rect l="l" t="t" r="r" b="b"/>
              <a:pathLst>
                <a:path w="1050289" h="108394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lnTo>
                    <a:pt x="1039462" y="662427"/>
                  </a:lnTo>
                  <a:lnTo>
                    <a:pt x="1008609" y="710325"/>
                  </a:lnTo>
                  <a:lnTo>
                    <a:pt x="958777" y="755775"/>
                  </a:lnTo>
                  <a:lnTo>
                    <a:pt x="927151" y="777405"/>
                  </a:lnTo>
                  <a:lnTo>
                    <a:pt x="891268" y="798212"/>
                  </a:lnTo>
                  <a:lnTo>
                    <a:pt x="851290" y="818124"/>
                  </a:lnTo>
                  <a:lnTo>
                    <a:pt x="807382" y="837070"/>
                  </a:lnTo>
                  <a:lnTo>
                    <a:pt x="759705" y="854981"/>
                  </a:lnTo>
                  <a:lnTo>
                    <a:pt x="708421" y="871786"/>
                  </a:lnTo>
                  <a:lnTo>
                    <a:pt x="653694" y="887413"/>
                  </a:lnTo>
                  <a:lnTo>
                    <a:pt x="595687" y="901792"/>
                  </a:lnTo>
                  <a:lnTo>
                    <a:pt x="534561" y="914853"/>
                  </a:lnTo>
                  <a:lnTo>
                    <a:pt x="470479" y="926525"/>
                  </a:lnTo>
                  <a:lnTo>
                    <a:pt x="403605" y="936737"/>
                  </a:lnTo>
                  <a:lnTo>
                    <a:pt x="334100" y="945419"/>
                  </a:lnTo>
                  <a:lnTo>
                    <a:pt x="262127" y="952500"/>
                  </a:lnTo>
                  <a:lnTo>
                    <a:pt x="262127" y="1083563"/>
                  </a:lnTo>
                  <a:lnTo>
                    <a:pt x="0" y="832104"/>
                  </a:lnTo>
                  <a:lnTo>
                    <a:pt x="262127" y="559308"/>
                  </a:lnTo>
                  <a:lnTo>
                    <a:pt x="262127" y="690372"/>
                  </a:lnTo>
                  <a:lnTo>
                    <a:pt x="325929" y="684222"/>
                  </a:lnTo>
                  <a:lnTo>
                    <a:pt x="388001" y="676774"/>
                  </a:lnTo>
                  <a:lnTo>
                    <a:pt x="448202" y="668072"/>
                  </a:lnTo>
                  <a:lnTo>
                    <a:pt x="506387" y="658159"/>
                  </a:lnTo>
                  <a:lnTo>
                    <a:pt x="562412" y="647079"/>
                  </a:lnTo>
                  <a:lnTo>
                    <a:pt x="616134" y="634874"/>
                  </a:lnTo>
                  <a:lnTo>
                    <a:pt x="667410" y="621587"/>
                  </a:lnTo>
                  <a:lnTo>
                    <a:pt x="716096" y="607264"/>
                  </a:lnTo>
                  <a:lnTo>
                    <a:pt x="762048" y="591945"/>
                  </a:lnTo>
                  <a:lnTo>
                    <a:pt x="805123" y="575676"/>
                  </a:lnTo>
                  <a:lnTo>
                    <a:pt x="845177" y="558500"/>
                  </a:lnTo>
                  <a:lnTo>
                    <a:pt x="882066" y="540459"/>
                  </a:lnTo>
                  <a:lnTo>
                    <a:pt x="915648" y="521597"/>
                  </a:lnTo>
                  <a:lnTo>
                    <a:pt x="945777" y="501957"/>
                  </a:lnTo>
                  <a:lnTo>
                    <a:pt x="972311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863584" y="6228588"/>
            <a:ext cx="1061085" cy="1096010"/>
            <a:chOff x="8863584" y="6228588"/>
            <a:chExt cx="1061085" cy="1096010"/>
          </a:xfrm>
        </p:grpSpPr>
        <p:sp>
          <p:nvSpPr>
            <p:cNvPr id="9" name="object 9"/>
            <p:cNvSpPr/>
            <p:nvPr/>
          </p:nvSpPr>
          <p:spPr>
            <a:xfrm>
              <a:off x="8869680" y="6716267"/>
              <a:ext cx="1049020" cy="601980"/>
            </a:xfrm>
            <a:custGeom>
              <a:avLst/>
              <a:gdLst/>
              <a:ahLst/>
              <a:cxnLst/>
              <a:rect l="l" t="t" r="r" b="b"/>
              <a:pathLst>
                <a:path w="1049020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638"/>
                  </a:lnTo>
                  <a:lnTo>
                    <a:pt x="388001" y="195190"/>
                  </a:lnTo>
                  <a:lnTo>
                    <a:pt x="448202" y="186488"/>
                  </a:lnTo>
                  <a:lnTo>
                    <a:pt x="506387" y="176575"/>
                  </a:lnTo>
                  <a:lnTo>
                    <a:pt x="562412" y="165495"/>
                  </a:lnTo>
                  <a:lnTo>
                    <a:pt x="616134" y="153290"/>
                  </a:lnTo>
                  <a:lnTo>
                    <a:pt x="667410" y="140003"/>
                  </a:lnTo>
                  <a:lnTo>
                    <a:pt x="716096" y="125680"/>
                  </a:lnTo>
                  <a:lnTo>
                    <a:pt x="762048" y="110361"/>
                  </a:lnTo>
                  <a:lnTo>
                    <a:pt x="805123" y="94092"/>
                  </a:lnTo>
                  <a:lnTo>
                    <a:pt x="845177" y="76916"/>
                  </a:lnTo>
                  <a:lnTo>
                    <a:pt x="882066" y="58875"/>
                  </a:lnTo>
                  <a:lnTo>
                    <a:pt x="915648" y="40013"/>
                  </a:lnTo>
                  <a:lnTo>
                    <a:pt x="972312" y="0"/>
                  </a:lnTo>
                  <a:lnTo>
                    <a:pt x="998040" y="23581"/>
                  </a:lnTo>
                  <a:lnTo>
                    <a:pt x="1033615" y="71265"/>
                  </a:lnTo>
                  <a:lnTo>
                    <a:pt x="1048678" y="119126"/>
                  </a:lnTo>
                  <a:lnTo>
                    <a:pt x="1048768" y="142929"/>
                  </a:lnTo>
                  <a:lnTo>
                    <a:pt x="1044030" y="166545"/>
                  </a:lnTo>
                  <a:lnTo>
                    <a:pt x="1020470" y="212902"/>
                  </a:lnTo>
                  <a:lnTo>
                    <a:pt x="978798" y="257580"/>
                  </a:lnTo>
                  <a:lnTo>
                    <a:pt x="919814" y="299957"/>
                  </a:lnTo>
                  <a:lnTo>
                    <a:pt x="884079" y="320090"/>
                  </a:lnTo>
                  <a:lnTo>
                    <a:pt x="844317" y="339416"/>
                  </a:lnTo>
                  <a:lnTo>
                    <a:pt x="800625" y="357857"/>
                  </a:lnTo>
                  <a:lnTo>
                    <a:pt x="753106" y="375337"/>
                  </a:lnTo>
                  <a:lnTo>
                    <a:pt x="701858" y="391776"/>
                  </a:lnTo>
                  <a:lnTo>
                    <a:pt x="646982" y="407099"/>
                  </a:lnTo>
                  <a:lnTo>
                    <a:pt x="588577" y="421228"/>
                  </a:lnTo>
                  <a:lnTo>
                    <a:pt x="526744" y="434085"/>
                  </a:lnTo>
                  <a:lnTo>
                    <a:pt x="461582" y="445594"/>
                  </a:lnTo>
                  <a:lnTo>
                    <a:pt x="393191" y="455675"/>
                  </a:lnTo>
                  <a:lnTo>
                    <a:pt x="328231" y="463867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69680" y="6234684"/>
              <a:ext cx="1049020" cy="612775"/>
            </a:xfrm>
            <a:custGeom>
              <a:avLst/>
              <a:gdLst/>
              <a:ahLst/>
              <a:cxnLst/>
              <a:rect l="l" t="t" r="r" b="b"/>
              <a:pathLst>
                <a:path w="1049020" h="612775">
                  <a:moveTo>
                    <a:pt x="1048512" y="612648"/>
                  </a:moveTo>
                  <a:lnTo>
                    <a:pt x="1039683" y="566960"/>
                  </a:lnTo>
                  <a:lnTo>
                    <a:pt x="1013935" y="523047"/>
                  </a:lnTo>
                  <a:lnTo>
                    <a:pt x="972373" y="481278"/>
                  </a:lnTo>
                  <a:lnTo>
                    <a:pt x="916100" y="442023"/>
                  </a:lnTo>
                  <a:lnTo>
                    <a:pt x="882792" y="423454"/>
                  </a:lnTo>
                  <a:lnTo>
                    <a:pt x="846222" y="405652"/>
                  </a:lnTo>
                  <a:lnTo>
                    <a:pt x="806526" y="388663"/>
                  </a:lnTo>
                  <a:lnTo>
                    <a:pt x="763844" y="372535"/>
                  </a:lnTo>
                  <a:lnTo>
                    <a:pt x="718312" y="357312"/>
                  </a:lnTo>
                  <a:lnTo>
                    <a:pt x="670070" y="343041"/>
                  </a:lnTo>
                  <a:lnTo>
                    <a:pt x="619256" y="329769"/>
                  </a:lnTo>
                  <a:lnTo>
                    <a:pt x="566006" y="317541"/>
                  </a:lnTo>
                  <a:lnTo>
                    <a:pt x="510461" y="306404"/>
                  </a:lnTo>
                  <a:lnTo>
                    <a:pt x="452757" y="296404"/>
                  </a:lnTo>
                  <a:lnTo>
                    <a:pt x="393033" y="287588"/>
                  </a:lnTo>
                  <a:lnTo>
                    <a:pt x="331427" y="280001"/>
                  </a:lnTo>
                  <a:lnTo>
                    <a:pt x="268077" y="273690"/>
                  </a:lnTo>
                  <a:lnTo>
                    <a:pt x="203121" y="268701"/>
                  </a:lnTo>
                  <a:lnTo>
                    <a:pt x="136697" y="265080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2"/>
                  </a:lnTo>
                  <a:lnTo>
                    <a:pt x="203121" y="6573"/>
                  </a:lnTo>
                  <a:lnTo>
                    <a:pt x="268077" y="11562"/>
                  </a:lnTo>
                  <a:lnTo>
                    <a:pt x="331427" y="17873"/>
                  </a:lnTo>
                  <a:lnTo>
                    <a:pt x="393033" y="25460"/>
                  </a:lnTo>
                  <a:lnTo>
                    <a:pt x="452757" y="34276"/>
                  </a:lnTo>
                  <a:lnTo>
                    <a:pt x="510461" y="44276"/>
                  </a:lnTo>
                  <a:lnTo>
                    <a:pt x="566006" y="55413"/>
                  </a:lnTo>
                  <a:lnTo>
                    <a:pt x="619256" y="67641"/>
                  </a:lnTo>
                  <a:lnTo>
                    <a:pt x="670070" y="80913"/>
                  </a:lnTo>
                  <a:lnTo>
                    <a:pt x="718312" y="95184"/>
                  </a:lnTo>
                  <a:lnTo>
                    <a:pt x="763844" y="110407"/>
                  </a:lnTo>
                  <a:lnTo>
                    <a:pt x="806526" y="126535"/>
                  </a:lnTo>
                  <a:lnTo>
                    <a:pt x="846222" y="143524"/>
                  </a:lnTo>
                  <a:lnTo>
                    <a:pt x="882792" y="161326"/>
                  </a:lnTo>
                  <a:lnTo>
                    <a:pt x="916100" y="179895"/>
                  </a:lnTo>
                  <a:lnTo>
                    <a:pt x="972373" y="219150"/>
                  </a:lnTo>
                  <a:lnTo>
                    <a:pt x="1013935" y="260919"/>
                  </a:lnTo>
                  <a:lnTo>
                    <a:pt x="1039683" y="304832"/>
                  </a:lnTo>
                  <a:lnTo>
                    <a:pt x="1048512" y="350520"/>
                  </a:lnTo>
                  <a:lnTo>
                    <a:pt x="1048512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69680" y="6234684"/>
              <a:ext cx="1049020" cy="1083945"/>
            </a:xfrm>
            <a:custGeom>
              <a:avLst/>
              <a:gdLst/>
              <a:ahLst/>
              <a:cxnLst/>
              <a:rect l="l" t="t" r="r" b="b"/>
              <a:pathLst>
                <a:path w="1049020" h="1083945">
                  <a:moveTo>
                    <a:pt x="1048512" y="612648"/>
                  </a:moveTo>
                  <a:lnTo>
                    <a:pt x="1039683" y="566960"/>
                  </a:lnTo>
                  <a:lnTo>
                    <a:pt x="1013935" y="523047"/>
                  </a:lnTo>
                  <a:lnTo>
                    <a:pt x="972373" y="481278"/>
                  </a:lnTo>
                  <a:lnTo>
                    <a:pt x="916100" y="442023"/>
                  </a:lnTo>
                  <a:lnTo>
                    <a:pt x="882792" y="423454"/>
                  </a:lnTo>
                  <a:lnTo>
                    <a:pt x="846222" y="405652"/>
                  </a:lnTo>
                  <a:lnTo>
                    <a:pt x="806526" y="388663"/>
                  </a:lnTo>
                  <a:lnTo>
                    <a:pt x="763844" y="372535"/>
                  </a:lnTo>
                  <a:lnTo>
                    <a:pt x="718312" y="357312"/>
                  </a:lnTo>
                  <a:lnTo>
                    <a:pt x="670070" y="343041"/>
                  </a:lnTo>
                  <a:lnTo>
                    <a:pt x="619256" y="329769"/>
                  </a:lnTo>
                  <a:lnTo>
                    <a:pt x="566006" y="317541"/>
                  </a:lnTo>
                  <a:lnTo>
                    <a:pt x="510461" y="306404"/>
                  </a:lnTo>
                  <a:lnTo>
                    <a:pt x="452757" y="296404"/>
                  </a:lnTo>
                  <a:lnTo>
                    <a:pt x="393033" y="287588"/>
                  </a:lnTo>
                  <a:lnTo>
                    <a:pt x="331427" y="280001"/>
                  </a:lnTo>
                  <a:lnTo>
                    <a:pt x="268077" y="273690"/>
                  </a:lnTo>
                  <a:lnTo>
                    <a:pt x="203121" y="268701"/>
                  </a:lnTo>
                  <a:lnTo>
                    <a:pt x="136697" y="265080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2"/>
                  </a:lnTo>
                  <a:lnTo>
                    <a:pt x="203121" y="6573"/>
                  </a:lnTo>
                  <a:lnTo>
                    <a:pt x="268077" y="11562"/>
                  </a:lnTo>
                  <a:lnTo>
                    <a:pt x="331427" y="17873"/>
                  </a:lnTo>
                  <a:lnTo>
                    <a:pt x="393033" y="25460"/>
                  </a:lnTo>
                  <a:lnTo>
                    <a:pt x="452757" y="34276"/>
                  </a:lnTo>
                  <a:lnTo>
                    <a:pt x="510461" y="44276"/>
                  </a:lnTo>
                  <a:lnTo>
                    <a:pt x="566006" y="55413"/>
                  </a:lnTo>
                  <a:lnTo>
                    <a:pt x="619256" y="67641"/>
                  </a:lnTo>
                  <a:lnTo>
                    <a:pt x="670070" y="80913"/>
                  </a:lnTo>
                  <a:lnTo>
                    <a:pt x="718312" y="95184"/>
                  </a:lnTo>
                  <a:lnTo>
                    <a:pt x="763844" y="110407"/>
                  </a:lnTo>
                  <a:lnTo>
                    <a:pt x="806526" y="126535"/>
                  </a:lnTo>
                  <a:lnTo>
                    <a:pt x="846222" y="143524"/>
                  </a:lnTo>
                  <a:lnTo>
                    <a:pt x="882792" y="161326"/>
                  </a:lnTo>
                  <a:lnTo>
                    <a:pt x="916100" y="179895"/>
                  </a:lnTo>
                  <a:lnTo>
                    <a:pt x="972373" y="219150"/>
                  </a:lnTo>
                  <a:lnTo>
                    <a:pt x="1013935" y="260919"/>
                  </a:lnTo>
                  <a:lnTo>
                    <a:pt x="1039683" y="304832"/>
                  </a:lnTo>
                  <a:lnTo>
                    <a:pt x="1048512" y="350520"/>
                  </a:lnTo>
                  <a:lnTo>
                    <a:pt x="1048512" y="612648"/>
                  </a:lnTo>
                  <a:lnTo>
                    <a:pt x="1037985" y="662427"/>
                  </a:lnTo>
                  <a:lnTo>
                    <a:pt x="1007259" y="710325"/>
                  </a:lnTo>
                  <a:lnTo>
                    <a:pt x="957613" y="755775"/>
                  </a:lnTo>
                  <a:lnTo>
                    <a:pt x="926095" y="777405"/>
                  </a:lnTo>
                  <a:lnTo>
                    <a:pt x="890327" y="798212"/>
                  </a:lnTo>
                  <a:lnTo>
                    <a:pt x="850468" y="818124"/>
                  </a:lnTo>
                  <a:lnTo>
                    <a:pt x="806680" y="837070"/>
                  </a:lnTo>
                  <a:lnTo>
                    <a:pt x="759122" y="854981"/>
                  </a:lnTo>
                  <a:lnTo>
                    <a:pt x="707953" y="871786"/>
                  </a:lnTo>
                  <a:lnTo>
                    <a:pt x="653334" y="887413"/>
                  </a:lnTo>
                  <a:lnTo>
                    <a:pt x="595426" y="901792"/>
                  </a:lnTo>
                  <a:lnTo>
                    <a:pt x="534387" y="914853"/>
                  </a:lnTo>
                  <a:lnTo>
                    <a:pt x="470377" y="926525"/>
                  </a:lnTo>
                  <a:lnTo>
                    <a:pt x="403558" y="936737"/>
                  </a:lnTo>
                  <a:lnTo>
                    <a:pt x="334088" y="945419"/>
                  </a:lnTo>
                  <a:lnTo>
                    <a:pt x="262128" y="952500"/>
                  </a:lnTo>
                  <a:lnTo>
                    <a:pt x="262128" y="1083563"/>
                  </a:lnTo>
                  <a:lnTo>
                    <a:pt x="0" y="832104"/>
                  </a:lnTo>
                  <a:lnTo>
                    <a:pt x="262128" y="559308"/>
                  </a:lnTo>
                  <a:lnTo>
                    <a:pt x="262128" y="690372"/>
                  </a:lnTo>
                  <a:lnTo>
                    <a:pt x="325929" y="684222"/>
                  </a:lnTo>
                  <a:lnTo>
                    <a:pt x="388001" y="676774"/>
                  </a:lnTo>
                  <a:lnTo>
                    <a:pt x="448202" y="668072"/>
                  </a:lnTo>
                  <a:lnTo>
                    <a:pt x="506387" y="658159"/>
                  </a:lnTo>
                  <a:lnTo>
                    <a:pt x="562412" y="647079"/>
                  </a:lnTo>
                  <a:lnTo>
                    <a:pt x="616134" y="634874"/>
                  </a:lnTo>
                  <a:lnTo>
                    <a:pt x="667410" y="621587"/>
                  </a:lnTo>
                  <a:lnTo>
                    <a:pt x="716096" y="607264"/>
                  </a:lnTo>
                  <a:lnTo>
                    <a:pt x="762048" y="591945"/>
                  </a:lnTo>
                  <a:lnTo>
                    <a:pt x="805123" y="575676"/>
                  </a:lnTo>
                  <a:lnTo>
                    <a:pt x="845177" y="558500"/>
                  </a:lnTo>
                  <a:lnTo>
                    <a:pt x="882066" y="540459"/>
                  </a:lnTo>
                  <a:lnTo>
                    <a:pt x="915648" y="521597"/>
                  </a:lnTo>
                  <a:lnTo>
                    <a:pt x="945777" y="501957"/>
                  </a:lnTo>
                  <a:lnTo>
                    <a:pt x="972312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2002" y="6531378"/>
            <a:ext cx="727710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0"/>
              </a:lnSpc>
            </a:pPr>
            <a:r>
              <a:rPr sz="1800" spc="-25" dirty="0">
                <a:latin typeface="Calibri"/>
                <a:cs typeface="Calibri"/>
              </a:rPr>
              <a:t>PAO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21964" y="6700590"/>
            <a:ext cx="105156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Dimersol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7230" y="3052013"/>
            <a:ext cx="2691130" cy="10788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18515">
              <a:lnSpc>
                <a:spcPct val="100000"/>
              </a:lnSpc>
              <a:spcBef>
                <a:spcPts val="135"/>
              </a:spcBef>
            </a:pPr>
            <a:r>
              <a:rPr sz="2400" spc="-10" dirty="0">
                <a:solidFill>
                  <a:srgbClr val="445469"/>
                </a:solidFill>
                <a:latin typeface="Times New Roman"/>
                <a:cs typeface="Times New Roman"/>
              </a:rPr>
              <a:t>Dimerización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45469"/>
                </a:solidFill>
                <a:latin typeface="Times New Roman"/>
                <a:cs typeface="Times New Roman"/>
              </a:rPr>
              <a:t>EADC/Octoato</a:t>
            </a:r>
            <a:r>
              <a:rPr sz="2000" spc="95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5469"/>
                </a:solidFill>
                <a:latin typeface="Times New Roman"/>
                <a:cs typeface="Times New Roman"/>
              </a:rPr>
              <a:t>de</a:t>
            </a:r>
            <a:r>
              <a:rPr sz="2000" spc="65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45469"/>
                </a:solidFill>
                <a:latin typeface="Times New Roman"/>
                <a:cs typeface="Times New Roman"/>
              </a:rPr>
              <a:t>Niquel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6159" y="4103690"/>
            <a:ext cx="2562860" cy="7670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2</a:t>
            </a:r>
            <a:r>
              <a:rPr sz="2400" spc="105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CH</a:t>
            </a:r>
            <a:r>
              <a:rPr sz="202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r>
              <a:rPr sz="2000" dirty="0">
                <a:solidFill>
                  <a:srgbClr val="445469"/>
                </a:solidFill>
                <a:latin typeface="Times New Roman"/>
                <a:cs typeface="Times New Roman"/>
              </a:rPr>
              <a:t>-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CH=CH-</a:t>
            </a:r>
            <a:r>
              <a:rPr sz="2400" spc="-25" dirty="0">
                <a:solidFill>
                  <a:srgbClr val="445469"/>
                </a:solidFill>
                <a:latin typeface="Times New Roman"/>
                <a:cs typeface="Times New Roman"/>
              </a:rPr>
              <a:t>CH</a:t>
            </a:r>
            <a:r>
              <a:rPr sz="2025" spc="-37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endParaRPr sz="2025" baseline="-20576">
              <a:latin typeface="Times New Roman"/>
              <a:cs typeface="Times New Roman"/>
            </a:endParaRPr>
          </a:p>
          <a:p>
            <a:pPr marR="31115" algn="ctr">
              <a:lnSpc>
                <a:spcPct val="100000"/>
              </a:lnSpc>
              <a:spcBef>
                <a:spcPts val="35"/>
              </a:spcBef>
            </a:pP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Butenos</a:t>
            </a:r>
            <a:r>
              <a:rPr sz="2400" spc="95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45469"/>
                </a:solidFill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31803" y="4103544"/>
            <a:ext cx="2936240" cy="7670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CH</a:t>
            </a:r>
            <a:r>
              <a:rPr sz="202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-C(C</a:t>
            </a:r>
            <a:r>
              <a:rPr sz="202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4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H</a:t>
            </a:r>
            <a:r>
              <a:rPr sz="202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9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)=CH-</a:t>
            </a:r>
            <a:r>
              <a:rPr sz="2400" spc="-25" dirty="0">
                <a:solidFill>
                  <a:srgbClr val="445469"/>
                </a:solidFill>
                <a:latin typeface="Times New Roman"/>
                <a:cs typeface="Times New Roman"/>
              </a:rPr>
              <a:t>CH</a:t>
            </a:r>
            <a:r>
              <a:rPr sz="2025" spc="-37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endParaRPr sz="2025" baseline="-20576">
              <a:latin typeface="Times New Roman"/>
              <a:cs typeface="Times New Roman"/>
            </a:endParaRPr>
          </a:p>
          <a:p>
            <a:pPr marL="1022350">
              <a:lnSpc>
                <a:spcPct val="100000"/>
              </a:lnSpc>
              <a:spcBef>
                <a:spcPts val="35"/>
              </a:spcBef>
            </a:pPr>
            <a:r>
              <a:rPr sz="2400" spc="-10" dirty="0">
                <a:solidFill>
                  <a:srgbClr val="445469"/>
                </a:solidFill>
                <a:latin typeface="Times New Roman"/>
                <a:cs typeface="Times New Roman"/>
              </a:rPr>
              <a:t>Octenos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01084" y="4312920"/>
            <a:ext cx="1470660" cy="78105"/>
          </a:xfrm>
          <a:custGeom>
            <a:avLst/>
            <a:gdLst/>
            <a:ahLst/>
            <a:cxnLst/>
            <a:rect l="l" t="t" r="r" b="b"/>
            <a:pathLst>
              <a:path w="1470660" h="78104">
                <a:moveTo>
                  <a:pt x="1392936" y="77724"/>
                </a:moveTo>
                <a:lnTo>
                  <a:pt x="1392936" y="0"/>
                </a:lnTo>
                <a:lnTo>
                  <a:pt x="1461691" y="35052"/>
                </a:lnTo>
                <a:lnTo>
                  <a:pt x="1406651" y="35052"/>
                </a:lnTo>
                <a:lnTo>
                  <a:pt x="1406651" y="44196"/>
                </a:lnTo>
                <a:lnTo>
                  <a:pt x="1461333" y="44196"/>
                </a:lnTo>
                <a:lnTo>
                  <a:pt x="1392936" y="77724"/>
                </a:lnTo>
                <a:close/>
              </a:path>
              <a:path w="1470660" h="78104">
                <a:moveTo>
                  <a:pt x="1392936" y="44196"/>
                </a:moveTo>
                <a:lnTo>
                  <a:pt x="0" y="44196"/>
                </a:lnTo>
                <a:lnTo>
                  <a:pt x="0" y="35052"/>
                </a:lnTo>
                <a:lnTo>
                  <a:pt x="1392936" y="35052"/>
                </a:lnTo>
                <a:lnTo>
                  <a:pt x="1392936" y="44196"/>
                </a:lnTo>
                <a:close/>
              </a:path>
              <a:path w="1470660" h="78104">
                <a:moveTo>
                  <a:pt x="1461333" y="44196"/>
                </a:moveTo>
                <a:lnTo>
                  <a:pt x="1406651" y="44196"/>
                </a:lnTo>
                <a:lnTo>
                  <a:pt x="1406651" y="35052"/>
                </a:lnTo>
                <a:lnTo>
                  <a:pt x="1461691" y="35052"/>
                </a:lnTo>
                <a:lnTo>
                  <a:pt x="1470659" y="39624"/>
                </a:lnTo>
                <a:lnTo>
                  <a:pt x="1461333" y="44196"/>
                </a:lnTo>
                <a:close/>
              </a:path>
            </a:pathLst>
          </a:custGeom>
          <a:solidFill>
            <a:srgbClr val="445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99022" y="407922"/>
            <a:ext cx="3456940" cy="8921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440055">
              <a:lnSpc>
                <a:spcPts val="3410"/>
              </a:lnSpc>
              <a:spcBef>
                <a:spcPts val="200"/>
              </a:spcBef>
              <a:tabLst>
                <a:tab pos="1976755" algn="l"/>
              </a:tabLst>
            </a:pPr>
            <a:r>
              <a:rPr sz="2850" i="1" spc="-10" dirty="0">
                <a:latin typeface="Times New Roman"/>
                <a:cs typeface="Times New Roman"/>
              </a:rPr>
              <a:t>Dimersol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i="1" spc="-25" dirty="0">
                <a:latin typeface="Times New Roman"/>
                <a:cs typeface="Times New Roman"/>
              </a:rPr>
              <a:t>S-</a:t>
            </a:r>
            <a:r>
              <a:rPr sz="2850" i="1" spc="-20" dirty="0">
                <a:latin typeface="Times New Roman"/>
                <a:cs typeface="Times New Roman"/>
              </a:rPr>
              <a:t>2300 </a:t>
            </a:r>
            <a:r>
              <a:rPr sz="2850" i="1" spc="-10" dirty="0">
                <a:latin typeface="Times New Roman"/>
                <a:cs typeface="Times New Roman"/>
              </a:rPr>
              <a:t>Reacciones</a:t>
            </a:r>
            <a:r>
              <a:rPr sz="2850" i="1" spc="-70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del</a:t>
            </a:r>
            <a:r>
              <a:rPr sz="2850" i="1" spc="-60" dirty="0">
                <a:latin typeface="Times New Roman"/>
                <a:cs typeface="Times New Roman"/>
              </a:rPr>
              <a:t> </a:t>
            </a:r>
            <a:r>
              <a:rPr sz="2850" i="1" spc="-10" dirty="0">
                <a:latin typeface="Times New Roman"/>
                <a:cs typeface="Times New Roman"/>
              </a:rPr>
              <a:t>Proceso</a:t>
            </a:r>
            <a:endParaRPr sz="285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69847" y="6228588"/>
            <a:ext cx="1062355" cy="1096010"/>
            <a:chOff x="1069847" y="6228588"/>
            <a:chExt cx="1062355" cy="1096010"/>
          </a:xfrm>
        </p:grpSpPr>
        <p:sp>
          <p:nvSpPr>
            <p:cNvPr id="8" name="object 8"/>
            <p:cNvSpPr/>
            <p:nvPr/>
          </p:nvSpPr>
          <p:spPr>
            <a:xfrm>
              <a:off x="1075943" y="6716267"/>
              <a:ext cx="1049020" cy="601980"/>
            </a:xfrm>
            <a:custGeom>
              <a:avLst/>
              <a:gdLst/>
              <a:ahLst/>
              <a:cxnLst/>
              <a:rect l="l" t="t" r="r" b="b"/>
              <a:pathLst>
                <a:path w="1049020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638"/>
                  </a:lnTo>
                  <a:lnTo>
                    <a:pt x="388001" y="195190"/>
                  </a:lnTo>
                  <a:lnTo>
                    <a:pt x="448202" y="186488"/>
                  </a:lnTo>
                  <a:lnTo>
                    <a:pt x="506387" y="176575"/>
                  </a:lnTo>
                  <a:lnTo>
                    <a:pt x="562412" y="165495"/>
                  </a:lnTo>
                  <a:lnTo>
                    <a:pt x="616134" y="153290"/>
                  </a:lnTo>
                  <a:lnTo>
                    <a:pt x="667410" y="140003"/>
                  </a:lnTo>
                  <a:lnTo>
                    <a:pt x="716096" y="125680"/>
                  </a:lnTo>
                  <a:lnTo>
                    <a:pt x="762048" y="110361"/>
                  </a:lnTo>
                  <a:lnTo>
                    <a:pt x="805123" y="94092"/>
                  </a:lnTo>
                  <a:lnTo>
                    <a:pt x="845177" y="76916"/>
                  </a:lnTo>
                  <a:lnTo>
                    <a:pt x="882066" y="58875"/>
                  </a:lnTo>
                  <a:lnTo>
                    <a:pt x="915648" y="40013"/>
                  </a:lnTo>
                  <a:lnTo>
                    <a:pt x="972312" y="0"/>
                  </a:lnTo>
                  <a:lnTo>
                    <a:pt x="998040" y="23581"/>
                  </a:lnTo>
                  <a:lnTo>
                    <a:pt x="1033615" y="71265"/>
                  </a:lnTo>
                  <a:lnTo>
                    <a:pt x="1048678" y="119126"/>
                  </a:lnTo>
                  <a:lnTo>
                    <a:pt x="1048768" y="142929"/>
                  </a:lnTo>
                  <a:lnTo>
                    <a:pt x="1044030" y="166545"/>
                  </a:lnTo>
                  <a:lnTo>
                    <a:pt x="1020470" y="212902"/>
                  </a:lnTo>
                  <a:lnTo>
                    <a:pt x="978798" y="257580"/>
                  </a:lnTo>
                  <a:lnTo>
                    <a:pt x="919814" y="299957"/>
                  </a:lnTo>
                  <a:lnTo>
                    <a:pt x="884079" y="320090"/>
                  </a:lnTo>
                  <a:lnTo>
                    <a:pt x="844317" y="339416"/>
                  </a:lnTo>
                  <a:lnTo>
                    <a:pt x="800625" y="357857"/>
                  </a:lnTo>
                  <a:lnTo>
                    <a:pt x="753106" y="375337"/>
                  </a:lnTo>
                  <a:lnTo>
                    <a:pt x="701858" y="391776"/>
                  </a:lnTo>
                  <a:lnTo>
                    <a:pt x="646982" y="407099"/>
                  </a:lnTo>
                  <a:lnTo>
                    <a:pt x="588577" y="421228"/>
                  </a:lnTo>
                  <a:lnTo>
                    <a:pt x="526744" y="434085"/>
                  </a:lnTo>
                  <a:lnTo>
                    <a:pt x="461582" y="445594"/>
                  </a:lnTo>
                  <a:lnTo>
                    <a:pt x="393191" y="455675"/>
                  </a:lnTo>
                  <a:lnTo>
                    <a:pt x="328231" y="463867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5943" y="6234684"/>
              <a:ext cx="1050290" cy="612775"/>
            </a:xfrm>
            <a:custGeom>
              <a:avLst/>
              <a:gdLst/>
              <a:ahLst/>
              <a:cxnLst/>
              <a:rect l="l" t="t" r="r" b="b"/>
              <a:pathLst>
                <a:path w="1050289" h="61277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5943" y="6234684"/>
              <a:ext cx="1050290" cy="1083945"/>
            </a:xfrm>
            <a:custGeom>
              <a:avLst/>
              <a:gdLst/>
              <a:ahLst/>
              <a:cxnLst/>
              <a:rect l="l" t="t" r="r" b="b"/>
              <a:pathLst>
                <a:path w="1050289" h="108394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lnTo>
                    <a:pt x="1039462" y="662427"/>
                  </a:lnTo>
                  <a:lnTo>
                    <a:pt x="1008609" y="710325"/>
                  </a:lnTo>
                  <a:lnTo>
                    <a:pt x="958777" y="755775"/>
                  </a:lnTo>
                  <a:lnTo>
                    <a:pt x="927151" y="777405"/>
                  </a:lnTo>
                  <a:lnTo>
                    <a:pt x="891268" y="798212"/>
                  </a:lnTo>
                  <a:lnTo>
                    <a:pt x="851290" y="818124"/>
                  </a:lnTo>
                  <a:lnTo>
                    <a:pt x="807382" y="837070"/>
                  </a:lnTo>
                  <a:lnTo>
                    <a:pt x="759705" y="854981"/>
                  </a:lnTo>
                  <a:lnTo>
                    <a:pt x="708421" y="871786"/>
                  </a:lnTo>
                  <a:lnTo>
                    <a:pt x="653694" y="887413"/>
                  </a:lnTo>
                  <a:lnTo>
                    <a:pt x="595687" y="901792"/>
                  </a:lnTo>
                  <a:lnTo>
                    <a:pt x="534561" y="914853"/>
                  </a:lnTo>
                  <a:lnTo>
                    <a:pt x="470479" y="926525"/>
                  </a:lnTo>
                  <a:lnTo>
                    <a:pt x="403605" y="936737"/>
                  </a:lnTo>
                  <a:lnTo>
                    <a:pt x="334100" y="945419"/>
                  </a:lnTo>
                  <a:lnTo>
                    <a:pt x="262127" y="952500"/>
                  </a:lnTo>
                  <a:lnTo>
                    <a:pt x="262127" y="1083563"/>
                  </a:lnTo>
                  <a:lnTo>
                    <a:pt x="0" y="832104"/>
                  </a:lnTo>
                  <a:lnTo>
                    <a:pt x="262127" y="559308"/>
                  </a:lnTo>
                  <a:lnTo>
                    <a:pt x="262127" y="690372"/>
                  </a:lnTo>
                  <a:lnTo>
                    <a:pt x="325929" y="684222"/>
                  </a:lnTo>
                  <a:lnTo>
                    <a:pt x="388001" y="676774"/>
                  </a:lnTo>
                  <a:lnTo>
                    <a:pt x="448202" y="668072"/>
                  </a:lnTo>
                  <a:lnTo>
                    <a:pt x="506387" y="658159"/>
                  </a:lnTo>
                  <a:lnTo>
                    <a:pt x="562412" y="647079"/>
                  </a:lnTo>
                  <a:lnTo>
                    <a:pt x="616134" y="634874"/>
                  </a:lnTo>
                  <a:lnTo>
                    <a:pt x="667410" y="621587"/>
                  </a:lnTo>
                  <a:lnTo>
                    <a:pt x="716096" y="607264"/>
                  </a:lnTo>
                  <a:lnTo>
                    <a:pt x="762048" y="591945"/>
                  </a:lnTo>
                  <a:lnTo>
                    <a:pt x="805123" y="575676"/>
                  </a:lnTo>
                  <a:lnTo>
                    <a:pt x="845177" y="558500"/>
                  </a:lnTo>
                  <a:lnTo>
                    <a:pt x="882066" y="540459"/>
                  </a:lnTo>
                  <a:lnTo>
                    <a:pt x="915648" y="521597"/>
                  </a:lnTo>
                  <a:lnTo>
                    <a:pt x="945777" y="501957"/>
                  </a:lnTo>
                  <a:lnTo>
                    <a:pt x="972311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863584" y="6228588"/>
            <a:ext cx="1061085" cy="1096010"/>
            <a:chOff x="8863584" y="6228588"/>
            <a:chExt cx="1061085" cy="1096010"/>
          </a:xfrm>
        </p:grpSpPr>
        <p:sp>
          <p:nvSpPr>
            <p:cNvPr id="12" name="object 12"/>
            <p:cNvSpPr/>
            <p:nvPr/>
          </p:nvSpPr>
          <p:spPr>
            <a:xfrm>
              <a:off x="8869680" y="6716267"/>
              <a:ext cx="1049020" cy="601980"/>
            </a:xfrm>
            <a:custGeom>
              <a:avLst/>
              <a:gdLst/>
              <a:ahLst/>
              <a:cxnLst/>
              <a:rect l="l" t="t" r="r" b="b"/>
              <a:pathLst>
                <a:path w="1049020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638"/>
                  </a:lnTo>
                  <a:lnTo>
                    <a:pt x="388001" y="195190"/>
                  </a:lnTo>
                  <a:lnTo>
                    <a:pt x="448202" y="186488"/>
                  </a:lnTo>
                  <a:lnTo>
                    <a:pt x="506387" y="176575"/>
                  </a:lnTo>
                  <a:lnTo>
                    <a:pt x="562412" y="165495"/>
                  </a:lnTo>
                  <a:lnTo>
                    <a:pt x="616134" y="153290"/>
                  </a:lnTo>
                  <a:lnTo>
                    <a:pt x="667410" y="140003"/>
                  </a:lnTo>
                  <a:lnTo>
                    <a:pt x="716096" y="125680"/>
                  </a:lnTo>
                  <a:lnTo>
                    <a:pt x="762048" y="110361"/>
                  </a:lnTo>
                  <a:lnTo>
                    <a:pt x="805123" y="94092"/>
                  </a:lnTo>
                  <a:lnTo>
                    <a:pt x="845177" y="76916"/>
                  </a:lnTo>
                  <a:lnTo>
                    <a:pt x="882066" y="58875"/>
                  </a:lnTo>
                  <a:lnTo>
                    <a:pt x="915648" y="40013"/>
                  </a:lnTo>
                  <a:lnTo>
                    <a:pt x="972312" y="0"/>
                  </a:lnTo>
                  <a:lnTo>
                    <a:pt x="998040" y="23581"/>
                  </a:lnTo>
                  <a:lnTo>
                    <a:pt x="1033615" y="71265"/>
                  </a:lnTo>
                  <a:lnTo>
                    <a:pt x="1048678" y="119126"/>
                  </a:lnTo>
                  <a:lnTo>
                    <a:pt x="1048768" y="142929"/>
                  </a:lnTo>
                  <a:lnTo>
                    <a:pt x="1044030" y="166545"/>
                  </a:lnTo>
                  <a:lnTo>
                    <a:pt x="1020470" y="212902"/>
                  </a:lnTo>
                  <a:lnTo>
                    <a:pt x="978798" y="257580"/>
                  </a:lnTo>
                  <a:lnTo>
                    <a:pt x="919814" y="299957"/>
                  </a:lnTo>
                  <a:lnTo>
                    <a:pt x="884079" y="320090"/>
                  </a:lnTo>
                  <a:lnTo>
                    <a:pt x="844317" y="339416"/>
                  </a:lnTo>
                  <a:lnTo>
                    <a:pt x="800625" y="357857"/>
                  </a:lnTo>
                  <a:lnTo>
                    <a:pt x="753106" y="375337"/>
                  </a:lnTo>
                  <a:lnTo>
                    <a:pt x="701858" y="391776"/>
                  </a:lnTo>
                  <a:lnTo>
                    <a:pt x="646982" y="407099"/>
                  </a:lnTo>
                  <a:lnTo>
                    <a:pt x="588577" y="421228"/>
                  </a:lnTo>
                  <a:lnTo>
                    <a:pt x="526744" y="434085"/>
                  </a:lnTo>
                  <a:lnTo>
                    <a:pt x="461582" y="445594"/>
                  </a:lnTo>
                  <a:lnTo>
                    <a:pt x="393191" y="455675"/>
                  </a:lnTo>
                  <a:lnTo>
                    <a:pt x="328231" y="463867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69680" y="6234684"/>
              <a:ext cx="1049020" cy="612775"/>
            </a:xfrm>
            <a:custGeom>
              <a:avLst/>
              <a:gdLst/>
              <a:ahLst/>
              <a:cxnLst/>
              <a:rect l="l" t="t" r="r" b="b"/>
              <a:pathLst>
                <a:path w="1049020" h="612775">
                  <a:moveTo>
                    <a:pt x="1048512" y="612648"/>
                  </a:moveTo>
                  <a:lnTo>
                    <a:pt x="1039683" y="566960"/>
                  </a:lnTo>
                  <a:lnTo>
                    <a:pt x="1013935" y="523047"/>
                  </a:lnTo>
                  <a:lnTo>
                    <a:pt x="972373" y="481278"/>
                  </a:lnTo>
                  <a:lnTo>
                    <a:pt x="916100" y="442023"/>
                  </a:lnTo>
                  <a:lnTo>
                    <a:pt x="882792" y="423454"/>
                  </a:lnTo>
                  <a:lnTo>
                    <a:pt x="846222" y="405652"/>
                  </a:lnTo>
                  <a:lnTo>
                    <a:pt x="806526" y="388663"/>
                  </a:lnTo>
                  <a:lnTo>
                    <a:pt x="763844" y="372535"/>
                  </a:lnTo>
                  <a:lnTo>
                    <a:pt x="718312" y="357312"/>
                  </a:lnTo>
                  <a:lnTo>
                    <a:pt x="670070" y="343041"/>
                  </a:lnTo>
                  <a:lnTo>
                    <a:pt x="619256" y="329769"/>
                  </a:lnTo>
                  <a:lnTo>
                    <a:pt x="566006" y="317541"/>
                  </a:lnTo>
                  <a:lnTo>
                    <a:pt x="510461" y="306404"/>
                  </a:lnTo>
                  <a:lnTo>
                    <a:pt x="452757" y="296404"/>
                  </a:lnTo>
                  <a:lnTo>
                    <a:pt x="393033" y="287588"/>
                  </a:lnTo>
                  <a:lnTo>
                    <a:pt x="331427" y="280001"/>
                  </a:lnTo>
                  <a:lnTo>
                    <a:pt x="268077" y="273690"/>
                  </a:lnTo>
                  <a:lnTo>
                    <a:pt x="203121" y="268701"/>
                  </a:lnTo>
                  <a:lnTo>
                    <a:pt x="136697" y="265080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2"/>
                  </a:lnTo>
                  <a:lnTo>
                    <a:pt x="203121" y="6573"/>
                  </a:lnTo>
                  <a:lnTo>
                    <a:pt x="268077" y="11562"/>
                  </a:lnTo>
                  <a:lnTo>
                    <a:pt x="331427" y="17873"/>
                  </a:lnTo>
                  <a:lnTo>
                    <a:pt x="393033" y="25460"/>
                  </a:lnTo>
                  <a:lnTo>
                    <a:pt x="452757" y="34276"/>
                  </a:lnTo>
                  <a:lnTo>
                    <a:pt x="510461" y="44276"/>
                  </a:lnTo>
                  <a:lnTo>
                    <a:pt x="566006" y="55413"/>
                  </a:lnTo>
                  <a:lnTo>
                    <a:pt x="619256" y="67641"/>
                  </a:lnTo>
                  <a:lnTo>
                    <a:pt x="670070" y="80913"/>
                  </a:lnTo>
                  <a:lnTo>
                    <a:pt x="718312" y="95184"/>
                  </a:lnTo>
                  <a:lnTo>
                    <a:pt x="763844" y="110407"/>
                  </a:lnTo>
                  <a:lnTo>
                    <a:pt x="806526" y="126535"/>
                  </a:lnTo>
                  <a:lnTo>
                    <a:pt x="846222" y="143524"/>
                  </a:lnTo>
                  <a:lnTo>
                    <a:pt x="882792" y="161326"/>
                  </a:lnTo>
                  <a:lnTo>
                    <a:pt x="916100" y="179895"/>
                  </a:lnTo>
                  <a:lnTo>
                    <a:pt x="972373" y="219150"/>
                  </a:lnTo>
                  <a:lnTo>
                    <a:pt x="1013935" y="260919"/>
                  </a:lnTo>
                  <a:lnTo>
                    <a:pt x="1039683" y="304832"/>
                  </a:lnTo>
                  <a:lnTo>
                    <a:pt x="1048512" y="350520"/>
                  </a:lnTo>
                  <a:lnTo>
                    <a:pt x="1048512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69680" y="6234684"/>
              <a:ext cx="1049020" cy="1083945"/>
            </a:xfrm>
            <a:custGeom>
              <a:avLst/>
              <a:gdLst/>
              <a:ahLst/>
              <a:cxnLst/>
              <a:rect l="l" t="t" r="r" b="b"/>
              <a:pathLst>
                <a:path w="1049020" h="1083945">
                  <a:moveTo>
                    <a:pt x="1048512" y="612648"/>
                  </a:moveTo>
                  <a:lnTo>
                    <a:pt x="1039683" y="566960"/>
                  </a:lnTo>
                  <a:lnTo>
                    <a:pt x="1013935" y="523047"/>
                  </a:lnTo>
                  <a:lnTo>
                    <a:pt x="972373" y="481278"/>
                  </a:lnTo>
                  <a:lnTo>
                    <a:pt x="916100" y="442023"/>
                  </a:lnTo>
                  <a:lnTo>
                    <a:pt x="882792" y="423454"/>
                  </a:lnTo>
                  <a:lnTo>
                    <a:pt x="846222" y="405652"/>
                  </a:lnTo>
                  <a:lnTo>
                    <a:pt x="806526" y="388663"/>
                  </a:lnTo>
                  <a:lnTo>
                    <a:pt x="763844" y="372535"/>
                  </a:lnTo>
                  <a:lnTo>
                    <a:pt x="718312" y="357312"/>
                  </a:lnTo>
                  <a:lnTo>
                    <a:pt x="670070" y="343041"/>
                  </a:lnTo>
                  <a:lnTo>
                    <a:pt x="619256" y="329769"/>
                  </a:lnTo>
                  <a:lnTo>
                    <a:pt x="566006" y="317541"/>
                  </a:lnTo>
                  <a:lnTo>
                    <a:pt x="510461" y="306404"/>
                  </a:lnTo>
                  <a:lnTo>
                    <a:pt x="452757" y="296404"/>
                  </a:lnTo>
                  <a:lnTo>
                    <a:pt x="393033" y="287588"/>
                  </a:lnTo>
                  <a:lnTo>
                    <a:pt x="331427" y="280001"/>
                  </a:lnTo>
                  <a:lnTo>
                    <a:pt x="268077" y="273690"/>
                  </a:lnTo>
                  <a:lnTo>
                    <a:pt x="203121" y="268701"/>
                  </a:lnTo>
                  <a:lnTo>
                    <a:pt x="136697" y="265080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2"/>
                  </a:lnTo>
                  <a:lnTo>
                    <a:pt x="203121" y="6573"/>
                  </a:lnTo>
                  <a:lnTo>
                    <a:pt x="268077" y="11562"/>
                  </a:lnTo>
                  <a:lnTo>
                    <a:pt x="331427" y="17873"/>
                  </a:lnTo>
                  <a:lnTo>
                    <a:pt x="393033" y="25460"/>
                  </a:lnTo>
                  <a:lnTo>
                    <a:pt x="452757" y="34276"/>
                  </a:lnTo>
                  <a:lnTo>
                    <a:pt x="510461" y="44276"/>
                  </a:lnTo>
                  <a:lnTo>
                    <a:pt x="566006" y="55413"/>
                  </a:lnTo>
                  <a:lnTo>
                    <a:pt x="619256" y="67641"/>
                  </a:lnTo>
                  <a:lnTo>
                    <a:pt x="670070" y="80913"/>
                  </a:lnTo>
                  <a:lnTo>
                    <a:pt x="718312" y="95184"/>
                  </a:lnTo>
                  <a:lnTo>
                    <a:pt x="763844" y="110407"/>
                  </a:lnTo>
                  <a:lnTo>
                    <a:pt x="806526" y="126535"/>
                  </a:lnTo>
                  <a:lnTo>
                    <a:pt x="846222" y="143524"/>
                  </a:lnTo>
                  <a:lnTo>
                    <a:pt x="882792" y="161326"/>
                  </a:lnTo>
                  <a:lnTo>
                    <a:pt x="916100" y="179895"/>
                  </a:lnTo>
                  <a:lnTo>
                    <a:pt x="972373" y="219150"/>
                  </a:lnTo>
                  <a:lnTo>
                    <a:pt x="1013935" y="260919"/>
                  </a:lnTo>
                  <a:lnTo>
                    <a:pt x="1039683" y="304832"/>
                  </a:lnTo>
                  <a:lnTo>
                    <a:pt x="1048512" y="350520"/>
                  </a:lnTo>
                  <a:lnTo>
                    <a:pt x="1048512" y="612648"/>
                  </a:lnTo>
                  <a:lnTo>
                    <a:pt x="1037985" y="662427"/>
                  </a:lnTo>
                  <a:lnTo>
                    <a:pt x="1007259" y="710325"/>
                  </a:lnTo>
                  <a:lnTo>
                    <a:pt x="957613" y="755775"/>
                  </a:lnTo>
                  <a:lnTo>
                    <a:pt x="926095" y="777405"/>
                  </a:lnTo>
                  <a:lnTo>
                    <a:pt x="890327" y="798212"/>
                  </a:lnTo>
                  <a:lnTo>
                    <a:pt x="850468" y="818124"/>
                  </a:lnTo>
                  <a:lnTo>
                    <a:pt x="806680" y="837070"/>
                  </a:lnTo>
                  <a:lnTo>
                    <a:pt x="759122" y="854981"/>
                  </a:lnTo>
                  <a:lnTo>
                    <a:pt x="707953" y="871786"/>
                  </a:lnTo>
                  <a:lnTo>
                    <a:pt x="653334" y="887413"/>
                  </a:lnTo>
                  <a:lnTo>
                    <a:pt x="595426" y="901792"/>
                  </a:lnTo>
                  <a:lnTo>
                    <a:pt x="534387" y="914853"/>
                  </a:lnTo>
                  <a:lnTo>
                    <a:pt x="470377" y="926525"/>
                  </a:lnTo>
                  <a:lnTo>
                    <a:pt x="403558" y="936737"/>
                  </a:lnTo>
                  <a:lnTo>
                    <a:pt x="334088" y="945419"/>
                  </a:lnTo>
                  <a:lnTo>
                    <a:pt x="262128" y="952500"/>
                  </a:lnTo>
                  <a:lnTo>
                    <a:pt x="262128" y="1083563"/>
                  </a:lnTo>
                  <a:lnTo>
                    <a:pt x="0" y="832104"/>
                  </a:lnTo>
                  <a:lnTo>
                    <a:pt x="262128" y="559308"/>
                  </a:lnTo>
                  <a:lnTo>
                    <a:pt x="262128" y="690372"/>
                  </a:lnTo>
                  <a:lnTo>
                    <a:pt x="325929" y="684222"/>
                  </a:lnTo>
                  <a:lnTo>
                    <a:pt x="388001" y="676774"/>
                  </a:lnTo>
                  <a:lnTo>
                    <a:pt x="448202" y="668072"/>
                  </a:lnTo>
                  <a:lnTo>
                    <a:pt x="506387" y="658159"/>
                  </a:lnTo>
                  <a:lnTo>
                    <a:pt x="562412" y="647079"/>
                  </a:lnTo>
                  <a:lnTo>
                    <a:pt x="616134" y="634874"/>
                  </a:lnTo>
                  <a:lnTo>
                    <a:pt x="667410" y="621587"/>
                  </a:lnTo>
                  <a:lnTo>
                    <a:pt x="716096" y="607264"/>
                  </a:lnTo>
                  <a:lnTo>
                    <a:pt x="762048" y="591945"/>
                  </a:lnTo>
                  <a:lnTo>
                    <a:pt x="805123" y="575676"/>
                  </a:lnTo>
                  <a:lnTo>
                    <a:pt x="845177" y="558500"/>
                  </a:lnTo>
                  <a:lnTo>
                    <a:pt x="882066" y="540459"/>
                  </a:lnTo>
                  <a:lnTo>
                    <a:pt x="915648" y="521597"/>
                  </a:lnTo>
                  <a:lnTo>
                    <a:pt x="945777" y="501957"/>
                  </a:lnTo>
                  <a:lnTo>
                    <a:pt x="972312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2002" y="6531378"/>
            <a:ext cx="727710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0"/>
              </a:lnSpc>
            </a:pPr>
            <a:r>
              <a:rPr sz="1800" spc="-25" dirty="0">
                <a:latin typeface="Calibri"/>
                <a:cs typeface="Calibri"/>
              </a:rPr>
              <a:t>PAO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21964" y="6700590"/>
            <a:ext cx="105156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Dimersol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2512" y="407922"/>
            <a:ext cx="5808345" cy="8921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616710">
              <a:lnSpc>
                <a:spcPts val="3410"/>
              </a:lnSpc>
              <a:spcBef>
                <a:spcPts val="200"/>
              </a:spcBef>
              <a:tabLst>
                <a:tab pos="3153410" algn="l"/>
              </a:tabLst>
            </a:pPr>
            <a:r>
              <a:rPr sz="2850" i="1" spc="-10" dirty="0">
                <a:latin typeface="Times New Roman"/>
                <a:cs typeface="Times New Roman"/>
              </a:rPr>
              <a:t>Dimersol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i="1" spc="-25" dirty="0">
                <a:latin typeface="Times New Roman"/>
                <a:cs typeface="Times New Roman"/>
              </a:rPr>
              <a:t>S-</a:t>
            </a:r>
            <a:r>
              <a:rPr sz="2850" i="1" spc="-20" dirty="0">
                <a:latin typeface="Times New Roman"/>
                <a:cs typeface="Times New Roman"/>
              </a:rPr>
              <a:t>2300 </a:t>
            </a:r>
            <a:r>
              <a:rPr sz="2850" i="1" spc="-10" dirty="0">
                <a:latin typeface="Times New Roman"/>
                <a:cs typeface="Times New Roman"/>
              </a:rPr>
              <a:t>Parámetros</a:t>
            </a:r>
            <a:r>
              <a:rPr sz="2850" i="1" spc="-114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</a:t>
            </a:r>
            <a:r>
              <a:rPr sz="2850" i="1" spc="-95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Seguimiento</a:t>
            </a:r>
            <a:r>
              <a:rPr sz="2850" i="1" spc="-114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del</a:t>
            </a:r>
            <a:r>
              <a:rPr sz="2850" i="1" spc="-105" dirty="0">
                <a:latin typeface="Times New Roman"/>
                <a:cs typeface="Times New Roman"/>
              </a:rPr>
              <a:t> </a:t>
            </a:r>
            <a:r>
              <a:rPr sz="2850" i="1" spc="-10" dirty="0">
                <a:latin typeface="Times New Roman"/>
                <a:cs typeface="Times New Roman"/>
              </a:rPr>
              <a:t>Proceso</a:t>
            </a:r>
            <a:endParaRPr sz="28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61972" y="1427987"/>
            <a:ext cx="6719570" cy="4803775"/>
            <a:chOff x="2061972" y="1427987"/>
            <a:chExt cx="6719570" cy="4803775"/>
          </a:xfrm>
        </p:grpSpPr>
        <p:sp>
          <p:nvSpPr>
            <p:cNvPr id="4" name="object 4"/>
            <p:cNvSpPr/>
            <p:nvPr/>
          </p:nvSpPr>
          <p:spPr>
            <a:xfrm>
              <a:off x="2068055" y="1434083"/>
              <a:ext cx="6705600" cy="376555"/>
            </a:xfrm>
            <a:custGeom>
              <a:avLst/>
              <a:gdLst/>
              <a:ahLst/>
              <a:cxnLst/>
              <a:rect l="l" t="t" r="r" b="b"/>
              <a:pathLst>
                <a:path w="6705600" h="376555">
                  <a:moveTo>
                    <a:pt x="6705600" y="0"/>
                  </a:moveTo>
                  <a:lnTo>
                    <a:pt x="4471416" y="0"/>
                  </a:lnTo>
                  <a:lnTo>
                    <a:pt x="0" y="0"/>
                  </a:lnTo>
                  <a:lnTo>
                    <a:pt x="0" y="376440"/>
                  </a:lnTo>
                  <a:lnTo>
                    <a:pt x="4471416" y="376440"/>
                  </a:lnTo>
                  <a:lnTo>
                    <a:pt x="6705600" y="376440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68055" y="1810524"/>
              <a:ext cx="6705600" cy="376555"/>
            </a:xfrm>
            <a:custGeom>
              <a:avLst/>
              <a:gdLst/>
              <a:ahLst/>
              <a:cxnLst/>
              <a:rect l="l" t="t" r="r" b="b"/>
              <a:pathLst>
                <a:path w="6705600" h="376555">
                  <a:moveTo>
                    <a:pt x="6705600" y="0"/>
                  </a:moveTo>
                  <a:lnTo>
                    <a:pt x="4471416" y="0"/>
                  </a:lnTo>
                  <a:lnTo>
                    <a:pt x="0" y="0"/>
                  </a:lnTo>
                  <a:lnTo>
                    <a:pt x="0" y="376428"/>
                  </a:lnTo>
                  <a:lnTo>
                    <a:pt x="4471416" y="376428"/>
                  </a:lnTo>
                  <a:lnTo>
                    <a:pt x="6705600" y="376428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CFD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68055" y="2186952"/>
              <a:ext cx="6705600" cy="376555"/>
            </a:xfrm>
            <a:custGeom>
              <a:avLst/>
              <a:gdLst/>
              <a:ahLst/>
              <a:cxnLst/>
              <a:rect l="l" t="t" r="r" b="b"/>
              <a:pathLst>
                <a:path w="6705600" h="376555">
                  <a:moveTo>
                    <a:pt x="6705600" y="0"/>
                  </a:moveTo>
                  <a:lnTo>
                    <a:pt x="4471416" y="0"/>
                  </a:lnTo>
                  <a:lnTo>
                    <a:pt x="0" y="0"/>
                  </a:lnTo>
                  <a:lnTo>
                    <a:pt x="0" y="376415"/>
                  </a:lnTo>
                  <a:lnTo>
                    <a:pt x="4471416" y="376415"/>
                  </a:lnTo>
                  <a:lnTo>
                    <a:pt x="6705600" y="376415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E8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68068" y="2563367"/>
              <a:ext cx="2235835" cy="1129665"/>
            </a:xfrm>
            <a:custGeom>
              <a:avLst/>
              <a:gdLst/>
              <a:ahLst/>
              <a:cxnLst/>
              <a:rect l="l" t="t" r="r" b="b"/>
              <a:pathLst>
                <a:path w="2235835" h="1129664">
                  <a:moveTo>
                    <a:pt x="2235708" y="1129283"/>
                  </a:moveTo>
                  <a:lnTo>
                    <a:pt x="0" y="1129283"/>
                  </a:lnTo>
                  <a:lnTo>
                    <a:pt x="0" y="0"/>
                  </a:lnTo>
                  <a:lnTo>
                    <a:pt x="2235708" y="0"/>
                  </a:lnTo>
                  <a:lnTo>
                    <a:pt x="2235708" y="1129283"/>
                  </a:lnTo>
                  <a:close/>
                </a:path>
              </a:pathLst>
            </a:custGeom>
            <a:solidFill>
              <a:srgbClr val="CFD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3776" y="2563367"/>
              <a:ext cx="4469891" cy="112928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68055" y="3692651"/>
              <a:ext cx="6705600" cy="650875"/>
            </a:xfrm>
            <a:custGeom>
              <a:avLst/>
              <a:gdLst/>
              <a:ahLst/>
              <a:cxnLst/>
              <a:rect l="l" t="t" r="r" b="b"/>
              <a:pathLst>
                <a:path w="6705600" h="650875">
                  <a:moveTo>
                    <a:pt x="6705600" y="0"/>
                  </a:moveTo>
                  <a:lnTo>
                    <a:pt x="4471416" y="0"/>
                  </a:lnTo>
                  <a:lnTo>
                    <a:pt x="0" y="0"/>
                  </a:lnTo>
                  <a:lnTo>
                    <a:pt x="0" y="650748"/>
                  </a:lnTo>
                  <a:lnTo>
                    <a:pt x="4471416" y="650748"/>
                  </a:lnTo>
                  <a:lnTo>
                    <a:pt x="6705600" y="650748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E8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68055" y="4343399"/>
              <a:ext cx="6705600" cy="376555"/>
            </a:xfrm>
            <a:custGeom>
              <a:avLst/>
              <a:gdLst/>
              <a:ahLst/>
              <a:cxnLst/>
              <a:rect l="l" t="t" r="r" b="b"/>
              <a:pathLst>
                <a:path w="6705600" h="376554">
                  <a:moveTo>
                    <a:pt x="6705600" y="0"/>
                  </a:moveTo>
                  <a:lnTo>
                    <a:pt x="4471416" y="0"/>
                  </a:lnTo>
                  <a:lnTo>
                    <a:pt x="0" y="0"/>
                  </a:lnTo>
                  <a:lnTo>
                    <a:pt x="0" y="376428"/>
                  </a:lnTo>
                  <a:lnTo>
                    <a:pt x="4471416" y="376428"/>
                  </a:lnTo>
                  <a:lnTo>
                    <a:pt x="6705600" y="376428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CFD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68068" y="4719827"/>
              <a:ext cx="2235835" cy="753110"/>
            </a:xfrm>
            <a:custGeom>
              <a:avLst/>
              <a:gdLst/>
              <a:ahLst/>
              <a:cxnLst/>
              <a:rect l="l" t="t" r="r" b="b"/>
              <a:pathLst>
                <a:path w="2235835" h="753110">
                  <a:moveTo>
                    <a:pt x="2235708" y="752856"/>
                  </a:moveTo>
                  <a:lnTo>
                    <a:pt x="0" y="752856"/>
                  </a:lnTo>
                  <a:lnTo>
                    <a:pt x="0" y="0"/>
                  </a:lnTo>
                  <a:lnTo>
                    <a:pt x="2235708" y="0"/>
                  </a:lnTo>
                  <a:lnTo>
                    <a:pt x="2235708" y="752856"/>
                  </a:lnTo>
                  <a:close/>
                </a:path>
              </a:pathLst>
            </a:custGeom>
            <a:solidFill>
              <a:srgbClr val="E8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3776" y="4719827"/>
              <a:ext cx="4469891" cy="7528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068068" y="5472684"/>
              <a:ext cx="2235835" cy="753110"/>
            </a:xfrm>
            <a:custGeom>
              <a:avLst/>
              <a:gdLst/>
              <a:ahLst/>
              <a:cxnLst/>
              <a:rect l="l" t="t" r="r" b="b"/>
              <a:pathLst>
                <a:path w="2235835" h="753110">
                  <a:moveTo>
                    <a:pt x="2235708" y="752855"/>
                  </a:moveTo>
                  <a:lnTo>
                    <a:pt x="0" y="752855"/>
                  </a:lnTo>
                  <a:lnTo>
                    <a:pt x="0" y="0"/>
                  </a:lnTo>
                  <a:lnTo>
                    <a:pt x="2235708" y="0"/>
                  </a:lnTo>
                  <a:lnTo>
                    <a:pt x="2235708" y="752855"/>
                  </a:lnTo>
                  <a:close/>
                </a:path>
              </a:pathLst>
            </a:custGeom>
            <a:solidFill>
              <a:srgbClr val="E8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3776" y="5472684"/>
              <a:ext cx="4469891" cy="75285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303776" y="1427987"/>
              <a:ext cx="2235835" cy="4803775"/>
            </a:xfrm>
            <a:custGeom>
              <a:avLst/>
              <a:gdLst/>
              <a:ahLst/>
              <a:cxnLst/>
              <a:rect l="l" t="t" r="r" b="b"/>
              <a:pathLst>
                <a:path w="2235834" h="4803775">
                  <a:moveTo>
                    <a:pt x="0" y="0"/>
                  </a:moveTo>
                  <a:lnTo>
                    <a:pt x="0" y="4803647"/>
                  </a:lnTo>
                </a:path>
                <a:path w="2235834" h="4803775">
                  <a:moveTo>
                    <a:pt x="2235708" y="0"/>
                  </a:moveTo>
                  <a:lnTo>
                    <a:pt x="2235708" y="4803647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61972" y="1810511"/>
              <a:ext cx="6719570" cy="0"/>
            </a:xfrm>
            <a:custGeom>
              <a:avLst/>
              <a:gdLst/>
              <a:ahLst/>
              <a:cxnLst/>
              <a:rect l="l" t="t" r="r" b="b"/>
              <a:pathLst>
                <a:path w="6719570">
                  <a:moveTo>
                    <a:pt x="0" y="0"/>
                  </a:moveTo>
                  <a:lnTo>
                    <a:pt x="6719315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61972" y="1427987"/>
              <a:ext cx="6719570" cy="4803775"/>
            </a:xfrm>
            <a:custGeom>
              <a:avLst/>
              <a:gdLst/>
              <a:ahLst/>
              <a:cxnLst/>
              <a:rect l="l" t="t" r="r" b="b"/>
              <a:pathLst>
                <a:path w="6719570" h="4803775">
                  <a:moveTo>
                    <a:pt x="0" y="758952"/>
                  </a:moveTo>
                  <a:lnTo>
                    <a:pt x="6719315" y="758952"/>
                  </a:lnTo>
                </a:path>
                <a:path w="6719570" h="4803775">
                  <a:moveTo>
                    <a:pt x="0" y="1135379"/>
                  </a:moveTo>
                  <a:lnTo>
                    <a:pt x="6719315" y="1135379"/>
                  </a:lnTo>
                </a:path>
                <a:path w="6719570" h="4803775">
                  <a:moveTo>
                    <a:pt x="2235708" y="1511808"/>
                  </a:moveTo>
                  <a:lnTo>
                    <a:pt x="6719315" y="1511808"/>
                  </a:lnTo>
                </a:path>
                <a:path w="6719570" h="4803775">
                  <a:moveTo>
                    <a:pt x="2235708" y="1888236"/>
                  </a:moveTo>
                  <a:lnTo>
                    <a:pt x="6719315" y="1888236"/>
                  </a:lnTo>
                </a:path>
                <a:path w="6719570" h="4803775">
                  <a:moveTo>
                    <a:pt x="0" y="2264663"/>
                  </a:moveTo>
                  <a:lnTo>
                    <a:pt x="6719315" y="2264663"/>
                  </a:lnTo>
                </a:path>
                <a:path w="6719570" h="4803775">
                  <a:moveTo>
                    <a:pt x="0" y="2915412"/>
                  </a:moveTo>
                  <a:lnTo>
                    <a:pt x="6719315" y="2915412"/>
                  </a:lnTo>
                </a:path>
                <a:path w="6719570" h="4803775">
                  <a:moveTo>
                    <a:pt x="0" y="3291839"/>
                  </a:moveTo>
                  <a:lnTo>
                    <a:pt x="6719315" y="3291839"/>
                  </a:lnTo>
                </a:path>
                <a:path w="6719570" h="4803775">
                  <a:moveTo>
                    <a:pt x="2235708" y="3668267"/>
                  </a:moveTo>
                  <a:lnTo>
                    <a:pt x="6719315" y="3668267"/>
                  </a:lnTo>
                </a:path>
                <a:path w="6719570" h="4803775">
                  <a:moveTo>
                    <a:pt x="0" y="4044695"/>
                  </a:moveTo>
                  <a:lnTo>
                    <a:pt x="6719315" y="4044695"/>
                  </a:lnTo>
                </a:path>
                <a:path w="6719570" h="4803775">
                  <a:moveTo>
                    <a:pt x="2235708" y="4421124"/>
                  </a:moveTo>
                  <a:lnTo>
                    <a:pt x="6719315" y="4421124"/>
                  </a:lnTo>
                </a:path>
                <a:path w="6719570" h="4803775">
                  <a:moveTo>
                    <a:pt x="6095" y="0"/>
                  </a:moveTo>
                  <a:lnTo>
                    <a:pt x="6095" y="4803647"/>
                  </a:lnTo>
                </a:path>
                <a:path w="6719570" h="4803775">
                  <a:moveTo>
                    <a:pt x="6711695" y="0"/>
                  </a:moveTo>
                  <a:lnTo>
                    <a:pt x="6711695" y="4803647"/>
                  </a:lnTo>
                </a:path>
                <a:path w="6719570" h="4803775">
                  <a:moveTo>
                    <a:pt x="0" y="6096"/>
                  </a:moveTo>
                  <a:lnTo>
                    <a:pt x="6719315" y="6096"/>
                  </a:lnTo>
                </a:path>
                <a:path w="6719570" h="4803775">
                  <a:moveTo>
                    <a:pt x="0" y="4797551"/>
                  </a:moveTo>
                  <a:lnTo>
                    <a:pt x="6719315" y="4797551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573554" y="1351924"/>
            <a:ext cx="5674995" cy="116141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919"/>
              </a:spcBef>
              <a:tabLst>
                <a:tab pos="2473960" algn="l"/>
                <a:tab pos="4799965" algn="l"/>
              </a:tabLst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Variable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Límite</a:t>
            </a:r>
            <a:endParaRPr sz="1800">
              <a:latin typeface="Calibri"/>
              <a:cs typeface="Calibri"/>
            </a:endParaRPr>
          </a:p>
          <a:p>
            <a:pPr marL="2581910">
              <a:lnSpc>
                <a:spcPct val="100000"/>
              </a:lnSpc>
              <a:spcBef>
                <a:spcPts val="830"/>
              </a:spcBef>
              <a:tabLst>
                <a:tab pos="4502150" algn="l"/>
              </a:tabLst>
            </a:pPr>
            <a:r>
              <a:rPr sz="1800" spc="-10" dirty="0">
                <a:latin typeface="Calibri"/>
                <a:cs typeface="Calibri"/>
              </a:rPr>
              <a:t>Carga</a:t>
            </a:r>
            <a:r>
              <a:rPr sz="1800" dirty="0">
                <a:latin typeface="Calibri"/>
                <a:cs typeface="Calibri"/>
              </a:rPr>
              <a:t>	Max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13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tn/h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2282190" algn="l"/>
                <a:tab pos="4821555" algn="l"/>
              </a:tabLst>
            </a:pPr>
            <a:r>
              <a:rPr sz="1800" spc="-20" dirty="0">
                <a:latin typeface="Calibri"/>
                <a:cs typeface="Calibri"/>
              </a:rPr>
              <a:t>Tope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N-</a:t>
            </a:r>
            <a:r>
              <a:rPr sz="1800" spc="-20" dirty="0">
                <a:latin typeface="Calibri"/>
                <a:cs typeface="Calibri"/>
              </a:rPr>
              <a:t>2340</a:t>
            </a:r>
            <a:r>
              <a:rPr sz="1800" dirty="0">
                <a:latin typeface="Calibri"/>
                <a:cs typeface="Calibri"/>
              </a:rPr>
              <a:t>	%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Suma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C5s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&lt;3%P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03426" y="2962199"/>
            <a:ext cx="136144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Calibri"/>
                <a:cs typeface="Calibri"/>
              </a:rPr>
              <a:t>Fondo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N-</a:t>
            </a:r>
            <a:r>
              <a:rPr sz="1800" spc="-20" dirty="0">
                <a:latin typeface="Calibri"/>
                <a:cs typeface="Calibri"/>
              </a:rPr>
              <a:t>2340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01035" y="2487319"/>
            <a:ext cx="1438275" cy="115506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1800" dirty="0">
                <a:latin typeface="Calibri"/>
                <a:cs typeface="Calibri"/>
              </a:rPr>
              <a:t>%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Inferiores </a:t>
            </a:r>
            <a:r>
              <a:rPr sz="1800" spc="-25" dirty="0">
                <a:latin typeface="Calibri"/>
                <a:cs typeface="Calibri"/>
              </a:rPr>
              <a:t>C6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800"/>
              </a:spcBef>
            </a:pPr>
            <a:r>
              <a:rPr sz="1800" dirty="0">
                <a:latin typeface="Calibri"/>
                <a:cs typeface="Calibri"/>
              </a:rPr>
              <a:t>%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C8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805"/>
              </a:spcBef>
            </a:pPr>
            <a:r>
              <a:rPr sz="1800" dirty="0">
                <a:latin typeface="Calibri"/>
                <a:cs typeface="Calibri"/>
              </a:rPr>
              <a:t>%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35090" y="2487319"/>
            <a:ext cx="2044064" cy="115506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1800" spc="-20" dirty="0">
                <a:latin typeface="Calibri"/>
                <a:cs typeface="Calibri"/>
              </a:rPr>
              <a:t>&lt;3%P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800" dirty="0">
                <a:latin typeface="Calibri"/>
                <a:cs typeface="Calibri"/>
              </a:rPr>
              <a:t>80-85%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(selectividad)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800" spc="-10" dirty="0">
                <a:latin typeface="Calibri"/>
                <a:cs typeface="Calibri"/>
              </a:rPr>
              <a:t>&lt;0,05%P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03426" y="3852147"/>
            <a:ext cx="136144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Calibri"/>
                <a:cs typeface="Calibri"/>
              </a:rPr>
              <a:t>Fondo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N-</a:t>
            </a:r>
            <a:r>
              <a:rPr sz="1800" spc="-20" dirty="0">
                <a:latin typeface="Calibri"/>
                <a:cs typeface="Calibri"/>
              </a:rPr>
              <a:t>2344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38238" y="3712004"/>
            <a:ext cx="1165860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01099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Residuos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no </a:t>
            </a:r>
            <a:r>
              <a:rPr sz="1800" spc="-10" dirty="0">
                <a:latin typeface="Calibri"/>
                <a:cs typeface="Calibri"/>
              </a:rPr>
              <a:t>evaporables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44272" y="3852147"/>
            <a:ext cx="42545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-25" dirty="0">
                <a:latin typeface="Calibri"/>
                <a:cs typeface="Calibri"/>
              </a:rPr>
              <a:t>&lt;2%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38851" y="4364195"/>
            <a:ext cx="169037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Calibri"/>
                <a:cs typeface="Calibri"/>
              </a:rPr>
              <a:t>N-2312-Fdo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N104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19028" y="4364195"/>
            <a:ext cx="80391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-10" dirty="0">
                <a:latin typeface="Calibri"/>
                <a:cs typeface="Calibri"/>
              </a:rPr>
              <a:t>Acetona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09643" y="4364195"/>
            <a:ext cx="492759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-20" dirty="0">
                <a:latin typeface="Calibri"/>
                <a:cs typeface="Calibri"/>
              </a:rPr>
              <a:t>&lt;100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38490" y="4790958"/>
            <a:ext cx="1292225" cy="581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800" spc="-20" dirty="0">
                <a:latin typeface="Calibri"/>
                <a:cs typeface="Calibri"/>
              </a:rPr>
              <a:t>Tope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N-</a:t>
            </a:r>
            <a:r>
              <a:rPr sz="1800" spc="-10" dirty="0">
                <a:latin typeface="Calibri"/>
                <a:cs typeface="Calibri"/>
              </a:rPr>
              <a:t>2342-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Isocteno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60170" y="4642174"/>
            <a:ext cx="922655" cy="778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1435">
              <a:lnSpc>
                <a:spcPct val="137200"/>
              </a:lnSpc>
              <a:spcBef>
                <a:spcPts val="95"/>
              </a:spcBef>
            </a:pPr>
            <a:r>
              <a:rPr sz="1800" spc="-10" dirty="0">
                <a:latin typeface="Calibri"/>
                <a:cs typeface="Calibri"/>
              </a:rPr>
              <a:t>Cloruros Fluoruros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28853" y="4642174"/>
            <a:ext cx="857250" cy="7785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800" dirty="0">
                <a:latin typeface="Calibri"/>
                <a:cs typeface="Calibri"/>
              </a:rPr>
              <a:t>&lt;32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ppm</a:t>
            </a:r>
            <a:endParaRPr sz="1800">
              <a:latin typeface="Calibri"/>
              <a:cs typeface="Calibri"/>
            </a:endParaRPr>
          </a:p>
          <a:p>
            <a:pPr marL="69215">
              <a:lnSpc>
                <a:spcPct val="100000"/>
              </a:lnSpc>
              <a:spcBef>
                <a:spcPts val="800"/>
              </a:spcBef>
            </a:pPr>
            <a:r>
              <a:rPr sz="1800" dirty="0">
                <a:latin typeface="Calibri"/>
                <a:cs typeface="Calibri"/>
              </a:rPr>
              <a:t>&lt;4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ppm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92126" y="5543817"/>
            <a:ext cx="1586865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209" marR="5080" indent="-398145">
              <a:lnSpc>
                <a:spcPct val="101099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O-2331-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Lavador cáustico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76549" y="5395032"/>
            <a:ext cx="486409" cy="7785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0"/>
              </a:spcBef>
            </a:pPr>
            <a:r>
              <a:rPr sz="1800" spc="-25" dirty="0">
                <a:latin typeface="Calibri"/>
                <a:cs typeface="Calibri"/>
              </a:rPr>
              <a:t>NH3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800" spc="-20" dirty="0">
                <a:latin typeface="Calibri"/>
                <a:cs typeface="Calibri"/>
              </a:rPr>
              <a:t>Soda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67555" y="5395032"/>
            <a:ext cx="377190" cy="7785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900"/>
              </a:spcBef>
            </a:pPr>
            <a:r>
              <a:rPr sz="1800" dirty="0">
                <a:latin typeface="Calibri"/>
                <a:cs typeface="Calibri"/>
              </a:rPr>
              <a:t>1-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800" spc="-25" dirty="0">
                <a:latin typeface="Calibri"/>
                <a:cs typeface="Calibri"/>
              </a:rPr>
              <a:t>&gt;14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892539" y="6256019"/>
            <a:ext cx="1061085" cy="1097280"/>
            <a:chOff x="8892539" y="6256019"/>
            <a:chExt cx="1061085" cy="1097280"/>
          </a:xfrm>
        </p:grpSpPr>
        <p:sp>
          <p:nvSpPr>
            <p:cNvPr id="35" name="object 35"/>
            <p:cNvSpPr/>
            <p:nvPr/>
          </p:nvSpPr>
          <p:spPr>
            <a:xfrm>
              <a:off x="8898635" y="6745224"/>
              <a:ext cx="1049655" cy="601980"/>
            </a:xfrm>
            <a:custGeom>
              <a:avLst/>
              <a:gdLst/>
              <a:ahLst/>
              <a:cxnLst/>
              <a:rect l="l" t="t" r="r" b="b"/>
              <a:pathLst>
                <a:path w="1049654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372"/>
                  </a:lnTo>
                  <a:lnTo>
                    <a:pt x="388005" y="194732"/>
                  </a:lnTo>
                  <a:lnTo>
                    <a:pt x="448214" y="185903"/>
                  </a:lnTo>
                  <a:lnTo>
                    <a:pt x="506415" y="175920"/>
                  </a:lnTo>
                  <a:lnTo>
                    <a:pt x="562468" y="164817"/>
                  </a:lnTo>
                  <a:lnTo>
                    <a:pt x="616232" y="152631"/>
                  </a:lnTo>
                  <a:lnTo>
                    <a:pt x="667565" y="139396"/>
                  </a:lnTo>
                  <a:lnTo>
                    <a:pt x="716327" y="125149"/>
                  </a:lnTo>
                  <a:lnTo>
                    <a:pt x="762377" y="109923"/>
                  </a:lnTo>
                  <a:lnTo>
                    <a:pt x="805575" y="93754"/>
                  </a:lnTo>
                  <a:lnTo>
                    <a:pt x="845778" y="76677"/>
                  </a:lnTo>
                  <a:lnTo>
                    <a:pt x="882847" y="58728"/>
                  </a:lnTo>
                  <a:lnTo>
                    <a:pt x="916640" y="39942"/>
                  </a:lnTo>
                  <a:lnTo>
                    <a:pt x="973835" y="0"/>
                  </a:lnTo>
                  <a:lnTo>
                    <a:pt x="999374" y="23581"/>
                  </a:lnTo>
                  <a:lnTo>
                    <a:pt x="1019600" y="47363"/>
                  </a:lnTo>
                  <a:lnTo>
                    <a:pt x="1034613" y="71268"/>
                  </a:lnTo>
                  <a:lnTo>
                    <a:pt x="1044511" y="95220"/>
                  </a:lnTo>
                  <a:lnTo>
                    <a:pt x="1049393" y="119141"/>
                  </a:lnTo>
                  <a:lnTo>
                    <a:pt x="1049356" y="142956"/>
                  </a:lnTo>
                  <a:lnTo>
                    <a:pt x="1034923" y="189959"/>
                  </a:lnTo>
                  <a:lnTo>
                    <a:pt x="1001998" y="235615"/>
                  </a:lnTo>
                  <a:lnTo>
                    <a:pt x="951370" y="279311"/>
                  </a:lnTo>
                  <a:lnTo>
                    <a:pt x="883827" y="320434"/>
                  </a:lnTo>
                  <a:lnTo>
                    <a:pt x="843958" y="339839"/>
                  </a:lnTo>
                  <a:lnTo>
                    <a:pt x="800155" y="358370"/>
                  </a:lnTo>
                  <a:lnTo>
                    <a:pt x="752518" y="375952"/>
                  </a:lnTo>
                  <a:lnTo>
                    <a:pt x="701143" y="392507"/>
                  </a:lnTo>
                  <a:lnTo>
                    <a:pt x="646131" y="407959"/>
                  </a:lnTo>
                  <a:lnTo>
                    <a:pt x="587578" y="422230"/>
                  </a:lnTo>
                  <a:lnTo>
                    <a:pt x="525585" y="435245"/>
                  </a:lnTo>
                  <a:lnTo>
                    <a:pt x="460248" y="446927"/>
                  </a:lnTo>
                  <a:lnTo>
                    <a:pt x="391667" y="457199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898635" y="6262115"/>
              <a:ext cx="1049020" cy="614680"/>
            </a:xfrm>
            <a:custGeom>
              <a:avLst/>
              <a:gdLst/>
              <a:ahLst/>
              <a:cxnLst/>
              <a:rect l="l" t="t" r="r" b="b"/>
              <a:pathLst>
                <a:path w="1049020" h="614679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898635" y="6262115"/>
              <a:ext cx="1049020" cy="1085215"/>
            </a:xfrm>
            <a:custGeom>
              <a:avLst/>
              <a:gdLst/>
              <a:ahLst/>
              <a:cxnLst/>
              <a:rect l="l" t="t" r="r" b="b"/>
              <a:pathLst>
                <a:path w="1049020" h="1085215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lnTo>
                    <a:pt x="1037985" y="663951"/>
                  </a:lnTo>
                  <a:lnTo>
                    <a:pt x="1007259" y="711849"/>
                  </a:lnTo>
                  <a:lnTo>
                    <a:pt x="957613" y="757299"/>
                  </a:lnTo>
                  <a:lnTo>
                    <a:pt x="926095" y="778929"/>
                  </a:lnTo>
                  <a:lnTo>
                    <a:pt x="890327" y="799736"/>
                  </a:lnTo>
                  <a:lnTo>
                    <a:pt x="850468" y="819648"/>
                  </a:lnTo>
                  <a:lnTo>
                    <a:pt x="806680" y="838594"/>
                  </a:lnTo>
                  <a:lnTo>
                    <a:pt x="759122" y="856505"/>
                  </a:lnTo>
                  <a:lnTo>
                    <a:pt x="707953" y="873310"/>
                  </a:lnTo>
                  <a:lnTo>
                    <a:pt x="653334" y="888937"/>
                  </a:lnTo>
                  <a:lnTo>
                    <a:pt x="595426" y="903316"/>
                  </a:lnTo>
                  <a:lnTo>
                    <a:pt x="534387" y="916377"/>
                  </a:lnTo>
                  <a:lnTo>
                    <a:pt x="470377" y="928049"/>
                  </a:lnTo>
                  <a:lnTo>
                    <a:pt x="403558" y="938261"/>
                  </a:lnTo>
                  <a:lnTo>
                    <a:pt x="334088" y="946943"/>
                  </a:lnTo>
                  <a:lnTo>
                    <a:pt x="262128" y="954024"/>
                  </a:lnTo>
                  <a:lnTo>
                    <a:pt x="262128" y="1085088"/>
                  </a:lnTo>
                  <a:lnTo>
                    <a:pt x="0" y="833628"/>
                  </a:lnTo>
                  <a:lnTo>
                    <a:pt x="262128" y="560832"/>
                  </a:lnTo>
                  <a:lnTo>
                    <a:pt x="262128" y="691896"/>
                  </a:lnTo>
                  <a:lnTo>
                    <a:pt x="325929" y="685480"/>
                  </a:lnTo>
                  <a:lnTo>
                    <a:pt x="388005" y="677840"/>
                  </a:lnTo>
                  <a:lnTo>
                    <a:pt x="448214" y="669011"/>
                  </a:lnTo>
                  <a:lnTo>
                    <a:pt x="506415" y="659028"/>
                  </a:lnTo>
                  <a:lnTo>
                    <a:pt x="562468" y="647925"/>
                  </a:lnTo>
                  <a:lnTo>
                    <a:pt x="616232" y="635739"/>
                  </a:lnTo>
                  <a:lnTo>
                    <a:pt x="667565" y="622505"/>
                  </a:lnTo>
                  <a:lnTo>
                    <a:pt x="716327" y="608257"/>
                  </a:lnTo>
                  <a:lnTo>
                    <a:pt x="762377" y="593031"/>
                  </a:lnTo>
                  <a:lnTo>
                    <a:pt x="805575" y="576862"/>
                  </a:lnTo>
                  <a:lnTo>
                    <a:pt x="845778" y="559785"/>
                  </a:lnTo>
                  <a:lnTo>
                    <a:pt x="882847" y="541836"/>
                  </a:lnTo>
                  <a:lnTo>
                    <a:pt x="916640" y="523050"/>
                  </a:lnTo>
                  <a:lnTo>
                    <a:pt x="947016" y="503462"/>
                  </a:lnTo>
                  <a:lnTo>
                    <a:pt x="973836" y="483108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888491" y="6228588"/>
            <a:ext cx="1061085" cy="1096010"/>
            <a:chOff x="888491" y="6228588"/>
            <a:chExt cx="1061085" cy="1096010"/>
          </a:xfrm>
        </p:grpSpPr>
        <p:sp>
          <p:nvSpPr>
            <p:cNvPr id="39" name="object 39"/>
            <p:cNvSpPr/>
            <p:nvPr/>
          </p:nvSpPr>
          <p:spPr>
            <a:xfrm>
              <a:off x="894587" y="6716267"/>
              <a:ext cx="1048385" cy="601980"/>
            </a:xfrm>
            <a:custGeom>
              <a:avLst/>
              <a:gdLst/>
              <a:ahLst/>
              <a:cxnLst/>
              <a:rect l="l" t="t" r="r" b="b"/>
              <a:pathLst>
                <a:path w="1048385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638"/>
                  </a:lnTo>
                  <a:lnTo>
                    <a:pt x="388001" y="195190"/>
                  </a:lnTo>
                  <a:lnTo>
                    <a:pt x="448202" y="186488"/>
                  </a:lnTo>
                  <a:lnTo>
                    <a:pt x="506387" y="176575"/>
                  </a:lnTo>
                  <a:lnTo>
                    <a:pt x="562412" y="165495"/>
                  </a:lnTo>
                  <a:lnTo>
                    <a:pt x="616134" y="153290"/>
                  </a:lnTo>
                  <a:lnTo>
                    <a:pt x="667410" y="140003"/>
                  </a:lnTo>
                  <a:lnTo>
                    <a:pt x="716096" y="125680"/>
                  </a:lnTo>
                  <a:lnTo>
                    <a:pt x="762048" y="110361"/>
                  </a:lnTo>
                  <a:lnTo>
                    <a:pt x="805123" y="94092"/>
                  </a:lnTo>
                  <a:lnTo>
                    <a:pt x="845177" y="76916"/>
                  </a:lnTo>
                  <a:lnTo>
                    <a:pt x="882066" y="58875"/>
                  </a:lnTo>
                  <a:lnTo>
                    <a:pt x="915648" y="40013"/>
                  </a:lnTo>
                  <a:lnTo>
                    <a:pt x="972312" y="0"/>
                  </a:lnTo>
                  <a:lnTo>
                    <a:pt x="997850" y="23581"/>
                  </a:lnTo>
                  <a:lnTo>
                    <a:pt x="1018077" y="47363"/>
                  </a:lnTo>
                  <a:lnTo>
                    <a:pt x="1033093" y="71268"/>
                  </a:lnTo>
                  <a:lnTo>
                    <a:pt x="1042995" y="95220"/>
                  </a:lnTo>
                  <a:lnTo>
                    <a:pt x="1047885" y="119141"/>
                  </a:lnTo>
                  <a:lnTo>
                    <a:pt x="1047859" y="142956"/>
                  </a:lnTo>
                  <a:lnTo>
                    <a:pt x="1033463" y="189959"/>
                  </a:lnTo>
                  <a:lnTo>
                    <a:pt x="1000600" y="235615"/>
                  </a:lnTo>
                  <a:lnTo>
                    <a:pt x="950063" y="279311"/>
                  </a:lnTo>
                  <a:lnTo>
                    <a:pt x="882647" y="320434"/>
                  </a:lnTo>
                  <a:lnTo>
                    <a:pt x="842857" y="339839"/>
                  </a:lnTo>
                  <a:lnTo>
                    <a:pt x="799144" y="358370"/>
                  </a:lnTo>
                  <a:lnTo>
                    <a:pt x="751609" y="375952"/>
                  </a:lnTo>
                  <a:lnTo>
                    <a:pt x="700350" y="392507"/>
                  </a:lnTo>
                  <a:lnTo>
                    <a:pt x="645466" y="407959"/>
                  </a:lnTo>
                  <a:lnTo>
                    <a:pt x="587057" y="422230"/>
                  </a:lnTo>
                  <a:lnTo>
                    <a:pt x="525221" y="435245"/>
                  </a:lnTo>
                  <a:lnTo>
                    <a:pt x="460058" y="446927"/>
                  </a:lnTo>
                  <a:lnTo>
                    <a:pt x="391667" y="457199"/>
                  </a:lnTo>
                  <a:lnTo>
                    <a:pt x="328040" y="464629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4587" y="6234684"/>
              <a:ext cx="1049020" cy="612775"/>
            </a:xfrm>
            <a:custGeom>
              <a:avLst/>
              <a:gdLst/>
              <a:ahLst/>
              <a:cxnLst/>
              <a:rect l="l" t="t" r="r" b="b"/>
              <a:pathLst>
                <a:path w="1049020" h="612775">
                  <a:moveTo>
                    <a:pt x="1048512" y="612648"/>
                  </a:moveTo>
                  <a:lnTo>
                    <a:pt x="1039683" y="566960"/>
                  </a:lnTo>
                  <a:lnTo>
                    <a:pt x="1013935" y="523047"/>
                  </a:lnTo>
                  <a:lnTo>
                    <a:pt x="972373" y="481278"/>
                  </a:lnTo>
                  <a:lnTo>
                    <a:pt x="916100" y="442023"/>
                  </a:lnTo>
                  <a:lnTo>
                    <a:pt x="882792" y="423454"/>
                  </a:lnTo>
                  <a:lnTo>
                    <a:pt x="846222" y="405652"/>
                  </a:lnTo>
                  <a:lnTo>
                    <a:pt x="806526" y="388663"/>
                  </a:lnTo>
                  <a:lnTo>
                    <a:pt x="763844" y="372535"/>
                  </a:lnTo>
                  <a:lnTo>
                    <a:pt x="718312" y="357312"/>
                  </a:lnTo>
                  <a:lnTo>
                    <a:pt x="670070" y="343041"/>
                  </a:lnTo>
                  <a:lnTo>
                    <a:pt x="619256" y="329769"/>
                  </a:lnTo>
                  <a:lnTo>
                    <a:pt x="566006" y="317541"/>
                  </a:lnTo>
                  <a:lnTo>
                    <a:pt x="510461" y="306404"/>
                  </a:lnTo>
                  <a:lnTo>
                    <a:pt x="452757" y="296404"/>
                  </a:lnTo>
                  <a:lnTo>
                    <a:pt x="393033" y="287588"/>
                  </a:lnTo>
                  <a:lnTo>
                    <a:pt x="331427" y="280001"/>
                  </a:lnTo>
                  <a:lnTo>
                    <a:pt x="268077" y="273690"/>
                  </a:lnTo>
                  <a:lnTo>
                    <a:pt x="203121" y="268701"/>
                  </a:lnTo>
                  <a:lnTo>
                    <a:pt x="136697" y="265080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2"/>
                  </a:lnTo>
                  <a:lnTo>
                    <a:pt x="203121" y="6573"/>
                  </a:lnTo>
                  <a:lnTo>
                    <a:pt x="268077" y="11562"/>
                  </a:lnTo>
                  <a:lnTo>
                    <a:pt x="331427" y="17873"/>
                  </a:lnTo>
                  <a:lnTo>
                    <a:pt x="393033" y="25460"/>
                  </a:lnTo>
                  <a:lnTo>
                    <a:pt x="452757" y="34276"/>
                  </a:lnTo>
                  <a:lnTo>
                    <a:pt x="510461" y="44276"/>
                  </a:lnTo>
                  <a:lnTo>
                    <a:pt x="566006" y="55413"/>
                  </a:lnTo>
                  <a:lnTo>
                    <a:pt x="619256" y="67641"/>
                  </a:lnTo>
                  <a:lnTo>
                    <a:pt x="670070" y="80913"/>
                  </a:lnTo>
                  <a:lnTo>
                    <a:pt x="718312" y="95184"/>
                  </a:lnTo>
                  <a:lnTo>
                    <a:pt x="763844" y="110407"/>
                  </a:lnTo>
                  <a:lnTo>
                    <a:pt x="806526" y="126535"/>
                  </a:lnTo>
                  <a:lnTo>
                    <a:pt x="846222" y="143524"/>
                  </a:lnTo>
                  <a:lnTo>
                    <a:pt x="882792" y="161326"/>
                  </a:lnTo>
                  <a:lnTo>
                    <a:pt x="916100" y="179895"/>
                  </a:lnTo>
                  <a:lnTo>
                    <a:pt x="972373" y="219150"/>
                  </a:lnTo>
                  <a:lnTo>
                    <a:pt x="1013935" y="260919"/>
                  </a:lnTo>
                  <a:lnTo>
                    <a:pt x="1039683" y="304832"/>
                  </a:lnTo>
                  <a:lnTo>
                    <a:pt x="1048512" y="350520"/>
                  </a:lnTo>
                  <a:lnTo>
                    <a:pt x="1048512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4587" y="6234684"/>
              <a:ext cx="1049020" cy="1083945"/>
            </a:xfrm>
            <a:custGeom>
              <a:avLst/>
              <a:gdLst/>
              <a:ahLst/>
              <a:cxnLst/>
              <a:rect l="l" t="t" r="r" b="b"/>
              <a:pathLst>
                <a:path w="1049020" h="1083945">
                  <a:moveTo>
                    <a:pt x="1048512" y="612648"/>
                  </a:moveTo>
                  <a:lnTo>
                    <a:pt x="1039683" y="566960"/>
                  </a:lnTo>
                  <a:lnTo>
                    <a:pt x="1013935" y="523047"/>
                  </a:lnTo>
                  <a:lnTo>
                    <a:pt x="972373" y="481278"/>
                  </a:lnTo>
                  <a:lnTo>
                    <a:pt x="916100" y="442023"/>
                  </a:lnTo>
                  <a:lnTo>
                    <a:pt x="882792" y="423454"/>
                  </a:lnTo>
                  <a:lnTo>
                    <a:pt x="846222" y="405652"/>
                  </a:lnTo>
                  <a:lnTo>
                    <a:pt x="806526" y="388663"/>
                  </a:lnTo>
                  <a:lnTo>
                    <a:pt x="763844" y="372535"/>
                  </a:lnTo>
                  <a:lnTo>
                    <a:pt x="718312" y="357312"/>
                  </a:lnTo>
                  <a:lnTo>
                    <a:pt x="670070" y="343041"/>
                  </a:lnTo>
                  <a:lnTo>
                    <a:pt x="619256" y="329769"/>
                  </a:lnTo>
                  <a:lnTo>
                    <a:pt x="566006" y="317541"/>
                  </a:lnTo>
                  <a:lnTo>
                    <a:pt x="510461" y="306404"/>
                  </a:lnTo>
                  <a:lnTo>
                    <a:pt x="452757" y="296404"/>
                  </a:lnTo>
                  <a:lnTo>
                    <a:pt x="393033" y="287588"/>
                  </a:lnTo>
                  <a:lnTo>
                    <a:pt x="331427" y="280001"/>
                  </a:lnTo>
                  <a:lnTo>
                    <a:pt x="268077" y="273690"/>
                  </a:lnTo>
                  <a:lnTo>
                    <a:pt x="203121" y="268701"/>
                  </a:lnTo>
                  <a:lnTo>
                    <a:pt x="136697" y="265080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2"/>
                  </a:lnTo>
                  <a:lnTo>
                    <a:pt x="203121" y="6573"/>
                  </a:lnTo>
                  <a:lnTo>
                    <a:pt x="268077" y="11562"/>
                  </a:lnTo>
                  <a:lnTo>
                    <a:pt x="331427" y="17873"/>
                  </a:lnTo>
                  <a:lnTo>
                    <a:pt x="393033" y="25460"/>
                  </a:lnTo>
                  <a:lnTo>
                    <a:pt x="452757" y="34276"/>
                  </a:lnTo>
                  <a:lnTo>
                    <a:pt x="510461" y="44276"/>
                  </a:lnTo>
                  <a:lnTo>
                    <a:pt x="566006" y="55413"/>
                  </a:lnTo>
                  <a:lnTo>
                    <a:pt x="619256" y="67641"/>
                  </a:lnTo>
                  <a:lnTo>
                    <a:pt x="670070" y="80913"/>
                  </a:lnTo>
                  <a:lnTo>
                    <a:pt x="718312" y="95184"/>
                  </a:lnTo>
                  <a:lnTo>
                    <a:pt x="763844" y="110407"/>
                  </a:lnTo>
                  <a:lnTo>
                    <a:pt x="806526" y="126535"/>
                  </a:lnTo>
                  <a:lnTo>
                    <a:pt x="846222" y="143524"/>
                  </a:lnTo>
                  <a:lnTo>
                    <a:pt x="882792" y="161326"/>
                  </a:lnTo>
                  <a:lnTo>
                    <a:pt x="916100" y="179895"/>
                  </a:lnTo>
                  <a:lnTo>
                    <a:pt x="972373" y="219150"/>
                  </a:lnTo>
                  <a:lnTo>
                    <a:pt x="1013935" y="260919"/>
                  </a:lnTo>
                  <a:lnTo>
                    <a:pt x="1039683" y="304832"/>
                  </a:lnTo>
                  <a:lnTo>
                    <a:pt x="1048512" y="350520"/>
                  </a:lnTo>
                  <a:lnTo>
                    <a:pt x="1048512" y="612648"/>
                  </a:lnTo>
                  <a:lnTo>
                    <a:pt x="1037985" y="662427"/>
                  </a:lnTo>
                  <a:lnTo>
                    <a:pt x="1007259" y="710325"/>
                  </a:lnTo>
                  <a:lnTo>
                    <a:pt x="957613" y="755775"/>
                  </a:lnTo>
                  <a:lnTo>
                    <a:pt x="926095" y="777405"/>
                  </a:lnTo>
                  <a:lnTo>
                    <a:pt x="890327" y="798212"/>
                  </a:lnTo>
                  <a:lnTo>
                    <a:pt x="850468" y="818124"/>
                  </a:lnTo>
                  <a:lnTo>
                    <a:pt x="806680" y="837070"/>
                  </a:lnTo>
                  <a:lnTo>
                    <a:pt x="759122" y="854981"/>
                  </a:lnTo>
                  <a:lnTo>
                    <a:pt x="707953" y="871786"/>
                  </a:lnTo>
                  <a:lnTo>
                    <a:pt x="653334" y="887413"/>
                  </a:lnTo>
                  <a:lnTo>
                    <a:pt x="595426" y="901792"/>
                  </a:lnTo>
                  <a:lnTo>
                    <a:pt x="534387" y="914853"/>
                  </a:lnTo>
                  <a:lnTo>
                    <a:pt x="470377" y="926525"/>
                  </a:lnTo>
                  <a:lnTo>
                    <a:pt x="403558" y="936737"/>
                  </a:lnTo>
                  <a:lnTo>
                    <a:pt x="334088" y="945419"/>
                  </a:lnTo>
                  <a:lnTo>
                    <a:pt x="262128" y="952500"/>
                  </a:lnTo>
                  <a:lnTo>
                    <a:pt x="262128" y="1083563"/>
                  </a:lnTo>
                  <a:lnTo>
                    <a:pt x="0" y="832104"/>
                  </a:lnTo>
                  <a:lnTo>
                    <a:pt x="262128" y="559308"/>
                  </a:lnTo>
                  <a:lnTo>
                    <a:pt x="262128" y="690372"/>
                  </a:lnTo>
                  <a:lnTo>
                    <a:pt x="325929" y="684222"/>
                  </a:lnTo>
                  <a:lnTo>
                    <a:pt x="388001" y="676774"/>
                  </a:lnTo>
                  <a:lnTo>
                    <a:pt x="448202" y="668072"/>
                  </a:lnTo>
                  <a:lnTo>
                    <a:pt x="506387" y="658159"/>
                  </a:lnTo>
                  <a:lnTo>
                    <a:pt x="562412" y="647079"/>
                  </a:lnTo>
                  <a:lnTo>
                    <a:pt x="616134" y="634874"/>
                  </a:lnTo>
                  <a:lnTo>
                    <a:pt x="667410" y="621587"/>
                  </a:lnTo>
                  <a:lnTo>
                    <a:pt x="716096" y="607264"/>
                  </a:lnTo>
                  <a:lnTo>
                    <a:pt x="762048" y="591945"/>
                  </a:lnTo>
                  <a:lnTo>
                    <a:pt x="805123" y="575676"/>
                  </a:lnTo>
                  <a:lnTo>
                    <a:pt x="845177" y="558500"/>
                  </a:lnTo>
                  <a:lnTo>
                    <a:pt x="882066" y="540459"/>
                  </a:lnTo>
                  <a:lnTo>
                    <a:pt x="915648" y="521597"/>
                  </a:lnTo>
                  <a:lnTo>
                    <a:pt x="945777" y="501957"/>
                  </a:lnTo>
                  <a:lnTo>
                    <a:pt x="972312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22002" y="6531378"/>
            <a:ext cx="727710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0"/>
              </a:lnSpc>
            </a:pPr>
            <a:r>
              <a:rPr sz="1800" spc="-25" dirty="0">
                <a:latin typeface="Calibri"/>
                <a:cs typeface="Calibri"/>
              </a:rPr>
              <a:t>PAO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69856" y="6888012"/>
            <a:ext cx="105156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Dimersol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9952" y="485017"/>
            <a:ext cx="974090" cy="129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5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YPF-</a:t>
            </a:r>
            <a:r>
              <a:rPr sz="1000" spc="-50" dirty="0"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61395" y="439931"/>
            <a:ext cx="35687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Calibri"/>
                <a:cs typeface="Calibri"/>
              </a:rPr>
              <a:t>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9952" y="7181501"/>
            <a:ext cx="974090" cy="129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5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YPF-</a:t>
            </a:r>
            <a:r>
              <a:rPr sz="1000" spc="-50" dirty="0"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61395" y="7136415"/>
            <a:ext cx="35687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Calibri"/>
                <a:cs typeface="Calibri"/>
              </a:rPr>
              <a:t>rivado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1772" y="405384"/>
            <a:ext cx="9136380" cy="6963409"/>
            <a:chOff x="461772" y="405384"/>
            <a:chExt cx="9136380" cy="696340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772" y="405384"/>
              <a:ext cx="9136379" cy="696315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04221" y="3982110"/>
              <a:ext cx="5343525" cy="3290570"/>
            </a:xfrm>
            <a:custGeom>
              <a:avLst/>
              <a:gdLst/>
              <a:ahLst/>
              <a:cxnLst/>
              <a:rect l="l" t="t" r="r" b="b"/>
              <a:pathLst>
                <a:path w="5343525" h="3290570">
                  <a:moveTo>
                    <a:pt x="50202" y="2865221"/>
                  </a:moveTo>
                  <a:lnTo>
                    <a:pt x="29405" y="2813443"/>
                  </a:lnTo>
                  <a:lnTo>
                    <a:pt x="14194" y="2759778"/>
                  </a:lnTo>
                  <a:lnTo>
                    <a:pt x="4477" y="2704327"/>
                  </a:lnTo>
                  <a:lnTo>
                    <a:pt x="161" y="2647193"/>
                  </a:lnTo>
                  <a:lnTo>
                    <a:pt x="0" y="2618026"/>
                  </a:lnTo>
                  <a:lnTo>
                    <a:pt x="1153" y="2588477"/>
                  </a:lnTo>
                  <a:lnTo>
                    <a:pt x="7361" y="2528283"/>
                  </a:lnTo>
                  <a:lnTo>
                    <a:pt x="18691" y="2466711"/>
                  </a:lnTo>
                  <a:lnTo>
                    <a:pt x="35050" y="2403865"/>
                  </a:lnTo>
                  <a:lnTo>
                    <a:pt x="56346" y="2339846"/>
                  </a:lnTo>
                  <a:lnTo>
                    <a:pt x="82485" y="2274756"/>
                  </a:lnTo>
                  <a:lnTo>
                    <a:pt x="113375" y="2208697"/>
                  </a:lnTo>
                  <a:lnTo>
                    <a:pt x="148924" y="2141773"/>
                  </a:lnTo>
                  <a:lnTo>
                    <a:pt x="168415" y="2108017"/>
                  </a:lnTo>
                  <a:lnTo>
                    <a:pt x="189037" y="2074083"/>
                  </a:lnTo>
                  <a:lnTo>
                    <a:pt x="210776" y="2039984"/>
                  </a:lnTo>
                  <a:lnTo>
                    <a:pt x="233622" y="2005732"/>
                  </a:lnTo>
                  <a:lnTo>
                    <a:pt x="257562" y="1971340"/>
                  </a:lnTo>
                  <a:lnTo>
                    <a:pt x="282586" y="1936820"/>
                  </a:lnTo>
                  <a:lnTo>
                    <a:pt x="308681" y="1902186"/>
                  </a:lnTo>
                  <a:lnTo>
                    <a:pt x="335836" y="1867450"/>
                  </a:lnTo>
                  <a:lnTo>
                    <a:pt x="364040" y="1832626"/>
                  </a:lnTo>
                  <a:lnTo>
                    <a:pt x="393280" y="1797725"/>
                  </a:lnTo>
                  <a:lnTo>
                    <a:pt x="423545" y="1762761"/>
                  </a:lnTo>
                  <a:lnTo>
                    <a:pt x="454824" y="1727745"/>
                  </a:lnTo>
                  <a:lnTo>
                    <a:pt x="487105" y="1692693"/>
                  </a:lnTo>
                  <a:lnTo>
                    <a:pt x="520376" y="1657614"/>
                  </a:lnTo>
                  <a:lnTo>
                    <a:pt x="554626" y="1622524"/>
                  </a:lnTo>
                  <a:lnTo>
                    <a:pt x="589842" y="1587434"/>
                  </a:lnTo>
                  <a:lnTo>
                    <a:pt x="626015" y="1552357"/>
                  </a:lnTo>
                  <a:lnTo>
                    <a:pt x="663131" y="1517306"/>
                  </a:lnTo>
                  <a:lnTo>
                    <a:pt x="701179" y="1482293"/>
                  </a:lnTo>
                  <a:lnTo>
                    <a:pt x="740148" y="1447332"/>
                  </a:lnTo>
                  <a:lnTo>
                    <a:pt x="780026" y="1412435"/>
                  </a:lnTo>
                  <a:lnTo>
                    <a:pt x="820801" y="1377615"/>
                  </a:lnTo>
                  <a:lnTo>
                    <a:pt x="862462" y="1342885"/>
                  </a:lnTo>
                  <a:lnTo>
                    <a:pt x="904997" y="1308257"/>
                  </a:lnTo>
                  <a:lnTo>
                    <a:pt x="948395" y="1273745"/>
                  </a:lnTo>
                  <a:lnTo>
                    <a:pt x="992643" y="1239361"/>
                  </a:lnTo>
                  <a:lnTo>
                    <a:pt x="1037731" y="1205117"/>
                  </a:lnTo>
                  <a:lnTo>
                    <a:pt x="1083647" y="1171027"/>
                  </a:lnTo>
                  <a:lnTo>
                    <a:pt x="1130378" y="1137103"/>
                  </a:lnTo>
                  <a:lnTo>
                    <a:pt x="1177915" y="1103358"/>
                  </a:lnTo>
                  <a:lnTo>
                    <a:pt x="1226244" y="1069805"/>
                  </a:lnTo>
                  <a:lnTo>
                    <a:pt x="1275354" y="1036457"/>
                  </a:lnTo>
                  <a:lnTo>
                    <a:pt x="1325234" y="1003325"/>
                  </a:lnTo>
                  <a:lnTo>
                    <a:pt x="1375872" y="970425"/>
                  </a:lnTo>
                  <a:lnTo>
                    <a:pt x="1427256" y="937766"/>
                  </a:lnTo>
                  <a:lnTo>
                    <a:pt x="1479376" y="905364"/>
                  </a:lnTo>
                  <a:lnTo>
                    <a:pt x="1532218" y="873230"/>
                  </a:lnTo>
                  <a:lnTo>
                    <a:pt x="1585772" y="841377"/>
                  </a:lnTo>
                  <a:lnTo>
                    <a:pt x="1640026" y="809818"/>
                  </a:lnTo>
                  <a:lnTo>
                    <a:pt x="1694968" y="778566"/>
                  </a:lnTo>
                  <a:lnTo>
                    <a:pt x="1750587" y="747633"/>
                  </a:lnTo>
                  <a:lnTo>
                    <a:pt x="1806871" y="717033"/>
                  </a:lnTo>
                  <a:lnTo>
                    <a:pt x="1863809" y="686777"/>
                  </a:lnTo>
                  <a:lnTo>
                    <a:pt x="1921389" y="656879"/>
                  </a:lnTo>
                  <a:lnTo>
                    <a:pt x="1979599" y="627352"/>
                  </a:lnTo>
                  <a:lnTo>
                    <a:pt x="2038427" y="598208"/>
                  </a:lnTo>
                  <a:lnTo>
                    <a:pt x="2097863" y="569460"/>
                  </a:lnTo>
                  <a:lnTo>
                    <a:pt x="2157894" y="541121"/>
                  </a:lnTo>
                  <a:lnTo>
                    <a:pt x="2218191" y="513414"/>
                  </a:lnTo>
                  <a:lnTo>
                    <a:pt x="2278419" y="486427"/>
                  </a:lnTo>
                  <a:lnTo>
                    <a:pt x="2338561" y="460161"/>
                  </a:lnTo>
                  <a:lnTo>
                    <a:pt x="2398600" y="434617"/>
                  </a:lnTo>
                  <a:lnTo>
                    <a:pt x="2458519" y="409795"/>
                  </a:lnTo>
                  <a:lnTo>
                    <a:pt x="2518301" y="385696"/>
                  </a:lnTo>
                  <a:lnTo>
                    <a:pt x="2577927" y="362320"/>
                  </a:lnTo>
                  <a:lnTo>
                    <a:pt x="2637381" y="339669"/>
                  </a:lnTo>
                  <a:lnTo>
                    <a:pt x="2696646" y="317742"/>
                  </a:lnTo>
                  <a:lnTo>
                    <a:pt x="2755704" y="296540"/>
                  </a:lnTo>
                  <a:lnTo>
                    <a:pt x="2814538" y="276065"/>
                  </a:lnTo>
                  <a:lnTo>
                    <a:pt x="2873130" y="256316"/>
                  </a:lnTo>
                  <a:lnTo>
                    <a:pt x="2931464" y="237295"/>
                  </a:lnTo>
                  <a:lnTo>
                    <a:pt x="2989521" y="219002"/>
                  </a:lnTo>
                  <a:lnTo>
                    <a:pt x="3047286" y="201437"/>
                  </a:lnTo>
                  <a:lnTo>
                    <a:pt x="3104739" y="184601"/>
                  </a:lnTo>
                  <a:lnTo>
                    <a:pt x="3161865" y="168495"/>
                  </a:lnTo>
                  <a:lnTo>
                    <a:pt x="3218646" y="153120"/>
                  </a:lnTo>
                  <a:lnTo>
                    <a:pt x="3275064" y="138476"/>
                  </a:lnTo>
                  <a:lnTo>
                    <a:pt x="3331102" y="124564"/>
                  </a:lnTo>
                  <a:lnTo>
                    <a:pt x="3386744" y="111384"/>
                  </a:lnTo>
                  <a:lnTo>
                    <a:pt x="3441971" y="98937"/>
                  </a:lnTo>
                  <a:lnTo>
                    <a:pt x="3496766" y="87223"/>
                  </a:lnTo>
                  <a:lnTo>
                    <a:pt x="3551112" y="76245"/>
                  </a:lnTo>
                  <a:lnTo>
                    <a:pt x="3604993" y="66001"/>
                  </a:lnTo>
                  <a:lnTo>
                    <a:pt x="3658389" y="56492"/>
                  </a:lnTo>
                  <a:lnTo>
                    <a:pt x="3711285" y="47720"/>
                  </a:lnTo>
                  <a:lnTo>
                    <a:pt x="3763662" y="39685"/>
                  </a:lnTo>
                  <a:lnTo>
                    <a:pt x="3815505" y="32387"/>
                  </a:lnTo>
                  <a:lnTo>
                    <a:pt x="3866794" y="25827"/>
                  </a:lnTo>
                  <a:lnTo>
                    <a:pt x="3917513" y="20006"/>
                  </a:lnTo>
                  <a:lnTo>
                    <a:pt x="3967645" y="14925"/>
                  </a:lnTo>
                  <a:lnTo>
                    <a:pt x="4017173" y="10584"/>
                  </a:lnTo>
                  <a:lnTo>
                    <a:pt x="4066078" y="6983"/>
                  </a:lnTo>
                  <a:lnTo>
                    <a:pt x="4114345" y="4123"/>
                  </a:lnTo>
                  <a:lnTo>
                    <a:pt x="4161954" y="2006"/>
                  </a:lnTo>
                  <a:lnTo>
                    <a:pt x="4208890" y="631"/>
                  </a:lnTo>
                  <a:lnTo>
                    <a:pt x="4255135" y="0"/>
                  </a:lnTo>
                  <a:lnTo>
                    <a:pt x="4300672" y="112"/>
                  </a:lnTo>
                  <a:lnTo>
                    <a:pt x="4345482" y="969"/>
                  </a:lnTo>
                  <a:lnTo>
                    <a:pt x="4389550" y="2570"/>
                  </a:lnTo>
                  <a:lnTo>
                    <a:pt x="4432858" y="4918"/>
                  </a:lnTo>
                  <a:lnTo>
                    <a:pt x="4475388" y="8012"/>
                  </a:lnTo>
                  <a:lnTo>
                    <a:pt x="4517123" y="11853"/>
                  </a:lnTo>
                  <a:lnTo>
                    <a:pt x="4558045" y="16442"/>
                  </a:lnTo>
                  <a:lnTo>
                    <a:pt x="4598139" y="21779"/>
                  </a:lnTo>
                  <a:lnTo>
                    <a:pt x="4637386" y="27866"/>
                  </a:lnTo>
                  <a:lnTo>
                    <a:pt x="4675768" y="34701"/>
                  </a:lnTo>
                  <a:lnTo>
                    <a:pt x="4713269" y="42287"/>
                  </a:lnTo>
                  <a:lnTo>
                    <a:pt x="4785559" y="59713"/>
                  </a:lnTo>
                  <a:lnTo>
                    <a:pt x="4854115" y="80147"/>
                  </a:lnTo>
                  <a:lnTo>
                    <a:pt x="4918800" y="103594"/>
                  </a:lnTo>
                  <a:lnTo>
                    <a:pt x="4979475" y="130061"/>
                  </a:lnTo>
                  <a:lnTo>
                    <a:pt x="5036002" y="159551"/>
                  </a:lnTo>
                  <a:lnTo>
                    <a:pt x="5088242" y="192070"/>
                  </a:lnTo>
                  <a:lnTo>
                    <a:pt x="5136058" y="227623"/>
                  </a:lnTo>
                  <a:lnTo>
                    <a:pt x="5179311" y="266216"/>
                  </a:lnTo>
                  <a:lnTo>
                    <a:pt x="5217862" y="307853"/>
                  </a:lnTo>
                  <a:lnTo>
                    <a:pt x="5251573" y="352539"/>
                  </a:lnTo>
                  <a:lnTo>
                    <a:pt x="5280306" y="400280"/>
                  </a:lnTo>
                  <a:lnTo>
                    <a:pt x="5303865" y="450882"/>
                  </a:lnTo>
                  <a:lnTo>
                    <a:pt x="5321858" y="503503"/>
                  </a:lnTo>
                  <a:lnTo>
                    <a:pt x="5334310" y="557973"/>
                  </a:lnTo>
                  <a:lnTo>
                    <a:pt x="5341315" y="614190"/>
                  </a:lnTo>
                  <a:lnTo>
                    <a:pt x="5342965" y="672051"/>
                  </a:lnTo>
                  <a:lnTo>
                    <a:pt x="5341811" y="701566"/>
                  </a:lnTo>
                  <a:lnTo>
                    <a:pt x="5335604" y="761699"/>
                  </a:lnTo>
                  <a:lnTo>
                    <a:pt x="5324274" y="823218"/>
                  </a:lnTo>
                  <a:lnTo>
                    <a:pt x="5307914" y="886022"/>
                  </a:lnTo>
                  <a:lnTo>
                    <a:pt x="5286619" y="950005"/>
                  </a:lnTo>
                  <a:lnTo>
                    <a:pt x="5260479" y="1015067"/>
                  </a:lnTo>
                  <a:lnTo>
                    <a:pt x="5229589" y="1081103"/>
                  </a:lnTo>
                  <a:lnTo>
                    <a:pt x="5194041" y="1148012"/>
                  </a:lnTo>
                  <a:lnTo>
                    <a:pt x="5174549" y="1181761"/>
                  </a:lnTo>
                  <a:lnTo>
                    <a:pt x="5153928" y="1215689"/>
                  </a:lnTo>
                  <a:lnTo>
                    <a:pt x="5132188" y="1249784"/>
                  </a:lnTo>
                  <a:lnTo>
                    <a:pt x="5109343" y="1284033"/>
                  </a:lnTo>
                  <a:lnTo>
                    <a:pt x="5085402" y="1318422"/>
                  </a:lnTo>
                  <a:lnTo>
                    <a:pt x="5060379" y="1352939"/>
                  </a:lnTo>
                  <a:lnTo>
                    <a:pt x="5034283" y="1387572"/>
                  </a:lnTo>
                  <a:lnTo>
                    <a:pt x="5007128" y="1422307"/>
                  </a:lnTo>
                  <a:lnTo>
                    <a:pt x="4978925" y="1457131"/>
                  </a:lnTo>
                  <a:lnTo>
                    <a:pt x="4949684" y="1492031"/>
                  </a:lnTo>
                  <a:lnTo>
                    <a:pt x="4919419" y="1526995"/>
                  </a:lnTo>
                  <a:lnTo>
                    <a:pt x="4888140" y="1562010"/>
                  </a:lnTo>
                  <a:lnTo>
                    <a:pt x="4855859" y="1597063"/>
                  </a:lnTo>
                  <a:lnTo>
                    <a:pt x="4822588" y="1632141"/>
                  </a:lnTo>
                  <a:lnTo>
                    <a:pt x="4788339" y="1667232"/>
                  </a:lnTo>
                  <a:lnTo>
                    <a:pt x="4753122" y="1702321"/>
                  </a:lnTo>
                  <a:lnTo>
                    <a:pt x="4716950" y="1737397"/>
                  </a:lnTo>
                  <a:lnTo>
                    <a:pt x="4679834" y="1772447"/>
                  </a:lnTo>
                  <a:lnTo>
                    <a:pt x="4641785" y="1807457"/>
                  </a:lnTo>
                  <a:lnTo>
                    <a:pt x="4602817" y="1842415"/>
                  </a:lnTo>
                  <a:lnTo>
                    <a:pt x="4562939" y="1877309"/>
                  </a:lnTo>
                  <a:lnTo>
                    <a:pt x="4522164" y="1912124"/>
                  </a:lnTo>
                  <a:lnTo>
                    <a:pt x="4480503" y="1946849"/>
                  </a:lnTo>
                  <a:lnTo>
                    <a:pt x="4437967" y="1981470"/>
                  </a:lnTo>
                  <a:lnTo>
                    <a:pt x="4394570" y="2015975"/>
                  </a:lnTo>
                  <a:lnTo>
                    <a:pt x="4350321" y="2050351"/>
                  </a:lnTo>
                  <a:lnTo>
                    <a:pt x="4305233" y="2084584"/>
                  </a:lnTo>
                  <a:lnTo>
                    <a:pt x="4259318" y="2118662"/>
                  </a:lnTo>
                  <a:lnTo>
                    <a:pt x="4212586" y="2152573"/>
                  </a:lnTo>
                  <a:lnTo>
                    <a:pt x="4165050" y="2186303"/>
                  </a:lnTo>
                  <a:lnTo>
                    <a:pt x="4116721" y="2219839"/>
                  </a:lnTo>
                  <a:lnTo>
                    <a:pt x="4067610" y="2253169"/>
                  </a:lnTo>
                  <a:lnTo>
                    <a:pt x="4017730" y="2286279"/>
                  </a:lnTo>
                  <a:lnTo>
                    <a:pt x="3967092" y="2319158"/>
                  </a:lnTo>
                  <a:lnTo>
                    <a:pt x="3915708" y="2351791"/>
                  </a:lnTo>
                  <a:lnTo>
                    <a:pt x="3863589" y="2384166"/>
                  </a:lnTo>
                  <a:lnTo>
                    <a:pt x="3810746" y="2416271"/>
                  </a:lnTo>
                  <a:lnTo>
                    <a:pt x="3757192" y="2448092"/>
                  </a:lnTo>
                  <a:lnTo>
                    <a:pt x="3702938" y="2479616"/>
                  </a:lnTo>
                  <a:lnTo>
                    <a:pt x="3647996" y="2510831"/>
                  </a:lnTo>
                  <a:lnTo>
                    <a:pt x="3592377" y="2541724"/>
                  </a:lnTo>
                  <a:lnTo>
                    <a:pt x="3536093" y="2572282"/>
                  </a:lnTo>
                  <a:lnTo>
                    <a:pt x="3479155" y="2602492"/>
                  </a:lnTo>
                  <a:lnTo>
                    <a:pt x="3421576" y="2632341"/>
                  </a:lnTo>
                  <a:lnTo>
                    <a:pt x="3363366" y="2661817"/>
                  </a:lnTo>
                  <a:lnTo>
                    <a:pt x="3304537" y="2690906"/>
                  </a:lnTo>
                  <a:lnTo>
                    <a:pt x="3245101" y="2719596"/>
                  </a:lnTo>
                  <a:lnTo>
                    <a:pt x="3185070" y="2747873"/>
                  </a:lnTo>
                  <a:lnTo>
                    <a:pt x="3124774" y="2775643"/>
                  </a:lnTo>
                  <a:lnTo>
                    <a:pt x="3064546" y="2802690"/>
                  </a:lnTo>
                  <a:lnTo>
                    <a:pt x="3004403" y="2829015"/>
                  </a:lnTo>
                  <a:lnTo>
                    <a:pt x="2944364" y="2854617"/>
                  </a:lnTo>
                  <a:lnTo>
                    <a:pt x="2884445" y="2879495"/>
                  </a:lnTo>
                  <a:lnTo>
                    <a:pt x="2824664" y="2903648"/>
                  </a:lnTo>
                  <a:lnTo>
                    <a:pt x="2765037" y="2927076"/>
                  </a:lnTo>
                  <a:lnTo>
                    <a:pt x="2705583" y="2949779"/>
                  </a:lnTo>
                  <a:lnTo>
                    <a:pt x="2646318" y="2971755"/>
                  </a:lnTo>
                  <a:lnTo>
                    <a:pt x="2587260" y="2993004"/>
                  </a:lnTo>
                  <a:lnTo>
                    <a:pt x="2528427" y="3013526"/>
                  </a:lnTo>
                  <a:lnTo>
                    <a:pt x="2469834" y="3033320"/>
                  </a:lnTo>
                  <a:lnTo>
                    <a:pt x="2411501" y="3052384"/>
                  </a:lnTo>
                  <a:lnTo>
                    <a:pt x="2353443" y="3070720"/>
                  </a:lnTo>
                  <a:lnTo>
                    <a:pt x="2295679" y="3088325"/>
                  </a:lnTo>
                  <a:lnTo>
                    <a:pt x="2238225" y="3105200"/>
                  </a:lnTo>
                  <a:lnTo>
                    <a:pt x="2181099" y="3121343"/>
                  </a:lnTo>
                  <a:lnTo>
                    <a:pt x="2124319" y="3136755"/>
                  </a:lnTo>
                  <a:lnTo>
                    <a:pt x="2067900" y="3151434"/>
                  </a:lnTo>
                  <a:lnTo>
                    <a:pt x="2011862" y="3165380"/>
                  </a:lnTo>
                  <a:lnTo>
                    <a:pt x="1956221" y="3178593"/>
                  </a:lnTo>
                  <a:lnTo>
                    <a:pt x="1900994" y="3191071"/>
                  </a:lnTo>
                  <a:lnTo>
                    <a:pt x="1846198" y="3202814"/>
                  </a:lnTo>
                  <a:lnTo>
                    <a:pt x="1791852" y="3213822"/>
                  </a:lnTo>
                  <a:lnTo>
                    <a:pt x="1737972" y="3224093"/>
                  </a:lnTo>
                  <a:lnTo>
                    <a:pt x="1684575" y="3233628"/>
                  </a:lnTo>
                  <a:lnTo>
                    <a:pt x="1631680" y="3242426"/>
                  </a:lnTo>
                  <a:lnTo>
                    <a:pt x="1579302" y="3250485"/>
                  </a:lnTo>
                  <a:lnTo>
                    <a:pt x="1527460" y="3257806"/>
                  </a:lnTo>
                  <a:lnTo>
                    <a:pt x="1476171" y="3264388"/>
                  </a:lnTo>
                  <a:lnTo>
                    <a:pt x="1425451" y="3270230"/>
                  </a:lnTo>
                  <a:lnTo>
                    <a:pt x="1375319" y="3275332"/>
                  </a:lnTo>
                  <a:lnTo>
                    <a:pt x="1325792" y="3279692"/>
                  </a:lnTo>
                  <a:lnTo>
                    <a:pt x="1276886" y="3283311"/>
                  </a:lnTo>
                  <a:lnTo>
                    <a:pt x="1228620" y="3286188"/>
                  </a:lnTo>
                  <a:lnTo>
                    <a:pt x="1181010" y="3288321"/>
                  </a:lnTo>
                  <a:lnTo>
                    <a:pt x="1134074" y="3289712"/>
                  </a:lnTo>
                  <a:lnTo>
                    <a:pt x="1087829" y="3290358"/>
                  </a:lnTo>
                  <a:lnTo>
                    <a:pt x="1042293" y="3290259"/>
                  </a:lnTo>
                  <a:lnTo>
                    <a:pt x="997482" y="3289416"/>
                  </a:lnTo>
                  <a:lnTo>
                    <a:pt x="953414" y="3287826"/>
                  </a:lnTo>
                  <a:lnTo>
                    <a:pt x="910107" y="3285490"/>
                  </a:lnTo>
                  <a:lnTo>
                    <a:pt x="867577" y="3282406"/>
                  </a:lnTo>
                  <a:lnTo>
                    <a:pt x="825842" y="3278575"/>
                  </a:lnTo>
                  <a:lnTo>
                    <a:pt x="784919" y="3273995"/>
                  </a:lnTo>
                  <a:lnTo>
                    <a:pt x="744826" y="3268667"/>
                  </a:lnTo>
                  <a:lnTo>
                    <a:pt x="705579" y="3262589"/>
                  </a:lnTo>
                  <a:lnTo>
                    <a:pt x="667196" y="3255760"/>
                  </a:lnTo>
                  <a:lnTo>
                    <a:pt x="629695" y="3248181"/>
                  </a:lnTo>
                  <a:lnTo>
                    <a:pt x="557406" y="3230767"/>
                  </a:lnTo>
                  <a:lnTo>
                    <a:pt x="488850" y="3210343"/>
                  </a:lnTo>
                  <a:lnTo>
                    <a:pt x="424165" y="3186904"/>
                  </a:lnTo>
                  <a:lnTo>
                    <a:pt x="363490" y="3160444"/>
                  </a:lnTo>
                  <a:lnTo>
                    <a:pt x="306963" y="3130958"/>
                  </a:lnTo>
                  <a:lnTo>
                    <a:pt x="254722" y="3098442"/>
                  </a:lnTo>
                  <a:lnTo>
                    <a:pt x="206906" y="3062892"/>
                  </a:lnTo>
                  <a:lnTo>
                    <a:pt x="163654" y="3024301"/>
                  </a:lnTo>
                  <a:lnTo>
                    <a:pt x="125103" y="2982665"/>
                  </a:lnTo>
                  <a:lnTo>
                    <a:pt x="91391" y="2937979"/>
                  </a:lnTo>
                  <a:lnTo>
                    <a:pt x="62659" y="2890238"/>
                  </a:lnTo>
                  <a:lnTo>
                    <a:pt x="50202" y="2865221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spc="-120" dirty="0">
                <a:solidFill>
                  <a:srgbClr val="FFFFFF"/>
                </a:solidFill>
                <a:latin typeface="Calibri"/>
                <a:cs typeface="Calibri"/>
              </a:rPr>
              <a:t>Química</a:t>
            </a:r>
            <a:r>
              <a:rPr sz="405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5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405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50" b="1" spc="-30" dirty="0">
                <a:solidFill>
                  <a:srgbClr val="FFFFFF"/>
                </a:solidFill>
                <a:latin typeface="Calibri"/>
                <a:cs typeface="Calibri"/>
              </a:rPr>
              <a:t>CILP</a:t>
            </a:r>
            <a:endParaRPr sz="4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2224" y="6293646"/>
            <a:ext cx="86233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spc="-295" dirty="0">
                <a:solidFill>
                  <a:srgbClr val="FFFFFF"/>
                </a:solidFill>
                <a:latin typeface="Calibri"/>
                <a:cs typeface="Calibri"/>
              </a:rPr>
              <a:t>PAO</a:t>
            </a:r>
            <a:endParaRPr sz="405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78023" y="6286500"/>
            <a:ext cx="1475740" cy="760730"/>
            <a:chOff x="2478023" y="6286500"/>
            <a:chExt cx="1475740" cy="760730"/>
          </a:xfrm>
        </p:grpSpPr>
        <p:sp>
          <p:nvSpPr>
            <p:cNvPr id="12" name="object 12"/>
            <p:cNvSpPr/>
            <p:nvPr/>
          </p:nvSpPr>
          <p:spPr>
            <a:xfrm>
              <a:off x="2484119" y="6292595"/>
              <a:ext cx="1463040" cy="748665"/>
            </a:xfrm>
            <a:custGeom>
              <a:avLst/>
              <a:gdLst/>
              <a:ahLst/>
              <a:cxnLst/>
              <a:rect l="l" t="t" r="r" b="b"/>
              <a:pathLst>
                <a:path w="1463039" h="748665">
                  <a:moveTo>
                    <a:pt x="1088136" y="748283"/>
                  </a:moveTo>
                  <a:lnTo>
                    <a:pt x="1088136" y="560832"/>
                  </a:lnTo>
                  <a:lnTo>
                    <a:pt x="0" y="560832"/>
                  </a:lnTo>
                  <a:lnTo>
                    <a:pt x="0" y="187451"/>
                  </a:lnTo>
                  <a:lnTo>
                    <a:pt x="1088136" y="187451"/>
                  </a:lnTo>
                  <a:lnTo>
                    <a:pt x="1088136" y="0"/>
                  </a:lnTo>
                  <a:lnTo>
                    <a:pt x="1463040" y="374903"/>
                  </a:lnTo>
                  <a:lnTo>
                    <a:pt x="1088136" y="748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84119" y="6292595"/>
              <a:ext cx="1463040" cy="748665"/>
            </a:xfrm>
            <a:custGeom>
              <a:avLst/>
              <a:gdLst/>
              <a:ahLst/>
              <a:cxnLst/>
              <a:rect l="l" t="t" r="r" b="b"/>
              <a:pathLst>
                <a:path w="1463039" h="748665">
                  <a:moveTo>
                    <a:pt x="0" y="187451"/>
                  </a:moveTo>
                  <a:lnTo>
                    <a:pt x="1088136" y="187451"/>
                  </a:lnTo>
                  <a:lnTo>
                    <a:pt x="1088136" y="0"/>
                  </a:lnTo>
                  <a:lnTo>
                    <a:pt x="1463040" y="374903"/>
                  </a:lnTo>
                  <a:lnTo>
                    <a:pt x="1088136" y="748283"/>
                  </a:lnTo>
                  <a:lnTo>
                    <a:pt x="1088136" y="560832"/>
                  </a:lnTo>
                  <a:lnTo>
                    <a:pt x="0" y="560832"/>
                  </a:lnTo>
                  <a:lnTo>
                    <a:pt x="0" y="18745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15584" y="2298191"/>
            <a:ext cx="2628900" cy="4089400"/>
            <a:chOff x="5815584" y="2298191"/>
            <a:chExt cx="2628900" cy="4089400"/>
          </a:xfrm>
        </p:grpSpPr>
        <p:sp>
          <p:nvSpPr>
            <p:cNvPr id="3" name="object 3"/>
            <p:cNvSpPr/>
            <p:nvPr/>
          </p:nvSpPr>
          <p:spPr>
            <a:xfrm>
              <a:off x="5821680" y="2304287"/>
              <a:ext cx="2616835" cy="4076700"/>
            </a:xfrm>
            <a:custGeom>
              <a:avLst/>
              <a:gdLst/>
              <a:ahLst/>
              <a:cxnLst/>
              <a:rect l="l" t="t" r="r" b="b"/>
              <a:pathLst>
                <a:path w="2616834" h="4076700">
                  <a:moveTo>
                    <a:pt x="2616707" y="4076699"/>
                  </a:moveTo>
                  <a:lnTo>
                    <a:pt x="0" y="4076699"/>
                  </a:lnTo>
                  <a:lnTo>
                    <a:pt x="0" y="0"/>
                  </a:lnTo>
                  <a:lnTo>
                    <a:pt x="2616707" y="0"/>
                  </a:lnTo>
                  <a:lnTo>
                    <a:pt x="2616707" y="4076699"/>
                  </a:lnTo>
                  <a:close/>
                </a:path>
              </a:pathLst>
            </a:custGeom>
            <a:solidFill>
              <a:srgbClr val="DAE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21680" y="2304287"/>
              <a:ext cx="2616835" cy="4076700"/>
            </a:xfrm>
            <a:custGeom>
              <a:avLst/>
              <a:gdLst/>
              <a:ahLst/>
              <a:cxnLst/>
              <a:rect l="l" t="t" r="r" b="b"/>
              <a:pathLst>
                <a:path w="2616834" h="4076700">
                  <a:moveTo>
                    <a:pt x="0" y="0"/>
                  </a:moveTo>
                  <a:lnTo>
                    <a:pt x="2616707" y="0"/>
                  </a:lnTo>
                  <a:lnTo>
                    <a:pt x="2616707" y="4076699"/>
                  </a:lnTo>
                  <a:lnTo>
                    <a:pt x="0" y="4076699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058668" y="2218944"/>
            <a:ext cx="1450975" cy="2868295"/>
            <a:chOff x="3058668" y="2218944"/>
            <a:chExt cx="1450975" cy="2868295"/>
          </a:xfrm>
        </p:grpSpPr>
        <p:sp>
          <p:nvSpPr>
            <p:cNvPr id="6" name="object 6"/>
            <p:cNvSpPr/>
            <p:nvPr/>
          </p:nvSpPr>
          <p:spPr>
            <a:xfrm>
              <a:off x="3064764" y="2225040"/>
              <a:ext cx="1438910" cy="2856230"/>
            </a:xfrm>
            <a:custGeom>
              <a:avLst/>
              <a:gdLst/>
              <a:ahLst/>
              <a:cxnLst/>
              <a:rect l="l" t="t" r="r" b="b"/>
              <a:pathLst>
                <a:path w="1438910" h="2856229">
                  <a:moveTo>
                    <a:pt x="1438655" y="2855975"/>
                  </a:moveTo>
                  <a:lnTo>
                    <a:pt x="0" y="2855975"/>
                  </a:lnTo>
                  <a:lnTo>
                    <a:pt x="0" y="0"/>
                  </a:lnTo>
                  <a:lnTo>
                    <a:pt x="1438655" y="0"/>
                  </a:lnTo>
                  <a:lnTo>
                    <a:pt x="1438655" y="2855975"/>
                  </a:lnTo>
                  <a:close/>
                </a:path>
              </a:pathLst>
            </a:custGeom>
            <a:solidFill>
              <a:srgbClr val="DAE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64764" y="2225040"/>
              <a:ext cx="1438910" cy="2856230"/>
            </a:xfrm>
            <a:custGeom>
              <a:avLst/>
              <a:gdLst/>
              <a:ahLst/>
              <a:cxnLst/>
              <a:rect l="l" t="t" r="r" b="b"/>
              <a:pathLst>
                <a:path w="1438910" h="2856229">
                  <a:moveTo>
                    <a:pt x="0" y="0"/>
                  </a:moveTo>
                  <a:lnTo>
                    <a:pt x="1438655" y="0"/>
                  </a:lnTo>
                  <a:lnTo>
                    <a:pt x="1438655" y="2855975"/>
                  </a:lnTo>
                  <a:lnTo>
                    <a:pt x="0" y="285597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9153143" y="5628132"/>
            <a:ext cx="116205" cy="335280"/>
          </a:xfrm>
          <a:custGeom>
            <a:avLst/>
            <a:gdLst/>
            <a:ahLst/>
            <a:cxnLst/>
            <a:rect l="l" t="t" r="r" b="b"/>
            <a:pathLst>
              <a:path w="116204" h="335279">
                <a:moveTo>
                  <a:pt x="57912" y="259080"/>
                </a:moveTo>
                <a:lnTo>
                  <a:pt x="38100" y="245524"/>
                </a:lnTo>
                <a:lnTo>
                  <a:pt x="38100" y="0"/>
                </a:lnTo>
                <a:lnTo>
                  <a:pt x="77724" y="0"/>
                </a:lnTo>
                <a:lnTo>
                  <a:pt x="77724" y="245524"/>
                </a:lnTo>
                <a:lnTo>
                  <a:pt x="57912" y="259080"/>
                </a:lnTo>
                <a:close/>
              </a:path>
              <a:path w="116204" h="335279">
                <a:moveTo>
                  <a:pt x="57912" y="335280"/>
                </a:moveTo>
                <a:lnTo>
                  <a:pt x="0" y="219456"/>
                </a:lnTo>
                <a:lnTo>
                  <a:pt x="38100" y="245524"/>
                </a:lnTo>
                <a:lnTo>
                  <a:pt x="38100" y="259080"/>
                </a:lnTo>
                <a:lnTo>
                  <a:pt x="96012" y="259080"/>
                </a:lnTo>
                <a:lnTo>
                  <a:pt x="57912" y="335280"/>
                </a:lnTo>
                <a:close/>
              </a:path>
              <a:path w="116204" h="335279">
                <a:moveTo>
                  <a:pt x="96012" y="259080"/>
                </a:moveTo>
                <a:lnTo>
                  <a:pt x="77724" y="259080"/>
                </a:lnTo>
                <a:lnTo>
                  <a:pt x="77724" y="245524"/>
                </a:lnTo>
                <a:lnTo>
                  <a:pt x="115824" y="219456"/>
                </a:lnTo>
                <a:lnTo>
                  <a:pt x="96012" y="259080"/>
                </a:lnTo>
                <a:close/>
              </a:path>
              <a:path w="116204" h="335279">
                <a:moveTo>
                  <a:pt x="57912" y="259080"/>
                </a:moveTo>
                <a:lnTo>
                  <a:pt x="38100" y="259080"/>
                </a:lnTo>
                <a:lnTo>
                  <a:pt x="38100" y="245524"/>
                </a:lnTo>
                <a:lnTo>
                  <a:pt x="57912" y="259080"/>
                </a:lnTo>
                <a:close/>
              </a:path>
              <a:path w="116204" h="335279">
                <a:moveTo>
                  <a:pt x="77724" y="259080"/>
                </a:moveTo>
                <a:lnTo>
                  <a:pt x="57912" y="259080"/>
                </a:lnTo>
                <a:lnTo>
                  <a:pt x="77724" y="245524"/>
                </a:lnTo>
                <a:lnTo>
                  <a:pt x="77724" y="25908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73963" y="3060192"/>
            <a:ext cx="8737600" cy="3226435"/>
            <a:chOff x="473963" y="3060192"/>
            <a:chExt cx="8737600" cy="3226435"/>
          </a:xfrm>
        </p:grpSpPr>
        <p:sp>
          <p:nvSpPr>
            <p:cNvPr id="10" name="object 10"/>
            <p:cNvSpPr/>
            <p:nvPr/>
          </p:nvSpPr>
          <p:spPr>
            <a:xfrm>
              <a:off x="9133332" y="3060192"/>
              <a:ext cx="78105" cy="523240"/>
            </a:xfrm>
            <a:custGeom>
              <a:avLst/>
              <a:gdLst/>
              <a:ahLst/>
              <a:cxnLst/>
              <a:rect l="l" t="t" r="r" b="b"/>
              <a:pathLst>
                <a:path w="78104" h="523239">
                  <a:moveTo>
                    <a:pt x="0" y="77724"/>
                  </a:moveTo>
                  <a:lnTo>
                    <a:pt x="39624" y="0"/>
                  </a:lnTo>
                  <a:lnTo>
                    <a:pt x="65024" y="51816"/>
                  </a:lnTo>
                  <a:lnTo>
                    <a:pt x="25908" y="51816"/>
                  </a:lnTo>
                  <a:lnTo>
                    <a:pt x="25908" y="60784"/>
                  </a:lnTo>
                  <a:lnTo>
                    <a:pt x="0" y="77724"/>
                  </a:lnTo>
                  <a:close/>
                </a:path>
                <a:path w="78104" h="523239">
                  <a:moveTo>
                    <a:pt x="25908" y="60784"/>
                  </a:moveTo>
                  <a:lnTo>
                    <a:pt x="25908" y="51816"/>
                  </a:lnTo>
                  <a:lnTo>
                    <a:pt x="39624" y="51816"/>
                  </a:lnTo>
                  <a:lnTo>
                    <a:pt x="25908" y="60784"/>
                  </a:lnTo>
                  <a:close/>
                </a:path>
                <a:path w="78104" h="523239">
                  <a:moveTo>
                    <a:pt x="51816" y="522732"/>
                  </a:moveTo>
                  <a:lnTo>
                    <a:pt x="25908" y="522732"/>
                  </a:lnTo>
                  <a:lnTo>
                    <a:pt x="25908" y="60784"/>
                  </a:lnTo>
                  <a:lnTo>
                    <a:pt x="39624" y="51816"/>
                  </a:lnTo>
                  <a:lnTo>
                    <a:pt x="51816" y="60106"/>
                  </a:lnTo>
                  <a:lnTo>
                    <a:pt x="51816" y="522732"/>
                  </a:lnTo>
                  <a:close/>
                </a:path>
                <a:path w="78104" h="523239">
                  <a:moveTo>
                    <a:pt x="51816" y="60106"/>
                  </a:moveTo>
                  <a:lnTo>
                    <a:pt x="39624" y="51816"/>
                  </a:lnTo>
                  <a:lnTo>
                    <a:pt x="51816" y="51816"/>
                  </a:lnTo>
                  <a:lnTo>
                    <a:pt x="51816" y="60106"/>
                  </a:lnTo>
                  <a:close/>
                </a:path>
                <a:path w="78104" h="523239">
                  <a:moveTo>
                    <a:pt x="77724" y="77724"/>
                  </a:moveTo>
                  <a:lnTo>
                    <a:pt x="51816" y="60106"/>
                  </a:lnTo>
                  <a:lnTo>
                    <a:pt x="51816" y="51816"/>
                  </a:lnTo>
                  <a:lnTo>
                    <a:pt x="65024" y="51816"/>
                  </a:lnTo>
                  <a:lnTo>
                    <a:pt x="77724" y="77724"/>
                  </a:lnTo>
                  <a:close/>
                </a:path>
              </a:pathLst>
            </a:custGeom>
            <a:solidFill>
              <a:srgbClr val="05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3951" y="3752087"/>
              <a:ext cx="7082155" cy="2534920"/>
            </a:xfrm>
            <a:custGeom>
              <a:avLst/>
              <a:gdLst/>
              <a:ahLst/>
              <a:cxnLst/>
              <a:rect l="l" t="t" r="r" b="b"/>
              <a:pathLst>
                <a:path w="7082155" h="2534920">
                  <a:moveTo>
                    <a:pt x="713232" y="57912"/>
                  </a:moveTo>
                  <a:lnTo>
                    <a:pt x="676656" y="39624"/>
                  </a:lnTo>
                  <a:lnTo>
                    <a:pt x="597420" y="0"/>
                  </a:lnTo>
                  <a:lnTo>
                    <a:pt x="623481" y="39624"/>
                  </a:lnTo>
                  <a:lnTo>
                    <a:pt x="0" y="39624"/>
                  </a:lnTo>
                  <a:lnTo>
                    <a:pt x="0" y="77724"/>
                  </a:lnTo>
                  <a:lnTo>
                    <a:pt x="622477" y="77724"/>
                  </a:lnTo>
                  <a:lnTo>
                    <a:pt x="597420" y="115824"/>
                  </a:lnTo>
                  <a:lnTo>
                    <a:pt x="673608" y="77724"/>
                  </a:lnTo>
                  <a:lnTo>
                    <a:pt x="713232" y="57912"/>
                  </a:lnTo>
                  <a:close/>
                </a:path>
                <a:path w="7082155" h="2534920">
                  <a:moveTo>
                    <a:pt x="7082028" y="2476512"/>
                  </a:moveTo>
                  <a:lnTo>
                    <a:pt x="7042404" y="2456700"/>
                  </a:lnTo>
                  <a:lnTo>
                    <a:pt x="6966204" y="2418600"/>
                  </a:lnTo>
                  <a:lnTo>
                    <a:pt x="6991261" y="2456700"/>
                  </a:lnTo>
                  <a:lnTo>
                    <a:pt x="6588252" y="2456700"/>
                  </a:lnTo>
                  <a:lnTo>
                    <a:pt x="6588252" y="2496324"/>
                  </a:lnTo>
                  <a:lnTo>
                    <a:pt x="6991261" y="2496324"/>
                  </a:lnTo>
                  <a:lnTo>
                    <a:pt x="6966204" y="2534424"/>
                  </a:lnTo>
                  <a:lnTo>
                    <a:pt x="7042404" y="2496324"/>
                  </a:lnTo>
                  <a:lnTo>
                    <a:pt x="7082028" y="2476512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8397" y="2341879"/>
            <a:ext cx="88900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10" dirty="0">
                <a:latin typeface="Times New Roman"/>
                <a:cs typeface="Times New Roman"/>
              </a:rPr>
              <a:t>METANOL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4737" y="1903011"/>
            <a:ext cx="857885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2875">
              <a:lnSpc>
                <a:spcPct val="101600"/>
              </a:lnSpc>
              <a:spcBef>
                <a:spcPts val="100"/>
              </a:spcBef>
            </a:pPr>
            <a:r>
              <a:rPr sz="1200" spc="-10" dirty="0">
                <a:solidFill>
                  <a:srgbClr val="445469"/>
                </a:solidFill>
                <a:latin typeface="Times New Roman"/>
                <a:cs typeface="Times New Roman"/>
              </a:rPr>
              <a:t>TORRE </a:t>
            </a:r>
            <a:r>
              <a:rPr sz="1200" spc="-30" dirty="0">
                <a:solidFill>
                  <a:srgbClr val="445469"/>
                </a:solidFill>
                <a:latin typeface="Times New Roman"/>
                <a:cs typeface="Times New Roman"/>
              </a:rPr>
              <a:t>LAVADORA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21203" y="1439700"/>
            <a:ext cx="984885" cy="398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solidFill>
                  <a:srgbClr val="445469"/>
                </a:solidFill>
                <a:latin typeface="Times New Roman"/>
                <a:cs typeface="Times New Roman"/>
              </a:rPr>
              <a:t>SEPARACIÓN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dirty="0">
                <a:solidFill>
                  <a:srgbClr val="445469"/>
                </a:solidFill>
                <a:latin typeface="Times New Roman"/>
                <a:cs typeface="Times New Roman"/>
              </a:rPr>
              <a:t>de </a:t>
            </a:r>
            <a:r>
              <a:rPr sz="1200" spc="-20" dirty="0">
                <a:solidFill>
                  <a:srgbClr val="445469"/>
                </a:solidFill>
                <a:latin typeface="Times New Roman"/>
                <a:cs typeface="Times New Roman"/>
              </a:rPr>
              <a:t>TAME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21992" y="2369310"/>
            <a:ext cx="84836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latin typeface="Times New Roman"/>
                <a:cs typeface="Times New Roman"/>
              </a:rPr>
              <a:t>REFINADO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C5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2397" y="3606837"/>
            <a:ext cx="39751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20" dirty="0">
                <a:latin typeface="Times New Roman"/>
                <a:cs typeface="Times New Roman"/>
              </a:rPr>
              <a:t>AGUA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09381" y="5985741"/>
            <a:ext cx="39751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20" dirty="0">
                <a:latin typeface="Times New Roman"/>
                <a:cs typeface="Times New Roman"/>
              </a:rPr>
              <a:t>AGUA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40361" y="6058916"/>
            <a:ext cx="82296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dirty="0">
                <a:latin typeface="Times New Roman"/>
                <a:cs typeface="Times New Roman"/>
              </a:rPr>
              <a:t>C5</a:t>
            </a:r>
            <a:r>
              <a:rPr sz="1000" b="1" spc="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con</a:t>
            </a:r>
            <a:r>
              <a:rPr sz="1000" b="1" spc="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Azufre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54223" y="4777740"/>
            <a:ext cx="78105" cy="425450"/>
          </a:xfrm>
          <a:custGeom>
            <a:avLst/>
            <a:gdLst/>
            <a:ahLst/>
            <a:cxnLst/>
            <a:rect l="l" t="t" r="r" b="b"/>
            <a:pathLst>
              <a:path w="78105" h="425450">
                <a:moveTo>
                  <a:pt x="32004" y="77724"/>
                </a:moveTo>
                <a:lnTo>
                  <a:pt x="0" y="77724"/>
                </a:lnTo>
                <a:lnTo>
                  <a:pt x="38100" y="0"/>
                </a:lnTo>
                <a:lnTo>
                  <a:pt x="70731" y="64008"/>
                </a:lnTo>
                <a:lnTo>
                  <a:pt x="32004" y="64008"/>
                </a:lnTo>
                <a:lnTo>
                  <a:pt x="32004" y="77724"/>
                </a:lnTo>
                <a:close/>
              </a:path>
              <a:path w="78105" h="425450">
                <a:moveTo>
                  <a:pt x="44196" y="425195"/>
                </a:moveTo>
                <a:lnTo>
                  <a:pt x="32004" y="425195"/>
                </a:lnTo>
                <a:lnTo>
                  <a:pt x="32004" y="64008"/>
                </a:lnTo>
                <a:lnTo>
                  <a:pt x="44196" y="64008"/>
                </a:lnTo>
                <a:lnTo>
                  <a:pt x="44196" y="425195"/>
                </a:lnTo>
                <a:close/>
              </a:path>
              <a:path w="78105" h="425450">
                <a:moveTo>
                  <a:pt x="77724" y="77724"/>
                </a:moveTo>
                <a:lnTo>
                  <a:pt x="44196" y="77724"/>
                </a:lnTo>
                <a:lnTo>
                  <a:pt x="44196" y="64008"/>
                </a:lnTo>
                <a:lnTo>
                  <a:pt x="70731" y="64008"/>
                </a:lnTo>
                <a:lnTo>
                  <a:pt x="77724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29714" y="4999759"/>
            <a:ext cx="11938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50" dirty="0"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22668" y="5074445"/>
            <a:ext cx="6858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57813" y="5307622"/>
            <a:ext cx="1325880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3360">
              <a:lnSpc>
                <a:spcPct val="101699"/>
              </a:lnSpc>
              <a:spcBef>
                <a:spcPts val="100"/>
              </a:spcBef>
            </a:pPr>
            <a:r>
              <a:rPr sz="1200" dirty="0">
                <a:solidFill>
                  <a:srgbClr val="445469"/>
                </a:solidFill>
                <a:latin typeface="Times New Roman"/>
                <a:cs typeface="Times New Roman"/>
              </a:rPr>
              <a:t>REACTOR</a:t>
            </a:r>
            <a:r>
              <a:rPr sz="1200" spc="20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445469"/>
                </a:solidFill>
                <a:latin typeface="Times New Roman"/>
                <a:cs typeface="Times New Roman"/>
              </a:rPr>
              <a:t>de </a:t>
            </a:r>
            <a:r>
              <a:rPr sz="1200" spc="-10" dirty="0">
                <a:solidFill>
                  <a:srgbClr val="445469"/>
                </a:solidFill>
                <a:latin typeface="Times New Roman"/>
                <a:cs typeface="Times New Roman"/>
              </a:rPr>
              <a:t>HIDROGENACIÓN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58525" y="2820424"/>
            <a:ext cx="61341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NITRILOS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177861" y="3596449"/>
            <a:ext cx="8259445" cy="2016760"/>
            <a:chOff x="1177861" y="3596449"/>
            <a:chExt cx="8259445" cy="2016760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2624" y="4992623"/>
              <a:ext cx="502920" cy="61569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182624" y="4992623"/>
              <a:ext cx="502920" cy="615950"/>
            </a:xfrm>
            <a:custGeom>
              <a:avLst/>
              <a:gdLst/>
              <a:ahLst/>
              <a:cxnLst/>
              <a:rect l="l" t="t" r="r" b="b"/>
              <a:pathLst>
                <a:path w="502919" h="615950">
                  <a:moveTo>
                    <a:pt x="0" y="307848"/>
                  </a:moveTo>
                  <a:lnTo>
                    <a:pt x="3296" y="257751"/>
                  </a:lnTo>
                  <a:lnTo>
                    <a:pt x="12838" y="210287"/>
                  </a:lnTo>
                  <a:lnTo>
                    <a:pt x="28104" y="166079"/>
                  </a:lnTo>
                  <a:lnTo>
                    <a:pt x="48572" y="125748"/>
                  </a:lnTo>
                  <a:lnTo>
                    <a:pt x="73723" y="89916"/>
                  </a:lnTo>
                  <a:lnTo>
                    <a:pt x="103034" y="59204"/>
                  </a:lnTo>
                  <a:lnTo>
                    <a:pt x="135984" y="34235"/>
                  </a:lnTo>
                  <a:lnTo>
                    <a:pt x="172053" y="15630"/>
                  </a:lnTo>
                  <a:lnTo>
                    <a:pt x="210718" y="4011"/>
                  </a:lnTo>
                  <a:lnTo>
                    <a:pt x="251459" y="0"/>
                  </a:lnTo>
                  <a:lnTo>
                    <a:pt x="292201" y="4011"/>
                  </a:lnTo>
                  <a:lnTo>
                    <a:pt x="330866" y="15630"/>
                  </a:lnTo>
                  <a:lnTo>
                    <a:pt x="366934" y="34235"/>
                  </a:lnTo>
                  <a:lnTo>
                    <a:pt x="399885" y="59204"/>
                  </a:lnTo>
                  <a:lnTo>
                    <a:pt x="429196" y="89916"/>
                  </a:lnTo>
                  <a:lnTo>
                    <a:pt x="454347" y="125748"/>
                  </a:lnTo>
                  <a:lnTo>
                    <a:pt x="474815" y="166079"/>
                  </a:lnTo>
                  <a:lnTo>
                    <a:pt x="490081" y="210287"/>
                  </a:lnTo>
                  <a:lnTo>
                    <a:pt x="499623" y="257751"/>
                  </a:lnTo>
                  <a:lnTo>
                    <a:pt x="502919" y="307848"/>
                  </a:lnTo>
                  <a:lnTo>
                    <a:pt x="499623" y="357574"/>
                  </a:lnTo>
                  <a:lnTo>
                    <a:pt x="490081" y="404823"/>
                  </a:lnTo>
                  <a:lnTo>
                    <a:pt x="474815" y="448944"/>
                  </a:lnTo>
                  <a:lnTo>
                    <a:pt x="454347" y="489289"/>
                  </a:lnTo>
                  <a:lnTo>
                    <a:pt x="429196" y="525208"/>
                  </a:lnTo>
                  <a:lnTo>
                    <a:pt x="399885" y="556052"/>
                  </a:lnTo>
                  <a:lnTo>
                    <a:pt x="366934" y="581172"/>
                  </a:lnTo>
                  <a:lnTo>
                    <a:pt x="330866" y="599919"/>
                  </a:lnTo>
                  <a:lnTo>
                    <a:pt x="292201" y="611643"/>
                  </a:lnTo>
                  <a:lnTo>
                    <a:pt x="251459" y="615696"/>
                  </a:lnTo>
                  <a:lnTo>
                    <a:pt x="210718" y="611643"/>
                  </a:lnTo>
                  <a:lnTo>
                    <a:pt x="172053" y="599919"/>
                  </a:lnTo>
                  <a:lnTo>
                    <a:pt x="135984" y="581172"/>
                  </a:lnTo>
                  <a:lnTo>
                    <a:pt x="103034" y="556052"/>
                  </a:lnTo>
                  <a:lnTo>
                    <a:pt x="73723" y="525208"/>
                  </a:lnTo>
                  <a:lnTo>
                    <a:pt x="48572" y="489289"/>
                  </a:lnTo>
                  <a:lnTo>
                    <a:pt x="28104" y="448944"/>
                  </a:lnTo>
                  <a:lnTo>
                    <a:pt x="12838" y="404823"/>
                  </a:lnTo>
                  <a:lnTo>
                    <a:pt x="3296" y="357574"/>
                  </a:lnTo>
                  <a:lnTo>
                    <a:pt x="0" y="307848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2624" y="3601211"/>
              <a:ext cx="502920" cy="61722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82624" y="3601211"/>
              <a:ext cx="502920" cy="617220"/>
            </a:xfrm>
            <a:custGeom>
              <a:avLst/>
              <a:gdLst/>
              <a:ahLst/>
              <a:cxnLst/>
              <a:rect l="l" t="t" r="r" b="b"/>
              <a:pathLst>
                <a:path w="502919" h="617220">
                  <a:moveTo>
                    <a:pt x="0" y="307848"/>
                  </a:moveTo>
                  <a:lnTo>
                    <a:pt x="3296" y="257751"/>
                  </a:lnTo>
                  <a:lnTo>
                    <a:pt x="12838" y="210287"/>
                  </a:lnTo>
                  <a:lnTo>
                    <a:pt x="28104" y="166079"/>
                  </a:lnTo>
                  <a:lnTo>
                    <a:pt x="48572" y="125748"/>
                  </a:lnTo>
                  <a:lnTo>
                    <a:pt x="73723" y="89916"/>
                  </a:lnTo>
                  <a:lnTo>
                    <a:pt x="103034" y="59204"/>
                  </a:lnTo>
                  <a:lnTo>
                    <a:pt x="135984" y="34235"/>
                  </a:lnTo>
                  <a:lnTo>
                    <a:pt x="172053" y="15630"/>
                  </a:lnTo>
                  <a:lnTo>
                    <a:pt x="210718" y="4011"/>
                  </a:lnTo>
                  <a:lnTo>
                    <a:pt x="251459" y="0"/>
                  </a:lnTo>
                  <a:lnTo>
                    <a:pt x="292201" y="4011"/>
                  </a:lnTo>
                  <a:lnTo>
                    <a:pt x="330866" y="15630"/>
                  </a:lnTo>
                  <a:lnTo>
                    <a:pt x="366934" y="34235"/>
                  </a:lnTo>
                  <a:lnTo>
                    <a:pt x="399885" y="59204"/>
                  </a:lnTo>
                  <a:lnTo>
                    <a:pt x="429196" y="89916"/>
                  </a:lnTo>
                  <a:lnTo>
                    <a:pt x="454347" y="125748"/>
                  </a:lnTo>
                  <a:lnTo>
                    <a:pt x="474815" y="166079"/>
                  </a:lnTo>
                  <a:lnTo>
                    <a:pt x="490081" y="210287"/>
                  </a:lnTo>
                  <a:lnTo>
                    <a:pt x="499623" y="257751"/>
                  </a:lnTo>
                  <a:lnTo>
                    <a:pt x="502919" y="307848"/>
                  </a:lnTo>
                  <a:lnTo>
                    <a:pt x="499623" y="357987"/>
                  </a:lnTo>
                  <a:lnTo>
                    <a:pt x="490081" y="405566"/>
                  </a:lnTo>
                  <a:lnTo>
                    <a:pt x="474815" y="449945"/>
                  </a:lnTo>
                  <a:lnTo>
                    <a:pt x="454347" y="490484"/>
                  </a:lnTo>
                  <a:lnTo>
                    <a:pt x="429196" y="526542"/>
                  </a:lnTo>
                  <a:lnTo>
                    <a:pt x="399885" y="557479"/>
                  </a:lnTo>
                  <a:lnTo>
                    <a:pt x="366934" y="582655"/>
                  </a:lnTo>
                  <a:lnTo>
                    <a:pt x="330866" y="601431"/>
                  </a:lnTo>
                  <a:lnTo>
                    <a:pt x="292201" y="613166"/>
                  </a:lnTo>
                  <a:lnTo>
                    <a:pt x="251459" y="617220"/>
                  </a:lnTo>
                  <a:lnTo>
                    <a:pt x="210718" y="613166"/>
                  </a:lnTo>
                  <a:lnTo>
                    <a:pt x="172053" y="601431"/>
                  </a:lnTo>
                  <a:lnTo>
                    <a:pt x="135984" y="582655"/>
                  </a:lnTo>
                  <a:lnTo>
                    <a:pt x="103034" y="557479"/>
                  </a:lnTo>
                  <a:lnTo>
                    <a:pt x="73723" y="526542"/>
                  </a:lnTo>
                  <a:lnTo>
                    <a:pt x="48572" y="490484"/>
                  </a:lnTo>
                  <a:lnTo>
                    <a:pt x="28104" y="449945"/>
                  </a:lnTo>
                  <a:lnTo>
                    <a:pt x="12838" y="405566"/>
                  </a:lnTo>
                  <a:lnTo>
                    <a:pt x="3296" y="357987"/>
                  </a:lnTo>
                  <a:lnTo>
                    <a:pt x="0" y="307848"/>
                  </a:lnTo>
                </a:path>
              </a:pathLst>
            </a:custGeom>
            <a:ln w="9143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624" y="3910584"/>
              <a:ext cx="502920" cy="138836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182624" y="3910584"/>
              <a:ext cx="502920" cy="1388745"/>
            </a:xfrm>
            <a:custGeom>
              <a:avLst/>
              <a:gdLst/>
              <a:ahLst/>
              <a:cxnLst/>
              <a:rect l="l" t="t" r="r" b="b"/>
              <a:pathLst>
                <a:path w="502919" h="1388745">
                  <a:moveTo>
                    <a:pt x="0" y="0"/>
                  </a:moveTo>
                  <a:lnTo>
                    <a:pt x="502920" y="0"/>
                  </a:lnTo>
                  <a:lnTo>
                    <a:pt x="502920" y="1388364"/>
                  </a:lnTo>
                  <a:lnTo>
                    <a:pt x="0" y="138836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0036" y="4992623"/>
              <a:ext cx="502919" cy="61569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860036" y="4992623"/>
              <a:ext cx="502920" cy="615950"/>
            </a:xfrm>
            <a:custGeom>
              <a:avLst/>
              <a:gdLst/>
              <a:ahLst/>
              <a:cxnLst/>
              <a:rect l="l" t="t" r="r" b="b"/>
              <a:pathLst>
                <a:path w="502920" h="615950">
                  <a:moveTo>
                    <a:pt x="0" y="307848"/>
                  </a:moveTo>
                  <a:lnTo>
                    <a:pt x="3296" y="257751"/>
                  </a:lnTo>
                  <a:lnTo>
                    <a:pt x="12838" y="210287"/>
                  </a:lnTo>
                  <a:lnTo>
                    <a:pt x="28104" y="166079"/>
                  </a:lnTo>
                  <a:lnTo>
                    <a:pt x="48572" y="125748"/>
                  </a:lnTo>
                  <a:lnTo>
                    <a:pt x="73723" y="89916"/>
                  </a:lnTo>
                  <a:lnTo>
                    <a:pt x="103034" y="59204"/>
                  </a:lnTo>
                  <a:lnTo>
                    <a:pt x="135984" y="34235"/>
                  </a:lnTo>
                  <a:lnTo>
                    <a:pt x="172053" y="15630"/>
                  </a:lnTo>
                  <a:lnTo>
                    <a:pt x="210718" y="4011"/>
                  </a:lnTo>
                  <a:lnTo>
                    <a:pt x="251459" y="0"/>
                  </a:lnTo>
                  <a:lnTo>
                    <a:pt x="292571" y="4011"/>
                  </a:lnTo>
                  <a:lnTo>
                    <a:pt x="331451" y="15630"/>
                  </a:lnTo>
                  <a:lnTo>
                    <a:pt x="367607" y="34235"/>
                  </a:lnTo>
                  <a:lnTo>
                    <a:pt x="400543" y="59204"/>
                  </a:lnTo>
                  <a:lnTo>
                    <a:pt x="429767" y="89916"/>
                  </a:lnTo>
                  <a:lnTo>
                    <a:pt x="454785" y="125748"/>
                  </a:lnTo>
                  <a:lnTo>
                    <a:pt x="475103" y="166079"/>
                  </a:lnTo>
                  <a:lnTo>
                    <a:pt x="490228" y="210287"/>
                  </a:lnTo>
                  <a:lnTo>
                    <a:pt x="499664" y="257751"/>
                  </a:lnTo>
                  <a:lnTo>
                    <a:pt x="502919" y="307848"/>
                  </a:lnTo>
                  <a:lnTo>
                    <a:pt x="499664" y="357574"/>
                  </a:lnTo>
                  <a:lnTo>
                    <a:pt x="490228" y="404823"/>
                  </a:lnTo>
                  <a:lnTo>
                    <a:pt x="475103" y="448944"/>
                  </a:lnTo>
                  <a:lnTo>
                    <a:pt x="454785" y="489289"/>
                  </a:lnTo>
                  <a:lnTo>
                    <a:pt x="429767" y="525208"/>
                  </a:lnTo>
                  <a:lnTo>
                    <a:pt x="400543" y="556052"/>
                  </a:lnTo>
                  <a:lnTo>
                    <a:pt x="367607" y="581172"/>
                  </a:lnTo>
                  <a:lnTo>
                    <a:pt x="331451" y="599919"/>
                  </a:lnTo>
                  <a:lnTo>
                    <a:pt x="292571" y="611643"/>
                  </a:lnTo>
                  <a:lnTo>
                    <a:pt x="251459" y="615696"/>
                  </a:lnTo>
                  <a:lnTo>
                    <a:pt x="210718" y="611643"/>
                  </a:lnTo>
                  <a:lnTo>
                    <a:pt x="172053" y="599919"/>
                  </a:lnTo>
                  <a:lnTo>
                    <a:pt x="135984" y="581172"/>
                  </a:lnTo>
                  <a:lnTo>
                    <a:pt x="103034" y="556052"/>
                  </a:lnTo>
                  <a:lnTo>
                    <a:pt x="73723" y="525208"/>
                  </a:lnTo>
                  <a:lnTo>
                    <a:pt x="48572" y="489289"/>
                  </a:lnTo>
                  <a:lnTo>
                    <a:pt x="28104" y="448944"/>
                  </a:lnTo>
                  <a:lnTo>
                    <a:pt x="12838" y="404823"/>
                  </a:lnTo>
                  <a:lnTo>
                    <a:pt x="3296" y="357574"/>
                  </a:lnTo>
                  <a:lnTo>
                    <a:pt x="0" y="307848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0036" y="3601211"/>
              <a:ext cx="502919" cy="61722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860036" y="3601211"/>
              <a:ext cx="502920" cy="617220"/>
            </a:xfrm>
            <a:custGeom>
              <a:avLst/>
              <a:gdLst/>
              <a:ahLst/>
              <a:cxnLst/>
              <a:rect l="l" t="t" r="r" b="b"/>
              <a:pathLst>
                <a:path w="502920" h="617220">
                  <a:moveTo>
                    <a:pt x="0" y="307848"/>
                  </a:moveTo>
                  <a:lnTo>
                    <a:pt x="3296" y="257751"/>
                  </a:lnTo>
                  <a:lnTo>
                    <a:pt x="12838" y="210287"/>
                  </a:lnTo>
                  <a:lnTo>
                    <a:pt x="28104" y="166079"/>
                  </a:lnTo>
                  <a:lnTo>
                    <a:pt x="48572" y="125748"/>
                  </a:lnTo>
                  <a:lnTo>
                    <a:pt x="73723" y="89916"/>
                  </a:lnTo>
                  <a:lnTo>
                    <a:pt x="103034" y="59204"/>
                  </a:lnTo>
                  <a:lnTo>
                    <a:pt x="135984" y="34235"/>
                  </a:lnTo>
                  <a:lnTo>
                    <a:pt x="172053" y="15630"/>
                  </a:lnTo>
                  <a:lnTo>
                    <a:pt x="210718" y="4011"/>
                  </a:lnTo>
                  <a:lnTo>
                    <a:pt x="251459" y="0"/>
                  </a:lnTo>
                  <a:lnTo>
                    <a:pt x="292571" y="4011"/>
                  </a:lnTo>
                  <a:lnTo>
                    <a:pt x="331451" y="15630"/>
                  </a:lnTo>
                  <a:lnTo>
                    <a:pt x="367607" y="34235"/>
                  </a:lnTo>
                  <a:lnTo>
                    <a:pt x="400543" y="59204"/>
                  </a:lnTo>
                  <a:lnTo>
                    <a:pt x="429767" y="89916"/>
                  </a:lnTo>
                  <a:lnTo>
                    <a:pt x="454785" y="125748"/>
                  </a:lnTo>
                  <a:lnTo>
                    <a:pt x="475103" y="166079"/>
                  </a:lnTo>
                  <a:lnTo>
                    <a:pt x="490228" y="210287"/>
                  </a:lnTo>
                  <a:lnTo>
                    <a:pt x="499664" y="257751"/>
                  </a:lnTo>
                  <a:lnTo>
                    <a:pt x="502919" y="307848"/>
                  </a:lnTo>
                  <a:lnTo>
                    <a:pt x="499664" y="357987"/>
                  </a:lnTo>
                  <a:lnTo>
                    <a:pt x="490228" y="405566"/>
                  </a:lnTo>
                  <a:lnTo>
                    <a:pt x="475103" y="449945"/>
                  </a:lnTo>
                  <a:lnTo>
                    <a:pt x="454785" y="490484"/>
                  </a:lnTo>
                  <a:lnTo>
                    <a:pt x="429767" y="526542"/>
                  </a:lnTo>
                  <a:lnTo>
                    <a:pt x="400543" y="557479"/>
                  </a:lnTo>
                  <a:lnTo>
                    <a:pt x="367607" y="582655"/>
                  </a:lnTo>
                  <a:lnTo>
                    <a:pt x="331451" y="601431"/>
                  </a:lnTo>
                  <a:lnTo>
                    <a:pt x="292571" y="613166"/>
                  </a:lnTo>
                  <a:lnTo>
                    <a:pt x="251459" y="617220"/>
                  </a:lnTo>
                  <a:lnTo>
                    <a:pt x="210718" y="613166"/>
                  </a:lnTo>
                  <a:lnTo>
                    <a:pt x="172053" y="601431"/>
                  </a:lnTo>
                  <a:lnTo>
                    <a:pt x="135984" y="582655"/>
                  </a:lnTo>
                  <a:lnTo>
                    <a:pt x="103034" y="557479"/>
                  </a:lnTo>
                  <a:lnTo>
                    <a:pt x="73723" y="526542"/>
                  </a:lnTo>
                  <a:lnTo>
                    <a:pt x="48572" y="490484"/>
                  </a:lnTo>
                  <a:lnTo>
                    <a:pt x="28104" y="449945"/>
                  </a:lnTo>
                  <a:lnTo>
                    <a:pt x="12838" y="405566"/>
                  </a:lnTo>
                  <a:lnTo>
                    <a:pt x="3296" y="357987"/>
                  </a:lnTo>
                  <a:lnTo>
                    <a:pt x="0" y="307848"/>
                  </a:lnTo>
                </a:path>
              </a:pathLst>
            </a:custGeom>
            <a:ln w="9143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60036" y="3910584"/>
              <a:ext cx="502919" cy="138836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860036" y="3910584"/>
              <a:ext cx="502920" cy="1388745"/>
            </a:xfrm>
            <a:custGeom>
              <a:avLst/>
              <a:gdLst/>
              <a:ahLst/>
              <a:cxnLst/>
              <a:rect l="l" t="t" r="r" b="b"/>
              <a:pathLst>
                <a:path w="502920" h="1388745">
                  <a:moveTo>
                    <a:pt x="0" y="0"/>
                  </a:moveTo>
                  <a:lnTo>
                    <a:pt x="502919" y="0"/>
                  </a:lnTo>
                  <a:lnTo>
                    <a:pt x="502919" y="1388364"/>
                  </a:lnTo>
                  <a:lnTo>
                    <a:pt x="0" y="138836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31507" y="4992623"/>
              <a:ext cx="591312" cy="61569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731507" y="4992623"/>
              <a:ext cx="591820" cy="615950"/>
            </a:xfrm>
            <a:custGeom>
              <a:avLst/>
              <a:gdLst/>
              <a:ahLst/>
              <a:cxnLst/>
              <a:rect l="l" t="t" r="r" b="b"/>
              <a:pathLst>
                <a:path w="591820" h="615950">
                  <a:moveTo>
                    <a:pt x="0" y="307848"/>
                  </a:moveTo>
                  <a:lnTo>
                    <a:pt x="3875" y="257751"/>
                  </a:lnTo>
                  <a:lnTo>
                    <a:pt x="15093" y="210287"/>
                  </a:lnTo>
                  <a:lnTo>
                    <a:pt x="33041" y="166079"/>
                  </a:lnTo>
                  <a:lnTo>
                    <a:pt x="57107" y="125748"/>
                  </a:lnTo>
                  <a:lnTo>
                    <a:pt x="86677" y="89916"/>
                  </a:lnTo>
                  <a:lnTo>
                    <a:pt x="121139" y="59204"/>
                  </a:lnTo>
                  <a:lnTo>
                    <a:pt x="159881" y="34235"/>
                  </a:lnTo>
                  <a:lnTo>
                    <a:pt x="202289" y="15630"/>
                  </a:lnTo>
                  <a:lnTo>
                    <a:pt x="247752" y="4011"/>
                  </a:lnTo>
                  <a:lnTo>
                    <a:pt x="295656" y="0"/>
                  </a:lnTo>
                  <a:lnTo>
                    <a:pt x="343559" y="4011"/>
                  </a:lnTo>
                  <a:lnTo>
                    <a:pt x="389022" y="15630"/>
                  </a:lnTo>
                  <a:lnTo>
                    <a:pt x="431430" y="34235"/>
                  </a:lnTo>
                  <a:lnTo>
                    <a:pt x="470172" y="59204"/>
                  </a:lnTo>
                  <a:lnTo>
                    <a:pt x="504634" y="89916"/>
                  </a:lnTo>
                  <a:lnTo>
                    <a:pt x="534204" y="125748"/>
                  </a:lnTo>
                  <a:lnTo>
                    <a:pt x="558270" y="166079"/>
                  </a:lnTo>
                  <a:lnTo>
                    <a:pt x="576218" y="210287"/>
                  </a:lnTo>
                  <a:lnTo>
                    <a:pt x="587436" y="257751"/>
                  </a:lnTo>
                  <a:lnTo>
                    <a:pt x="591312" y="307848"/>
                  </a:lnTo>
                  <a:lnTo>
                    <a:pt x="587436" y="357574"/>
                  </a:lnTo>
                  <a:lnTo>
                    <a:pt x="576218" y="404823"/>
                  </a:lnTo>
                  <a:lnTo>
                    <a:pt x="558270" y="448944"/>
                  </a:lnTo>
                  <a:lnTo>
                    <a:pt x="534204" y="489289"/>
                  </a:lnTo>
                  <a:lnTo>
                    <a:pt x="504634" y="525208"/>
                  </a:lnTo>
                  <a:lnTo>
                    <a:pt x="470172" y="556052"/>
                  </a:lnTo>
                  <a:lnTo>
                    <a:pt x="431430" y="581172"/>
                  </a:lnTo>
                  <a:lnTo>
                    <a:pt x="389022" y="599919"/>
                  </a:lnTo>
                  <a:lnTo>
                    <a:pt x="343559" y="611643"/>
                  </a:lnTo>
                  <a:lnTo>
                    <a:pt x="295656" y="615696"/>
                  </a:lnTo>
                  <a:lnTo>
                    <a:pt x="247752" y="611643"/>
                  </a:lnTo>
                  <a:lnTo>
                    <a:pt x="202289" y="599919"/>
                  </a:lnTo>
                  <a:lnTo>
                    <a:pt x="159881" y="581172"/>
                  </a:lnTo>
                  <a:lnTo>
                    <a:pt x="121139" y="556052"/>
                  </a:lnTo>
                  <a:lnTo>
                    <a:pt x="86677" y="525208"/>
                  </a:lnTo>
                  <a:lnTo>
                    <a:pt x="57107" y="489289"/>
                  </a:lnTo>
                  <a:lnTo>
                    <a:pt x="33041" y="448944"/>
                  </a:lnTo>
                  <a:lnTo>
                    <a:pt x="15093" y="404823"/>
                  </a:lnTo>
                  <a:lnTo>
                    <a:pt x="3875" y="357574"/>
                  </a:lnTo>
                  <a:lnTo>
                    <a:pt x="0" y="307848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31507" y="3601211"/>
              <a:ext cx="591312" cy="61722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731507" y="3601211"/>
              <a:ext cx="591820" cy="617220"/>
            </a:xfrm>
            <a:custGeom>
              <a:avLst/>
              <a:gdLst/>
              <a:ahLst/>
              <a:cxnLst/>
              <a:rect l="l" t="t" r="r" b="b"/>
              <a:pathLst>
                <a:path w="591820" h="617220">
                  <a:moveTo>
                    <a:pt x="0" y="307848"/>
                  </a:moveTo>
                  <a:lnTo>
                    <a:pt x="3875" y="257751"/>
                  </a:lnTo>
                  <a:lnTo>
                    <a:pt x="15093" y="210287"/>
                  </a:lnTo>
                  <a:lnTo>
                    <a:pt x="33041" y="166079"/>
                  </a:lnTo>
                  <a:lnTo>
                    <a:pt x="57107" y="125748"/>
                  </a:lnTo>
                  <a:lnTo>
                    <a:pt x="86677" y="89916"/>
                  </a:lnTo>
                  <a:lnTo>
                    <a:pt x="121139" y="59204"/>
                  </a:lnTo>
                  <a:lnTo>
                    <a:pt x="159881" y="34235"/>
                  </a:lnTo>
                  <a:lnTo>
                    <a:pt x="202289" y="15630"/>
                  </a:lnTo>
                  <a:lnTo>
                    <a:pt x="247752" y="4011"/>
                  </a:lnTo>
                  <a:lnTo>
                    <a:pt x="295656" y="0"/>
                  </a:lnTo>
                  <a:lnTo>
                    <a:pt x="343559" y="4011"/>
                  </a:lnTo>
                  <a:lnTo>
                    <a:pt x="389022" y="15630"/>
                  </a:lnTo>
                  <a:lnTo>
                    <a:pt x="431430" y="34235"/>
                  </a:lnTo>
                  <a:lnTo>
                    <a:pt x="470172" y="59204"/>
                  </a:lnTo>
                  <a:lnTo>
                    <a:pt x="504634" y="89916"/>
                  </a:lnTo>
                  <a:lnTo>
                    <a:pt x="534204" y="125748"/>
                  </a:lnTo>
                  <a:lnTo>
                    <a:pt x="558270" y="166079"/>
                  </a:lnTo>
                  <a:lnTo>
                    <a:pt x="576218" y="210287"/>
                  </a:lnTo>
                  <a:lnTo>
                    <a:pt x="587436" y="257751"/>
                  </a:lnTo>
                  <a:lnTo>
                    <a:pt x="591312" y="307848"/>
                  </a:lnTo>
                  <a:lnTo>
                    <a:pt x="587436" y="357987"/>
                  </a:lnTo>
                  <a:lnTo>
                    <a:pt x="576218" y="405566"/>
                  </a:lnTo>
                  <a:lnTo>
                    <a:pt x="558270" y="449945"/>
                  </a:lnTo>
                  <a:lnTo>
                    <a:pt x="534204" y="490484"/>
                  </a:lnTo>
                  <a:lnTo>
                    <a:pt x="504634" y="526542"/>
                  </a:lnTo>
                  <a:lnTo>
                    <a:pt x="470172" y="557479"/>
                  </a:lnTo>
                  <a:lnTo>
                    <a:pt x="431430" y="582655"/>
                  </a:lnTo>
                  <a:lnTo>
                    <a:pt x="389022" y="601431"/>
                  </a:lnTo>
                  <a:lnTo>
                    <a:pt x="343559" y="613166"/>
                  </a:lnTo>
                  <a:lnTo>
                    <a:pt x="295656" y="617220"/>
                  </a:lnTo>
                  <a:lnTo>
                    <a:pt x="247752" y="613166"/>
                  </a:lnTo>
                  <a:lnTo>
                    <a:pt x="202289" y="601431"/>
                  </a:lnTo>
                  <a:lnTo>
                    <a:pt x="159881" y="582655"/>
                  </a:lnTo>
                  <a:lnTo>
                    <a:pt x="121139" y="557479"/>
                  </a:lnTo>
                  <a:lnTo>
                    <a:pt x="86677" y="526542"/>
                  </a:lnTo>
                  <a:lnTo>
                    <a:pt x="57107" y="490484"/>
                  </a:lnTo>
                  <a:lnTo>
                    <a:pt x="33041" y="449945"/>
                  </a:lnTo>
                  <a:lnTo>
                    <a:pt x="15093" y="405566"/>
                  </a:lnTo>
                  <a:lnTo>
                    <a:pt x="3875" y="357987"/>
                  </a:lnTo>
                  <a:lnTo>
                    <a:pt x="0" y="307848"/>
                  </a:lnTo>
                </a:path>
              </a:pathLst>
            </a:custGeom>
            <a:ln w="9143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31507" y="3910584"/>
              <a:ext cx="591312" cy="138836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731507" y="3910584"/>
              <a:ext cx="591820" cy="1388745"/>
            </a:xfrm>
            <a:custGeom>
              <a:avLst/>
              <a:gdLst/>
              <a:ahLst/>
              <a:cxnLst/>
              <a:rect l="l" t="t" r="r" b="b"/>
              <a:pathLst>
                <a:path w="591820" h="1388745">
                  <a:moveTo>
                    <a:pt x="0" y="0"/>
                  </a:moveTo>
                  <a:lnTo>
                    <a:pt x="591312" y="0"/>
                  </a:lnTo>
                  <a:lnTo>
                    <a:pt x="591312" y="1388364"/>
                  </a:lnTo>
                  <a:lnTo>
                    <a:pt x="0" y="138836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1836" y="4992623"/>
              <a:ext cx="502919" cy="61569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831836" y="4992623"/>
              <a:ext cx="502920" cy="615950"/>
            </a:xfrm>
            <a:custGeom>
              <a:avLst/>
              <a:gdLst/>
              <a:ahLst/>
              <a:cxnLst/>
              <a:rect l="l" t="t" r="r" b="b"/>
              <a:pathLst>
                <a:path w="502920" h="615950">
                  <a:moveTo>
                    <a:pt x="0" y="307848"/>
                  </a:moveTo>
                  <a:lnTo>
                    <a:pt x="3296" y="257751"/>
                  </a:lnTo>
                  <a:lnTo>
                    <a:pt x="12838" y="210287"/>
                  </a:lnTo>
                  <a:lnTo>
                    <a:pt x="28104" y="166079"/>
                  </a:lnTo>
                  <a:lnTo>
                    <a:pt x="48572" y="125748"/>
                  </a:lnTo>
                  <a:lnTo>
                    <a:pt x="73723" y="89916"/>
                  </a:lnTo>
                  <a:lnTo>
                    <a:pt x="103034" y="59204"/>
                  </a:lnTo>
                  <a:lnTo>
                    <a:pt x="135984" y="34235"/>
                  </a:lnTo>
                  <a:lnTo>
                    <a:pt x="172053" y="15630"/>
                  </a:lnTo>
                  <a:lnTo>
                    <a:pt x="210718" y="4011"/>
                  </a:lnTo>
                  <a:lnTo>
                    <a:pt x="251459" y="0"/>
                  </a:lnTo>
                  <a:lnTo>
                    <a:pt x="292201" y="4011"/>
                  </a:lnTo>
                  <a:lnTo>
                    <a:pt x="330866" y="15630"/>
                  </a:lnTo>
                  <a:lnTo>
                    <a:pt x="366934" y="34235"/>
                  </a:lnTo>
                  <a:lnTo>
                    <a:pt x="399885" y="59204"/>
                  </a:lnTo>
                  <a:lnTo>
                    <a:pt x="429196" y="89916"/>
                  </a:lnTo>
                  <a:lnTo>
                    <a:pt x="454347" y="125748"/>
                  </a:lnTo>
                  <a:lnTo>
                    <a:pt x="474815" y="166079"/>
                  </a:lnTo>
                  <a:lnTo>
                    <a:pt x="490081" y="210287"/>
                  </a:lnTo>
                  <a:lnTo>
                    <a:pt x="499623" y="257751"/>
                  </a:lnTo>
                  <a:lnTo>
                    <a:pt x="502919" y="307848"/>
                  </a:lnTo>
                  <a:lnTo>
                    <a:pt x="499623" y="357574"/>
                  </a:lnTo>
                  <a:lnTo>
                    <a:pt x="490081" y="404823"/>
                  </a:lnTo>
                  <a:lnTo>
                    <a:pt x="474815" y="448944"/>
                  </a:lnTo>
                  <a:lnTo>
                    <a:pt x="454347" y="489289"/>
                  </a:lnTo>
                  <a:lnTo>
                    <a:pt x="429196" y="525208"/>
                  </a:lnTo>
                  <a:lnTo>
                    <a:pt x="399885" y="556052"/>
                  </a:lnTo>
                  <a:lnTo>
                    <a:pt x="366934" y="581172"/>
                  </a:lnTo>
                  <a:lnTo>
                    <a:pt x="330866" y="599919"/>
                  </a:lnTo>
                  <a:lnTo>
                    <a:pt x="292201" y="611643"/>
                  </a:lnTo>
                  <a:lnTo>
                    <a:pt x="251459" y="615696"/>
                  </a:lnTo>
                  <a:lnTo>
                    <a:pt x="210718" y="611643"/>
                  </a:lnTo>
                  <a:lnTo>
                    <a:pt x="172053" y="599919"/>
                  </a:lnTo>
                  <a:lnTo>
                    <a:pt x="135984" y="581172"/>
                  </a:lnTo>
                  <a:lnTo>
                    <a:pt x="103034" y="556052"/>
                  </a:lnTo>
                  <a:lnTo>
                    <a:pt x="73723" y="525208"/>
                  </a:lnTo>
                  <a:lnTo>
                    <a:pt x="48572" y="489289"/>
                  </a:lnTo>
                  <a:lnTo>
                    <a:pt x="28104" y="448944"/>
                  </a:lnTo>
                  <a:lnTo>
                    <a:pt x="12838" y="404823"/>
                  </a:lnTo>
                  <a:lnTo>
                    <a:pt x="3296" y="357574"/>
                  </a:lnTo>
                  <a:lnTo>
                    <a:pt x="0" y="307848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1836" y="3601211"/>
              <a:ext cx="502919" cy="61722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831836" y="3601211"/>
              <a:ext cx="502920" cy="617220"/>
            </a:xfrm>
            <a:custGeom>
              <a:avLst/>
              <a:gdLst/>
              <a:ahLst/>
              <a:cxnLst/>
              <a:rect l="l" t="t" r="r" b="b"/>
              <a:pathLst>
                <a:path w="502920" h="617220">
                  <a:moveTo>
                    <a:pt x="0" y="307848"/>
                  </a:moveTo>
                  <a:lnTo>
                    <a:pt x="3296" y="257751"/>
                  </a:lnTo>
                  <a:lnTo>
                    <a:pt x="12838" y="210287"/>
                  </a:lnTo>
                  <a:lnTo>
                    <a:pt x="28104" y="166079"/>
                  </a:lnTo>
                  <a:lnTo>
                    <a:pt x="48572" y="125748"/>
                  </a:lnTo>
                  <a:lnTo>
                    <a:pt x="73723" y="89916"/>
                  </a:lnTo>
                  <a:lnTo>
                    <a:pt x="103034" y="59204"/>
                  </a:lnTo>
                  <a:lnTo>
                    <a:pt x="135984" y="34235"/>
                  </a:lnTo>
                  <a:lnTo>
                    <a:pt x="172053" y="15630"/>
                  </a:lnTo>
                  <a:lnTo>
                    <a:pt x="210718" y="4011"/>
                  </a:lnTo>
                  <a:lnTo>
                    <a:pt x="251459" y="0"/>
                  </a:lnTo>
                  <a:lnTo>
                    <a:pt x="292201" y="4011"/>
                  </a:lnTo>
                  <a:lnTo>
                    <a:pt x="330866" y="15630"/>
                  </a:lnTo>
                  <a:lnTo>
                    <a:pt x="366934" y="34235"/>
                  </a:lnTo>
                  <a:lnTo>
                    <a:pt x="399885" y="59204"/>
                  </a:lnTo>
                  <a:lnTo>
                    <a:pt x="429196" y="89916"/>
                  </a:lnTo>
                  <a:lnTo>
                    <a:pt x="454347" y="125748"/>
                  </a:lnTo>
                  <a:lnTo>
                    <a:pt x="474815" y="166079"/>
                  </a:lnTo>
                  <a:lnTo>
                    <a:pt x="490081" y="210287"/>
                  </a:lnTo>
                  <a:lnTo>
                    <a:pt x="499623" y="257751"/>
                  </a:lnTo>
                  <a:lnTo>
                    <a:pt x="502919" y="307848"/>
                  </a:lnTo>
                  <a:lnTo>
                    <a:pt x="499623" y="357987"/>
                  </a:lnTo>
                  <a:lnTo>
                    <a:pt x="490081" y="405566"/>
                  </a:lnTo>
                  <a:lnTo>
                    <a:pt x="474815" y="449945"/>
                  </a:lnTo>
                  <a:lnTo>
                    <a:pt x="454347" y="490484"/>
                  </a:lnTo>
                  <a:lnTo>
                    <a:pt x="429196" y="526542"/>
                  </a:lnTo>
                  <a:lnTo>
                    <a:pt x="399885" y="557479"/>
                  </a:lnTo>
                  <a:lnTo>
                    <a:pt x="366934" y="582655"/>
                  </a:lnTo>
                  <a:lnTo>
                    <a:pt x="330866" y="601431"/>
                  </a:lnTo>
                  <a:lnTo>
                    <a:pt x="292201" y="613166"/>
                  </a:lnTo>
                  <a:lnTo>
                    <a:pt x="251459" y="617220"/>
                  </a:lnTo>
                  <a:lnTo>
                    <a:pt x="210718" y="613166"/>
                  </a:lnTo>
                  <a:lnTo>
                    <a:pt x="172053" y="601431"/>
                  </a:lnTo>
                  <a:lnTo>
                    <a:pt x="135984" y="582655"/>
                  </a:lnTo>
                  <a:lnTo>
                    <a:pt x="103034" y="557479"/>
                  </a:lnTo>
                  <a:lnTo>
                    <a:pt x="73723" y="526542"/>
                  </a:lnTo>
                  <a:lnTo>
                    <a:pt x="48572" y="490484"/>
                  </a:lnTo>
                  <a:lnTo>
                    <a:pt x="28104" y="449945"/>
                  </a:lnTo>
                  <a:lnTo>
                    <a:pt x="12838" y="405566"/>
                  </a:lnTo>
                  <a:lnTo>
                    <a:pt x="3296" y="357987"/>
                  </a:lnTo>
                  <a:lnTo>
                    <a:pt x="0" y="307848"/>
                  </a:lnTo>
                </a:path>
              </a:pathLst>
            </a:custGeom>
            <a:ln w="9143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31836" y="3910584"/>
              <a:ext cx="502919" cy="138836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831836" y="3910584"/>
              <a:ext cx="502920" cy="1388745"/>
            </a:xfrm>
            <a:custGeom>
              <a:avLst/>
              <a:gdLst/>
              <a:ahLst/>
              <a:cxnLst/>
              <a:rect l="l" t="t" r="r" b="b"/>
              <a:pathLst>
                <a:path w="502920" h="1388745">
                  <a:moveTo>
                    <a:pt x="0" y="0"/>
                  </a:moveTo>
                  <a:lnTo>
                    <a:pt x="502919" y="0"/>
                  </a:lnTo>
                  <a:lnTo>
                    <a:pt x="502919" y="1388364"/>
                  </a:lnTo>
                  <a:lnTo>
                    <a:pt x="0" y="138836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29116" y="4992623"/>
              <a:ext cx="502919" cy="61569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8929116" y="4992623"/>
              <a:ext cx="502920" cy="615950"/>
            </a:xfrm>
            <a:custGeom>
              <a:avLst/>
              <a:gdLst/>
              <a:ahLst/>
              <a:cxnLst/>
              <a:rect l="l" t="t" r="r" b="b"/>
              <a:pathLst>
                <a:path w="502920" h="615950">
                  <a:moveTo>
                    <a:pt x="0" y="307848"/>
                  </a:moveTo>
                  <a:lnTo>
                    <a:pt x="3296" y="257751"/>
                  </a:lnTo>
                  <a:lnTo>
                    <a:pt x="12838" y="210287"/>
                  </a:lnTo>
                  <a:lnTo>
                    <a:pt x="28104" y="166079"/>
                  </a:lnTo>
                  <a:lnTo>
                    <a:pt x="48572" y="125748"/>
                  </a:lnTo>
                  <a:lnTo>
                    <a:pt x="73723" y="89916"/>
                  </a:lnTo>
                  <a:lnTo>
                    <a:pt x="103034" y="59204"/>
                  </a:lnTo>
                  <a:lnTo>
                    <a:pt x="135984" y="34235"/>
                  </a:lnTo>
                  <a:lnTo>
                    <a:pt x="172053" y="15630"/>
                  </a:lnTo>
                  <a:lnTo>
                    <a:pt x="210718" y="4011"/>
                  </a:lnTo>
                  <a:lnTo>
                    <a:pt x="251459" y="0"/>
                  </a:lnTo>
                  <a:lnTo>
                    <a:pt x="292201" y="4011"/>
                  </a:lnTo>
                  <a:lnTo>
                    <a:pt x="330866" y="15630"/>
                  </a:lnTo>
                  <a:lnTo>
                    <a:pt x="366934" y="34235"/>
                  </a:lnTo>
                  <a:lnTo>
                    <a:pt x="399885" y="59204"/>
                  </a:lnTo>
                  <a:lnTo>
                    <a:pt x="429196" y="89916"/>
                  </a:lnTo>
                  <a:lnTo>
                    <a:pt x="454347" y="125748"/>
                  </a:lnTo>
                  <a:lnTo>
                    <a:pt x="474815" y="166079"/>
                  </a:lnTo>
                  <a:lnTo>
                    <a:pt x="490081" y="210287"/>
                  </a:lnTo>
                  <a:lnTo>
                    <a:pt x="499623" y="257751"/>
                  </a:lnTo>
                  <a:lnTo>
                    <a:pt x="502919" y="307848"/>
                  </a:lnTo>
                  <a:lnTo>
                    <a:pt x="499623" y="357574"/>
                  </a:lnTo>
                  <a:lnTo>
                    <a:pt x="490081" y="404823"/>
                  </a:lnTo>
                  <a:lnTo>
                    <a:pt x="474815" y="448944"/>
                  </a:lnTo>
                  <a:lnTo>
                    <a:pt x="454347" y="489289"/>
                  </a:lnTo>
                  <a:lnTo>
                    <a:pt x="429196" y="525208"/>
                  </a:lnTo>
                  <a:lnTo>
                    <a:pt x="399885" y="556052"/>
                  </a:lnTo>
                  <a:lnTo>
                    <a:pt x="366934" y="581172"/>
                  </a:lnTo>
                  <a:lnTo>
                    <a:pt x="330866" y="599919"/>
                  </a:lnTo>
                  <a:lnTo>
                    <a:pt x="292201" y="611643"/>
                  </a:lnTo>
                  <a:lnTo>
                    <a:pt x="251459" y="615696"/>
                  </a:lnTo>
                  <a:lnTo>
                    <a:pt x="210718" y="611643"/>
                  </a:lnTo>
                  <a:lnTo>
                    <a:pt x="172053" y="599919"/>
                  </a:lnTo>
                  <a:lnTo>
                    <a:pt x="135984" y="581172"/>
                  </a:lnTo>
                  <a:lnTo>
                    <a:pt x="103034" y="556052"/>
                  </a:lnTo>
                  <a:lnTo>
                    <a:pt x="73723" y="525208"/>
                  </a:lnTo>
                  <a:lnTo>
                    <a:pt x="48572" y="489289"/>
                  </a:lnTo>
                  <a:lnTo>
                    <a:pt x="28104" y="448944"/>
                  </a:lnTo>
                  <a:lnTo>
                    <a:pt x="12838" y="404823"/>
                  </a:lnTo>
                  <a:lnTo>
                    <a:pt x="3296" y="357574"/>
                  </a:lnTo>
                  <a:lnTo>
                    <a:pt x="0" y="307848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29116" y="3601211"/>
              <a:ext cx="502919" cy="61722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929116" y="3601211"/>
              <a:ext cx="502920" cy="617220"/>
            </a:xfrm>
            <a:custGeom>
              <a:avLst/>
              <a:gdLst/>
              <a:ahLst/>
              <a:cxnLst/>
              <a:rect l="l" t="t" r="r" b="b"/>
              <a:pathLst>
                <a:path w="502920" h="617220">
                  <a:moveTo>
                    <a:pt x="0" y="307848"/>
                  </a:moveTo>
                  <a:lnTo>
                    <a:pt x="3296" y="257751"/>
                  </a:lnTo>
                  <a:lnTo>
                    <a:pt x="12838" y="210287"/>
                  </a:lnTo>
                  <a:lnTo>
                    <a:pt x="28104" y="166079"/>
                  </a:lnTo>
                  <a:lnTo>
                    <a:pt x="48572" y="125748"/>
                  </a:lnTo>
                  <a:lnTo>
                    <a:pt x="73723" y="89916"/>
                  </a:lnTo>
                  <a:lnTo>
                    <a:pt x="103034" y="59204"/>
                  </a:lnTo>
                  <a:lnTo>
                    <a:pt x="135984" y="34235"/>
                  </a:lnTo>
                  <a:lnTo>
                    <a:pt x="172053" y="15630"/>
                  </a:lnTo>
                  <a:lnTo>
                    <a:pt x="210718" y="4011"/>
                  </a:lnTo>
                  <a:lnTo>
                    <a:pt x="251459" y="0"/>
                  </a:lnTo>
                  <a:lnTo>
                    <a:pt x="292201" y="4011"/>
                  </a:lnTo>
                  <a:lnTo>
                    <a:pt x="330866" y="15630"/>
                  </a:lnTo>
                  <a:lnTo>
                    <a:pt x="366934" y="34235"/>
                  </a:lnTo>
                  <a:lnTo>
                    <a:pt x="399885" y="59204"/>
                  </a:lnTo>
                  <a:lnTo>
                    <a:pt x="429196" y="89916"/>
                  </a:lnTo>
                  <a:lnTo>
                    <a:pt x="454347" y="125748"/>
                  </a:lnTo>
                  <a:lnTo>
                    <a:pt x="474815" y="166079"/>
                  </a:lnTo>
                  <a:lnTo>
                    <a:pt x="490081" y="210287"/>
                  </a:lnTo>
                  <a:lnTo>
                    <a:pt x="499623" y="257751"/>
                  </a:lnTo>
                  <a:lnTo>
                    <a:pt x="502919" y="307848"/>
                  </a:lnTo>
                  <a:lnTo>
                    <a:pt x="499623" y="357987"/>
                  </a:lnTo>
                  <a:lnTo>
                    <a:pt x="490081" y="405566"/>
                  </a:lnTo>
                  <a:lnTo>
                    <a:pt x="474815" y="449945"/>
                  </a:lnTo>
                  <a:lnTo>
                    <a:pt x="454347" y="490484"/>
                  </a:lnTo>
                  <a:lnTo>
                    <a:pt x="429196" y="526542"/>
                  </a:lnTo>
                  <a:lnTo>
                    <a:pt x="399885" y="557479"/>
                  </a:lnTo>
                  <a:lnTo>
                    <a:pt x="366934" y="582655"/>
                  </a:lnTo>
                  <a:lnTo>
                    <a:pt x="330866" y="601431"/>
                  </a:lnTo>
                  <a:lnTo>
                    <a:pt x="292201" y="613166"/>
                  </a:lnTo>
                  <a:lnTo>
                    <a:pt x="251459" y="617220"/>
                  </a:lnTo>
                  <a:lnTo>
                    <a:pt x="210718" y="613166"/>
                  </a:lnTo>
                  <a:lnTo>
                    <a:pt x="172053" y="601431"/>
                  </a:lnTo>
                  <a:lnTo>
                    <a:pt x="135984" y="582655"/>
                  </a:lnTo>
                  <a:lnTo>
                    <a:pt x="103034" y="557479"/>
                  </a:lnTo>
                  <a:lnTo>
                    <a:pt x="73723" y="526542"/>
                  </a:lnTo>
                  <a:lnTo>
                    <a:pt x="48572" y="490484"/>
                  </a:lnTo>
                  <a:lnTo>
                    <a:pt x="28104" y="449945"/>
                  </a:lnTo>
                  <a:lnTo>
                    <a:pt x="12838" y="405566"/>
                  </a:lnTo>
                  <a:lnTo>
                    <a:pt x="3296" y="357987"/>
                  </a:lnTo>
                  <a:lnTo>
                    <a:pt x="0" y="307848"/>
                  </a:lnTo>
                </a:path>
              </a:pathLst>
            </a:custGeom>
            <a:ln w="9143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29116" y="3910584"/>
              <a:ext cx="502919" cy="138836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30195" y="4101084"/>
              <a:ext cx="525779" cy="17373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330195" y="4101083"/>
              <a:ext cx="525780" cy="173990"/>
            </a:xfrm>
            <a:custGeom>
              <a:avLst/>
              <a:gdLst/>
              <a:ahLst/>
              <a:cxnLst/>
              <a:rect l="l" t="t" r="r" b="b"/>
              <a:pathLst>
                <a:path w="525780" h="173989">
                  <a:moveTo>
                    <a:pt x="0" y="86867"/>
                  </a:moveTo>
                  <a:lnTo>
                    <a:pt x="35785" y="42671"/>
                  </a:lnTo>
                  <a:lnTo>
                    <a:pt x="76771" y="25145"/>
                  </a:lnTo>
                  <a:lnTo>
                    <a:pt x="129822" y="11683"/>
                  </a:lnTo>
                  <a:lnTo>
                    <a:pt x="192440" y="3047"/>
                  </a:lnTo>
                  <a:lnTo>
                    <a:pt x="262128" y="0"/>
                  </a:lnTo>
                  <a:lnTo>
                    <a:pt x="331928" y="3047"/>
                  </a:lnTo>
                  <a:lnTo>
                    <a:pt x="394828" y="11683"/>
                  </a:lnTo>
                  <a:lnTo>
                    <a:pt x="448246" y="25145"/>
                  </a:lnTo>
                  <a:lnTo>
                    <a:pt x="489599" y="42671"/>
                  </a:lnTo>
                  <a:lnTo>
                    <a:pt x="525780" y="86867"/>
                  </a:lnTo>
                  <a:lnTo>
                    <a:pt x="516304" y="109706"/>
                  </a:lnTo>
                  <a:lnTo>
                    <a:pt x="448246" y="148018"/>
                  </a:lnTo>
                  <a:lnTo>
                    <a:pt x="394828" y="161713"/>
                  </a:lnTo>
                  <a:lnTo>
                    <a:pt x="331928" y="170582"/>
                  </a:lnTo>
                  <a:lnTo>
                    <a:pt x="262128" y="173735"/>
                  </a:lnTo>
                  <a:lnTo>
                    <a:pt x="192440" y="170582"/>
                  </a:lnTo>
                  <a:lnTo>
                    <a:pt x="129822" y="161713"/>
                  </a:lnTo>
                  <a:lnTo>
                    <a:pt x="76771" y="148018"/>
                  </a:lnTo>
                  <a:lnTo>
                    <a:pt x="35785" y="130386"/>
                  </a:lnTo>
                  <a:lnTo>
                    <a:pt x="0" y="86867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30195" y="3607308"/>
              <a:ext cx="525779" cy="17373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330195" y="3607307"/>
              <a:ext cx="525780" cy="173990"/>
            </a:xfrm>
            <a:custGeom>
              <a:avLst/>
              <a:gdLst/>
              <a:ahLst/>
              <a:cxnLst/>
              <a:rect l="l" t="t" r="r" b="b"/>
              <a:pathLst>
                <a:path w="525780" h="173989">
                  <a:moveTo>
                    <a:pt x="0" y="86867"/>
                  </a:moveTo>
                  <a:lnTo>
                    <a:pt x="35785" y="43349"/>
                  </a:lnTo>
                  <a:lnTo>
                    <a:pt x="76771" y="25717"/>
                  </a:lnTo>
                  <a:lnTo>
                    <a:pt x="129822" y="12022"/>
                  </a:lnTo>
                  <a:lnTo>
                    <a:pt x="192440" y="3153"/>
                  </a:lnTo>
                  <a:lnTo>
                    <a:pt x="262128" y="0"/>
                  </a:lnTo>
                  <a:lnTo>
                    <a:pt x="331928" y="3153"/>
                  </a:lnTo>
                  <a:lnTo>
                    <a:pt x="394828" y="12022"/>
                  </a:lnTo>
                  <a:lnTo>
                    <a:pt x="448246" y="25717"/>
                  </a:lnTo>
                  <a:lnTo>
                    <a:pt x="489599" y="43349"/>
                  </a:lnTo>
                  <a:lnTo>
                    <a:pt x="525780" y="86867"/>
                  </a:lnTo>
                  <a:lnTo>
                    <a:pt x="516304" y="110235"/>
                  </a:lnTo>
                  <a:lnTo>
                    <a:pt x="448246" y="148589"/>
                  </a:lnTo>
                  <a:lnTo>
                    <a:pt x="394828" y="162051"/>
                  </a:lnTo>
                  <a:lnTo>
                    <a:pt x="331928" y="170687"/>
                  </a:lnTo>
                  <a:lnTo>
                    <a:pt x="262128" y="173735"/>
                  </a:lnTo>
                  <a:lnTo>
                    <a:pt x="192440" y="170687"/>
                  </a:lnTo>
                  <a:lnTo>
                    <a:pt x="129822" y="162051"/>
                  </a:lnTo>
                  <a:lnTo>
                    <a:pt x="76771" y="148589"/>
                  </a:lnTo>
                  <a:lnTo>
                    <a:pt x="35785" y="131063"/>
                  </a:lnTo>
                  <a:lnTo>
                    <a:pt x="0" y="86867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30195" y="3674364"/>
              <a:ext cx="525779" cy="53340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330195" y="3674364"/>
              <a:ext cx="525780" cy="533400"/>
            </a:xfrm>
            <a:custGeom>
              <a:avLst/>
              <a:gdLst/>
              <a:ahLst/>
              <a:cxnLst/>
              <a:rect l="l" t="t" r="r" b="b"/>
              <a:pathLst>
                <a:path w="525780" h="533400">
                  <a:moveTo>
                    <a:pt x="0" y="0"/>
                  </a:moveTo>
                  <a:lnTo>
                    <a:pt x="525779" y="0"/>
                  </a:lnTo>
                  <a:lnTo>
                    <a:pt x="525779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22575" y="3668267"/>
              <a:ext cx="541020" cy="520065"/>
            </a:xfrm>
            <a:custGeom>
              <a:avLst/>
              <a:gdLst/>
              <a:ahLst/>
              <a:cxnLst/>
              <a:rect l="l" t="t" r="r" b="b"/>
              <a:pathLst>
                <a:path w="541019" h="520064">
                  <a:moveTo>
                    <a:pt x="0" y="0"/>
                  </a:moveTo>
                  <a:lnTo>
                    <a:pt x="541020" y="519683"/>
                  </a:lnTo>
                </a:path>
                <a:path w="541019" h="520064">
                  <a:moveTo>
                    <a:pt x="541020" y="0"/>
                  </a:moveTo>
                  <a:lnTo>
                    <a:pt x="0" y="519683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51631" y="4055364"/>
              <a:ext cx="411479" cy="15849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151631" y="4055363"/>
              <a:ext cx="411480" cy="158750"/>
            </a:xfrm>
            <a:custGeom>
              <a:avLst/>
              <a:gdLst/>
              <a:ahLst/>
              <a:cxnLst/>
              <a:rect l="l" t="t" r="r" b="b"/>
              <a:pathLst>
                <a:path w="411479" h="158750">
                  <a:moveTo>
                    <a:pt x="0" y="79248"/>
                  </a:moveTo>
                  <a:lnTo>
                    <a:pt x="39940" y="32260"/>
                  </a:lnTo>
                  <a:lnTo>
                    <a:pt x="84600" y="15166"/>
                  </a:lnTo>
                  <a:lnTo>
                    <a:pt x="141037" y="3998"/>
                  </a:lnTo>
                  <a:lnTo>
                    <a:pt x="205740" y="0"/>
                  </a:lnTo>
                  <a:lnTo>
                    <a:pt x="271028" y="3998"/>
                  </a:lnTo>
                  <a:lnTo>
                    <a:pt x="327538" y="15166"/>
                  </a:lnTo>
                  <a:lnTo>
                    <a:pt x="371977" y="32260"/>
                  </a:lnTo>
                  <a:lnTo>
                    <a:pt x="401055" y="54034"/>
                  </a:lnTo>
                  <a:lnTo>
                    <a:pt x="411480" y="79248"/>
                  </a:lnTo>
                  <a:lnTo>
                    <a:pt x="401055" y="104461"/>
                  </a:lnTo>
                  <a:lnTo>
                    <a:pt x="371977" y="126235"/>
                  </a:lnTo>
                  <a:lnTo>
                    <a:pt x="327538" y="143329"/>
                  </a:lnTo>
                  <a:lnTo>
                    <a:pt x="271028" y="154497"/>
                  </a:lnTo>
                  <a:lnTo>
                    <a:pt x="205740" y="158496"/>
                  </a:lnTo>
                  <a:lnTo>
                    <a:pt x="141037" y="154497"/>
                  </a:lnTo>
                  <a:lnTo>
                    <a:pt x="84600" y="143329"/>
                  </a:lnTo>
                  <a:lnTo>
                    <a:pt x="39940" y="126235"/>
                  </a:lnTo>
                  <a:lnTo>
                    <a:pt x="10570" y="104461"/>
                  </a:lnTo>
                  <a:lnTo>
                    <a:pt x="0" y="79248"/>
                  </a:lnTo>
                </a:path>
              </a:pathLst>
            </a:custGeom>
            <a:ln w="9143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51631" y="3607308"/>
              <a:ext cx="411479" cy="15849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151631" y="3607308"/>
              <a:ext cx="411480" cy="158750"/>
            </a:xfrm>
            <a:custGeom>
              <a:avLst/>
              <a:gdLst/>
              <a:ahLst/>
              <a:cxnLst/>
              <a:rect l="l" t="t" r="r" b="b"/>
              <a:pathLst>
                <a:path w="411479" h="158750">
                  <a:moveTo>
                    <a:pt x="0" y="79248"/>
                  </a:moveTo>
                  <a:lnTo>
                    <a:pt x="39940" y="32260"/>
                  </a:lnTo>
                  <a:lnTo>
                    <a:pt x="84600" y="15166"/>
                  </a:lnTo>
                  <a:lnTo>
                    <a:pt x="141037" y="3998"/>
                  </a:lnTo>
                  <a:lnTo>
                    <a:pt x="205740" y="0"/>
                  </a:lnTo>
                  <a:lnTo>
                    <a:pt x="271028" y="3998"/>
                  </a:lnTo>
                  <a:lnTo>
                    <a:pt x="327538" y="15166"/>
                  </a:lnTo>
                  <a:lnTo>
                    <a:pt x="371977" y="32260"/>
                  </a:lnTo>
                  <a:lnTo>
                    <a:pt x="401055" y="54034"/>
                  </a:lnTo>
                  <a:lnTo>
                    <a:pt x="411480" y="79248"/>
                  </a:lnTo>
                  <a:lnTo>
                    <a:pt x="401055" y="103875"/>
                  </a:lnTo>
                  <a:lnTo>
                    <a:pt x="371977" y="125577"/>
                  </a:lnTo>
                  <a:lnTo>
                    <a:pt x="327538" y="142890"/>
                  </a:lnTo>
                  <a:lnTo>
                    <a:pt x="271028" y="154350"/>
                  </a:lnTo>
                  <a:lnTo>
                    <a:pt x="205740" y="158496"/>
                  </a:lnTo>
                  <a:lnTo>
                    <a:pt x="141037" y="154350"/>
                  </a:lnTo>
                  <a:lnTo>
                    <a:pt x="84600" y="142890"/>
                  </a:lnTo>
                  <a:lnTo>
                    <a:pt x="39940" y="125577"/>
                  </a:lnTo>
                  <a:lnTo>
                    <a:pt x="10570" y="103875"/>
                  </a:lnTo>
                  <a:lnTo>
                    <a:pt x="0" y="79248"/>
                  </a:lnTo>
                </a:path>
              </a:pathLst>
            </a:custGeom>
            <a:ln w="9143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51631" y="3668267"/>
              <a:ext cx="411479" cy="48463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151631" y="3668267"/>
              <a:ext cx="411480" cy="485140"/>
            </a:xfrm>
            <a:custGeom>
              <a:avLst/>
              <a:gdLst/>
              <a:ahLst/>
              <a:cxnLst/>
              <a:rect l="l" t="t" r="r" b="b"/>
              <a:pathLst>
                <a:path w="411479" h="485139">
                  <a:moveTo>
                    <a:pt x="0" y="0"/>
                  </a:moveTo>
                  <a:lnTo>
                    <a:pt x="411479" y="0"/>
                  </a:lnTo>
                  <a:lnTo>
                    <a:pt x="411479" y="484632"/>
                  </a:lnTo>
                  <a:lnTo>
                    <a:pt x="0" y="48463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145535" y="3662172"/>
              <a:ext cx="424180" cy="472440"/>
            </a:xfrm>
            <a:custGeom>
              <a:avLst/>
              <a:gdLst/>
              <a:ahLst/>
              <a:cxnLst/>
              <a:rect l="l" t="t" r="r" b="b"/>
              <a:pathLst>
                <a:path w="424179" h="472439">
                  <a:moveTo>
                    <a:pt x="0" y="0"/>
                  </a:moveTo>
                  <a:lnTo>
                    <a:pt x="423672" y="472439"/>
                  </a:lnTo>
                </a:path>
                <a:path w="424179" h="472439">
                  <a:moveTo>
                    <a:pt x="423672" y="0"/>
                  </a:moveTo>
                  <a:lnTo>
                    <a:pt x="0" y="472439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25824" y="4055364"/>
              <a:ext cx="423672" cy="15849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3925824" y="4055363"/>
              <a:ext cx="424180" cy="158750"/>
            </a:xfrm>
            <a:custGeom>
              <a:avLst/>
              <a:gdLst/>
              <a:ahLst/>
              <a:cxnLst/>
              <a:rect l="l" t="t" r="r" b="b"/>
              <a:pathLst>
                <a:path w="424179" h="158750">
                  <a:moveTo>
                    <a:pt x="0" y="79248"/>
                  </a:moveTo>
                  <a:lnTo>
                    <a:pt x="40770" y="32260"/>
                  </a:lnTo>
                  <a:lnTo>
                    <a:pt x="86575" y="15166"/>
                  </a:lnTo>
                  <a:lnTo>
                    <a:pt x="144743" y="3998"/>
                  </a:lnTo>
                  <a:lnTo>
                    <a:pt x="211836" y="0"/>
                  </a:lnTo>
                  <a:lnTo>
                    <a:pt x="278928" y="3998"/>
                  </a:lnTo>
                  <a:lnTo>
                    <a:pt x="337096" y="15166"/>
                  </a:lnTo>
                  <a:lnTo>
                    <a:pt x="382901" y="32260"/>
                  </a:lnTo>
                  <a:lnTo>
                    <a:pt x="412906" y="54034"/>
                  </a:lnTo>
                  <a:lnTo>
                    <a:pt x="423672" y="79248"/>
                  </a:lnTo>
                  <a:lnTo>
                    <a:pt x="412906" y="104461"/>
                  </a:lnTo>
                  <a:lnTo>
                    <a:pt x="382901" y="126235"/>
                  </a:lnTo>
                  <a:lnTo>
                    <a:pt x="337096" y="143329"/>
                  </a:lnTo>
                  <a:lnTo>
                    <a:pt x="278928" y="154497"/>
                  </a:lnTo>
                  <a:lnTo>
                    <a:pt x="211836" y="158496"/>
                  </a:lnTo>
                  <a:lnTo>
                    <a:pt x="144743" y="154497"/>
                  </a:lnTo>
                  <a:lnTo>
                    <a:pt x="86575" y="143329"/>
                  </a:lnTo>
                  <a:lnTo>
                    <a:pt x="40770" y="126235"/>
                  </a:lnTo>
                  <a:lnTo>
                    <a:pt x="10765" y="104461"/>
                  </a:lnTo>
                  <a:lnTo>
                    <a:pt x="0" y="79248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25824" y="3607308"/>
              <a:ext cx="423672" cy="158495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925824" y="3607308"/>
              <a:ext cx="424180" cy="158750"/>
            </a:xfrm>
            <a:custGeom>
              <a:avLst/>
              <a:gdLst/>
              <a:ahLst/>
              <a:cxnLst/>
              <a:rect l="l" t="t" r="r" b="b"/>
              <a:pathLst>
                <a:path w="424179" h="158750">
                  <a:moveTo>
                    <a:pt x="0" y="79248"/>
                  </a:moveTo>
                  <a:lnTo>
                    <a:pt x="40770" y="32260"/>
                  </a:lnTo>
                  <a:lnTo>
                    <a:pt x="86575" y="15166"/>
                  </a:lnTo>
                  <a:lnTo>
                    <a:pt x="144743" y="3998"/>
                  </a:lnTo>
                  <a:lnTo>
                    <a:pt x="211836" y="0"/>
                  </a:lnTo>
                  <a:lnTo>
                    <a:pt x="278928" y="3998"/>
                  </a:lnTo>
                  <a:lnTo>
                    <a:pt x="337096" y="15166"/>
                  </a:lnTo>
                  <a:lnTo>
                    <a:pt x="382901" y="32260"/>
                  </a:lnTo>
                  <a:lnTo>
                    <a:pt x="412906" y="54034"/>
                  </a:lnTo>
                  <a:lnTo>
                    <a:pt x="423672" y="79248"/>
                  </a:lnTo>
                  <a:lnTo>
                    <a:pt x="412906" y="103875"/>
                  </a:lnTo>
                  <a:lnTo>
                    <a:pt x="382901" y="125577"/>
                  </a:lnTo>
                  <a:lnTo>
                    <a:pt x="337096" y="142890"/>
                  </a:lnTo>
                  <a:lnTo>
                    <a:pt x="278928" y="154350"/>
                  </a:lnTo>
                  <a:lnTo>
                    <a:pt x="211836" y="158496"/>
                  </a:lnTo>
                  <a:lnTo>
                    <a:pt x="144743" y="154350"/>
                  </a:lnTo>
                  <a:lnTo>
                    <a:pt x="86575" y="142890"/>
                  </a:lnTo>
                  <a:lnTo>
                    <a:pt x="40770" y="125577"/>
                  </a:lnTo>
                  <a:lnTo>
                    <a:pt x="10765" y="103875"/>
                  </a:lnTo>
                  <a:lnTo>
                    <a:pt x="0" y="79248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25824" y="3668267"/>
              <a:ext cx="423672" cy="484632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3925824" y="3668267"/>
              <a:ext cx="424180" cy="485140"/>
            </a:xfrm>
            <a:custGeom>
              <a:avLst/>
              <a:gdLst/>
              <a:ahLst/>
              <a:cxnLst/>
              <a:rect l="l" t="t" r="r" b="b"/>
              <a:pathLst>
                <a:path w="424179" h="485139">
                  <a:moveTo>
                    <a:pt x="0" y="0"/>
                  </a:moveTo>
                  <a:lnTo>
                    <a:pt x="423672" y="0"/>
                  </a:lnTo>
                  <a:lnTo>
                    <a:pt x="423672" y="484632"/>
                  </a:lnTo>
                  <a:lnTo>
                    <a:pt x="0" y="48463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919727" y="3662172"/>
              <a:ext cx="436245" cy="472440"/>
            </a:xfrm>
            <a:custGeom>
              <a:avLst/>
              <a:gdLst/>
              <a:ahLst/>
              <a:cxnLst/>
              <a:rect l="l" t="t" r="r" b="b"/>
              <a:pathLst>
                <a:path w="436245" h="472439">
                  <a:moveTo>
                    <a:pt x="0" y="0"/>
                  </a:moveTo>
                  <a:lnTo>
                    <a:pt x="435864" y="472439"/>
                  </a:lnTo>
                </a:path>
                <a:path w="436245" h="472439">
                  <a:moveTo>
                    <a:pt x="435864" y="0"/>
                  </a:moveTo>
                  <a:lnTo>
                    <a:pt x="0" y="472439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11012" y="4055364"/>
              <a:ext cx="525780" cy="15849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811012" y="4055363"/>
              <a:ext cx="525780" cy="158750"/>
            </a:xfrm>
            <a:custGeom>
              <a:avLst/>
              <a:gdLst/>
              <a:ahLst/>
              <a:cxnLst/>
              <a:rect l="l" t="t" r="r" b="b"/>
              <a:pathLst>
                <a:path w="525779" h="158750">
                  <a:moveTo>
                    <a:pt x="0" y="79248"/>
                  </a:moveTo>
                  <a:lnTo>
                    <a:pt x="36180" y="39059"/>
                  </a:lnTo>
                  <a:lnTo>
                    <a:pt x="77533" y="23050"/>
                  </a:lnTo>
                  <a:lnTo>
                    <a:pt x="130951" y="10724"/>
                  </a:lnTo>
                  <a:lnTo>
                    <a:pt x="193851" y="2801"/>
                  </a:lnTo>
                  <a:lnTo>
                    <a:pt x="263652" y="0"/>
                  </a:lnTo>
                  <a:lnTo>
                    <a:pt x="333339" y="2801"/>
                  </a:lnTo>
                  <a:lnTo>
                    <a:pt x="395957" y="10724"/>
                  </a:lnTo>
                  <a:lnTo>
                    <a:pt x="449008" y="23050"/>
                  </a:lnTo>
                  <a:lnTo>
                    <a:pt x="489994" y="39059"/>
                  </a:lnTo>
                  <a:lnTo>
                    <a:pt x="525780" y="79248"/>
                  </a:lnTo>
                  <a:lnTo>
                    <a:pt x="516417" y="100464"/>
                  </a:lnTo>
                  <a:lnTo>
                    <a:pt x="449008" y="135445"/>
                  </a:lnTo>
                  <a:lnTo>
                    <a:pt x="395957" y="147771"/>
                  </a:lnTo>
                  <a:lnTo>
                    <a:pt x="333339" y="155694"/>
                  </a:lnTo>
                  <a:lnTo>
                    <a:pt x="263652" y="158496"/>
                  </a:lnTo>
                  <a:lnTo>
                    <a:pt x="193851" y="155694"/>
                  </a:lnTo>
                  <a:lnTo>
                    <a:pt x="130951" y="147771"/>
                  </a:lnTo>
                  <a:lnTo>
                    <a:pt x="77533" y="135445"/>
                  </a:lnTo>
                  <a:lnTo>
                    <a:pt x="36180" y="119436"/>
                  </a:lnTo>
                  <a:lnTo>
                    <a:pt x="0" y="79248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11012" y="3607308"/>
              <a:ext cx="525780" cy="158495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811012" y="3607308"/>
              <a:ext cx="525780" cy="158750"/>
            </a:xfrm>
            <a:custGeom>
              <a:avLst/>
              <a:gdLst/>
              <a:ahLst/>
              <a:cxnLst/>
              <a:rect l="l" t="t" r="r" b="b"/>
              <a:pathLst>
                <a:path w="525779" h="158750">
                  <a:moveTo>
                    <a:pt x="0" y="79248"/>
                  </a:moveTo>
                  <a:lnTo>
                    <a:pt x="36180" y="39059"/>
                  </a:lnTo>
                  <a:lnTo>
                    <a:pt x="77533" y="23050"/>
                  </a:lnTo>
                  <a:lnTo>
                    <a:pt x="130951" y="10724"/>
                  </a:lnTo>
                  <a:lnTo>
                    <a:pt x="193851" y="2801"/>
                  </a:lnTo>
                  <a:lnTo>
                    <a:pt x="263652" y="0"/>
                  </a:lnTo>
                  <a:lnTo>
                    <a:pt x="333339" y="2801"/>
                  </a:lnTo>
                  <a:lnTo>
                    <a:pt x="395957" y="10724"/>
                  </a:lnTo>
                  <a:lnTo>
                    <a:pt x="449008" y="23050"/>
                  </a:lnTo>
                  <a:lnTo>
                    <a:pt x="489994" y="39059"/>
                  </a:lnTo>
                  <a:lnTo>
                    <a:pt x="525780" y="79248"/>
                  </a:lnTo>
                  <a:lnTo>
                    <a:pt x="516417" y="99934"/>
                  </a:lnTo>
                  <a:lnTo>
                    <a:pt x="449008" y="134874"/>
                  </a:lnTo>
                  <a:lnTo>
                    <a:pt x="395957" y="147432"/>
                  </a:lnTo>
                  <a:lnTo>
                    <a:pt x="333339" y="155589"/>
                  </a:lnTo>
                  <a:lnTo>
                    <a:pt x="263652" y="158496"/>
                  </a:lnTo>
                  <a:lnTo>
                    <a:pt x="193851" y="155589"/>
                  </a:lnTo>
                  <a:lnTo>
                    <a:pt x="130951" y="147432"/>
                  </a:lnTo>
                  <a:lnTo>
                    <a:pt x="77533" y="134874"/>
                  </a:lnTo>
                  <a:lnTo>
                    <a:pt x="36180" y="118759"/>
                  </a:lnTo>
                  <a:lnTo>
                    <a:pt x="0" y="79248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11012" y="3668267"/>
              <a:ext cx="525780" cy="48463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5811012" y="3668267"/>
              <a:ext cx="525780" cy="485140"/>
            </a:xfrm>
            <a:custGeom>
              <a:avLst/>
              <a:gdLst/>
              <a:ahLst/>
              <a:cxnLst/>
              <a:rect l="l" t="t" r="r" b="b"/>
              <a:pathLst>
                <a:path w="525779" h="485139">
                  <a:moveTo>
                    <a:pt x="0" y="0"/>
                  </a:moveTo>
                  <a:lnTo>
                    <a:pt x="525780" y="0"/>
                  </a:lnTo>
                  <a:lnTo>
                    <a:pt x="525780" y="484632"/>
                  </a:lnTo>
                  <a:lnTo>
                    <a:pt x="0" y="48463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803392" y="3662172"/>
              <a:ext cx="542925" cy="472440"/>
            </a:xfrm>
            <a:custGeom>
              <a:avLst/>
              <a:gdLst/>
              <a:ahLst/>
              <a:cxnLst/>
              <a:rect l="l" t="t" r="r" b="b"/>
              <a:pathLst>
                <a:path w="542925" h="472439">
                  <a:moveTo>
                    <a:pt x="0" y="0"/>
                  </a:moveTo>
                  <a:lnTo>
                    <a:pt x="542543" y="472439"/>
                  </a:lnTo>
                </a:path>
                <a:path w="542925" h="472439">
                  <a:moveTo>
                    <a:pt x="542543" y="0"/>
                  </a:moveTo>
                  <a:lnTo>
                    <a:pt x="0" y="472439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3302531" y="2212391"/>
            <a:ext cx="824865" cy="61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1600"/>
              </a:lnSpc>
              <a:spcBef>
                <a:spcPts val="100"/>
              </a:spcBef>
            </a:pPr>
            <a:r>
              <a:rPr sz="1200" dirty="0">
                <a:solidFill>
                  <a:srgbClr val="445469"/>
                </a:solidFill>
                <a:latin typeface="Times New Roman"/>
                <a:cs typeface="Times New Roman"/>
              </a:rPr>
              <a:t>1º</a:t>
            </a:r>
            <a:r>
              <a:rPr sz="1200" spc="35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445469"/>
                </a:solidFill>
                <a:latin typeface="Times New Roman"/>
                <a:cs typeface="Times New Roman"/>
              </a:rPr>
              <a:t>ETAPA</a:t>
            </a:r>
            <a:r>
              <a:rPr sz="1200" spc="-70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445469"/>
                </a:solidFill>
                <a:latin typeface="Times New Roman"/>
                <a:cs typeface="Times New Roman"/>
              </a:rPr>
              <a:t>de </a:t>
            </a:r>
            <a:r>
              <a:rPr sz="1200" spc="-10" dirty="0">
                <a:solidFill>
                  <a:srgbClr val="445469"/>
                </a:solidFill>
                <a:latin typeface="Times New Roman"/>
                <a:cs typeface="Times New Roman"/>
              </a:rPr>
              <a:t>REACCIÓN</a:t>
            </a:r>
            <a:endParaRPr sz="1200">
              <a:latin typeface="Times New Roman"/>
              <a:cs typeface="Times New Roman"/>
            </a:endParaRPr>
          </a:p>
          <a:p>
            <a:pPr marR="5080" algn="ctr">
              <a:lnSpc>
                <a:spcPct val="100000"/>
              </a:lnSpc>
              <a:spcBef>
                <a:spcPts val="15"/>
              </a:spcBef>
            </a:pPr>
            <a:r>
              <a:rPr sz="1400" b="1" spc="-25" dirty="0">
                <a:solidFill>
                  <a:srgbClr val="445469"/>
                </a:solidFill>
                <a:latin typeface="Times New Roman"/>
                <a:cs typeface="Times New Roman"/>
              </a:rPr>
              <a:t>F/S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865912" y="2273341"/>
            <a:ext cx="824865" cy="61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1600"/>
              </a:lnSpc>
              <a:spcBef>
                <a:spcPts val="100"/>
              </a:spcBef>
            </a:pPr>
            <a:r>
              <a:rPr sz="1200" dirty="0">
                <a:solidFill>
                  <a:srgbClr val="445469"/>
                </a:solidFill>
                <a:latin typeface="Times New Roman"/>
                <a:cs typeface="Times New Roman"/>
              </a:rPr>
              <a:t>2º</a:t>
            </a:r>
            <a:r>
              <a:rPr sz="1200" spc="35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445469"/>
                </a:solidFill>
                <a:latin typeface="Times New Roman"/>
                <a:cs typeface="Times New Roman"/>
              </a:rPr>
              <a:t>ETAPA</a:t>
            </a:r>
            <a:r>
              <a:rPr sz="1200" spc="-70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445469"/>
                </a:solidFill>
                <a:latin typeface="Times New Roman"/>
                <a:cs typeface="Times New Roman"/>
              </a:rPr>
              <a:t>de </a:t>
            </a:r>
            <a:r>
              <a:rPr sz="1200" spc="-10" dirty="0">
                <a:solidFill>
                  <a:srgbClr val="445469"/>
                </a:solidFill>
                <a:latin typeface="Times New Roman"/>
                <a:cs typeface="Times New Roman"/>
              </a:rPr>
              <a:t>REACCIÓN</a:t>
            </a:r>
            <a:endParaRPr sz="1200">
              <a:latin typeface="Times New Roman"/>
              <a:cs typeface="Times New Roman"/>
            </a:endParaRPr>
          </a:p>
          <a:p>
            <a:pPr marR="5080" algn="ctr">
              <a:lnSpc>
                <a:spcPct val="100000"/>
              </a:lnSpc>
              <a:spcBef>
                <a:spcPts val="15"/>
              </a:spcBef>
            </a:pPr>
            <a:r>
              <a:rPr sz="1400" b="1" spc="-25" dirty="0">
                <a:solidFill>
                  <a:srgbClr val="445469"/>
                </a:solidFill>
                <a:latin typeface="Times New Roman"/>
                <a:cs typeface="Times New Roman"/>
              </a:rPr>
              <a:t>F/S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590844" y="1465583"/>
            <a:ext cx="857885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1290">
              <a:lnSpc>
                <a:spcPct val="101699"/>
              </a:lnSpc>
              <a:spcBef>
                <a:spcPts val="100"/>
              </a:spcBef>
            </a:pPr>
            <a:r>
              <a:rPr sz="1200" spc="-10" dirty="0">
                <a:solidFill>
                  <a:srgbClr val="445469"/>
                </a:solidFill>
                <a:latin typeface="Times New Roman"/>
                <a:cs typeface="Times New Roman"/>
              </a:rPr>
              <a:t>TORRE </a:t>
            </a:r>
            <a:r>
              <a:rPr sz="1200" spc="-30" dirty="0">
                <a:solidFill>
                  <a:srgbClr val="445469"/>
                </a:solidFill>
                <a:latin typeface="Times New Roman"/>
                <a:cs typeface="Times New Roman"/>
              </a:rPr>
              <a:t>LAVADORA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049317" y="1313170"/>
            <a:ext cx="53276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solidFill>
                  <a:srgbClr val="445469"/>
                </a:solidFill>
                <a:latin typeface="Times New Roman"/>
                <a:cs typeface="Times New Roman"/>
              </a:rPr>
              <a:t>TORRE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697271" y="1499132"/>
            <a:ext cx="1274445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 marR="5080" indent="-157480">
              <a:lnSpc>
                <a:spcPct val="101600"/>
              </a:lnSpc>
              <a:spcBef>
                <a:spcPts val="100"/>
              </a:spcBef>
            </a:pPr>
            <a:r>
              <a:rPr sz="1200" spc="-10" dirty="0">
                <a:solidFill>
                  <a:srgbClr val="445469"/>
                </a:solidFill>
                <a:latin typeface="Times New Roman"/>
                <a:cs typeface="Times New Roman"/>
              </a:rPr>
              <a:t>RECUPERADORA </a:t>
            </a:r>
            <a:r>
              <a:rPr sz="1200" dirty="0">
                <a:solidFill>
                  <a:srgbClr val="445469"/>
                </a:solidFill>
                <a:latin typeface="Times New Roman"/>
                <a:cs typeface="Times New Roman"/>
              </a:rPr>
              <a:t>de</a:t>
            </a:r>
            <a:r>
              <a:rPr sz="1200" spc="25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445469"/>
                </a:solidFill>
                <a:latin typeface="Times New Roman"/>
                <a:cs typeface="Times New Roman"/>
              </a:rPr>
              <a:t>METANOL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211101" y="4489196"/>
            <a:ext cx="4222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3610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905268" y="4600480"/>
            <a:ext cx="4222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3620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833153" y="4501412"/>
            <a:ext cx="4222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3630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816091" y="4303314"/>
            <a:ext cx="4222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3640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929116" y="3910584"/>
            <a:ext cx="502920" cy="1388745"/>
          </a:xfrm>
          <a:prstGeom prst="rect">
            <a:avLst/>
          </a:prstGeom>
          <a:ln w="9144">
            <a:solidFill>
              <a:srgbClr val="E6E6E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000">
              <a:latin typeface="Times New Roman"/>
              <a:cs typeface="Times New Roman"/>
            </a:endParaRPr>
          </a:p>
          <a:p>
            <a:pPr marL="60325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3660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159252" y="3768383"/>
            <a:ext cx="4095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K-</a:t>
            </a:r>
            <a:r>
              <a:rPr sz="1000" spc="-20" dirty="0">
                <a:latin typeface="Times New Roman"/>
                <a:cs typeface="Times New Roman"/>
              </a:rPr>
              <a:t>3620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942971" y="3768383"/>
            <a:ext cx="4095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K-</a:t>
            </a:r>
            <a:r>
              <a:rPr sz="1000" spc="-20" dirty="0">
                <a:latin typeface="Times New Roman"/>
                <a:cs typeface="Times New Roman"/>
              </a:rPr>
              <a:t>3621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876070" y="3852208"/>
            <a:ext cx="4222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K-</a:t>
            </a:r>
            <a:r>
              <a:rPr sz="1000" spc="-20" dirty="0">
                <a:latin typeface="Times New Roman"/>
                <a:cs typeface="Times New Roman"/>
              </a:rPr>
              <a:t>3630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451104" y="2243264"/>
            <a:ext cx="8473440" cy="4293235"/>
            <a:chOff x="451104" y="2243264"/>
            <a:chExt cx="8473440" cy="4293235"/>
          </a:xfrm>
        </p:grpSpPr>
        <p:sp>
          <p:nvSpPr>
            <p:cNvPr id="96" name="object 96"/>
            <p:cNvSpPr/>
            <p:nvPr/>
          </p:nvSpPr>
          <p:spPr>
            <a:xfrm>
              <a:off x="451091" y="3081527"/>
              <a:ext cx="6278880" cy="2287905"/>
            </a:xfrm>
            <a:custGeom>
              <a:avLst/>
              <a:gdLst/>
              <a:ahLst/>
              <a:cxnLst/>
              <a:rect l="l" t="t" r="r" b="b"/>
              <a:pathLst>
                <a:path w="6278880" h="2287904">
                  <a:moveTo>
                    <a:pt x="752868" y="1542300"/>
                  </a:moveTo>
                  <a:lnTo>
                    <a:pt x="716178" y="1523949"/>
                  </a:lnTo>
                  <a:lnTo>
                    <a:pt x="637032" y="1484388"/>
                  </a:lnTo>
                  <a:lnTo>
                    <a:pt x="663067" y="1523949"/>
                  </a:lnTo>
                  <a:lnTo>
                    <a:pt x="18288" y="1520964"/>
                  </a:lnTo>
                  <a:lnTo>
                    <a:pt x="10934" y="1522310"/>
                  </a:lnTo>
                  <a:lnTo>
                    <a:pt x="5143" y="1526108"/>
                  </a:lnTo>
                  <a:lnTo>
                    <a:pt x="1358" y="1531886"/>
                  </a:lnTo>
                  <a:lnTo>
                    <a:pt x="0" y="1539252"/>
                  </a:lnTo>
                  <a:lnTo>
                    <a:pt x="1358" y="1546847"/>
                  </a:lnTo>
                  <a:lnTo>
                    <a:pt x="5143" y="1553159"/>
                  </a:lnTo>
                  <a:lnTo>
                    <a:pt x="10934" y="1557464"/>
                  </a:lnTo>
                  <a:lnTo>
                    <a:pt x="18288" y="1559064"/>
                  </a:lnTo>
                  <a:lnTo>
                    <a:pt x="661631" y="1562049"/>
                  </a:lnTo>
                  <a:lnTo>
                    <a:pt x="635520" y="1600212"/>
                  </a:lnTo>
                  <a:lnTo>
                    <a:pt x="712838" y="1562049"/>
                  </a:lnTo>
                  <a:lnTo>
                    <a:pt x="752868" y="1542300"/>
                  </a:lnTo>
                  <a:close/>
                </a:path>
                <a:path w="6278880" h="2287904">
                  <a:moveTo>
                    <a:pt x="2199132" y="1283208"/>
                  </a:moveTo>
                  <a:lnTo>
                    <a:pt x="2170176" y="1225296"/>
                  </a:lnTo>
                  <a:lnTo>
                    <a:pt x="2141220" y="1167384"/>
                  </a:lnTo>
                  <a:lnTo>
                    <a:pt x="2083308" y="1283208"/>
                  </a:lnTo>
                  <a:lnTo>
                    <a:pt x="2122932" y="1257147"/>
                  </a:lnTo>
                  <a:lnTo>
                    <a:pt x="2122932" y="1245108"/>
                  </a:lnTo>
                  <a:lnTo>
                    <a:pt x="2141220" y="1245108"/>
                  </a:lnTo>
                  <a:lnTo>
                    <a:pt x="2161032" y="1245108"/>
                  </a:lnTo>
                  <a:lnTo>
                    <a:pt x="2161032" y="1257147"/>
                  </a:lnTo>
                  <a:lnTo>
                    <a:pt x="2159508" y="1257147"/>
                  </a:lnTo>
                  <a:lnTo>
                    <a:pt x="2122932" y="1257147"/>
                  </a:lnTo>
                  <a:lnTo>
                    <a:pt x="2122932" y="1661160"/>
                  </a:lnTo>
                  <a:lnTo>
                    <a:pt x="1699260" y="1661160"/>
                  </a:lnTo>
                  <a:lnTo>
                    <a:pt x="1699260" y="39624"/>
                  </a:lnTo>
                  <a:lnTo>
                    <a:pt x="1699260" y="19812"/>
                  </a:lnTo>
                  <a:lnTo>
                    <a:pt x="1697913" y="12217"/>
                  </a:lnTo>
                  <a:lnTo>
                    <a:pt x="1694116" y="5905"/>
                  </a:lnTo>
                  <a:lnTo>
                    <a:pt x="1688338" y="1600"/>
                  </a:lnTo>
                  <a:lnTo>
                    <a:pt x="1680972" y="0"/>
                  </a:lnTo>
                  <a:lnTo>
                    <a:pt x="967740" y="0"/>
                  </a:lnTo>
                  <a:lnTo>
                    <a:pt x="960386" y="1600"/>
                  </a:lnTo>
                  <a:lnTo>
                    <a:pt x="954595" y="5905"/>
                  </a:lnTo>
                  <a:lnTo>
                    <a:pt x="950810" y="12217"/>
                  </a:lnTo>
                  <a:lnTo>
                    <a:pt x="949452" y="19812"/>
                  </a:lnTo>
                  <a:lnTo>
                    <a:pt x="949452" y="493776"/>
                  </a:lnTo>
                  <a:lnTo>
                    <a:pt x="950810" y="501383"/>
                  </a:lnTo>
                  <a:lnTo>
                    <a:pt x="954595" y="507682"/>
                  </a:lnTo>
                  <a:lnTo>
                    <a:pt x="960386" y="512000"/>
                  </a:lnTo>
                  <a:lnTo>
                    <a:pt x="967740" y="513588"/>
                  </a:lnTo>
                  <a:lnTo>
                    <a:pt x="975347" y="512000"/>
                  </a:lnTo>
                  <a:lnTo>
                    <a:pt x="981646" y="507682"/>
                  </a:lnTo>
                  <a:lnTo>
                    <a:pt x="985964" y="501383"/>
                  </a:lnTo>
                  <a:lnTo>
                    <a:pt x="987552" y="493776"/>
                  </a:lnTo>
                  <a:lnTo>
                    <a:pt x="987552" y="39624"/>
                  </a:lnTo>
                  <a:lnTo>
                    <a:pt x="1661160" y="39624"/>
                  </a:lnTo>
                  <a:lnTo>
                    <a:pt x="1661160" y="1679448"/>
                  </a:lnTo>
                  <a:lnTo>
                    <a:pt x="1662760" y="1687055"/>
                  </a:lnTo>
                  <a:lnTo>
                    <a:pt x="1667065" y="1693354"/>
                  </a:lnTo>
                  <a:lnTo>
                    <a:pt x="1673377" y="1697672"/>
                  </a:lnTo>
                  <a:lnTo>
                    <a:pt x="1680972" y="1699260"/>
                  </a:lnTo>
                  <a:lnTo>
                    <a:pt x="2141220" y="1699260"/>
                  </a:lnTo>
                  <a:lnTo>
                    <a:pt x="2148827" y="1697672"/>
                  </a:lnTo>
                  <a:lnTo>
                    <a:pt x="2155126" y="1693354"/>
                  </a:lnTo>
                  <a:lnTo>
                    <a:pt x="2159444" y="1687055"/>
                  </a:lnTo>
                  <a:lnTo>
                    <a:pt x="2161032" y="1679448"/>
                  </a:lnTo>
                  <a:lnTo>
                    <a:pt x="2161032" y="1661160"/>
                  </a:lnTo>
                  <a:lnTo>
                    <a:pt x="2161032" y="1258150"/>
                  </a:lnTo>
                  <a:lnTo>
                    <a:pt x="2199132" y="1283208"/>
                  </a:lnTo>
                  <a:close/>
                </a:path>
                <a:path w="6278880" h="2287904">
                  <a:moveTo>
                    <a:pt x="2964192" y="1263396"/>
                  </a:moveTo>
                  <a:lnTo>
                    <a:pt x="2935224" y="1205484"/>
                  </a:lnTo>
                  <a:lnTo>
                    <a:pt x="2906268" y="1147572"/>
                  </a:lnTo>
                  <a:lnTo>
                    <a:pt x="2848356" y="1263396"/>
                  </a:lnTo>
                  <a:lnTo>
                    <a:pt x="2886456" y="1238338"/>
                  </a:lnTo>
                  <a:lnTo>
                    <a:pt x="2886456" y="1635252"/>
                  </a:lnTo>
                  <a:lnTo>
                    <a:pt x="2625852" y="1635252"/>
                  </a:lnTo>
                  <a:lnTo>
                    <a:pt x="2625852" y="39624"/>
                  </a:lnTo>
                  <a:lnTo>
                    <a:pt x="2625852" y="19812"/>
                  </a:lnTo>
                  <a:lnTo>
                    <a:pt x="2624264" y="12217"/>
                  </a:lnTo>
                  <a:lnTo>
                    <a:pt x="2619946" y="5905"/>
                  </a:lnTo>
                  <a:lnTo>
                    <a:pt x="2613647" y="1600"/>
                  </a:lnTo>
                  <a:lnTo>
                    <a:pt x="2606052" y="0"/>
                  </a:lnTo>
                  <a:lnTo>
                    <a:pt x="2144268" y="0"/>
                  </a:lnTo>
                  <a:lnTo>
                    <a:pt x="2136914" y="1600"/>
                  </a:lnTo>
                  <a:lnTo>
                    <a:pt x="2131123" y="5905"/>
                  </a:lnTo>
                  <a:lnTo>
                    <a:pt x="2127339" y="12217"/>
                  </a:lnTo>
                  <a:lnTo>
                    <a:pt x="2125980" y="19812"/>
                  </a:lnTo>
                  <a:lnTo>
                    <a:pt x="2125980" y="493776"/>
                  </a:lnTo>
                  <a:lnTo>
                    <a:pt x="2127339" y="501383"/>
                  </a:lnTo>
                  <a:lnTo>
                    <a:pt x="2131123" y="507682"/>
                  </a:lnTo>
                  <a:lnTo>
                    <a:pt x="2136914" y="512000"/>
                  </a:lnTo>
                  <a:lnTo>
                    <a:pt x="2144268" y="513588"/>
                  </a:lnTo>
                  <a:lnTo>
                    <a:pt x="2151875" y="512000"/>
                  </a:lnTo>
                  <a:lnTo>
                    <a:pt x="2158174" y="507682"/>
                  </a:lnTo>
                  <a:lnTo>
                    <a:pt x="2162492" y="501383"/>
                  </a:lnTo>
                  <a:lnTo>
                    <a:pt x="2164080" y="493776"/>
                  </a:lnTo>
                  <a:lnTo>
                    <a:pt x="2164080" y="39624"/>
                  </a:lnTo>
                  <a:lnTo>
                    <a:pt x="2586228" y="39624"/>
                  </a:lnTo>
                  <a:lnTo>
                    <a:pt x="2586228" y="1653540"/>
                  </a:lnTo>
                  <a:lnTo>
                    <a:pt x="2587828" y="1661147"/>
                  </a:lnTo>
                  <a:lnTo>
                    <a:pt x="2592133" y="1667446"/>
                  </a:lnTo>
                  <a:lnTo>
                    <a:pt x="2598445" y="1671764"/>
                  </a:lnTo>
                  <a:lnTo>
                    <a:pt x="2606052" y="1673352"/>
                  </a:lnTo>
                  <a:lnTo>
                    <a:pt x="2906268" y="1673352"/>
                  </a:lnTo>
                  <a:lnTo>
                    <a:pt x="2913634" y="1671764"/>
                  </a:lnTo>
                  <a:lnTo>
                    <a:pt x="2919412" y="1667446"/>
                  </a:lnTo>
                  <a:lnTo>
                    <a:pt x="2923209" y="1661147"/>
                  </a:lnTo>
                  <a:lnTo>
                    <a:pt x="2924556" y="1653540"/>
                  </a:lnTo>
                  <a:lnTo>
                    <a:pt x="2924556" y="1635252"/>
                  </a:lnTo>
                  <a:lnTo>
                    <a:pt x="2924556" y="1237335"/>
                  </a:lnTo>
                  <a:lnTo>
                    <a:pt x="2964192" y="1263396"/>
                  </a:lnTo>
                  <a:close/>
                </a:path>
                <a:path w="6278880" h="2287904">
                  <a:moveTo>
                    <a:pt x="3750576" y="1260348"/>
                  </a:moveTo>
                  <a:lnTo>
                    <a:pt x="3721620" y="1202448"/>
                  </a:lnTo>
                  <a:lnTo>
                    <a:pt x="3692664" y="1144536"/>
                  </a:lnTo>
                  <a:lnTo>
                    <a:pt x="3634752" y="1260348"/>
                  </a:lnTo>
                  <a:lnTo>
                    <a:pt x="3672852" y="1235290"/>
                  </a:lnTo>
                  <a:lnTo>
                    <a:pt x="3672852" y="1623072"/>
                  </a:lnTo>
                  <a:lnTo>
                    <a:pt x="3403104" y="1623072"/>
                  </a:lnTo>
                  <a:lnTo>
                    <a:pt x="3403104" y="51816"/>
                  </a:lnTo>
                  <a:lnTo>
                    <a:pt x="3403104" y="32004"/>
                  </a:lnTo>
                  <a:lnTo>
                    <a:pt x="3401745" y="24650"/>
                  </a:lnTo>
                  <a:lnTo>
                    <a:pt x="3397961" y="18859"/>
                  </a:lnTo>
                  <a:lnTo>
                    <a:pt x="3392170" y="15074"/>
                  </a:lnTo>
                  <a:lnTo>
                    <a:pt x="3384816" y="13716"/>
                  </a:lnTo>
                  <a:lnTo>
                    <a:pt x="2910852" y="13716"/>
                  </a:lnTo>
                  <a:lnTo>
                    <a:pt x="2903245" y="15074"/>
                  </a:lnTo>
                  <a:lnTo>
                    <a:pt x="2896946" y="18859"/>
                  </a:lnTo>
                  <a:lnTo>
                    <a:pt x="2892628" y="24650"/>
                  </a:lnTo>
                  <a:lnTo>
                    <a:pt x="2891040" y="32004"/>
                  </a:lnTo>
                  <a:lnTo>
                    <a:pt x="2891040" y="499872"/>
                  </a:lnTo>
                  <a:lnTo>
                    <a:pt x="2892628" y="507479"/>
                  </a:lnTo>
                  <a:lnTo>
                    <a:pt x="2896946" y="513791"/>
                  </a:lnTo>
                  <a:lnTo>
                    <a:pt x="2903245" y="518096"/>
                  </a:lnTo>
                  <a:lnTo>
                    <a:pt x="2910852" y="519696"/>
                  </a:lnTo>
                  <a:lnTo>
                    <a:pt x="2918206" y="518096"/>
                  </a:lnTo>
                  <a:lnTo>
                    <a:pt x="2923997" y="513791"/>
                  </a:lnTo>
                  <a:lnTo>
                    <a:pt x="2927781" y="507479"/>
                  </a:lnTo>
                  <a:lnTo>
                    <a:pt x="2929140" y="499872"/>
                  </a:lnTo>
                  <a:lnTo>
                    <a:pt x="2929140" y="51816"/>
                  </a:lnTo>
                  <a:lnTo>
                    <a:pt x="3365004" y="51816"/>
                  </a:lnTo>
                  <a:lnTo>
                    <a:pt x="3365004" y="1642884"/>
                  </a:lnTo>
                  <a:lnTo>
                    <a:pt x="3366592" y="1650479"/>
                  </a:lnTo>
                  <a:lnTo>
                    <a:pt x="3370910" y="1656791"/>
                  </a:lnTo>
                  <a:lnTo>
                    <a:pt x="3377209" y="1661096"/>
                  </a:lnTo>
                  <a:lnTo>
                    <a:pt x="3384816" y="1662696"/>
                  </a:lnTo>
                  <a:lnTo>
                    <a:pt x="3692664" y="1662696"/>
                  </a:lnTo>
                  <a:lnTo>
                    <a:pt x="3700018" y="1661096"/>
                  </a:lnTo>
                  <a:lnTo>
                    <a:pt x="3705809" y="1656791"/>
                  </a:lnTo>
                  <a:lnTo>
                    <a:pt x="3709593" y="1650479"/>
                  </a:lnTo>
                  <a:lnTo>
                    <a:pt x="3710952" y="1642884"/>
                  </a:lnTo>
                  <a:lnTo>
                    <a:pt x="3710952" y="1623072"/>
                  </a:lnTo>
                  <a:lnTo>
                    <a:pt x="3710952" y="1234287"/>
                  </a:lnTo>
                  <a:lnTo>
                    <a:pt x="3750576" y="1260348"/>
                  </a:lnTo>
                  <a:close/>
                </a:path>
                <a:path w="6278880" h="2287904">
                  <a:moveTo>
                    <a:pt x="4416552" y="1630692"/>
                  </a:moveTo>
                  <a:lnTo>
                    <a:pt x="4377448" y="1610880"/>
                  </a:lnTo>
                  <a:lnTo>
                    <a:pt x="4299204" y="1571256"/>
                  </a:lnTo>
                  <a:lnTo>
                    <a:pt x="4325620" y="1610880"/>
                  </a:lnTo>
                  <a:lnTo>
                    <a:pt x="4149852" y="1610880"/>
                  </a:lnTo>
                  <a:lnTo>
                    <a:pt x="4149852" y="65544"/>
                  </a:lnTo>
                  <a:lnTo>
                    <a:pt x="4149852" y="45732"/>
                  </a:lnTo>
                  <a:lnTo>
                    <a:pt x="4148264" y="38125"/>
                  </a:lnTo>
                  <a:lnTo>
                    <a:pt x="4143946" y="31826"/>
                  </a:lnTo>
                  <a:lnTo>
                    <a:pt x="4137647" y="27508"/>
                  </a:lnTo>
                  <a:lnTo>
                    <a:pt x="4130040" y="25920"/>
                  </a:lnTo>
                  <a:lnTo>
                    <a:pt x="3692652" y="25920"/>
                  </a:lnTo>
                  <a:lnTo>
                    <a:pt x="3685057" y="27508"/>
                  </a:lnTo>
                  <a:lnTo>
                    <a:pt x="3678745" y="31826"/>
                  </a:lnTo>
                  <a:lnTo>
                    <a:pt x="3674440" y="38125"/>
                  </a:lnTo>
                  <a:lnTo>
                    <a:pt x="3672840" y="45732"/>
                  </a:lnTo>
                  <a:lnTo>
                    <a:pt x="3672840" y="504456"/>
                  </a:lnTo>
                  <a:lnTo>
                    <a:pt x="3674440" y="512051"/>
                  </a:lnTo>
                  <a:lnTo>
                    <a:pt x="3678745" y="518363"/>
                  </a:lnTo>
                  <a:lnTo>
                    <a:pt x="3685057" y="522668"/>
                  </a:lnTo>
                  <a:lnTo>
                    <a:pt x="3692652" y="524268"/>
                  </a:lnTo>
                  <a:lnTo>
                    <a:pt x="3700018" y="522668"/>
                  </a:lnTo>
                  <a:lnTo>
                    <a:pt x="3705796" y="518363"/>
                  </a:lnTo>
                  <a:lnTo>
                    <a:pt x="3709593" y="512051"/>
                  </a:lnTo>
                  <a:lnTo>
                    <a:pt x="3710940" y="504456"/>
                  </a:lnTo>
                  <a:lnTo>
                    <a:pt x="3710940" y="65544"/>
                  </a:lnTo>
                  <a:lnTo>
                    <a:pt x="4111752" y="65544"/>
                  </a:lnTo>
                  <a:lnTo>
                    <a:pt x="4111752" y="1630692"/>
                  </a:lnTo>
                  <a:lnTo>
                    <a:pt x="4113111" y="1638046"/>
                  </a:lnTo>
                  <a:lnTo>
                    <a:pt x="4116895" y="1643837"/>
                  </a:lnTo>
                  <a:lnTo>
                    <a:pt x="4122686" y="1647621"/>
                  </a:lnTo>
                  <a:lnTo>
                    <a:pt x="4130040" y="1648980"/>
                  </a:lnTo>
                  <a:lnTo>
                    <a:pt x="4326306" y="1648980"/>
                  </a:lnTo>
                  <a:lnTo>
                    <a:pt x="4299204" y="1688604"/>
                  </a:lnTo>
                  <a:lnTo>
                    <a:pt x="4379506" y="1648980"/>
                  </a:lnTo>
                  <a:lnTo>
                    <a:pt x="4416552" y="1630692"/>
                  </a:lnTo>
                  <a:close/>
                </a:path>
                <a:path w="6278880" h="2287904">
                  <a:moveTo>
                    <a:pt x="5646420" y="1258150"/>
                  </a:moveTo>
                  <a:lnTo>
                    <a:pt x="5606796" y="1258150"/>
                  </a:lnTo>
                  <a:lnTo>
                    <a:pt x="5606796" y="1661172"/>
                  </a:lnTo>
                  <a:lnTo>
                    <a:pt x="5269992" y="1661172"/>
                  </a:lnTo>
                  <a:lnTo>
                    <a:pt x="5269992" y="39636"/>
                  </a:lnTo>
                  <a:lnTo>
                    <a:pt x="5269992" y="19824"/>
                  </a:lnTo>
                  <a:lnTo>
                    <a:pt x="5268646" y="12217"/>
                  </a:lnTo>
                  <a:lnTo>
                    <a:pt x="5264848" y="5918"/>
                  </a:lnTo>
                  <a:lnTo>
                    <a:pt x="5259070" y="1600"/>
                  </a:lnTo>
                  <a:lnTo>
                    <a:pt x="5251704" y="12"/>
                  </a:lnTo>
                  <a:lnTo>
                    <a:pt x="4671060" y="12"/>
                  </a:lnTo>
                  <a:lnTo>
                    <a:pt x="4663465" y="1600"/>
                  </a:lnTo>
                  <a:lnTo>
                    <a:pt x="4657153" y="5918"/>
                  </a:lnTo>
                  <a:lnTo>
                    <a:pt x="4652848" y="12217"/>
                  </a:lnTo>
                  <a:lnTo>
                    <a:pt x="4651248" y="19824"/>
                  </a:lnTo>
                  <a:lnTo>
                    <a:pt x="4651248" y="501408"/>
                  </a:lnTo>
                  <a:lnTo>
                    <a:pt x="4652848" y="509003"/>
                  </a:lnTo>
                  <a:lnTo>
                    <a:pt x="4657153" y="515315"/>
                  </a:lnTo>
                  <a:lnTo>
                    <a:pt x="4663465" y="519620"/>
                  </a:lnTo>
                  <a:lnTo>
                    <a:pt x="4671060" y="521220"/>
                  </a:lnTo>
                  <a:lnTo>
                    <a:pt x="4678426" y="519620"/>
                  </a:lnTo>
                  <a:lnTo>
                    <a:pt x="4684204" y="515315"/>
                  </a:lnTo>
                  <a:lnTo>
                    <a:pt x="4688002" y="509003"/>
                  </a:lnTo>
                  <a:lnTo>
                    <a:pt x="4689348" y="501408"/>
                  </a:lnTo>
                  <a:lnTo>
                    <a:pt x="4689348" y="39636"/>
                  </a:lnTo>
                  <a:lnTo>
                    <a:pt x="5231892" y="39636"/>
                  </a:lnTo>
                  <a:lnTo>
                    <a:pt x="5231892" y="1679460"/>
                  </a:lnTo>
                  <a:lnTo>
                    <a:pt x="5233492" y="1687055"/>
                  </a:lnTo>
                  <a:lnTo>
                    <a:pt x="5237797" y="1693367"/>
                  </a:lnTo>
                  <a:lnTo>
                    <a:pt x="5244109" y="1697672"/>
                  </a:lnTo>
                  <a:lnTo>
                    <a:pt x="5251704" y="1699272"/>
                  </a:lnTo>
                  <a:lnTo>
                    <a:pt x="5626608" y="1699272"/>
                  </a:lnTo>
                  <a:lnTo>
                    <a:pt x="5634215" y="1697672"/>
                  </a:lnTo>
                  <a:lnTo>
                    <a:pt x="5640514" y="1693367"/>
                  </a:lnTo>
                  <a:lnTo>
                    <a:pt x="5644832" y="1687055"/>
                  </a:lnTo>
                  <a:lnTo>
                    <a:pt x="5646420" y="1679460"/>
                  </a:lnTo>
                  <a:lnTo>
                    <a:pt x="5646420" y="1661172"/>
                  </a:lnTo>
                  <a:lnTo>
                    <a:pt x="5646420" y="1258150"/>
                  </a:lnTo>
                  <a:close/>
                </a:path>
                <a:path w="6278880" h="2287904">
                  <a:moveTo>
                    <a:pt x="5684520" y="1283220"/>
                  </a:moveTo>
                  <a:lnTo>
                    <a:pt x="5655564" y="1225308"/>
                  </a:lnTo>
                  <a:lnTo>
                    <a:pt x="5626608" y="1167396"/>
                  </a:lnTo>
                  <a:lnTo>
                    <a:pt x="5568696" y="1283220"/>
                  </a:lnTo>
                  <a:lnTo>
                    <a:pt x="5606796" y="1258150"/>
                  </a:lnTo>
                  <a:lnTo>
                    <a:pt x="5606796" y="1245120"/>
                  </a:lnTo>
                  <a:lnTo>
                    <a:pt x="5626608" y="1245120"/>
                  </a:lnTo>
                  <a:lnTo>
                    <a:pt x="5646420" y="1245120"/>
                  </a:lnTo>
                  <a:lnTo>
                    <a:pt x="5646420" y="1258150"/>
                  </a:lnTo>
                  <a:lnTo>
                    <a:pt x="5684520" y="1283220"/>
                  </a:lnTo>
                  <a:close/>
                </a:path>
                <a:path w="6278880" h="2287904">
                  <a:moveTo>
                    <a:pt x="6278880" y="2229624"/>
                  </a:moveTo>
                  <a:lnTo>
                    <a:pt x="6239256" y="2209812"/>
                  </a:lnTo>
                  <a:lnTo>
                    <a:pt x="6163056" y="2171712"/>
                  </a:lnTo>
                  <a:lnTo>
                    <a:pt x="6189116" y="2209812"/>
                  </a:lnTo>
                  <a:lnTo>
                    <a:pt x="6039612" y="2209812"/>
                  </a:lnTo>
                  <a:lnTo>
                    <a:pt x="6039612" y="50228"/>
                  </a:lnTo>
                  <a:lnTo>
                    <a:pt x="6039612" y="30492"/>
                  </a:lnTo>
                  <a:lnTo>
                    <a:pt x="6039332" y="28968"/>
                  </a:lnTo>
                  <a:lnTo>
                    <a:pt x="6038266" y="23126"/>
                  </a:lnTo>
                  <a:lnTo>
                    <a:pt x="6034468" y="17348"/>
                  </a:lnTo>
                  <a:lnTo>
                    <a:pt x="6028690" y="13550"/>
                  </a:lnTo>
                  <a:lnTo>
                    <a:pt x="6021324" y="12204"/>
                  </a:lnTo>
                  <a:lnTo>
                    <a:pt x="5620512" y="10680"/>
                  </a:lnTo>
                  <a:lnTo>
                    <a:pt x="5614416" y="10680"/>
                  </a:lnTo>
                  <a:lnTo>
                    <a:pt x="5609844" y="12204"/>
                  </a:lnTo>
                  <a:lnTo>
                    <a:pt x="5602224" y="19824"/>
                  </a:lnTo>
                  <a:lnTo>
                    <a:pt x="5600700" y="24396"/>
                  </a:lnTo>
                  <a:lnTo>
                    <a:pt x="5600700" y="504456"/>
                  </a:lnTo>
                  <a:lnTo>
                    <a:pt x="5602300" y="512051"/>
                  </a:lnTo>
                  <a:lnTo>
                    <a:pt x="5606605" y="518363"/>
                  </a:lnTo>
                  <a:lnTo>
                    <a:pt x="5612917" y="522668"/>
                  </a:lnTo>
                  <a:lnTo>
                    <a:pt x="5620512" y="524268"/>
                  </a:lnTo>
                  <a:lnTo>
                    <a:pt x="5627878" y="522668"/>
                  </a:lnTo>
                  <a:lnTo>
                    <a:pt x="5633656" y="518363"/>
                  </a:lnTo>
                  <a:lnTo>
                    <a:pt x="5637454" y="512051"/>
                  </a:lnTo>
                  <a:lnTo>
                    <a:pt x="5638800" y="504456"/>
                  </a:lnTo>
                  <a:lnTo>
                    <a:pt x="5638800" y="48856"/>
                  </a:lnTo>
                  <a:lnTo>
                    <a:pt x="6001512" y="50228"/>
                  </a:lnTo>
                  <a:lnTo>
                    <a:pt x="6001512" y="2229624"/>
                  </a:lnTo>
                  <a:lnTo>
                    <a:pt x="6003112" y="2237219"/>
                  </a:lnTo>
                  <a:lnTo>
                    <a:pt x="6007417" y="2243531"/>
                  </a:lnTo>
                  <a:lnTo>
                    <a:pt x="6013729" y="2247836"/>
                  </a:lnTo>
                  <a:lnTo>
                    <a:pt x="6021324" y="2249436"/>
                  </a:lnTo>
                  <a:lnTo>
                    <a:pt x="6189116" y="2249436"/>
                  </a:lnTo>
                  <a:lnTo>
                    <a:pt x="6163056" y="2287536"/>
                  </a:lnTo>
                  <a:lnTo>
                    <a:pt x="6239256" y="2249436"/>
                  </a:lnTo>
                  <a:lnTo>
                    <a:pt x="6278880" y="2229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431036" y="3966971"/>
              <a:ext cx="7493634" cy="2569845"/>
            </a:xfrm>
            <a:custGeom>
              <a:avLst/>
              <a:gdLst/>
              <a:ahLst/>
              <a:cxnLst/>
              <a:rect l="l" t="t" r="r" b="b"/>
              <a:pathLst>
                <a:path w="7493634" h="2569845">
                  <a:moveTo>
                    <a:pt x="7377684" y="115824"/>
                  </a:moveTo>
                  <a:lnTo>
                    <a:pt x="7415784" y="57912"/>
                  </a:lnTo>
                  <a:lnTo>
                    <a:pt x="7377684" y="0"/>
                  </a:lnTo>
                  <a:lnTo>
                    <a:pt x="7453884" y="38100"/>
                  </a:lnTo>
                  <a:lnTo>
                    <a:pt x="7415784" y="38100"/>
                  </a:lnTo>
                  <a:lnTo>
                    <a:pt x="7423380" y="39695"/>
                  </a:lnTo>
                  <a:lnTo>
                    <a:pt x="7429690" y="44005"/>
                  </a:lnTo>
                  <a:lnTo>
                    <a:pt x="7434000" y="50315"/>
                  </a:lnTo>
                  <a:lnTo>
                    <a:pt x="7435596" y="57912"/>
                  </a:lnTo>
                  <a:lnTo>
                    <a:pt x="7434000" y="65508"/>
                  </a:lnTo>
                  <a:lnTo>
                    <a:pt x="7429690" y="71818"/>
                  </a:lnTo>
                  <a:lnTo>
                    <a:pt x="7423380" y="76128"/>
                  </a:lnTo>
                  <a:lnTo>
                    <a:pt x="7415784" y="77724"/>
                  </a:lnTo>
                  <a:lnTo>
                    <a:pt x="7453884" y="77724"/>
                  </a:lnTo>
                  <a:lnTo>
                    <a:pt x="7377684" y="115824"/>
                  </a:lnTo>
                  <a:close/>
                </a:path>
                <a:path w="7493634" h="2569845">
                  <a:moveTo>
                    <a:pt x="7110984" y="2549652"/>
                  </a:moveTo>
                  <a:lnTo>
                    <a:pt x="7110984" y="57912"/>
                  </a:lnTo>
                  <a:lnTo>
                    <a:pt x="7112579" y="50315"/>
                  </a:lnTo>
                  <a:lnTo>
                    <a:pt x="7116889" y="44005"/>
                  </a:lnTo>
                  <a:lnTo>
                    <a:pt x="7123200" y="39695"/>
                  </a:lnTo>
                  <a:lnTo>
                    <a:pt x="7130796" y="38100"/>
                  </a:lnTo>
                  <a:lnTo>
                    <a:pt x="7402749" y="38100"/>
                  </a:lnTo>
                  <a:lnTo>
                    <a:pt x="7415784" y="57912"/>
                  </a:lnTo>
                  <a:lnTo>
                    <a:pt x="7150607" y="57912"/>
                  </a:lnTo>
                  <a:lnTo>
                    <a:pt x="7130796" y="77724"/>
                  </a:lnTo>
                  <a:lnTo>
                    <a:pt x="7150607" y="77724"/>
                  </a:lnTo>
                  <a:lnTo>
                    <a:pt x="7150607" y="2531364"/>
                  </a:lnTo>
                  <a:lnTo>
                    <a:pt x="7130796" y="2531364"/>
                  </a:lnTo>
                  <a:lnTo>
                    <a:pt x="7110984" y="2549652"/>
                  </a:lnTo>
                  <a:close/>
                </a:path>
                <a:path w="7493634" h="2569845">
                  <a:moveTo>
                    <a:pt x="7453884" y="77724"/>
                  </a:moveTo>
                  <a:lnTo>
                    <a:pt x="7415784" y="77724"/>
                  </a:lnTo>
                  <a:lnTo>
                    <a:pt x="7423380" y="76128"/>
                  </a:lnTo>
                  <a:lnTo>
                    <a:pt x="7429690" y="71818"/>
                  </a:lnTo>
                  <a:lnTo>
                    <a:pt x="7434000" y="65508"/>
                  </a:lnTo>
                  <a:lnTo>
                    <a:pt x="7435596" y="57912"/>
                  </a:lnTo>
                  <a:lnTo>
                    <a:pt x="7434000" y="50315"/>
                  </a:lnTo>
                  <a:lnTo>
                    <a:pt x="7429690" y="44005"/>
                  </a:lnTo>
                  <a:lnTo>
                    <a:pt x="7423380" y="39695"/>
                  </a:lnTo>
                  <a:lnTo>
                    <a:pt x="7415784" y="38100"/>
                  </a:lnTo>
                  <a:lnTo>
                    <a:pt x="7453884" y="38100"/>
                  </a:lnTo>
                  <a:lnTo>
                    <a:pt x="7493507" y="57912"/>
                  </a:lnTo>
                  <a:lnTo>
                    <a:pt x="7453884" y="77724"/>
                  </a:lnTo>
                  <a:close/>
                </a:path>
                <a:path w="7493634" h="2569845">
                  <a:moveTo>
                    <a:pt x="7150607" y="77724"/>
                  </a:moveTo>
                  <a:lnTo>
                    <a:pt x="7130796" y="77724"/>
                  </a:lnTo>
                  <a:lnTo>
                    <a:pt x="7150607" y="57912"/>
                  </a:lnTo>
                  <a:lnTo>
                    <a:pt x="7150607" y="77724"/>
                  </a:lnTo>
                  <a:close/>
                </a:path>
                <a:path w="7493634" h="2569845">
                  <a:moveTo>
                    <a:pt x="7402749" y="77724"/>
                  </a:moveTo>
                  <a:lnTo>
                    <a:pt x="7150607" y="77724"/>
                  </a:lnTo>
                  <a:lnTo>
                    <a:pt x="7150607" y="57912"/>
                  </a:lnTo>
                  <a:lnTo>
                    <a:pt x="7415784" y="57912"/>
                  </a:lnTo>
                  <a:lnTo>
                    <a:pt x="7402749" y="77724"/>
                  </a:lnTo>
                  <a:close/>
                </a:path>
                <a:path w="7493634" h="2569845">
                  <a:moveTo>
                    <a:pt x="7130796" y="2569464"/>
                  </a:moveTo>
                  <a:lnTo>
                    <a:pt x="18288" y="2569464"/>
                  </a:lnTo>
                  <a:lnTo>
                    <a:pt x="10929" y="2567868"/>
                  </a:lnTo>
                  <a:lnTo>
                    <a:pt x="5143" y="2563558"/>
                  </a:lnTo>
                  <a:lnTo>
                    <a:pt x="1357" y="2557248"/>
                  </a:lnTo>
                  <a:lnTo>
                    <a:pt x="0" y="2549652"/>
                  </a:lnTo>
                  <a:lnTo>
                    <a:pt x="0" y="1499616"/>
                  </a:lnTo>
                  <a:lnTo>
                    <a:pt x="1357" y="1492019"/>
                  </a:lnTo>
                  <a:lnTo>
                    <a:pt x="5143" y="1485709"/>
                  </a:lnTo>
                  <a:lnTo>
                    <a:pt x="10929" y="1481399"/>
                  </a:lnTo>
                  <a:lnTo>
                    <a:pt x="18288" y="1479804"/>
                  </a:lnTo>
                  <a:lnTo>
                    <a:pt x="25884" y="1481399"/>
                  </a:lnTo>
                  <a:lnTo>
                    <a:pt x="38100" y="2531364"/>
                  </a:lnTo>
                  <a:lnTo>
                    <a:pt x="18288" y="2531364"/>
                  </a:lnTo>
                  <a:lnTo>
                    <a:pt x="38100" y="2549652"/>
                  </a:lnTo>
                  <a:lnTo>
                    <a:pt x="7150607" y="2549652"/>
                  </a:lnTo>
                  <a:lnTo>
                    <a:pt x="7149012" y="2557248"/>
                  </a:lnTo>
                  <a:lnTo>
                    <a:pt x="7144702" y="2563558"/>
                  </a:lnTo>
                  <a:lnTo>
                    <a:pt x="7138392" y="2567868"/>
                  </a:lnTo>
                  <a:lnTo>
                    <a:pt x="7130796" y="2569464"/>
                  </a:lnTo>
                  <a:close/>
                </a:path>
                <a:path w="7493634" h="2569845">
                  <a:moveTo>
                    <a:pt x="38100" y="2549652"/>
                  </a:moveTo>
                  <a:lnTo>
                    <a:pt x="18288" y="2531364"/>
                  </a:lnTo>
                  <a:lnTo>
                    <a:pt x="38100" y="2531364"/>
                  </a:lnTo>
                  <a:lnTo>
                    <a:pt x="38100" y="2549652"/>
                  </a:lnTo>
                  <a:close/>
                </a:path>
                <a:path w="7493634" h="2569845">
                  <a:moveTo>
                    <a:pt x="7110984" y="2549652"/>
                  </a:moveTo>
                  <a:lnTo>
                    <a:pt x="38100" y="2549652"/>
                  </a:lnTo>
                  <a:lnTo>
                    <a:pt x="38100" y="2531364"/>
                  </a:lnTo>
                  <a:lnTo>
                    <a:pt x="7110984" y="2531364"/>
                  </a:lnTo>
                  <a:lnTo>
                    <a:pt x="7110984" y="2549652"/>
                  </a:lnTo>
                  <a:close/>
                </a:path>
                <a:path w="7493634" h="2569845">
                  <a:moveTo>
                    <a:pt x="7150607" y="2549652"/>
                  </a:moveTo>
                  <a:lnTo>
                    <a:pt x="7110984" y="2549652"/>
                  </a:lnTo>
                  <a:lnTo>
                    <a:pt x="7130796" y="2531364"/>
                  </a:lnTo>
                  <a:lnTo>
                    <a:pt x="7150607" y="2531364"/>
                  </a:lnTo>
                  <a:lnTo>
                    <a:pt x="7150607" y="2549652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139952" y="2465832"/>
              <a:ext cx="1664335" cy="0"/>
            </a:xfrm>
            <a:custGeom>
              <a:avLst/>
              <a:gdLst/>
              <a:ahLst/>
              <a:cxnLst/>
              <a:rect l="l" t="t" r="r" b="b"/>
              <a:pathLst>
                <a:path w="1664335">
                  <a:moveTo>
                    <a:pt x="0" y="0"/>
                  </a:moveTo>
                  <a:lnTo>
                    <a:pt x="1664207" y="0"/>
                  </a:lnTo>
                </a:path>
              </a:pathLst>
            </a:custGeom>
            <a:ln w="9144">
              <a:solidFill>
                <a:srgbClr val="A5A5A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831592" y="2467356"/>
              <a:ext cx="0" cy="581025"/>
            </a:xfrm>
            <a:custGeom>
              <a:avLst/>
              <a:gdLst/>
              <a:ahLst/>
              <a:cxnLst/>
              <a:rect l="l" t="t" r="r" b="b"/>
              <a:pathLst>
                <a:path h="581025">
                  <a:moveTo>
                    <a:pt x="0" y="0"/>
                  </a:moveTo>
                  <a:lnTo>
                    <a:pt x="0" y="580644"/>
                  </a:lnTo>
                </a:path>
              </a:pathLst>
            </a:custGeom>
            <a:ln w="9144">
              <a:solidFill>
                <a:srgbClr val="A5A5A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827020" y="3076968"/>
              <a:ext cx="5302250" cy="588645"/>
            </a:xfrm>
            <a:custGeom>
              <a:avLst/>
              <a:gdLst/>
              <a:ahLst/>
              <a:cxnLst/>
              <a:rect l="l" t="t" r="r" b="b"/>
              <a:pathLst>
                <a:path w="5302250" h="588645">
                  <a:moveTo>
                    <a:pt x="9144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9144" y="6096"/>
                  </a:lnTo>
                  <a:lnTo>
                    <a:pt x="9144" y="0"/>
                  </a:lnTo>
                  <a:close/>
                </a:path>
                <a:path w="5302250" h="588645">
                  <a:moveTo>
                    <a:pt x="5301983" y="550151"/>
                  </a:moveTo>
                  <a:lnTo>
                    <a:pt x="5292839" y="550151"/>
                  </a:lnTo>
                  <a:lnTo>
                    <a:pt x="5292839" y="588251"/>
                  </a:lnTo>
                  <a:lnTo>
                    <a:pt x="5301983" y="588251"/>
                  </a:lnTo>
                  <a:lnTo>
                    <a:pt x="5301983" y="550151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124444" y="2272284"/>
              <a:ext cx="0" cy="1325880"/>
            </a:xfrm>
            <a:custGeom>
              <a:avLst/>
              <a:gdLst/>
              <a:ahLst/>
              <a:cxnLst/>
              <a:rect l="l" t="t" r="r" b="b"/>
              <a:pathLst>
                <a:path h="1325879">
                  <a:moveTo>
                    <a:pt x="0" y="0"/>
                  </a:moveTo>
                  <a:lnTo>
                    <a:pt x="0" y="1325879"/>
                  </a:lnTo>
                </a:path>
              </a:pathLst>
            </a:custGeom>
            <a:ln w="9144">
              <a:solidFill>
                <a:srgbClr val="A5A5A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410711" y="2248662"/>
              <a:ext cx="4709160" cy="0"/>
            </a:xfrm>
            <a:custGeom>
              <a:avLst/>
              <a:gdLst/>
              <a:ahLst/>
              <a:cxnLst/>
              <a:rect l="l" t="t" r="r" b="b"/>
              <a:pathLst>
                <a:path w="4709159">
                  <a:moveTo>
                    <a:pt x="0" y="0"/>
                  </a:moveTo>
                  <a:lnTo>
                    <a:pt x="4709159" y="0"/>
                  </a:lnTo>
                </a:path>
              </a:pathLst>
            </a:custGeom>
            <a:ln w="10668">
              <a:solidFill>
                <a:srgbClr val="A5A5A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478024" y="2243328"/>
              <a:ext cx="902335" cy="276225"/>
            </a:xfrm>
            <a:custGeom>
              <a:avLst/>
              <a:gdLst/>
              <a:ahLst/>
              <a:cxnLst/>
              <a:rect l="l" t="t" r="r" b="b"/>
              <a:pathLst>
                <a:path w="902335" h="276225">
                  <a:moveTo>
                    <a:pt x="902208" y="10668"/>
                  </a:moveTo>
                  <a:lnTo>
                    <a:pt x="864108" y="10668"/>
                  </a:lnTo>
                  <a:lnTo>
                    <a:pt x="864108" y="0"/>
                  </a:lnTo>
                  <a:lnTo>
                    <a:pt x="902208" y="0"/>
                  </a:lnTo>
                  <a:lnTo>
                    <a:pt x="902208" y="10668"/>
                  </a:lnTo>
                  <a:close/>
                </a:path>
                <a:path w="902335" h="276225">
                  <a:moveTo>
                    <a:pt x="835152" y="10668"/>
                  </a:moveTo>
                  <a:lnTo>
                    <a:pt x="797052" y="10668"/>
                  </a:lnTo>
                  <a:lnTo>
                    <a:pt x="797052" y="0"/>
                  </a:lnTo>
                  <a:lnTo>
                    <a:pt x="835152" y="0"/>
                  </a:lnTo>
                  <a:lnTo>
                    <a:pt x="835152" y="10668"/>
                  </a:lnTo>
                  <a:close/>
                </a:path>
                <a:path w="902335" h="276225">
                  <a:moveTo>
                    <a:pt x="768096" y="10668"/>
                  </a:moveTo>
                  <a:lnTo>
                    <a:pt x="728472" y="10668"/>
                  </a:lnTo>
                  <a:lnTo>
                    <a:pt x="728472" y="0"/>
                  </a:lnTo>
                  <a:lnTo>
                    <a:pt x="768096" y="0"/>
                  </a:lnTo>
                  <a:lnTo>
                    <a:pt x="768096" y="10668"/>
                  </a:lnTo>
                  <a:close/>
                </a:path>
                <a:path w="902335" h="276225">
                  <a:moveTo>
                    <a:pt x="699516" y="10668"/>
                  </a:moveTo>
                  <a:lnTo>
                    <a:pt x="661416" y="10668"/>
                  </a:lnTo>
                  <a:lnTo>
                    <a:pt x="661416" y="0"/>
                  </a:lnTo>
                  <a:lnTo>
                    <a:pt x="699516" y="0"/>
                  </a:lnTo>
                  <a:lnTo>
                    <a:pt x="699516" y="10668"/>
                  </a:lnTo>
                  <a:close/>
                </a:path>
                <a:path w="902335" h="276225">
                  <a:moveTo>
                    <a:pt x="632460" y="10668"/>
                  </a:moveTo>
                  <a:lnTo>
                    <a:pt x="592836" y="10668"/>
                  </a:lnTo>
                  <a:lnTo>
                    <a:pt x="592836" y="0"/>
                  </a:lnTo>
                  <a:lnTo>
                    <a:pt x="632460" y="0"/>
                  </a:lnTo>
                  <a:lnTo>
                    <a:pt x="632460" y="10668"/>
                  </a:lnTo>
                  <a:close/>
                </a:path>
                <a:path w="902335" h="276225">
                  <a:moveTo>
                    <a:pt x="563880" y="10668"/>
                  </a:moveTo>
                  <a:lnTo>
                    <a:pt x="525780" y="10668"/>
                  </a:lnTo>
                  <a:lnTo>
                    <a:pt x="525780" y="0"/>
                  </a:lnTo>
                  <a:lnTo>
                    <a:pt x="563880" y="0"/>
                  </a:lnTo>
                  <a:lnTo>
                    <a:pt x="563880" y="10668"/>
                  </a:lnTo>
                  <a:close/>
                </a:path>
                <a:path w="902335" h="276225">
                  <a:moveTo>
                    <a:pt x="496824" y="10668"/>
                  </a:moveTo>
                  <a:lnTo>
                    <a:pt x="458724" y="10668"/>
                  </a:lnTo>
                  <a:lnTo>
                    <a:pt x="458724" y="0"/>
                  </a:lnTo>
                  <a:lnTo>
                    <a:pt x="496824" y="0"/>
                  </a:lnTo>
                  <a:lnTo>
                    <a:pt x="496824" y="10668"/>
                  </a:lnTo>
                  <a:close/>
                </a:path>
                <a:path w="902335" h="276225">
                  <a:moveTo>
                    <a:pt x="429768" y="10668"/>
                  </a:moveTo>
                  <a:lnTo>
                    <a:pt x="390144" y="10668"/>
                  </a:lnTo>
                  <a:lnTo>
                    <a:pt x="390144" y="0"/>
                  </a:lnTo>
                  <a:lnTo>
                    <a:pt x="429768" y="0"/>
                  </a:lnTo>
                  <a:lnTo>
                    <a:pt x="429768" y="10668"/>
                  </a:lnTo>
                  <a:close/>
                </a:path>
                <a:path w="902335" h="276225">
                  <a:moveTo>
                    <a:pt x="361188" y="10668"/>
                  </a:moveTo>
                  <a:lnTo>
                    <a:pt x="323088" y="10668"/>
                  </a:lnTo>
                  <a:lnTo>
                    <a:pt x="323088" y="0"/>
                  </a:lnTo>
                  <a:lnTo>
                    <a:pt x="361188" y="0"/>
                  </a:lnTo>
                  <a:lnTo>
                    <a:pt x="361188" y="10668"/>
                  </a:lnTo>
                  <a:close/>
                </a:path>
                <a:path w="902335" h="276225">
                  <a:moveTo>
                    <a:pt x="294132" y="10668"/>
                  </a:moveTo>
                  <a:lnTo>
                    <a:pt x="254508" y="10668"/>
                  </a:lnTo>
                  <a:lnTo>
                    <a:pt x="254508" y="0"/>
                  </a:lnTo>
                  <a:lnTo>
                    <a:pt x="294132" y="0"/>
                  </a:lnTo>
                  <a:lnTo>
                    <a:pt x="294132" y="10668"/>
                  </a:lnTo>
                  <a:close/>
                </a:path>
                <a:path w="902335" h="276225">
                  <a:moveTo>
                    <a:pt x="225552" y="10668"/>
                  </a:moveTo>
                  <a:lnTo>
                    <a:pt x="187452" y="10668"/>
                  </a:lnTo>
                  <a:lnTo>
                    <a:pt x="187452" y="0"/>
                  </a:lnTo>
                  <a:lnTo>
                    <a:pt x="225552" y="0"/>
                  </a:lnTo>
                  <a:lnTo>
                    <a:pt x="225552" y="10668"/>
                  </a:lnTo>
                  <a:close/>
                </a:path>
                <a:path w="902335" h="276225">
                  <a:moveTo>
                    <a:pt x="158495" y="10668"/>
                  </a:moveTo>
                  <a:lnTo>
                    <a:pt x="118872" y="10668"/>
                  </a:lnTo>
                  <a:lnTo>
                    <a:pt x="118872" y="0"/>
                  </a:lnTo>
                  <a:lnTo>
                    <a:pt x="158495" y="0"/>
                  </a:lnTo>
                  <a:lnTo>
                    <a:pt x="158495" y="10668"/>
                  </a:lnTo>
                  <a:close/>
                </a:path>
                <a:path w="902335" h="276225">
                  <a:moveTo>
                    <a:pt x="89916" y="10668"/>
                  </a:moveTo>
                  <a:lnTo>
                    <a:pt x="51816" y="10668"/>
                  </a:lnTo>
                  <a:lnTo>
                    <a:pt x="51816" y="0"/>
                  </a:lnTo>
                  <a:lnTo>
                    <a:pt x="89916" y="0"/>
                  </a:lnTo>
                  <a:lnTo>
                    <a:pt x="89916" y="10668"/>
                  </a:lnTo>
                  <a:close/>
                </a:path>
                <a:path w="902335" h="276225">
                  <a:moveTo>
                    <a:pt x="10668" y="25908"/>
                  </a:moveTo>
                  <a:lnTo>
                    <a:pt x="1524" y="25908"/>
                  </a:lnTo>
                  <a:lnTo>
                    <a:pt x="0" y="6096"/>
                  </a:lnTo>
                  <a:lnTo>
                    <a:pt x="1524" y="1524"/>
                  </a:lnTo>
                  <a:lnTo>
                    <a:pt x="4572" y="0"/>
                  </a:lnTo>
                  <a:lnTo>
                    <a:pt x="22860" y="0"/>
                  </a:lnTo>
                  <a:lnTo>
                    <a:pt x="22860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25908"/>
                  </a:lnTo>
                  <a:close/>
                </a:path>
                <a:path w="902335" h="27622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902335" h="276225">
                  <a:moveTo>
                    <a:pt x="2286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22860" y="4572"/>
                  </a:lnTo>
                  <a:lnTo>
                    <a:pt x="22860" y="10668"/>
                  </a:lnTo>
                  <a:close/>
                </a:path>
                <a:path w="902335" h="276225">
                  <a:moveTo>
                    <a:pt x="4572" y="94488"/>
                  </a:moveTo>
                  <a:lnTo>
                    <a:pt x="3047" y="54864"/>
                  </a:lnTo>
                  <a:lnTo>
                    <a:pt x="12191" y="54864"/>
                  </a:lnTo>
                  <a:lnTo>
                    <a:pt x="13716" y="92964"/>
                  </a:lnTo>
                  <a:lnTo>
                    <a:pt x="4572" y="94488"/>
                  </a:lnTo>
                  <a:close/>
                </a:path>
                <a:path w="902335" h="276225">
                  <a:moveTo>
                    <a:pt x="16764" y="161544"/>
                  </a:moveTo>
                  <a:lnTo>
                    <a:pt x="7620" y="161544"/>
                  </a:lnTo>
                  <a:lnTo>
                    <a:pt x="6095" y="123444"/>
                  </a:lnTo>
                  <a:lnTo>
                    <a:pt x="15239" y="121920"/>
                  </a:lnTo>
                  <a:lnTo>
                    <a:pt x="16764" y="161544"/>
                  </a:lnTo>
                  <a:close/>
                </a:path>
                <a:path w="902335" h="276225">
                  <a:moveTo>
                    <a:pt x="21335" y="228599"/>
                  </a:moveTo>
                  <a:lnTo>
                    <a:pt x="10668" y="228599"/>
                  </a:lnTo>
                  <a:lnTo>
                    <a:pt x="9143" y="190499"/>
                  </a:lnTo>
                  <a:lnTo>
                    <a:pt x="18287" y="190499"/>
                  </a:lnTo>
                  <a:lnTo>
                    <a:pt x="21335" y="228599"/>
                  </a:lnTo>
                  <a:close/>
                </a:path>
                <a:path w="902335" h="276225">
                  <a:moveTo>
                    <a:pt x="22860" y="275844"/>
                  </a:moveTo>
                  <a:lnTo>
                    <a:pt x="13716" y="275844"/>
                  </a:lnTo>
                  <a:lnTo>
                    <a:pt x="12191" y="257556"/>
                  </a:lnTo>
                  <a:lnTo>
                    <a:pt x="21335" y="257556"/>
                  </a:lnTo>
                  <a:lnTo>
                    <a:pt x="22860" y="275844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339583" y="3963923"/>
              <a:ext cx="783590" cy="2287905"/>
            </a:xfrm>
            <a:custGeom>
              <a:avLst/>
              <a:gdLst/>
              <a:ahLst/>
              <a:cxnLst/>
              <a:rect l="l" t="t" r="r" b="b"/>
              <a:pathLst>
                <a:path w="783590" h="2287904">
                  <a:moveTo>
                    <a:pt x="115823" y="115824"/>
                  </a:moveTo>
                  <a:lnTo>
                    <a:pt x="0" y="57912"/>
                  </a:lnTo>
                  <a:lnTo>
                    <a:pt x="115823" y="0"/>
                  </a:lnTo>
                  <a:lnTo>
                    <a:pt x="90758" y="38100"/>
                  </a:lnTo>
                  <a:lnTo>
                    <a:pt x="77723" y="38100"/>
                  </a:lnTo>
                  <a:lnTo>
                    <a:pt x="70127" y="39695"/>
                  </a:lnTo>
                  <a:lnTo>
                    <a:pt x="63817" y="44005"/>
                  </a:lnTo>
                  <a:lnTo>
                    <a:pt x="59507" y="50315"/>
                  </a:lnTo>
                  <a:lnTo>
                    <a:pt x="57911" y="57912"/>
                  </a:lnTo>
                  <a:lnTo>
                    <a:pt x="59507" y="65508"/>
                  </a:lnTo>
                  <a:lnTo>
                    <a:pt x="63817" y="71818"/>
                  </a:lnTo>
                  <a:lnTo>
                    <a:pt x="70127" y="76128"/>
                  </a:lnTo>
                  <a:lnTo>
                    <a:pt x="77723" y="77724"/>
                  </a:lnTo>
                  <a:lnTo>
                    <a:pt x="90758" y="77724"/>
                  </a:lnTo>
                  <a:lnTo>
                    <a:pt x="115823" y="115824"/>
                  </a:lnTo>
                  <a:close/>
                </a:path>
                <a:path w="783590" h="2287904">
                  <a:moveTo>
                    <a:pt x="90758" y="77724"/>
                  </a:moveTo>
                  <a:lnTo>
                    <a:pt x="77723" y="77724"/>
                  </a:lnTo>
                  <a:lnTo>
                    <a:pt x="70127" y="76128"/>
                  </a:lnTo>
                  <a:lnTo>
                    <a:pt x="63817" y="71818"/>
                  </a:lnTo>
                  <a:lnTo>
                    <a:pt x="59507" y="65508"/>
                  </a:lnTo>
                  <a:lnTo>
                    <a:pt x="57911" y="57912"/>
                  </a:lnTo>
                  <a:lnTo>
                    <a:pt x="59507" y="50315"/>
                  </a:lnTo>
                  <a:lnTo>
                    <a:pt x="63817" y="44005"/>
                  </a:lnTo>
                  <a:lnTo>
                    <a:pt x="70127" y="39695"/>
                  </a:lnTo>
                  <a:lnTo>
                    <a:pt x="77723" y="38100"/>
                  </a:lnTo>
                  <a:lnTo>
                    <a:pt x="90758" y="38100"/>
                  </a:lnTo>
                  <a:lnTo>
                    <a:pt x="77723" y="57912"/>
                  </a:lnTo>
                  <a:lnTo>
                    <a:pt x="90758" y="77724"/>
                  </a:lnTo>
                  <a:close/>
                </a:path>
                <a:path w="783590" h="2287904">
                  <a:moveTo>
                    <a:pt x="227075" y="77724"/>
                  </a:moveTo>
                  <a:lnTo>
                    <a:pt x="90758" y="77724"/>
                  </a:lnTo>
                  <a:lnTo>
                    <a:pt x="77723" y="57912"/>
                  </a:lnTo>
                  <a:lnTo>
                    <a:pt x="90758" y="38100"/>
                  </a:lnTo>
                  <a:lnTo>
                    <a:pt x="246887" y="38100"/>
                  </a:lnTo>
                  <a:lnTo>
                    <a:pt x="254484" y="39695"/>
                  </a:lnTo>
                  <a:lnTo>
                    <a:pt x="260794" y="44005"/>
                  </a:lnTo>
                  <a:lnTo>
                    <a:pt x="265104" y="50315"/>
                  </a:lnTo>
                  <a:lnTo>
                    <a:pt x="266699" y="57912"/>
                  </a:lnTo>
                  <a:lnTo>
                    <a:pt x="227075" y="57912"/>
                  </a:lnTo>
                  <a:lnTo>
                    <a:pt x="227075" y="77724"/>
                  </a:lnTo>
                  <a:close/>
                </a:path>
                <a:path w="783590" h="2287904">
                  <a:moveTo>
                    <a:pt x="763524" y="2287524"/>
                  </a:moveTo>
                  <a:lnTo>
                    <a:pt x="246887" y="2287524"/>
                  </a:lnTo>
                  <a:lnTo>
                    <a:pt x="239291" y="2285928"/>
                  </a:lnTo>
                  <a:lnTo>
                    <a:pt x="232981" y="2281618"/>
                  </a:lnTo>
                  <a:lnTo>
                    <a:pt x="228671" y="2275308"/>
                  </a:lnTo>
                  <a:lnTo>
                    <a:pt x="227075" y="2267712"/>
                  </a:lnTo>
                  <a:lnTo>
                    <a:pt x="227075" y="57912"/>
                  </a:lnTo>
                  <a:lnTo>
                    <a:pt x="246887" y="77724"/>
                  </a:lnTo>
                  <a:lnTo>
                    <a:pt x="266699" y="77724"/>
                  </a:lnTo>
                  <a:lnTo>
                    <a:pt x="266699" y="2247900"/>
                  </a:lnTo>
                  <a:lnTo>
                    <a:pt x="246887" y="2247900"/>
                  </a:lnTo>
                  <a:lnTo>
                    <a:pt x="266699" y="2267712"/>
                  </a:lnTo>
                  <a:lnTo>
                    <a:pt x="783336" y="2267712"/>
                  </a:lnTo>
                  <a:lnTo>
                    <a:pt x="781740" y="2275308"/>
                  </a:lnTo>
                  <a:lnTo>
                    <a:pt x="777430" y="2281618"/>
                  </a:lnTo>
                  <a:lnTo>
                    <a:pt x="771120" y="2285928"/>
                  </a:lnTo>
                  <a:lnTo>
                    <a:pt x="763524" y="2287524"/>
                  </a:lnTo>
                  <a:close/>
                </a:path>
                <a:path w="783590" h="2287904">
                  <a:moveTo>
                    <a:pt x="266699" y="77724"/>
                  </a:moveTo>
                  <a:lnTo>
                    <a:pt x="246887" y="77724"/>
                  </a:lnTo>
                  <a:lnTo>
                    <a:pt x="227075" y="57912"/>
                  </a:lnTo>
                  <a:lnTo>
                    <a:pt x="266699" y="57912"/>
                  </a:lnTo>
                  <a:lnTo>
                    <a:pt x="266699" y="77724"/>
                  </a:lnTo>
                  <a:close/>
                </a:path>
                <a:path w="783590" h="2287904">
                  <a:moveTo>
                    <a:pt x="745236" y="2267712"/>
                  </a:moveTo>
                  <a:lnTo>
                    <a:pt x="745236" y="1668780"/>
                  </a:lnTo>
                  <a:lnTo>
                    <a:pt x="746593" y="1660540"/>
                  </a:lnTo>
                  <a:lnTo>
                    <a:pt x="750379" y="1654302"/>
                  </a:lnTo>
                  <a:lnTo>
                    <a:pt x="756165" y="1650349"/>
                  </a:lnTo>
                  <a:lnTo>
                    <a:pt x="763524" y="1648968"/>
                  </a:lnTo>
                  <a:lnTo>
                    <a:pt x="771120" y="1650349"/>
                  </a:lnTo>
                  <a:lnTo>
                    <a:pt x="777430" y="1654302"/>
                  </a:lnTo>
                  <a:lnTo>
                    <a:pt x="781740" y="1660540"/>
                  </a:lnTo>
                  <a:lnTo>
                    <a:pt x="783336" y="1668780"/>
                  </a:lnTo>
                  <a:lnTo>
                    <a:pt x="783336" y="2247900"/>
                  </a:lnTo>
                  <a:lnTo>
                    <a:pt x="763524" y="2247900"/>
                  </a:lnTo>
                  <a:lnTo>
                    <a:pt x="745236" y="2267712"/>
                  </a:lnTo>
                  <a:close/>
                </a:path>
                <a:path w="783590" h="2287904">
                  <a:moveTo>
                    <a:pt x="266699" y="2267712"/>
                  </a:moveTo>
                  <a:lnTo>
                    <a:pt x="246887" y="2247900"/>
                  </a:lnTo>
                  <a:lnTo>
                    <a:pt x="266699" y="2247900"/>
                  </a:lnTo>
                  <a:lnTo>
                    <a:pt x="266699" y="2267712"/>
                  </a:lnTo>
                  <a:close/>
                </a:path>
                <a:path w="783590" h="2287904">
                  <a:moveTo>
                    <a:pt x="745236" y="2267712"/>
                  </a:moveTo>
                  <a:lnTo>
                    <a:pt x="266699" y="2267712"/>
                  </a:lnTo>
                  <a:lnTo>
                    <a:pt x="266699" y="2247900"/>
                  </a:lnTo>
                  <a:lnTo>
                    <a:pt x="745236" y="2247900"/>
                  </a:lnTo>
                  <a:lnTo>
                    <a:pt x="745236" y="2267712"/>
                  </a:lnTo>
                  <a:close/>
                </a:path>
                <a:path w="783590" h="2287904">
                  <a:moveTo>
                    <a:pt x="783336" y="2267712"/>
                  </a:moveTo>
                  <a:lnTo>
                    <a:pt x="745236" y="2267712"/>
                  </a:lnTo>
                  <a:lnTo>
                    <a:pt x="763524" y="2247900"/>
                  </a:lnTo>
                  <a:lnTo>
                    <a:pt x="783336" y="2247900"/>
                  </a:lnTo>
                  <a:lnTo>
                    <a:pt x="783336" y="2267712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040880" y="5590032"/>
              <a:ext cx="455930" cy="307975"/>
            </a:xfrm>
            <a:custGeom>
              <a:avLst/>
              <a:gdLst/>
              <a:ahLst/>
              <a:cxnLst/>
              <a:rect l="l" t="t" r="r" b="b"/>
              <a:pathLst>
                <a:path w="455929" h="307975">
                  <a:moveTo>
                    <a:pt x="0" y="0"/>
                  </a:moveTo>
                  <a:lnTo>
                    <a:pt x="0" y="307848"/>
                  </a:lnTo>
                  <a:lnTo>
                    <a:pt x="455675" y="307848"/>
                  </a:lnTo>
                </a:path>
              </a:pathLst>
            </a:custGeom>
            <a:ln w="38100">
              <a:solidFill>
                <a:srgbClr val="33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641336" y="4573523"/>
              <a:ext cx="190500" cy="1344295"/>
            </a:xfrm>
            <a:custGeom>
              <a:avLst/>
              <a:gdLst/>
              <a:ahLst/>
              <a:cxnLst/>
              <a:rect l="l" t="t" r="r" b="b"/>
              <a:pathLst>
                <a:path w="190500" h="1344295">
                  <a:moveTo>
                    <a:pt x="89916" y="108204"/>
                  </a:moveTo>
                  <a:lnTo>
                    <a:pt x="89916" y="92659"/>
                  </a:lnTo>
                  <a:lnTo>
                    <a:pt x="112776" y="57912"/>
                  </a:lnTo>
                  <a:lnTo>
                    <a:pt x="74676" y="0"/>
                  </a:lnTo>
                  <a:lnTo>
                    <a:pt x="150875" y="38100"/>
                  </a:lnTo>
                  <a:lnTo>
                    <a:pt x="112776" y="38100"/>
                  </a:lnTo>
                  <a:lnTo>
                    <a:pt x="120372" y="39695"/>
                  </a:lnTo>
                  <a:lnTo>
                    <a:pt x="126682" y="44005"/>
                  </a:lnTo>
                  <a:lnTo>
                    <a:pt x="130992" y="50315"/>
                  </a:lnTo>
                  <a:lnTo>
                    <a:pt x="132588" y="57912"/>
                  </a:lnTo>
                  <a:lnTo>
                    <a:pt x="130992" y="65270"/>
                  </a:lnTo>
                  <a:lnTo>
                    <a:pt x="126682" y="71056"/>
                  </a:lnTo>
                  <a:lnTo>
                    <a:pt x="120372" y="74842"/>
                  </a:lnTo>
                  <a:lnTo>
                    <a:pt x="112776" y="76200"/>
                  </a:lnTo>
                  <a:lnTo>
                    <a:pt x="153924" y="76200"/>
                  </a:lnTo>
                  <a:lnTo>
                    <a:pt x="89916" y="108204"/>
                  </a:lnTo>
                  <a:close/>
                </a:path>
                <a:path w="190500" h="1344295">
                  <a:moveTo>
                    <a:pt x="51816" y="1324356"/>
                  </a:moveTo>
                  <a:lnTo>
                    <a:pt x="51816" y="57912"/>
                  </a:lnTo>
                  <a:lnTo>
                    <a:pt x="53173" y="50315"/>
                  </a:lnTo>
                  <a:lnTo>
                    <a:pt x="56959" y="44005"/>
                  </a:lnTo>
                  <a:lnTo>
                    <a:pt x="62745" y="39695"/>
                  </a:lnTo>
                  <a:lnTo>
                    <a:pt x="70104" y="38100"/>
                  </a:lnTo>
                  <a:lnTo>
                    <a:pt x="99741" y="38100"/>
                  </a:lnTo>
                  <a:lnTo>
                    <a:pt x="112776" y="57912"/>
                  </a:lnTo>
                  <a:lnTo>
                    <a:pt x="89916" y="57912"/>
                  </a:lnTo>
                  <a:lnTo>
                    <a:pt x="70104" y="76200"/>
                  </a:lnTo>
                  <a:lnTo>
                    <a:pt x="89916" y="76200"/>
                  </a:lnTo>
                  <a:lnTo>
                    <a:pt x="89916" y="92659"/>
                  </a:lnTo>
                  <a:lnTo>
                    <a:pt x="74676" y="115824"/>
                  </a:lnTo>
                  <a:lnTo>
                    <a:pt x="89916" y="115824"/>
                  </a:lnTo>
                  <a:lnTo>
                    <a:pt x="89916" y="1304544"/>
                  </a:lnTo>
                  <a:lnTo>
                    <a:pt x="70104" y="1304544"/>
                  </a:lnTo>
                  <a:lnTo>
                    <a:pt x="51816" y="1324356"/>
                  </a:lnTo>
                  <a:close/>
                </a:path>
                <a:path w="190500" h="1344295">
                  <a:moveTo>
                    <a:pt x="153924" y="76200"/>
                  </a:moveTo>
                  <a:lnTo>
                    <a:pt x="112776" y="76200"/>
                  </a:lnTo>
                  <a:lnTo>
                    <a:pt x="120372" y="74842"/>
                  </a:lnTo>
                  <a:lnTo>
                    <a:pt x="126682" y="71056"/>
                  </a:lnTo>
                  <a:lnTo>
                    <a:pt x="130992" y="65270"/>
                  </a:lnTo>
                  <a:lnTo>
                    <a:pt x="132588" y="57912"/>
                  </a:lnTo>
                  <a:lnTo>
                    <a:pt x="130992" y="50315"/>
                  </a:lnTo>
                  <a:lnTo>
                    <a:pt x="126682" y="44005"/>
                  </a:lnTo>
                  <a:lnTo>
                    <a:pt x="120372" y="39695"/>
                  </a:lnTo>
                  <a:lnTo>
                    <a:pt x="112776" y="38100"/>
                  </a:lnTo>
                  <a:lnTo>
                    <a:pt x="150875" y="38100"/>
                  </a:lnTo>
                  <a:lnTo>
                    <a:pt x="190500" y="57912"/>
                  </a:lnTo>
                  <a:lnTo>
                    <a:pt x="153924" y="76200"/>
                  </a:lnTo>
                  <a:close/>
                </a:path>
                <a:path w="190500" h="1344295">
                  <a:moveTo>
                    <a:pt x="89916" y="76200"/>
                  </a:moveTo>
                  <a:lnTo>
                    <a:pt x="70104" y="76200"/>
                  </a:lnTo>
                  <a:lnTo>
                    <a:pt x="89916" y="57912"/>
                  </a:lnTo>
                  <a:lnTo>
                    <a:pt x="89916" y="76200"/>
                  </a:lnTo>
                  <a:close/>
                </a:path>
                <a:path w="190500" h="1344295">
                  <a:moveTo>
                    <a:pt x="100744" y="76200"/>
                  </a:moveTo>
                  <a:lnTo>
                    <a:pt x="89916" y="76200"/>
                  </a:lnTo>
                  <a:lnTo>
                    <a:pt x="89916" y="57912"/>
                  </a:lnTo>
                  <a:lnTo>
                    <a:pt x="112776" y="57912"/>
                  </a:lnTo>
                  <a:lnTo>
                    <a:pt x="100744" y="76200"/>
                  </a:lnTo>
                  <a:close/>
                </a:path>
                <a:path w="190500" h="1344295">
                  <a:moveTo>
                    <a:pt x="74676" y="115824"/>
                  </a:moveTo>
                  <a:lnTo>
                    <a:pt x="89916" y="92659"/>
                  </a:lnTo>
                  <a:lnTo>
                    <a:pt x="89916" y="108204"/>
                  </a:lnTo>
                  <a:lnTo>
                    <a:pt x="74676" y="115824"/>
                  </a:lnTo>
                  <a:close/>
                </a:path>
                <a:path w="190500" h="1344295">
                  <a:moveTo>
                    <a:pt x="89916" y="115824"/>
                  </a:moveTo>
                  <a:lnTo>
                    <a:pt x="74676" y="115824"/>
                  </a:lnTo>
                  <a:lnTo>
                    <a:pt x="89916" y="108204"/>
                  </a:lnTo>
                  <a:lnTo>
                    <a:pt x="89916" y="115824"/>
                  </a:lnTo>
                  <a:close/>
                </a:path>
                <a:path w="190500" h="1344295">
                  <a:moveTo>
                    <a:pt x="70104" y="1344168"/>
                  </a:moveTo>
                  <a:lnTo>
                    <a:pt x="19812" y="1344168"/>
                  </a:lnTo>
                  <a:lnTo>
                    <a:pt x="12215" y="1342572"/>
                  </a:lnTo>
                  <a:lnTo>
                    <a:pt x="5905" y="1338262"/>
                  </a:lnTo>
                  <a:lnTo>
                    <a:pt x="1595" y="1331952"/>
                  </a:lnTo>
                  <a:lnTo>
                    <a:pt x="0" y="1324356"/>
                  </a:lnTo>
                  <a:lnTo>
                    <a:pt x="1595" y="1316759"/>
                  </a:lnTo>
                  <a:lnTo>
                    <a:pt x="5905" y="1310449"/>
                  </a:lnTo>
                  <a:lnTo>
                    <a:pt x="12215" y="1306139"/>
                  </a:lnTo>
                  <a:lnTo>
                    <a:pt x="19812" y="1304544"/>
                  </a:lnTo>
                  <a:lnTo>
                    <a:pt x="51816" y="1304544"/>
                  </a:lnTo>
                  <a:lnTo>
                    <a:pt x="51816" y="1324356"/>
                  </a:lnTo>
                  <a:lnTo>
                    <a:pt x="89916" y="1324356"/>
                  </a:lnTo>
                  <a:lnTo>
                    <a:pt x="88320" y="1331952"/>
                  </a:lnTo>
                  <a:lnTo>
                    <a:pt x="84010" y="1338262"/>
                  </a:lnTo>
                  <a:lnTo>
                    <a:pt x="77700" y="1342572"/>
                  </a:lnTo>
                  <a:lnTo>
                    <a:pt x="70104" y="1344168"/>
                  </a:lnTo>
                  <a:close/>
                </a:path>
                <a:path w="190500" h="1344295">
                  <a:moveTo>
                    <a:pt x="89916" y="1324356"/>
                  </a:moveTo>
                  <a:lnTo>
                    <a:pt x="51816" y="1324356"/>
                  </a:lnTo>
                  <a:lnTo>
                    <a:pt x="70104" y="1304544"/>
                  </a:lnTo>
                  <a:lnTo>
                    <a:pt x="89916" y="1304544"/>
                  </a:lnTo>
                  <a:lnTo>
                    <a:pt x="89916" y="1324356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139735" y="4070123"/>
            <a:ext cx="522605" cy="4578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885" marR="5080" indent="-83820">
              <a:lnSpc>
                <a:spcPct val="101400"/>
              </a:lnSpc>
              <a:spcBef>
                <a:spcPts val="90"/>
              </a:spcBef>
            </a:pPr>
            <a:r>
              <a:rPr sz="1400" dirty="0">
                <a:latin typeface="Times New Roman"/>
                <a:cs typeface="Times New Roman"/>
              </a:rPr>
              <a:t>C5s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de RLP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556790" y="1828315"/>
            <a:ext cx="65786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METANOL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554251" y="6162530"/>
            <a:ext cx="39751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20" dirty="0">
                <a:latin typeface="Times New Roman"/>
                <a:cs typeface="Times New Roman"/>
              </a:rPr>
              <a:t>AGUA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514088" y="2644139"/>
            <a:ext cx="2958465" cy="3665220"/>
          </a:xfrm>
          <a:custGeom>
            <a:avLst/>
            <a:gdLst/>
            <a:ahLst/>
            <a:cxnLst/>
            <a:rect l="l" t="t" r="r" b="b"/>
            <a:pathLst>
              <a:path w="2958465" h="3665220">
                <a:moveTo>
                  <a:pt x="638556" y="2988564"/>
                </a:moveTo>
                <a:lnTo>
                  <a:pt x="636955" y="2980334"/>
                </a:lnTo>
                <a:lnTo>
                  <a:pt x="632650" y="2974086"/>
                </a:lnTo>
                <a:lnTo>
                  <a:pt x="626338" y="2970136"/>
                </a:lnTo>
                <a:lnTo>
                  <a:pt x="618744" y="2968752"/>
                </a:lnTo>
                <a:lnTo>
                  <a:pt x="611136" y="2970136"/>
                </a:lnTo>
                <a:lnTo>
                  <a:pt x="604837" y="2974086"/>
                </a:lnTo>
                <a:lnTo>
                  <a:pt x="600519" y="2980334"/>
                </a:lnTo>
                <a:lnTo>
                  <a:pt x="598932" y="2988564"/>
                </a:lnTo>
                <a:lnTo>
                  <a:pt x="598932" y="3587496"/>
                </a:lnTo>
                <a:lnTo>
                  <a:pt x="90754" y="3587496"/>
                </a:lnTo>
                <a:lnTo>
                  <a:pt x="115824" y="3549396"/>
                </a:lnTo>
                <a:lnTo>
                  <a:pt x="0" y="3607308"/>
                </a:lnTo>
                <a:lnTo>
                  <a:pt x="115824" y="3665220"/>
                </a:lnTo>
                <a:lnTo>
                  <a:pt x="89750" y="3625596"/>
                </a:lnTo>
                <a:lnTo>
                  <a:pt x="618744" y="3625596"/>
                </a:lnTo>
                <a:lnTo>
                  <a:pt x="626338" y="3624249"/>
                </a:lnTo>
                <a:lnTo>
                  <a:pt x="632650" y="3620452"/>
                </a:lnTo>
                <a:lnTo>
                  <a:pt x="636955" y="3614674"/>
                </a:lnTo>
                <a:lnTo>
                  <a:pt x="638556" y="3607308"/>
                </a:lnTo>
                <a:lnTo>
                  <a:pt x="638556" y="3587496"/>
                </a:lnTo>
                <a:lnTo>
                  <a:pt x="638556" y="2988564"/>
                </a:lnTo>
                <a:close/>
              </a:path>
              <a:path w="2958465" h="3665220">
                <a:moveTo>
                  <a:pt x="2958084" y="57912"/>
                </a:moveTo>
                <a:lnTo>
                  <a:pt x="2918460" y="38100"/>
                </a:lnTo>
                <a:lnTo>
                  <a:pt x="2842260" y="0"/>
                </a:lnTo>
                <a:lnTo>
                  <a:pt x="2867317" y="38100"/>
                </a:lnTo>
                <a:lnTo>
                  <a:pt x="2528316" y="38100"/>
                </a:lnTo>
                <a:lnTo>
                  <a:pt x="2520708" y="39700"/>
                </a:lnTo>
                <a:lnTo>
                  <a:pt x="2514409" y="44005"/>
                </a:lnTo>
                <a:lnTo>
                  <a:pt x="2510091" y="50317"/>
                </a:lnTo>
                <a:lnTo>
                  <a:pt x="2508504" y="57912"/>
                </a:lnTo>
                <a:lnTo>
                  <a:pt x="2508504" y="934212"/>
                </a:lnTo>
                <a:lnTo>
                  <a:pt x="2510091" y="941819"/>
                </a:lnTo>
                <a:lnTo>
                  <a:pt x="2514409" y="948118"/>
                </a:lnTo>
                <a:lnTo>
                  <a:pt x="2520708" y="952436"/>
                </a:lnTo>
                <a:lnTo>
                  <a:pt x="2528316" y="954024"/>
                </a:lnTo>
                <a:lnTo>
                  <a:pt x="2535910" y="952436"/>
                </a:lnTo>
                <a:lnTo>
                  <a:pt x="2542222" y="948118"/>
                </a:lnTo>
                <a:lnTo>
                  <a:pt x="2546527" y="941819"/>
                </a:lnTo>
                <a:lnTo>
                  <a:pt x="2548128" y="934212"/>
                </a:lnTo>
                <a:lnTo>
                  <a:pt x="2548128" y="76200"/>
                </a:lnTo>
                <a:lnTo>
                  <a:pt x="2868320" y="76200"/>
                </a:lnTo>
                <a:lnTo>
                  <a:pt x="2842260" y="115824"/>
                </a:lnTo>
                <a:lnTo>
                  <a:pt x="2921508" y="76200"/>
                </a:lnTo>
                <a:lnTo>
                  <a:pt x="2958084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2278393" y="3313603"/>
            <a:ext cx="722630" cy="48895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115-</a:t>
            </a:r>
            <a:r>
              <a:rPr sz="1100" spc="-10" dirty="0">
                <a:solidFill>
                  <a:srgbClr val="4472C3"/>
                </a:solidFill>
                <a:latin typeface="Times New Roman"/>
                <a:cs typeface="Times New Roman"/>
              </a:rPr>
              <a:t>148°C</a:t>
            </a:r>
            <a:endParaRPr sz="11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kg/cm</a:t>
            </a:r>
            <a:r>
              <a:rPr sz="1125" spc="-15" baseline="25925" dirty="0">
                <a:latin typeface="Times New Roman"/>
                <a:cs typeface="Times New Roman"/>
              </a:rPr>
              <a:t>2</a:t>
            </a:r>
            <a:endParaRPr sz="1125" baseline="25925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131793" y="2521711"/>
            <a:ext cx="57785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solidFill>
                  <a:srgbClr val="4472C3"/>
                </a:solidFill>
                <a:latin typeface="Times New Roman"/>
                <a:cs typeface="Times New Roman"/>
              </a:rPr>
              <a:t>3,3</a:t>
            </a:r>
            <a:r>
              <a:rPr sz="1400" spc="3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684468" y="1902925"/>
            <a:ext cx="57785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solidFill>
                  <a:srgbClr val="4472C3"/>
                </a:solidFill>
                <a:latin typeface="Times New Roman"/>
                <a:cs typeface="Times New Roman"/>
              </a:rPr>
              <a:t>1,3</a:t>
            </a:r>
            <a:r>
              <a:rPr sz="1400" spc="3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313878" y="5629159"/>
            <a:ext cx="44132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solidFill>
                  <a:srgbClr val="4472C3"/>
                </a:solidFill>
                <a:latin typeface="Times New Roman"/>
                <a:cs typeface="Times New Roman"/>
              </a:rPr>
              <a:t>6</a:t>
            </a:r>
            <a:r>
              <a:rPr sz="1400" spc="5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81457" y="4739134"/>
            <a:ext cx="53086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solidFill>
                  <a:srgbClr val="4472C3"/>
                </a:solidFill>
                <a:latin typeface="Times New Roman"/>
                <a:cs typeface="Times New Roman"/>
              </a:rPr>
              <a:t>30</a:t>
            </a:r>
            <a:r>
              <a:rPr sz="1400" spc="1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151895" y="2754842"/>
            <a:ext cx="65532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solidFill>
                  <a:srgbClr val="4472C3"/>
                </a:solidFill>
                <a:latin typeface="Times New Roman"/>
                <a:cs typeface="Times New Roman"/>
              </a:rPr>
              <a:t>18,3</a:t>
            </a:r>
            <a:r>
              <a:rPr sz="1400" spc="3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963915" y="3420828"/>
            <a:ext cx="56261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77-</a:t>
            </a:r>
            <a:r>
              <a:rPr sz="1100" spc="5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90</a:t>
            </a:r>
            <a:r>
              <a:rPr sz="1100" spc="15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4472C3"/>
                </a:solidFill>
                <a:latin typeface="Times New Roman"/>
                <a:cs typeface="Times New Roman"/>
              </a:rPr>
              <a:t>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896338" y="3375153"/>
            <a:ext cx="52832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70-90</a:t>
            </a:r>
            <a:r>
              <a:rPr sz="1100" spc="2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4472C3"/>
                </a:solidFill>
                <a:latin typeface="Times New Roman"/>
                <a:cs typeface="Times New Roman"/>
              </a:rPr>
              <a:t>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136918" y="3375153"/>
            <a:ext cx="35115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99</a:t>
            </a:r>
            <a:r>
              <a:rPr sz="1100" spc="1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4472C3"/>
                </a:solidFill>
                <a:latin typeface="Times New Roman"/>
                <a:cs typeface="Times New Roman"/>
              </a:rPr>
              <a:t>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133859" y="3375153"/>
            <a:ext cx="33845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40</a:t>
            </a:r>
            <a:r>
              <a:rPr sz="1100" spc="1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4472C3"/>
                </a:solidFill>
                <a:latin typeface="Times New Roman"/>
                <a:cs typeface="Times New Roman"/>
              </a:rPr>
              <a:t>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760703" y="3652526"/>
            <a:ext cx="65278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latin typeface="Times New Roman"/>
                <a:cs typeface="Times New Roman"/>
              </a:rPr>
              <a:t>14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kg/cm</a:t>
            </a:r>
            <a:r>
              <a:rPr sz="1125" spc="-15" baseline="25925" dirty="0">
                <a:latin typeface="Times New Roman"/>
                <a:cs typeface="Times New Roman"/>
              </a:rPr>
              <a:t>2</a:t>
            </a:r>
            <a:endParaRPr sz="1125" baseline="25925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832623" y="3730243"/>
            <a:ext cx="58229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latin typeface="Times New Roman"/>
                <a:cs typeface="Times New Roman"/>
              </a:rPr>
              <a:t>5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kg/cm</a:t>
            </a:r>
            <a:r>
              <a:rPr sz="1125" spc="-15" baseline="25925" dirty="0">
                <a:latin typeface="Times New Roman"/>
                <a:cs typeface="Times New Roman"/>
              </a:rPr>
              <a:t>2</a:t>
            </a:r>
            <a:endParaRPr sz="1125" baseline="25925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739129" y="3730243"/>
            <a:ext cx="65278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latin typeface="Times New Roman"/>
                <a:cs typeface="Times New Roman"/>
              </a:rPr>
              <a:t>10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kg/cm</a:t>
            </a:r>
            <a:r>
              <a:rPr sz="1125" spc="-15" baseline="25925" dirty="0">
                <a:latin typeface="Times New Roman"/>
                <a:cs typeface="Times New Roman"/>
              </a:rPr>
              <a:t>2</a:t>
            </a:r>
            <a:endParaRPr sz="1125" baseline="25925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849588" y="4719319"/>
            <a:ext cx="669925" cy="365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0020" marR="5080" indent="-160655">
              <a:lnSpc>
                <a:spcPct val="100899"/>
              </a:lnSpc>
              <a:spcBef>
                <a:spcPts val="105"/>
              </a:spcBef>
            </a:pPr>
            <a:r>
              <a:rPr sz="1100" dirty="0">
                <a:solidFill>
                  <a:srgbClr val="0562C1"/>
                </a:solidFill>
                <a:latin typeface="Times New Roman"/>
                <a:cs typeface="Times New Roman"/>
              </a:rPr>
              <a:t>Cat:</a:t>
            </a:r>
            <a:r>
              <a:rPr sz="1100" spc="10" dirty="0">
                <a:solidFill>
                  <a:srgbClr val="0562C1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562C1"/>
                </a:solidFill>
                <a:latin typeface="Times New Roman"/>
                <a:cs typeface="Times New Roman"/>
              </a:rPr>
              <a:t>Resina Acida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296663" y="3762248"/>
            <a:ext cx="605155" cy="483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6510" algn="ctr">
              <a:lnSpc>
                <a:spcPts val="1065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K-</a:t>
            </a:r>
            <a:r>
              <a:rPr sz="1000" spc="-20" dirty="0">
                <a:latin typeface="Times New Roman"/>
                <a:cs typeface="Times New Roman"/>
              </a:rPr>
              <a:t>3610</a:t>
            </a:r>
            <a:endParaRPr sz="1000">
              <a:latin typeface="Times New Roman"/>
              <a:cs typeface="Times New Roman"/>
            </a:endParaRPr>
          </a:p>
          <a:p>
            <a:pPr marL="1905" algn="ctr">
              <a:lnSpc>
                <a:spcPts val="1185"/>
              </a:lnSpc>
            </a:pPr>
            <a:r>
              <a:rPr sz="1100" spc="-20" dirty="0">
                <a:solidFill>
                  <a:srgbClr val="0562C1"/>
                </a:solidFill>
                <a:latin typeface="Times New Roman"/>
                <a:cs typeface="Times New Roman"/>
              </a:rPr>
              <a:t>Cat.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100" spc="-10" dirty="0">
                <a:solidFill>
                  <a:srgbClr val="0562C1"/>
                </a:solidFill>
                <a:latin typeface="Times New Roman"/>
                <a:cs typeface="Times New Roman"/>
              </a:rPr>
              <a:t>Pd/Al</a:t>
            </a:r>
            <a:r>
              <a:rPr sz="1125" spc="-15" baseline="-18518" dirty="0">
                <a:solidFill>
                  <a:srgbClr val="0562C1"/>
                </a:solidFill>
                <a:latin typeface="Times New Roman"/>
                <a:cs typeface="Times New Roman"/>
              </a:rPr>
              <a:t>2</a:t>
            </a:r>
            <a:r>
              <a:rPr sz="1100" spc="-10" dirty="0">
                <a:solidFill>
                  <a:srgbClr val="0562C1"/>
                </a:solidFill>
                <a:latin typeface="Times New Roman"/>
                <a:cs typeface="Times New Roman"/>
              </a:rPr>
              <a:t>O</a:t>
            </a:r>
            <a:r>
              <a:rPr sz="1125" spc="-15" baseline="-18518" dirty="0">
                <a:solidFill>
                  <a:srgbClr val="0562C1"/>
                </a:solidFill>
                <a:latin typeface="Times New Roman"/>
                <a:cs typeface="Times New Roman"/>
              </a:rPr>
              <a:t>3</a:t>
            </a:r>
            <a:endParaRPr sz="1125" baseline="-18518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537657" y="4768022"/>
            <a:ext cx="682625" cy="365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2720" marR="5080" indent="-160655">
              <a:lnSpc>
                <a:spcPct val="100899"/>
              </a:lnSpc>
              <a:spcBef>
                <a:spcPts val="105"/>
              </a:spcBef>
            </a:pPr>
            <a:r>
              <a:rPr sz="1100" dirty="0">
                <a:solidFill>
                  <a:srgbClr val="0562C1"/>
                </a:solidFill>
                <a:latin typeface="Times New Roman"/>
                <a:cs typeface="Times New Roman"/>
              </a:rPr>
              <a:t>Cat:</a:t>
            </a:r>
            <a:r>
              <a:rPr sz="1100" spc="10" dirty="0">
                <a:solidFill>
                  <a:srgbClr val="0562C1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562C1"/>
                </a:solidFill>
                <a:latin typeface="Times New Roman"/>
                <a:cs typeface="Times New Roman"/>
              </a:rPr>
              <a:t>Resina Acida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>
            <a:spLocks noGrp="1"/>
          </p:cNvSpPr>
          <p:nvPr>
            <p:ph type="title"/>
          </p:nvPr>
        </p:nvSpPr>
        <p:spPr>
          <a:xfrm>
            <a:off x="2166603" y="439844"/>
            <a:ext cx="6248400" cy="8921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627630" marR="5080" indent="-2615565">
              <a:lnSpc>
                <a:spcPts val="3410"/>
              </a:lnSpc>
              <a:spcBef>
                <a:spcPts val="200"/>
              </a:spcBef>
            </a:pPr>
            <a:r>
              <a:rPr sz="2850" b="1" spc="-90" dirty="0">
                <a:latin typeface="Calibri"/>
                <a:cs typeface="Calibri"/>
              </a:rPr>
              <a:t>Unidad</a:t>
            </a:r>
            <a:r>
              <a:rPr sz="2850" b="1" spc="-55" dirty="0">
                <a:latin typeface="Calibri"/>
                <a:cs typeface="Calibri"/>
              </a:rPr>
              <a:t> </a:t>
            </a:r>
            <a:r>
              <a:rPr sz="2850" b="1" spc="-10" dirty="0">
                <a:latin typeface="Calibri"/>
                <a:cs typeface="Calibri"/>
              </a:rPr>
              <a:t>de</a:t>
            </a:r>
            <a:r>
              <a:rPr sz="2850" b="1" spc="-35" dirty="0">
                <a:latin typeface="Calibri"/>
                <a:cs typeface="Calibri"/>
              </a:rPr>
              <a:t> </a:t>
            </a:r>
            <a:r>
              <a:rPr sz="2850" b="1" spc="-80" dirty="0">
                <a:latin typeface="Calibri"/>
                <a:cs typeface="Calibri"/>
              </a:rPr>
              <a:t>Proceso</a:t>
            </a:r>
            <a:r>
              <a:rPr sz="2850" b="1" spc="-50" dirty="0">
                <a:latin typeface="Calibri"/>
                <a:cs typeface="Calibri"/>
              </a:rPr>
              <a:t> </a:t>
            </a:r>
            <a:r>
              <a:rPr sz="2850" b="1" spc="-90" dirty="0">
                <a:latin typeface="Calibri"/>
                <a:cs typeface="Calibri"/>
              </a:rPr>
              <a:t>Desulfuración</a:t>
            </a:r>
            <a:r>
              <a:rPr sz="2850" b="1" spc="-55" dirty="0">
                <a:latin typeface="Calibri"/>
                <a:cs typeface="Calibri"/>
              </a:rPr>
              <a:t> </a:t>
            </a:r>
            <a:r>
              <a:rPr sz="2850" b="1" spc="-95" dirty="0">
                <a:latin typeface="Calibri"/>
                <a:cs typeface="Calibri"/>
              </a:rPr>
              <a:t>(ex</a:t>
            </a:r>
            <a:r>
              <a:rPr sz="2850" b="1" spc="-50" dirty="0">
                <a:latin typeface="Calibri"/>
                <a:cs typeface="Calibri"/>
              </a:rPr>
              <a:t> </a:t>
            </a:r>
            <a:r>
              <a:rPr sz="2850" b="1" spc="-65" dirty="0">
                <a:latin typeface="Calibri"/>
                <a:cs typeface="Calibri"/>
              </a:rPr>
              <a:t>TAME) </a:t>
            </a:r>
            <a:r>
              <a:rPr sz="2850" b="1" spc="-60" dirty="0">
                <a:latin typeface="Calibri"/>
                <a:cs typeface="Calibri"/>
              </a:rPr>
              <a:t>S-</a:t>
            </a:r>
            <a:r>
              <a:rPr sz="2850" b="1" spc="-20" dirty="0">
                <a:latin typeface="Calibri"/>
                <a:cs typeface="Calibri"/>
              </a:rPr>
              <a:t>3600</a:t>
            </a:r>
            <a:endParaRPr sz="2850">
              <a:latin typeface="Calibri"/>
              <a:cs typeface="Calibri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109727" y="6233159"/>
            <a:ext cx="1061085" cy="1096010"/>
            <a:chOff x="109727" y="6233159"/>
            <a:chExt cx="1061085" cy="1096010"/>
          </a:xfrm>
        </p:grpSpPr>
        <p:sp>
          <p:nvSpPr>
            <p:cNvPr id="129" name="object 129"/>
            <p:cNvSpPr/>
            <p:nvPr/>
          </p:nvSpPr>
          <p:spPr>
            <a:xfrm>
              <a:off x="115823" y="6720840"/>
              <a:ext cx="1048385" cy="601980"/>
            </a:xfrm>
            <a:custGeom>
              <a:avLst/>
              <a:gdLst/>
              <a:ahLst/>
              <a:cxnLst/>
              <a:rect l="l" t="t" r="r" b="b"/>
              <a:pathLst>
                <a:path w="1048385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644" y="202638"/>
                  </a:lnTo>
                  <a:lnTo>
                    <a:pt x="387473" y="195190"/>
                  </a:lnTo>
                  <a:lnTo>
                    <a:pt x="447470" y="186488"/>
                  </a:lnTo>
                  <a:lnTo>
                    <a:pt x="505492" y="176575"/>
                  </a:lnTo>
                  <a:lnTo>
                    <a:pt x="561396" y="165495"/>
                  </a:lnTo>
                  <a:lnTo>
                    <a:pt x="615037" y="153290"/>
                  </a:lnTo>
                  <a:lnTo>
                    <a:pt x="666272" y="140003"/>
                  </a:lnTo>
                  <a:lnTo>
                    <a:pt x="714958" y="125680"/>
                  </a:lnTo>
                  <a:lnTo>
                    <a:pt x="760951" y="110361"/>
                  </a:lnTo>
                  <a:lnTo>
                    <a:pt x="804107" y="94092"/>
                  </a:lnTo>
                  <a:lnTo>
                    <a:pt x="844283" y="76916"/>
                  </a:lnTo>
                  <a:lnTo>
                    <a:pt x="881335" y="58875"/>
                  </a:lnTo>
                  <a:lnTo>
                    <a:pt x="915119" y="40013"/>
                  </a:lnTo>
                  <a:lnTo>
                    <a:pt x="972312" y="0"/>
                  </a:lnTo>
                  <a:lnTo>
                    <a:pt x="997858" y="23581"/>
                  </a:lnTo>
                  <a:lnTo>
                    <a:pt x="1033160" y="71268"/>
                  </a:lnTo>
                  <a:lnTo>
                    <a:pt x="1048054" y="119141"/>
                  </a:lnTo>
                  <a:lnTo>
                    <a:pt x="1048089" y="142956"/>
                  </a:lnTo>
                  <a:lnTo>
                    <a:pt x="1043314" y="166588"/>
                  </a:lnTo>
                  <a:lnTo>
                    <a:pt x="1019716" y="212994"/>
                  </a:lnTo>
                  <a:lnTo>
                    <a:pt x="978036" y="257747"/>
                  </a:lnTo>
                  <a:lnTo>
                    <a:pt x="919050" y="300233"/>
                  </a:lnTo>
                  <a:lnTo>
                    <a:pt x="883309" y="320434"/>
                  </a:lnTo>
                  <a:lnTo>
                    <a:pt x="843533" y="339839"/>
                  </a:lnTo>
                  <a:lnTo>
                    <a:pt x="799818" y="358370"/>
                  </a:lnTo>
                  <a:lnTo>
                    <a:pt x="752261" y="375952"/>
                  </a:lnTo>
                  <a:lnTo>
                    <a:pt x="700959" y="392507"/>
                  </a:lnTo>
                  <a:lnTo>
                    <a:pt x="646009" y="407959"/>
                  </a:lnTo>
                  <a:lnTo>
                    <a:pt x="587507" y="422230"/>
                  </a:lnTo>
                  <a:lnTo>
                    <a:pt x="525552" y="435245"/>
                  </a:lnTo>
                  <a:lnTo>
                    <a:pt x="460240" y="446927"/>
                  </a:lnTo>
                  <a:lnTo>
                    <a:pt x="391667" y="457199"/>
                  </a:lnTo>
                  <a:lnTo>
                    <a:pt x="327469" y="464629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15823" y="6239255"/>
              <a:ext cx="1049020" cy="612775"/>
            </a:xfrm>
            <a:custGeom>
              <a:avLst/>
              <a:gdLst/>
              <a:ahLst/>
              <a:cxnLst/>
              <a:rect l="l" t="t" r="r" b="b"/>
              <a:pathLst>
                <a:path w="1049020" h="612775">
                  <a:moveTo>
                    <a:pt x="1048512" y="612648"/>
                  </a:moveTo>
                  <a:lnTo>
                    <a:pt x="1039683" y="566960"/>
                  </a:lnTo>
                  <a:lnTo>
                    <a:pt x="1013935" y="523047"/>
                  </a:lnTo>
                  <a:lnTo>
                    <a:pt x="972373" y="481278"/>
                  </a:lnTo>
                  <a:lnTo>
                    <a:pt x="916100" y="442023"/>
                  </a:lnTo>
                  <a:lnTo>
                    <a:pt x="882792" y="423454"/>
                  </a:lnTo>
                  <a:lnTo>
                    <a:pt x="846222" y="405652"/>
                  </a:lnTo>
                  <a:lnTo>
                    <a:pt x="806526" y="388663"/>
                  </a:lnTo>
                  <a:lnTo>
                    <a:pt x="763844" y="372535"/>
                  </a:lnTo>
                  <a:lnTo>
                    <a:pt x="718312" y="357312"/>
                  </a:lnTo>
                  <a:lnTo>
                    <a:pt x="670070" y="343041"/>
                  </a:lnTo>
                  <a:lnTo>
                    <a:pt x="619256" y="329769"/>
                  </a:lnTo>
                  <a:lnTo>
                    <a:pt x="566006" y="317541"/>
                  </a:lnTo>
                  <a:lnTo>
                    <a:pt x="510461" y="306404"/>
                  </a:lnTo>
                  <a:lnTo>
                    <a:pt x="452757" y="296404"/>
                  </a:lnTo>
                  <a:lnTo>
                    <a:pt x="393033" y="287588"/>
                  </a:lnTo>
                  <a:lnTo>
                    <a:pt x="331427" y="280001"/>
                  </a:lnTo>
                  <a:lnTo>
                    <a:pt x="268077" y="273690"/>
                  </a:lnTo>
                  <a:lnTo>
                    <a:pt x="203121" y="268701"/>
                  </a:lnTo>
                  <a:lnTo>
                    <a:pt x="136697" y="265080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2"/>
                  </a:lnTo>
                  <a:lnTo>
                    <a:pt x="203121" y="6573"/>
                  </a:lnTo>
                  <a:lnTo>
                    <a:pt x="268077" y="11562"/>
                  </a:lnTo>
                  <a:lnTo>
                    <a:pt x="331427" y="17873"/>
                  </a:lnTo>
                  <a:lnTo>
                    <a:pt x="393033" y="25460"/>
                  </a:lnTo>
                  <a:lnTo>
                    <a:pt x="452757" y="34276"/>
                  </a:lnTo>
                  <a:lnTo>
                    <a:pt x="510461" y="44276"/>
                  </a:lnTo>
                  <a:lnTo>
                    <a:pt x="566006" y="55413"/>
                  </a:lnTo>
                  <a:lnTo>
                    <a:pt x="619256" y="67641"/>
                  </a:lnTo>
                  <a:lnTo>
                    <a:pt x="670070" y="80913"/>
                  </a:lnTo>
                  <a:lnTo>
                    <a:pt x="718312" y="95184"/>
                  </a:lnTo>
                  <a:lnTo>
                    <a:pt x="763844" y="110407"/>
                  </a:lnTo>
                  <a:lnTo>
                    <a:pt x="806526" y="126535"/>
                  </a:lnTo>
                  <a:lnTo>
                    <a:pt x="846222" y="143524"/>
                  </a:lnTo>
                  <a:lnTo>
                    <a:pt x="882792" y="161326"/>
                  </a:lnTo>
                  <a:lnTo>
                    <a:pt x="916100" y="179895"/>
                  </a:lnTo>
                  <a:lnTo>
                    <a:pt x="972373" y="219150"/>
                  </a:lnTo>
                  <a:lnTo>
                    <a:pt x="1013935" y="260919"/>
                  </a:lnTo>
                  <a:lnTo>
                    <a:pt x="1039683" y="304832"/>
                  </a:lnTo>
                  <a:lnTo>
                    <a:pt x="1048512" y="350520"/>
                  </a:lnTo>
                  <a:lnTo>
                    <a:pt x="1048512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15823" y="6239255"/>
              <a:ext cx="1049020" cy="1083945"/>
            </a:xfrm>
            <a:custGeom>
              <a:avLst/>
              <a:gdLst/>
              <a:ahLst/>
              <a:cxnLst/>
              <a:rect l="l" t="t" r="r" b="b"/>
              <a:pathLst>
                <a:path w="1049020" h="1083945">
                  <a:moveTo>
                    <a:pt x="1048512" y="612648"/>
                  </a:moveTo>
                  <a:lnTo>
                    <a:pt x="1039683" y="566960"/>
                  </a:lnTo>
                  <a:lnTo>
                    <a:pt x="1013935" y="523047"/>
                  </a:lnTo>
                  <a:lnTo>
                    <a:pt x="972373" y="481278"/>
                  </a:lnTo>
                  <a:lnTo>
                    <a:pt x="916100" y="442023"/>
                  </a:lnTo>
                  <a:lnTo>
                    <a:pt x="882792" y="423454"/>
                  </a:lnTo>
                  <a:lnTo>
                    <a:pt x="846222" y="405652"/>
                  </a:lnTo>
                  <a:lnTo>
                    <a:pt x="806526" y="388663"/>
                  </a:lnTo>
                  <a:lnTo>
                    <a:pt x="763844" y="372535"/>
                  </a:lnTo>
                  <a:lnTo>
                    <a:pt x="718312" y="357312"/>
                  </a:lnTo>
                  <a:lnTo>
                    <a:pt x="670070" y="343041"/>
                  </a:lnTo>
                  <a:lnTo>
                    <a:pt x="619256" y="329769"/>
                  </a:lnTo>
                  <a:lnTo>
                    <a:pt x="566006" y="317541"/>
                  </a:lnTo>
                  <a:lnTo>
                    <a:pt x="510461" y="306404"/>
                  </a:lnTo>
                  <a:lnTo>
                    <a:pt x="452757" y="296404"/>
                  </a:lnTo>
                  <a:lnTo>
                    <a:pt x="393033" y="287588"/>
                  </a:lnTo>
                  <a:lnTo>
                    <a:pt x="331427" y="280001"/>
                  </a:lnTo>
                  <a:lnTo>
                    <a:pt x="268077" y="273690"/>
                  </a:lnTo>
                  <a:lnTo>
                    <a:pt x="203121" y="268701"/>
                  </a:lnTo>
                  <a:lnTo>
                    <a:pt x="136697" y="265080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2"/>
                  </a:lnTo>
                  <a:lnTo>
                    <a:pt x="203121" y="6573"/>
                  </a:lnTo>
                  <a:lnTo>
                    <a:pt x="268077" y="11562"/>
                  </a:lnTo>
                  <a:lnTo>
                    <a:pt x="331427" y="17873"/>
                  </a:lnTo>
                  <a:lnTo>
                    <a:pt x="393033" y="25460"/>
                  </a:lnTo>
                  <a:lnTo>
                    <a:pt x="452757" y="34276"/>
                  </a:lnTo>
                  <a:lnTo>
                    <a:pt x="510461" y="44276"/>
                  </a:lnTo>
                  <a:lnTo>
                    <a:pt x="566006" y="55413"/>
                  </a:lnTo>
                  <a:lnTo>
                    <a:pt x="619256" y="67641"/>
                  </a:lnTo>
                  <a:lnTo>
                    <a:pt x="670070" y="80913"/>
                  </a:lnTo>
                  <a:lnTo>
                    <a:pt x="718312" y="95184"/>
                  </a:lnTo>
                  <a:lnTo>
                    <a:pt x="763844" y="110407"/>
                  </a:lnTo>
                  <a:lnTo>
                    <a:pt x="806526" y="126535"/>
                  </a:lnTo>
                  <a:lnTo>
                    <a:pt x="846222" y="143524"/>
                  </a:lnTo>
                  <a:lnTo>
                    <a:pt x="882792" y="161326"/>
                  </a:lnTo>
                  <a:lnTo>
                    <a:pt x="916100" y="179895"/>
                  </a:lnTo>
                  <a:lnTo>
                    <a:pt x="972373" y="219150"/>
                  </a:lnTo>
                  <a:lnTo>
                    <a:pt x="1013935" y="260919"/>
                  </a:lnTo>
                  <a:lnTo>
                    <a:pt x="1039683" y="304832"/>
                  </a:lnTo>
                  <a:lnTo>
                    <a:pt x="1048512" y="350520"/>
                  </a:lnTo>
                  <a:lnTo>
                    <a:pt x="1048512" y="612648"/>
                  </a:lnTo>
                  <a:lnTo>
                    <a:pt x="1037985" y="662427"/>
                  </a:lnTo>
                  <a:lnTo>
                    <a:pt x="1007259" y="710325"/>
                  </a:lnTo>
                  <a:lnTo>
                    <a:pt x="957613" y="755775"/>
                  </a:lnTo>
                  <a:lnTo>
                    <a:pt x="926095" y="777405"/>
                  </a:lnTo>
                  <a:lnTo>
                    <a:pt x="890327" y="798212"/>
                  </a:lnTo>
                  <a:lnTo>
                    <a:pt x="850468" y="818124"/>
                  </a:lnTo>
                  <a:lnTo>
                    <a:pt x="806680" y="837070"/>
                  </a:lnTo>
                  <a:lnTo>
                    <a:pt x="759122" y="854981"/>
                  </a:lnTo>
                  <a:lnTo>
                    <a:pt x="707953" y="871786"/>
                  </a:lnTo>
                  <a:lnTo>
                    <a:pt x="653334" y="887413"/>
                  </a:lnTo>
                  <a:lnTo>
                    <a:pt x="595426" y="901792"/>
                  </a:lnTo>
                  <a:lnTo>
                    <a:pt x="534387" y="914853"/>
                  </a:lnTo>
                  <a:lnTo>
                    <a:pt x="470377" y="926525"/>
                  </a:lnTo>
                  <a:lnTo>
                    <a:pt x="403558" y="936737"/>
                  </a:lnTo>
                  <a:lnTo>
                    <a:pt x="334088" y="945419"/>
                  </a:lnTo>
                  <a:lnTo>
                    <a:pt x="262128" y="952500"/>
                  </a:lnTo>
                  <a:lnTo>
                    <a:pt x="262128" y="1083563"/>
                  </a:lnTo>
                  <a:lnTo>
                    <a:pt x="0" y="832104"/>
                  </a:lnTo>
                  <a:lnTo>
                    <a:pt x="262128" y="559308"/>
                  </a:lnTo>
                  <a:lnTo>
                    <a:pt x="262128" y="690372"/>
                  </a:lnTo>
                  <a:lnTo>
                    <a:pt x="325644" y="684222"/>
                  </a:lnTo>
                  <a:lnTo>
                    <a:pt x="387473" y="676774"/>
                  </a:lnTo>
                  <a:lnTo>
                    <a:pt x="447470" y="668072"/>
                  </a:lnTo>
                  <a:lnTo>
                    <a:pt x="505492" y="658159"/>
                  </a:lnTo>
                  <a:lnTo>
                    <a:pt x="561396" y="647079"/>
                  </a:lnTo>
                  <a:lnTo>
                    <a:pt x="615037" y="634874"/>
                  </a:lnTo>
                  <a:lnTo>
                    <a:pt x="666272" y="621587"/>
                  </a:lnTo>
                  <a:lnTo>
                    <a:pt x="714958" y="607264"/>
                  </a:lnTo>
                  <a:lnTo>
                    <a:pt x="760951" y="591945"/>
                  </a:lnTo>
                  <a:lnTo>
                    <a:pt x="804107" y="575676"/>
                  </a:lnTo>
                  <a:lnTo>
                    <a:pt x="844283" y="558500"/>
                  </a:lnTo>
                  <a:lnTo>
                    <a:pt x="881335" y="540459"/>
                  </a:lnTo>
                  <a:lnTo>
                    <a:pt x="915119" y="521597"/>
                  </a:lnTo>
                  <a:lnTo>
                    <a:pt x="945493" y="501957"/>
                  </a:lnTo>
                  <a:lnTo>
                    <a:pt x="972312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1223250" y="6737124"/>
            <a:ext cx="727710" cy="581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800" spc="-25" dirty="0">
                <a:latin typeface="Calibri"/>
                <a:cs typeface="Calibri"/>
              </a:rPr>
              <a:t>PAO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792433" y="2449585"/>
            <a:ext cx="991869" cy="54673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400" b="1" dirty="0">
                <a:latin typeface="Calibri"/>
                <a:cs typeface="Calibri"/>
              </a:rPr>
              <a:t>C5 sin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Azufre</a:t>
            </a:r>
            <a:endParaRPr sz="1400">
              <a:latin typeface="Calibri"/>
              <a:cs typeface="Calibri"/>
            </a:endParaRPr>
          </a:p>
          <a:p>
            <a:pPr marL="332740">
              <a:lnSpc>
                <a:spcPct val="100000"/>
              </a:lnSpc>
              <a:spcBef>
                <a:spcPts val="375"/>
              </a:spcBef>
            </a:pPr>
            <a:r>
              <a:rPr sz="1400" dirty="0">
                <a:solidFill>
                  <a:srgbClr val="4472C3"/>
                </a:solidFill>
                <a:latin typeface="Times New Roman"/>
                <a:cs typeface="Times New Roman"/>
              </a:rPr>
              <a:t>24</a:t>
            </a:r>
            <a:r>
              <a:rPr sz="1400" spc="1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5511" y="407922"/>
            <a:ext cx="5801360" cy="892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415"/>
              </a:lnSpc>
              <a:spcBef>
                <a:spcPts val="95"/>
              </a:spcBef>
              <a:tabLst>
                <a:tab pos="4749165" algn="l"/>
              </a:tabLst>
            </a:pPr>
            <a:r>
              <a:rPr sz="2850" i="1" spc="-10" dirty="0">
                <a:latin typeface="Times New Roman"/>
                <a:cs typeface="Times New Roman"/>
              </a:rPr>
              <a:t>DESULFURACIÓN</a:t>
            </a:r>
            <a:r>
              <a:rPr sz="2850" i="1" spc="-90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(ex</a:t>
            </a:r>
            <a:r>
              <a:rPr sz="2850" i="1" spc="-80" dirty="0">
                <a:latin typeface="Times New Roman"/>
                <a:cs typeface="Times New Roman"/>
              </a:rPr>
              <a:t> </a:t>
            </a:r>
            <a:r>
              <a:rPr sz="2850" i="1" spc="-10" dirty="0">
                <a:latin typeface="Times New Roman"/>
                <a:cs typeface="Times New Roman"/>
              </a:rPr>
              <a:t>TAME)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i="1" spc="-25" dirty="0">
                <a:latin typeface="Times New Roman"/>
                <a:cs typeface="Times New Roman"/>
              </a:rPr>
              <a:t>S-</a:t>
            </a:r>
            <a:r>
              <a:rPr sz="2850" i="1" spc="-20" dirty="0">
                <a:latin typeface="Times New Roman"/>
                <a:cs typeface="Times New Roman"/>
              </a:rPr>
              <a:t>3600</a:t>
            </a:r>
            <a:endParaRPr sz="2850">
              <a:latin typeface="Times New Roman"/>
              <a:cs typeface="Times New Roman"/>
            </a:endParaRPr>
          </a:p>
          <a:p>
            <a:pPr algn="ctr">
              <a:lnSpc>
                <a:spcPts val="3415"/>
              </a:lnSpc>
            </a:pPr>
            <a:r>
              <a:rPr sz="2850" i="1" dirty="0">
                <a:latin typeface="Times New Roman"/>
                <a:cs typeface="Times New Roman"/>
              </a:rPr>
              <a:t>Descripción</a:t>
            </a:r>
            <a:r>
              <a:rPr sz="2850" i="1" spc="-120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del</a:t>
            </a:r>
            <a:r>
              <a:rPr sz="2850" i="1" spc="-120" dirty="0">
                <a:latin typeface="Times New Roman"/>
                <a:cs typeface="Times New Roman"/>
              </a:rPr>
              <a:t> </a:t>
            </a:r>
            <a:r>
              <a:rPr sz="2850" i="1" spc="-10" dirty="0">
                <a:latin typeface="Times New Roman"/>
                <a:cs typeface="Times New Roman"/>
              </a:rPr>
              <a:t>Proceso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2685" y="2108673"/>
            <a:ext cx="9305925" cy="39230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90"/>
              </a:spcBef>
            </a:pPr>
            <a:r>
              <a:rPr sz="1800" dirty="0">
                <a:latin typeface="Calibri"/>
                <a:cs typeface="Calibri"/>
              </a:rPr>
              <a:t>La</a:t>
            </a:r>
            <a:r>
              <a:rPr sz="1800" spc="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unidad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TAME</a:t>
            </a:r>
            <a:r>
              <a:rPr sz="1800" spc="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tenía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como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objetivo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original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convertir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TAME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mayor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parte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los </a:t>
            </a:r>
            <a:r>
              <a:rPr sz="1800" dirty="0">
                <a:latin typeface="Calibri"/>
                <a:cs typeface="Calibri"/>
              </a:rPr>
              <a:t>Isoamilenos</a:t>
            </a:r>
            <a:r>
              <a:rPr sz="1800" spc="10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reactivos</a:t>
            </a:r>
            <a:r>
              <a:rPr sz="1800" spc="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1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11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corte</a:t>
            </a:r>
            <a:r>
              <a:rPr sz="1800" spc="114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1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C5</a:t>
            </a:r>
            <a:r>
              <a:rPr sz="1800" spc="11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mediante</a:t>
            </a:r>
            <a:r>
              <a:rPr sz="1800" spc="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1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agregado</a:t>
            </a:r>
            <a:r>
              <a:rPr sz="1800" spc="114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1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Metanol</a:t>
            </a:r>
            <a:r>
              <a:rPr sz="1800" spc="11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sobre</a:t>
            </a:r>
            <a:r>
              <a:rPr sz="1800" spc="11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resinas catiónicas.</a:t>
            </a:r>
            <a:endParaRPr sz="1800">
              <a:latin typeface="Calibri"/>
              <a:cs typeface="Calibri"/>
            </a:endParaRPr>
          </a:p>
          <a:p>
            <a:pPr marL="12700" marR="7620" algn="just">
              <a:lnSpc>
                <a:spcPct val="101099"/>
              </a:lnSpc>
              <a:spcBef>
                <a:spcPts val="15"/>
              </a:spcBef>
            </a:pPr>
            <a:r>
              <a:rPr sz="1800" dirty="0">
                <a:latin typeface="Calibri"/>
                <a:cs typeface="Calibri"/>
              </a:rPr>
              <a:t>En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actualidad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utiliza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quitar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Azufre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corriente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Isoamilenos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RLP.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esta </a:t>
            </a:r>
            <a:r>
              <a:rPr sz="1800" dirty="0">
                <a:latin typeface="Calibri"/>
                <a:cs typeface="Calibri"/>
              </a:rPr>
              <a:t>razón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ahora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denomina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normalmente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“Desulfuración”.</a:t>
            </a:r>
            <a:endParaRPr sz="1800">
              <a:latin typeface="Calibri"/>
              <a:cs typeface="Calibri"/>
            </a:endParaRPr>
          </a:p>
          <a:p>
            <a:pPr marL="12700" marR="6985" algn="just">
              <a:lnSpc>
                <a:spcPct val="101699"/>
              </a:lnSpc>
            </a:pPr>
            <a:r>
              <a:rPr sz="1800" dirty="0">
                <a:latin typeface="Calibri"/>
                <a:cs typeface="Calibri"/>
              </a:rPr>
              <a:t>El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corte</a:t>
            </a:r>
            <a:r>
              <a:rPr sz="1800" spc="48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C5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proveniente</a:t>
            </a:r>
            <a:r>
              <a:rPr sz="1800" spc="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RLP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alimentado</a:t>
            </a:r>
            <a:r>
              <a:rPr sz="1800" spc="48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4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columna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lavadora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N-3610</a:t>
            </a:r>
            <a:r>
              <a:rPr sz="1800" spc="4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donde</a:t>
            </a:r>
            <a:r>
              <a:rPr sz="1800" spc="49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las </a:t>
            </a:r>
            <a:r>
              <a:rPr sz="1800" dirty="0">
                <a:latin typeface="Calibri"/>
                <a:cs typeface="Calibri"/>
              </a:rPr>
              <a:t>impurezas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(compuestos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nitrogenados) 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carga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removidas.</a:t>
            </a:r>
            <a:endParaRPr sz="1800">
              <a:latin typeface="Calibri"/>
              <a:cs typeface="Calibri"/>
            </a:endParaRPr>
          </a:p>
          <a:p>
            <a:pPr marL="12700" marR="7620" algn="just">
              <a:lnSpc>
                <a:spcPts val="2200"/>
              </a:lnSpc>
              <a:spcBef>
                <a:spcPts val="65"/>
              </a:spcBef>
            </a:pPr>
            <a:r>
              <a:rPr sz="1800" dirty="0">
                <a:latin typeface="Calibri"/>
                <a:cs typeface="Calibri"/>
              </a:rPr>
              <a:t>El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lavado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realizado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agua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demineralizada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contracorriente.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C5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sale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tope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la </a:t>
            </a:r>
            <a:r>
              <a:rPr sz="1800" dirty="0">
                <a:latin typeface="Calibri"/>
                <a:cs typeface="Calibri"/>
              </a:rPr>
              <a:t>anterior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columna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almacenado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acumulador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O-</a:t>
            </a:r>
            <a:r>
              <a:rPr sz="1800" spc="-10" dirty="0">
                <a:latin typeface="Calibri"/>
                <a:cs typeface="Calibri"/>
              </a:rPr>
              <a:t>3610.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ts val="2110"/>
              </a:lnSpc>
            </a:pPr>
            <a:r>
              <a:rPr sz="1800" dirty="0">
                <a:latin typeface="Calibri"/>
                <a:cs typeface="Calibri"/>
              </a:rPr>
              <a:t>Luego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ingresa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reactor K-3610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donde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C5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mezclado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Hidrógeno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precalentado.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Este</a:t>
            </a:r>
            <a:endParaRPr sz="1800">
              <a:latin typeface="Calibri"/>
              <a:cs typeface="Calibri"/>
            </a:endParaRPr>
          </a:p>
          <a:p>
            <a:pPr marL="12700" marR="6985">
              <a:lnSpc>
                <a:spcPct val="1014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reactor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contiene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catalizador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Alúmina. La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corriente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tratada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ingresa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N-</a:t>
            </a:r>
            <a:r>
              <a:rPr sz="1800" spc="-20" dirty="0">
                <a:latin typeface="Calibri"/>
                <a:cs typeface="Calibri"/>
              </a:rPr>
              <a:t>3620 </a:t>
            </a:r>
            <a:r>
              <a:rPr sz="1800" dirty="0">
                <a:latin typeface="Calibri"/>
                <a:cs typeface="Calibri"/>
              </a:rPr>
              <a:t>donde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como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producto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final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tope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obtiene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corriente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sin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Azufre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cual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RLP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Blending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naftas.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00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unidad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cuenta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sección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purificación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agua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lavado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utilizada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N-</a:t>
            </a:r>
            <a:r>
              <a:rPr sz="1800" spc="-10" dirty="0">
                <a:latin typeface="Calibri"/>
                <a:cs typeface="Calibri"/>
              </a:rPr>
              <a:t>3610.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92539" y="6256019"/>
            <a:ext cx="1061085" cy="1097280"/>
            <a:chOff x="8892539" y="6256019"/>
            <a:chExt cx="1061085" cy="1097280"/>
          </a:xfrm>
        </p:grpSpPr>
        <p:sp>
          <p:nvSpPr>
            <p:cNvPr id="5" name="object 5"/>
            <p:cNvSpPr/>
            <p:nvPr/>
          </p:nvSpPr>
          <p:spPr>
            <a:xfrm>
              <a:off x="8898635" y="6745224"/>
              <a:ext cx="1049655" cy="601980"/>
            </a:xfrm>
            <a:custGeom>
              <a:avLst/>
              <a:gdLst/>
              <a:ahLst/>
              <a:cxnLst/>
              <a:rect l="l" t="t" r="r" b="b"/>
              <a:pathLst>
                <a:path w="1049654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372"/>
                  </a:lnTo>
                  <a:lnTo>
                    <a:pt x="388005" y="194732"/>
                  </a:lnTo>
                  <a:lnTo>
                    <a:pt x="448214" y="185903"/>
                  </a:lnTo>
                  <a:lnTo>
                    <a:pt x="506415" y="175920"/>
                  </a:lnTo>
                  <a:lnTo>
                    <a:pt x="562468" y="164817"/>
                  </a:lnTo>
                  <a:lnTo>
                    <a:pt x="616232" y="152631"/>
                  </a:lnTo>
                  <a:lnTo>
                    <a:pt x="667565" y="139396"/>
                  </a:lnTo>
                  <a:lnTo>
                    <a:pt x="716327" y="125149"/>
                  </a:lnTo>
                  <a:lnTo>
                    <a:pt x="762377" y="109923"/>
                  </a:lnTo>
                  <a:lnTo>
                    <a:pt x="805575" y="93754"/>
                  </a:lnTo>
                  <a:lnTo>
                    <a:pt x="845778" y="76677"/>
                  </a:lnTo>
                  <a:lnTo>
                    <a:pt x="882847" y="58728"/>
                  </a:lnTo>
                  <a:lnTo>
                    <a:pt x="916640" y="39942"/>
                  </a:lnTo>
                  <a:lnTo>
                    <a:pt x="973835" y="0"/>
                  </a:lnTo>
                  <a:lnTo>
                    <a:pt x="999374" y="23581"/>
                  </a:lnTo>
                  <a:lnTo>
                    <a:pt x="1019600" y="47363"/>
                  </a:lnTo>
                  <a:lnTo>
                    <a:pt x="1034613" y="71268"/>
                  </a:lnTo>
                  <a:lnTo>
                    <a:pt x="1044511" y="95220"/>
                  </a:lnTo>
                  <a:lnTo>
                    <a:pt x="1049393" y="119141"/>
                  </a:lnTo>
                  <a:lnTo>
                    <a:pt x="1049356" y="142956"/>
                  </a:lnTo>
                  <a:lnTo>
                    <a:pt x="1034923" y="189959"/>
                  </a:lnTo>
                  <a:lnTo>
                    <a:pt x="1001998" y="235615"/>
                  </a:lnTo>
                  <a:lnTo>
                    <a:pt x="951370" y="279311"/>
                  </a:lnTo>
                  <a:lnTo>
                    <a:pt x="883827" y="320434"/>
                  </a:lnTo>
                  <a:lnTo>
                    <a:pt x="843958" y="339839"/>
                  </a:lnTo>
                  <a:lnTo>
                    <a:pt x="800155" y="358370"/>
                  </a:lnTo>
                  <a:lnTo>
                    <a:pt x="752518" y="375952"/>
                  </a:lnTo>
                  <a:lnTo>
                    <a:pt x="701143" y="392507"/>
                  </a:lnTo>
                  <a:lnTo>
                    <a:pt x="646131" y="407959"/>
                  </a:lnTo>
                  <a:lnTo>
                    <a:pt x="587578" y="422230"/>
                  </a:lnTo>
                  <a:lnTo>
                    <a:pt x="525585" y="435245"/>
                  </a:lnTo>
                  <a:lnTo>
                    <a:pt x="460248" y="446927"/>
                  </a:lnTo>
                  <a:lnTo>
                    <a:pt x="391667" y="457199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98635" y="6262115"/>
              <a:ext cx="1049020" cy="614680"/>
            </a:xfrm>
            <a:custGeom>
              <a:avLst/>
              <a:gdLst/>
              <a:ahLst/>
              <a:cxnLst/>
              <a:rect l="l" t="t" r="r" b="b"/>
              <a:pathLst>
                <a:path w="1049020" h="614679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98635" y="6262115"/>
              <a:ext cx="1049020" cy="1085215"/>
            </a:xfrm>
            <a:custGeom>
              <a:avLst/>
              <a:gdLst/>
              <a:ahLst/>
              <a:cxnLst/>
              <a:rect l="l" t="t" r="r" b="b"/>
              <a:pathLst>
                <a:path w="1049020" h="1085215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lnTo>
                    <a:pt x="1037985" y="663951"/>
                  </a:lnTo>
                  <a:lnTo>
                    <a:pt x="1007259" y="711849"/>
                  </a:lnTo>
                  <a:lnTo>
                    <a:pt x="957613" y="757299"/>
                  </a:lnTo>
                  <a:lnTo>
                    <a:pt x="926095" y="778929"/>
                  </a:lnTo>
                  <a:lnTo>
                    <a:pt x="890327" y="799736"/>
                  </a:lnTo>
                  <a:lnTo>
                    <a:pt x="850468" y="819648"/>
                  </a:lnTo>
                  <a:lnTo>
                    <a:pt x="806680" y="838594"/>
                  </a:lnTo>
                  <a:lnTo>
                    <a:pt x="759122" y="856505"/>
                  </a:lnTo>
                  <a:lnTo>
                    <a:pt x="707953" y="873310"/>
                  </a:lnTo>
                  <a:lnTo>
                    <a:pt x="653334" y="888937"/>
                  </a:lnTo>
                  <a:lnTo>
                    <a:pt x="595426" y="903316"/>
                  </a:lnTo>
                  <a:lnTo>
                    <a:pt x="534387" y="916377"/>
                  </a:lnTo>
                  <a:lnTo>
                    <a:pt x="470377" y="928049"/>
                  </a:lnTo>
                  <a:lnTo>
                    <a:pt x="403558" y="938261"/>
                  </a:lnTo>
                  <a:lnTo>
                    <a:pt x="334088" y="946943"/>
                  </a:lnTo>
                  <a:lnTo>
                    <a:pt x="262128" y="954024"/>
                  </a:lnTo>
                  <a:lnTo>
                    <a:pt x="262128" y="1085088"/>
                  </a:lnTo>
                  <a:lnTo>
                    <a:pt x="0" y="833628"/>
                  </a:lnTo>
                  <a:lnTo>
                    <a:pt x="262128" y="560832"/>
                  </a:lnTo>
                  <a:lnTo>
                    <a:pt x="262128" y="691896"/>
                  </a:lnTo>
                  <a:lnTo>
                    <a:pt x="325929" y="685480"/>
                  </a:lnTo>
                  <a:lnTo>
                    <a:pt x="388005" y="677840"/>
                  </a:lnTo>
                  <a:lnTo>
                    <a:pt x="448214" y="669011"/>
                  </a:lnTo>
                  <a:lnTo>
                    <a:pt x="506415" y="659028"/>
                  </a:lnTo>
                  <a:lnTo>
                    <a:pt x="562468" y="647925"/>
                  </a:lnTo>
                  <a:lnTo>
                    <a:pt x="616232" y="635739"/>
                  </a:lnTo>
                  <a:lnTo>
                    <a:pt x="667565" y="622505"/>
                  </a:lnTo>
                  <a:lnTo>
                    <a:pt x="716327" y="608257"/>
                  </a:lnTo>
                  <a:lnTo>
                    <a:pt x="762377" y="593031"/>
                  </a:lnTo>
                  <a:lnTo>
                    <a:pt x="805575" y="576862"/>
                  </a:lnTo>
                  <a:lnTo>
                    <a:pt x="845778" y="559785"/>
                  </a:lnTo>
                  <a:lnTo>
                    <a:pt x="882847" y="541836"/>
                  </a:lnTo>
                  <a:lnTo>
                    <a:pt x="916640" y="523050"/>
                  </a:lnTo>
                  <a:lnTo>
                    <a:pt x="947016" y="503462"/>
                  </a:lnTo>
                  <a:lnTo>
                    <a:pt x="973836" y="483108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69847" y="6228588"/>
            <a:ext cx="1062355" cy="1096010"/>
            <a:chOff x="1069847" y="6228588"/>
            <a:chExt cx="1062355" cy="1096010"/>
          </a:xfrm>
        </p:grpSpPr>
        <p:sp>
          <p:nvSpPr>
            <p:cNvPr id="9" name="object 9"/>
            <p:cNvSpPr/>
            <p:nvPr/>
          </p:nvSpPr>
          <p:spPr>
            <a:xfrm>
              <a:off x="1075943" y="6716267"/>
              <a:ext cx="1049020" cy="601980"/>
            </a:xfrm>
            <a:custGeom>
              <a:avLst/>
              <a:gdLst/>
              <a:ahLst/>
              <a:cxnLst/>
              <a:rect l="l" t="t" r="r" b="b"/>
              <a:pathLst>
                <a:path w="1049020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638"/>
                  </a:lnTo>
                  <a:lnTo>
                    <a:pt x="388001" y="195190"/>
                  </a:lnTo>
                  <a:lnTo>
                    <a:pt x="448202" y="186488"/>
                  </a:lnTo>
                  <a:lnTo>
                    <a:pt x="506387" y="176575"/>
                  </a:lnTo>
                  <a:lnTo>
                    <a:pt x="562412" y="165495"/>
                  </a:lnTo>
                  <a:lnTo>
                    <a:pt x="616134" y="153290"/>
                  </a:lnTo>
                  <a:lnTo>
                    <a:pt x="667410" y="140003"/>
                  </a:lnTo>
                  <a:lnTo>
                    <a:pt x="716096" y="125680"/>
                  </a:lnTo>
                  <a:lnTo>
                    <a:pt x="762048" y="110361"/>
                  </a:lnTo>
                  <a:lnTo>
                    <a:pt x="805123" y="94092"/>
                  </a:lnTo>
                  <a:lnTo>
                    <a:pt x="845177" y="76916"/>
                  </a:lnTo>
                  <a:lnTo>
                    <a:pt x="882066" y="58875"/>
                  </a:lnTo>
                  <a:lnTo>
                    <a:pt x="915648" y="40013"/>
                  </a:lnTo>
                  <a:lnTo>
                    <a:pt x="972312" y="0"/>
                  </a:lnTo>
                  <a:lnTo>
                    <a:pt x="998040" y="23581"/>
                  </a:lnTo>
                  <a:lnTo>
                    <a:pt x="1033615" y="71265"/>
                  </a:lnTo>
                  <a:lnTo>
                    <a:pt x="1048678" y="119126"/>
                  </a:lnTo>
                  <a:lnTo>
                    <a:pt x="1048768" y="142929"/>
                  </a:lnTo>
                  <a:lnTo>
                    <a:pt x="1044030" y="166545"/>
                  </a:lnTo>
                  <a:lnTo>
                    <a:pt x="1020470" y="212902"/>
                  </a:lnTo>
                  <a:lnTo>
                    <a:pt x="978798" y="257580"/>
                  </a:lnTo>
                  <a:lnTo>
                    <a:pt x="919814" y="299957"/>
                  </a:lnTo>
                  <a:lnTo>
                    <a:pt x="884079" y="320090"/>
                  </a:lnTo>
                  <a:lnTo>
                    <a:pt x="844317" y="339416"/>
                  </a:lnTo>
                  <a:lnTo>
                    <a:pt x="800625" y="357857"/>
                  </a:lnTo>
                  <a:lnTo>
                    <a:pt x="753106" y="375337"/>
                  </a:lnTo>
                  <a:lnTo>
                    <a:pt x="701858" y="391776"/>
                  </a:lnTo>
                  <a:lnTo>
                    <a:pt x="646982" y="407099"/>
                  </a:lnTo>
                  <a:lnTo>
                    <a:pt x="588577" y="421228"/>
                  </a:lnTo>
                  <a:lnTo>
                    <a:pt x="526744" y="434085"/>
                  </a:lnTo>
                  <a:lnTo>
                    <a:pt x="461582" y="445594"/>
                  </a:lnTo>
                  <a:lnTo>
                    <a:pt x="393191" y="455675"/>
                  </a:lnTo>
                  <a:lnTo>
                    <a:pt x="328231" y="463867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5943" y="6234684"/>
              <a:ext cx="1050290" cy="612775"/>
            </a:xfrm>
            <a:custGeom>
              <a:avLst/>
              <a:gdLst/>
              <a:ahLst/>
              <a:cxnLst/>
              <a:rect l="l" t="t" r="r" b="b"/>
              <a:pathLst>
                <a:path w="1050289" h="61277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943" y="6234684"/>
              <a:ext cx="1050290" cy="1083945"/>
            </a:xfrm>
            <a:custGeom>
              <a:avLst/>
              <a:gdLst/>
              <a:ahLst/>
              <a:cxnLst/>
              <a:rect l="l" t="t" r="r" b="b"/>
              <a:pathLst>
                <a:path w="1050289" h="108394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lnTo>
                    <a:pt x="1039462" y="662427"/>
                  </a:lnTo>
                  <a:lnTo>
                    <a:pt x="1008609" y="710325"/>
                  </a:lnTo>
                  <a:lnTo>
                    <a:pt x="958777" y="755775"/>
                  </a:lnTo>
                  <a:lnTo>
                    <a:pt x="927151" y="777405"/>
                  </a:lnTo>
                  <a:lnTo>
                    <a:pt x="891268" y="798212"/>
                  </a:lnTo>
                  <a:lnTo>
                    <a:pt x="851290" y="818124"/>
                  </a:lnTo>
                  <a:lnTo>
                    <a:pt x="807382" y="837070"/>
                  </a:lnTo>
                  <a:lnTo>
                    <a:pt x="759705" y="854981"/>
                  </a:lnTo>
                  <a:lnTo>
                    <a:pt x="708421" y="871786"/>
                  </a:lnTo>
                  <a:lnTo>
                    <a:pt x="653694" y="887413"/>
                  </a:lnTo>
                  <a:lnTo>
                    <a:pt x="595687" y="901792"/>
                  </a:lnTo>
                  <a:lnTo>
                    <a:pt x="534561" y="914853"/>
                  </a:lnTo>
                  <a:lnTo>
                    <a:pt x="470479" y="926525"/>
                  </a:lnTo>
                  <a:lnTo>
                    <a:pt x="403605" y="936737"/>
                  </a:lnTo>
                  <a:lnTo>
                    <a:pt x="334100" y="945419"/>
                  </a:lnTo>
                  <a:lnTo>
                    <a:pt x="262127" y="952500"/>
                  </a:lnTo>
                  <a:lnTo>
                    <a:pt x="262127" y="1083563"/>
                  </a:lnTo>
                  <a:lnTo>
                    <a:pt x="0" y="832104"/>
                  </a:lnTo>
                  <a:lnTo>
                    <a:pt x="262127" y="559308"/>
                  </a:lnTo>
                  <a:lnTo>
                    <a:pt x="262127" y="690372"/>
                  </a:lnTo>
                  <a:lnTo>
                    <a:pt x="325929" y="684222"/>
                  </a:lnTo>
                  <a:lnTo>
                    <a:pt x="388001" y="676774"/>
                  </a:lnTo>
                  <a:lnTo>
                    <a:pt x="448202" y="668072"/>
                  </a:lnTo>
                  <a:lnTo>
                    <a:pt x="506387" y="658159"/>
                  </a:lnTo>
                  <a:lnTo>
                    <a:pt x="562412" y="647079"/>
                  </a:lnTo>
                  <a:lnTo>
                    <a:pt x="616134" y="634874"/>
                  </a:lnTo>
                  <a:lnTo>
                    <a:pt x="667410" y="621587"/>
                  </a:lnTo>
                  <a:lnTo>
                    <a:pt x="716096" y="607264"/>
                  </a:lnTo>
                  <a:lnTo>
                    <a:pt x="762048" y="591945"/>
                  </a:lnTo>
                  <a:lnTo>
                    <a:pt x="805123" y="575676"/>
                  </a:lnTo>
                  <a:lnTo>
                    <a:pt x="845177" y="558500"/>
                  </a:lnTo>
                  <a:lnTo>
                    <a:pt x="882066" y="540459"/>
                  </a:lnTo>
                  <a:lnTo>
                    <a:pt x="915648" y="521597"/>
                  </a:lnTo>
                  <a:lnTo>
                    <a:pt x="945777" y="501957"/>
                  </a:lnTo>
                  <a:lnTo>
                    <a:pt x="972311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2002" y="6531378"/>
            <a:ext cx="727710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0"/>
              </a:lnSpc>
            </a:pPr>
            <a:r>
              <a:rPr sz="1800" spc="-25" dirty="0">
                <a:latin typeface="Calibri"/>
                <a:cs typeface="Calibri"/>
              </a:rPr>
              <a:t>PAO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63941" y="6700590"/>
            <a:ext cx="752475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TAME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6485" y="2680254"/>
            <a:ext cx="390017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Eterificación</a:t>
            </a:r>
            <a:r>
              <a:rPr sz="2400" spc="114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(actualmente</a:t>
            </a:r>
            <a:r>
              <a:rPr sz="2400" spc="100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45469"/>
                </a:solidFill>
                <a:latin typeface="Times New Roman"/>
                <a:cs typeface="Times New Roman"/>
              </a:rPr>
              <a:t>F/S)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063" y="3795830"/>
            <a:ext cx="5436870" cy="10750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43180" algn="r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445469"/>
                </a:solidFill>
                <a:latin typeface="Times New Roman"/>
                <a:cs typeface="Times New Roman"/>
              </a:rPr>
              <a:t>resina</a:t>
            </a:r>
            <a:r>
              <a:rPr sz="2000" spc="25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45469"/>
                </a:solidFill>
                <a:latin typeface="Times New Roman"/>
                <a:cs typeface="Times New Roman"/>
              </a:rPr>
              <a:t>ácida</a:t>
            </a:r>
            <a:endParaRPr sz="2000">
              <a:latin typeface="Times New Roman"/>
              <a:cs typeface="Times New Roman"/>
            </a:endParaRPr>
          </a:p>
          <a:p>
            <a:pPr marR="1159510" algn="ctr">
              <a:lnSpc>
                <a:spcPct val="100000"/>
              </a:lnSpc>
              <a:spcBef>
                <a:spcPts val="30"/>
              </a:spcBef>
            </a:pP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CH</a:t>
            </a:r>
            <a:r>
              <a:rPr sz="202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-C(CH</a:t>
            </a:r>
            <a:r>
              <a:rPr sz="202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)=CH-CH</a:t>
            </a:r>
            <a:r>
              <a:rPr sz="202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r>
              <a:rPr sz="2025" spc="540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+</a:t>
            </a:r>
            <a:r>
              <a:rPr sz="2400" spc="105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CH</a:t>
            </a:r>
            <a:r>
              <a:rPr sz="202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-</a:t>
            </a:r>
            <a:r>
              <a:rPr sz="2400" spc="-25" dirty="0">
                <a:solidFill>
                  <a:srgbClr val="445469"/>
                </a:solidFill>
                <a:latin typeface="Times New Roman"/>
                <a:cs typeface="Times New Roman"/>
              </a:rPr>
              <a:t>OH</a:t>
            </a:r>
            <a:endParaRPr sz="2400">
              <a:latin typeface="Times New Roman"/>
              <a:cs typeface="Times New Roman"/>
            </a:endParaRPr>
          </a:p>
          <a:p>
            <a:pPr marR="1141730" algn="ctr">
              <a:lnSpc>
                <a:spcPct val="100000"/>
              </a:lnSpc>
              <a:spcBef>
                <a:spcPts val="40"/>
              </a:spcBef>
              <a:tabLst>
                <a:tab pos="2765425" algn="l"/>
              </a:tabLst>
            </a:pPr>
            <a:r>
              <a:rPr sz="2400" spc="-10" dirty="0">
                <a:solidFill>
                  <a:srgbClr val="445469"/>
                </a:solidFill>
                <a:latin typeface="Times New Roman"/>
                <a:cs typeface="Times New Roman"/>
              </a:rPr>
              <a:t>Isoamileno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45469"/>
                </a:solidFill>
                <a:latin typeface="Times New Roman"/>
                <a:cs typeface="Times New Roman"/>
              </a:rPr>
              <a:t>Metanol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6318" y="4103544"/>
            <a:ext cx="3380740" cy="7670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CH</a:t>
            </a:r>
            <a:r>
              <a:rPr sz="202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-C((CH</a:t>
            </a:r>
            <a:r>
              <a:rPr sz="202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)</a:t>
            </a:r>
            <a:r>
              <a:rPr sz="202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2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O)-CH</a:t>
            </a:r>
            <a:r>
              <a:rPr sz="2025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2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-</a:t>
            </a:r>
            <a:r>
              <a:rPr sz="2400" spc="-25" dirty="0">
                <a:solidFill>
                  <a:srgbClr val="445469"/>
                </a:solidFill>
                <a:latin typeface="Times New Roman"/>
                <a:cs typeface="Times New Roman"/>
              </a:rPr>
              <a:t>CH</a:t>
            </a:r>
            <a:r>
              <a:rPr sz="2025" spc="-37" baseline="-20576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endParaRPr sz="2025" baseline="-20576">
              <a:latin typeface="Times New Roman"/>
              <a:cs typeface="Times New Roman"/>
            </a:endParaRPr>
          </a:p>
          <a:p>
            <a:pPr marL="473075">
              <a:lnSpc>
                <a:spcPct val="100000"/>
              </a:lnSpc>
              <a:spcBef>
                <a:spcPts val="35"/>
              </a:spcBef>
            </a:pP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Teramil</a:t>
            </a:r>
            <a:r>
              <a:rPr sz="2400" spc="-10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5469"/>
                </a:solidFill>
                <a:latin typeface="Times New Roman"/>
                <a:cs typeface="Times New Roman"/>
              </a:rPr>
              <a:t>Metil</a:t>
            </a:r>
            <a:r>
              <a:rPr sz="2400" spc="-30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45469"/>
                </a:solidFill>
                <a:latin typeface="Times New Roman"/>
                <a:cs typeface="Times New Roman"/>
              </a:rPr>
              <a:t>Eter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4236720"/>
            <a:ext cx="1005840" cy="76200"/>
          </a:xfrm>
          <a:custGeom>
            <a:avLst/>
            <a:gdLst/>
            <a:ahLst/>
            <a:cxnLst/>
            <a:rect l="l" t="t" r="r" b="b"/>
            <a:pathLst>
              <a:path w="1005839" h="76200">
                <a:moveTo>
                  <a:pt x="929640" y="76200"/>
                </a:moveTo>
                <a:lnTo>
                  <a:pt x="929640" y="0"/>
                </a:lnTo>
                <a:lnTo>
                  <a:pt x="996696" y="33528"/>
                </a:lnTo>
                <a:lnTo>
                  <a:pt x="941831" y="33528"/>
                </a:lnTo>
                <a:lnTo>
                  <a:pt x="941831" y="42672"/>
                </a:lnTo>
                <a:lnTo>
                  <a:pt x="996696" y="42672"/>
                </a:lnTo>
                <a:lnTo>
                  <a:pt x="929640" y="76200"/>
                </a:lnTo>
                <a:close/>
              </a:path>
              <a:path w="1005839" h="76200">
                <a:moveTo>
                  <a:pt x="929640" y="42672"/>
                </a:moveTo>
                <a:lnTo>
                  <a:pt x="0" y="42672"/>
                </a:lnTo>
                <a:lnTo>
                  <a:pt x="0" y="33528"/>
                </a:lnTo>
                <a:lnTo>
                  <a:pt x="929640" y="33528"/>
                </a:lnTo>
                <a:lnTo>
                  <a:pt x="929640" y="42672"/>
                </a:lnTo>
                <a:close/>
              </a:path>
              <a:path w="1005839" h="76200">
                <a:moveTo>
                  <a:pt x="996696" y="42672"/>
                </a:moveTo>
                <a:lnTo>
                  <a:pt x="941831" y="42672"/>
                </a:lnTo>
                <a:lnTo>
                  <a:pt x="941831" y="33528"/>
                </a:lnTo>
                <a:lnTo>
                  <a:pt x="996696" y="33528"/>
                </a:lnTo>
                <a:lnTo>
                  <a:pt x="1005840" y="38100"/>
                </a:lnTo>
                <a:lnTo>
                  <a:pt x="996696" y="42672"/>
                </a:lnTo>
                <a:close/>
              </a:path>
            </a:pathLst>
          </a:custGeom>
          <a:solidFill>
            <a:srgbClr val="445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4390644"/>
            <a:ext cx="1005840" cy="78105"/>
          </a:xfrm>
          <a:custGeom>
            <a:avLst/>
            <a:gdLst/>
            <a:ahLst/>
            <a:cxnLst/>
            <a:rect l="l" t="t" r="r" b="b"/>
            <a:pathLst>
              <a:path w="1005839" h="78104">
                <a:moveTo>
                  <a:pt x="77724" y="77724"/>
                </a:moveTo>
                <a:lnTo>
                  <a:pt x="0" y="38100"/>
                </a:lnTo>
                <a:lnTo>
                  <a:pt x="77724" y="0"/>
                </a:lnTo>
                <a:lnTo>
                  <a:pt x="77724" y="33528"/>
                </a:lnTo>
                <a:lnTo>
                  <a:pt x="65532" y="33528"/>
                </a:lnTo>
                <a:lnTo>
                  <a:pt x="65532" y="44196"/>
                </a:lnTo>
                <a:lnTo>
                  <a:pt x="77724" y="44196"/>
                </a:lnTo>
                <a:lnTo>
                  <a:pt x="77724" y="77724"/>
                </a:lnTo>
                <a:close/>
              </a:path>
              <a:path w="1005839" h="78104">
                <a:moveTo>
                  <a:pt x="77724" y="44196"/>
                </a:moveTo>
                <a:lnTo>
                  <a:pt x="65532" y="44196"/>
                </a:lnTo>
                <a:lnTo>
                  <a:pt x="65532" y="33528"/>
                </a:lnTo>
                <a:lnTo>
                  <a:pt x="77724" y="33528"/>
                </a:lnTo>
                <a:lnTo>
                  <a:pt x="77724" y="44196"/>
                </a:lnTo>
                <a:close/>
              </a:path>
              <a:path w="1005839" h="78104">
                <a:moveTo>
                  <a:pt x="1005840" y="44196"/>
                </a:moveTo>
                <a:lnTo>
                  <a:pt x="77724" y="44196"/>
                </a:lnTo>
                <a:lnTo>
                  <a:pt x="77724" y="33528"/>
                </a:lnTo>
                <a:lnTo>
                  <a:pt x="1005840" y="33528"/>
                </a:lnTo>
                <a:lnTo>
                  <a:pt x="1005840" y="44196"/>
                </a:lnTo>
                <a:close/>
              </a:path>
            </a:pathLst>
          </a:custGeom>
          <a:solidFill>
            <a:srgbClr val="445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892539" y="6256019"/>
            <a:ext cx="1061085" cy="1097280"/>
            <a:chOff x="8892539" y="6256019"/>
            <a:chExt cx="1061085" cy="1097280"/>
          </a:xfrm>
        </p:grpSpPr>
        <p:sp>
          <p:nvSpPr>
            <p:cNvPr id="8" name="object 8"/>
            <p:cNvSpPr/>
            <p:nvPr/>
          </p:nvSpPr>
          <p:spPr>
            <a:xfrm>
              <a:off x="8898635" y="6745224"/>
              <a:ext cx="1049655" cy="601980"/>
            </a:xfrm>
            <a:custGeom>
              <a:avLst/>
              <a:gdLst/>
              <a:ahLst/>
              <a:cxnLst/>
              <a:rect l="l" t="t" r="r" b="b"/>
              <a:pathLst>
                <a:path w="1049654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372"/>
                  </a:lnTo>
                  <a:lnTo>
                    <a:pt x="388005" y="194732"/>
                  </a:lnTo>
                  <a:lnTo>
                    <a:pt x="448214" y="185903"/>
                  </a:lnTo>
                  <a:lnTo>
                    <a:pt x="506415" y="175920"/>
                  </a:lnTo>
                  <a:lnTo>
                    <a:pt x="562468" y="164817"/>
                  </a:lnTo>
                  <a:lnTo>
                    <a:pt x="616232" y="152631"/>
                  </a:lnTo>
                  <a:lnTo>
                    <a:pt x="667565" y="139396"/>
                  </a:lnTo>
                  <a:lnTo>
                    <a:pt x="716327" y="125149"/>
                  </a:lnTo>
                  <a:lnTo>
                    <a:pt x="762377" y="109923"/>
                  </a:lnTo>
                  <a:lnTo>
                    <a:pt x="805575" y="93754"/>
                  </a:lnTo>
                  <a:lnTo>
                    <a:pt x="845778" y="76677"/>
                  </a:lnTo>
                  <a:lnTo>
                    <a:pt x="882847" y="58728"/>
                  </a:lnTo>
                  <a:lnTo>
                    <a:pt x="916640" y="39942"/>
                  </a:lnTo>
                  <a:lnTo>
                    <a:pt x="973835" y="0"/>
                  </a:lnTo>
                  <a:lnTo>
                    <a:pt x="999374" y="23581"/>
                  </a:lnTo>
                  <a:lnTo>
                    <a:pt x="1019600" y="47363"/>
                  </a:lnTo>
                  <a:lnTo>
                    <a:pt x="1034613" y="71268"/>
                  </a:lnTo>
                  <a:lnTo>
                    <a:pt x="1044511" y="95220"/>
                  </a:lnTo>
                  <a:lnTo>
                    <a:pt x="1049393" y="119141"/>
                  </a:lnTo>
                  <a:lnTo>
                    <a:pt x="1049356" y="142956"/>
                  </a:lnTo>
                  <a:lnTo>
                    <a:pt x="1034923" y="189959"/>
                  </a:lnTo>
                  <a:lnTo>
                    <a:pt x="1001998" y="235615"/>
                  </a:lnTo>
                  <a:lnTo>
                    <a:pt x="951370" y="279311"/>
                  </a:lnTo>
                  <a:lnTo>
                    <a:pt x="883827" y="320434"/>
                  </a:lnTo>
                  <a:lnTo>
                    <a:pt x="843958" y="339839"/>
                  </a:lnTo>
                  <a:lnTo>
                    <a:pt x="800155" y="358370"/>
                  </a:lnTo>
                  <a:lnTo>
                    <a:pt x="752518" y="375952"/>
                  </a:lnTo>
                  <a:lnTo>
                    <a:pt x="701143" y="392507"/>
                  </a:lnTo>
                  <a:lnTo>
                    <a:pt x="646131" y="407959"/>
                  </a:lnTo>
                  <a:lnTo>
                    <a:pt x="587578" y="422230"/>
                  </a:lnTo>
                  <a:lnTo>
                    <a:pt x="525585" y="435245"/>
                  </a:lnTo>
                  <a:lnTo>
                    <a:pt x="460248" y="446927"/>
                  </a:lnTo>
                  <a:lnTo>
                    <a:pt x="391667" y="457199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98635" y="6262115"/>
              <a:ext cx="1049020" cy="614680"/>
            </a:xfrm>
            <a:custGeom>
              <a:avLst/>
              <a:gdLst/>
              <a:ahLst/>
              <a:cxnLst/>
              <a:rect l="l" t="t" r="r" b="b"/>
              <a:pathLst>
                <a:path w="1049020" h="614679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98635" y="6262115"/>
              <a:ext cx="1049020" cy="1085215"/>
            </a:xfrm>
            <a:custGeom>
              <a:avLst/>
              <a:gdLst/>
              <a:ahLst/>
              <a:cxnLst/>
              <a:rect l="l" t="t" r="r" b="b"/>
              <a:pathLst>
                <a:path w="1049020" h="1085215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lnTo>
                    <a:pt x="1037985" y="663951"/>
                  </a:lnTo>
                  <a:lnTo>
                    <a:pt x="1007259" y="711849"/>
                  </a:lnTo>
                  <a:lnTo>
                    <a:pt x="957613" y="757299"/>
                  </a:lnTo>
                  <a:lnTo>
                    <a:pt x="926095" y="778929"/>
                  </a:lnTo>
                  <a:lnTo>
                    <a:pt x="890327" y="799736"/>
                  </a:lnTo>
                  <a:lnTo>
                    <a:pt x="850468" y="819648"/>
                  </a:lnTo>
                  <a:lnTo>
                    <a:pt x="806680" y="838594"/>
                  </a:lnTo>
                  <a:lnTo>
                    <a:pt x="759122" y="856505"/>
                  </a:lnTo>
                  <a:lnTo>
                    <a:pt x="707953" y="873310"/>
                  </a:lnTo>
                  <a:lnTo>
                    <a:pt x="653334" y="888937"/>
                  </a:lnTo>
                  <a:lnTo>
                    <a:pt x="595426" y="903316"/>
                  </a:lnTo>
                  <a:lnTo>
                    <a:pt x="534387" y="916377"/>
                  </a:lnTo>
                  <a:lnTo>
                    <a:pt x="470377" y="928049"/>
                  </a:lnTo>
                  <a:lnTo>
                    <a:pt x="403558" y="938261"/>
                  </a:lnTo>
                  <a:lnTo>
                    <a:pt x="334088" y="946943"/>
                  </a:lnTo>
                  <a:lnTo>
                    <a:pt x="262128" y="954024"/>
                  </a:lnTo>
                  <a:lnTo>
                    <a:pt x="262128" y="1085088"/>
                  </a:lnTo>
                  <a:lnTo>
                    <a:pt x="0" y="833628"/>
                  </a:lnTo>
                  <a:lnTo>
                    <a:pt x="262128" y="560832"/>
                  </a:lnTo>
                  <a:lnTo>
                    <a:pt x="262128" y="691896"/>
                  </a:lnTo>
                  <a:lnTo>
                    <a:pt x="325929" y="685480"/>
                  </a:lnTo>
                  <a:lnTo>
                    <a:pt x="388005" y="677840"/>
                  </a:lnTo>
                  <a:lnTo>
                    <a:pt x="448214" y="669011"/>
                  </a:lnTo>
                  <a:lnTo>
                    <a:pt x="506415" y="659028"/>
                  </a:lnTo>
                  <a:lnTo>
                    <a:pt x="562468" y="647925"/>
                  </a:lnTo>
                  <a:lnTo>
                    <a:pt x="616232" y="635739"/>
                  </a:lnTo>
                  <a:lnTo>
                    <a:pt x="667565" y="622505"/>
                  </a:lnTo>
                  <a:lnTo>
                    <a:pt x="716327" y="608257"/>
                  </a:lnTo>
                  <a:lnTo>
                    <a:pt x="762377" y="593031"/>
                  </a:lnTo>
                  <a:lnTo>
                    <a:pt x="805575" y="576862"/>
                  </a:lnTo>
                  <a:lnTo>
                    <a:pt x="845778" y="559785"/>
                  </a:lnTo>
                  <a:lnTo>
                    <a:pt x="882847" y="541836"/>
                  </a:lnTo>
                  <a:lnTo>
                    <a:pt x="916640" y="523050"/>
                  </a:lnTo>
                  <a:lnTo>
                    <a:pt x="947016" y="503462"/>
                  </a:lnTo>
                  <a:lnTo>
                    <a:pt x="973836" y="483108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069847" y="6228588"/>
            <a:ext cx="1062355" cy="1096010"/>
            <a:chOff x="1069847" y="6228588"/>
            <a:chExt cx="1062355" cy="1096010"/>
          </a:xfrm>
        </p:grpSpPr>
        <p:sp>
          <p:nvSpPr>
            <p:cNvPr id="12" name="object 12"/>
            <p:cNvSpPr/>
            <p:nvPr/>
          </p:nvSpPr>
          <p:spPr>
            <a:xfrm>
              <a:off x="1075943" y="6716267"/>
              <a:ext cx="1049020" cy="601980"/>
            </a:xfrm>
            <a:custGeom>
              <a:avLst/>
              <a:gdLst/>
              <a:ahLst/>
              <a:cxnLst/>
              <a:rect l="l" t="t" r="r" b="b"/>
              <a:pathLst>
                <a:path w="1049020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638"/>
                  </a:lnTo>
                  <a:lnTo>
                    <a:pt x="388001" y="195190"/>
                  </a:lnTo>
                  <a:lnTo>
                    <a:pt x="448202" y="186488"/>
                  </a:lnTo>
                  <a:lnTo>
                    <a:pt x="506387" y="176575"/>
                  </a:lnTo>
                  <a:lnTo>
                    <a:pt x="562412" y="165495"/>
                  </a:lnTo>
                  <a:lnTo>
                    <a:pt x="616134" y="153290"/>
                  </a:lnTo>
                  <a:lnTo>
                    <a:pt x="667410" y="140003"/>
                  </a:lnTo>
                  <a:lnTo>
                    <a:pt x="716096" y="125680"/>
                  </a:lnTo>
                  <a:lnTo>
                    <a:pt x="762048" y="110361"/>
                  </a:lnTo>
                  <a:lnTo>
                    <a:pt x="805123" y="94092"/>
                  </a:lnTo>
                  <a:lnTo>
                    <a:pt x="845177" y="76916"/>
                  </a:lnTo>
                  <a:lnTo>
                    <a:pt x="882066" y="58875"/>
                  </a:lnTo>
                  <a:lnTo>
                    <a:pt x="915648" y="40013"/>
                  </a:lnTo>
                  <a:lnTo>
                    <a:pt x="972312" y="0"/>
                  </a:lnTo>
                  <a:lnTo>
                    <a:pt x="998040" y="23581"/>
                  </a:lnTo>
                  <a:lnTo>
                    <a:pt x="1033615" y="71265"/>
                  </a:lnTo>
                  <a:lnTo>
                    <a:pt x="1048678" y="119126"/>
                  </a:lnTo>
                  <a:lnTo>
                    <a:pt x="1048768" y="142929"/>
                  </a:lnTo>
                  <a:lnTo>
                    <a:pt x="1044030" y="166545"/>
                  </a:lnTo>
                  <a:lnTo>
                    <a:pt x="1020470" y="212902"/>
                  </a:lnTo>
                  <a:lnTo>
                    <a:pt x="978798" y="257580"/>
                  </a:lnTo>
                  <a:lnTo>
                    <a:pt x="919814" y="299957"/>
                  </a:lnTo>
                  <a:lnTo>
                    <a:pt x="884079" y="320090"/>
                  </a:lnTo>
                  <a:lnTo>
                    <a:pt x="844317" y="339416"/>
                  </a:lnTo>
                  <a:lnTo>
                    <a:pt x="800625" y="357857"/>
                  </a:lnTo>
                  <a:lnTo>
                    <a:pt x="753106" y="375337"/>
                  </a:lnTo>
                  <a:lnTo>
                    <a:pt x="701858" y="391776"/>
                  </a:lnTo>
                  <a:lnTo>
                    <a:pt x="646982" y="407099"/>
                  </a:lnTo>
                  <a:lnTo>
                    <a:pt x="588577" y="421228"/>
                  </a:lnTo>
                  <a:lnTo>
                    <a:pt x="526744" y="434085"/>
                  </a:lnTo>
                  <a:lnTo>
                    <a:pt x="461582" y="445594"/>
                  </a:lnTo>
                  <a:lnTo>
                    <a:pt x="393191" y="455675"/>
                  </a:lnTo>
                  <a:lnTo>
                    <a:pt x="328231" y="463867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5943" y="6234684"/>
              <a:ext cx="1050290" cy="612775"/>
            </a:xfrm>
            <a:custGeom>
              <a:avLst/>
              <a:gdLst/>
              <a:ahLst/>
              <a:cxnLst/>
              <a:rect l="l" t="t" r="r" b="b"/>
              <a:pathLst>
                <a:path w="1050289" h="61277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5943" y="6234684"/>
              <a:ext cx="1050290" cy="1083945"/>
            </a:xfrm>
            <a:custGeom>
              <a:avLst/>
              <a:gdLst/>
              <a:ahLst/>
              <a:cxnLst/>
              <a:rect l="l" t="t" r="r" b="b"/>
              <a:pathLst>
                <a:path w="1050289" h="108394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lnTo>
                    <a:pt x="1039462" y="662427"/>
                  </a:lnTo>
                  <a:lnTo>
                    <a:pt x="1008609" y="710325"/>
                  </a:lnTo>
                  <a:lnTo>
                    <a:pt x="958777" y="755775"/>
                  </a:lnTo>
                  <a:lnTo>
                    <a:pt x="927151" y="777405"/>
                  </a:lnTo>
                  <a:lnTo>
                    <a:pt x="891268" y="798212"/>
                  </a:lnTo>
                  <a:lnTo>
                    <a:pt x="851290" y="818124"/>
                  </a:lnTo>
                  <a:lnTo>
                    <a:pt x="807382" y="837070"/>
                  </a:lnTo>
                  <a:lnTo>
                    <a:pt x="759705" y="854981"/>
                  </a:lnTo>
                  <a:lnTo>
                    <a:pt x="708421" y="871786"/>
                  </a:lnTo>
                  <a:lnTo>
                    <a:pt x="653694" y="887413"/>
                  </a:lnTo>
                  <a:lnTo>
                    <a:pt x="595687" y="901792"/>
                  </a:lnTo>
                  <a:lnTo>
                    <a:pt x="534561" y="914853"/>
                  </a:lnTo>
                  <a:lnTo>
                    <a:pt x="470479" y="926525"/>
                  </a:lnTo>
                  <a:lnTo>
                    <a:pt x="403605" y="936737"/>
                  </a:lnTo>
                  <a:lnTo>
                    <a:pt x="334100" y="945419"/>
                  </a:lnTo>
                  <a:lnTo>
                    <a:pt x="262127" y="952500"/>
                  </a:lnTo>
                  <a:lnTo>
                    <a:pt x="262127" y="1083563"/>
                  </a:lnTo>
                  <a:lnTo>
                    <a:pt x="0" y="832104"/>
                  </a:lnTo>
                  <a:lnTo>
                    <a:pt x="262127" y="559308"/>
                  </a:lnTo>
                  <a:lnTo>
                    <a:pt x="262127" y="690372"/>
                  </a:lnTo>
                  <a:lnTo>
                    <a:pt x="325929" y="684222"/>
                  </a:lnTo>
                  <a:lnTo>
                    <a:pt x="388001" y="676774"/>
                  </a:lnTo>
                  <a:lnTo>
                    <a:pt x="448202" y="668072"/>
                  </a:lnTo>
                  <a:lnTo>
                    <a:pt x="506387" y="658159"/>
                  </a:lnTo>
                  <a:lnTo>
                    <a:pt x="562412" y="647079"/>
                  </a:lnTo>
                  <a:lnTo>
                    <a:pt x="616134" y="634874"/>
                  </a:lnTo>
                  <a:lnTo>
                    <a:pt x="667410" y="621587"/>
                  </a:lnTo>
                  <a:lnTo>
                    <a:pt x="716096" y="607264"/>
                  </a:lnTo>
                  <a:lnTo>
                    <a:pt x="762048" y="591945"/>
                  </a:lnTo>
                  <a:lnTo>
                    <a:pt x="805123" y="575676"/>
                  </a:lnTo>
                  <a:lnTo>
                    <a:pt x="845177" y="558500"/>
                  </a:lnTo>
                  <a:lnTo>
                    <a:pt x="882066" y="540459"/>
                  </a:lnTo>
                  <a:lnTo>
                    <a:pt x="915648" y="521597"/>
                  </a:lnTo>
                  <a:lnTo>
                    <a:pt x="945777" y="501957"/>
                  </a:lnTo>
                  <a:lnTo>
                    <a:pt x="972311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299022" y="407922"/>
            <a:ext cx="3456940" cy="892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415"/>
              </a:lnSpc>
              <a:spcBef>
                <a:spcPts val="95"/>
              </a:spcBef>
              <a:tabLst>
                <a:tab pos="1097915" algn="l"/>
              </a:tabLst>
            </a:pPr>
            <a:r>
              <a:rPr sz="2850" i="1" spc="-20" dirty="0">
                <a:latin typeface="Times New Roman"/>
                <a:cs typeface="Times New Roman"/>
              </a:rPr>
              <a:t>TAME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i="1" spc="-25" dirty="0">
                <a:latin typeface="Times New Roman"/>
                <a:cs typeface="Times New Roman"/>
              </a:rPr>
              <a:t>S-</a:t>
            </a:r>
            <a:r>
              <a:rPr sz="2850" i="1" spc="-20" dirty="0">
                <a:latin typeface="Times New Roman"/>
                <a:cs typeface="Times New Roman"/>
              </a:rPr>
              <a:t>3600</a:t>
            </a:r>
            <a:endParaRPr sz="2850">
              <a:latin typeface="Times New Roman"/>
              <a:cs typeface="Times New Roman"/>
            </a:endParaRPr>
          </a:p>
          <a:p>
            <a:pPr algn="ctr">
              <a:lnSpc>
                <a:spcPts val="3415"/>
              </a:lnSpc>
            </a:pPr>
            <a:r>
              <a:rPr sz="2850" i="1" spc="-10" dirty="0">
                <a:latin typeface="Times New Roman"/>
                <a:cs typeface="Times New Roman"/>
              </a:rPr>
              <a:t>Reacciones</a:t>
            </a:r>
            <a:r>
              <a:rPr sz="2850" i="1" spc="-70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del</a:t>
            </a:r>
            <a:r>
              <a:rPr sz="2850" i="1" spc="-60" dirty="0">
                <a:latin typeface="Times New Roman"/>
                <a:cs typeface="Times New Roman"/>
              </a:rPr>
              <a:t> </a:t>
            </a:r>
            <a:r>
              <a:rPr sz="2850" i="1" spc="-10" dirty="0">
                <a:latin typeface="Times New Roman"/>
                <a:cs typeface="Times New Roman"/>
              </a:rPr>
              <a:t>Proceso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2002" y="6531378"/>
            <a:ext cx="727710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0"/>
              </a:lnSpc>
            </a:pPr>
            <a:r>
              <a:rPr sz="1800" spc="-25" dirty="0">
                <a:latin typeface="Calibri"/>
                <a:cs typeface="Calibri"/>
              </a:rPr>
              <a:t>PAO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63941" y="6700590"/>
            <a:ext cx="752475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TAME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2512" y="407922"/>
            <a:ext cx="5808345" cy="892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415"/>
              </a:lnSpc>
              <a:spcBef>
                <a:spcPts val="95"/>
              </a:spcBef>
              <a:tabLst>
                <a:tab pos="1097915" algn="l"/>
              </a:tabLst>
            </a:pPr>
            <a:r>
              <a:rPr sz="2850" i="1" spc="-20" dirty="0">
                <a:latin typeface="Times New Roman"/>
                <a:cs typeface="Times New Roman"/>
              </a:rPr>
              <a:t>TAME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i="1" spc="-25" dirty="0">
                <a:latin typeface="Times New Roman"/>
                <a:cs typeface="Times New Roman"/>
              </a:rPr>
              <a:t>S-</a:t>
            </a:r>
            <a:r>
              <a:rPr sz="2850" i="1" spc="-20" dirty="0">
                <a:latin typeface="Times New Roman"/>
                <a:cs typeface="Times New Roman"/>
              </a:rPr>
              <a:t>3600</a:t>
            </a:r>
            <a:endParaRPr sz="2850">
              <a:latin typeface="Times New Roman"/>
              <a:cs typeface="Times New Roman"/>
            </a:endParaRPr>
          </a:p>
          <a:p>
            <a:pPr algn="ctr">
              <a:lnSpc>
                <a:spcPts val="3415"/>
              </a:lnSpc>
            </a:pPr>
            <a:r>
              <a:rPr sz="2850" i="1" spc="-10" dirty="0">
                <a:latin typeface="Times New Roman"/>
                <a:cs typeface="Times New Roman"/>
              </a:rPr>
              <a:t>Parámetros</a:t>
            </a:r>
            <a:r>
              <a:rPr sz="2850" i="1" spc="-114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</a:t>
            </a:r>
            <a:r>
              <a:rPr sz="2850" i="1" spc="-95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Seguimiento</a:t>
            </a:r>
            <a:r>
              <a:rPr sz="2850" i="1" spc="-114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del</a:t>
            </a:r>
            <a:r>
              <a:rPr sz="2850" i="1" spc="-105" dirty="0">
                <a:latin typeface="Times New Roman"/>
                <a:cs typeface="Times New Roman"/>
              </a:rPr>
              <a:t> </a:t>
            </a:r>
            <a:r>
              <a:rPr sz="2850" i="1" spc="-10" dirty="0">
                <a:latin typeface="Times New Roman"/>
                <a:cs typeface="Times New Roman"/>
              </a:rPr>
              <a:t>Proceso</a:t>
            </a:r>
            <a:endParaRPr sz="28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1804" y="3137916"/>
            <a:ext cx="5576315" cy="1780032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35707" y="3131820"/>
          <a:ext cx="5576570" cy="17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Variable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Límite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Carga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Max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32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tn/h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Azufre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proveniente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RLP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120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ppm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marL="1482725" marR="208279" indent="-1271270">
                        <a:lnSpc>
                          <a:spcPct val="101099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Azufre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salida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Unidad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(Tope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N-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3620)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&lt;20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ppm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8892539" y="6256019"/>
            <a:ext cx="1061085" cy="1097280"/>
            <a:chOff x="8892539" y="6256019"/>
            <a:chExt cx="1061085" cy="1097280"/>
          </a:xfrm>
        </p:grpSpPr>
        <p:sp>
          <p:nvSpPr>
            <p:cNvPr id="6" name="object 6"/>
            <p:cNvSpPr/>
            <p:nvPr/>
          </p:nvSpPr>
          <p:spPr>
            <a:xfrm>
              <a:off x="8898635" y="6745224"/>
              <a:ext cx="1049655" cy="601980"/>
            </a:xfrm>
            <a:custGeom>
              <a:avLst/>
              <a:gdLst/>
              <a:ahLst/>
              <a:cxnLst/>
              <a:rect l="l" t="t" r="r" b="b"/>
              <a:pathLst>
                <a:path w="1049654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372"/>
                  </a:lnTo>
                  <a:lnTo>
                    <a:pt x="388005" y="194732"/>
                  </a:lnTo>
                  <a:lnTo>
                    <a:pt x="448214" y="185903"/>
                  </a:lnTo>
                  <a:lnTo>
                    <a:pt x="506415" y="175920"/>
                  </a:lnTo>
                  <a:lnTo>
                    <a:pt x="562468" y="164817"/>
                  </a:lnTo>
                  <a:lnTo>
                    <a:pt x="616232" y="152631"/>
                  </a:lnTo>
                  <a:lnTo>
                    <a:pt x="667565" y="139396"/>
                  </a:lnTo>
                  <a:lnTo>
                    <a:pt x="716327" y="125149"/>
                  </a:lnTo>
                  <a:lnTo>
                    <a:pt x="762377" y="109923"/>
                  </a:lnTo>
                  <a:lnTo>
                    <a:pt x="805575" y="93754"/>
                  </a:lnTo>
                  <a:lnTo>
                    <a:pt x="845778" y="76677"/>
                  </a:lnTo>
                  <a:lnTo>
                    <a:pt x="882847" y="58728"/>
                  </a:lnTo>
                  <a:lnTo>
                    <a:pt x="916640" y="39942"/>
                  </a:lnTo>
                  <a:lnTo>
                    <a:pt x="973835" y="0"/>
                  </a:lnTo>
                  <a:lnTo>
                    <a:pt x="999374" y="23581"/>
                  </a:lnTo>
                  <a:lnTo>
                    <a:pt x="1019600" y="47363"/>
                  </a:lnTo>
                  <a:lnTo>
                    <a:pt x="1034613" y="71268"/>
                  </a:lnTo>
                  <a:lnTo>
                    <a:pt x="1044511" y="95220"/>
                  </a:lnTo>
                  <a:lnTo>
                    <a:pt x="1049393" y="119141"/>
                  </a:lnTo>
                  <a:lnTo>
                    <a:pt x="1049356" y="142956"/>
                  </a:lnTo>
                  <a:lnTo>
                    <a:pt x="1034923" y="189959"/>
                  </a:lnTo>
                  <a:lnTo>
                    <a:pt x="1001998" y="235615"/>
                  </a:lnTo>
                  <a:lnTo>
                    <a:pt x="951370" y="279311"/>
                  </a:lnTo>
                  <a:lnTo>
                    <a:pt x="883827" y="320434"/>
                  </a:lnTo>
                  <a:lnTo>
                    <a:pt x="843958" y="339839"/>
                  </a:lnTo>
                  <a:lnTo>
                    <a:pt x="800155" y="358370"/>
                  </a:lnTo>
                  <a:lnTo>
                    <a:pt x="752518" y="375952"/>
                  </a:lnTo>
                  <a:lnTo>
                    <a:pt x="701143" y="392507"/>
                  </a:lnTo>
                  <a:lnTo>
                    <a:pt x="646131" y="407959"/>
                  </a:lnTo>
                  <a:lnTo>
                    <a:pt x="587578" y="422230"/>
                  </a:lnTo>
                  <a:lnTo>
                    <a:pt x="525585" y="435245"/>
                  </a:lnTo>
                  <a:lnTo>
                    <a:pt x="460248" y="446927"/>
                  </a:lnTo>
                  <a:lnTo>
                    <a:pt x="391667" y="457199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98635" y="6262115"/>
              <a:ext cx="1049020" cy="614680"/>
            </a:xfrm>
            <a:custGeom>
              <a:avLst/>
              <a:gdLst/>
              <a:ahLst/>
              <a:cxnLst/>
              <a:rect l="l" t="t" r="r" b="b"/>
              <a:pathLst>
                <a:path w="1049020" h="614679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98635" y="6262115"/>
              <a:ext cx="1049020" cy="1085215"/>
            </a:xfrm>
            <a:custGeom>
              <a:avLst/>
              <a:gdLst/>
              <a:ahLst/>
              <a:cxnLst/>
              <a:rect l="l" t="t" r="r" b="b"/>
              <a:pathLst>
                <a:path w="1049020" h="1085215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lnTo>
                    <a:pt x="1037985" y="663951"/>
                  </a:lnTo>
                  <a:lnTo>
                    <a:pt x="1007259" y="711849"/>
                  </a:lnTo>
                  <a:lnTo>
                    <a:pt x="957613" y="757299"/>
                  </a:lnTo>
                  <a:lnTo>
                    <a:pt x="926095" y="778929"/>
                  </a:lnTo>
                  <a:lnTo>
                    <a:pt x="890327" y="799736"/>
                  </a:lnTo>
                  <a:lnTo>
                    <a:pt x="850468" y="819648"/>
                  </a:lnTo>
                  <a:lnTo>
                    <a:pt x="806680" y="838594"/>
                  </a:lnTo>
                  <a:lnTo>
                    <a:pt x="759122" y="856505"/>
                  </a:lnTo>
                  <a:lnTo>
                    <a:pt x="707953" y="873310"/>
                  </a:lnTo>
                  <a:lnTo>
                    <a:pt x="653334" y="888937"/>
                  </a:lnTo>
                  <a:lnTo>
                    <a:pt x="595426" y="903316"/>
                  </a:lnTo>
                  <a:lnTo>
                    <a:pt x="534387" y="916377"/>
                  </a:lnTo>
                  <a:lnTo>
                    <a:pt x="470377" y="928049"/>
                  </a:lnTo>
                  <a:lnTo>
                    <a:pt x="403558" y="938261"/>
                  </a:lnTo>
                  <a:lnTo>
                    <a:pt x="334088" y="946943"/>
                  </a:lnTo>
                  <a:lnTo>
                    <a:pt x="262128" y="954024"/>
                  </a:lnTo>
                  <a:lnTo>
                    <a:pt x="262128" y="1085088"/>
                  </a:lnTo>
                  <a:lnTo>
                    <a:pt x="0" y="833628"/>
                  </a:lnTo>
                  <a:lnTo>
                    <a:pt x="262128" y="560832"/>
                  </a:lnTo>
                  <a:lnTo>
                    <a:pt x="262128" y="691896"/>
                  </a:lnTo>
                  <a:lnTo>
                    <a:pt x="325929" y="685480"/>
                  </a:lnTo>
                  <a:lnTo>
                    <a:pt x="388005" y="677840"/>
                  </a:lnTo>
                  <a:lnTo>
                    <a:pt x="448214" y="669011"/>
                  </a:lnTo>
                  <a:lnTo>
                    <a:pt x="506415" y="659028"/>
                  </a:lnTo>
                  <a:lnTo>
                    <a:pt x="562468" y="647925"/>
                  </a:lnTo>
                  <a:lnTo>
                    <a:pt x="616232" y="635739"/>
                  </a:lnTo>
                  <a:lnTo>
                    <a:pt x="667565" y="622505"/>
                  </a:lnTo>
                  <a:lnTo>
                    <a:pt x="716327" y="608257"/>
                  </a:lnTo>
                  <a:lnTo>
                    <a:pt x="762377" y="593031"/>
                  </a:lnTo>
                  <a:lnTo>
                    <a:pt x="805575" y="576862"/>
                  </a:lnTo>
                  <a:lnTo>
                    <a:pt x="845778" y="559785"/>
                  </a:lnTo>
                  <a:lnTo>
                    <a:pt x="882847" y="541836"/>
                  </a:lnTo>
                  <a:lnTo>
                    <a:pt x="916640" y="523050"/>
                  </a:lnTo>
                  <a:lnTo>
                    <a:pt x="947016" y="503462"/>
                  </a:lnTo>
                  <a:lnTo>
                    <a:pt x="973836" y="483108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98769" y="6613721"/>
            <a:ext cx="752475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TAME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97280" y="6228588"/>
            <a:ext cx="1059180" cy="1096010"/>
            <a:chOff x="1097280" y="6228588"/>
            <a:chExt cx="1059180" cy="1096010"/>
          </a:xfrm>
        </p:grpSpPr>
        <p:sp>
          <p:nvSpPr>
            <p:cNvPr id="11" name="object 11"/>
            <p:cNvSpPr/>
            <p:nvPr/>
          </p:nvSpPr>
          <p:spPr>
            <a:xfrm>
              <a:off x="1103376" y="6716267"/>
              <a:ext cx="1047750" cy="601980"/>
            </a:xfrm>
            <a:custGeom>
              <a:avLst/>
              <a:gdLst/>
              <a:ahLst/>
              <a:cxnLst/>
              <a:rect l="l" t="t" r="r" b="b"/>
              <a:pathLst>
                <a:path w="1047750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644" y="202638"/>
                  </a:lnTo>
                  <a:lnTo>
                    <a:pt x="387473" y="195190"/>
                  </a:lnTo>
                  <a:lnTo>
                    <a:pt x="447470" y="186488"/>
                  </a:lnTo>
                  <a:lnTo>
                    <a:pt x="505492" y="176575"/>
                  </a:lnTo>
                  <a:lnTo>
                    <a:pt x="561396" y="165495"/>
                  </a:lnTo>
                  <a:lnTo>
                    <a:pt x="615037" y="153290"/>
                  </a:lnTo>
                  <a:lnTo>
                    <a:pt x="666272" y="140003"/>
                  </a:lnTo>
                  <a:lnTo>
                    <a:pt x="714958" y="125680"/>
                  </a:lnTo>
                  <a:lnTo>
                    <a:pt x="760951" y="110361"/>
                  </a:lnTo>
                  <a:lnTo>
                    <a:pt x="804107" y="94092"/>
                  </a:lnTo>
                  <a:lnTo>
                    <a:pt x="844283" y="76916"/>
                  </a:lnTo>
                  <a:lnTo>
                    <a:pt x="881335" y="58875"/>
                  </a:lnTo>
                  <a:lnTo>
                    <a:pt x="915119" y="40013"/>
                  </a:lnTo>
                  <a:lnTo>
                    <a:pt x="972312" y="0"/>
                  </a:lnTo>
                  <a:lnTo>
                    <a:pt x="997668" y="23581"/>
                  </a:lnTo>
                  <a:lnTo>
                    <a:pt x="1017746" y="47363"/>
                  </a:lnTo>
                  <a:lnTo>
                    <a:pt x="1032642" y="71268"/>
                  </a:lnTo>
                  <a:lnTo>
                    <a:pt x="1042453" y="95220"/>
                  </a:lnTo>
                  <a:lnTo>
                    <a:pt x="1047276" y="119141"/>
                  </a:lnTo>
                  <a:lnTo>
                    <a:pt x="1047208" y="142956"/>
                  </a:lnTo>
                  <a:lnTo>
                    <a:pt x="1032787" y="189959"/>
                  </a:lnTo>
                  <a:lnTo>
                    <a:pt x="999964" y="235615"/>
                  </a:lnTo>
                  <a:lnTo>
                    <a:pt x="949517" y="279311"/>
                  </a:lnTo>
                  <a:lnTo>
                    <a:pt x="882221" y="320434"/>
                  </a:lnTo>
                  <a:lnTo>
                    <a:pt x="842496" y="339839"/>
                  </a:lnTo>
                  <a:lnTo>
                    <a:pt x="798850" y="358370"/>
                  </a:lnTo>
                  <a:lnTo>
                    <a:pt x="751379" y="375952"/>
                  </a:lnTo>
                  <a:lnTo>
                    <a:pt x="700181" y="392507"/>
                  </a:lnTo>
                  <a:lnTo>
                    <a:pt x="645352" y="407959"/>
                  </a:lnTo>
                  <a:lnTo>
                    <a:pt x="586989" y="422230"/>
                  </a:lnTo>
                  <a:lnTo>
                    <a:pt x="525189" y="435245"/>
                  </a:lnTo>
                  <a:lnTo>
                    <a:pt x="460050" y="446927"/>
                  </a:lnTo>
                  <a:lnTo>
                    <a:pt x="391667" y="457199"/>
                  </a:lnTo>
                  <a:lnTo>
                    <a:pt x="327469" y="464629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3376" y="6234684"/>
              <a:ext cx="1047115" cy="612775"/>
            </a:xfrm>
            <a:custGeom>
              <a:avLst/>
              <a:gdLst/>
              <a:ahLst/>
              <a:cxnLst/>
              <a:rect l="l" t="t" r="r" b="b"/>
              <a:pathLst>
                <a:path w="1047114" h="612775">
                  <a:moveTo>
                    <a:pt x="1046987" y="612648"/>
                  </a:moveTo>
                  <a:lnTo>
                    <a:pt x="1038187" y="566960"/>
                  </a:lnTo>
                  <a:lnTo>
                    <a:pt x="1012516" y="523047"/>
                  </a:lnTo>
                  <a:lnTo>
                    <a:pt x="971070" y="481278"/>
                  </a:lnTo>
                  <a:lnTo>
                    <a:pt x="914944" y="442023"/>
                  </a:lnTo>
                  <a:lnTo>
                    <a:pt x="845234" y="405652"/>
                  </a:lnTo>
                  <a:lnTo>
                    <a:pt x="805628" y="388663"/>
                  </a:lnTo>
                  <a:lnTo>
                    <a:pt x="763036" y="372535"/>
                  </a:lnTo>
                  <a:lnTo>
                    <a:pt x="717596" y="357312"/>
                  </a:lnTo>
                  <a:lnTo>
                    <a:pt x="669445" y="343041"/>
                  </a:lnTo>
                  <a:lnTo>
                    <a:pt x="618719" y="329769"/>
                  </a:lnTo>
                  <a:lnTo>
                    <a:pt x="565556" y="317541"/>
                  </a:lnTo>
                  <a:lnTo>
                    <a:pt x="510092" y="306404"/>
                  </a:lnTo>
                  <a:lnTo>
                    <a:pt x="452465" y="296404"/>
                  </a:lnTo>
                  <a:lnTo>
                    <a:pt x="392812" y="287588"/>
                  </a:lnTo>
                  <a:lnTo>
                    <a:pt x="331268" y="280001"/>
                  </a:lnTo>
                  <a:lnTo>
                    <a:pt x="267972" y="273690"/>
                  </a:lnTo>
                  <a:lnTo>
                    <a:pt x="203060" y="268701"/>
                  </a:lnTo>
                  <a:lnTo>
                    <a:pt x="136670" y="265080"/>
                  </a:lnTo>
                  <a:lnTo>
                    <a:pt x="68937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37" y="745"/>
                  </a:lnTo>
                  <a:lnTo>
                    <a:pt x="136670" y="2952"/>
                  </a:lnTo>
                  <a:lnTo>
                    <a:pt x="203060" y="6573"/>
                  </a:lnTo>
                  <a:lnTo>
                    <a:pt x="267972" y="11562"/>
                  </a:lnTo>
                  <a:lnTo>
                    <a:pt x="331268" y="17873"/>
                  </a:lnTo>
                  <a:lnTo>
                    <a:pt x="392812" y="25460"/>
                  </a:lnTo>
                  <a:lnTo>
                    <a:pt x="452465" y="34276"/>
                  </a:lnTo>
                  <a:lnTo>
                    <a:pt x="510092" y="44276"/>
                  </a:lnTo>
                  <a:lnTo>
                    <a:pt x="565556" y="55413"/>
                  </a:lnTo>
                  <a:lnTo>
                    <a:pt x="618719" y="67641"/>
                  </a:lnTo>
                  <a:lnTo>
                    <a:pt x="669445" y="80913"/>
                  </a:lnTo>
                  <a:lnTo>
                    <a:pt x="717596" y="95184"/>
                  </a:lnTo>
                  <a:lnTo>
                    <a:pt x="763036" y="110407"/>
                  </a:lnTo>
                  <a:lnTo>
                    <a:pt x="805628" y="126535"/>
                  </a:lnTo>
                  <a:lnTo>
                    <a:pt x="845234" y="143524"/>
                  </a:lnTo>
                  <a:lnTo>
                    <a:pt x="881719" y="161326"/>
                  </a:lnTo>
                  <a:lnTo>
                    <a:pt x="944773" y="199185"/>
                  </a:lnTo>
                  <a:lnTo>
                    <a:pt x="993696" y="239743"/>
                  </a:lnTo>
                  <a:lnTo>
                    <a:pt x="1027392" y="282630"/>
                  </a:lnTo>
                  <a:lnTo>
                    <a:pt x="1044765" y="327477"/>
                  </a:lnTo>
                  <a:lnTo>
                    <a:pt x="1046987" y="350520"/>
                  </a:lnTo>
                  <a:lnTo>
                    <a:pt x="1046987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3376" y="6234684"/>
              <a:ext cx="1047115" cy="1083945"/>
            </a:xfrm>
            <a:custGeom>
              <a:avLst/>
              <a:gdLst/>
              <a:ahLst/>
              <a:cxnLst/>
              <a:rect l="l" t="t" r="r" b="b"/>
              <a:pathLst>
                <a:path w="1047114" h="1083945">
                  <a:moveTo>
                    <a:pt x="1046987" y="612648"/>
                  </a:moveTo>
                  <a:lnTo>
                    <a:pt x="1038187" y="566960"/>
                  </a:lnTo>
                  <a:lnTo>
                    <a:pt x="1012516" y="523047"/>
                  </a:lnTo>
                  <a:lnTo>
                    <a:pt x="971070" y="481278"/>
                  </a:lnTo>
                  <a:lnTo>
                    <a:pt x="914944" y="442023"/>
                  </a:lnTo>
                  <a:lnTo>
                    <a:pt x="845234" y="405652"/>
                  </a:lnTo>
                  <a:lnTo>
                    <a:pt x="805628" y="388663"/>
                  </a:lnTo>
                  <a:lnTo>
                    <a:pt x="763036" y="372535"/>
                  </a:lnTo>
                  <a:lnTo>
                    <a:pt x="717596" y="357312"/>
                  </a:lnTo>
                  <a:lnTo>
                    <a:pt x="669445" y="343041"/>
                  </a:lnTo>
                  <a:lnTo>
                    <a:pt x="618719" y="329769"/>
                  </a:lnTo>
                  <a:lnTo>
                    <a:pt x="565556" y="317541"/>
                  </a:lnTo>
                  <a:lnTo>
                    <a:pt x="510092" y="306404"/>
                  </a:lnTo>
                  <a:lnTo>
                    <a:pt x="452465" y="296404"/>
                  </a:lnTo>
                  <a:lnTo>
                    <a:pt x="392812" y="287588"/>
                  </a:lnTo>
                  <a:lnTo>
                    <a:pt x="331268" y="280001"/>
                  </a:lnTo>
                  <a:lnTo>
                    <a:pt x="267972" y="273690"/>
                  </a:lnTo>
                  <a:lnTo>
                    <a:pt x="203060" y="268701"/>
                  </a:lnTo>
                  <a:lnTo>
                    <a:pt x="136670" y="265080"/>
                  </a:lnTo>
                  <a:lnTo>
                    <a:pt x="68937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37" y="745"/>
                  </a:lnTo>
                  <a:lnTo>
                    <a:pt x="136670" y="2952"/>
                  </a:lnTo>
                  <a:lnTo>
                    <a:pt x="203060" y="6573"/>
                  </a:lnTo>
                  <a:lnTo>
                    <a:pt x="267972" y="11562"/>
                  </a:lnTo>
                  <a:lnTo>
                    <a:pt x="331268" y="17873"/>
                  </a:lnTo>
                  <a:lnTo>
                    <a:pt x="392812" y="25460"/>
                  </a:lnTo>
                  <a:lnTo>
                    <a:pt x="452465" y="34276"/>
                  </a:lnTo>
                  <a:lnTo>
                    <a:pt x="510092" y="44276"/>
                  </a:lnTo>
                  <a:lnTo>
                    <a:pt x="565556" y="55413"/>
                  </a:lnTo>
                  <a:lnTo>
                    <a:pt x="618719" y="67641"/>
                  </a:lnTo>
                  <a:lnTo>
                    <a:pt x="669445" y="80913"/>
                  </a:lnTo>
                  <a:lnTo>
                    <a:pt x="717596" y="95184"/>
                  </a:lnTo>
                  <a:lnTo>
                    <a:pt x="763036" y="110407"/>
                  </a:lnTo>
                  <a:lnTo>
                    <a:pt x="805628" y="126535"/>
                  </a:lnTo>
                  <a:lnTo>
                    <a:pt x="845234" y="143524"/>
                  </a:lnTo>
                  <a:lnTo>
                    <a:pt x="881719" y="161326"/>
                  </a:lnTo>
                  <a:lnTo>
                    <a:pt x="944773" y="199185"/>
                  </a:lnTo>
                  <a:lnTo>
                    <a:pt x="993696" y="239743"/>
                  </a:lnTo>
                  <a:lnTo>
                    <a:pt x="1027392" y="282630"/>
                  </a:lnTo>
                  <a:lnTo>
                    <a:pt x="1044765" y="327477"/>
                  </a:lnTo>
                  <a:lnTo>
                    <a:pt x="1046987" y="350520"/>
                  </a:lnTo>
                  <a:lnTo>
                    <a:pt x="1046987" y="612648"/>
                  </a:lnTo>
                  <a:lnTo>
                    <a:pt x="1036463" y="662427"/>
                  </a:lnTo>
                  <a:lnTo>
                    <a:pt x="1005749" y="710325"/>
                  </a:lnTo>
                  <a:lnTo>
                    <a:pt x="956137" y="755775"/>
                  </a:lnTo>
                  <a:lnTo>
                    <a:pt x="924647" y="777405"/>
                  </a:lnTo>
                  <a:lnTo>
                    <a:pt x="888916" y="798212"/>
                  </a:lnTo>
                  <a:lnTo>
                    <a:pt x="849106" y="818124"/>
                  </a:lnTo>
                  <a:lnTo>
                    <a:pt x="805378" y="837070"/>
                  </a:lnTo>
                  <a:lnTo>
                    <a:pt x="757893" y="854981"/>
                  </a:lnTo>
                  <a:lnTo>
                    <a:pt x="706813" y="871786"/>
                  </a:lnTo>
                  <a:lnTo>
                    <a:pt x="652299" y="887413"/>
                  </a:lnTo>
                  <a:lnTo>
                    <a:pt x="594511" y="901792"/>
                  </a:lnTo>
                  <a:lnTo>
                    <a:pt x="533612" y="914853"/>
                  </a:lnTo>
                  <a:lnTo>
                    <a:pt x="469763" y="926525"/>
                  </a:lnTo>
                  <a:lnTo>
                    <a:pt x="403125" y="936737"/>
                  </a:lnTo>
                  <a:lnTo>
                    <a:pt x="333859" y="945419"/>
                  </a:lnTo>
                  <a:lnTo>
                    <a:pt x="262127" y="952500"/>
                  </a:lnTo>
                  <a:lnTo>
                    <a:pt x="262127" y="1083563"/>
                  </a:lnTo>
                  <a:lnTo>
                    <a:pt x="0" y="832104"/>
                  </a:lnTo>
                  <a:lnTo>
                    <a:pt x="262127" y="559308"/>
                  </a:lnTo>
                  <a:lnTo>
                    <a:pt x="262127" y="690372"/>
                  </a:lnTo>
                  <a:lnTo>
                    <a:pt x="325644" y="684222"/>
                  </a:lnTo>
                  <a:lnTo>
                    <a:pt x="387473" y="676774"/>
                  </a:lnTo>
                  <a:lnTo>
                    <a:pt x="447470" y="668072"/>
                  </a:lnTo>
                  <a:lnTo>
                    <a:pt x="505492" y="658159"/>
                  </a:lnTo>
                  <a:lnTo>
                    <a:pt x="561396" y="647079"/>
                  </a:lnTo>
                  <a:lnTo>
                    <a:pt x="615037" y="634874"/>
                  </a:lnTo>
                  <a:lnTo>
                    <a:pt x="666272" y="621587"/>
                  </a:lnTo>
                  <a:lnTo>
                    <a:pt x="714958" y="607264"/>
                  </a:lnTo>
                  <a:lnTo>
                    <a:pt x="760951" y="591945"/>
                  </a:lnTo>
                  <a:lnTo>
                    <a:pt x="804107" y="575676"/>
                  </a:lnTo>
                  <a:lnTo>
                    <a:pt x="844283" y="558500"/>
                  </a:lnTo>
                  <a:lnTo>
                    <a:pt x="881335" y="540459"/>
                  </a:lnTo>
                  <a:lnTo>
                    <a:pt x="915119" y="521597"/>
                  </a:lnTo>
                  <a:lnTo>
                    <a:pt x="945493" y="501957"/>
                  </a:lnTo>
                  <a:lnTo>
                    <a:pt x="972311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2002" y="6473465"/>
            <a:ext cx="727710" cy="581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800" spc="-25" dirty="0">
                <a:latin typeface="Calibri"/>
                <a:cs typeface="Calibri"/>
              </a:rPr>
              <a:t>PAO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585710" y="7168801"/>
            <a:ext cx="1330960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5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YPF-</a:t>
            </a:r>
            <a:r>
              <a:rPr sz="1000" spc="-10" dirty="0">
                <a:latin typeface="Calibri"/>
                <a:cs typeface="Calibri"/>
              </a:rPr>
              <a:t>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85710" y="439931"/>
            <a:ext cx="133096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YPF-</a:t>
            </a:r>
            <a:r>
              <a:rPr sz="1000" spc="-10" dirty="0">
                <a:latin typeface="Calibri"/>
                <a:cs typeface="Calibri"/>
              </a:rPr>
              <a:t>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110"/>
              </a:spcBef>
            </a:pPr>
            <a:r>
              <a:rPr spc="-25" dirty="0"/>
              <a:t>Productos</a:t>
            </a:r>
            <a:r>
              <a:rPr spc="-120" dirty="0"/>
              <a:t> </a:t>
            </a:r>
            <a:r>
              <a:rPr dirty="0"/>
              <a:t>y</a:t>
            </a:r>
            <a:r>
              <a:rPr spc="-65" dirty="0"/>
              <a:t> </a:t>
            </a:r>
            <a:r>
              <a:rPr spc="-20" dirty="0"/>
              <a:t>Usos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1847" y="2351078"/>
            <a:ext cx="7679690" cy="2192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25" indent="-288925">
              <a:lnSpc>
                <a:spcPts val="3415"/>
              </a:lnSpc>
              <a:spcBef>
                <a:spcPts val="95"/>
              </a:spcBef>
              <a:buFont typeface="Arial"/>
              <a:buChar char="•"/>
              <a:tabLst>
                <a:tab pos="301625" algn="l"/>
              </a:tabLst>
            </a:pPr>
            <a:r>
              <a:rPr sz="2850" b="1" spc="-10" dirty="0">
                <a:latin typeface="Calibri"/>
                <a:cs typeface="Calibri"/>
              </a:rPr>
              <a:t>MTBE:</a:t>
            </a:r>
            <a:endParaRPr sz="2850">
              <a:latin typeface="Calibri"/>
              <a:cs typeface="Calibri"/>
            </a:endParaRPr>
          </a:p>
          <a:p>
            <a:pPr marL="766445" lvl="1" indent="-288925">
              <a:lnSpc>
                <a:spcPts val="3415"/>
              </a:lnSpc>
              <a:buSzPct val="96491"/>
              <a:buFont typeface="Wingdings"/>
              <a:buChar char=""/>
              <a:tabLst>
                <a:tab pos="766445" algn="l"/>
              </a:tabLst>
            </a:pPr>
            <a:r>
              <a:rPr sz="2850" spc="-10" dirty="0">
                <a:latin typeface="Calibri"/>
                <a:cs typeface="Calibri"/>
              </a:rPr>
              <a:t>Mejorador</a:t>
            </a:r>
            <a:r>
              <a:rPr sz="2850" spc="-10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octánico</a:t>
            </a:r>
            <a:r>
              <a:rPr sz="2850" spc="-6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en</a:t>
            </a:r>
            <a:r>
              <a:rPr sz="2850" spc="-3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la</a:t>
            </a:r>
            <a:r>
              <a:rPr sz="2850" spc="-70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fabricación</a:t>
            </a:r>
            <a:r>
              <a:rPr sz="2850" spc="-8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de</a:t>
            </a:r>
            <a:r>
              <a:rPr sz="2850" spc="-35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naftas.</a:t>
            </a:r>
            <a:endParaRPr sz="2850">
              <a:latin typeface="Calibri"/>
              <a:cs typeface="Calibri"/>
            </a:endParaRPr>
          </a:p>
          <a:p>
            <a:pPr marL="301625" indent="-288925">
              <a:lnSpc>
                <a:spcPts val="3415"/>
              </a:lnSpc>
              <a:spcBef>
                <a:spcPts val="3404"/>
              </a:spcBef>
              <a:buFont typeface="Arial"/>
              <a:buChar char="•"/>
              <a:tabLst>
                <a:tab pos="301625" algn="l"/>
              </a:tabLst>
            </a:pPr>
            <a:r>
              <a:rPr sz="2850" b="1" spc="-20" dirty="0">
                <a:latin typeface="Calibri"/>
                <a:cs typeface="Calibri"/>
              </a:rPr>
              <a:t>Iso-</a:t>
            </a:r>
            <a:r>
              <a:rPr sz="2850" b="1" spc="-10" dirty="0">
                <a:latin typeface="Calibri"/>
                <a:cs typeface="Calibri"/>
              </a:rPr>
              <a:t>Octeno:</a:t>
            </a:r>
            <a:endParaRPr sz="2850">
              <a:latin typeface="Calibri"/>
              <a:cs typeface="Calibri"/>
            </a:endParaRPr>
          </a:p>
          <a:p>
            <a:pPr marL="766445" lvl="1" indent="-288925">
              <a:lnSpc>
                <a:spcPts val="3415"/>
              </a:lnSpc>
              <a:buSzPct val="96491"/>
              <a:buFont typeface="Wingdings"/>
              <a:buChar char=""/>
              <a:tabLst>
                <a:tab pos="766445" algn="l"/>
              </a:tabLst>
            </a:pPr>
            <a:r>
              <a:rPr sz="2850" spc="-10" dirty="0">
                <a:latin typeface="Calibri"/>
                <a:cs typeface="Calibri"/>
              </a:rPr>
              <a:t>Utilizado</a:t>
            </a:r>
            <a:r>
              <a:rPr sz="2850" spc="-6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en</a:t>
            </a:r>
            <a:r>
              <a:rPr sz="2850" spc="-3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el</a:t>
            </a:r>
            <a:r>
              <a:rPr sz="2850" spc="-4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Blending</a:t>
            </a:r>
            <a:r>
              <a:rPr sz="2850" spc="-4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de</a:t>
            </a:r>
            <a:r>
              <a:rPr sz="2850" spc="-40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naftas</a:t>
            </a:r>
            <a:endParaRPr sz="2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85710" y="439931"/>
            <a:ext cx="133096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YPF-</a:t>
            </a:r>
            <a:r>
              <a:rPr sz="1000" spc="-10" dirty="0">
                <a:latin typeface="Calibri"/>
                <a:cs typeface="Calibri"/>
              </a:rPr>
              <a:t>Privado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2163" y="3505200"/>
            <a:ext cx="7322820" cy="10332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85710" y="7168801"/>
            <a:ext cx="1330960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5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YPF-</a:t>
            </a:r>
            <a:r>
              <a:rPr sz="1000" spc="-10" dirty="0">
                <a:latin typeface="Calibri"/>
                <a:cs typeface="Calibri"/>
              </a:rPr>
              <a:t>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85710" y="439931"/>
            <a:ext cx="133096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YPF-</a:t>
            </a:r>
            <a:r>
              <a:rPr sz="1000" spc="-10" dirty="0">
                <a:latin typeface="Calibri"/>
                <a:cs typeface="Calibri"/>
              </a:rPr>
              <a:t>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85710" y="7136415"/>
            <a:ext cx="133096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YPF-</a:t>
            </a:r>
            <a:r>
              <a:rPr sz="1000" spc="-10" dirty="0">
                <a:latin typeface="Calibri"/>
                <a:cs typeface="Calibri"/>
              </a:rPr>
              <a:t>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054" y="2529328"/>
            <a:ext cx="8902065" cy="19742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499"/>
              </a:lnSpc>
              <a:spcBef>
                <a:spcPts val="90"/>
              </a:spcBef>
            </a:pP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Este</a:t>
            </a:r>
            <a:r>
              <a:rPr sz="1800" b="1" spc="160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Complejo</a:t>
            </a:r>
            <a:r>
              <a:rPr sz="1800" b="1" spc="165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tiene</a:t>
            </a:r>
            <a:r>
              <a:rPr sz="1800" b="1" spc="170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como</a:t>
            </a:r>
            <a:r>
              <a:rPr sz="1800" b="1" spc="170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objetivo</a:t>
            </a:r>
            <a:r>
              <a:rPr sz="1800" b="1" spc="165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principal</a:t>
            </a:r>
            <a:r>
              <a:rPr sz="1800" b="1" spc="165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la</a:t>
            </a:r>
            <a:r>
              <a:rPr sz="1800" b="1" spc="170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producción</a:t>
            </a:r>
            <a:r>
              <a:rPr sz="1800" b="1" spc="160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spc="-25" dirty="0">
                <a:solidFill>
                  <a:srgbClr val="4472C3"/>
                </a:solidFill>
                <a:latin typeface="Verdana"/>
                <a:cs typeface="Verdana"/>
              </a:rPr>
              <a:t>de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Metilterbutiléter</a:t>
            </a:r>
            <a:r>
              <a:rPr sz="1800" b="1" spc="390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(MTBE),</a:t>
            </a:r>
            <a:r>
              <a:rPr sz="1800" b="1" spc="390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valioso</a:t>
            </a:r>
            <a:r>
              <a:rPr sz="1800" b="1" spc="385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mejorador</a:t>
            </a:r>
            <a:r>
              <a:rPr sz="1800" b="1" spc="390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octánico</a:t>
            </a:r>
            <a:r>
              <a:rPr sz="1800" b="1" spc="405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para</a:t>
            </a:r>
            <a:r>
              <a:rPr sz="1800" b="1" spc="390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spc="-25" dirty="0">
                <a:solidFill>
                  <a:srgbClr val="4472C3"/>
                </a:solidFill>
                <a:latin typeface="Verdana"/>
                <a:cs typeface="Verdana"/>
              </a:rPr>
              <a:t>la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producción</a:t>
            </a:r>
            <a:r>
              <a:rPr sz="1800" b="1" spc="445" dirty="0">
                <a:solidFill>
                  <a:srgbClr val="4472C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de</a:t>
            </a:r>
            <a:r>
              <a:rPr sz="1800" b="1" spc="430" dirty="0">
                <a:solidFill>
                  <a:srgbClr val="4472C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naftas</a:t>
            </a:r>
            <a:r>
              <a:rPr sz="1800" b="1" spc="430" dirty="0">
                <a:solidFill>
                  <a:srgbClr val="4472C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e</a:t>
            </a:r>
            <a:r>
              <a:rPr sz="1800" b="1" spc="440" dirty="0">
                <a:solidFill>
                  <a:srgbClr val="4472C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Iso-Octeno,</a:t>
            </a:r>
            <a:r>
              <a:rPr sz="1800" b="1" spc="434" dirty="0">
                <a:solidFill>
                  <a:srgbClr val="4472C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utilizados</a:t>
            </a:r>
            <a:r>
              <a:rPr sz="1800" b="1" spc="430" dirty="0">
                <a:solidFill>
                  <a:srgbClr val="4472C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como</a:t>
            </a:r>
            <a:r>
              <a:rPr sz="1800" b="1" spc="434" dirty="0">
                <a:solidFill>
                  <a:srgbClr val="4472C3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4472C3"/>
                </a:solidFill>
                <a:latin typeface="Verdana"/>
                <a:cs typeface="Verdana"/>
              </a:rPr>
              <a:t>componentes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en</a:t>
            </a:r>
            <a:r>
              <a:rPr sz="1800" b="1" spc="25" dirty="0">
                <a:solidFill>
                  <a:srgbClr val="4472C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el</a:t>
            </a:r>
            <a:r>
              <a:rPr sz="1800" b="1" spc="15" dirty="0">
                <a:solidFill>
                  <a:srgbClr val="4472C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Blending</a:t>
            </a:r>
            <a:r>
              <a:rPr sz="1800" b="1" spc="75" dirty="0">
                <a:solidFill>
                  <a:srgbClr val="4472C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de</a:t>
            </a:r>
            <a:r>
              <a:rPr sz="1800" b="1" spc="30" dirty="0">
                <a:solidFill>
                  <a:srgbClr val="4472C3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4472C3"/>
                </a:solidFill>
                <a:latin typeface="Verdana"/>
                <a:cs typeface="Verdana"/>
              </a:rPr>
              <a:t>Naftas.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Verdana"/>
              <a:cs typeface="Verdana"/>
            </a:endParaRPr>
          </a:p>
          <a:p>
            <a:pPr marL="12700" marR="5715" algn="just">
              <a:lnSpc>
                <a:spcPct val="101099"/>
              </a:lnSpc>
            </a:pP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Está</a:t>
            </a:r>
            <a:r>
              <a:rPr sz="1800" b="1" spc="145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basado</a:t>
            </a:r>
            <a:r>
              <a:rPr sz="1800" b="1" spc="145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en</a:t>
            </a:r>
            <a:r>
              <a:rPr sz="1800" b="1" spc="145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una</a:t>
            </a:r>
            <a:r>
              <a:rPr sz="1800" b="1" spc="140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serie</a:t>
            </a:r>
            <a:r>
              <a:rPr sz="1800" b="1" spc="145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de</a:t>
            </a:r>
            <a:r>
              <a:rPr sz="1800" b="1" spc="145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procesos,</a:t>
            </a:r>
            <a:r>
              <a:rPr sz="1800" b="1" spc="145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que</a:t>
            </a:r>
            <a:r>
              <a:rPr sz="1800" b="1" spc="145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permiten</a:t>
            </a:r>
            <a:r>
              <a:rPr sz="1800" b="1" spc="135" dirty="0">
                <a:solidFill>
                  <a:srgbClr val="4472C3"/>
                </a:solidFill>
                <a:latin typeface="Verdana"/>
                <a:cs typeface="Verdana"/>
              </a:rPr>
              <a:t>  </a:t>
            </a:r>
            <a:r>
              <a:rPr sz="1800" b="1" spc="-10" dirty="0">
                <a:solidFill>
                  <a:srgbClr val="4472C3"/>
                </a:solidFill>
                <a:latin typeface="Verdana"/>
                <a:cs typeface="Verdana"/>
              </a:rPr>
              <a:t>además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obtener</a:t>
            </a:r>
            <a:r>
              <a:rPr sz="1800" b="1" spc="60" dirty="0">
                <a:solidFill>
                  <a:srgbClr val="4472C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4472C3"/>
                </a:solidFill>
                <a:latin typeface="Verdana"/>
                <a:cs typeface="Verdana"/>
              </a:rPr>
              <a:t>diferentes</a:t>
            </a:r>
            <a:r>
              <a:rPr sz="1800" b="1" spc="65" dirty="0">
                <a:solidFill>
                  <a:srgbClr val="4472C3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4472C3"/>
                </a:solidFill>
                <a:latin typeface="Verdana"/>
                <a:cs typeface="Verdana"/>
              </a:rPr>
              <a:t>subproductos.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37272" y="895584"/>
            <a:ext cx="6983730" cy="1016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4665" marR="5080" indent="-3022600">
              <a:lnSpc>
                <a:spcPct val="100000"/>
              </a:lnSpc>
              <a:spcBef>
                <a:spcPts val="100"/>
              </a:spcBef>
            </a:pPr>
            <a:r>
              <a:rPr sz="3250" b="1" spc="-85" dirty="0">
                <a:latin typeface="Calibri"/>
                <a:cs typeface="Calibri"/>
              </a:rPr>
              <a:t>Complejo</a:t>
            </a:r>
            <a:r>
              <a:rPr sz="3250" b="1" spc="-100" dirty="0">
                <a:latin typeface="Calibri"/>
                <a:cs typeface="Calibri"/>
              </a:rPr>
              <a:t> </a:t>
            </a:r>
            <a:r>
              <a:rPr sz="3250" b="1" spc="-30" dirty="0">
                <a:latin typeface="Calibri"/>
                <a:cs typeface="Calibri"/>
              </a:rPr>
              <a:t>de</a:t>
            </a:r>
            <a:r>
              <a:rPr sz="3250" b="1" spc="-135" dirty="0">
                <a:latin typeface="Calibri"/>
                <a:cs typeface="Calibri"/>
              </a:rPr>
              <a:t> </a:t>
            </a:r>
            <a:r>
              <a:rPr sz="3250" b="1" spc="-105" dirty="0">
                <a:latin typeface="Calibri"/>
                <a:cs typeface="Calibri"/>
              </a:rPr>
              <a:t>Aprovechamiento</a:t>
            </a:r>
            <a:r>
              <a:rPr sz="3250" b="1" spc="-80" dirty="0">
                <a:latin typeface="Calibri"/>
                <a:cs typeface="Calibri"/>
              </a:rPr>
              <a:t> </a:t>
            </a:r>
            <a:r>
              <a:rPr sz="3250" b="1" spc="-30" dirty="0">
                <a:latin typeface="Calibri"/>
                <a:cs typeface="Calibri"/>
              </a:rPr>
              <a:t>de</a:t>
            </a:r>
            <a:r>
              <a:rPr sz="3250" b="1" spc="-114" dirty="0">
                <a:latin typeface="Calibri"/>
                <a:cs typeface="Calibri"/>
              </a:rPr>
              <a:t> </a:t>
            </a:r>
            <a:r>
              <a:rPr sz="3250" b="1" spc="-55" dirty="0">
                <a:latin typeface="Calibri"/>
                <a:cs typeface="Calibri"/>
              </a:rPr>
              <a:t>Olefinas </a:t>
            </a:r>
            <a:r>
              <a:rPr sz="3250" b="1" spc="-10" dirty="0">
                <a:latin typeface="Calibri"/>
                <a:cs typeface="Calibri"/>
              </a:rPr>
              <a:t>(PAO)</a:t>
            </a:r>
            <a:endParaRPr sz="3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1515" y="3450335"/>
            <a:ext cx="962025" cy="228600"/>
          </a:xfrm>
          <a:custGeom>
            <a:avLst/>
            <a:gdLst/>
            <a:ahLst/>
            <a:cxnLst/>
            <a:rect l="l" t="t" r="r" b="b"/>
            <a:pathLst>
              <a:path w="962025" h="228600">
                <a:moveTo>
                  <a:pt x="961644" y="0"/>
                </a:moveTo>
                <a:lnTo>
                  <a:pt x="0" y="0"/>
                </a:lnTo>
                <a:lnTo>
                  <a:pt x="0" y="228600"/>
                </a:lnTo>
              </a:path>
            </a:pathLst>
          </a:custGeom>
          <a:ln w="51816">
            <a:solidFill>
              <a:srgbClr val="18F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41647" y="1542287"/>
            <a:ext cx="4930140" cy="155575"/>
          </a:xfrm>
          <a:custGeom>
            <a:avLst/>
            <a:gdLst/>
            <a:ahLst/>
            <a:cxnLst/>
            <a:rect l="l" t="t" r="r" b="b"/>
            <a:pathLst>
              <a:path w="4930140" h="155575">
                <a:moveTo>
                  <a:pt x="4671060" y="155448"/>
                </a:moveTo>
                <a:lnTo>
                  <a:pt x="4774692" y="77724"/>
                </a:lnTo>
                <a:lnTo>
                  <a:pt x="4671060" y="0"/>
                </a:lnTo>
                <a:lnTo>
                  <a:pt x="4843779" y="51816"/>
                </a:lnTo>
                <a:lnTo>
                  <a:pt x="4774692" y="51816"/>
                </a:lnTo>
                <a:lnTo>
                  <a:pt x="4784526" y="53935"/>
                </a:lnTo>
                <a:lnTo>
                  <a:pt x="4792789" y="59626"/>
                </a:lnTo>
                <a:lnTo>
                  <a:pt x="4798480" y="67889"/>
                </a:lnTo>
                <a:lnTo>
                  <a:pt x="4800600" y="77724"/>
                </a:lnTo>
                <a:lnTo>
                  <a:pt x="4798480" y="87558"/>
                </a:lnTo>
                <a:lnTo>
                  <a:pt x="4792789" y="95821"/>
                </a:lnTo>
                <a:lnTo>
                  <a:pt x="4784526" y="101512"/>
                </a:lnTo>
                <a:lnTo>
                  <a:pt x="4774692" y="103632"/>
                </a:lnTo>
                <a:lnTo>
                  <a:pt x="4843779" y="103632"/>
                </a:lnTo>
                <a:lnTo>
                  <a:pt x="4671060" y="155448"/>
                </a:lnTo>
                <a:close/>
              </a:path>
              <a:path w="4930140" h="155575">
                <a:moveTo>
                  <a:pt x="25908" y="144780"/>
                </a:moveTo>
                <a:lnTo>
                  <a:pt x="16073" y="142875"/>
                </a:lnTo>
                <a:lnTo>
                  <a:pt x="7810" y="137541"/>
                </a:lnTo>
                <a:lnTo>
                  <a:pt x="2119" y="129349"/>
                </a:lnTo>
                <a:lnTo>
                  <a:pt x="0" y="118872"/>
                </a:lnTo>
                <a:lnTo>
                  <a:pt x="0" y="77724"/>
                </a:lnTo>
                <a:lnTo>
                  <a:pt x="2119" y="67889"/>
                </a:lnTo>
                <a:lnTo>
                  <a:pt x="7810" y="59626"/>
                </a:lnTo>
                <a:lnTo>
                  <a:pt x="16073" y="53935"/>
                </a:lnTo>
                <a:lnTo>
                  <a:pt x="25908" y="51816"/>
                </a:lnTo>
                <a:lnTo>
                  <a:pt x="4740148" y="51816"/>
                </a:lnTo>
                <a:lnTo>
                  <a:pt x="4774692" y="77724"/>
                </a:lnTo>
                <a:lnTo>
                  <a:pt x="51816" y="77724"/>
                </a:lnTo>
                <a:lnTo>
                  <a:pt x="25908" y="103632"/>
                </a:lnTo>
                <a:lnTo>
                  <a:pt x="51816" y="103632"/>
                </a:lnTo>
                <a:lnTo>
                  <a:pt x="51816" y="118872"/>
                </a:lnTo>
                <a:lnTo>
                  <a:pt x="49696" y="129349"/>
                </a:lnTo>
                <a:lnTo>
                  <a:pt x="44005" y="137541"/>
                </a:lnTo>
                <a:lnTo>
                  <a:pt x="35742" y="142875"/>
                </a:lnTo>
                <a:lnTo>
                  <a:pt x="25908" y="144780"/>
                </a:lnTo>
                <a:close/>
              </a:path>
              <a:path w="4930140" h="155575">
                <a:moveTo>
                  <a:pt x="4843779" y="103632"/>
                </a:moveTo>
                <a:lnTo>
                  <a:pt x="4774692" y="103632"/>
                </a:lnTo>
                <a:lnTo>
                  <a:pt x="4784526" y="101512"/>
                </a:lnTo>
                <a:lnTo>
                  <a:pt x="4792789" y="95821"/>
                </a:lnTo>
                <a:lnTo>
                  <a:pt x="4798480" y="87558"/>
                </a:lnTo>
                <a:lnTo>
                  <a:pt x="4800600" y="77724"/>
                </a:lnTo>
                <a:lnTo>
                  <a:pt x="4798480" y="67889"/>
                </a:lnTo>
                <a:lnTo>
                  <a:pt x="4792789" y="59626"/>
                </a:lnTo>
                <a:lnTo>
                  <a:pt x="4784526" y="53935"/>
                </a:lnTo>
                <a:lnTo>
                  <a:pt x="4774692" y="51816"/>
                </a:lnTo>
                <a:lnTo>
                  <a:pt x="4843779" y="51816"/>
                </a:lnTo>
                <a:lnTo>
                  <a:pt x="4930139" y="77724"/>
                </a:lnTo>
                <a:lnTo>
                  <a:pt x="4843779" y="103632"/>
                </a:lnTo>
                <a:close/>
              </a:path>
              <a:path w="4930140" h="155575">
                <a:moveTo>
                  <a:pt x="51816" y="103632"/>
                </a:moveTo>
                <a:lnTo>
                  <a:pt x="25908" y="103632"/>
                </a:lnTo>
                <a:lnTo>
                  <a:pt x="51816" y="77724"/>
                </a:lnTo>
                <a:lnTo>
                  <a:pt x="51816" y="103632"/>
                </a:lnTo>
                <a:close/>
              </a:path>
              <a:path w="4930140" h="155575">
                <a:moveTo>
                  <a:pt x="4740148" y="103632"/>
                </a:moveTo>
                <a:lnTo>
                  <a:pt x="51816" y="103632"/>
                </a:lnTo>
                <a:lnTo>
                  <a:pt x="51816" y="77724"/>
                </a:lnTo>
                <a:lnTo>
                  <a:pt x="4774692" y="77724"/>
                </a:lnTo>
                <a:lnTo>
                  <a:pt x="4740148" y="10363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195059" y="2820923"/>
            <a:ext cx="1287780" cy="696595"/>
            <a:chOff x="6195059" y="2820923"/>
            <a:chExt cx="1287780" cy="696595"/>
          </a:xfrm>
        </p:grpSpPr>
        <p:sp>
          <p:nvSpPr>
            <p:cNvPr id="5" name="object 5"/>
            <p:cNvSpPr/>
            <p:nvPr/>
          </p:nvSpPr>
          <p:spPr>
            <a:xfrm>
              <a:off x="6201155" y="2913888"/>
              <a:ext cx="1190625" cy="597535"/>
            </a:xfrm>
            <a:custGeom>
              <a:avLst/>
              <a:gdLst/>
              <a:ahLst/>
              <a:cxnLst/>
              <a:rect l="l" t="t" r="r" b="b"/>
              <a:pathLst>
                <a:path w="1190625" h="597535">
                  <a:moveTo>
                    <a:pt x="1190244" y="597408"/>
                  </a:moveTo>
                  <a:lnTo>
                    <a:pt x="0" y="597408"/>
                  </a:lnTo>
                  <a:lnTo>
                    <a:pt x="0" y="0"/>
                  </a:lnTo>
                  <a:lnTo>
                    <a:pt x="1190244" y="0"/>
                  </a:lnTo>
                  <a:lnTo>
                    <a:pt x="1190244" y="597408"/>
                  </a:lnTo>
                  <a:close/>
                </a:path>
              </a:pathLst>
            </a:custGeom>
            <a:solidFill>
              <a:srgbClr val="F7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91400" y="2827019"/>
              <a:ext cx="85725" cy="684530"/>
            </a:xfrm>
            <a:custGeom>
              <a:avLst/>
              <a:gdLst/>
              <a:ahLst/>
              <a:cxnLst/>
              <a:rect l="l" t="t" r="r" b="b"/>
              <a:pathLst>
                <a:path w="85725" h="684529">
                  <a:moveTo>
                    <a:pt x="0" y="684276"/>
                  </a:moveTo>
                  <a:lnTo>
                    <a:pt x="0" y="86868"/>
                  </a:lnTo>
                  <a:lnTo>
                    <a:pt x="85344" y="0"/>
                  </a:lnTo>
                  <a:lnTo>
                    <a:pt x="85344" y="597408"/>
                  </a:lnTo>
                  <a:lnTo>
                    <a:pt x="0" y="684276"/>
                  </a:lnTo>
                  <a:close/>
                </a:path>
              </a:pathLst>
            </a:custGeom>
            <a:solidFill>
              <a:srgbClr val="C6A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01155" y="2827019"/>
              <a:ext cx="1275715" cy="86995"/>
            </a:xfrm>
            <a:custGeom>
              <a:avLst/>
              <a:gdLst/>
              <a:ahLst/>
              <a:cxnLst/>
              <a:rect l="l" t="t" r="r" b="b"/>
              <a:pathLst>
                <a:path w="1275715" h="86994">
                  <a:moveTo>
                    <a:pt x="1190244" y="86868"/>
                  </a:moveTo>
                  <a:lnTo>
                    <a:pt x="0" y="86868"/>
                  </a:lnTo>
                  <a:lnTo>
                    <a:pt x="86867" y="0"/>
                  </a:lnTo>
                  <a:lnTo>
                    <a:pt x="1275588" y="0"/>
                  </a:lnTo>
                  <a:lnTo>
                    <a:pt x="1190244" y="86868"/>
                  </a:lnTo>
                  <a:close/>
                </a:path>
              </a:pathLst>
            </a:custGeom>
            <a:solidFill>
              <a:srgbClr val="F9D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01155" y="2827019"/>
              <a:ext cx="1275715" cy="684530"/>
            </a:xfrm>
            <a:custGeom>
              <a:avLst/>
              <a:gdLst/>
              <a:ahLst/>
              <a:cxnLst/>
              <a:rect l="l" t="t" r="r" b="b"/>
              <a:pathLst>
                <a:path w="1275715" h="684529">
                  <a:moveTo>
                    <a:pt x="0" y="86868"/>
                  </a:moveTo>
                  <a:lnTo>
                    <a:pt x="86867" y="0"/>
                  </a:lnTo>
                  <a:lnTo>
                    <a:pt x="1275588" y="0"/>
                  </a:lnTo>
                  <a:lnTo>
                    <a:pt x="1275588" y="597408"/>
                  </a:lnTo>
                  <a:lnTo>
                    <a:pt x="1190244" y="684276"/>
                  </a:lnTo>
                  <a:lnTo>
                    <a:pt x="0" y="684276"/>
                  </a:lnTo>
                  <a:lnTo>
                    <a:pt x="0" y="86868"/>
                  </a:lnTo>
                  <a:close/>
                </a:path>
                <a:path w="1275715" h="684529">
                  <a:moveTo>
                    <a:pt x="0" y="86868"/>
                  </a:moveTo>
                  <a:lnTo>
                    <a:pt x="1190244" y="86868"/>
                  </a:lnTo>
                  <a:lnTo>
                    <a:pt x="1275588" y="0"/>
                  </a:lnTo>
                </a:path>
                <a:path w="1275715" h="684529">
                  <a:moveTo>
                    <a:pt x="1190244" y="86868"/>
                  </a:moveTo>
                  <a:lnTo>
                    <a:pt x="1190244" y="68427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875020" y="5661659"/>
            <a:ext cx="1434465" cy="685800"/>
            <a:chOff x="5875020" y="5661659"/>
            <a:chExt cx="1434465" cy="685800"/>
          </a:xfrm>
        </p:grpSpPr>
        <p:sp>
          <p:nvSpPr>
            <p:cNvPr id="10" name="object 10"/>
            <p:cNvSpPr/>
            <p:nvPr/>
          </p:nvSpPr>
          <p:spPr>
            <a:xfrm>
              <a:off x="5881116" y="5751576"/>
              <a:ext cx="1336675" cy="589915"/>
            </a:xfrm>
            <a:custGeom>
              <a:avLst/>
              <a:gdLst/>
              <a:ahLst/>
              <a:cxnLst/>
              <a:rect l="l" t="t" r="r" b="b"/>
              <a:pathLst>
                <a:path w="1336675" h="589914">
                  <a:moveTo>
                    <a:pt x="1336548" y="589787"/>
                  </a:moveTo>
                  <a:lnTo>
                    <a:pt x="0" y="589787"/>
                  </a:lnTo>
                  <a:lnTo>
                    <a:pt x="0" y="0"/>
                  </a:lnTo>
                  <a:lnTo>
                    <a:pt x="1336548" y="0"/>
                  </a:lnTo>
                  <a:lnTo>
                    <a:pt x="1336548" y="589787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17664" y="5667755"/>
              <a:ext cx="85725" cy="673735"/>
            </a:xfrm>
            <a:custGeom>
              <a:avLst/>
              <a:gdLst/>
              <a:ahLst/>
              <a:cxnLst/>
              <a:rect l="l" t="t" r="r" b="b"/>
              <a:pathLst>
                <a:path w="85725" h="673735">
                  <a:moveTo>
                    <a:pt x="0" y="673608"/>
                  </a:moveTo>
                  <a:lnTo>
                    <a:pt x="0" y="83820"/>
                  </a:lnTo>
                  <a:lnTo>
                    <a:pt x="85343" y="0"/>
                  </a:lnTo>
                  <a:lnTo>
                    <a:pt x="85343" y="588264"/>
                  </a:lnTo>
                  <a:lnTo>
                    <a:pt x="0" y="673608"/>
                  </a:lnTo>
                  <a:close/>
                </a:path>
              </a:pathLst>
            </a:custGeom>
            <a:solidFill>
              <a:srgbClr val="BA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81116" y="5667755"/>
              <a:ext cx="1422400" cy="83820"/>
            </a:xfrm>
            <a:custGeom>
              <a:avLst/>
              <a:gdLst/>
              <a:ahLst/>
              <a:cxnLst/>
              <a:rect l="l" t="t" r="r" b="b"/>
              <a:pathLst>
                <a:path w="1422400" h="83820">
                  <a:moveTo>
                    <a:pt x="1336548" y="83820"/>
                  </a:moveTo>
                  <a:lnTo>
                    <a:pt x="0" y="83820"/>
                  </a:lnTo>
                  <a:lnTo>
                    <a:pt x="85344" y="0"/>
                  </a:lnTo>
                  <a:lnTo>
                    <a:pt x="1421891" y="0"/>
                  </a:lnTo>
                  <a:lnTo>
                    <a:pt x="1336548" y="8382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81116" y="5667755"/>
              <a:ext cx="1422400" cy="673735"/>
            </a:xfrm>
            <a:custGeom>
              <a:avLst/>
              <a:gdLst/>
              <a:ahLst/>
              <a:cxnLst/>
              <a:rect l="l" t="t" r="r" b="b"/>
              <a:pathLst>
                <a:path w="1422400" h="673735">
                  <a:moveTo>
                    <a:pt x="0" y="83820"/>
                  </a:moveTo>
                  <a:lnTo>
                    <a:pt x="85344" y="0"/>
                  </a:lnTo>
                  <a:lnTo>
                    <a:pt x="1421891" y="0"/>
                  </a:lnTo>
                  <a:lnTo>
                    <a:pt x="1421891" y="588264"/>
                  </a:lnTo>
                  <a:lnTo>
                    <a:pt x="1336548" y="673608"/>
                  </a:lnTo>
                  <a:lnTo>
                    <a:pt x="0" y="673608"/>
                  </a:lnTo>
                  <a:lnTo>
                    <a:pt x="0" y="83820"/>
                  </a:lnTo>
                  <a:close/>
                </a:path>
                <a:path w="1422400" h="673735">
                  <a:moveTo>
                    <a:pt x="0" y="83820"/>
                  </a:moveTo>
                  <a:lnTo>
                    <a:pt x="1336548" y="83820"/>
                  </a:lnTo>
                  <a:lnTo>
                    <a:pt x="1421891" y="0"/>
                  </a:lnTo>
                </a:path>
                <a:path w="1422400" h="673735">
                  <a:moveTo>
                    <a:pt x="1336548" y="83820"/>
                  </a:moveTo>
                  <a:lnTo>
                    <a:pt x="1336548" y="6736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212592" y="4270247"/>
            <a:ext cx="1190625" cy="699770"/>
            <a:chOff x="3212592" y="4270247"/>
            <a:chExt cx="1190625" cy="699770"/>
          </a:xfrm>
        </p:grpSpPr>
        <p:sp>
          <p:nvSpPr>
            <p:cNvPr id="15" name="object 15"/>
            <p:cNvSpPr/>
            <p:nvPr/>
          </p:nvSpPr>
          <p:spPr>
            <a:xfrm>
              <a:off x="3218688" y="4363211"/>
              <a:ext cx="1091565" cy="600710"/>
            </a:xfrm>
            <a:custGeom>
              <a:avLst/>
              <a:gdLst/>
              <a:ahLst/>
              <a:cxnLst/>
              <a:rect l="l" t="t" r="r" b="b"/>
              <a:pathLst>
                <a:path w="1091564" h="600710">
                  <a:moveTo>
                    <a:pt x="1091183" y="600456"/>
                  </a:moveTo>
                  <a:lnTo>
                    <a:pt x="0" y="600456"/>
                  </a:lnTo>
                  <a:lnTo>
                    <a:pt x="0" y="0"/>
                  </a:lnTo>
                  <a:lnTo>
                    <a:pt x="1091183" y="0"/>
                  </a:lnTo>
                  <a:lnTo>
                    <a:pt x="1091183" y="600456"/>
                  </a:lnTo>
                  <a:close/>
                </a:path>
              </a:pathLst>
            </a:custGeom>
            <a:solidFill>
              <a:srgbClr val="F7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09872" y="4276343"/>
              <a:ext cx="86995" cy="687705"/>
            </a:xfrm>
            <a:custGeom>
              <a:avLst/>
              <a:gdLst/>
              <a:ahLst/>
              <a:cxnLst/>
              <a:rect l="l" t="t" r="r" b="b"/>
              <a:pathLst>
                <a:path w="86995" h="687704">
                  <a:moveTo>
                    <a:pt x="0" y="687324"/>
                  </a:moveTo>
                  <a:lnTo>
                    <a:pt x="0" y="86867"/>
                  </a:lnTo>
                  <a:lnTo>
                    <a:pt x="86867" y="0"/>
                  </a:lnTo>
                  <a:lnTo>
                    <a:pt x="86867" y="600456"/>
                  </a:lnTo>
                  <a:lnTo>
                    <a:pt x="0" y="687324"/>
                  </a:lnTo>
                  <a:close/>
                </a:path>
              </a:pathLst>
            </a:custGeom>
            <a:solidFill>
              <a:srgbClr val="C6A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18688" y="4276343"/>
              <a:ext cx="1178560" cy="86995"/>
            </a:xfrm>
            <a:custGeom>
              <a:avLst/>
              <a:gdLst/>
              <a:ahLst/>
              <a:cxnLst/>
              <a:rect l="l" t="t" r="r" b="b"/>
              <a:pathLst>
                <a:path w="1178560" h="86995">
                  <a:moveTo>
                    <a:pt x="1091183" y="86867"/>
                  </a:moveTo>
                  <a:lnTo>
                    <a:pt x="0" y="86867"/>
                  </a:lnTo>
                  <a:lnTo>
                    <a:pt x="85343" y="0"/>
                  </a:lnTo>
                  <a:lnTo>
                    <a:pt x="1178051" y="0"/>
                  </a:lnTo>
                  <a:lnTo>
                    <a:pt x="1091183" y="86867"/>
                  </a:lnTo>
                  <a:close/>
                </a:path>
              </a:pathLst>
            </a:custGeom>
            <a:solidFill>
              <a:srgbClr val="F9D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18688" y="4276343"/>
              <a:ext cx="1178560" cy="687705"/>
            </a:xfrm>
            <a:custGeom>
              <a:avLst/>
              <a:gdLst/>
              <a:ahLst/>
              <a:cxnLst/>
              <a:rect l="l" t="t" r="r" b="b"/>
              <a:pathLst>
                <a:path w="1178560" h="687704">
                  <a:moveTo>
                    <a:pt x="0" y="86867"/>
                  </a:moveTo>
                  <a:lnTo>
                    <a:pt x="85343" y="0"/>
                  </a:lnTo>
                  <a:lnTo>
                    <a:pt x="1178051" y="0"/>
                  </a:lnTo>
                  <a:lnTo>
                    <a:pt x="1178051" y="600456"/>
                  </a:lnTo>
                  <a:lnTo>
                    <a:pt x="1091183" y="687324"/>
                  </a:lnTo>
                  <a:lnTo>
                    <a:pt x="0" y="687324"/>
                  </a:lnTo>
                  <a:lnTo>
                    <a:pt x="0" y="86867"/>
                  </a:lnTo>
                  <a:close/>
                </a:path>
                <a:path w="1178560" h="687704">
                  <a:moveTo>
                    <a:pt x="0" y="86867"/>
                  </a:moveTo>
                  <a:lnTo>
                    <a:pt x="1091183" y="86867"/>
                  </a:lnTo>
                  <a:lnTo>
                    <a:pt x="1178051" y="0"/>
                  </a:lnTo>
                </a:path>
                <a:path w="1178560" h="687704">
                  <a:moveTo>
                    <a:pt x="1091183" y="86867"/>
                  </a:moveTo>
                  <a:lnTo>
                    <a:pt x="1091183" y="6873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283208" y="3098291"/>
            <a:ext cx="1301750" cy="155575"/>
          </a:xfrm>
          <a:custGeom>
            <a:avLst/>
            <a:gdLst/>
            <a:ahLst/>
            <a:cxnLst/>
            <a:rect l="l" t="t" r="r" b="b"/>
            <a:pathLst>
              <a:path w="1301750" h="155575">
                <a:moveTo>
                  <a:pt x="1218590" y="103632"/>
                </a:moveTo>
                <a:lnTo>
                  <a:pt x="1146048" y="103632"/>
                </a:lnTo>
                <a:lnTo>
                  <a:pt x="1146048" y="51816"/>
                </a:lnTo>
                <a:lnTo>
                  <a:pt x="1111772" y="51633"/>
                </a:lnTo>
                <a:lnTo>
                  <a:pt x="1043940" y="0"/>
                </a:lnTo>
                <a:lnTo>
                  <a:pt x="1301496" y="79248"/>
                </a:lnTo>
                <a:lnTo>
                  <a:pt x="1218590" y="103632"/>
                </a:lnTo>
                <a:close/>
              </a:path>
              <a:path w="1301750" h="155575">
                <a:moveTo>
                  <a:pt x="1111747" y="103449"/>
                </a:moveTo>
                <a:lnTo>
                  <a:pt x="0" y="97536"/>
                </a:lnTo>
                <a:lnTo>
                  <a:pt x="0" y="45720"/>
                </a:lnTo>
                <a:lnTo>
                  <a:pt x="1111772" y="51633"/>
                </a:lnTo>
                <a:lnTo>
                  <a:pt x="1146048" y="77724"/>
                </a:lnTo>
                <a:lnTo>
                  <a:pt x="1111747" y="103449"/>
                </a:lnTo>
                <a:close/>
              </a:path>
              <a:path w="1301750" h="155575">
                <a:moveTo>
                  <a:pt x="1146048" y="77724"/>
                </a:moveTo>
                <a:lnTo>
                  <a:pt x="1111772" y="51633"/>
                </a:lnTo>
                <a:lnTo>
                  <a:pt x="1146048" y="51816"/>
                </a:lnTo>
                <a:lnTo>
                  <a:pt x="1146048" y="77724"/>
                </a:lnTo>
                <a:close/>
              </a:path>
              <a:path w="1301750" h="155575">
                <a:moveTo>
                  <a:pt x="1146048" y="103632"/>
                </a:moveTo>
                <a:lnTo>
                  <a:pt x="1111747" y="103449"/>
                </a:lnTo>
                <a:lnTo>
                  <a:pt x="1146048" y="77724"/>
                </a:lnTo>
                <a:lnTo>
                  <a:pt x="1146048" y="103632"/>
                </a:lnTo>
                <a:close/>
              </a:path>
              <a:path w="1301750" h="155575">
                <a:moveTo>
                  <a:pt x="1042416" y="155448"/>
                </a:moveTo>
                <a:lnTo>
                  <a:pt x="1111747" y="103449"/>
                </a:lnTo>
                <a:lnTo>
                  <a:pt x="1218590" y="103632"/>
                </a:lnTo>
                <a:lnTo>
                  <a:pt x="1042416" y="155448"/>
                </a:lnTo>
                <a:close/>
              </a:path>
            </a:pathLst>
          </a:custGeom>
          <a:solidFill>
            <a:srgbClr val="008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4379" y="5984748"/>
            <a:ext cx="1306195" cy="76200"/>
          </a:xfrm>
          <a:custGeom>
            <a:avLst/>
            <a:gdLst/>
            <a:ahLst/>
            <a:cxnLst/>
            <a:rect l="l" t="t" r="r" b="b"/>
            <a:pathLst>
              <a:path w="1306195" h="76200">
                <a:moveTo>
                  <a:pt x="1228344" y="38100"/>
                </a:moveTo>
                <a:lnTo>
                  <a:pt x="1176528" y="0"/>
                </a:lnTo>
                <a:lnTo>
                  <a:pt x="1300670" y="35052"/>
                </a:lnTo>
                <a:lnTo>
                  <a:pt x="1228344" y="35052"/>
                </a:lnTo>
                <a:lnTo>
                  <a:pt x="1228344" y="38100"/>
                </a:lnTo>
                <a:close/>
              </a:path>
              <a:path w="1306195" h="76200">
                <a:moveTo>
                  <a:pt x="0" y="47244"/>
                </a:moveTo>
                <a:lnTo>
                  <a:pt x="0" y="41148"/>
                </a:lnTo>
                <a:lnTo>
                  <a:pt x="1228344" y="35052"/>
                </a:lnTo>
                <a:lnTo>
                  <a:pt x="1224198" y="35052"/>
                </a:lnTo>
                <a:lnTo>
                  <a:pt x="1228344" y="38100"/>
                </a:lnTo>
                <a:lnTo>
                  <a:pt x="1224198" y="41148"/>
                </a:lnTo>
                <a:lnTo>
                  <a:pt x="1228344" y="41148"/>
                </a:lnTo>
                <a:lnTo>
                  <a:pt x="0" y="47244"/>
                </a:lnTo>
                <a:close/>
              </a:path>
              <a:path w="1306195" h="76200">
                <a:moveTo>
                  <a:pt x="1291121" y="41148"/>
                </a:moveTo>
                <a:lnTo>
                  <a:pt x="1228344" y="41148"/>
                </a:lnTo>
                <a:lnTo>
                  <a:pt x="1228344" y="35052"/>
                </a:lnTo>
                <a:lnTo>
                  <a:pt x="1300670" y="35052"/>
                </a:lnTo>
                <a:lnTo>
                  <a:pt x="1306067" y="36576"/>
                </a:lnTo>
                <a:lnTo>
                  <a:pt x="1291121" y="41148"/>
                </a:lnTo>
                <a:close/>
              </a:path>
              <a:path w="1306195" h="76200">
                <a:moveTo>
                  <a:pt x="1176528" y="76200"/>
                </a:moveTo>
                <a:lnTo>
                  <a:pt x="1228344" y="38100"/>
                </a:lnTo>
                <a:lnTo>
                  <a:pt x="1228344" y="41148"/>
                </a:lnTo>
                <a:lnTo>
                  <a:pt x="1291121" y="41148"/>
                </a:lnTo>
                <a:lnTo>
                  <a:pt x="1176528" y="76200"/>
                </a:lnTo>
                <a:close/>
              </a:path>
            </a:pathLst>
          </a:custGeom>
          <a:solidFill>
            <a:srgbClr val="ED7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5903" y="2202180"/>
            <a:ext cx="4285615" cy="660400"/>
          </a:xfrm>
          <a:custGeom>
            <a:avLst/>
            <a:gdLst/>
            <a:ahLst/>
            <a:cxnLst/>
            <a:rect l="l" t="t" r="r" b="b"/>
            <a:pathLst>
              <a:path w="4285615" h="660400">
                <a:moveTo>
                  <a:pt x="4027932" y="153924"/>
                </a:moveTo>
                <a:lnTo>
                  <a:pt x="4131564" y="77724"/>
                </a:lnTo>
                <a:lnTo>
                  <a:pt x="4027932" y="0"/>
                </a:lnTo>
                <a:lnTo>
                  <a:pt x="4199636" y="51816"/>
                </a:lnTo>
                <a:lnTo>
                  <a:pt x="4131564" y="51816"/>
                </a:lnTo>
                <a:lnTo>
                  <a:pt x="4141398" y="53721"/>
                </a:lnTo>
                <a:lnTo>
                  <a:pt x="4149661" y="59055"/>
                </a:lnTo>
                <a:lnTo>
                  <a:pt x="4155352" y="67246"/>
                </a:lnTo>
                <a:lnTo>
                  <a:pt x="4157472" y="77724"/>
                </a:lnTo>
                <a:lnTo>
                  <a:pt x="4155352" y="87320"/>
                </a:lnTo>
                <a:lnTo>
                  <a:pt x="4149661" y="95059"/>
                </a:lnTo>
                <a:lnTo>
                  <a:pt x="4141398" y="100226"/>
                </a:lnTo>
                <a:lnTo>
                  <a:pt x="4131564" y="102108"/>
                </a:lnTo>
                <a:lnTo>
                  <a:pt x="4203070" y="102108"/>
                </a:lnTo>
                <a:lnTo>
                  <a:pt x="4027932" y="153924"/>
                </a:lnTo>
                <a:close/>
              </a:path>
              <a:path w="4285615" h="660400">
                <a:moveTo>
                  <a:pt x="25908" y="659892"/>
                </a:moveTo>
                <a:lnTo>
                  <a:pt x="15430" y="658010"/>
                </a:lnTo>
                <a:lnTo>
                  <a:pt x="7239" y="652843"/>
                </a:lnTo>
                <a:lnTo>
                  <a:pt x="1905" y="645104"/>
                </a:lnTo>
                <a:lnTo>
                  <a:pt x="0" y="635508"/>
                </a:lnTo>
                <a:lnTo>
                  <a:pt x="0" y="77724"/>
                </a:lnTo>
                <a:lnTo>
                  <a:pt x="1905" y="67246"/>
                </a:lnTo>
                <a:lnTo>
                  <a:pt x="7239" y="59055"/>
                </a:lnTo>
                <a:lnTo>
                  <a:pt x="15430" y="53721"/>
                </a:lnTo>
                <a:lnTo>
                  <a:pt x="25908" y="51816"/>
                </a:lnTo>
                <a:lnTo>
                  <a:pt x="4097020" y="51816"/>
                </a:lnTo>
                <a:lnTo>
                  <a:pt x="4131564" y="77724"/>
                </a:lnTo>
                <a:lnTo>
                  <a:pt x="51816" y="77724"/>
                </a:lnTo>
                <a:lnTo>
                  <a:pt x="25908" y="102108"/>
                </a:lnTo>
                <a:lnTo>
                  <a:pt x="51816" y="102108"/>
                </a:lnTo>
                <a:lnTo>
                  <a:pt x="51816" y="635508"/>
                </a:lnTo>
                <a:lnTo>
                  <a:pt x="49696" y="645104"/>
                </a:lnTo>
                <a:lnTo>
                  <a:pt x="44005" y="652843"/>
                </a:lnTo>
                <a:lnTo>
                  <a:pt x="35742" y="658010"/>
                </a:lnTo>
                <a:lnTo>
                  <a:pt x="25908" y="659892"/>
                </a:lnTo>
                <a:close/>
              </a:path>
              <a:path w="4285615" h="660400">
                <a:moveTo>
                  <a:pt x="4203070" y="102108"/>
                </a:moveTo>
                <a:lnTo>
                  <a:pt x="4131564" y="102108"/>
                </a:lnTo>
                <a:lnTo>
                  <a:pt x="4141398" y="100226"/>
                </a:lnTo>
                <a:lnTo>
                  <a:pt x="4149661" y="95059"/>
                </a:lnTo>
                <a:lnTo>
                  <a:pt x="4155352" y="87320"/>
                </a:lnTo>
                <a:lnTo>
                  <a:pt x="4157472" y="77724"/>
                </a:lnTo>
                <a:lnTo>
                  <a:pt x="4155352" y="67246"/>
                </a:lnTo>
                <a:lnTo>
                  <a:pt x="4149661" y="59055"/>
                </a:lnTo>
                <a:lnTo>
                  <a:pt x="4141398" y="53721"/>
                </a:lnTo>
                <a:lnTo>
                  <a:pt x="4131564" y="51816"/>
                </a:lnTo>
                <a:lnTo>
                  <a:pt x="4199636" y="51816"/>
                </a:lnTo>
                <a:lnTo>
                  <a:pt x="4285488" y="77724"/>
                </a:lnTo>
                <a:lnTo>
                  <a:pt x="4203070" y="102108"/>
                </a:lnTo>
                <a:close/>
              </a:path>
              <a:path w="4285615" h="660400">
                <a:moveTo>
                  <a:pt x="51816" y="102108"/>
                </a:moveTo>
                <a:lnTo>
                  <a:pt x="25908" y="102108"/>
                </a:lnTo>
                <a:lnTo>
                  <a:pt x="51816" y="77724"/>
                </a:lnTo>
                <a:lnTo>
                  <a:pt x="51816" y="102108"/>
                </a:lnTo>
                <a:close/>
              </a:path>
              <a:path w="4285615" h="660400">
                <a:moveTo>
                  <a:pt x="4098401" y="102108"/>
                </a:moveTo>
                <a:lnTo>
                  <a:pt x="51816" y="102108"/>
                </a:lnTo>
                <a:lnTo>
                  <a:pt x="51816" y="77724"/>
                </a:lnTo>
                <a:lnTo>
                  <a:pt x="4131564" y="77724"/>
                </a:lnTo>
                <a:lnTo>
                  <a:pt x="4098401" y="1021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83123" y="3116579"/>
            <a:ext cx="1071880" cy="155575"/>
          </a:xfrm>
          <a:custGeom>
            <a:avLst/>
            <a:gdLst/>
            <a:ahLst/>
            <a:cxnLst/>
            <a:rect l="l" t="t" r="r" b="b"/>
            <a:pathLst>
              <a:path w="1071879" h="155575">
                <a:moveTo>
                  <a:pt x="986774" y="105156"/>
                </a:moveTo>
                <a:lnTo>
                  <a:pt x="917448" y="105156"/>
                </a:lnTo>
                <a:lnTo>
                  <a:pt x="917448" y="53340"/>
                </a:lnTo>
                <a:lnTo>
                  <a:pt x="883485" y="52888"/>
                </a:lnTo>
                <a:lnTo>
                  <a:pt x="815340" y="0"/>
                </a:lnTo>
                <a:lnTo>
                  <a:pt x="1071372" y="80772"/>
                </a:lnTo>
                <a:lnTo>
                  <a:pt x="986774" y="105156"/>
                </a:lnTo>
                <a:close/>
              </a:path>
              <a:path w="1071879" h="155575">
                <a:moveTo>
                  <a:pt x="882338" y="104689"/>
                </a:moveTo>
                <a:lnTo>
                  <a:pt x="0" y="92964"/>
                </a:lnTo>
                <a:lnTo>
                  <a:pt x="0" y="41148"/>
                </a:lnTo>
                <a:lnTo>
                  <a:pt x="883485" y="52888"/>
                </a:lnTo>
                <a:lnTo>
                  <a:pt x="917448" y="79248"/>
                </a:lnTo>
                <a:lnTo>
                  <a:pt x="882338" y="104689"/>
                </a:lnTo>
                <a:close/>
              </a:path>
              <a:path w="1071879" h="155575">
                <a:moveTo>
                  <a:pt x="917448" y="79248"/>
                </a:moveTo>
                <a:lnTo>
                  <a:pt x="883485" y="52888"/>
                </a:lnTo>
                <a:lnTo>
                  <a:pt x="917448" y="53340"/>
                </a:lnTo>
                <a:lnTo>
                  <a:pt x="917448" y="79248"/>
                </a:lnTo>
                <a:close/>
              </a:path>
              <a:path w="1071879" h="155575">
                <a:moveTo>
                  <a:pt x="917448" y="105156"/>
                </a:moveTo>
                <a:lnTo>
                  <a:pt x="882338" y="104689"/>
                </a:lnTo>
                <a:lnTo>
                  <a:pt x="917448" y="79248"/>
                </a:lnTo>
                <a:lnTo>
                  <a:pt x="917448" y="105156"/>
                </a:lnTo>
                <a:close/>
              </a:path>
              <a:path w="1071879" h="155575">
                <a:moveTo>
                  <a:pt x="812292" y="155448"/>
                </a:moveTo>
                <a:lnTo>
                  <a:pt x="882338" y="104689"/>
                </a:lnTo>
                <a:lnTo>
                  <a:pt x="917448" y="105156"/>
                </a:lnTo>
                <a:lnTo>
                  <a:pt x="986774" y="105156"/>
                </a:lnTo>
                <a:lnTo>
                  <a:pt x="812292" y="155448"/>
                </a:lnTo>
                <a:close/>
              </a:path>
            </a:pathLst>
          </a:custGeom>
          <a:solidFill>
            <a:srgbClr val="18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2426207" y="2837433"/>
            <a:ext cx="2872740" cy="1977389"/>
            <a:chOff x="2426207" y="2837433"/>
            <a:chExt cx="2872740" cy="1977389"/>
          </a:xfrm>
        </p:grpSpPr>
        <p:sp>
          <p:nvSpPr>
            <p:cNvPr id="24" name="object 24"/>
            <p:cNvSpPr/>
            <p:nvPr/>
          </p:nvSpPr>
          <p:spPr>
            <a:xfrm>
              <a:off x="2426207" y="3537203"/>
              <a:ext cx="2211705" cy="1277620"/>
            </a:xfrm>
            <a:custGeom>
              <a:avLst/>
              <a:gdLst/>
              <a:ahLst/>
              <a:cxnLst/>
              <a:rect l="l" t="t" r="r" b="b"/>
              <a:pathLst>
                <a:path w="2211704" h="1277620">
                  <a:moveTo>
                    <a:pt x="2055876" y="257556"/>
                  </a:moveTo>
                  <a:lnTo>
                    <a:pt x="2133600" y="0"/>
                  </a:lnTo>
                  <a:lnTo>
                    <a:pt x="2172232" y="128016"/>
                  </a:lnTo>
                  <a:lnTo>
                    <a:pt x="2133600" y="128016"/>
                  </a:lnTo>
                  <a:lnTo>
                    <a:pt x="2123122" y="130135"/>
                  </a:lnTo>
                  <a:lnTo>
                    <a:pt x="2114931" y="135826"/>
                  </a:lnTo>
                  <a:lnTo>
                    <a:pt x="2109597" y="144089"/>
                  </a:lnTo>
                  <a:lnTo>
                    <a:pt x="2107692" y="153924"/>
                  </a:lnTo>
                  <a:lnTo>
                    <a:pt x="2107692" y="188468"/>
                  </a:lnTo>
                  <a:lnTo>
                    <a:pt x="2055876" y="257556"/>
                  </a:lnTo>
                  <a:close/>
                </a:path>
                <a:path w="2211704" h="1277620">
                  <a:moveTo>
                    <a:pt x="2159508" y="188468"/>
                  </a:moveTo>
                  <a:lnTo>
                    <a:pt x="2133600" y="153924"/>
                  </a:lnTo>
                  <a:lnTo>
                    <a:pt x="2107692" y="153924"/>
                  </a:lnTo>
                  <a:lnTo>
                    <a:pt x="2109597" y="144089"/>
                  </a:lnTo>
                  <a:lnTo>
                    <a:pt x="2114931" y="135826"/>
                  </a:lnTo>
                  <a:lnTo>
                    <a:pt x="2123122" y="130135"/>
                  </a:lnTo>
                  <a:lnTo>
                    <a:pt x="2133600" y="128016"/>
                  </a:lnTo>
                  <a:lnTo>
                    <a:pt x="2143434" y="130135"/>
                  </a:lnTo>
                  <a:lnTo>
                    <a:pt x="2151697" y="135826"/>
                  </a:lnTo>
                  <a:lnTo>
                    <a:pt x="2157388" y="144089"/>
                  </a:lnTo>
                  <a:lnTo>
                    <a:pt x="2159508" y="153924"/>
                  </a:lnTo>
                  <a:lnTo>
                    <a:pt x="2133600" y="153924"/>
                  </a:lnTo>
                  <a:lnTo>
                    <a:pt x="2107692" y="188468"/>
                  </a:lnTo>
                  <a:lnTo>
                    <a:pt x="2159508" y="188468"/>
                  </a:lnTo>
                  <a:close/>
                </a:path>
                <a:path w="2211704" h="1277620">
                  <a:moveTo>
                    <a:pt x="2211324" y="257556"/>
                  </a:moveTo>
                  <a:lnTo>
                    <a:pt x="2159508" y="188468"/>
                  </a:lnTo>
                  <a:lnTo>
                    <a:pt x="2159508" y="153924"/>
                  </a:lnTo>
                  <a:lnTo>
                    <a:pt x="2157388" y="144089"/>
                  </a:lnTo>
                  <a:lnTo>
                    <a:pt x="2151697" y="135826"/>
                  </a:lnTo>
                  <a:lnTo>
                    <a:pt x="2143434" y="130135"/>
                  </a:lnTo>
                  <a:lnTo>
                    <a:pt x="2133600" y="128016"/>
                  </a:lnTo>
                  <a:lnTo>
                    <a:pt x="2172232" y="128016"/>
                  </a:lnTo>
                  <a:lnTo>
                    <a:pt x="2211324" y="257556"/>
                  </a:lnTo>
                  <a:close/>
                </a:path>
                <a:path w="2211704" h="1277620">
                  <a:moveTo>
                    <a:pt x="2107692" y="393192"/>
                  </a:moveTo>
                  <a:lnTo>
                    <a:pt x="2107692" y="188468"/>
                  </a:lnTo>
                  <a:lnTo>
                    <a:pt x="2133600" y="153924"/>
                  </a:lnTo>
                  <a:lnTo>
                    <a:pt x="2159508" y="188468"/>
                  </a:lnTo>
                  <a:lnTo>
                    <a:pt x="2159508" y="367283"/>
                  </a:lnTo>
                  <a:lnTo>
                    <a:pt x="2133600" y="367283"/>
                  </a:lnTo>
                  <a:lnTo>
                    <a:pt x="2107692" y="393192"/>
                  </a:lnTo>
                  <a:close/>
                </a:path>
                <a:path w="2211704" h="1277620">
                  <a:moveTo>
                    <a:pt x="25908" y="1277112"/>
                  </a:moveTo>
                  <a:lnTo>
                    <a:pt x="16073" y="1274992"/>
                  </a:lnTo>
                  <a:lnTo>
                    <a:pt x="7810" y="1269301"/>
                  </a:lnTo>
                  <a:lnTo>
                    <a:pt x="2119" y="1261038"/>
                  </a:lnTo>
                  <a:lnTo>
                    <a:pt x="0" y="1251204"/>
                  </a:lnTo>
                  <a:lnTo>
                    <a:pt x="0" y="393192"/>
                  </a:lnTo>
                  <a:lnTo>
                    <a:pt x="2119" y="383357"/>
                  </a:lnTo>
                  <a:lnTo>
                    <a:pt x="7810" y="375094"/>
                  </a:lnTo>
                  <a:lnTo>
                    <a:pt x="16073" y="369403"/>
                  </a:lnTo>
                  <a:lnTo>
                    <a:pt x="25908" y="367283"/>
                  </a:lnTo>
                  <a:lnTo>
                    <a:pt x="2107692" y="367283"/>
                  </a:lnTo>
                  <a:lnTo>
                    <a:pt x="2107692" y="393192"/>
                  </a:lnTo>
                  <a:lnTo>
                    <a:pt x="51816" y="393192"/>
                  </a:lnTo>
                  <a:lnTo>
                    <a:pt x="25908" y="419100"/>
                  </a:lnTo>
                  <a:lnTo>
                    <a:pt x="51816" y="419100"/>
                  </a:lnTo>
                  <a:lnTo>
                    <a:pt x="51816" y="1251204"/>
                  </a:lnTo>
                  <a:lnTo>
                    <a:pt x="49911" y="1261038"/>
                  </a:lnTo>
                  <a:lnTo>
                    <a:pt x="44577" y="1269301"/>
                  </a:lnTo>
                  <a:lnTo>
                    <a:pt x="36385" y="1274992"/>
                  </a:lnTo>
                  <a:lnTo>
                    <a:pt x="25908" y="1277112"/>
                  </a:lnTo>
                  <a:close/>
                </a:path>
                <a:path w="2211704" h="1277620">
                  <a:moveTo>
                    <a:pt x="2133600" y="419100"/>
                  </a:moveTo>
                  <a:lnTo>
                    <a:pt x="51816" y="419100"/>
                  </a:lnTo>
                  <a:lnTo>
                    <a:pt x="51816" y="393192"/>
                  </a:lnTo>
                  <a:lnTo>
                    <a:pt x="2107692" y="393192"/>
                  </a:lnTo>
                  <a:lnTo>
                    <a:pt x="2133600" y="367283"/>
                  </a:lnTo>
                  <a:lnTo>
                    <a:pt x="2159508" y="367283"/>
                  </a:lnTo>
                  <a:lnTo>
                    <a:pt x="2159508" y="393192"/>
                  </a:lnTo>
                  <a:lnTo>
                    <a:pt x="2157388" y="403669"/>
                  </a:lnTo>
                  <a:lnTo>
                    <a:pt x="2151697" y="411861"/>
                  </a:lnTo>
                  <a:lnTo>
                    <a:pt x="2143434" y="417195"/>
                  </a:lnTo>
                  <a:lnTo>
                    <a:pt x="2133600" y="419100"/>
                  </a:lnTo>
                  <a:close/>
                </a:path>
                <a:path w="2211704" h="1277620">
                  <a:moveTo>
                    <a:pt x="51816" y="419100"/>
                  </a:moveTo>
                  <a:lnTo>
                    <a:pt x="25908" y="419100"/>
                  </a:lnTo>
                  <a:lnTo>
                    <a:pt x="51816" y="393192"/>
                  </a:lnTo>
                  <a:lnTo>
                    <a:pt x="51816" y="419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61687" y="3654551"/>
              <a:ext cx="937260" cy="853440"/>
            </a:xfrm>
            <a:custGeom>
              <a:avLst/>
              <a:gdLst/>
              <a:ahLst/>
              <a:cxnLst/>
              <a:rect l="l" t="t" r="r" b="b"/>
              <a:pathLst>
                <a:path w="937260" h="853439">
                  <a:moveTo>
                    <a:pt x="885444" y="775716"/>
                  </a:moveTo>
                  <a:lnTo>
                    <a:pt x="885444" y="25908"/>
                  </a:lnTo>
                  <a:lnTo>
                    <a:pt x="887349" y="15430"/>
                  </a:lnTo>
                  <a:lnTo>
                    <a:pt x="892683" y="7239"/>
                  </a:lnTo>
                  <a:lnTo>
                    <a:pt x="900874" y="1905"/>
                  </a:lnTo>
                  <a:lnTo>
                    <a:pt x="911352" y="0"/>
                  </a:lnTo>
                  <a:lnTo>
                    <a:pt x="921186" y="1905"/>
                  </a:lnTo>
                  <a:lnTo>
                    <a:pt x="929449" y="7239"/>
                  </a:lnTo>
                  <a:lnTo>
                    <a:pt x="935140" y="15430"/>
                  </a:lnTo>
                  <a:lnTo>
                    <a:pt x="937260" y="25908"/>
                  </a:lnTo>
                  <a:lnTo>
                    <a:pt x="937260" y="749808"/>
                  </a:lnTo>
                  <a:lnTo>
                    <a:pt x="911352" y="749808"/>
                  </a:lnTo>
                  <a:lnTo>
                    <a:pt x="885444" y="775716"/>
                  </a:lnTo>
                  <a:close/>
                </a:path>
                <a:path w="937260" h="853439">
                  <a:moveTo>
                    <a:pt x="257556" y="853439"/>
                  </a:moveTo>
                  <a:lnTo>
                    <a:pt x="0" y="775716"/>
                  </a:lnTo>
                  <a:lnTo>
                    <a:pt x="257556" y="697992"/>
                  </a:lnTo>
                  <a:lnTo>
                    <a:pt x="188468" y="749808"/>
                  </a:lnTo>
                  <a:lnTo>
                    <a:pt x="153924" y="749808"/>
                  </a:lnTo>
                  <a:lnTo>
                    <a:pt x="144089" y="751927"/>
                  </a:lnTo>
                  <a:lnTo>
                    <a:pt x="135826" y="757618"/>
                  </a:lnTo>
                  <a:lnTo>
                    <a:pt x="130135" y="765881"/>
                  </a:lnTo>
                  <a:lnTo>
                    <a:pt x="128016" y="775716"/>
                  </a:lnTo>
                  <a:lnTo>
                    <a:pt x="130135" y="786193"/>
                  </a:lnTo>
                  <a:lnTo>
                    <a:pt x="135826" y="794385"/>
                  </a:lnTo>
                  <a:lnTo>
                    <a:pt x="144089" y="799719"/>
                  </a:lnTo>
                  <a:lnTo>
                    <a:pt x="153924" y="801624"/>
                  </a:lnTo>
                  <a:lnTo>
                    <a:pt x="188468" y="801624"/>
                  </a:lnTo>
                  <a:lnTo>
                    <a:pt x="257556" y="853439"/>
                  </a:lnTo>
                  <a:close/>
                </a:path>
                <a:path w="937260" h="853439">
                  <a:moveTo>
                    <a:pt x="188468" y="801624"/>
                  </a:moveTo>
                  <a:lnTo>
                    <a:pt x="153924" y="801624"/>
                  </a:lnTo>
                  <a:lnTo>
                    <a:pt x="144089" y="799719"/>
                  </a:lnTo>
                  <a:lnTo>
                    <a:pt x="135826" y="794385"/>
                  </a:lnTo>
                  <a:lnTo>
                    <a:pt x="130135" y="786193"/>
                  </a:lnTo>
                  <a:lnTo>
                    <a:pt x="128016" y="775716"/>
                  </a:lnTo>
                  <a:lnTo>
                    <a:pt x="130135" y="765881"/>
                  </a:lnTo>
                  <a:lnTo>
                    <a:pt x="135826" y="757618"/>
                  </a:lnTo>
                  <a:lnTo>
                    <a:pt x="144089" y="751927"/>
                  </a:lnTo>
                  <a:lnTo>
                    <a:pt x="153924" y="749808"/>
                  </a:lnTo>
                  <a:lnTo>
                    <a:pt x="188468" y="749808"/>
                  </a:lnTo>
                  <a:lnTo>
                    <a:pt x="153924" y="775716"/>
                  </a:lnTo>
                  <a:lnTo>
                    <a:pt x="188468" y="801624"/>
                  </a:lnTo>
                  <a:close/>
                </a:path>
                <a:path w="937260" h="853439">
                  <a:moveTo>
                    <a:pt x="911352" y="801624"/>
                  </a:moveTo>
                  <a:lnTo>
                    <a:pt x="188468" y="801624"/>
                  </a:lnTo>
                  <a:lnTo>
                    <a:pt x="153924" y="775716"/>
                  </a:lnTo>
                  <a:lnTo>
                    <a:pt x="188468" y="749808"/>
                  </a:lnTo>
                  <a:lnTo>
                    <a:pt x="885444" y="749808"/>
                  </a:lnTo>
                  <a:lnTo>
                    <a:pt x="885444" y="775716"/>
                  </a:lnTo>
                  <a:lnTo>
                    <a:pt x="937260" y="775716"/>
                  </a:lnTo>
                  <a:lnTo>
                    <a:pt x="935140" y="786193"/>
                  </a:lnTo>
                  <a:lnTo>
                    <a:pt x="929449" y="794385"/>
                  </a:lnTo>
                  <a:lnTo>
                    <a:pt x="921186" y="799719"/>
                  </a:lnTo>
                  <a:lnTo>
                    <a:pt x="911352" y="801624"/>
                  </a:lnTo>
                  <a:close/>
                </a:path>
                <a:path w="937260" h="853439">
                  <a:moveTo>
                    <a:pt x="937260" y="775716"/>
                  </a:moveTo>
                  <a:lnTo>
                    <a:pt x="885444" y="775716"/>
                  </a:lnTo>
                  <a:lnTo>
                    <a:pt x="911352" y="749808"/>
                  </a:lnTo>
                  <a:lnTo>
                    <a:pt x="937260" y="749808"/>
                  </a:lnTo>
                  <a:lnTo>
                    <a:pt x="937260" y="775716"/>
                  </a:lnTo>
                  <a:close/>
                </a:path>
              </a:pathLst>
            </a:custGeom>
            <a:solidFill>
              <a:srgbClr val="18F9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20311" y="2929127"/>
              <a:ext cx="1092835" cy="601980"/>
            </a:xfrm>
            <a:custGeom>
              <a:avLst/>
              <a:gdLst/>
              <a:ahLst/>
              <a:cxnLst/>
              <a:rect l="l" t="t" r="r" b="b"/>
              <a:pathLst>
                <a:path w="1092835" h="601979">
                  <a:moveTo>
                    <a:pt x="1092708" y="601980"/>
                  </a:moveTo>
                  <a:lnTo>
                    <a:pt x="0" y="601980"/>
                  </a:lnTo>
                  <a:lnTo>
                    <a:pt x="0" y="0"/>
                  </a:lnTo>
                  <a:lnTo>
                    <a:pt x="1092708" y="0"/>
                  </a:lnTo>
                  <a:lnTo>
                    <a:pt x="1092708" y="601980"/>
                  </a:lnTo>
                  <a:close/>
                </a:path>
              </a:pathLst>
            </a:custGeom>
            <a:solidFill>
              <a:srgbClr val="F7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13019" y="2843783"/>
              <a:ext cx="86995" cy="687705"/>
            </a:xfrm>
            <a:custGeom>
              <a:avLst/>
              <a:gdLst/>
              <a:ahLst/>
              <a:cxnLst/>
              <a:rect l="l" t="t" r="r" b="b"/>
              <a:pathLst>
                <a:path w="86995" h="687704">
                  <a:moveTo>
                    <a:pt x="0" y="687324"/>
                  </a:moveTo>
                  <a:lnTo>
                    <a:pt x="0" y="85343"/>
                  </a:lnTo>
                  <a:lnTo>
                    <a:pt x="86867" y="0"/>
                  </a:lnTo>
                  <a:lnTo>
                    <a:pt x="86867" y="601980"/>
                  </a:lnTo>
                  <a:lnTo>
                    <a:pt x="0" y="687324"/>
                  </a:lnTo>
                  <a:close/>
                </a:path>
              </a:pathLst>
            </a:custGeom>
            <a:solidFill>
              <a:srgbClr val="C6A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20311" y="2843783"/>
              <a:ext cx="1179830" cy="85725"/>
            </a:xfrm>
            <a:custGeom>
              <a:avLst/>
              <a:gdLst/>
              <a:ahLst/>
              <a:cxnLst/>
              <a:rect l="l" t="t" r="r" b="b"/>
              <a:pathLst>
                <a:path w="1179829" h="85725">
                  <a:moveTo>
                    <a:pt x="1092708" y="85343"/>
                  </a:moveTo>
                  <a:lnTo>
                    <a:pt x="0" y="85343"/>
                  </a:lnTo>
                  <a:lnTo>
                    <a:pt x="86868" y="0"/>
                  </a:lnTo>
                  <a:lnTo>
                    <a:pt x="1179575" y="0"/>
                  </a:lnTo>
                  <a:lnTo>
                    <a:pt x="1092708" y="85343"/>
                  </a:lnTo>
                  <a:close/>
                </a:path>
              </a:pathLst>
            </a:custGeom>
            <a:solidFill>
              <a:srgbClr val="F9D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20311" y="2843783"/>
              <a:ext cx="1179830" cy="687705"/>
            </a:xfrm>
            <a:custGeom>
              <a:avLst/>
              <a:gdLst/>
              <a:ahLst/>
              <a:cxnLst/>
              <a:rect l="l" t="t" r="r" b="b"/>
              <a:pathLst>
                <a:path w="1179829" h="687704">
                  <a:moveTo>
                    <a:pt x="0" y="85343"/>
                  </a:moveTo>
                  <a:lnTo>
                    <a:pt x="86868" y="0"/>
                  </a:lnTo>
                  <a:lnTo>
                    <a:pt x="1179575" y="0"/>
                  </a:lnTo>
                  <a:lnTo>
                    <a:pt x="1179575" y="601980"/>
                  </a:lnTo>
                  <a:lnTo>
                    <a:pt x="1092708" y="687324"/>
                  </a:lnTo>
                  <a:lnTo>
                    <a:pt x="0" y="687324"/>
                  </a:lnTo>
                  <a:lnTo>
                    <a:pt x="0" y="85343"/>
                  </a:lnTo>
                  <a:close/>
                </a:path>
                <a:path w="1179829" h="687704">
                  <a:moveTo>
                    <a:pt x="0" y="85343"/>
                  </a:moveTo>
                  <a:lnTo>
                    <a:pt x="1092708" y="85343"/>
                  </a:lnTo>
                  <a:lnTo>
                    <a:pt x="1179575" y="0"/>
                  </a:lnTo>
                </a:path>
                <a:path w="1179829" h="687704">
                  <a:moveTo>
                    <a:pt x="1092708" y="85343"/>
                  </a:moveTo>
                  <a:lnTo>
                    <a:pt x="1092708" y="6873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020311" y="3014000"/>
            <a:ext cx="1087120" cy="36893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09575" marR="114935">
              <a:lnSpc>
                <a:spcPts val="1240"/>
              </a:lnSpc>
              <a:spcBef>
                <a:spcPts val="330"/>
              </a:spcBef>
            </a:pPr>
            <a:r>
              <a:rPr sz="1200" spc="-20" dirty="0">
                <a:latin typeface="Times New Roman"/>
                <a:cs typeface="Times New Roman"/>
              </a:rPr>
              <a:t>MTBE </a:t>
            </a:r>
            <a:r>
              <a:rPr sz="1200" dirty="0">
                <a:latin typeface="Times New Roman"/>
                <a:cs typeface="Times New Roman"/>
              </a:rPr>
              <a:t>(S-</a:t>
            </a:r>
            <a:r>
              <a:rPr sz="1200" spc="-10" dirty="0">
                <a:latin typeface="Times New Roman"/>
                <a:cs typeface="Times New Roman"/>
              </a:rPr>
              <a:t>2100)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08585" y="2994190"/>
            <a:ext cx="786130" cy="36893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1240"/>
              </a:lnSpc>
              <a:spcBef>
                <a:spcPts val="330"/>
              </a:spcBef>
            </a:pPr>
            <a:r>
              <a:rPr sz="1200" dirty="0">
                <a:latin typeface="Times New Roman"/>
                <a:cs typeface="Times New Roman"/>
              </a:rPr>
              <a:t>1-</a:t>
            </a:r>
            <a:r>
              <a:rPr sz="1200" spc="-10" dirty="0">
                <a:latin typeface="Times New Roman"/>
                <a:cs typeface="Times New Roman"/>
              </a:rPr>
              <a:t>BUTENO </a:t>
            </a:r>
            <a:r>
              <a:rPr sz="1200" dirty="0">
                <a:latin typeface="Times New Roman"/>
                <a:cs typeface="Times New Roman"/>
              </a:rPr>
              <a:t>(S-</a:t>
            </a:r>
            <a:r>
              <a:rPr sz="1200" spc="-10" dirty="0">
                <a:latin typeface="Times New Roman"/>
                <a:cs typeface="Times New Roman"/>
              </a:rPr>
              <a:t>2200)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62055" y="4463289"/>
            <a:ext cx="820419" cy="36893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1240"/>
              </a:lnSpc>
              <a:spcBef>
                <a:spcPts val="330"/>
              </a:spcBef>
            </a:pPr>
            <a:r>
              <a:rPr sz="1200" spc="-10" dirty="0">
                <a:latin typeface="Times New Roman"/>
                <a:cs typeface="Times New Roman"/>
              </a:rPr>
              <a:t>DIMERSOL </a:t>
            </a:r>
            <a:r>
              <a:rPr sz="1200" dirty="0">
                <a:latin typeface="Times New Roman"/>
                <a:cs typeface="Times New Roman"/>
              </a:rPr>
              <a:t>(S-</a:t>
            </a:r>
            <a:r>
              <a:rPr sz="1200" spc="-10" dirty="0">
                <a:latin typeface="Times New Roman"/>
                <a:cs typeface="Times New Roman"/>
              </a:rPr>
              <a:t>2300)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81115" y="5754168"/>
            <a:ext cx="1330960" cy="5276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14960" marR="195580" indent="635" algn="ctr">
              <a:lnSpc>
                <a:spcPct val="86300"/>
              </a:lnSpc>
              <a:spcBef>
                <a:spcPts val="320"/>
              </a:spcBef>
            </a:pPr>
            <a:r>
              <a:rPr sz="1200" dirty="0">
                <a:latin typeface="Times New Roman"/>
                <a:cs typeface="Times New Roman"/>
              </a:rPr>
              <a:t>GAS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DE </a:t>
            </a:r>
            <a:r>
              <a:rPr sz="1200" spc="-10" dirty="0">
                <a:latin typeface="Times New Roman"/>
                <a:cs typeface="Times New Roman"/>
              </a:rPr>
              <a:t>SINTESIS </a:t>
            </a:r>
            <a:r>
              <a:rPr sz="1200" dirty="0">
                <a:latin typeface="Times New Roman"/>
                <a:cs typeface="Times New Roman"/>
              </a:rPr>
              <a:t>(S-2400)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F/S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296158" y="1138174"/>
            <a:ext cx="980440" cy="655955"/>
            <a:chOff x="3296158" y="1138174"/>
            <a:chExt cx="980440" cy="655955"/>
          </a:xfrm>
        </p:grpSpPr>
        <p:sp>
          <p:nvSpPr>
            <p:cNvPr id="35" name="object 35"/>
            <p:cNvSpPr/>
            <p:nvPr/>
          </p:nvSpPr>
          <p:spPr>
            <a:xfrm>
              <a:off x="3302508" y="1225295"/>
              <a:ext cx="887094" cy="562610"/>
            </a:xfrm>
            <a:custGeom>
              <a:avLst/>
              <a:gdLst/>
              <a:ahLst/>
              <a:cxnLst/>
              <a:rect l="l" t="t" r="r" b="b"/>
              <a:pathLst>
                <a:path w="887095" h="562610">
                  <a:moveTo>
                    <a:pt x="886967" y="562355"/>
                  </a:moveTo>
                  <a:lnTo>
                    <a:pt x="0" y="562355"/>
                  </a:lnTo>
                  <a:lnTo>
                    <a:pt x="0" y="0"/>
                  </a:lnTo>
                  <a:lnTo>
                    <a:pt x="886967" y="0"/>
                  </a:lnTo>
                  <a:lnTo>
                    <a:pt x="886967" y="562355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89476" y="1144524"/>
              <a:ext cx="81280" cy="643255"/>
            </a:xfrm>
            <a:custGeom>
              <a:avLst/>
              <a:gdLst/>
              <a:ahLst/>
              <a:cxnLst/>
              <a:rect l="l" t="t" r="r" b="b"/>
              <a:pathLst>
                <a:path w="81279" h="643255">
                  <a:moveTo>
                    <a:pt x="0" y="643127"/>
                  </a:moveTo>
                  <a:lnTo>
                    <a:pt x="0" y="80771"/>
                  </a:lnTo>
                  <a:lnTo>
                    <a:pt x="80772" y="0"/>
                  </a:lnTo>
                  <a:lnTo>
                    <a:pt x="80772" y="562355"/>
                  </a:lnTo>
                  <a:lnTo>
                    <a:pt x="0" y="643127"/>
                  </a:lnTo>
                  <a:close/>
                </a:path>
              </a:pathLst>
            </a:custGeom>
            <a:solidFill>
              <a:srgbClr val="CDB8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02508" y="1144524"/>
              <a:ext cx="967740" cy="81280"/>
            </a:xfrm>
            <a:custGeom>
              <a:avLst/>
              <a:gdLst/>
              <a:ahLst/>
              <a:cxnLst/>
              <a:rect l="l" t="t" r="r" b="b"/>
              <a:pathLst>
                <a:path w="967739" h="81280">
                  <a:moveTo>
                    <a:pt x="886967" y="80771"/>
                  </a:moveTo>
                  <a:lnTo>
                    <a:pt x="0" y="80771"/>
                  </a:lnTo>
                  <a:lnTo>
                    <a:pt x="80772" y="0"/>
                  </a:lnTo>
                  <a:lnTo>
                    <a:pt x="967740" y="0"/>
                  </a:lnTo>
                  <a:lnTo>
                    <a:pt x="886967" y="80771"/>
                  </a:lnTo>
                  <a:close/>
                </a:path>
              </a:pathLst>
            </a:custGeom>
            <a:solidFill>
              <a:srgbClr val="FFE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02508" y="1144524"/>
              <a:ext cx="967740" cy="643255"/>
            </a:xfrm>
            <a:custGeom>
              <a:avLst/>
              <a:gdLst/>
              <a:ahLst/>
              <a:cxnLst/>
              <a:rect l="l" t="t" r="r" b="b"/>
              <a:pathLst>
                <a:path w="967739" h="643255">
                  <a:moveTo>
                    <a:pt x="0" y="80771"/>
                  </a:moveTo>
                  <a:lnTo>
                    <a:pt x="80772" y="0"/>
                  </a:lnTo>
                  <a:lnTo>
                    <a:pt x="967740" y="0"/>
                  </a:lnTo>
                  <a:lnTo>
                    <a:pt x="967740" y="562355"/>
                  </a:lnTo>
                  <a:lnTo>
                    <a:pt x="886967" y="643127"/>
                  </a:lnTo>
                  <a:lnTo>
                    <a:pt x="0" y="643127"/>
                  </a:lnTo>
                  <a:lnTo>
                    <a:pt x="0" y="80771"/>
                  </a:lnTo>
                  <a:close/>
                </a:path>
                <a:path w="967739" h="643255">
                  <a:moveTo>
                    <a:pt x="0" y="80771"/>
                  </a:moveTo>
                  <a:lnTo>
                    <a:pt x="886967" y="80771"/>
                  </a:lnTo>
                  <a:lnTo>
                    <a:pt x="967740" y="0"/>
                  </a:lnTo>
                </a:path>
                <a:path w="967739" h="643255">
                  <a:moveTo>
                    <a:pt x="886967" y="80771"/>
                  </a:moveTo>
                  <a:lnTo>
                    <a:pt x="886967" y="64312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302508" y="1197342"/>
            <a:ext cx="881380" cy="6083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51460" marR="67310">
              <a:lnSpc>
                <a:spcPts val="1240"/>
              </a:lnSpc>
              <a:spcBef>
                <a:spcPts val="330"/>
              </a:spcBef>
            </a:pPr>
            <a:r>
              <a:rPr sz="1200" spc="-20" dirty="0">
                <a:latin typeface="Times New Roman"/>
                <a:cs typeface="Times New Roman"/>
              </a:rPr>
              <a:t>TAME </a:t>
            </a:r>
            <a:r>
              <a:rPr sz="1200" dirty="0">
                <a:latin typeface="Times New Roman"/>
                <a:cs typeface="Times New Roman"/>
              </a:rPr>
              <a:t>(S-</a:t>
            </a:r>
            <a:r>
              <a:rPr sz="1200" spc="-10" dirty="0">
                <a:latin typeface="Times New Roman"/>
                <a:cs typeface="Times New Roman"/>
              </a:rPr>
              <a:t>3600)</a:t>
            </a:r>
            <a:endParaRPr sz="1200">
              <a:latin typeface="Times New Roman"/>
              <a:cs typeface="Times New Roman"/>
            </a:endParaRPr>
          </a:p>
          <a:p>
            <a:pPr marL="250825">
              <a:lnSpc>
                <a:spcPts val="865"/>
              </a:lnSpc>
            </a:pPr>
            <a:r>
              <a:rPr sz="900" spc="-10" dirty="0">
                <a:latin typeface="Times New Roman"/>
                <a:cs typeface="Times New Roman"/>
              </a:rPr>
              <a:t>Parcialmente</a:t>
            </a:r>
            <a:endParaRPr sz="900">
              <a:latin typeface="Times New Roman"/>
              <a:cs typeface="Times New Roman"/>
            </a:endParaRPr>
          </a:p>
          <a:p>
            <a:pPr marL="250825">
              <a:lnSpc>
                <a:spcPts val="1010"/>
              </a:lnSpc>
            </a:pPr>
            <a:r>
              <a:rPr sz="900" b="1" spc="-25" dirty="0">
                <a:latin typeface="Times New Roman"/>
                <a:cs typeface="Times New Roman"/>
              </a:rPr>
              <a:t>F/S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245108" y="1380743"/>
            <a:ext cx="2377440" cy="1685925"/>
            <a:chOff x="1245108" y="1380743"/>
            <a:chExt cx="2377440" cy="1685925"/>
          </a:xfrm>
        </p:grpSpPr>
        <p:sp>
          <p:nvSpPr>
            <p:cNvPr id="41" name="object 41"/>
            <p:cNvSpPr/>
            <p:nvPr/>
          </p:nvSpPr>
          <p:spPr>
            <a:xfrm>
              <a:off x="1245108" y="1380743"/>
              <a:ext cx="2052955" cy="155575"/>
            </a:xfrm>
            <a:custGeom>
              <a:avLst/>
              <a:gdLst/>
              <a:ahLst/>
              <a:cxnLst/>
              <a:rect l="l" t="t" r="r" b="b"/>
              <a:pathLst>
                <a:path w="2052954" h="155575">
                  <a:moveTo>
                    <a:pt x="1795272" y="155448"/>
                  </a:moveTo>
                  <a:lnTo>
                    <a:pt x="1897380" y="77724"/>
                  </a:lnTo>
                  <a:lnTo>
                    <a:pt x="1795272" y="0"/>
                  </a:lnTo>
                  <a:lnTo>
                    <a:pt x="1966976" y="51816"/>
                  </a:lnTo>
                  <a:lnTo>
                    <a:pt x="1897380" y="51816"/>
                  </a:lnTo>
                  <a:lnTo>
                    <a:pt x="1907857" y="53935"/>
                  </a:lnTo>
                  <a:lnTo>
                    <a:pt x="1916049" y="59626"/>
                  </a:lnTo>
                  <a:lnTo>
                    <a:pt x="1921383" y="67889"/>
                  </a:lnTo>
                  <a:lnTo>
                    <a:pt x="1923288" y="77724"/>
                  </a:lnTo>
                  <a:lnTo>
                    <a:pt x="1921383" y="87558"/>
                  </a:lnTo>
                  <a:lnTo>
                    <a:pt x="1916049" y="95821"/>
                  </a:lnTo>
                  <a:lnTo>
                    <a:pt x="1907857" y="101512"/>
                  </a:lnTo>
                  <a:lnTo>
                    <a:pt x="1897380" y="103632"/>
                  </a:lnTo>
                  <a:lnTo>
                    <a:pt x="1966976" y="103632"/>
                  </a:lnTo>
                  <a:lnTo>
                    <a:pt x="1795272" y="155448"/>
                  </a:lnTo>
                  <a:close/>
                </a:path>
                <a:path w="2052954" h="155575">
                  <a:moveTo>
                    <a:pt x="1863344" y="103632"/>
                  </a:moveTo>
                  <a:lnTo>
                    <a:pt x="25908" y="103632"/>
                  </a:lnTo>
                  <a:lnTo>
                    <a:pt x="16073" y="101512"/>
                  </a:lnTo>
                  <a:lnTo>
                    <a:pt x="7810" y="95821"/>
                  </a:lnTo>
                  <a:lnTo>
                    <a:pt x="2119" y="87558"/>
                  </a:lnTo>
                  <a:lnTo>
                    <a:pt x="0" y="77724"/>
                  </a:lnTo>
                  <a:lnTo>
                    <a:pt x="2119" y="67889"/>
                  </a:lnTo>
                  <a:lnTo>
                    <a:pt x="7810" y="59626"/>
                  </a:lnTo>
                  <a:lnTo>
                    <a:pt x="16073" y="53935"/>
                  </a:lnTo>
                  <a:lnTo>
                    <a:pt x="25908" y="51816"/>
                  </a:lnTo>
                  <a:lnTo>
                    <a:pt x="1863344" y="51816"/>
                  </a:lnTo>
                  <a:lnTo>
                    <a:pt x="1897380" y="77724"/>
                  </a:lnTo>
                  <a:lnTo>
                    <a:pt x="1863344" y="103632"/>
                  </a:lnTo>
                  <a:close/>
                </a:path>
                <a:path w="2052954" h="155575">
                  <a:moveTo>
                    <a:pt x="1966976" y="103632"/>
                  </a:moveTo>
                  <a:lnTo>
                    <a:pt x="1897380" y="103632"/>
                  </a:lnTo>
                  <a:lnTo>
                    <a:pt x="1907857" y="101512"/>
                  </a:lnTo>
                  <a:lnTo>
                    <a:pt x="1916049" y="95821"/>
                  </a:lnTo>
                  <a:lnTo>
                    <a:pt x="1921383" y="87558"/>
                  </a:lnTo>
                  <a:lnTo>
                    <a:pt x="1923288" y="77724"/>
                  </a:lnTo>
                  <a:lnTo>
                    <a:pt x="1921383" y="67889"/>
                  </a:lnTo>
                  <a:lnTo>
                    <a:pt x="1916049" y="59626"/>
                  </a:lnTo>
                  <a:lnTo>
                    <a:pt x="1907857" y="53935"/>
                  </a:lnTo>
                  <a:lnTo>
                    <a:pt x="1897380" y="51816"/>
                  </a:lnTo>
                  <a:lnTo>
                    <a:pt x="1966976" y="51816"/>
                  </a:lnTo>
                  <a:lnTo>
                    <a:pt x="2052828" y="77724"/>
                  </a:lnTo>
                  <a:lnTo>
                    <a:pt x="1966976" y="103632"/>
                  </a:lnTo>
                  <a:close/>
                </a:path>
              </a:pathLst>
            </a:custGeom>
            <a:solidFill>
              <a:srgbClr val="839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42972" y="1798320"/>
              <a:ext cx="1179830" cy="1268095"/>
            </a:xfrm>
            <a:custGeom>
              <a:avLst/>
              <a:gdLst/>
              <a:ahLst/>
              <a:cxnLst/>
              <a:rect l="l" t="t" r="r" b="b"/>
              <a:pathLst>
                <a:path w="1179829" h="1268095">
                  <a:moveTo>
                    <a:pt x="1101852" y="129539"/>
                  </a:moveTo>
                  <a:lnTo>
                    <a:pt x="1139952" y="0"/>
                  </a:lnTo>
                  <a:lnTo>
                    <a:pt x="1163726" y="77723"/>
                  </a:lnTo>
                  <a:lnTo>
                    <a:pt x="1136904" y="77723"/>
                  </a:lnTo>
                  <a:lnTo>
                    <a:pt x="1136904" y="81869"/>
                  </a:lnTo>
                  <a:lnTo>
                    <a:pt x="1101852" y="129539"/>
                  </a:lnTo>
                  <a:close/>
                </a:path>
                <a:path w="1179829" h="1268095">
                  <a:moveTo>
                    <a:pt x="1136904" y="81869"/>
                  </a:moveTo>
                  <a:lnTo>
                    <a:pt x="1136904" y="77723"/>
                  </a:lnTo>
                  <a:lnTo>
                    <a:pt x="1139952" y="77723"/>
                  </a:lnTo>
                  <a:lnTo>
                    <a:pt x="1136904" y="81869"/>
                  </a:lnTo>
                  <a:close/>
                </a:path>
                <a:path w="1179829" h="1268095">
                  <a:moveTo>
                    <a:pt x="1136904" y="638555"/>
                  </a:moveTo>
                  <a:lnTo>
                    <a:pt x="1136904" y="81869"/>
                  </a:lnTo>
                  <a:lnTo>
                    <a:pt x="1139952" y="77723"/>
                  </a:lnTo>
                  <a:lnTo>
                    <a:pt x="1144524" y="83702"/>
                  </a:lnTo>
                  <a:lnTo>
                    <a:pt x="1144524" y="635507"/>
                  </a:lnTo>
                  <a:lnTo>
                    <a:pt x="1139952" y="635507"/>
                  </a:lnTo>
                  <a:lnTo>
                    <a:pt x="1136904" y="638555"/>
                  </a:lnTo>
                  <a:close/>
                </a:path>
                <a:path w="1179829" h="1268095">
                  <a:moveTo>
                    <a:pt x="1144524" y="83702"/>
                  </a:moveTo>
                  <a:lnTo>
                    <a:pt x="1139952" y="77723"/>
                  </a:lnTo>
                  <a:lnTo>
                    <a:pt x="1144524" y="77723"/>
                  </a:lnTo>
                  <a:lnTo>
                    <a:pt x="1144524" y="83702"/>
                  </a:lnTo>
                  <a:close/>
                </a:path>
                <a:path w="1179829" h="1268095">
                  <a:moveTo>
                    <a:pt x="1179575" y="129539"/>
                  </a:moveTo>
                  <a:lnTo>
                    <a:pt x="1144524" y="83702"/>
                  </a:lnTo>
                  <a:lnTo>
                    <a:pt x="1144524" y="77723"/>
                  </a:lnTo>
                  <a:lnTo>
                    <a:pt x="1163726" y="77723"/>
                  </a:lnTo>
                  <a:lnTo>
                    <a:pt x="1179575" y="129539"/>
                  </a:lnTo>
                  <a:close/>
                </a:path>
                <a:path w="1179829" h="1268095">
                  <a:moveTo>
                    <a:pt x="6096" y="1267967"/>
                  </a:moveTo>
                  <a:lnTo>
                    <a:pt x="0" y="1267967"/>
                  </a:lnTo>
                  <a:lnTo>
                    <a:pt x="0" y="635507"/>
                  </a:lnTo>
                  <a:lnTo>
                    <a:pt x="1136904" y="635507"/>
                  </a:lnTo>
                  <a:lnTo>
                    <a:pt x="1136904" y="638555"/>
                  </a:lnTo>
                  <a:lnTo>
                    <a:pt x="6096" y="638555"/>
                  </a:lnTo>
                  <a:lnTo>
                    <a:pt x="3048" y="641603"/>
                  </a:lnTo>
                  <a:lnTo>
                    <a:pt x="6096" y="641603"/>
                  </a:lnTo>
                  <a:lnTo>
                    <a:pt x="6096" y="1267967"/>
                  </a:lnTo>
                  <a:close/>
                </a:path>
                <a:path w="1179829" h="1268095">
                  <a:moveTo>
                    <a:pt x="1144524" y="641603"/>
                  </a:moveTo>
                  <a:lnTo>
                    <a:pt x="6096" y="641603"/>
                  </a:lnTo>
                  <a:lnTo>
                    <a:pt x="6096" y="638555"/>
                  </a:lnTo>
                  <a:lnTo>
                    <a:pt x="1136904" y="638555"/>
                  </a:lnTo>
                  <a:lnTo>
                    <a:pt x="1139952" y="635507"/>
                  </a:lnTo>
                  <a:lnTo>
                    <a:pt x="1144524" y="635507"/>
                  </a:lnTo>
                  <a:lnTo>
                    <a:pt x="1144524" y="641603"/>
                  </a:lnTo>
                  <a:close/>
                </a:path>
                <a:path w="1179829" h="1268095">
                  <a:moveTo>
                    <a:pt x="6096" y="641603"/>
                  </a:moveTo>
                  <a:lnTo>
                    <a:pt x="3048" y="641603"/>
                  </a:lnTo>
                  <a:lnTo>
                    <a:pt x="6096" y="638555"/>
                  </a:lnTo>
                  <a:lnTo>
                    <a:pt x="6096" y="641603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985322" y="2011172"/>
            <a:ext cx="457834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20" dirty="0">
                <a:latin typeface="Times New Roman"/>
                <a:cs typeface="Times New Roman"/>
              </a:rPr>
              <a:t>MTBE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351297" y="4141765"/>
            <a:ext cx="128270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latin typeface="Times New Roman"/>
                <a:cs typeface="Times New Roman"/>
              </a:rPr>
              <a:t>OXOALCOHOLES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476252" y="5719110"/>
            <a:ext cx="91503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latin typeface="Times New Roman"/>
                <a:cs typeface="Times New Roman"/>
              </a:rPr>
              <a:t>HIDRÓGEN0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88430" y="4385564"/>
            <a:ext cx="773430" cy="368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40"/>
              </a:lnSpc>
              <a:spcBef>
                <a:spcPts val="125"/>
              </a:spcBef>
            </a:pPr>
            <a:r>
              <a:rPr sz="1200" spc="-10" dirty="0">
                <a:latin typeface="Times New Roman"/>
                <a:cs typeface="Times New Roman"/>
              </a:rPr>
              <a:t>METANOL</a:t>
            </a:r>
            <a:endParaRPr sz="1200">
              <a:latin typeface="Times New Roman"/>
              <a:cs typeface="Times New Roman"/>
            </a:endParaRPr>
          </a:p>
          <a:p>
            <a:pPr marL="27940">
              <a:lnSpc>
                <a:spcPts val="1340"/>
              </a:lnSpc>
            </a:pPr>
            <a:r>
              <a:rPr sz="1200" dirty="0">
                <a:latin typeface="Times New Roman"/>
                <a:cs typeface="Times New Roman"/>
              </a:rPr>
              <a:t>32.000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T/A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36664" y="3202923"/>
            <a:ext cx="81280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latin typeface="Times New Roman"/>
                <a:cs typeface="Times New Roman"/>
              </a:rPr>
              <a:t>170.000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T/A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96642" y="5557580"/>
            <a:ext cx="1096645" cy="368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40"/>
              </a:lnSpc>
              <a:spcBef>
                <a:spcPts val="125"/>
              </a:spcBef>
            </a:pPr>
            <a:r>
              <a:rPr sz="1200" dirty="0">
                <a:latin typeface="Times New Roman"/>
                <a:cs typeface="Times New Roman"/>
              </a:rPr>
              <a:t>GAS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NATURAL</a:t>
            </a:r>
            <a:endParaRPr sz="1200">
              <a:latin typeface="Times New Roman"/>
              <a:cs typeface="Times New Roman"/>
            </a:endParaRPr>
          </a:p>
          <a:p>
            <a:pPr marL="189230">
              <a:lnSpc>
                <a:spcPts val="1340"/>
              </a:lnSpc>
            </a:pPr>
            <a:r>
              <a:rPr sz="1200" dirty="0">
                <a:latin typeface="Times New Roman"/>
                <a:cs typeface="Times New Roman"/>
              </a:rPr>
              <a:t>19.000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T/A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063014" y="5428023"/>
            <a:ext cx="1031240" cy="527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40"/>
              </a:lnSpc>
              <a:spcBef>
                <a:spcPts val="125"/>
              </a:spcBef>
            </a:pPr>
            <a:r>
              <a:rPr sz="1200" dirty="0">
                <a:latin typeface="Times New Roman"/>
                <a:cs typeface="Times New Roman"/>
              </a:rPr>
              <a:t>OLEFINAS</a:t>
            </a:r>
            <a:r>
              <a:rPr sz="1200" spc="34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C8</a:t>
            </a:r>
            <a:endParaRPr sz="1200">
              <a:latin typeface="Times New Roman"/>
              <a:cs typeface="Times New Roman"/>
            </a:endParaRPr>
          </a:p>
          <a:p>
            <a:pPr marL="12700" marR="148590">
              <a:lnSpc>
                <a:spcPts val="1250"/>
              </a:lnSpc>
              <a:spcBef>
                <a:spcPts val="95"/>
              </a:spcBef>
            </a:pP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Blending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de </a:t>
            </a:r>
            <a:r>
              <a:rPr sz="1200" spc="-10" dirty="0">
                <a:latin typeface="Times New Roman"/>
                <a:cs typeface="Times New Roman"/>
              </a:rPr>
              <a:t>Naftas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90323" y="2395241"/>
            <a:ext cx="1052195" cy="6985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2384" marR="5080" indent="-20320">
              <a:lnSpc>
                <a:spcPts val="1340"/>
              </a:lnSpc>
              <a:spcBef>
                <a:spcPts val="250"/>
              </a:spcBef>
            </a:pPr>
            <a:r>
              <a:rPr sz="1200" spc="-10" dirty="0">
                <a:latin typeface="Times New Roman"/>
                <a:cs typeface="Times New Roman"/>
              </a:rPr>
              <a:t>ISOBUTILENO </a:t>
            </a:r>
            <a:r>
              <a:rPr sz="1200" dirty="0">
                <a:latin typeface="Times New Roman"/>
                <a:cs typeface="Times New Roman"/>
              </a:rPr>
              <a:t>1-</a:t>
            </a:r>
            <a:r>
              <a:rPr sz="1200" spc="-10" dirty="0">
                <a:latin typeface="Times New Roman"/>
                <a:cs typeface="Times New Roman"/>
              </a:rPr>
              <a:t>BUTENO</a:t>
            </a:r>
            <a:endParaRPr sz="1200">
              <a:latin typeface="Times New Roman"/>
              <a:cs typeface="Times New Roman"/>
            </a:endParaRPr>
          </a:p>
          <a:p>
            <a:pPr marL="32384">
              <a:lnSpc>
                <a:spcPts val="1115"/>
              </a:lnSpc>
            </a:pPr>
            <a:r>
              <a:rPr sz="1200" dirty="0">
                <a:latin typeface="Times New Roman"/>
                <a:cs typeface="Times New Roman"/>
              </a:rPr>
              <a:t>2-</a:t>
            </a:r>
            <a:r>
              <a:rPr sz="1200" spc="-10" dirty="0">
                <a:latin typeface="Times New Roman"/>
                <a:cs typeface="Times New Roman"/>
              </a:rPr>
              <a:t>BUTENOS</a:t>
            </a:r>
            <a:endParaRPr sz="1200">
              <a:latin typeface="Times New Roman"/>
              <a:cs typeface="Times New Roman"/>
            </a:endParaRPr>
          </a:p>
          <a:p>
            <a:pPr marL="32384">
              <a:lnSpc>
                <a:spcPts val="1345"/>
              </a:lnSpc>
            </a:pPr>
            <a:r>
              <a:rPr sz="1200" spc="-10" dirty="0">
                <a:latin typeface="Times New Roman"/>
                <a:cs typeface="Times New Roman"/>
              </a:rPr>
              <a:t>BUTANOS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01493" y="2590311"/>
            <a:ext cx="872490" cy="527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0970" indent="-128270">
              <a:lnSpc>
                <a:spcPts val="1340"/>
              </a:lnSpc>
              <a:spcBef>
                <a:spcPts val="125"/>
              </a:spcBef>
              <a:buSzPct val="91666"/>
              <a:buAutoNum type="arabicPlain"/>
              <a:tabLst>
                <a:tab pos="140970" algn="l"/>
              </a:tabLst>
            </a:pPr>
            <a:r>
              <a:rPr sz="1200" spc="-10" dirty="0">
                <a:latin typeface="Times New Roman"/>
                <a:cs typeface="Times New Roman"/>
              </a:rPr>
              <a:t>BUTENO</a:t>
            </a:r>
            <a:endParaRPr sz="1200">
              <a:latin typeface="Times New Roman"/>
              <a:cs typeface="Times New Roman"/>
            </a:endParaRPr>
          </a:p>
          <a:p>
            <a:pPr marL="12700" marR="5080" indent="128270">
              <a:lnSpc>
                <a:spcPts val="1250"/>
              </a:lnSpc>
              <a:spcBef>
                <a:spcPts val="95"/>
              </a:spcBef>
              <a:buSzPct val="91666"/>
              <a:buAutoNum type="arabicPlain"/>
              <a:tabLst>
                <a:tab pos="140970" algn="l"/>
              </a:tabLst>
            </a:pPr>
            <a:r>
              <a:rPr sz="1200" spc="-10" dirty="0">
                <a:latin typeface="Times New Roman"/>
                <a:cs typeface="Times New Roman"/>
              </a:rPr>
              <a:t>BUTENOS BUTANOS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382329" y="3548023"/>
            <a:ext cx="872490" cy="6661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40970" indent="-128270">
              <a:lnSpc>
                <a:spcPct val="100000"/>
              </a:lnSpc>
              <a:spcBef>
                <a:spcPts val="335"/>
              </a:spcBef>
              <a:buSzPct val="91666"/>
              <a:buAutoNum type="arabicPlain"/>
              <a:tabLst>
                <a:tab pos="140970" algn="l"/>
              </a:tabLst>
            </a:pPr>
            <a:r>
              <a:rPr sz="1200" spc="-10" dirty="0">
                <a:latin typeface="Times New Roman"/>
                <a:cs typeface="Times New Roman"/>
              </a:rPr>
              <a:t>BUTENO</a:t>
            </a:r>
            <a:endParaRPr sz="1200">
              <a:latin typeface="Times New Roman"/>
              <a:cs typeface="Times New Roman"/>
            </a:endParaRPr>
          </a:p>
          <a:p>
            <a:pPr marL="12700" marR="5080" indent="128270">
              <a:lnSpc>
                <a:spcPct val="116700"/>
              </a:lnSpc>
              <a:buSzPct val="91666"/>
              <a:buAutoNum type="arabicPlain"/>
              <a:tabLst>
                <a:tab pos="140970" algn="l"/>
              </a:tabLst>
            </a:pPr>
            <a:r>
              <a:rPr sz="1200" spc="-10" dirty="0">
                <a:latin typeface="Times New Roman"/>
                <a:cs typeface="Times New Roman"/>
              </a:rPr>
              <a:t>BUTENOS </a:t>
            </a:r>
            <a:r>
              <a:rPr sz="1200" dirty="0">
                <a:latin typeface="Times New Roman"/>
                <a:cs typeface="Times New Roman"/>
              </a:rPr>
              <a:t>n-</a:t>
            </a:r>
            <a:r>
              <a:rPr sz="1200" spc="-10" dirty="0">
                <a:latin typeface="Times New Roman"/>
                <a:cs typeface="Times New Roman"/>
              </a:rPr>
              <a:t>BUTANO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317724" y="1149190"/>
            <a:ext cx="1077595" cy="528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19" marR="5080" indent="-46355">
              <a:lnSpc>
                <a:spcPct val="137500"/>
              </a:lnSpc>
              <a:spcBef>
                <a:spcPts val="95"/>
              </a:spcBef>
            </a:pPr>
            <a:r>
              <a:rPr sz="1200" spc="-10" dirty="0">
                <a:latin typeface="Times New Roman"/>
                <a:cs typeface="Times New Roman"/>
              </a:rPr>
              <a:t>ISOAMILENOS </a:t>
            </a:r>
            <a:r>
              <a:rPr sz="1200" dirty="0">
                <a:latin typeface="Times New Roman"/>
                <a:cs typeface="Times New Roman"/>
              </a:rPr>
              <a:t>250000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T/A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006358" y="2175805"/>
            <a:ext cx="73660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latin typeface="Times New Roman"/>
                <a:cs typeface="Times New Roman"/>
              </a:rPr>
              <a:t>58.000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T/A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093266" y="4287154"/>
            <a:ext cx="736600" cy="58039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dirty="0">
                <a:latin typeface="Times New Roman"/>
                <a:cs typeface="Times New Roman"/>
              </a:rPr>
              <a:t>39.000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T/A</a:t>
            </a:r>
            <a:endParaRPr sz="12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740"/>
              </a:spcBef>
            </a:pPr>
            <a:r>
              <a:rPr sz="1200" dirty="0">
                <a:latin typeface="Times New Roman"/>
                <a:cs typeface="Times New Roman"/>
              </a:rPr>
              <a:t>2.600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T/A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093266" y="5877605"/>
            <a:ext cx="62611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latin typeface="Times New Roman"/>
                <a:cs typeface="Times New Roman"/>
              </a:rPr>
              <a:t>5.400T/A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504434" y="4242561"/>
            <a:ext cx="1664970" cy="787400"/>
            <a:chOff x="5504434" y="4242561"/>
            <a:chExt cx="1664970" cy="787400"/>
          </a:xfrm>
        </p:grpSpPr>
        <p:sp>
          <p:nvSpPr>
            <p:cNvPr id="58" name="object 58"/>
            <p:cNvSpPr/>
            <p:nvPr/>
          </p:nvSpPr>
          <p:spPr>
            <a:xfrm>
              <a:off x="5510784" y="4346448"/>
              <a:ext cx="1554480" cy="676910"/>
            </a:xfrm>
            <a:custGeom>
              <a:avLst/>
              <a:gdLst/>
              <a:ahLst/>
              <a:cxnLst/>
              <a:rect l="l" t="t" r="r" b="b"/>
              <a:pathLst>
                <a:path w="1554479" h="676910">
                  <a:moveTo>
                    <a:pt x="1554480" y="676655"/>
                  </a:moveTo>
                  <a:lnTo>
                    <a:pt x="0" y="676655"/>
                  </a:lnTo>
                  <a:lnTo>
                    <a:pt x="0" y="0"/>
                  </a:lnTo>
                  <a:lnTo>
                    <a:pt x="1554480" y="0"/>
                  </a:lnTo>
                  <a:lnTo>
                    <a:pt x="1554480" y="676655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065264" y="4248911"/>
              <a:ext cx="97790" cy="774700"/>
            </a:xfrm>
            <a:custGeom>
              <a:avLst/>
              <a:gdLst/>
              <a:ahLst/>
              <a:cxnLst/>
              <a:rect l="l" t="t" r="r" b="b"/>
              <a:pathLst>
                <a:path w="97790" h="774700">
                  <a:moveTo>
                    <a:pt x="0" y="774191"/>
                  </a:moveTo>
                  <a:lnTo>
                    <a:pt x="0" y="97536"/>
                  </a:lnTo>
                  <a:lnTo>
                    <a:pt x="97535" y="0"/>
                  </a:lnTo>
                  <a:lnTo>
                    <a:pt x="97535" y="676656"/>
                  </a:lnTo>
                  <a:lnTo>
                    <a:pt x="0" y="774191"/>
                  </a:lnTo>
                  <a:close/>
                </a:path>
              </a:pathLst>
            </a:custGeom>
            <a:solidFill>
              <a:srgbClr val="BA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10784" y="4248911"/>
              <a:ext cx="1652270" cy="97790"/>
            </a:xfrm>
            <a:custGeom>
              <a:avLst/>
              <a:gdLst/>
              <a:ahLst/>
              <a:cxnLst/>
              <a:rect l="l" t="t" r="r" b="b"/>
              <a:pathLst>
                <a:path w="1652270" h="97789">
                  <a:moveTo>
                    <a:pt x="1554480" y="97536"/>
                  </a:moveTo>
                  <a:lnTo>
                    <a:pt x="0" y="97536"/>
                  </a:lnTo>
                  <a:lnTo>
                    <a:pt x="96012" y="0"/>
                  </a:lnTo>
                  <a:lnTo>
                    <a:pt x="1652016" y="0"/>
                  </a:lnTo>
                  <a:lnTo>
                    <a:pt x="1554480" y="97536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510784" y="4248911"/>
              <a:ext cx="1652270" cy="774700"/>
            </a:xfrm>
            <a:custGeom>
              <a:avLst/>
              <a:gdLst/>
              <a:ahLst/>
              <a:cxnLst/>
              <a:rect l="l" t="t" r="r" b="b"/>
              <a:pathLst>
                <a:path w="1652270" h="774700">
                  <a:moveTo>
                    <a:pt x="0" y="97536"/>
                  </a:moveTo>
                  <a:lnTo>
                    <a:pt x="96012" y="0"/>
                  </a:lnTo>
                  <a:lnTo>
                    <a:pt x="1652016" y="0"/>
                  </a:lnTo>
                  <a:lnTo>
                    <a:pt x="1652016" y="676656"/>
                  </a:lnTo>
                  <a:lnTo>
                    <a:pt x="1554480" y="774191"/>
                  </a:lnTo>
                  <a:lnTo>
                    <a:pt x="0" y="774191"/>
                  </a:lnTo>
                  <a:lnTo>
                    <a:pt x="0" y="97536"/>
                  </a:lnTo>
                  <a:close/>
                </a:path>
                <a:path w="1652270" h="774700">
                  <a:moveTo>
                    <a:pt x="0" y="97536"/>
                  </a:moveTo>
                  <a:lnTo>
                    <a:pt x="1554480" y="97536"/>
                  </a:lnTo>
                  <a:lnTo>
                    <a:pt x="1652016" y="0"/>
                  </a:lnTo>
                </a:path>
                <a:path w="1652270" h="774700">
                  <a:moveTo>
                    <a:pt x="1554480" y="97536"/>
                  </a:moveTo>
                  <a:lnTo>
                    <a:pt x="1554480" y="77419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510784" y="4362718"/>
            <a:ext cx="1548765" cy="58229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37490" marR="45720" algn="ctr">
              <a:lnSpc>
                <a:spcPts val="1240"/>
              </a:lnSpc>
              <a:spcBef>
                <a:spcPts val="330"/>
              </a:spcBef>
            </a:pPr>
            <a:r>
              <a:rPr sz="1200" spc="-10" dirty="0">
                <a:latin typeface="Times New Roman"/>
                <a:cs typeface="Times New Roman"/>
              </a:rPr>
              <a:t>OXOALCOHOLES </a:t>
            </a:r>
            <a:r>
              <a:rPr sz="1200" dirty="0">
                <a:latin typeface="Times New Roman"/>
                <a:cs typeface="Times New Roman"/>
              </a:rPr>
              <a:t>(S-</a:t>
            </a:r>
            <a:r>
              <a:rPr sz="1200" spc="-10" dirty="0">
                <a:latin typeface="Times New Roman"/>
                <a:cs typeface="Times New Roman"/>
              </a:rPr>
              <a:t>2500)</a:t>
            </a:r>
            <a:endParaRPr sz="1200">
              <a:latin typeface="Times New Roman"/>
              <a:cs typeface="Times New Roman"/>
            </a:endParaRPr>
          </a:p>
          <a:p>
            <a:pPr marL="183515" algn="ctr">
              <a:lnSpc>
                <a:spcPct val="100000"/>
              </a:lnSpc>
              <a:spcBef>
                <a:spcPts val="229"/>
              </a:spcBef>
            </a:pPr>
            <a:r>
              <a:rPr sz="1200" b="1" spc="-25" dirty="0">
                <a:latin typeface="Times New Roman"/>
                <a:cs typeface="Times New Roman"/>
              </a:rPr>
              <a:t>F/S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832092" y="2508504"/>
            <a:ext cx="2007235" cy="342900"/>
          </a:xfrm>
          <a:custGeom>
            <a:avLst/>
            <a:gdLst/>
            <a:ahLst/>
            <a:cxnLst/>
            <a:rect l="l" t="t" r="r" b="b"/>
            <a:pathLst>
              <a:path w="2007234" h="342900">
                <a:moveTo>
                  <a:pt x="1749551" y="153923"/>
                </a:moveTo>
                <a:lnTo>
                  <a:pt x="1851659" y="76199"/>
                </a:lnTo>
                <a:lnTo>
                  <a:pt x="1749551" y="0"/>
                </a:lnTo>
                <a:lnTo>
                  <a:pt x="1924690" y="51815"/>
                </a:lnTo>
                <a:lnTo>
                  <a:pt x="1851659" y="51815"/>
                </a:lnTo>
                <a:lnTo>
                  <a:pt x="1862137" y="53697"/>
                </a:lnTo>
                <a:lnTo>
                  <a:pt x="1870329" y="58864"/>
                </a:lnTo>
                <a:lnTo>
                  <a:pt x="1875663" y="66603"/>
                </a:lnTo>
                <a:lnTo>
                  <a:pt x="1877568" y="76199"/>
                </a:lnTo>
                <a:lnTo>
                  <a:pt x="1875663" y="86677"/>
                </a:lnTo>
                <a:lnTo>
                  <a:pt x="1870329" y="94868"/>
                </a:lnTo>
                <a:lnTo>
                  <a:pt x="1862137" y="100203"/>
                </a:lnTo>
                <a:lnTo>
                  <a:pt x="1851659" y="102108"/>
                </a:lnTo>
                <a:lnTo>
                  <a:pt x="1921255" y="102108"/>
                </a:lnTo>
                <a:lnTo>
                  <a:pt x="1749551" y="153923"/>
                </a:lnTo>
                <a:close/>
              </a:path>
              <a:path w="2007234" h="342900">
                <a:moveTo>
                  <a:pt x="25908" y="342900"/>
                </a:moveTo>
                <a:lnTo>
                  <a:pt x="16073" y="340995"/>
                </a:lnTo>
                <a:lnTo>
                  <a:pt x="7810" y="335661"/>
                </a:lnTo>
                <a:lnTo>
                  <a:pt x="2119" y="327469"/>
                </a:lnTo>
                <a:lnTo>
                  <a:pt x="0" y="316991"/>
                </a:lnTo>
                <a:lnTo>
                  <a:pt x="0" y="76199"/>
                </a:lnTo>
                <a:lnTo>
                  <a:pt x="2119" y="66603"/>
                </a:lnTo>
                <a:lnTo>
                  <a:pt x="7810" y="58864"/>
                </a:lnTo>
                <a:lnTo>
                  <a:pt x="16073" y="53697"/>
                </a:lnTo>
                <a:lnTo>
                  <a:pt x="25908" y="51815"/>
                </a:lnTo>
                <a:lnTo>
                  <a:pt x="1818985" y="51815"/>
                </a:lnTo>
                <a:lnTo>
                  <a:pt x="1851659" y="76199"/>
                </a:lnTo>
                <a:lnTo>
                  <a:pt x="51816" y="76199"/>
                </a:lnTo>
                <a:lnTo>
                  <a:pt x="25908" y="102108"/>
                </a:lnTo>
                <a:lnTo>
                  <a:pt x="51816" y="102108"/>
                </a:lnTo>
                <a:lnTo>
                  <a:pt x="51816" y="316991"/>
                </a:lnTo>
                <a:lnTo>
                  <a:pt x="49696" y="327469"/>
                </a:lnTo>
                <a:lnTo>
                  <a:pt x="44005" y="335661"/>
                </a:lnTo>
                <a:lnTo>
                  <a:pt x="35742" y="340995"/>
                </a:lnTo>
                <a:lnTo>
                  <a:pt x="25908" y="342900"/>
                </a:lnTo>
                <a:close/>
              </a:path>
              <a:path w="2007234" h="342900">
                <a:moveTo>
                  <a:pt x="1921255" y="102108"/>
                </a:moveTo>
                <a:lnTo>
                  <a:pt x="1851659" y="102108"/>
                </a:lnTo>
                <a:lnTo>
                  <a:pt x="1862137" y="100203"/>
                </a:lnTo>
                <a:lnTo>
                  <a:pt x="1870329" y="94868"/>
                </a:lnTo>
                <a:lnTo>
                  <a:pt x="1875663" y="86677"/>
                </a:lnTo>
                <a:lnTo>
                  <a:pt x="1877568" y="76199"/>
                </a:lnTo>
                <a:lnTo>
                  <a:pt x="1875663" y="66603"/>
                </a:lnTo>
                <a:lnTo>
                  <a:pt x="1870329" y="58864"/>
                </a:lnTo>
                <a:lnTo>
                  <a:pt x="1862137" y="53697"/>
                </a:lnTo>
                <a:lnTo>
                  <a:pt x="1851659" y="51815"/>
                </a:lnTo>
                <a:lnTo>
                  <a:pt x="1924690" y="51815"/>
                </a:lnTo>
                <a:lnTo>
                  <a:pt x="2007108" y="76199"/>
                </a:lnTo>
                <a:lnTo>
                  <a:pt x="1921255" y="102108"/>
                </a:lnTo>
                <a:close/>
              </a:path>
              <a:path w="2007234" h="342900">
                <a:moveTo>
                  <a:pt x="51816" y="102108"/>
                </a:moveTo>
                <a:lnTo>
                  <a:pt x="25908" y="102108"/>
                </a:lnTo>
                <a:lnTo>
                  <a:pt x="51816" y="76199"/>
                </a:lnTo>
                <a:lnTo>
                  <a:pt x="51816" y="102108"/>
                </a:lnTo>
                <a:close/>
              </a:path>
              <a:path w="2007234" h="342900">
                <a:moveTo>
                  <a:pt x="1817623" y="102108"/>
                </a:moveTo>
                <a:lnTo>
                  <a:pt x="51816" y="102108"/>
                </a:lnTo>
                <a:lnTo>
                  <a:pt x="51816" y="76199"/>
                </a:lnTo>
                <a:lnTo>
                  <a:pt x="1851659" y="76199"/>
                </a:lnTo>
                <a:lnTo>
                  <a:pt x="1817623" y="1021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7587544" y="2361691"/>
            <a:ext cx="91059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latin typeface="Times New Roman"/>
                <a:cs typeface="Times New Roman"/>
              </a:rPr>
              <a:t>ISOBUTANO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007875" y="2536951"/>
            <a:ext cx="73660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latin typeface="Times New Roman"/>
                <a:cs typeface="Times New Roman"/>
              </a:rPr>
              <a:t>40.000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T/A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176528" y="4966715"/>
            <a:ext cx="2575560" cy="447040"/>
          </a:xfrm>
          <a:custGeom>
            <a:avLst/>
            <a:gdLst/>
            <a:ahLst/>
            <a:cxnLst/>
            <a:rect l="l" t="t" r="r" b="b"/>
            <a:pathLst>
              <a:path w="2575560" h="447039">
                <a:moveTo>
                  <a:pt x="2523744" y="368808"/>
                </a:moveTo>
                <a:lnTo>
                  <a:pt x="2523744" y="25908"/>
                </a:lnTo>
                <a:lnTo>
                  <a:pt x="2525649" y="15430"/>
                </a:lnTo>
                <a:lnTo>
                  <a:pt x="2530983" y="7239"/>
                </a:lnTo>
                <a:lnTo>
                  <a:pt x="2539174" y="1905"/>
                </a:lnTo>
                <a:lnTo>
                  <a:pt x="2549652" y="0"/>
                </a:lnTo>
                <a:lnTo>
                  <a:pt x="2559486" y="1905"/>
                </a:lnTo>
                <a:lnTo>
                  <a:pt x="2567749" y="7239"/>
                </a:lnTo>
                <a:lnTo>
                  <a:pt x="2573440" y="15430"/>
                </a:lnTo>
                <a:lnTo>
                  <a:pt x="2575560" y="25908"/>
                </a:lnTo>
                <a:lnTo>
                  <a:pt x="2575560" y="342900"/>
                </a:lnTo>
                <a:lnTo>
                  <a:pt x="2549652" y="342900"/>
                </a:lnTo>
                <a:lnTo>
                  <a:pt x="2523744" y="368808"/>
                </a:lnTo>
                <a:close/>
              </a:path>
              <a:path w="2575560" h="447039">
                <a:moveTo>
                  <a:pt x="257555" y="446532"/>
                </a:moveTo>
                <a:lnTo>
                  <a:pt x="0" y="368808"/>
                </a:lnTo>
                <a:lnTo>
                  <a:pt x="257555" y="291084"/>
                </a:lnTo>
                <a:lnTo>
                  <a:pt x="188467" y="342900"/>
                </a:lnTo>
                <a:lnTo>
                  <a:pt x="153923" y="342900"/>
                </a:lnTo>
                <a:lnTo>
                  <a:pt x="144089" y="345019"/>
                </a:lnTo>
                <a:lnTo>
                  <a:pt x="135826" y="350710"/>
                </a:lnTo>
                <a:lnTo>
                  <a:pt x="130135" y="358973"/>
                </a:lnTo>
                <a:lnTo>
                  <a:pt x="128016" y="368808"/>
                </a:lnTo>
                <a:lnTo>
                  <a:pt x="130135" y="378642"/>
                </a:lnTo>
                <a:lnTo>
                  <a:pt x="135826" y="386905"/>
                </a:lnTo>
                <a:lnTo>
                  <a:pt x="144089" y="392596"/>
                </a:lnTo>
                <a:lnTo>
                  <a:pt x="153923" y="394716"/>
                </a:lnTo>
                <a:lnTo>
                  <a:pt x="188467" y="394716"/>
                </a:lnTo>
                <a:lnTo>
                  <a:pt x="257555" y="446532"/>
                </a:lnTo>
                <a:close/>
              </a:path>
              <a:path w="2575560" h="447039">
                <a:moveTo>
                  <a:pt x="188467" y="394716"/>
                </a:moveTo>
                <a:lnTo>
                  <a:pt x="153923" y="394716"/>
                </a:lnTo>
                <a:lnTo>
                  <a:pt x="144089" y="392596"/>
                </a:lnTo>
                <a:lnTo>
                  <a:pt x="135826" y="386905"/>
                </a:lnTo>
                <a:lnTo>
                  <a:pt x="130135" y="378642"/>
                </a:lnTo>
                <a:lnTo>
                  <a:pt x="128016" y="368808"/>
                </a:lnTo>
                <a:lnTo>
                  <a:pt x="130135" y="358973"/>
                </a:lnTo>
                <a:lnTo>
                  <a:pt x="135826" y="350710"/>
                </a:lnTo>
                <a:lnTo>
                  <a:pt x="144089" y="345019"/>
                </a:lnTo>
                <a:lnTo>
                  <a:pt x="153923" y="342900"/>
                </a:lnTo>
                <a:lnTo>
                  <a:pt x="188467" y="342900"/>
                </a:lnTo>
                <a:lnTo>
                  <a:pt x="153923" y="368808"/>
                </a:lnTo>
                <a:lnTo>
                  <a:pt x="188467" y="394716"/>
                </a:lnTo>
                <a:close/>
              </a:path>
              <a:path w="2575560" h="447039">
                <a:moveTo>
                  <a:pt x="2549652" y="394716"/>
                </a:moveTo>
                <a:lnTo>
                  <a:pt x="188467" y="394716"/>
                </a:lnTo>
                <a:lnTo>
                  <a:pt x="153923" y="368808"/>
                </a:lnTo>
                <a:lnTo>
                  <a:pt x="188467" y="342900"/>
                </a:lnTo>
                <a:lnTo>
                  <a:pt x="2523744" y="342900"/>
                </a:lnTo>
                <a:lnTo>
                  <a:pt x="2523744" y="368808"/>
                </a:lnTo>
                <a:lnTo>
                  <a:pt x="2575560" y="368808"/>
                </a:lnTo>
                <a:lnTo>
                  <a:pt x="2573440" y="378642"/>
                </a:lnTo>
                <a:lnTo>
                  <a:pt x="2567749" y="386905"/>
                </a:lnTo>
                <a:lnTo>
                  <a:pt x="2559486" y="392596"/>
                </a:lnTo>
                <a:lnTo>
                  <a:pt x="2549652" y="394716"/>
                </a:lnTo>
                <a:close/>
              </a:path>
              <a:path w="2575560" h="447039">
                <a:moveTo>
                  <a:pt x="2575560" y="368808"/>
                </a:moveTo>
                <a:lnTo>
                  <a:pt x="2523744" y="368808"/>
                </a:lnTo>
                <a:lnTo>
                  <a:pt x="2549652" y="342900"/>
                </a:lnTo>
                <a:lnTo>
                  <a:pt x="2575560" y="342900"/>
                </a:lnTo>
                <a:lnTo>
                  <a:pt x="2575560" y="3688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532681" y="4908326"/>
            <a:ext cx="736600" cy="368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0979">
              <a:lnSpc>
                <a:spcPts val="1340"/>
              </a:lnSpc>
              <a:spcBef>
                <a:spcPts val="125"/>
              </a:spcBef>
            </a:pPr>
            <a:r>
              <a:rPr sz="1200" spc="-25" dirty="0">
                <a:latin typeface="Times New Roman"/>
                <a:cs typeface="Times New Roman"/>
              </a:rPr>
              <a:t>LPG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40"/>
              </a:lnSpc>
            </a:pPr>
            <a:r>
              <a:rPr sz="1200" dirty="0">
                <a:latin typeface="Times New Roman"/>
                <a:cs typeface="Times New Roman"/>
              </a:rPr>
              <a:t>50.000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T/A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658142" y="5163509"/>
            <a:ext cx="736600" cy="458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4610">
              <a:lnSpc>
                <a:spcPct val="118300"/>
              </a:lnSpc>
              <a:spcBef>
                <a:spcPts val="95"/>
              </a:spcBef>
            </a:pPr>
            <a:r>
              <a:rPr sz="1200" spc="-10" dirty="0">
                <a:latin typeface="Times New Roman"/>
                <a:cs typeface="Times New Roman"/>
              </a:rPr>
              <a:t>OXOGAS </a:t>
            </a:r>
            <a:r>
              <a:rPr sz="1200" dirty="0">
                <a:latin typeface="Times New Roman"/>
                <a:cs typeface="Times New Roman"/>
              </a:rPr>
              <a:t>15.800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T/A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976871" y="5437632"/>
            <a:ext cx="1824355" cy="256540"/>
          </a:xfrm>
          <a:custGeom>
            <a:avLst/>
            <a:gdLst/>
            <a:ahLst/>
            <a:cxnLst/>
            <a:rect l="l" t="t" r="r" b="b"/>
            <a:pathLst>
              <a:path w="1824354" h="256539">
                <a:moveTo>
                  <a:pt x="1748028" y="38100"/>
                </a:moveTo>
                <a:lnTo>
                  <a:pt x="1696212" y="0"/>
                </a:lnTo>
                <a:lnTo>
                  <a:pt x="1813986" y="35051"/>
                </a:lnTo>
                <a:lnTo>
                  <a:pt x="1748028" y="35051"/>
                </a:lnTo>
                <a:lnTo>
                  <a:pt x="1748028" y="38100"/>
                </a:lnTo>
                <a:close/>
              </a:path>
              <a:path w="1824354" h="256539">
                <a:moveTo>
                  <a:pt x="6096" y="256031"/>
                </a:moveTo>
                <a:lnTo>
                  <a:pt x="0" y="256031"/>
                </a:lnTo>
                <a:lnTo>
                  <a:pt x="0" y="35051"/>
                </a:lnTo>
                <a:lnTo>
                  <a:pt x="1743882" y="35051"/>
                </a:lnTo>
                <a:lnTo>
                  <a:pt x="1748028" y="38100"/>
                </a:lnTo>
                <a:lnTo>
                  <a:pt x="6096" y="38100"/>
                </a:lnTo>
                <a:lnTo>
                  <a:pt x="3048" y="41148"/>
                </a:lnTo>
                <a:lnTo>
                  <a:pt x="6096" y="41148"/>
                </a:lnTo>
                <a:lnTo>
                  <a:pt x="6096" y="256031"/>
                </a:lnTo>
                <a:close/>
              </a:path>
              <a:path w="1824354" h="256539">
                <a:moveTo>
                  <a:pt x="1813986" y="41148"/>
                </a:moveTo>
                <a:lnTo>
                  <a:pt x="1748028" y="41148"/>
                </a:lnTo>
                <a:lnTo>
                  <a:pt x="1748028" y="35051"/>
                </a:lnTo>
                <a:lnTo>
                  <a:pt x="1813986" y="35051"/>
                </a:lnTo>
                <a:lnTo>
                  <a:pt x="1824228" y="38100"/>
                </a:lnTo>
                <a:lnTo>
                  <a:pt x="1813986" y="41148"/>
                </a:lnTo>
                <a:close/>
              </a:path>
              <a:path w="1824354" h="256539">
                <a:moveTo>
                  <a:pt x="6096" y="41148"/>
                </a:moveTo>
                <a:lnTo>
                  <a:pt x="3048" y="41148"/>
                </a:lnTo>
                <a:lnTo>
                  <a:pt x="6096" y="38100"/>
                </a:lnTo>
                <a:lnTo>
                  <a:pt x="6096" y="41148"/>
                </a:lnTo>
                <a:close/>
              </a:path>
              <a:path w="1824354" h="256539">
                <a:moveTo>
                  <a:pt x="1743882" y="41148"/>
                </a:moveTo>
                <a:lnTo>
                  <a:pt x="6096" y="41148"/>
                </a:lnTo>
                <a:lnTo>
                  <a:pt x="6096" y="38100"/>
                </a:lnTo>
                <a:lnTo>
                  <a:pt x="1748028" y="38100"/>
                </a:lnTo>
                <a:lnTo>
                  <a:pt x="1743882" y="41148"/>
                </a:lnTo>
                <a:close/>
              </a:path>
              <a:path w="1824354" h="256539">
                <a:moveTo>
                  <a:pt x="1696212" y="76200"/>
                </a:moveTo>
                <a:lnTo>
                  <a:pt x="1748028" y="38100"/>
                </a:lnTo>
                <a:lnTo>
                  <a:pt x="1748028" y="41148"/>
                </a:lnTo>
                <a:lnTo>
                  <a:pt x="1813986" y="41148"/>
                </a:lnTo>
                <a:lnTo>
                  <a:pt x="1696212" y="76200"/>
                </a:lnTo>
                <a:close/>
              </a:path>
            </a:pathLst>
          </a:custGeom>
          <a:solidFill>
            <a:srgbClr val="ED7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7895377" y="5211605"/>
            <a:ext cx="24193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25" dirty="0">
                <a:latin typeface="Times New Roman"/>
                <a:cs typeface="Times New Roman"/>
              </a:rPr>
              <a:t>CO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977685" y="6394266"/>
            <a:ext cx="31940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25" dirty="0">
                <a:latin typeface="Times New Roman"/>
                <a:cs typeface="Times New Roman"/>
              </a:rPr>
              <a:t>CO2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010911" y="5339596"/>
            <a:ext cx="65849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latin typeface="Times New Roman"/>
                <a:cs typeface="Times New Roman"/>
              </a:rPr>
              <a:t>1.700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T/A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010911" y="6510066"/>
            <a:ext cx="73660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latin typeface="Times New Roman"/>
                <a:cs typeface="Times New Roman"/>
              </a:rPr>
              <a:t>13.600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T/A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311160" y="6583794"/>
            <a:ext cx="757555" cy="45275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200" dirty="0">
                <a:latin typeface="Times New Roman"/>
                <a:cs typeface="Times New Roman"/>
              </a:rPr>
              <a:t>FUEL</a:t>
            </a:r>
            <a:r>
              <a:rPr sz="1200" spc="-25" dirty="0">
                <a:latin typeface="Times New Roman"/>
                <a:cs typeface="Times New Roman"/>
              </a:rPr>
              <a:t> GAS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200" dirty="0">
                <a:latin typeface="Times New Roman"/>
                <a:cs typeface="Times New Roman"/>
              </a:rPr>
              <a:t>9.100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T/A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557759" y="3717048"/>
            <a:ext cx="2414270" cy="1122045"/>
          </a:xfrm>
          <a:custGeom>
            <a:avLst/>
            <a:gdLst/>
            <a:ahLst/>
            <a:cxnLst/>
            <a:rect l="l" t="t" r="r" b="b"/>
            <a:pathLst>
              <a:path w="2414270" h="1122045">
                <a:moveTo>
                  <a:pt x="2281428" y="38100"/>
                </a:moveTo>
                <a:lnTo>
                  <a:pt x="2271064" y="35052"/>
                </a:lnTo>
                <a:lnTo>
                  <a:pt x="2151888" y="0"/>
                </a:lnTo>
                <a:lnTo>
                  <a:pt x="2199551" y="35052"/>
                </a:lnTo>
                <a:lnTo>
                  <a:pt x="0" y="35052"/>
                </a:lnTo>
                <a:lnTo>
                  <a:pt x="0" y="516636"/>
                </a:lnTo>
                <a:lnTo>
                  <a:pt x="6096" y="516636"/>
                </a:lnTo>
                <a:lnTo>
                  <a:pt x="6096" y="41148"/>
                </a:lnTo>
                <a:lnTo>
                  <a:pt x="2199716" y="41148"/>
                </a:lnTo>
                <a:lnTo>
                  <a:pt x="2151888" y="77724"/>
                </a:lnTo>
                <a:lnTo>
                  <a:pt x="2271471" y="41148"/>
                </a:lnTo>
                <a:lnTo>
                  <a:pt x="2281428" y="38100"/>
                </a:lnTo>
                <a:close/>
              </a:path>
              <a:path w="2414270" h="1122045">
                <a:moveTo>
                  <a:pt x="2414028" y="1083551"/>
                </a:moveTo>
                <a:lnTo>
                  <a:pt x="2404059" y="1080503"/>
                </a:lnTo>
                <a:lnTo>
                  <a:pt x="2284488" y="1043927"/>
                </a:lnTo>
                <a:lnTo>
                  <a:pt x="2332317" y="1080503"/>
                </a:lnTo>
                <a:lnTo>
                  <a:pt x="565416" y="1080503"/>
                </a:lnTo>
                <a:lnTo>
                  <a:pt x="565416" y="1086599"/>
                </a:lnTo>
                <a:lnTo>
                  <a:pt x="2332151" y="1086599"/>
                </a:lnTo>
                <a:lnTo>
                  <a:pt x="2284488" y="1121651"/>
                </a:lnTo>
                <a:lnTo>
                  <a:pt x="2403665" y="1086599"/>
                </a:lnTo>
                <a:lnTo>
                  <a:pt x="2414028" y="1083551"/>
                </a:lnTo>
                <a:close/>
              </a:path>
            </a:pathLst>
          </a:custGeom>
          <a:solidFill>
            <a:srgbClr val="ED7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770469" y="4556270"/>
            <a:ext cx="54991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latin typeface="Times New Roman"/>
                <a:cs typeface="Times New Roman"/>
              </a:rPr>
              <a:t>ETOXO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435122" y="3530595"/>
            <a:ext cx="84518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latin typeface="Times New Roman"/>
                <a:cs typeface="Times New Roman"/>
              </a:rPr>
              <a:t>LIGHT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END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010911" y="3620540"/>
            <a:ext cx="65849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latin typeface="Times New Roman"/>
                <a:cs typeface="Times New Roman"/>
              </a:rPr>
              <a:t>5.100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T/A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256532" y="1101852"/>
            <a:ext cx="4719955" cy="155575"/>
          </a:xfrm>
          <a:custGeom>
            <a:avLst/>
            <a:gdLst/>
            <a:ahLst/>
            <a:cxnLst/>
            <a:rect l="l" t="t" r="r" b="b"/>
            <a:pathLst>
              <a:path w="4719955" h="155575">
                <a:moveTo>
                  <a:pt x="4564380" y="77724"/>
                </a:moveTo>
                <a:lnTo>
                  <a:pt x="4460748" y="0"/>
                </a:lnTo>
                <a:lnTo>
                  <a:pt x="4633468" y="51816"/>
                </a:lnTo>
                <a:lnTo>
                  <a:pt x="4564380" y="51816"/>
                </a:lnTo>
                <a:lnTo>
                  <a:pt x="4564380" y="77724"/>
                </a:lnTo>
                <a:close/>
              </a:path>
              <a:path w="4719955" h="155575">
                <a:moveTo>
                  <a:pt x="4529836" y="103632"/>
                </a:moveTo>
                <a:lnTo>
                  <a:pt x="0" y="103632"/>
                </a:lnTo>
                <a:lnTo>
                  <a:pt x="0" y="51816"/>
                </a:lnTo>
                <a:lnTo>
                  <a:pt x="4529836" y="51816"/>
                </a:lnTo>
                <a:lnTo>
                  <a:pt x="4564380" y="77724"/>
                </a:lnTo>
                <a:lnTo>
                  <a:pt x="4529836" y="103632"/>
                </a:lnTo>
                <a:close/>
              </a:path>
              <a:path w="4719955" h="155575">
                <a:moveTo>
                  <a:pt x="4633468" y="103632"/>
                </a:moveTo>
                <a:lnTo>
                  <a:pt x="4564380" y="103632"/>
                </a:lnTo>
                <a:lnTo>
                  <a:pt x="4564380" y="51816"/>
                </a:lnTo>
                <a:lnTo>
                  <a:pt x="4633468" y="51816"/>
                </a:lnTo>
                <a:lnTo>
                  <a:pt x="4719828" y="77724"/>
                </a:lnTo>
                <a:lnTo>
                  <a:pt x="4633468" y="103632"/>
                </a:lnTo>
                <a:close/>
              </a:path>
              <a:path w="4719955" h="155575">
                <a:moveTo>
                  <a:pt x="4460748" y="155448"/>
                </a:moveTo>
                <a:lnTo>
                  <a:pt x="4564380" y="77724"/>
                </a:lnTo>
                <a:lnTo>
                  <a:pt x="4564380" y="103632"/>
                </a:lnTo>
                <a:lnTo>
                  <a:pt x="4633468" y="103632"/>
                </a:lnTo>
                <a:lnTo>
                  <a:pt x="4460748" y="1554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616529" y="909291"/>
            <a:ext cx="2210435" cy="8108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90"/>
              </a:lnSpc>
              <a:spcBef>
                <a:spcPts val="125"/>
              </a:spcBef>
            </a:pPr>
            <a:r>
              <a:rPr sz="1200" dirty="0">
                <a:latin typeface="Times New Roman"/>
                <a:cs typeface="Times New Roman"/>
              </a:rPr>
              <a:t>ISOAMILENO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DESULFURADO</a:t>
            </a:r>
            <a:endParaRPr sz="1200">
              <a:latin typeface="Times New Roman"/>
              <a:cs typeface="Times New Roman"/>
            </a:endParaRPr>
          </a:p>
          <a:p>
            <a:pPr marL="1409700">
              <a:lnSpc>
                <a:spcPts val="1390"/>
              </a:lnSpc>
            </a:pPr>
            <a:r>
              <a:rPr sz="1200" dirty="0">
                <a:latin typeface="Times New Roman"/>
                <a:cs typeface="Times New Roman"/>
              </a:rPr>
              <a:t>200.000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T/A</a:t>
            </a:r>
            <a:endParaRPr sz="1200">
              <a:latin typeface="Times New Roman"/>
              <a:cs typeface="Times New Roman"/>
            </a:endParaRPr>
          </a:p>
          <a:p>
            <a:pPr marL="431165">
              <a:lnSpc>
                <a:spcPct val="100000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CORTE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AZUFRE</a:t>
            </a:r>
            <a:endParaRPr sz="1200">
              <a:latin typeface="Times New Roman"/>
              <a:cs typeface="Times New Roman"/>
            </a:endParaRPr>
          </a:p>
          <a:p>
            <a:pPr marL="141605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latin typeface="Times New Roman"/>
                <a:cs typeface="Times New Roman"/>
              </a:rPr>
              <a:t>50.000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T/A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347972" y="6242304"/>
            <a:ext cx="1490980" cy="78105"/>
          </a:xfrm>
          <a:custGeom>
            <a:avLst/>
            <a:gdLst/>
            <a:ahLst/>
            <a:cxnLst/>
            <a:rect l="l" t="t" r="r" b="b"/>
            <a:pathLst>
              <a:path w="1490979" h="78104">
                <a:moveTo>
                  <a:pt x="1414272" y="39624"/>
                </a:moveTo>
                <a:lnTo>
                  <a:pt x="1362455" y="0"/>
                </a:lnTo>
                <a:lnTo>
                  <a:pt x="1480624" y="36576"/>
                </a:lnTo>
                <a:lnTo>
                  <a:pt x="1414272" y="36576"/>
                </a:lnTo>
                <a:lnTo>
                  <a:pt x="1414272" y="39624"/>
                </a:lnTo>
                <a:close/>
              </a:path>
              <a:path w="1490979" h="78104">
                <a:moveTo>
                  <a:pt x="1410126" y="42672"/>
                </a:moveTo>
                <a:lnTo>
                  <a:pt x="0" y="42672"/>
                </a:lnTo>
                <a:lnTo>
                  <a:pt x="0" y="36576"/>
                </a:lnTo>
                <a:lnTo>
                  <a:pt x="1410286" y="36576"/>
                </a:lnTo>
                <a:lnTo>
                  <a:pt x="1414272" y="39624"/>
                </a:lnTo>
                <a:lnTo>
                  <a:pt x="1410126" y="42672"/>
                </a:lnTo>
                <a:close/>
              </a:path>
              <a:path w="1490979" h="78104">
                <a:moveTo>
                  <a:pt x="1480230" y="42672"/>
                </a:moveTo>
                <a:lnTo>
                  <a:pt x="1414272" y="42672"/>
                </a:lnTo>
                <a:lnTo>
                  <a:pt x="1414272" y="36576"/>
                </a:lnTo>
                <a:lnTo>
                  <a:pt x="1480624" y="36576"/>
                </a:lnTo>
                <a:lnTo>
                  <a:pt x="1490472" y="39624"/>
                </a:lnTo>
                <a:lnTo>
                  <a:pt x="1480230" y="42672"/>
                </a:lnTo>
                <a:close/>
              </a:path>
              <a:path w="1490979" h="78104">
                <a:moveTo>
                  <a:pt x="1362455" y="77724"/>
                </a:moveTo>
                <a:lnTo>
                  <a:pt x="1414272" y="39624"/>
                </a:lnTo>
                <a:lnTo>
                  <a:pt x="1414272" y="42672"/>
                </a:lnTo>
                <a:lnTo>
                  <a:pt x="1480230" y="42672"/>
                </a:lnTo>
                <a:lnTo>
                  <a:pt x="1362455" y="77724"/>
                </a:lnTo>
                <a:close/>
              </a:path>
            </a:pathLst>
          </a:custGeom>
          <a:solidFill>
            <a:srgbClr val="ED7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3532113" y="6040701"/>
            <a:ext cx="736600" cy="368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14300">
              <a:lnSpc>
                <a:spcPts val="1340"/>
              </a:lnSpc>
              <a:spcBef>
                <a:spcPts val="125"/>
              </a:spcBef>
            </a:pPr>
            <a:r>
              <a:rPr sz="1200" spc="-10" dirty="0">
                <a:latin typeface="Times New Roman"/>
                <a:cs typeface="Times New Roman"/>
              </a:rPr>
              <a:t>VAPOR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40"/>
              </a:lnSpc>
            </a:pPr>
            <a:r>
              <a:rPr sz="1200" dirty="0">
                <a:latin typeface="Times New Roman"/>
                <a:cs typeface="Times New Roman"/>
              </a:rPr>
              <a:t>19.000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T/A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7269480" y="5989320"/>
            <a:ext cx="1574800" cy="78105"/>
          </a:xfrm>
          <a:custGeom>
            <a:avLst/>
            <a:gdLst/>
            <a:ahLst/>
            <a:cxnLst/>
            <a:rect l="l" t="t" r="r" b="b"/>
            <a:pathLst>
              <a:path w="1574800" h="78104">
                <a:moveTo>
                  <a:pt x="1496567" y="39624"/>
                </a:moveTo>
                <a:lnTo>
                  <a:pt x="1444751" y="0"/>
                </a:lnTo>
                <a:lnTo>
                  <a:pt x="1564327" y="36576"/>
                </a:lnTo>
                <a:lnTo>
                  <a:pt x="1496567" y="36576"/>
                </a:lnTo>
                <a:lnTo>
                  <a:pt x="1496567" y="39624"/>
                </a:lnTo>
                <a:close/>
              </a:path>
              <a:path w="1574800" h="78104">
                <a:moveTo>
                  <a:pt x="1492422" y="42672"/>
                </a:moveTo>
                <a:lnTo>
                  <a:pt x="0" y="42672"/>
                </a:lnTo>
                <a:lnTo>
                  <a:pt x="0" y="36576"/>
                </a:lnTo>
                <a:lnTo>
                  <a:pt x="1492582" y="36576"/>
                </a:lnTo>
                <a:lnTo>
                  <a:pt x="1496567" y="39624"/>
                </a:lnTo>
                <a:lnTo>
                  <a:pt x="1492422" y="42672"/>
                </a:lnTo>
                <a:close/>
              </a:path>
              <a:path w="1574800" h="78104">
                <a:moveTo>
                  <a:pt x="1563928" y="42672"/>
                </a:moveTo>
                <a:lnTo>
                  <a:pt x="1496567" y="42672"/>
                </a:lnTo>
                <a:lnTo>
                  <a:pt x="1496567" y="36576"/>
                </a:lnTo>
                <a:lnTo>
                  <a:pt x="1564327" y="36576"/>
                </a:lnTo>
                <a:lnTo>
                  <a:pt x="1574292" y="39624"/>
                </a:lnTo>
                <a:lnTo>
                  <a:pt x="1563928" y="42672"/>
                </a:lnTo>
                <a:close/>
              </a:path>
              <a:path w="1574800" h="78104">
                <a:moveTo>
                  <a:pt x="1444751" y="77724"/>
                </a:moveTo>
                <a:lnTo>
                  <a:pt x="1496567" y="39624"/>
                </a:lnTo>
                <a:lnTo>
                  <a:pt x="1496567" y="42672"/>
                </a:lnTo>
                <a:lnTo>
                  <a:pt x="1563928" y="42672"/>
                </a:lnTo>
                <a:lnTo>
                  <a:pt x="1444751" y="77724"/>
                </a:lnTo>
                <a:close/>
              </a:path>
            </a:pathLst>
          </a:custGeom>
          <a:solidFill>
            <a:srgbClr val="ED7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4" name="object 84"/>
          <p:cNvGrpSpPr/>
          <p:nvPr/>
        </p:nvGrpSpPr>
        <p:grpSpPr>
          <a:xfrm>
            <a:off x="4014216" y="5817107"/>
            <a:ext cx="2548255" cy="1035050"/>
            <a:chOff x="4014216" y="5817107"/>
            <a:chExt cx="2548255" cy="1035050"/>
          </a:xfrm>
        </p:grpSpPr>
        <p:sp>
          <p:nvSpPr>
            <p:cNvPr id="85" name="object 85"/>
            <p:cNvSpPr/>
            <p:nvPr/>
          </p:nvSpPr>
          <p:spPr>
            <a:xfrm>
              <a:off x="5876544" y="5823203"/>
              <a:ext cx="233679" cy="416559"/>
            </a:xfrm>
            <a:custGeom>
              <a:avLst/>
              <a:gdLst/>
              <a:ahLst/>
              <a:cxnLst/>
              <a:rect l="l" t="t" r="r" b="b"/>
              <a:pathLst>
                <a:path w="233679" h="416560">
                  <a:moveTo>
                    <a:pt x="233172" y="416052"/>
                  </a:moveTo>
                  <a:lnTo>
                    <a:pt x="0" y="416052"/>
                  </a:lnTo>
                  <a:lnTo>
                    <a:pt x="0" y="193548"/>
                  </a:lnTo>
                  <a:lnTo>
                    <a:pt x="77724" y="134112"/>
                  </a:lnTo>
                  <a:lnTo>
                    <a:pt x="77724" y="28956"/>
                  </a:lnTo>
                  <a:lnTo>
                    <a:pt x="65532" y="0"/>
                  </a:lnTo>
                  <a:lnTo>
                    <a:pt x="167640" y="0"/>
                  </a:lnTo>
                  <a:lnTo>
                    <a:pt x="155448" y="28956"/>
                  </a:lnTo>
                  <a:lnTo>
                    <a:pt x="155448" y="132588"/>
                  </a:lnTo>
                  <a:lnTo>
                    <a:pt x="233172" y="193548"/>
                  </a:lnTo>
                  <a:lnTo>
                    <a:pt x="233172" y="416052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876544" y="5823203"/>
              <a:ext cx="233679" cy="416559"/>
            </a:xfrm>
            <a:custGeom>
              <a:avLst/>
              <a:gdLst/>
              <a:ahLst/>
              <a:cxnLst/>
              <a:rect l="l" t="t" r="r" b="b"/>
              <a:pathLst>
                <a:path w="233679" h="416560">
                  <a:moveTo>
                    <a:pt x="65532" y="0"/>
                  </a:moveTo>
                  <a:lnTo>
                    <a:pt x="167640" y="0"/>
                  </a:lnTo>
                  <a:lnTo>
                    <a:pt x="155448" y="28956"/>
                  </a:lnTo>
                  <a:lnTo>
                    <a:pt x="155448" y="132588"/>
                  </a:lnTo>
                  <a:lnTo>
                    <a:pt x="233172" y="193548"/>
                  </a:lnTo>
                  <a:lnTo>
                    <a:pt x="233172" y="416052"/>
                  </a:lnTo>
                  <a:lnTo>
                    <a:pt x="0" y="416052"/>
                  </a:lnTo>
                  <a:lnTo>
                    <a:pt x="0" y="193548"/>
                  </a:lnTo>
                  <a:lnTo>
                    <a:pt x="77724" y="134112"/>
                  </a:lnTo>
                  <a:lnTo>
                    <a:pt x="77724" y="28956"/>
                  </a:lnTo>
                  <a:lnTo>
                    <a:pt x="65532" y="0"/>
                  </a:lnTo>
                </a:path>
              </a:pathLst>
            </a:custGeom>
            <a:ln w="12191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861303" y="5873496"/>
              <a:ext cx="239395" cy="67310"/>
            </a:xfrm>
            <a:custGeom>
              <a:avLst/>
              <a:gdLst/>
              <a:ahLst/>
              <a:cxnLst/>
              <a:rect l="l" t="t" r="r" b="b"/>
              <a:pathLst>
                <a:path w="239395" h="67310">
                  <a:moveTo>
                    <a:pt x="0" y="67055"/>
                  </a:moveTo>
                  <a:lnTo>
                    <a:pt x="158496" y="67055"/>
                  </a:lnTo>
                  <a:lnTo>
                    <a:pt x="105156" y="32003"/>
                  </a:lnTo>
                  <a:lnTo>
                    <a:pt x="158496" y="32003"/>
                  </a:lnTo>
                  <a:lnTo>
                    <a:pt x="105156" y="0"/>
                  </a:lnTo>
                  <a:lnTo>
                    <a:pt x="239267" y="0"/>
                  </a:lnTo>
                </a:path>
              </a:pathLst>
            </a:custGeom>
            <a:ln w="12192">
              <a:solidFill>
                <a:srgbClr val="8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911596" y="6054852"/>
              <a:ext cx="193675" cy="100965"/>
            </a:xfrm>
            <a:custGeom>
              <a:avLst/>
              <a:gdLst/>
              <a:ahLst/>
              <a:cxnLst/>
              <a:rect l="l" t="t" r="r" b="b"/>
              <a:pathLst>
                <a:path w="193675" h="100964">
                  <a:moveTo>
                    <a:pt x="0" y="50291"/>
                  </a:moveTo>
                  <a:lnTo>
                    <a:pt x="0" y="0"/>
                  </a:lnTo>
                  <a:lnTo>
                    <a:pt x="32004" y="100583"/>
                  </a:lnTo>
                  <a:lnTo>
                    <a:pt x="32004" y="0"/>
                  </a:lnTo>
                  <a:lnTo>
                    <a:pt x="64008" y="100583"/>
                  </a:lnTo>
                  <a:lnTo>
                    <a:pt x="64008" y="0"/>
                  </a:lnTo>
                  <a:lnTo>
                    <a:pt x="99060" y="100583"/>
                  </a:lnTo>
                  <a:lnTo>
                    <a:pt x="99060" y="0"/>
                  </a:lnTo>
                  <a:lnTo>
                    <a:pt x="131064" y="100583"/>
                  </a:lnTo>
                  <a:lnTo>
                    <a:pt x="131064" y="0"/>
                  </a:lnTo>
                  <a:lnTo>
                    <a:pt x="161543" y="100583"/>
                  </a:lnTo>
                  <a:lnTo>
                    <a:pt x="161543" y="50291"/>
                  </a:lnTo>
                  <a:lnTo>
                    <a:pt x="193548" y="50291"/>
                  </a:lnTo>
                </a:path>
              </a:pathLst>
            </a:custGeom>
            <a:ln w="1219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881116" y="6105144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32003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014216" y="6353555"/>
              <a:ext cx="2548255" cy="498475"/>
            </a:xfrm>
            <a:custGeom>
              <a:avLst/>
              <a:gdLst/>
              <a:ahLst/>
              <a:cxnLst/>
              <a:rect l="l" t="t" r="r" b="b"/>
              <a:pathLst>
                <a:path w="2548254" h="498475">
                  <a:moveTo>
                    <a:pt x="2542031" y="458724"/>
                  </a:moveTo>
                  <a:lnTo>
                    <a:pt x="2542031" y="0"/>
                  </a:lnTo>
                  <a:lnTo>
                    <a:pt x="2548127" y="0"/>
                  </a:lnTo>
                  <a:lnTo>
                    <a:pt x="2548127" y="455676"/>
                  </a:lnTo>
                  <a:lnTo>
                    <a:pt x="2545079" y="455676"/>
                  </a:lnTo>
                  <a:lnTo>
                    <a:pt x="2542031" y="458724"/>
                  </a:lnTo>
                  <a:close/>
                </a:path>
                <a:path w="2548254" h="498475">
                  <a:moveTo>
                    <a:pt x="129539" y="498348"/>
                  </a:moveTo>
                  <a:lnTo>
                    <a:pt x="0" y="458724"/>
                  </a:lnTo>
                  <a:lnTo>
                    <a:pt x="129539" y="420624"/>
                  </a:lnTo>
                  <a:lnTo>
                    <a:pt x="81869" y="455676"/>
                  </a:lnTo>
                  <a:lnTo>
                    <a:pt x="77724" y="455676"/>
                  </a:lnTo>
                  <a:lnTo>
                    <a:pt x="77724" y="463296"/>
                  </a:lnTo>
                  <a:lnTo>
                    <a:pt x="83702" y="463296"/>
                  </a:lnTo>
                  <a:lnTo>
                    <a:pt x="129539" y="498348"/>
                  </a:lnTo>
                  <a:close/>
                </a:path>
                <a:path w="2548254" h="498475">
                  <a:moveTo>
                    <a:pt x="77724" y="458724"/>
                  </a:moveTo>
                  <a:lnTo>
                    <a:pt x="77724" y="455676"/>
                  </a:lnTo>
                  <a:lnTo>
                    <a:pt x="81869" y="455676"/>
                  </a:lnTo>
                  <a:lnTo>
                    <a:pt x="77724" y="458724"/>
                  </a:lnTo>
                  <a:close/>
                </a:path>
                <a:path w="2548254" h="498475">
                  <a:moveTo>
                    <a:pt x="2548127" y="463296"/>
                  </a:moveTo>
                  <a:lnTo>
                    <a:pt x="83702" y="463296"/>
                  </a:lnTo>
                  <a:lnTo>
                    <a:pt x="77724" y="458724"/>
                  </a:lnTo>
                  <a:lnTo>
                    <a:pt x="81869" y="455676"/>
                  </a:lnTo>
                  <a:lnTo>
                    <a:pt x="2542031" y="455676"/>
                  </a:lnTo>
                  <a:lnTo>
                    <a:pt x="2542031" y="458724"/>
                  </a:lnTo>
                  <a:lnTo>
                    <a:pt x="2548127" y="458724"/>
                  </a:lnTo>
                  <a:lnTo>
                    <a:pt x="2548127" y="463296"/>
                  </a:lnTo>
                  <a:close/>
                </a:path>
                <a:path w="2548254" h="498475">
                  <a:moveTo>
                    <a:pt x="2548127" y="458724"/>
                  </a:moveTo>
                  <a:lnTo>
                    <a:pt x="2542031" y="458724"/>
                  </a:lnTo>
                  <a:lnTo>
                    <a:pt x="2545079" y="455676"/>
                  </a:lnTo>
                  <a:lnTo>
                    <a:pt x="2548127" y="455676"/>
                  </a:lnTo>
                  <a:lnTo>
                    <a:pt x="2548127" y="458724"/>
                  </a:lnTo>
                  <a:close/>
                </a:path>
                <a:path w="2548254" h="498475">
                  <a:moveTo>
                    <a:pt x="83702" y="463296"/>
                  </a:moveTo>
                  <a:lnTo>
                    <a:pt x="77724" y="463296"/>
                  </a:lnTo>
                  <a:lnTo>
                    <a:pt x="77724" y="458724"/>
                  </a:lnTo>
                  <a:lnTo>
                    <a:pt x="83702" y="463296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>
            <a:spLocks noGrp="1"/>
          </p:cNvSpPr>
          <p:nvPr>
            <p:ph type="title"/>
          </p:nvPr>
        </p:nvSpPr>
        <p:spPr>
          <a:xfrm>
            <a:off x="2981924" y="449014"/>
            <a:ext cx="3886200" cy="459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b="1" spc="-90" dirty="0">
                <a:latin typeface="Calibri"/>
                <a:cs typeface="Calibri"/>
              </a:rPr>
              <a:t>Unidades</a:t>
            </a:r>
            <a:r>
              <a:rPr sz="2850" b="1" spc="-70" dirty="0">
                <a:latin typeface="Calibri"/>
                <a:cs typeface="Calibri"/>
              </a:rPr>
              <a:t> </a:t>
            </a:r>
            <a:r>
              <a:rPr sz="2850" b="1" spc="-10" dirty="0">
                <a:latin typeface="Calibri"/>
                <a:cs typeface="Calibri"/>
              </a:rPr>
              <a:t>de</a:t>
            </a:r>
            <a:r>
              <a:rPr sz="2850" b="1" spc="-35" dirty="0">
                <a:latin typeface="Calibri"/>
                <a:cs typeface="Calibri"/>
              </a:rPr>
              <a:t> </a:t>
            </a:r>
            <a:r>
              <a:rPr sz="2850" b="1" spc="-80" dirty="0">
                <a:latin typeface="Calibri"/>
                <a:cs typeface="Calibri"/>
              </a:rPr>
              <a:t>Proceso</a:t>
            </a:r>
            <a:r>
              <a:rPr sz="2850" b="1" spc="-75" dirty="0">
                <a:latin typeface="Calibri"/>
                <a:cs typeface="Calibri"/>
              </a:rPr>
              <a:t> </a:t>
            </a:r>
            <a:r>
              <a:rPr sz="2850" b="1" spc="-90" dirty="0">
                <a:latin typeface="Calibri"/>
                <a:cs typeface="Calibri"/>
              </a:rPr>
              <a:t>(PAO)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28015" y="970787"/>
            <a:ext cx="965200" cy="6217920"/>
          </a:xfrm>
          <a:prstGeom prst="rect">
            <a:avLst/>
          </a:prstGeom>
          <a:solidFill>
            <a:srgbClr val="FFE699"/>
          </a:solidFill>
          <a:ln w="19812">
            <a:solidFill>
              <a:srgbClr val="000000"/>
            </a:solidFill>
          </a:ln>
        </p:spPr>
        <p:txBody>
          <a:bodyPr vert="horz" wrap="square" lIns="0" tIns="280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10"/>
              </a:spcBef>
            </a:pPr>
            <a:endParaRPr sz="7300">
              <a:latin typeface="Times New Roman"/>
              <a:cs typeface="Times New Roman"/>
            </a:endParaRPr>
          </a:p>
          <a:p>
            <a:pPr marL="249554" marR="224790" indent="-12700" algn="just">
              <a:lnSpc>
                <a:spcPct val="100099"/>
              </a:lnSpc>
            </a:pPr>
            <a:r>
              <a:rPr sz="7300" b="1" spc="-254" dirty="0">
                <a:latin typeface="Calibri"/>
                <a:cs typeface="Calibri"/>
              </a:rPr>
              <a:t>R </a:t>
            </a:r>
            <a:r>
              <a:rPr sz="7300" b="1" spc="-50" dirty="0">
                <a:latin typeface="Calibri"/>
                <a:cs typeface="Calibri"/>
              </a:rPr>
              <a:t>L </a:t>
            </a:r>
            <a:r>
              <a:rPr sz="7300" b="1" spc="-130" dirty="0">
                <a:latin typeface="Calibri"/>
                <a:cs typeface="Calibri"/>
              </a:rPr>
              <a:t>P</a:t>
            </a:r>
            <a:endParaRPr sz="7300">
              <a:latin typeface="Calibri"/>
              <a:cs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979919" y="6335267"/>
            <a:ext cx="1824355" cy="390525"/>
          </a:xfrm>
          <a:custGeom>
            <a:avLst/>
            <a:gdLst/>
            <a:ahLst/>
            <a:cxnLst/>
            <a:rect l="l" t="t" r="r" b="b"/>
            <a:pathLst>
              <a:path w="1824354" h="390525">
                <a:moveTo>
                  <a:pt x="6096" y="6096"/>
                </a:moveTo>
                <a:lnTo>
                  <a:pt x="3048" y="6096"/>
                </a:lnTo>
                <a:lnTo>
                  <a:pt x="0" y="3048"/>
                </a:lnTo>
                <a:lnTo>
                  <a:pt x="0" y="0"/>
                </a:lnTo>
                <a:lnTo>
                  <a:pt x="6096" y="0"/>
                </a:lnTo>
                <a:lnTo>
                  <a:pt x="6096" y="6096"/>
                </a:lnTo>
                <a:close/>
              </a:path>
              <a:path w="1824354" h="390525">
                <a:moveTo>
                  <a:pt x="1742518" y="353568"/>
                </a:moveTo>
                <a:lnTo>
                  <a:pt x="0" y="353568"/>
                </a:lnTo>
                <a:lnTo>
                  <a:pt x="0" y="3048"/>
                </a:lnTo>
                <a:lnTo>
                  <a:pt x="3048" y="6096"/>
                </a:lnTo>
                <a:lnTo>
                  <a:pt x="6096" y="6096"/>
                </a:lnTo>
                <a:lnTo>
                  <a:pt x="6096" y="347472"/>
                </a:lnTo>
                <a:lnTo>
                  <a:pt x="3048" y="347472"/>
                </a:lnTo>
                <a:lnTo>
                  <a:pt x="6096" y="350520"/>
                </a:lnTo>
                <a:lnTo>
                  <a:pt x="1746504" y="350520"/>
                </a:lnTo>
                <a:lnTo>
                  <a:pt x="1742518" y="353568"/>
                </a:lnTo>
                <a:close/>
              </a:path>
              <a:path w="1824354" h="390525">
                <a:moveTo>
                  <a:pt x="1746504" y="350520"/>
                </a:moveTo>
                <a:lnTo>
                  <a:pt x="1694688" y="312419"/>
                </a:lnTo>
                <a:lnTo>
                  <a:pt x="1813864" y="347472"/>
                </a:lnTo>
                <a:lnTo>
                  <a:pt x="1746504" y="347472"/>
                </a:lnTo>
                <a:lnTo>
                  <a:pt x="1746504" y="350520"/>
                </a:lnTo>
                <a:close/>
              </a:path>
              <a:path w="1824354" h="390525">
                <a:moveTo>
                  <a:pt x="6096" y="350520"/>
                </a:moveTo>
                <a:lnTo>
                  <a:pt x="3048" y="347472"/>
                </a:lnTo>
                <a:lnTo>
                  <a:pt x="6096" y="347472"/>
                </a:lnTo>
                <a:lnTo>
                  <a:pt x="6096" y="350520"/>
                </a:lnTo>
                <a:close/>
              </a:path>
              <a:path w="1824354" h="390525">
                <a:moveTo>
                  <a:pt x="1746504" y="350520"/>
                </a:moveTo>
                <a:lnTo>
                  <a:pt x="6096" y="350520"/>
                </a:lnTo>
                <a:lnTo>
                  <a:pt x="6096" y="347472"/>
                </a:lnTo>
                <a:lnTo>
                  <a:pt x="1742358" y="347472"/>
                </a:lnTo>
                <a:lnTo>
                  <a:pt x="1746504" y="350520"/>
                </a:lnTo>
                <a:close/>
              </a:path>
              <a:path w="1824354" h="390525">
                <a:moveTo>
                  <a:pt x="1814263" y="353568"/>
                </a:moveTo>
                <a:lnTo>
                  <a:pt x="1746504" y="353568"/>
                </a:lnTo>
                <a:lnTo>
                  <a:pt x="1746504" y="347472"/>
                </a:lnTo>
                <a:lnTo>
                  <a:pt x="1813864" y="347472"/>
                </a:lnTo>
                <a:lnTo>
                  <a:pt x="1824228" y="350520"/>
                </a:lnTo>
                <a:lnTo>
                  <a:pt x="1814263" y="353568"/>
                </a:lnTo>
                <a:close/>
              </a:path>
              <a:path w="1824354" h="390525">
                <a:moveTo>
                  <a:pt x="1694688" y="390144"/>
                </a:moveTo>
                <a:lnTo>
                  <a:pt x="1746504" y="350520"/>
                </a:lnTo>
                <a:lnTo>
                  <a:pt x="1746504" y="353568"/>
                </a:lnTo>
                <a:lnTo>
                  <a:pt x="1814263" y="353568"/>
                </a:lnTo>
                <a:lnTo>
                  <a:pt x="1694688" y="390144"/>
                </a:lnTo>
                <a:close/>
              </a:path>
            </a:pathLst>
          </a:custGeom>
          <a:solidFill>
            <a:srgbClr val="ED7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4" name="object 94"/>
          <p:cNvGrpSpPr/>
          <p:nvPr/>
        </p:nvGrpSpPr>
        <p:grpSpPr>
          <a:xfrm>
            <a:off x="1167256" y="1275333"/>
            <a:ext cx="7773034" cy="4471670"/>
            <a:chOff x="1167256" y="1275333"/>
            <a:chExt cx="7773034" cy="4471670"/>
          </a:xfrm>
        </p:grpSpPr>
        <p:sp>
          <p:nvSpPr>
            <p:cNvPr id="95" name="object 95"/>
            <p:cNvSpPr/>
            <p:nvPr/>
          </p:nvSpPr>
          <p:spPr>
            <a:xfrm>
              <a:off x="4402823" y="4389132"/>
              <a:ext cx="4537075" cy="1358265"/>
            </a:xfrm>
            <a:custGeom>
              <a:avLst/>
              <a:gdLst/>
              <a:ahLst/>
              <a:cxnLst/>
              <a:rect l="l" t="t" r="r" b="b"/>
              <a:pathLst>
                <a:path w="4537075" h="1358264">
                  <a:moveTo>
                    <a:pt x="1092708" y="284975"/>
                  </a:moveTo>
                  <a:lnTo>
                    <a:pt x="1082471" y="281927"/>
                  </a:lnTo>
                  <a:lnTo>
                    <a:pt x="964692" y="246875"/>
                  </a:lnTo>
                  <a:lnTo>
                    <a:pt x="1010958" y="281927"/>
                  </a:lnTo>
                  <a:lnTo>
                    <a:pt x="0" y="281927"/>
                  </a:lnTo>
                  <a:lnTo>
                    <a:pt x="0" y="288023"/>
                  </a:lnTo>
                  <a:lnTo>
                    <a:pt x="1011110" y="288023"/>
                  </a:lnTo>
                  <a:lnTo>
                    <a:pt x="964692" y="324599"/>
                  </a:lnTo>
                  <a:lnTo>
                    <a:pt x="1082865" y="288023"/>
                  </a:lnTo>
                  <a:lnTo>
                    <a:pt x="1092708" y="284975"/>
                  </a:lnTo>
                  <a:close/>
                </a:path>
                <a:path w="4537075" h="1358264">
                  <a:moveTo>
                    <a:pt x="2252484" y="733031"/>
                  </a:moveTo>
                  <a:lnTo>
                    <a:pt x="2236444" y="681215"/>
                  </a:lnTo>
                  <a:lnTo>
                    <a:pt x="2212860" y="605015"/>
                  </a:lnTo>
                  <a:lnTo>
                    <a:pt x="2174760" y="733031"/>
                  </a:lnTo>
                  <a:lnTo>
                    <a:pt x="2209812" y="685368"/>
                  </a:lnTo>
                  <a:lnTo>
                    <a:pt x="2209812" y="681215"/>
                  </a:lnTo>
                  <a:lnTo>
                    <a:pt x="2209927" y="685203"/>
                  </a:lnTo>
                  <a:lnTo>
                    <a:pt x="2209812" y="1357871"/>
                  </a:lnTo>
                  <a:lnTo>
                    <a:pt x="2215908" y="1357871"/>
                  </a:lnTo>
                  <a:lnTo>
                    <a:pt x="2215908" y="685203"/>
                  </a:lnTo>
                  <a:lnTo>
                    <a:pt x="2215908" y="681215"/>
                  </a:lnTo>
                  <a:lnTo>
                    <a:pt x="2216023" y="685368"/>
                  </a:lnTo>
                  <a:lnTo>
                    <a:pt x="2252484" y="733031"/>
                  </a:lnTo>
                  <a:close/>
                </a:path>
                <a:path w="4537075" h="1358264">
                  <a:moveTo>
                    <a:pt x="4536960" y="38100"/>
                  </a:moveTo>
                  <a:lnTo>
                    <a:pt x="4526712" y="35052"/>
                  </a:lnTo>
                  <a:lnTo>
                    <a:pt x="4408944" y="0"/>
                  </a:lnTo>
                  <a:lnTo>
                    <a:pt x="4456608" y="35052"/>
                  </a:lnTo>
                  <a:lnTo>
                    <a:pt x="2720352" y="35052"/>
                  </a:lnTo>
                  <a:lnTo>
                    <a:pt x="2720352" y="42672"/>
                  </a:lnTo>
                  <a:lnTo>
                    <a:pt x="4454779" y="42672"/>
                  </a:lnTo>
                  <a:lnTo>
                    <a:pt x="4408944" y="77724"/>
                  </a:lnTo>
                  <a:lnTo>
                    <a:pt x="4522178" y="42672"/>
                  </a:lnTo>
                  <a:lnTo>
                    <a:pt x="4536960" y="38100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6788" y="4472939"/>
              <a:ext cx="138683" cy="286511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3256788" y="4472939"/>
              <a:ext cx="139065" cy="287020"/>
            </a:xfrm>
            <a:custGeom>
              <a:avLst/>
              <a:gdLst/>
              <a:ahLst/>
              <a:cxnLst/>
              <a:rect l="l" t="t" r="r" b="b"/>
              <a:pathLst>
                <a:path w="139064" h="287020">
                  <a:moveTo>
                    <a:pt x="0" y="0"/>
                  </a:moveTo>
                  <a:lnTo>
                    <a:pt x="138683" y="0"/>
                  </a:lnTo>
                  <a:lnTo>
                    <a:pt x="138683" y="286511"/>
                  </a:lnTo>
                  <a:lnTo>
                    <a:pt x="0" y="28651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250691" y="4428743"/>
              <a:ext cx="151130" cy="38100"/>
            </a:xfrm>
            <a:custGeom>
              <a:avLst/>
              <a:gdLst/>
              <a:ahLst/>
              <a:cxnLst/>
              <a:rect l="l" t="t" r="r" b="b"/>
              <a:pathLst>
                <a:path w="151129" h="38100">
                  <a:moveTo>
                    <a:pt x="150876" y="38100"/>
                  </a:moveTo>
                  <a:lnTo>
                    <a:pt x="0" y="38100"/>
                  </a:lnTo>
                  <a:lnTo>
                    <a:pt x="4572" y="35052"/>
                  </a:lnTo>
                  <a:lnTo>
                    <a:pt x="6096" y="30480"/>
                  </a:lnTo>
                  <a:lnTo>
                    <a:pt x="7620" y="30480"/>
                  </a:lnTo>
                  <a:lnTo>
                    <a:pt x="9144" y="25908"/>
                  </a:lnTo>
                  <a:lnTo>
                    <a:pt x="12192" y="25908"/>
                  </a:lnTo>
                  <a:lnTo>
                    <a:pt x="12192" y="22859"/>
                  </a:lnTo>
                  <a:lnTo>
                    <a:pt x="15240" y="22859"/>
                  </a:lnTo>
                  <a:lnTo>
                    <a:pt x="15240" y="21336"/>
                  </a:lnTo>
                  <a:lnTo>
                    <a:pt x="21336" y="19812"/>
                  </a:lnTo>
                  <a:lnTo>
                    <a:pt x="22859" y="16763"/>
                  </a:lnTo>
                  <a:lnTo>
                    <a:pt x="24384" y="15240"/>
                  </a:lnTo>
                  <a:lnTo>
                    <a:pt x="27432" y="15240"/>
                  </a:lnTo>
                  <a:lnTo>
                    <a:pt x="30480" y="12192"/>
                  </a:lnTo>
                  <a:lnTo>
                    <a:pt x="32004" y="12192"/>
                  </a:lnTo>
                  <a:lnTo>
                    <a:pt x="36576" y="10667"/>
                  </a:lnTo>
                  <a:lnTo>
                    <a:pt x="38100" y="9143"/>
                  </a:lnTo>
                  <a:lnTo>
                    <a:pt x="39624" y="9143"/>
                  </a:lnTo>
                  <a:lnTo>
                    <a:pt x="42672" y="6096"/>
                  </a:lnTo>
                  <a:lnTo>
                    <a:pt x="44195" y="6096"/>
                  </a:lnTo>
                  <a:lnTo>
                    <a:pt x="48768" y="4571"/>
                  </a:lnTo>
                  <a:lnTo>
                    <a:pt x="53339" y="4571"/>
                  </a:lnTo>
                  <a:lnTo>
                    <a:pt x="57912" y="3047"/>
                  </a:lnTo>
                  <a:lnTo>
                    <a:pt x="60960" y="3047"/>
                  </a:lnTo>
                  <a:lnTo>
                    <a:pt x="65532" y="0"/>
                  </a:lnTo>
                  <a:lnTo>
                    <a:pt x="85344" y="0"/>
                  </a:lnTo>
                  <a:lnTo>
                    <a:pt x="89916" y="3047"/>
                  </a:lnTo>
                  <a:lnTo>
                    <a:pt x="92964" y="3047"/>
                  </a:lnTo>
                  <a:lnTo>
                    <a:pt x="97536" y="4571"/>
                  </a:lnTo>
                  <a:lnTo>
                    <a:pt x="102108" y="4571"/>
                  </a:lnTo>
                  <a:lnTo>
                    <a:pt x="106679" y="6096"/>
                  </a:lnTo>
                  <a:lnTo>
                    <a:pt x="108204" y="6096"/>
                  </a:lnTo>
                  <a:lnTo>
                    <a:pt x="111252" y="9143"/>
                  </a:lnTo>
                  <a:lnTo>
                    <a:pt x="112775" y="9143"/>
                  </a:lnTo>
                  <a:lnTo>
                    <a:pt x="114300" y="10667"/>
                  </a:lnTo>
                  <a:lnTo>
                    <a:pt x="118872" y="12192"/>
                  </a:lnTo>
                  <a:lnTo>
                    <a:pt x="120396" y="12192"/>
                  </a:lnTo>
                  <a:lnTo>
                    <a:pt x="123444" y="15240"/>
                  </a:lnTo>
                  <a:lnTo>
                    <a:pt x="126491" y="15240"/>
                  </a:lnTo>
                  <a:lnTo>
                    <a:pt x="129539" y="16763"/>
                  </a:lnTo>
                  <a:lnTo>
                    <a:pt x="129539" y="19812"/>
                  </a:lnTo>
                  <a:lnTo>
                    <a:pt x="135636" y="21336"/>
                  </a:lnTo>
                  <a:lnTo>
                    <a:pt x="135636" y="22859"/>
                  </a:lnTo>
                  <a:lnTo>
                    <a:pt x="138684" y="22859"/>
                  </a:lnTo>
                  <a:lnTo>
                    <a:pt x="138684" y="25908"/>
                  </a:lnTo>
                  <a:lnTo>
                    <a:pt x="143256" y="25908"/>
                  </a:lnTo>
                  <a:lnTo>
                    <a:pt x="143256" y="30480"/>
                  </a:lnTo>
                  <a:lnTo>
                    <a:pt x="144779" y="30480"/>
                  </a:lnTo>
                  <a:lnTo>
                    <a:pt x="146304" y="35052"/>
                  </a:lnTo>
                  <a:lnTo>
                    <a:pt x="149352" y="36576"/>
                  </a:lnTo>
                  <a:lnTo>
                    <a:pt x="150876" y="38100"/>
                  </a:lnTo>
                  <a:close/>
                </a:path>
              </a:pathLst>
            </a:custGeom>
            <a:solidFill>
              <a:srgbClr val="FFB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250691" y="4428743"/>
              <a:ext cx="151130" cy="38100"/>
            </a:xfrm>
            <a:custGeom>
              <a:avLst/>
              <a:gdLst/>
              <a:ahLst/>
              <a:cxnLst/>
              <a:rect l="l" t="t" r="r" b="b"/>
              <a:pathLst>
                <a:path w="151129" h="38100">
                  <a:moveTo>
                    <a:pt x="0" y="38100"/>
                  </a:moveTo>
                  <a:lnTo>
                    <a:pt x="4572" y="35052"/>
                  </a:lnTo>
                  <a:lnTo>
                    <a:pt x="6096" y="30480"/>
                  </a:lnTo>
                  <a:lnTo>
                    <a:pt x="7620" y="30480"/>
                  </a:lnTo>
                  <a:lnTo>
                    <a:pt x="9144" y="25908"/>
                  </a:lnTo>
                  <a:lnTo>
                    <a:pt x="12192" y="25908"/>
                  </a:lnTo>
                  <a:lnTo>
                    <a:pt x="12192" y="22859"/>
                  </a:lnTo>
                  <a:lnTo>
                    <a:pt x="15240" y="22859"/>
                  </a:lnTo>
                  <a:lnTo>
                    <a:pt x="15240" y="21336"/>
                  </a:lnTo>
                  <a:lnTo>
                    <a:pt x="21336" y="19812"/>
                  </a:lnTo>
                  <a:lnTo>
                    <a:pt x="22859" y="16763"/>
                  </a:lnTo>
                  <a:lnTo>
                    <a:pt x="24384" y="15240"/>
                  </a:lnTo>
                  <a:lnTo>
                    <a:pt x="27432" y="15240"/>
                  </a:lnTo>
                  <a:lnTo>
                    <a:pt x="28956" y="13716"/>
                  </a:lnTo>
                  <a:lnTo>
                    <a:pt x="30480" y="12192"/>
                  </a:lnTo>
                  <a:lnTo>
                    <a:pt x="32004" y="12192"/>
                  </a:lnTo>
                  <a:lnTo>
                    <a:pt x="36576" y="10667"/>
                  </a:lnTo>
                  <a:lnTo>
                    <a:pt x="38100" y="9143"/>
                  </a:lnTo>
                  <a:lnTo>
                    <a:pt x="39624" y="9143"/>
                  </a:lnTo>
                  <a:lnTo>
                    <a:pt x="42672" y="6096"/>
                  </a:lnTo>
                  <a:lnTo>
                    <a:pt x="44195" y="6096"/>
                  </a:lnTo>
                  <a:lnTo>
                    <a:pt x="48768" y="4571"/>
                  </a:lnTo>
                  <a:lnTo>
                    <a:pt x="51816" y="4571"/>
                  </a:lnTo>
                  <a:lnTo>
                    <a:pt x="53339" y="4571"/>
                  </a:lnTo>
                  <a:lnTo>
                    <a:pt x="57912" y="3047"/>
                  </a:lnTo>
                  <a:lnTo>
                    <a:pt x="59436" y="3047"/>
                  </a:lnTo>
                  <a:lnTo>
                    <a:pt x="60960" y="3047"/>
                  </a:lnTo>
                  <a:lnTo>
                    <a:pt x="65532" y="0"/>
                  </a:lnTo>
                  <a:lnTo>
                    <a:pt x="67056" y="0"/>
                  </a:lnTo>
                  <a:lnTo>
                    <a:pt x="85344" y="0"/>
                  </a:lnTo>
                  <a:lnTo>
                    <a:pt x="89916" y="3047"/>
                  </a:lnTo>
                  <a:lnTo>
                    <a:pt x="91439" y="3047"/>
                  </a:lnTo>
                  <a:lnTo>
                    <a:pt x="92964" y="3047"/>
                  </a:lnTo>
                  <a:lnTo>
                    <a:pt x="97536" y="4571"/>
                  </a:lnTo>
                  <a:lnTo>
                    <a:pt x="99060" y="4571"/>
                  </a:lnTo>
                  <a:lnTo>
                    <a:pt x="102108" y="4571"/>
                  </a:lnTo>
                  <a:lnTo>
                    <a:pt x="106679" y="6096"/>
                  </a:lnTo>
                  <a:lnTo>
                    <a:pt x="108204" y="6096"/>
                  </a:lnTo>
                  <a:lnTo>
                    <a:pt x="111252" y="9143"/>
                  </a:lnTo>
                  <a:lnTo>
                    <a:pt x="112775" y="9143"/>
                  </a:lnTo>
                  <a:lnTo>
                    <a:pt x="114300" y="10667"/>
                  </a:lnTo>
                  <a:lnTo>
                    <a:pt x="118872" y="12192"/>
                  </a:lnTo>
                  <a:lnTo>
                    <a:pt x="120396" y="12192"/>
                  </a:lnTo>
                  <a:lnTo>
                    <a:pt x="121920" y="13716"/>
                  </a:lnTo>
                  <a:lnTo>
                    <a:pt x="123444" y="15240"/>
                  </a:lnTo>
                  <a:lnTo>
                    <a:pt x="126491" y="15240"/>
                  </a:lnTo>
                  <a:lnTo>
                    <a:pt x="129539" y="16763"/>
                  </a:lnTo>
                  <a:lnTo>
                    <a:pt x="129539" y="19812"/>
                  </a:lnTo>
                  <a:lnTo>
                    <a:pt x="135636" y="21336"/>
                  </a:lnTo>
                  <a:lnTo>
                    <a:pt x="135636" y="22859"/>
                  </a:lnTo>
                  <a:lnTo>
                    <a:pt x="138684" y="22859"/>
                  </a:lnTo>
                  <a:lnTo>
                    <a:pt x="138684" y="25908"/>
                  </a:lnTo>
                  <a:lnTo>
                    <a:pt x="143256" y="25908"/>
                  </a:lnTo>
                  <a:lnTo>
                    <a:pt x="143256" y="30480"/>
                  </a:lnTo>
                  <a:lnTo>
                    <a:pt x="144779" y="30480"/>
                  </a:lnTo>
                  <a:lnTo>
                    <a:pt x="146304" y="35052"/>
                  </a:lnTo>
                  <a:lnTo>
                    <a:pt x="149352" y="36576"/>
                  </a:lnTo>
                  <a:lnTo>
                    <a:pt x="150876" y="38100"/>
                  </a:lnTo>
                  <a:lnTo>
                    <a:pt x="141732" y="38100"/>
                  </a:lnTo>
                  <a:lnTo>
                    <a:pt x="137160" y="38100"/>
                  </a:lnTo>
                  <a:lnTo>
                    <a:pt x="4572" y="38100"/>
                  </a:lnTo>
                  <a:lnTo>
                    <a:pt x="0" y="38100"/>
                  </a:lnTo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2215" y="4767072"/>
              <a:ext cx="149351" cy="30479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6119" y="4645151"/>
              <a:ext cx="163068" cy="15849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0216" y="2988564"/>
              <a:ext cx="129539" cy="332232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6300216" y="2988564"/>
              <a:ext cx="129539" cy="332740"/>
            </a:xfrm>
            <a:custGeom>
              <a:avLst/>
              <a:gdLst/>
              <a:ahLst/>
              <a:cxnLst/>
              <a:rect l="l" t="t" r="r" b="b"/>
              <a:pathLst>
                <a:path w="129539" h="332739">
                  <a:moveTo>
                    <a:pt x="0" y="0"/>
                  </a:moveTo>
                  <a:lnTo>
                    <a:pt x="129539" y="0"/>
                  </a:lnTo>
                  <a:lnTo>
                    <a:pt x="129539" y="332232"/>
                  </a:lnTo>
                  <a:lnTo>
                    <a:pt x="0" y="33223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294119" y="2959608"/>
              <a:ext cx="142240" cy="26034"/>
            </a:xfrm>
            <a:custGeom>
              <a:avLst/>
              <a:gdLst/>
              <a:ahLst/>
              <a:cxnLst/>
              <a:rect l="l" t="t" r="r" b="b"/>
              <a:pathLst>
                <a:path w="142239" h="26035">
                  <a:moveTo>
                    <a:pt x="141732" y="25908"/>
                  </a:moveTo>
                  <a:lnTo>
                    <a:pt x="0" y="25908"/>
                  </a:lnTo>
                  <a:lnTo>
                    <a:pt x="4572" y="21336"/>
                  </a:lnTo>
                  <a:lnTo>
                    <a:pt x="7620" y="19812"/>
                  </a:lnTo>
                  <a:lnTo>
                    <a:pt x="7620" y="16764"/>
                  </a:lnTo>
                  <a:lnTo>
                    <a:pt x="9144" y="15240"/>
                  </a:lnTo>
                  <a:lnTo>
                    <a:pt x="12192" y="15240"/>
                  </a:lnTo>
                  <a:lnTo>
                    <a:pt x="15240" y="12192"/>
                  </a:lnTo>
                  <a:lnTo>
                    <a:pt x="16764" y="12192"/>
                  </a:lnTo>
                  <a:lnTo>
                    <a:pt x="19812" y="9144"/>
                  </a:lnTo>
                  <a:lnTo>
                    <a:pt x="22859" y="9144"/>
                  </a:lnTo>
                  <a:lnTo>
                    <a:pt x="25908" y="6096"/>
                  </a:lnTo>
                  <a:lnTo>
                    <a:pt x="28956" y="6096"/>
                  </a:lnTo>
                  <a:lnTo>
                    <a:pt x="30480" y="4572"/>
                  </a:lnTo>
                  <a:lnTo>
                    <a:pt x="32004" y="4572"/>
                  </a:lnTo>
                  <a:lnTo>
                    <a:pt x="36576" y="3048"/>
                  </a:lnTo>
                  <a:lnTo>
                    <a:pt x="39624" y="3048"/>
                  </a:lnTo>
                  <a:lnTo>
                    <a:pt x="41148" y="1524"/>
                  </a:lnTo>
                  <a:lnTo>
                    <a:pt x="47244" y="1524"/>
                  </a:lnTo>
                  <a:lnTo>
                    <a:pt x="48768" y="0"/>
                  </a:lnTo>
                  <a:lnTo>
                    <a:pt x="91439" y="0"/>
                  </a:lnTo>
                  <a:lnTo>
                    <a:pt x="92964" y="1524"/>
                  </a:lnTo>
                  <a:lnTo>
                    <a:pt x="99060" y="1524"/>
                  </a:lnTo>
                  <a:lnTo>
                    <a:pt x="100584" y="3048"/>
                  </a:lnTo>
                  <a:lnTo>
                    <a:pt x="103632" y="3048"/>
                  </a:lnTo>
                  <a:lnTo>
                    <a:pt x="108204" y="4572"/>
                  </a:lnTo>
                  <a:lnTo>
                    <a:pt x="109728" y="4572"/>
                  </a:lnTo>
                  <a:lnTo>
                    <a:pt x="112775" y="6096"/>
                  </a:lnTo>
                  <a:lnTo>
                    <a:pt x="115824" y="6096"/>
                  </a:lnTo>
                  <a:lnTo>
                    <a:pt x="118872" y="9144"/>
                  </a:lnTo>
                  <a:lnTo>
                    <a:pt x="120396" y="9144"/>
                  </a:lnTo>
                  <a:lnTo>
                    <a:pt x="123444" y="12192"/>
                  </a:lnTo>
                  <a:lnTo>
                    <a:pt x="124968" y="12192"/>
                  </a:lnTo>
                  <a:lnTo>
                    <a:pt x="128016" y="15240"/>
                  </a:lnTo>
                  <a:lnTo>
                    <a:pt x="131064" y="15240"/>
                  </a:lnTo>
                  <a:lnTo>
                    <a:pt x="132588" y="16764"/>
                  </a:lnTo>
                  <a:lnTo>
                    <a:pt x="132588" y="19812"/>
                  </a:lnTo>
                  <a:lnTo>
                    <a:pt x="135636" y="21336"/>
                  </a:lnTo>
                  <a:lnTo>
                    <a:pt x="137160" y="21336"/>
                  </a:lnTo>
                  <a:lnTo>
                    <a:pt x="140208" y="22860"/>
                  </a:lnTo>
                  <a:lnTo>
                    <a:pt x="141732" y="25908"/>
                  </a:lnTo>
                  <a:close/>
                </a:path>
              </a:pathLst>
            </a:custGeom>
            <a:solidFill>
              <a:srgbClr val="8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294119" y="2959608"/>
              <a:ext cx="142240" cy="26034"/>
            </a:xfrm>
            <a:custGeom>
              <a:avLst/>
              <a:gdLst/>
              <a:ahLst/>
              <a:cxnLst/>
              <a:rect l="l" t="t" r="r" b="b"/>
              <a:pathLst>
                <a:path w="142239" h="26035">
                  <a:moveTo>
                    <a:pt x="0" y="25908"/>
                  </a:moveTo>
                  <a:lnTo>
                    <a:pt x="4572" y="21336"/>
                  </a:lnTo>
                  <a:lnTo>
                    <a:pt x="7620" y="19812"/>
                  </a:lnTo>
                  <a:lnTo>
                    <a:pt x="7620" y="16764"/>
                  </a:lnTo>
                  <a:lnTo>
                    <a:pt x="9144" y="15240"/>
                  </a:lnTo>
                  <a:lnTo>
                    <a:pt x="12192" y="15240"/>
                  </a:lnTo>
                  <a:lnTo>
                    <a:pt x="13716" y="13716"/>
                  </a:lnTo>
                  <a:lnTo>
                    <a:pt x="15240" y="12192"/>
                  </a:lnTo>
                  <a:lnTo>
                    <a:pt x="16764" y="12192"/>
                  </a:lnTo>
                  <a:lnTo>
                    <a:pt x="19812" y="9144"/>
                  </a:lnTo>
                  <a:lnTo>
                    <a:pt x="22859" y="9144"/>
                  </a:lnTo>
                  <a:lnTo>
                    <a:pt x="24384" y="7620"/>
                  </a:lnTo>
                  <a:lnTo>
                    <a:pt x="25908" y="6096"/>
                  </a:lnTo>
                  <a:lnTo>
                    <a:pt x="28956" y="6096"/>
                  </a:lnTo>
                  <a:lnTo>
                    <a:pt x="30480" y="4572"/>
                  </a:lnTo>
                  <a:lnTo>
                    <a:pt x="32004" y="4572"/>
                  </a:lnTo>
                  <a:lnTo>
                    <a:pt x="36576" y="3048"/>
                  </a:lnTo>
                  <a:lnTo>
                    <a:pt x="38100" y="3048"/>
                  </a:lnTo>
                  <a:lnTo>
                    <a:pt x="39624" y="3048"/>
                  </a:lnTo>
                  <a:lnTo>
                    <a:pt x="41148" y="1524"/>
                  </a:lnTo>
                  <a:lnTo>
                    <a:pt x="44195" y="1524"/>
                  </a:lnTo>
                  <a:lnTo>
                    <a:pt x="47244" y="1524"/>
                  </a:lnTo>
                  <a:lnTo>
                    <a:pt x="48768" y="0"/>
                  </a:lnTo>
                  <a:lnTo>
                    <a:pt x="91439" y="0"/>
                  </a:lnTo>
                  <a:lnTo>
                    <a:pt x="92964" y="1524"/>
                  </a:lnTo>
                  <a:lnTo>
                    <a:pt x="96012" y="1524"/>
                  </a:lnTo>
                  <a:lnTo>
                    <a:pt x="99060" y="1524"/>
                  </a:lnTo>
                  <a:lnTo>
                    <a:pt x="100584" y="3048"/>
                  </a:lnTo>
                  <a:lnTo>
                    <a:pt x="102108" y="3048"/>
                  </a:lnTo>
                  <a:lnTo>
                    <a:pt x="103632" y="3048"/>
                  </a:lnTo>
                  <a:lnTo>
                    <a:pt x="108204" y="4572"/>
                  </a:lnTo>
                  <a:lnTo>
                    <a:pt x="109728" y="4572"/>
                  </a:lnTo>
                  <a:lnTo>
                    <a:pt x="112775" y="6096"/>
                  </a:lnTo>
                  <a:lnTo>
                    <a:pt x="115824" y="6096"/>
                  </a:lnTo>
                  <a:lnTo>
                    <a:pt x="117348" y="7620"/>
                  </a:lnTo>
                  <a:lnTo>
                    <a:pt x="118872" y="9144"/>
                  </a:lnTo>
                  <a:lnTo>
                    <a:pt x="120396" y="9144"/>
                  </a:lnTo>
                  <a:lnTo>
                    <a:pt x="123444" y="12192"/>
                  </a:lnTo>
                  <a:lnTo>
                    <a:pt x="124968" y="12192"/>
                  </a:lnTo>
                  <a:lnTo>
                    <a:pt x="126491" y="13716"/>
                  </a:lnTo>
                  <a:lnTo>
                    <a:pt x="128016" y="15240"/>
                  </a:lnTo>
                  <a:lnTo>
                    <a:pt x="131064" y="15240"/>
                  </a:lnTo>
                  <a:lnTo>
                    <a:pt x="132588" y="16764"/>
                  </a:lnTo>
                  <a:lnTo>
                    <a:pt x="132588" y="19812"/>
                  </a:lnTo>
                  <a:lnTo>
                    <a:pt x="135636" y="21336"/>
                  </a:lnTo>
                  <a:lnTo>
                    <a:pt x="137160" y="21336"/>
                  </a:lnTo>
                  <a:lnTo>
                    <a:pt x="140208" y="22860"/>
                  </a:lnTo>
                  <a:lnTo>
                    <a:pt x="141732" y="25908"/>
                  </a:lnTo>
                  <a:lnTo>
                    <a:pt x="132588" y="25908"/>
                  </a:lnTo>
                  <a:lnTo>
                    <a:pt x="126491" y="25908"/>
                  </a:lnTo>
                  <a:lnTo>
                    <a:pt x="4572" y="25908"/>
                  </a:lnTo>
                  <a:lnTo>
                    <a:pt x="0" y="25908"/>
                  </a:lnTo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294119" y="3328416"/>
              <a:ext cx="140335" cy="27940"/>
            </a:xfrm>
            <a:custGeom>
              <a:avLst/>
              <a:gdLst/>
              <a:ahLst/>
              <a:cxnLst/>
              <a:rect l="l" t="t" r="r" b="b"/>
              <a:pathLst>
                <a:path w="140335" h="27939">
                  <a:moveTo>
                    <a:pt x="135636" y="3048"/>
                  </a:moveTo>
                  <a:lnTo>
                    <a:pt x="4572" y="3048"/>
                  </a:lnTo>
                  <a:lnTo>
                    <a:pt x="4572" y="1524"/>
                  </a:lnTo>
                  <a:lnTo>
                    <a:pt x="0" y="0"/>
                  </a:lnTo>
                  <a:lnTo>
                    <a:pt x="140208" y="0"/>
                  </a:lnTo>
                  <a:lnTo>
                    <a:pt x="137160" y="1524"/>
                  </a:lnTo>
                  <a:lnTo>
                    <a:pt x="135636" y="3048"/>
                  </a:lnTo>
                  <a:close/>
                </a:path>
                <a:path w="140335" h="27939">
                  <a:moveTo>
                    <a:pt x="126492" y="10668"/>
                  </a:moveTo>
                  <a:lnTo>
                    <a:pt x="13716" y="10668"/>
                  </a:lnTo>
                  <a:lnTo>
                    <a:pt x="12192" y="9144"/>
                  </a:lnTo>
                  <a:lnTo>
                    <a:pt x="9144" y="7620"/>
                  </a:lnTo>
                  <a:lnTo>
                    <a:pt x="7620" y="4572"/>
                  </a:lnTo>
                  <a:lnTo>
                    <a:pt x="7620" y="3048"/>
                  </a:lnTo>
                  <a:lnTo>
                    <a:pt x="132588" y="3048"/>
                  </a:lnTo>
                  <a:lnTo>
                    <a:pt x="132588" y="4572"/>
                  </a:lnTo>
                  <a:lnTo>
                    <a:pt x="131064" y="7620"/>
                  </a:lnTo>
                  <a:lnTo>
                    <a:pt x="128016" y="9144"/>
                  </a:lnTo>
                  <a:lnTo>
                    <a:pt x="126492" y="10668"/>
                  </a:lnTo>
                  <a:close/>
                </a:path>
                <a:path w="140335" h="27939">
                  <a:moveTo>
                    <a:pt x="123444" y="13716"/>
                  </a:moveTo>
                  <a:lnTo>
                    <a:pt x="16764" y="13716"/>
                  </a:lnTo>
                  <a:lnTo>
                    <a:pt x="15240" y="10668"/>
                  </a:lnTo>
                  <a:lnTo>
                    <a:pt x="124968" y="10668"/>
                  </a:lnTo>
                  <a:lnTo>
                    <a:pt x="123444" y="13716"/>
                  </a:lnTo>
                  <a:close/>
                </a:path>
                <a:path w="140335" h="27939">
                  <a:moveTo>
                    <a:pt x="118872" y="15240"/>
                  </a:moveTo>
                  <a:lnTo>
                    <a:pt x="22860" y="15240"/>
                  </a:lnTo>
                  <a:lnTo>
                    <a:pt x="19812" y="13716"/>
                  </a:lnTo>
                  <a:lnTo>
                    <a:pt x="120396" y="13716"/>
                  </a:lnTo>
                  <a:lnTo>
                    <a:pt x="118872" y="15240"/>
                  </a:lnTo>
                  <a:close/>
                </a:path>
                <a:path w="140335" h="27939">
                  <a:moveTo>
                    <a:pt x="112776" y="18288"/>
                  </a:moveTo>
                  <a:lnTo>
                    <a:pt x="28956" y="18288"/>
                  </a:lnTo>
                  <a:lnTo>
                    <a:pt x="25908" y="16764"/>
                  </a:lnTo>
                  <a:lnTo>
                    <a:pt x="24384" y="15240"/>
                  </a:lnTo>
                  <a:lnTo>
                    <a:pt x="117348" y="15240"/>
                  </a:lnTo>
                  <a:lnTo>
                    <a:pt x="115824" y="16764"/>
                  </a:lnTo>
                  <a:lnTo>
                    <a:pt x="112776" y="18288"/>
                  </a:lnTo>
                  <a:close/>
                </a:path>
                <a:path w="140335" h="27939">
                  <a:moveTo>
                    <a:pt x="102108" y="22860"/>
                  </a:moveTo>
                  <a:lnTo>
                    <a:pt x="38100" y="22860"/>
                  </a:lnTo>
                  <a:lnTo>
                    <a:pt x="36576" y="21336"/>
                  </a:lnTo>
                  <a:lnTo>
                    <a:pt x="32004" y="18288"/>
                  </a:lnTo>
                  <a:lnTo>
                    <a:pt x="108204" y="18288"/>
                  </a:lnTo>
                  <a:lnTo>
                    <a:pt x="103632" y="21336"/>
                  </a:lnTo>
                  <a:lnTo>
                    <a:pt x="102108" y="22860"/>
                  </a:lnTo>
                  <a:close/>
                </a:path>
                <a:path w="140335" h="27939">
                  <a:moveTo>
                    <a:pt x="92964" y="24384"/>
                  </a:moveTo>
                  <a:lnTo>
                    <a:pt x="47244" y="24384"/>
                  </a:lnTo>
                  <a:lnTo>
                    <a:pt x="44196" y="22860"/>
                  </a:lnTo>
                  <a:lnTo>
                    <a:pt x="96012" y="22860"/>
                  </a:lnTo>
                  <a:lnTo>
                    <a:pt x="92964" y="24384"/>
                  </a:lnTo>
                  <a:close/>
                </a:path>
                <a:path w="140335" h="27939">
                  <a:moveTo>
                    <a:pt x="86868" y="27432"/>
                  </a:moveTo>
                  <a:lnTo>
                    <a:pt x="54864" y="27432"/>
                  </a:lnTo>
                  <a:lnTo>
                    <a:pt x="53340" y="24384"/>
                  </a:lnTo>
                  <a:lnTo>
                    <a:pt x="88392" y="24384"/>
                  </a:lnTo>
                  <a:lnTo>
                    <a:pt x="86868" y="27432"/>
                  </a:lnTo>
                  <a:close/>
                </a:path>
              </a:pathLst>
            </a:custGeom>
            <a:solidFill>
              <a:srgbClr val="97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294119" y="3328416"/>
              <a:ext cx="142240" cy="27940"/>
            </a:xfrm>
            <a:custGeom>
              <a:avLst/>
              <a:gdLst/>
              <a:ahLst/>
              <a:cxnLst/>
              <a:rect l="l" t="t" r="r" b="b"/>
              <a:pathLst>
                <a:path w="142239" h="27939">
                  <a:moveTo>
                    <a:pt x="0" y="0"/>
                  </a:moveTo>
                  <a:lnTo>
                    <a:pt x="4572" y="1524"/>
                  </a:lnTo>
                  <a:lnTo>
                    <a:pt x="4572" y="3048"/>
                  </a:lnTo>
                  <a:lnTo>
                    <a:pt x="7620" y="3048"/>
                  </a:lnTo>
                  <a:lnTo>
                    <a:pt x="7620" y="4572"/>
                  </a:lnTo>
                  <a:lnTo>
                    <a:pt x="9144" y="7620"/>
                  </a:lnTo>
                  <a:lnTo>
                    <a:pt x="12192" y="9144"/>
                  </a:lnTo>
                  <a:lnTo>
                    <a:pt x="13716" y="10668"/>
                  </a:lnTo>
                  <a:lnTo>
                    <a:pt x="15240" y="10668"/>
                  </a:lnTo>
                  <a:lnTo>
                    <a:pt x="16764" y="13716"/>
                  </a:lnTo>
                  <a:lnTo>
                    <a:pt x="19812" y="13716"/>
                  </a:lnTo>
                  <a:lnTo>
                    <a:pt x="22859" y="15240"/>
                  </a:lnTo>
                  <a:lnTo>
                    <a:pt x="24384" y="15240"/>
                  </a:lnTo>
                  <a:lnTo>
                    <a:pt x="25908" y="16764"/>
                  </a:lnTo>
                  <a:lnTo>
                    <a:pt x="28956" y="18288"/>
                  </a:lnTo>
                  <a:lnTo>
                    <a:pt x="30480" y="18288"/>
                  </a:lnTo>
                  <a:lnTo>
                    <a:pt x="32004" y="18288"/>
                  </a:lnTo>
                  <a:lnTo>
                    <a:pt x="36576" y="21336"/>
                  </a:lnTo>
                  <a:lnTo>
                    <a:pt x="38100" y="22859"/>
                  </a:lnTo>
                  <a:lnTo>
                    <a:pt x="39624" y="22859"/>
                  </a:lnTo>
                  <a:lnTo>
                    <a:pt x="41148" y="22859"/>
                  </a:lnTo>
                  <a:lnTo>
                    <a:pt x="44195" y="22859"/>
                  </a:lnTo>
                  <a:lnTo>
                    <a:pt x="47244" y="24384"/>
                  </a:lnTo>
                  <a:lnTo>
                    <a:pt x="48768" y="24384"/>
                  </a:lnTo>
                  <a:lnTo>
                    <a:pt x="53339" y="24384"/>
                  </a:lnTo>
                  <a:lnTo>
                    <a:pt x="54864" y="27432"/>
                  </a:lnTo>
                  <a:lnTo>
                    <a:pt x="86868" y="27432"/>
                  </a:lnTo>
                  <a:lnTo>
                    <a:pt x="88391" y="24384"/>
                  </a:lnTo>
                  <a:lnTo>
                    <a:pt x="91439" y="24384"/>
                  </a:lnTo>
                  <a:lnTo>
                    <a:pt x="92964" y="24384"/>
                  </a:lnTo>
                  <a:lnTo>
                    <a:pt x="96012" y="22859"/>
                  </a:lnTo>
                  <a:lnTo>
                    <a:pt x="99060" y="22859"/>
                  </a:lnTo>
                  <a:lnTo>
                    <a:pt x="100584" y="22859"/>
                  </a:lnTo>
                  <a:lnTo>
                    <a:pt x="102108" y="22859"/>
                  </a:lnTo>
                  <a:lnTo>
                    <a:pt x="103632" y="21336"/>
                  </a:lnTo>
                  <a:lnTo>
                    <a:pt x="108204" y="18288"/>
                  </a:lnTo>
                  <a:lnTo>
                    <a:pt x="109728" y="18288"/>
                  </a:lnTo>
                  <a:lnTo>
                    <a:pt x="112775" y="18288"/>
                  </a:lnTo>
                  <a:lnTo>
                    <a:pt x="115824" y="16764"/>
                  </a:lnTo>
                  <a:lnTo>
                    <a:pt x="117348" y="15240"/>
                  </a:lnTo>
                  <a:lnTo>
                    <a:pt x="118872" y="15240"/>
                  </a:lnTo>
                  <a:lnTo>
                    <a:pt x="120396" y="13716"/>
                  </a:lnTo>
                  <a:lnTo>
                    <a:pt x="123444" y="13716"/>
                  </a:lnTo>
                  <a:lnTo>
                    <a:pt x="124968" y="10668"/>
                  </a:lnTo>
                  <a:lnTo>
                    <a:pt x="126491" y="10668"/>
                  </a:lnTo>
                  <a:lnTo>
                    <a:pt x="128016" y="9144"/>
                  </a:lnTo>
                  <a:lnTo>
                    <a:pt x="131064" y="7620"/>
                  </a:lnTo>
                  <a:lnTo>
                    <a:pt x="132588" y="4572"/>
                  </a:lnTo>
                  <a:lnTo>
                    <a:pt x="132588" y="3048"/>
                  </a:lnTo>
                  <a:lnTo>
                    <a:pt x="135636" y="3048"/>
                  </a:lnTo>
                  <a:lnTo>
                    <a:pt x="137160" y="1524"/>
                  </a:lnTo>
                  <a:lnTo>
                    <a:pt x="140208" y="0"/>
                  </a:lnTo>
                  <a:lnTo>
                    <a:pt x="141732" y="0"/>
                  </a:lnTo>
                  <a:lnTo>
                    <a:pt x="132588" y="0"/>
                  </a:lnTo>
                  <a:lnTo>
                    <a:pt x="4572" y="0"/>
                  </a:lnTo>
                  <a:lnTo>
                    <a:pt x="0" y="0"/>
                  </a:lnTo>
                </a:path>
              </a:pathLst>
            </a:custGeom>
            <a:ln w="12191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300216" y="3028188"/>
              <a:ext cx="135890" cy="213360"/>
            </a:xfrm>
            <a:custGeom>
              <a:avLst/>
              <a:gdLst/>
              <a:ahLst/>
              <a:cxnLst/>
              <a:rect l="l" t="t" r="r" b="b"/>
              <a:pathLst>
                <a:path w="135889" h="213360">
                  <a:moveTo>
                    <a:pt x="85344" y="0"/>
                  </a:moveTo>
                  <a:lnTo>
                    <a:pt x="135635" y="0"/>
                  </a:lnTo>
                </a:path>
                <a:path w="135889" h="213360">
                  <a:moveTo>
                    <a:pt x="85344" y="57911"/>
                  </a:moveTo>
                  <a:lnTo>
                    <a:pt x="135635" y="57911"/>
                  </a:lnTo>
                </a:path>
                <a:path w="135889" h="213360">
                  <a:moveTo>
                    <a:pt x="85344" y="124967"/>
                  </a:moveTo>
                  <a:lnTo>
                    <a:pt x="135635" y="124967"/>
                  </a:lnTo>
                </a:path>
                <a:path w="135889" h="213360">
                  <a:moveTo>
                    <a:pt x="85344" y="185927"/>
                  </a:moveTo>
                  <a:lnTo>
                    <a:pt x="135635" y="185927"/>
                  </a:lnTo>
                </a:path>
                <a:path w="135889" h="213360">
                  <a:moveTo>
                    <a:pt x="0" y="25908"/>
                  </a:moveTo>
                  <a:lnTo>
                    <a:pt x="50291" y="25908"/>
                  </a:lnTo>
                </a:path>
                <a:path w="135889" h="213360">
                  <a:moveTo>
                    <a:pt x="0" y="91439"/>
                  </a:moveTo>
                  <a:lnTo>
                    <a:pt x="50291" y="91439"/>
                  </a:lnTo>
                </a:path>
                <a:path w="135889" h="213360">
                  <a:moveTo>
                    <a:pt x="0" y="149351"/>
                  </a:moveTo>
                  <a:lnTo>
                    <a:pt x="50291" y="149351"/>
                  </a:lnTo>
                </a:path>
                <a:path w="135889" h="213360">
                  <a:moveTo>
                    <a:pt x="0" y="213359"/>
                  </a:moveTo>
                  <a:lnTo>
                    <a:pt x="50291" y="213359"/>
                  </a:lnTo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0887" y="4488180"/>
              <a:ext cx="18288" cy="26822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5580887" y="4488180"/>
              <a:ext cx="18415" cy="268605"/>
            </a:xfrm>
            <a:custGeom>
              <a:avLst/>
              <a:gdLst/>
              <a:ahLst/>
              <a:cxnLst/>
              <a:rect l="l" t="t" r="r" b="b"/>
              <a:pathLst>
                <a:path w="18414" h="268604">
                  <a:moveTo>
                    <a:pt x="0" y="0"/>
                  </a:moveTo>
                  <a:lnTo>
                    <a:pt x="18288" y="0"/>
                  </a:lnTo>
                  <a:lnTo>
                    <a:pt x="18288" y="268223"/>
                  </a:lnTo>
                  <a:lnTo>
                    <a:pt x="0" y="26822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1284" y="4488180"/>
              <a:ext cx="18287" cy="268223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5701284" y="4488180"/>
              <a:ext cx="18415" cy="268605"/>
            </a:xfrm>
            <a:custGeom>
              <a:avLst/>
              <a:gdLst/>
              <a:ahLst/>
              <a:cxnLst/>
              <a:rect l="l" t="t" r="r" b="b"/>
              <a:pathLst>
                <a:path w="18414" h="268604">
                  <a:moveTo>
                    <a:pt x="0" y="0"/>
                  </a:moveTo>
                  <a:lnTo>
                    <a:pt x="18287" y="0"/>
                  </a:lnTo>
                  <a:lnTo>
                    <a:pt x="18287" y="268223"/>
                  </a:lnTo>
                  <a:lnTo>
                    <a:pt x="0" y="268223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1744" y="4428744"/>
              <a:ext cx="152400" cy="51815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65648" y="4422647"/>
              <a:ext cx="164592" cy="64008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1744" y="4762499"/>
              <a:ext cx="152400" cy="47243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5571744" y="4762499"/>
              <a:ext cx="152400" cy="47625"/>
            </a:xfrm>
            <a:custGeom>
              <a:avLst/>
              <a:gdLst/>
              <a:ahLst/>
              <a:cxnLst/>
              <a:rect l="l" t="t" r="r" b="b"/>
              <a:pathLst>
                <a:path w="152400" h="47625">
                  <a:moveTo>
                    <a:pt x="0" y="0"/>
                  </a:moveTo>
                  <a:lnTo>
                    <a:pt x="0" y="7620"/>
                  </a:lnTo>
                  <a:lnTo>
                    <a:pt x="6096" y="15240"/>
                  </a:lnTo>
                  <a:lnTo>
                    <a:pt x="9144" y="21336"/>
                  </a:lnTo>
                  <a:lnTo>
                    <a:pt x="18288" y="32004"/>
                  </a:lnTo>
                  <a:lnTo>
                    <a:pt x="22859" y="35052"/>
                  </a:lnTo>
                  <a:lnTo>
                    <a:pt x="32004" y="38100"/>
                  </a:lnTo>
                  <a:lnTo>
                    <a:pt x="39624" y="41148"/>
                  </a:lnTo>
                  <a:lnTo>
                    <a:pt x="45719" y="44195"/>
                  </a:lnTo>
                  <a:lnTo>
                    <a:pt x="54864" y="45719"/>
                  </a:lnTo>
                  <a:lnTo>
                    <a:pt x="62484" y="47244"/>
                  </a:lnTo>
                  <a:lnTo>
                    <a:pt x="73152" y="47244"/>
                  </a:lnTo>
                  <a:lnTo>
                    <a:pt x="89916" y="47244"/>
                  </a:lnTo>
                  <a:lnTo>
                    <a:pt x="102108" y="44195"/>
                  </a:lnTo>
                  <a:lnTo>
                    <a:pt x="115824" y="41148"/>
                  </a:lnTo>
                  <a:lnTo>
                    <a:pt x="129539" y="35052"/>
                  </a:lnTo>
                  <a:lnTo>
                    <a:pt x="138684" y="27432"/>
                  </a:lnTo>
                  <a:lnTo>
                    <a:pt x="144779" y="16764"/>
                  </a:lnTo>
                  <a:lnTo>
                    <a:pt x="152400" y="7620"/>
                  </a:lnTo>
                  <a:lnTo>
                    <a:pt x="152400" y="1524"/>
                  </a:lnTo>
                  <a:lnTo>
                    <a:pt x="152400" y="0"/>
                  </a:lnTo>
                  <a:lnTo>
                    <a:pt x="117348" y="0"/>
                  </a:lnTo>
                  <a:lnTo>
                    <a:pt x="115824" y="4572"/>
                  </a:lnTo>
                  <a:lnTo>
                    <a:pt x="115824" y="7620"/>
                  </a:lnTo>
                  <a:lnTo>
                    <a:pt x="111252" y="10668"/>
                  </a:lnTo>
                  <a:lnTo>
                    <a:pt x="108204" y="13716"/>
                  </a:lnTo>
                  <a:lnTo>
                    <a:pt x="106679" y="16764"/>
                  </a:lnTo>
                  <a:lnTo>
                    <a:pt x="102108" y="18288"/>
                  </a:lnTo>
                  <a:lnTo>
                    <a:pt x="97536" y="19812"/>
                  </a:lnTo>
                  <a:lnTo>
                    <a:pt x="94488" y="19812"/>
                  </a:lnTo>
                  <a:lnTo>
                    <a:pt x="89916" y="21336"/>
                  </a:lnTo>
                  <a:lnTo>
                    <a:pt x="85344" y="24384"/>
                  </a:lnTo>
                  <a:lnTo>
                    <a:pt x="82296" y="24384"/>
                  </a:lnTo>
                  <a:lnTo>
                    <a:pt x="76200" y="24384"/>
                  </a:lnTo>
                  <a:lnTo>
                    <a:pt x="68580" y="24384"/>
                  </a:lnTo>
                  <a:lnTo>
                    <a:pt x="64008" y="21336"/>
                  </a:lnTo>
                  <a:lnTo>
                    <a:pt x="57912" y="19812"/>
                  </a:lnTo>
                  <a:lnTo>
                    <a:pt x="50292" y="16764"/>
                  </a:lnTo>
                  <a:lnTo>
                    <a:pt x="44195" y="13716"/>
                  </a:lnTo>
                  <a:lnTo>
                    <a:pt x="39624" y="7620"/>
                  </a:lnTo>
                  <a:lnTo>
                    <a:pt x="39624" y="4572"/>
                  </a:lnTo>
                  <a:lnTo>
                    <a:pt x="35052" y="0"/>
                  </a:lnTo>
                  <a:lnTo>
                    <a:pt x="0" y="0"/>
                  </a:lnTo>
                </a:path>
                <a:path w="152400" h="47625">
                  <a:moveTo>
                    <a:pt x="0" y="0"/>
                  </a:moveTo>
                  <a:lnTo>
                    <a:pt x="0" y="4572"/>
                  </a:lnTo>
                  <a:lnTo>
                    <a:pt x="0" y="6096"/>
                  </a:lnTo>
                  <a:lnTo>
                    <a:pt x="1524" y="9144"/>
                  </a:lnTo>
                  <a:lnTo>
                    <a:pt x="1524" y="10668"/>
                  </a:lnTo>
                  <a:lnTo>
                    <a:pt x="1524" y="13716"/>
                  </a:lnTo>
                  <a:lnTo>
                    <a:pt x="1524" y="15240"/>
                  </a:lnTo>
                  <a:lnTo>
                    <a:pt x="6096" y="16764"/>
                  </a:lnTo>
                  <a:lnTo>
                    <a:pt x="9144" y="19812"/>
                  </a:lnTo>
                  <a:lnTo>
                    <a:pt x="9144" y="21336"/>
                  </a:lnTo>
                  <a:lnTo>
                    <a:pt x="10668" y="24384"/>
                  </a:lnTo>
                  <a:lnTo>
                    <a:pt x="13716" y="25908"/>
                  </a:lnTo>
                  <a:lnTo>
                    <a:pt x="13716" y="27432"/>
                  </a:lnTo>
                  <a:lnTo>
                    <a:pt x="18288" y="28956"/>
                  </a:lnTo>
                  <a:lnTo>
                    <a:pt x="19812" y="32004"/>
                  </a:lnTo>
                  <a:lnTo>
                    <a:pt x="22859" y="35052"/>
                  </a:lnTo>
                  <a:lnTo>
                    <a:pt x="25908" y="35052"/>
                  </a:lnTo>
                  <a:lnTo>
                    <a:pt x="25908" y="36576"/>
                  </a:lnTo>
                  <a:lnTo>
                    <a:pt x="30480" y="38100"/>
                  </a:lnTo>
                  <a:lnTo>
                    <a:pt x="32004" y="39624"/>
                  </a:lnTo>
                  <a:lnTo>
                    <a:pt x="39624" y="41148"/>
                  </a:lnTo>
                  <a:lnTo>
                    <a:pt x="44195" y="42672"/>
                  </a:lnTo>
                  <a:lnTo>
                    <a:pt x="45719" y="44195"/>
                  </a:lnTo>
                  <a:lnTo>
                    <a:pt x="50292" y="44195"/>
                  </a:lnTo>
                  <a:lnTo>
                    <a:pt x="53339" y="44195"/>
                  </a:lnTo>
                  <a:lnTo>
                    <a:pt x="54864" y="45719"/>
                  </a:lnTo>
                  <a:lnTo>
                    <a:pt x="62484" y="45719"/>
                  </a:lnTo>
                  <a:lnTo>
                    <a:pt x="64008" y="47244"/>
                  </a:lnTo>
                  <a:lnTo>
                    <a:pt x="67056" y="47244"/>
                  </a:lnTo>
                  <a:lnTo>
                    <a:pt x="73152" y="47244"/>
                  </a:lnTo>
                  <a:lnTo>
                    <a:pt x="76200" y="47244"/>
                  </a:lnTo>
                  <a:lnTo>
                    <a:pt x="85344" y="47244"/>
                  </a:lnTo>
                  <a:lnTo>
                    <a:pt x="86868" y="47244"/>
                  </a:lnTo>
                  <a:lnTo>
                    <a:pt x="89916" y="45719"/>
                  </a:lnTo>
                  <a:lnTo>
                    <a:pt x="94488" y="45719"/>
                  </a:lnTo>
                  <a:lnTo>
                    <a:pt x="97536" y="44195"/>
                  </a:lnTo>
                  <a:lnTo>
                    <a:pt x="102108" y="44195"/>
                  </a:lnTo>
                  <a:lnTo>
                    <a:pt x="106679" y="44195"/>
                  </a:lnTo>
                  <a:lnTo>
                    <a:pt x="108204" y="42672"/>
                  </a:lnTo>
                  <a:lnTo>
                    <a:pt x="111252" y="41148"/>
                  </a:lnTo>
                  <a:lnTo>
                    <a:pt x="115824" y="41148"/>
                  </a:lnTo>
                  <a:lnTo>
                    <a:pt x="117348" y="39624"/>
                  </a:lnTo>
                  <a:lnTo>
                    <a:pt x="120396" y="38100"/>
                  </a:lnTo>
                  <a:lnTo>
                    <a:pt x="121920" y="36576"/>
                  </a:lnTo>
                  <a:lnTo>
                    <a:pt x="126491" y="35052"/>
                  </a:lnTo>
                  <a:lnTo>
                    <a:pt x="129539" y="35052"/>
                  </a:lnTo>
                  <a:lnTo>
                    <a:pt x="131064" y="32004"/>
                  </a:lnTo>
                  <a:lnTo>
                    <a:pt x="134112" y="28956"/>
                  </a:lnTo>
                  <a:lnTo>
                    <a:pt x="138684" y="27432"/>
                  </a:lnTo>
                  <a:lnTo>
                    <a:pt x="138684" y="25908"/>
                  </a:lnTo>
                  <a:lnTo>
                    <a:pt x="140208" y="24384"/>
                  </a:lnTo>
                  <a:lnTo>
                    <a:pt x="143256" y="21336"/>
                  </a:lnTo>
                  <a:lnTo>
                    <a:pt x="143256" y="19812"/>
                  </a:lnTo>
                  <a:lnTo>
                    <a:pt x="144779" y="16764"/>
                  </a:lnTo>
                  <a:lnTo>
                    <a:pt x="144779" y="15240"/>
                  </a:lnTo>
                  <a:lnTo>
                    <a:pt x="149352" y="13716"/>
                  </a:lnTo>
                  <a:lnTo>
                    <a:pt x="149352" y="10668"/>
                  </a:lnTo>
                  <a:lnTo>
                    <a:pt x="149352" y="9144"/>
                  </a:lnTo>
                  <a:lnTo>
                    <a:pt x="152400" y="6096"/>
                  </a:lnTo>
                  <a:lnTo>
                    <a:pt x="152400" y="4572"/>
                  </a:lnTo>
                  <a:lnTo>
                    <a:pt x="152400" y="0"/>
                  </a:lnTo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608319" y="4762499"/>
              <a:ext cx="83820" cy="26034"/>
            </a:xfrm>
            <a:custGeom>
              <a:avLst/>
              <a:gdLst/>
              <a:ahLst/>
              <a:cxnLst/>
              <a:rect l="l" t="t" r="r" b="b"/>
              <a:pathLst>
                <a:path w="83820" h="26035">
                  <a:moveTo>
                    <a:pt x="0" y="0"/>
                  </a:moveTo>
                  <a:lnTo>
                    <a:pt x="0" y="1524"/>
                  </a:lnTo>
                  <a:lnTo>
                    <a:pt x="0" y="4572"/>
                  </a:lnTo>
                  <a:lnTo>
                    <a:pt x="0" y="6096"/>
                  </a:lnTo>
                  <a:lnTo>
                    <a:pt x="3048" y="7620"/>
                  </a:lnTo>
                  <a:lnTo>
                    <a:pt x="3048" y="9144"/>
                  </a:lnTo>
                  <a:lnTo>
                    <a:pt x="3048" y="10668"/>
                  </a:lnTo>
                  <a:lnTo>
                    <a:pt x="7620" y="12192"/>
                  </a:lnTo>
                  <a:lnTo>
                    <a:pt x="9144" y="13716"/>
                  </a:lnTo>
                  <a:lnTo>
                    <a:pt x="9144" y="15240"/>
                  </a:lnTo>
                  <a:lnTo>
                    <a:pt x="12192" y="16764"/>
                  </a:lnTo>
                  <a:lnTo>
                    <a:pt x="12192" y="18288"/>
                  </a:lnTo>
                  <a:lnTo>
                    <a:pt x="13716" y="18288"/>
                  </a:lnTo>
                  <a:lnTo>
                    <a:pt x="18288" y="19812"/>
                  </a:lnTo>
                  <a:lnTo>
                    <a:pt x="21336" y="21336"/>
                  </a:lnTo>
                  <a:lnTo>
                    <a:pt x="22859" y="21336"/>
                  </a:lnTo>
                  <a:lnTo>
                    <a:pt x="27432" y="22859"/>
                  </a:lnTo>
                  <a:lnTo>
                    <a:pt x="30480" y="22859"/>
                  </a:lnTo>
                  <a:lnTo>
                    <a:pt x="32004" y="22859"/>
                  </a:lnTo>
                  <a:lnTo>
                    <a:pt x="32004" y="25908"/>
                  </a:lnTo>
                  <a:lnTo>
                    <a:pt x="50292" y="25908"/>
                  </a:lnTo>
                  <a:lnTo>
                    <a:pt x="50292" y="22859"/>
                  </a:lnTo>
                  <a:lnTo>
                    <a:pt x="53339" y="22859"/>
                  </a:lnTo>
                  <a:lnTo>
                    <a:pt x="54864" y="22859"/>
                  </a:lnTo>
                  <a:lnTo>
                    <a:pt x="60960" y="21336"/>
                  </a:lnTo>
                  <a:lnTo>
                    <a:pt x="62484" y="21336"/>
                  </a:lnTo>
                  <a:lnTo>
                    <a:pt x="65532" y="19812"/>
                  </a:lnTo>
                  <a:lnTo>
                    <a:pt x="70104" y="18288"/>
                  </a:lnTo>
                  <a:lnTo>
                    <a:pt x="71628" y="18288"/>
                  </a:lnTo>
                  <a:lnTo>
                    <a:pt x="71628" y="16764"/>
                  </a:lnTo>
                  <a:lnTo>
                    <a:pt x="74676" y="15240"/>
                  </a:lnTo>
                  <a:lnTo>
                    <a:pt x="74676" y="13716"/>
                  </a:lnTo>
                  <a:lnTo>
                    <a:pt x="74676" y="12192"/>
                  </a:lnTo>
                  <a:lnTo>
                    <a:pt x="76200" y="12192"/>
                  </a:lnTo>
                  <a:lnTo>
                    <a:pt x="76200" y="10668"/>
                  </a:lnTo>
                  <a:lnTo>
                    <a:pt x="80772" y="10668"/>
                  </a:lnTo>
                  <a:lnTo>
                    <a:pt x="80772" y="9144"/>
                  </a:lnTo>
                  <a:lnTo>
                    <a:pt x="80772" y="7620"/>
                  </a:lnTo>
                  <a:lnTo>
                    <a:pt x="80772" y="6096"/>
                  </a:lnTo>
                  <a:lnTo>
                    <a:pt x="80772" y="4572"/>
                  </a:lnTo>
                  <a:lnTo>
                    <a:pt x="80772" y="1524"/>
                  </a:lnTo>
                  <a:lnTo>
                    <a:pt x="83820" y="0"/>
                  </a:lnTo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73267" y="4776216"/>
              <a:ext cx="38100" cy="44195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5573267" y="4771643"/>
              <a:ext cx="38100" cy="48895"/>
            </a:xfrm>
            <a:custGeom>
              <a:avLst/>
              <a:gdLst/>
              <a:ahLst/>
              <a:cxnLst/>
              <a:rect l="l" t="t" r="r" b="b"/>
              <a:pathLst>
                <a:path w="38100" h="48895">
                  <a:moveTo>
                    <a:pt x="0" y="0"/>
                  </a:moveTo>
                  <a:lnTo>
                    <a:pt x="0" y="48768"/>
                  </a:lnTo>
                  <a:lnTo>
                    <a:pt x="38100" y="48768"/>
                  </a:lnTo>
                  <a:lnTo>
                    <a:pt x="38100" y="32004"/>
                  </a:lnTo>
                  <a:lnTo>
                    <a:pt x="28956" y="28956"/>
                  </a:lnTo>
                  <a:lnTo>
                    <a:pt x="24384" y="25908"/>
                  </a:lnTo>
                  <a:lnTo>
                    <a:pt x="12192" y="18288"/>
                  </a:lnTo>
                  <a:lnTo>
                    <a:pt x="12192" y="15240"/>
                  </a:lnTo>
                  <a:lnTo>
                    <a:pt x="7620" y="12192"/>
                  </a:lnTo>
                  <a:lnTo>
                    <a:pt x="3048" y="9144"/>
                  </a:lnTo>
                  <a:lnTo>
                    <a:pt x="0" y="4572"/>
                  </a:lnTo>
                  <a:lnTo>
                    <a:pt x="0" y="3048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064508" y="2997707"/>
              <a:ext cx="170815" cy="43180"/>
            </a:xfrm>
            <a:custGeom>
              <a:avLst/>
              <a:gdLst/>
              <a:ahLst/>
              <a:cxnLst/>
              <a:rect l="l" t="t" r="r" b="b"/>
              <a:pathLst>
                <a:path w="170814" h="43180">
                  <a:moveTo>
                    <a:pt x="170688" y="42672"/>
                  </a:moveTo>
                  <a:lnTo>
                    <a:pt x="0" y="42672"/>
                  </a:lnTo>
                  <a:lnTo>
                    <a:pt x="0" y="0"/>
                  </a:lnTo>
                  <a:lnTo>
                    <a:pt x="170688" y="0"/>
                  </a:lnTo>
                  <a:lnTo>
                    <a:pt x="170688" y="42672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064508" y="2997707"/>
              <a:ext cx="170815" cy="43180"/>
            </a:xfrm>
            <a:custGeom>
              <a:avLst/>
              <a:gdLst/>
              <a:ahLst/>
              <a:cxnLst/>
              <a:rect l="l" t="t" r="r" b="b"/>
              <a:pathLst>
                <a:path w="170814" h="43180">
                  <a:moveTo>
                    <a:pt x="0" y="0"/>
                  </a:moveTo>
                  <a:lnTo>
                    <a:pt x="170688" y="0"/>
                  </a:lnTo>
                  <a:lnTo>
                    <a:pt x="170688" y="42672"/>
                  </a:lnTo>
                  <a:lnTo>
                    <a:pt x="0" y="4267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064508" y="3052572"/>
              <a:ext cx="170815" cy="226060"/>
            </a:xfrm>
            <a:custGeom>
              <a:avLst/>
              <a:gdLst/>
              <a:ahLst/>
              <a:cxnLst/>
              <a:rect l="l" t="t" r="r" b="b"/>
              <a:pathLst>
                <a:path w="170814" h="226060">
                  <a:moveTo>
                    <a:pt x="170688" y="225551"/>
                  </a:moveTo>
                  <a:lnTo>
                    <a:pt x="0" y="225551"/>
                  </a:lnTo>
                  <a:lnTo>
                    <a:pt x="0" y="0"/>
                  </a:lnTo>
                  <a:lnTo>
                    <a:pt x="170688" y="0"/>
                  </a:lnTo>
                  <a:lnTo>
                    <a:pt x="170688" y="225551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064508" y="3052572"/>
              <a:ext cx="170815" cy="226060"/>
            </a:xfrm>
            <a:custGeom>
              <a:avLst/>
              <a:gdLst/>
              <a:ahLst/>
              <a:cxnLst/>
              <a:rect l="l" t="t" r="r" b="b"/>
              <a:pathLst>
                <a:path w="170814" h="226060">
                  <a:moveTo>
                    <a:pt x="0" y="0"/>
                  </a:moveTo>
                  <a:lnTo>
                    <a:pt x="170688" y="0"/>
                  </a:lnTo>
                  <a:lnTo>
                    <a:pt x="170688" y="225551"/>
                  </a:lnTo>
                  <a:lnTo>
                    <a:pt x="0" y="22555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64508" y="3291839"/>
              <a:ext cx="170688" cy="47243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4064508" y="3291839"/>
              <a:ext cx="170815" cy="47625"/>
            </a:xfrm>
            <a:custGeom>
              <a:avLst/>
              <a:gdLst/>
              <a:ahLst/>
              <a:cxnLst/>
              <a:rect l="l" t="t" r="r" b="b"/>
              <a:pathLst>
                <a:path w="170814" h="47625">
                  <a:moveTo>
                    <a:pt x="0" y="0"/>
                  </a:moveTo>
                  <a:lnTo>
                    <a:pt x="170688" y="0"/>
                  </a:lnTo>
                  <a:lnTo>
                    <a:pt x="170688" y="47243"/>
                  </a:lnTo>
                  <a:lnTo>
                    <a:pt x="0" y="4724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30040" y="3052572"/>
              <a:ext cx="13716" cy="225551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3364991" y="1281683"/>
              <a:ext cx="140335" cy="40005"/>
            </a:xfrm>
            <a:custGeom>
              <a:avLst/>
              <a:gdLst/>
              <a:ahLst/>
              <a:cxnLst/>
              <a:rect l="l" t="t" r="r" b="b"/>
              <a:pathLst>
                <a:path w="140335" h="40005">
                  <a:moveTo>
                    <a:pt x="140208" y="39624"/>
                  </a:moveTo>
                  <a:lnTo>
                    <a:pt x="0" y="39624"/>
                  </a:lnTo>
                  <a:lnTo>
                    <a:pt x="0" y="0"/>
                  </a:lnTo>
                  <a:lnTo>
                    <a:pt x="140208" y="0"/>
                  </a:lnTo>
                  <a:lnTo>
                    <a:pt x="140208" y="39624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364991" y="1281683"/>
              <a:ext cx="140335" cy="40005"/>
            </a:xfrm>
            <a:custGeom>
              <a:avLst/>
              <a:gdLst/>
              <a:ahLst/>
              <a:cxnLst/>
              <a:rect l="l" t="t" r="r" b="b"/>
              <a:pathLst>
                <a:path w="140335" h="40005">
                  <a:moveTo>
                    <a:pt x="0" y="0"/>
                  </a:moveTo>
                  <a:lnTo>
                    <a:pt x="140208" y="0"/>
                  </a:lnTo>
                  <a:lnTo>
                    <a:pt x="140208" y="39624"/>
                  </a:lnTo>
                  <a:lnTo>
                    <a:pt x="0" y="3962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64991" y="1557528"/>
              <a:ext cx="140208" cy="41147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3364991" y="1557528"/>
              <a:ext cx="140335" cy="41275"/>
            </a:xfrm>
            <a:custGeom>
              <a:avLst/>
              <a:gdLst/>
              <a:ahLst/>
              <a:cxnLst/>
              <a:rect l="l" t="t" r="r" b="b"/>
              <a:pathLst>
                <a:path w="140335" h="41275">
                  <a:moveTo>
                    <a:pt x="0" y="0"/>
                  </a:moveTo>
                  <a:lnTo>
                    <a:pt x="140208" y="0"/>
                  </a:lnTo>
                  <a:lnTo>
                    <a:pt x="140208" y="41147"/>
                  </a:lnTo>
                  <a:lnTo>
                    <a:pt x="0" y="411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96511" y="3046476"/>
              <a:ext cx="53340" cy="239267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84803" y="1335024"/>
              <a:ext cx="12192" cy="207263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3384803" y="1335024"/>
              <a:ext cx="12700" cy="207645"/>
            </a:xfrm>
            <a:custGeom>
              <a:avLst/>
              <a:gdLst/>
              <a:ahLst/>
              <a:cxnLst/>
              <a:rect l="l" t="t" r="r" b="b"/>
              <a:pathLst>
                <a:path w="12700" h="207644">
                  <a:moveTo>
                    <a:pt x="0" y="0"/>
                  </a:moveTo>
                  <a:lnTo>
                    <a:pt x="12192" y="0"/>
                  </a:lnTo>
                  <a:lnTo>
                    <a:pt x="12192" y="207263"/>
                  </a:lnTo>
                  <a:lnTo>
                    <a:pt x="0" y="20726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82340" y="1335024"/>
              <a:ext cx="13716" cy="207263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3482340" y="1335024"/>
              <a:ext cx="628015" cy="1950720"/>
            </a:xfrm>
            <a:custGeom>
              <a:avLst/>
              <a:gdLst/>
              <a:ahLst/>
              <a:cxnLst/>
              <a:rect l="l" t="t" r="r" b="b"/>
              <a:pathLst>
                <a:path w="628014" h="1950720">
                  <a:moveTo>
                    <a:pt x="0" y="0"/>
                  </a:moveTo>
                  <a:lnTo>
                    <a:pt x="13716" y="0"/>
                  </a:lnTo>
                  <a:lnTo>
                    <a:pt x="13716" y="207263"/>
                  </a:lnTo>
                  <a:lnTo>
                    <a:pt x="0" y="207263"/>
                  </a:lnTo>
                  <a:lnTo>
                    <a:pt x="0" y="0"/>
                  </a:lnTo>
                  <a:close/>
                </a:path>
                <a:path w="628014" h="1950720">
                  <a:moveTo>
                    <a:pt x="614171" y="1741932"/>
                  </a:moveTo>
                  <a:lnTo>
                    <a:pt x="627887" y="1741932"/>
                  </a:lnTo>
                  <a:lnTo>
                    <a:pt x="627887" y="1950719"/>
                  </a:lnTo>
                  <a:lnTo>
                    <a:pt x="614171" y="1950719"/>
                  </a:lnTo>
                  <a:lnTo>
                    <a:pt x="614171" y="1741932"/>
                  </a:lnTo>
                  <a:close/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95572" y="3076956"/>
              <a:ext cx="12191" cy="208787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4195572" y="3076956"/>
              <a:ext cx="12700" cy="208915"/>
            </a:xfrm>
            <a:custGeom>
              <a:avLst/>
              <a:gdLst/>
              <a:ahLst/>
              <a:cxnLst/>
              <a:rect l="l" t="t" r="r" b="b"/>
              <a:pathLst>
                <a:path w="12700" h="208914">
                  <a:moveTo>
                    <a:pt x="0" y="0"/>
                  </a:moveTo>
                  <a:lnTo>
                    <a:pt x="12191" y="0"/>
                  </a:lnTo>
                  <a:lnTo>
                    <a:pt x="12191" y="208787"/>
                  </a:lnTo>
                  <a:lnTo>
                    <a:pt x="0" y="20878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404615" y="1335024"/>
              <a:ext cx="78105" cy="207645"/>
            </a:xfrm>
            <a:custGeom>
              <a:avLst/>
              <a:gdLst/>
              <a:ahLst/>
              <a:cxnLst/>
              <a:rect l="l" t="t" r="r" b="b"/>
              <a:pathLst>
                <a:path w="78104" h="207644">
                  <a:moveTo>
                    <a:pt x="77724" y="207263"/>
                  </a:moveTo>
                  <a:lnTo>
                    <a:pt x="0" y="207263"/>
                  </a:lnTo>
                  <a:lnTo>
                    <a:pt x="0" y="0"/>
                  </a:lnTo>
                  <a:lnTo>
                    <a:pt x="77724" y="0"/>
                  </a:lnTo>
                  <a:lnTo>
                    <a:pt x="77724" y="207263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404615" y="1335024"/>
              <a:ext cx="78105" cy="207645"/>
            </a:xfrm>
            <a:custGeom>
              <a:avLst/>
              <a:gdLst/>
              <a:ahLst/>
              <a:cxnLst/>
              <a:rect l="l" t="t" r="r" b="b"/>
              <a:pathLst>
                <a:path w="78104" h="207644">
                  <a:moveTo>
                    <a:pt x="0" y="0"/>
                  </a:moveTo>
                  <a:lnTo>
                    <a:pt x="77724" y="0"/>
                  </a:lnTo>
                  <a:lnTo>
                    <a:pt x="77724" y="207263"/>
                  </a:lnTo>
                  <a:lnTo>
                    <a:pt x="0" y="20726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193291" y="3959351"/>
              <a:ext cx="1259205" cy="859790"/>
            </a:xfrm>
            <a:custGeom>
              <a:avLst/>
              <a:gdLst/>
              <a:ahLst/>
              <a:cxnLst/>
              <a:rect l="l" t="t" r="r" b="b"/>
              <a:pathLst>
                <a:path w="1259205" h="859789">
                  <a:moveTo>
                    <a:pt x="1258824" y="0"/>
                  </a:moveTo>
                  <a:lnTo>
                    <a:pt x="1258824" y="859536"/>
                  </a:lnTo>
                  <a:lnTo>
                    <a:pt x="0" y="859536"/>
                  </a:lnTo>
                </a:path>
              </a:pathLst>
            </a:custGeom>
            <a:ln w="5181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584703" y="2927603"/>
              <a:ext cx="1092835" cy="601980"/>
            </a:xfrm>
            <a:custGeom>
              <a:avLst/>
              <a:gdLst/>
              <a:ahLst/>
              <a:cxnLst/>
              <a:rect l="l" t="t" r="r" b="b"/>
              <a:pathLst>
                <a:path w="1092835" h="601979">
                  <a:moveTo>
                    <a:pt x="1092708" y="601980"/>
                  </a:moveTo>
                  <a:lnTo>
                    <a:pt x="0" y="601980"/>
                  </a:lnTo>
                  <a:lnTo>
                    <a:pt x="0" y="0"/>
                  </a:lnTo>
                  <a:lnTo>
                    <a:pt x="1092708" y="0"/>
                  </a:lnTo>
                  <a:lnTo>
                    <a:pt x="1092708" y="601980"/>
                  </a:lnTo>
                  <a:close/>
                </a:path>
              </a:pathLst>
            </a:custGeom>
            <a:solidFill>
              <a:srgbClr val="F7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677411" y="2842259"/>
              <a:ext cx="86995" cy="687705"/>
            </a:xfrm>
            <a:custGeom>
              <a:avLst/>
              <a:gdLst/>
              <a:ahLst/>
              <a:cxnLst/>
              <a:rect l="l" t="t" r="r" b="b"/>
              <a:pathLst>
                <a:path w="86995" h="687704">
                  <a:moveTo>
                    <a:pt x="0" y="687324"/>
                  </a:moveTo>
                  <a:lnTo>
                    <a:pt x="0" y="85343"/>
                  </a:lnTo>
                  <a:lnTo>
                    <a:pt x="86868" y="0"/>
                  </a:lnTo>
                  <a:lnTo>
                    <a:pt x="86868" y="600456"/>
                  </a:lnTo>
                  <a:lnTo>
                    <a:pt x="0" y="687324"/>
                  </a:lnTo>
                  <a:close/>
                </a:path>
              </a:pathLst>
            </a:custGeom>
            <a:solidFill>
              <a:srgbClr val="C6A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584703" y="2842259"/>
              <a:ext cx="1179830" cy="85725"/>
            </a:xfrm>
            <a:custGeom>
              <a:avLst/>
              <a:gdLst/>
              <a:ahLst/>
              <a:cxnLst/>
              <a:rect l="l" t="t" r="r" b="b"/>
              <a:pathLst>
                <a:path w="1179829" h="85725">
                  <a:moveTo>
                    <a:pt x="1092708" y="85343"/>
                  </a:moveTo>
                  <a:lnTo>
                    <a:pt x="0" y="85343"/>
                  </a:lnTo>
                  <a:lnTo>
                    <a:pt x="86868" y="0"/>
                  </a:lnTo>
                  <a:lnTo>
                    <a:pt x="1179576" y="0"/>
                  </a:lnTo>
                  <a:lnTo>
                    <a:pt x="1092708" y="85343"/>
                  </a:lnTo>
                  <a:close/>
                </a:path>
              </a:pathLst>
            </a:custGeom>
            <a:solidFill>
              <a:srgbClr val="F9D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584703" y="2842259"/>
              <a:ext cx="1179830" cy="687705"/>
            </a:xfrm>
            <a:custGeom>
              <a:avLst/>
              <a:gdLst/>
              <a:ahLst/>
              <a:cxnLst/>
              <a:rect l="l" t="t" r="r" b="b"/>
              <a:pathLst>
                <a:path w="1179829" h="687704">
                  <a:moveTo>
                    <a:pt x="0" y="85343"/>
                  </a:moveTo>
                  <a:lnTo>
                    <a:pt x="86868" y="0"/>
                  </a:lnTo>
                  <a:lnTo>
                    <a:pt x="1179576" y="0"/>
                  </a:lnTo>
                  <a:lnTo>
                    <a:pt x="1179576" y="600456"/>
                  </a:lnTo>
                  <a:lnTo>
                    <a:pt x="1092708" y="687324"/>
                  </a:lnTo>
                  <a:lnTo>
                    <a:pt x="0" y="687324"/>
                  </a:lnTo>
                  <a:lnTo>
                    <a:pt x="0" y="85343"/>
                  </a:lnTo>
                  <a:close/>
                </a:path>
                <a:path w="1179829" h="687704">
                  <a:moveTo>
                    <a:pt x="0" y="85343"/>
                  </a:moveTo>
                  <a:lnTo>
                    <a:pt x="1092708" y="85343"/>
                  </a:lnTo>
                  <a:lnTo>
                    <a:pt x="1179576" y="0"/>
                  </a:lnTo>
                </a:path>
                <a:path w="1179829" h="687704">
                  <a:moveTo>
                    <a:pt x="1092708" y="85343"/>
                  </a:moveTo>
                  <a:lnTo>
                    <a:pt x="1092708" y="6873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2584703" y="3012482"/>
            <a:ext cx="1087120" cy="36893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08305" marR="108585">
              <a:lnSpc>
                <a:spcPts val="1240"/>
              </a:lnSpc>
              <a:spcBef>
                <a:spcPts val="330"/>
              </a:spcBef>
            </a:pPr>
            <a:r>
              <a:rPr sz="1200" spc="-10" dirty="0">
                <a:latin typeface="Times New Roman"/>
                <a:cs typeface="Times New Roman"/>
              </a:rPr>
              <a:t>MEROX </a:t>
            </a:r>
            <a:r>
              <a:rPr sz="1200" dirty="0">
                <a:latin typeface="Times New Roman"/>
                <a:cs typeface="Times New Roman"/>
              </a:rPr>
              <a:t>(S-</a:t>
            </a:r>
            <a:r>
              <a:rPr sz="1200" spc="-10" dirty="0">
                <a:latin typeface="Times New Roman"/>
                <a:cs typeface="Times New Roman"/>
              </a:rPr>
              <a:t>2700)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1330451" y="4957572"/>
            <a:ext cx="2575560" cy="1092835"/>
          </a:xfrm>
          <a:custGeom>
            <a:avLst/>
            <a:gdLst/>
            <a:ahLst/>
            <a:cxnLst/>
            <a:rect l="l" t="t" r="r" b="b"/>
            <a:pathLst>
              <a:path w="2575560" h="1092835">
                <a:moveTo>
                  <a:pt x="2523744" y="1014983"/>
                </a:moveTo>
                <a:lnTo>
                  <a:pt x="2523744" y="25908"/>
                </a:lnTo>
                <a:lnTo>
                  <a:pt x="2525863" y="16073"/>
                </a:lnTo>
                <a:lnTo>
                  <a:pt x="2531554" y="7810"/>
                </a:lnTo>
                <a:lnTo>
                  <a:pt x="2539817" y="2119"/>
                </a:lnTo>
                <a:lnTo>
                  <a:pt x="2549652" y="0"/>
                </a:lnTo>
                <a:lnTo>
                  <a:pt x="2560129" y="2119"/>
                </a:lnTo>
                <a:lnTo>
                  <a:pt x="2568321" y="7810"/>
                </a:lnTo>
                <a:lnTo>
                  <a:pt x="2573655" y="16073"/>
                </a:lnTo>
                <a:lnTo>
                  <a:pt x="2575560" y="25908"/>
                </a:lnTo>
                <a:lnTo>
                  <a:pt x="2575560" y="989076"/>
                </a:lnTo>
                <a:lnTo>
                  <a:pt x="2549652" y="989076"/>
                </a:lnTo>
                <a:lnTo>
                  <a:pt x="2523744" y="1014983"/>
                </a:lnTo>
                <a:close/>
              </a:path>
              <a:path w="2575560" h="1092835">
                <a:moveTo>
                  <a:pt x="257555" y="1092708"/>
                </a:moveTo>
                <a:lnTo>
                  <a:pt x="0" y="1014983"/>
                </a:lnTo>
                <a:lnTo>
                  <a:pt x="257555" y="937260"/>
                </a:lnTo>
                <a:lnTo>
                  <a:pt x="189483" y="989076"/>
                </a:lnTo>
                <a:lnTo>
                  <a:pt x="155447" y="989076"/>
                </a:lnTo>
                <a:lnTo>
                  <a:pt x="144970" y="990981"/>
                </a:lnTo>
                <a:lnTo>
                  <a:pt x="136779" y="996315"/>
                </a:lnTo>
                <a:lnTo>
                  <a:pt x="131445" y="1004506"/>
                </a:lnTo>
                <a:lnTo>
                  <a:pt x="129540" y="1014983"/>
                </a:lnTo>
                <a:lnTo>
                  <a:pt x="131445" y="1024818"/>
                </a:lnTo>
                <a:lnTo>
                  <a:pt x="136779" y="1033081"/>
                </a:lnTo>
                <a:lnTo>
                  <a:pt x="144970" y="1038772"/>
                </a:lnTo>
                <a:lnTo>
                  <a:pt x="155447" y="1040892"/>
                </a:lnTo>
                <a:lnTo>
                  <a:pt x="189483" y="1040892"/>
                </a:lnTo>
                <a:lnTo>
                  <a:pt x="257555" y="1092708"/>
                </a:lnTo>
                <a:close/>
              </a:path>
              <a:path w="2575560" h="1092835">
                <a:moveTo>
                  <a:pt x="189483" y="1040892"/>
                </a:moveTo>
                <a:lnTo>
                  <a:pt x="155447" y="1040892"/>
                </a:lnTo>
                <a:lnTo>
                  <a:pt x="144970" y="1038772"/>
                </a:lnTo>
                <a:lnTo>
                  <a:pt x="136779" y="1033081"/>
                </a:lnTo>
                <a:lnTo>
                  <a:pt x="131445" y="1024818"/>
                </a:lnTo>
                <a:lnTo>
                  <a:pt x="129540" y="1014983"/>
                </a:lnTo>
                <a:lnTo>
                  <a:pt x="131445" y="1004506"/>
                </a:lnTo>
                <a:lnTo>
                  <a:pt x="136779" y="996315"/>
                </a:lnTo>
                <a:lnTo>
                  <a:pt x="144970" y="990981"/>
                </a:lnTo>
                <a:lnTo>
                  <a:pt x="155447" y="989076"/>
                </a:lnTo>
                <a:lnTo>
                  <a:pt x="189483" y="989076"/>
                </a:lnTo>
                <a:lnTo>
                  <a:pt x="155447" y="1014983"/>
                </a:lnTo>
                <a:lnTo>
                  <a:pt x="189483" y="1040892"/>
                </a:lnTo>
                <a:close/>
              </a:path>
              <a:path w="2575560" h="1092835">
                <a:moveTo>
                  <a:pt x="2549652" y="1040892"/>
                </a:moveTo>
                <a:lnTo>
                  <a:pt x="189483" y="1040892"/>
                </a:lnTo>
                <a:lnTo>
                  <a:pt x="155447" y="1014983"/>
                </a:lnTo>
                <a:lnTo>
                  <a:pt x="189483" y="989076"/>
                </a:lnTo>
                <a:lnTo>
                  <a:pt x="2523744" y="989076"/>
                </a:lnTo>
                <a:lnTo>
                  <a:pt x="2523744" y="1014983"/>
                </a:lnTo>
                <a:lnTo>
                  <a:pt x="2575560" y="1014983"/>
                </a:lnTo>
                <a:lnTo>
                  <a:pt x="2573655" y="1024818"/>
                </a:lnTo>
                <a:lnTo>
                  <a:pt x="2568321" y="1033081"/>
                </a:lnTo>
                <a:lnTo>
                  <a:pt x="2560129" y="1038772"/>
                </a:lnTo>
                <a:lnTo>
                  <a:pt x="2549652" y="1040892"/>
                </a:lnTo>
                <a:close/>
              </a:path>
              <a:path w="2575560" h="1092835">
                <a:moveTo>
                  <a:pt x="2575560" y="1014983"/>
                </a:moveTo>
                <a:lnTo>
                  <a:pt x="2523744" y="1014983"/>
                </a:lnTo>
                <a:lnTo>
                  <a:pt x="2549652" y="989076"/>
                </a:lnTo>
                <a:lnTo>
                  <a:pt x="2575560" y="989076"/>
                </a:lnTo>
                <a:lnTo>
                  <a:pt x="2575560" y="101498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7" name="object 147"/>
          <p:cNvGrpSpPr/>
          <p:nvPr/>
        </p:nvGrpSpPr>
        <p:grpSpPr>
          <a:xfrm>
            <a:off x="2395728" y="2990088"/>
            <a:ext cx="1652270" cy="977265"/>
            <a:chOff x="2395728" y="2990088"/>
            <a:chExt cx="1652270" cy="977265"/>
          </a:xfrm>
        </p:grpSpPr>
        <p:sp>
          <p:nvSpPr>
            <p:cNvPr id="148" name="object 148"/>
            <p:cNvSpPr/>
            <p:nvPr/>
          </p:nvSpPr>
          <p:spPr>
            <a:xfrm>
              <a:off x="2630424" y="2996184"/>
              <a:ext cx="170815" cy="43180"/>
            </a:xfrm>
            <a:custGeom>
              <a:avLst/>
              <a:gdLst/>
              <a:ahLst/>
              <a:cxnLst/>
              <a:rect l="l" t="t" r="r" b="b"/>
              <a:pathLst>
                <a:path w="170814" h="43180">
                  <a:moveTo>
                    <a:pt x="170687" y="42672"/>
                  </a:moveTo>
                  <a:lnTo>
                    <a:pt x="0" y="42672"/>
                  </a:lnTo>
                  <a:lnTo>
                    <a:pt x="0" y="0"/>
                  </a:lnTo>
                  <a:lnTo>
                    <a:pt x="170687" y="0"/>
                  </a:lnTo>
                  <a:lnTo>
                    <a:pt x="170687" y="42672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630424" y="2996184"/>
              <a:ext cx="170815" cy="43180"/>
            </a:xfrm>
            <a:custGeom>
              <a:avLst/>
              <a:gdLst/>
              <a:ahLst/>
              <a:cxnLst/>
              <a:rect l="l" t="t" r="r" b="b"/>
              <a:pathLst>
                <a:path w="170814" h="43180">
                  <a:moveTo>
                    <a:pt x="0" y="0"/>
                  </a:moveTo>
                  <a:lnTo>
                    <a:pt x="170687" y="0"/>
                  </a:lnTo>
                  <a:lnTo>
                    <a:pt x="170687" y="42672"/>
                  </a:lnTo>
                  <a:lnTo>
                    <a:pt x="0" y="4267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630424" y="3051048"/>
              <a:ext cx="170815" cy="226060"/>
            </a:xfrm>
            <a:custGeom>
              <a:avLst/>
              <a:gdLst/>
              <a:ahLst/>
              <a:cxnLst/>
              <a:rect l="l" t="t" r="r" b="b"/>
              <a:pathLst>
                <a:path w="170814" h="226060">
                  <a:moveTo>
                    <a:pt x="170687" y="225551"/>
                  </a:moveTo>
                  <a:lnTo>
                    <a:pt x="0" y="225551"/>
                  </a:lnTo>
                  <a:lnTo>
                    <a:pt x="0" y="0"/>
                  </a:lnTo>
                  <a:lnTo>
                    <a:pt x="170687" y="0"/>
                  </a:lnTo>
                  <a:lnTo>
                    <a:pt x="170687" y="225551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630424" y="3051048"/>
              <a:ext cx="170815" cy="226060"/>
            </a:xfrm>
            <a:custGeom>
              <a:avLst/>
              <a:gdLst/>
              <a:ahLst/>
              <a:cxnLst/>
              <a:rect l="l" t="t" r="r" b="b"/>
              <a:pathLst>
                <a:path w="170814" h="226060">
                  <a:moveTo>
                    <a:pt x="0" y="0"/>
                  </a:moveTo>
                  <a:lnTo>
                    <a:pt x="170687" y="0"/>
                  </a:lnTo>
                  <a:lnTo>
                    <a:pt x="170687" y="225551"/>
                  </a:lnTo>
                  <a:lnTo>
                    <a:pt x="0" y="22555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30424" y="3290316"/>
              <a:ext cx="170687" cy="47243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2630424" y="3290316"/>
              <a:ext cx="170815" cy="47625"/>
            </a:xfrm>
            <a:custGeom>
              <a:avLst/>
              <a:gdLst/>
              <a:ahLst/>
              <a:cxnLst/>
              <a:rect l="l" t="t" r="r" b="b"/>
              <a:pathLst>
                <a:path w="170814" h="47625">
                  <a:moveTo>
                    <a:pt x="0" y="0"/>
                  </a:moveTo>
                  <a:lnTo>
                    <a:pt x="170687" y="0"/>
                  </a:lnTo>
                  <a:lnTo>
                    <a:pt x="170687" y="47243"/>
                  </a:lnTo>
                  <a:lnTo>
                    <a:pt x="0" y="4724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94432" y="3051048"/>
              <a:ext cx="12191" cy="225551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62427" y="3044952"/>
              <a:ext cx="50292" cy="237744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2662427" y="3075432"/>
              <a:ext cx="12700" cy="207645"/>
            </a:xfrm>
            <a:custGeom>
              <a:avLst/>
              <a:gdLst/>
              <a:ahLst/>
              <a:cxnLst/>
              <a:rect l="l" t="t" r="r" b="b"/>
              <a:pathLst>
                <a:path w="12700" h="207645">
                  <a:moveTo>
                    <a:pt x="0" y="0"/>
                  </a:moveTo>
                  <a:lnTo>
                    <a:pt x="12191" y="0"/>
                  </a:lnTo>
                  <a:lnTo>
                    <a:pt x="12191" y="207264"/>
                  </a:lnTo>
                  <a:lnTo>
                    <a:pt x="0" y="20726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58440" y="3075432"/>
              <a:ext cx="13716" cy="207264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2758440" y="3075432"/>
              <a:ext cx="13970" cy="207645"/>
            </a:xfrm>
            <a:custGeom>
              <a:avLst/>
              <a:gdLst/>
              <a:ahLst/>
              <a:cxnLst/>
              <a:rect l="l" t="t" r="r" b="b"/>
              <a:pathLst>
                <a:path w="13969" h="207645">
                  <a:moveTo>
                    <a:pt x="0" y="0"/>
                  </a:moveTo>
                  <a:lnTo>
                    <a:pt x="13716" y="0"/>
                  </a:lnTo>
                  <a:lnTo>
                    <a:pt x="13716" y="207264"/>
                  </a:lnTo>
                  <a:lnTo>
                    <a:pt x="0" y="20726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701796" y="3121151"/>
              <a:ext cx="346075" cy="155575"/>
            </a:xfrm>
            <a:custGeom>
              <a:avLst/>
              <a:gdLst/>
              <a:ahLst/>
              <a:cxnLst/>
              <a:rect l="l" t="t" r="r" b="b"/>
              <a:pathLst>
                <a:path w="346075" h="155575">
                  <a:moveTo>
                    <a:pt x="267104" y="103632"/>
                  </a:moveTo>
                  <a:lnTo>
                    <a:pt x="192024" y="103632"/>
                  </a:lnTo>
                  <a:lnTo>
                    <a:pt x="192024" y="53340"/>
                  </a:lnTo>
                  <a:lnTo>
                    <a:pt x="157945" y="52799"/>
                  </a:lnTo>
                  <a:lnTo>
                    <a:pt x="89916" y="0"/>
                  </a:lnTo>
                  <a:lnTo>
                    <a:pt x="345948" y="80772"/>
                  </a:lnTo>
                  <a:lnTo>
                    <a:pt x="267104" y="103632"/>
                  </a:lnTo>
                  <a:close/>
                </a:path>
                <a:path w="346075" h="155575">
                  <a:moveTo>
                    <a:pt x="159215" y="103371"/>
                  </a:moveTo>
                  <a:lnTo>
                    <a:pt x="0" y="102108"/>
                  </a:lnTo>
                  <a:lnTo>
                    <a:pt x="0" y="50292"/>
                  </a:lnTo>
                  <a:lnTo>
                    <a:pt x="157945" y="52799"/>
                  </a:lnTo>
                  <a:lnTo>
                    <a:pt x="192024" y="79248"/>
                  </a:lnTo>
                  <a:lnTo>
                    <a:pt x="159215" y="103371"/>
                  </a:lnTo>
                  <a:close/>
                </a:path>
                <a:path w="346075" h="155575">
                  <a:moveTo>
                    <a:pt x="192024" y="79248"/>
                  </a:moveTo>
                  <a:lnTo>
                    <a:pt x="157945" y="52799"/>
                  </a:lnTo>
                  <a:lnTo>
                    <a:pt x="192024" y="53340"/>
                  </a:lnTo>
                  <a:lnTo>
                    <a:pt x="192024" y="79248"/>
                  </a:lnTo>
                  <a:close/>
                </a:path>
                <a:path w="346075" h="155575">
                  <a:moveTo>
                    <a:pt x="192024" y="103632"/>
                  </a:moveTo>
                  <a:lnTo>
                    <a:pt x="159215" y="103371"/>
                  </a:lnTo>
                  <a:lnTo>
                    <a:pt x="192024" y="79248"/>
                  </a:lnTo>
                  <a:lnTo>
                    <a:pt x="192024" y="103632"/>
                  </a:lnTo>
                  <a:close/>
                </a:path>
                <a:path w="346075" h="155575">
                  <a:moveTo>
                    <a:pt x="88392" y="155448"/>
                  </a:moveTo>
                  <a:lnTo>
                    <a:pt x="159215" y="103371"/>
                  </a:lnTo>
                  <a:lnTo>
                    <a:pt x="267104" y="103632"/>
                  </a:lnTo>
                  <a:lnTo>
                    <a:pt x="88392" y="155448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395728" y="3075432"/>
              <a:ext cx="78105" cy="891540"/>
            </a:xfrm>
            <a:custGeom>
              <a:avLst/>
              <a:gdLst/>
              <a:ahLst/>
              <a:cxnLst/>
              <a:rect l="l" t="t" r="r" b="b"/>
              <a:pathLst>
                <a:path w="78105" h="891539">
                  <a:moveTo>
                    <a:pt x="0" y="129539"/>
                  </a:moveTo>
                  <a:lnTo>
                    <a:pt x="38100" y="0"/>
                  </a:lnTo>
                  <a:lnTo>
                    <a:pt x="62157" y="77723"/>
                  </a:lnTo>
                  <a:lnTo>
                    <a:pt x="35052" y="77723"/>
                  </a:lnTo>
                  <a:lnTo>
                    <a:pt x="35111" y="81667"/>
                  </a:lnTo>
                  <a:lnTo>
                    <a:pt x="0" y="129539"/>
                  </a:lnTo>
                  <a:close/>
                </a:path>
                <a:path w="78105" h="891539">
                  <a:moveTo>
                    <a:pt x="35200" y="81667"/>
                  </a:moveTo>
                  <a:lnTo>
                    <a:pt x="35052" y="77723"/>
                  </a:lnTo>
                  <a:lnTo>
                    <a:pt x="38100" y="77723"/>
                  </a:lnTo>
                  <a:lnTo>
                    <a:pt x="35200" y="81667"/>
                  </a:lnTo>
                  <a:close/>
                </a:path>
                <a:path w="78105" h="891539">
                  <a:moveTo>
                    <a:pt x="53340" y="891540"/>
                  </a:moveTo>
                  <a:lnTo>
                    <a:pt x="47244" y="891540"/>
                  </a:lnTo>
                  <a:lnTo>
                    <a:pt x="35828" y="129539"/>
                  </a:lnTo>
                  <a:lnTo>
                    <a:pt x="35200" y="81667"/>
                  </a:lnTo>
                  <a:lnTo>
                    <a:pt x="38100" y="77723"/>
                  </a:lnTo>
                  <a:lnTo>
                    <a:pt x="41207" y="81667"/>
                  </a:lnTo>
                  <a:lnTo>
                    <a:pt x="53340" y="891540"/>
                  </a:lnTo>
                  <a:close/>
                </a:path>
                <a:path w="78105" h="891539">
                  <a:moveTo>
                    <a:pt x="41207" y="81667"/>
                  </a:moveTo>
                  <a:lnTo>
                    <a:pt x="38100" y="77723"/>
                  </a:lnTo>
                  <a:lnTo>
                    <a:pt x="41148" y="77723"/>
                  </a:lnTo>
                  <a:lnTo>
                    <a:pt x="41207" y="81667"/>
                  </a:lnTo>
                  <a:close/>
                </a:path>
                <a:path w="78105" h="891539">
                  <a:moveTo>
                    <a:pt x="77724" y="128015"/>
                  </a:moveTo>
                  <a:lnTo>
                    <a:pt x="41207" y="81667"/>
                  </a:lnTo>
                  <a:lnTo>
                    <a:pt x="41148" y="77723"/>
                  </a:lnTo>
                  <a:lnTo>
                    <a:pt x="62157" y="77723"/>
                  </a:lnTo>
                  <a:lnTo>
                    <a:pt x="77724" y="128015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708025">
              <a:lnSpc>
                <a:spcPts val="3410"/>
              </a:lnSpc>
              <a:spcBef>
                <a:spcPts val="200"/>
              </a:spcBef>
              <a:tabLst>
                <a:tab pos="1830070" algn="l"/>
              </a:tabLst>
            </a:pPr>
            <a:r>
              <a:rPr sz="2850" i="1" spc="-20" dirty="0">
                <a:latin typeface="Times New Roman"/>
                <a:cs typeface="Times New Roman"/>
              </a:rPr>
              <a:t>Merox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i="1" spc="-25" dirty="0">
                <a:latin typeface="Times New Roman"/>
                <a:cs typeface="Times New Roman"/>
              </a:rPr>
              <a:t>S-</a:t>
            </a:r>
            <a:r>
              <a:rPr sz="2850" i="1" spc="-20" dirty="0">
                <a:latin typeface="Times New Roman"/>
                <a:cs typeface="Times New Roman"/>
              </a:rPr>
              <a:t>2700 </a:t>
            </a:r>
            <a:r>
              <a:rPr sz="2850" i="1" dirty="0">
                <a:latin typeface="Times New Roman"/>
                <a:cs typeface="Times New Roman"/>
              </a:rPr>
              <a:t>Descripción</a:t>
            </a:r>
            <a:r>
              <a:rPr sz="2850" i="1" spc="-120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del</a:t>
            </a:r>
            <a:r>
              <a:rPr sz="2850" i="1" spc="-120" dirty="0">
                <a:latin typeface="Times New Roman"/>
                <a:cs typeface="Times New Roman"/>
              </a:rPr>
              <a:t> </a:t>
            </a:r>
            <a:r>
              <a:rPr sz="2850" i="1" spc="-10" dirty="0">
                <a:latin typeface="Times New Roman"/>
                <a:cs typeface="Times New Roman"/>
              </a:rPr>
              <a:t>Proceso</a:t>
            </a:r>
            <a:endParaRPr sz="28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9847" y="6228588"/>
            <a:ext cx="1062355" cy="1096010"/>
            <a:chOff x="1069847" y="6228588"/>
            <a:chExt cx="1062355" cy="1096010"/>
          </a:xfrm>
        </p:grpSpPr>
        <p:sp>
          <p:nvSpPr>
            <p:cNvPr id="4" name="object 4"/>
            <p:cNvSpPr/>
            <p:nvPr/>
          </p:nvSpPr>
          <p:spPr>
            <a:xfrm>
              <a:off x="1075943" y="6716267"/>
              <a:ext cx="1049020" cy="601980"/>
            </a:xfrm>
            <a:custGeom>
              <a:avLst/>
              <a:gdLst/>
              <a:ahLst/>
              <a:cxnLst/>
              <a:rect l="l" t="t" r="r" b="b"/>
              <a:pathLst>
                <a:path w="1049020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638"/>
                  </a:lnTo>
                  <a:lnTo>
                    <a:pt x="388001" y="195190"/>
                  </a:lnTo>
                  <a:lnTo>
                    <a:pt x="448202" y="186488"/>
                  </a:lnTo>
                  <a:lnTo>
                    <a:pt x="506387" y="176575"/>
                  </a:lnTo>
                  <a:lnTo>
                    <a:pt x="562412" y="165495"/>
                  </a:lnTo>
                  <a:lnTo>
                    <a:pt x="616134" y="153290"/>
                  </a:lnTo>
                  <a:lnTo>
                    <a:pt x="667410" y="140003"/>
                  </a:lnTo>
                  <a:lnTo>
                    <a:pt x="716096" y="125680"/>
                  </a:lnTo>
                  <a:lnTo>
                    <a:pt x="762048" y="110361"/>
                  </a:lnTo>
                  <a:lnTo>
                    <a:pt x="805123" y="94092"/>
                  </a:lnTo>
                  <a:lnTo>
                    <a:pt x="845177" y="76916"/>
                  </a:lnTo>
                  <a:lnTo>
                    <a:pt x="882066" y="58875"/>
                  </a:lnTo>
                  <a:lnTo>
                    <a:pt x="915648" y="40013"/>
                  </a:lnTo>
                  <a:lnTo>
                    <a:pt x="972312" y="0"/>
                  </a:lnTo>
                  <a:lnTo>
                    <a:pt x="998040" y="23581"/>
                  </a:lnTo>
                  <a:lnTo>
                    <a:pt x="1033615" y="71265"/>
                  </a:lnTo>
                  <a:lnTo>
                    <a:pt x="1048678" y="119126"/>
                  </a:lnTo>
                  <a:lnTo>
                    <a:pt x="1048768" y="142929"/>
                  </a:lnTo>
                  <a:lnTo>
                    <a:pt x="1044030" y="166545"/>
                  </a:lnTo>
                  <a:lnTo>
                    <a:pt x="1020470" y="212902"/>
                  </a:lnTo>
                  <a:lnTo>
                    <a:pt x="978798" y="257580"/>
                  </a:lnTo>
                  <a:lnTo>
                    <a:pt x="919814" y="299957"/>
                  </a:lnTo>
                  <a:lnTo>
                    <a:pt x="884079" y="320090"/>
                  </a:lnTo>
                  <a:lnTo>
                    <a:pt x="844317" y="339416"/>
                  </a:lnTo>
                  <a:lnTo>
                    <a:pt x="800625" y="357857"/>
                  </a:lnTo>
                  <a:lnTo>
                    <a:pt x="753106" y="375337"/>
                  </a:lnTo>
                  <a:lnTo>
                    <a:pt x="701858" y="391776"/>
                  </a:lnTo>
                  <a:lnTo>
                    <a:pt x="646982" y="407099"/>
                  </a:lnTo>
                  <a:lnTo>
                    <a:pt x="588577" y="421228"/>
                  </a:lnTo>
                  <a:lnTo>
                    <a:pt x="526744" y="434085"/>
                  </a:lnTo>
                  <a:lnTo>
                    <a:pt x="461582" y="445594"/>
                  </a:lnTo>
                  <a:lnTo>
                    <a:pt x="393191" y="455675"/>
                  </a:lnTo>
                  <a:lnTo>
                    <a:pt x="328231" y="463867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943" y="6234684"/>
              <a:ext cx="1050290" cy="612775"/>
            </a:xfrm>
            <a:custGeom>
              <a:avLst/>
              <a:gdLst/>
              <a:ahLst/>
              <a:cxnLst/>
              <a:rect l="l" t="t" r="r" b="b"/>
              <a:pathLst>
                <a:path w="1050289" h="61277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5943" y="6234684"/>
              <a:ext cx="1050290" cy="1083945"/>
            </a:xfrm>
            <a:custGeom>
              <a:avLst/>
              <a:gdLst/>
              <a:ahLst/>
              <a:cxnLst/>
              <a:rect l="l" t="t" r="r" b="b"/>
              <a:pathLst>
                <a:path w="1050289" h="108394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lnTo>
                    <a:pt x="1039462" y="662427"/>
                  </a:lnTo>
                  <a:lnTo>
                    <a:pt x="1008609" y="710325"/>
                  </a:lnTo>
                  <a:lnTo>
                    <a:pt x="958777" y="755775"/>
                  </a:lnTo>
                  <a:lnTo>
                    <a:pt x="927151" y="777405"/>
                  </a:lnTo>
                  <a:lnTo>
                    <a:pt x="891268" y="798212"/>
                  </a:lnTo>
                  <a:lnTo>
                    <a:pt x="851290" y="818124"/>
                  </a:lnTo>
                  <a:lnTo>
                    <a:pt x="807382" y="837070"/>
                  </a:lnTo>
                  <a:lnTo>
                    <a:pt x="759705" y="854981"/>
                  </a:lnTo>
                  <a:lnTo>
                    <a:pt x="708421" y="871786"/>
                  </a:lnTo>
                  <a:lnTo>
                    <a:pt x="653694" y="887413"/>
                  </a:lnTo>
                  <a:lnTo>
                    <a:pt x="595687" y="901792"/>
                  </a:lnTo>
                  <a:lnTo>
                    <a:pt x="534561" y="914853"/>
                  </a:lnTo>
                  <a:lnTo>
                    <a:pt x="470479" y="926525"/>
                  </a:lnTo>
                  <a:lnTo>
                    <a:pt x="403605" y="936737"/>
                  </a:lnTo>
                  <a:lnTo>
                    <a:pt x="334100" y="945419"/>
                  </a:lnTo>
                  <a:lnTo>
                    <a:pt x="262127" y="952500"/>
                  </a:lnTo>
                  <a:lnTo>
                    <a:pt x="262127" y="1083563"/>
                  </a:lnTo>
                  <a:lnTo>
                    <a:pt x="0" y="832104"/>
                  </a:lnTo>
                  <a:lnTo>
                    <a:pt x="262127" y="559308"/>
                  </a:lnTo>
                  <a:lnTo>
                    <a:pt x="262127" y="690372"/>
                  </a:lnTo>
                  <a:lnTo>
                    <a:pt x="325929" y="684222"/>
                  </a:lnTo>
                  <a:lnTo>
                    <a:pt x="388001" y="676774"/>
                  </a:lnTo>
                  <a:lnTo>
                    <a:pt x="448202" y="668072"/>
                  </a:lnTo>
                  <a:lnTo>
                    <a:pt x="506387" y="658159"/>
                  </a:lnTo>
                  <a:lnTo>
                    <a:pt x="562412" y="647079"/>
                  </a:lnTo>
                  <a:lnTo>
                    <a:pt x="616134" y="634874"/>
                  </a:lnTo>
                  <a:lnTo>
                    <a:pt x="667410" y="621587"/>
                  </a:lnTo>
                  <a:lnTo>
                    <a:pt x="716096" y="607264"/>
                  </a:lnTo>
                  <a:lnTo>
                    <a:pt x="762048" y="591945"/>
                  </a:lnTo>
                  <a:lnTo>
                    <a:pt x="805123" y="575676"/>
                  </a:lnTo>
                  <a:lnTo>
                    <a:pt x="845177" y="558500"/>
                  </a:lnTo>
                  <a:lnTo>
                    <a:pt x="882066" y="540459"/>
                  </a:lnTo>
                  <a:lnTo>
                    <a:pt x="915648" y="521597"/>
                  </a:lnTo>
                  <a:lnTo>
                    <a:pt x="945777" y="501957"/>
                  </a:lnTo>
                  <a:lnTo>
                    <a:pt x="972311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8999" y="6473465"/>
            <a:ext cx="41275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-25" dirty="0">
                <a:latin typeface="Calibri"/>
                <a:cs typeface="Calibri"/>
              </a:rPr>
              <a:t>PAO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002" y="6750811"/>
            <a:ext cx="72771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-10" dirty="0"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1707" y="1874519"/>
            <a:ext cx="5892165" cy="5244465"/>
            <a:chOff x="711707" y="1874519"/>
            <a:chExt cx="5892165" cy="5244465"/>
          </a:xfrm>
        </p:grpSpPr>
        <p:sp>
          <p:nvSpPr>
            <p:cNvPr id="10" name="object 10"/>
            <p:cNvSpPr/>
            <p:nvPr/>
          </p:nvSpPr>
          <p:spPr>
            <a:xfrm>
              <a:off x="4047744" y="5155692"/>
              <a:ext cx="673735" cy="440690"/>
            </a:xfrm>
            <a:custGeom>
              <a:avLst/>
              <a:gdLst/>
              <a:ahLst/>
              <a:cxnLst/>
              <a:rect l="l" t="t" r="r" b="b"/>
              <a:pathLst>
                <a:path w="673735" h="440689">
                  <a:moveTo>
                    <a:pt x="115824" y="117348"/>
                  </a:moveTo>
                  <a:lnTo>
                    <a:pt x="0" y="59436"/>
                  </a:lnTo>
                  <a:lnTo>
                    <a:pt x="115824" y="0"/>
                  </a:lnTo>
                  <a:lnTo>
                    <a:pt x="90424" y="39624"/>
                  </a:lnTo>
                  <a:lnTo>
                    <a:pt x="77724" y="39624"/>
                  </a:lnTo>
                  <a:lnTo>
                    <a:pt x="70127" y="41219"/>
                  </a:lnTo>
                  <a:lnTo>
                    <a:pt x="63817" y="45529"/>
                  </a:lnTo>
                  <a:lnTo>
                    <a:pt x="59507" y="51839"/>
                  </a:lnTo>
                  <a:lnTo>
                    <a:pt x="57912" y="59436"/>
                  </a:lnTo>
                  <a:lnTo>
                    <a:pt x="59507" y="66794"/>
                  </a:lnTo>
                  <a:lnTo>
                    <a:pt x="63817" y="72580"/>
                  </a:lnTo>
                  <a:lnTo>
                    <a:pt x="70127" y="76366"/>
                  </a:lnTo>
                  <a:lnTo>
                    <a:pt x="77724" y="77724"/>
                  </a:lnTo>
                  <a:lnTo>
                    <a:pt x="89755" y="77724"/>
                  </a:lnTo>
                  <a:lnTo>
                    <a:pt x="115824" y="117348"/>
                  </a:lnTo>
                  <a:close/>
                </a:path>
                <a:path w="673735" h="440689">
                  <a:moveTo>
                    <a:pt x="89755" y="77724"/>
                  </a:moveTo>
                  <a:lnTo>
                    <a:pt x="77724" y="77724"/>
                  </a:lnTo>
                  <a:lnTo>
                    <a:pt x="70127" y="76366"/>
                  </a:lnTo>
                  <a:lnTo>
                    <a:pt x="63817" y="72580"/>
                  </a:lnTo>
                  <a:lnTo>
                    <a:pt x="59507" y="66794"/>
                  </a:lnTo>
                  <a:lnTo>
                    <a:pt x="57912" y="59436"/>
                  </a:lnTo>
                  <a:lnTo>
                    <a:pt x="59507" y="51839"/>
                  </a:lnTo>
                  <a:lnTo>
                    <a:pt x="63817" y="45529"/>
                  </a:lnTo>
                  <a:lnTo>
                    <a:pt x="70127" y="41219"/>
                  </a:lnTo>
                  <a:lnTo>
                    <a:pt x="77724" y="39624"/>
                  </a:lnTo>
                  <a:lnTo>
                    <a:pt x="90424" y="39624"/>
                  </a:lnTo>
                  <a:lnTo>
                    <a:pt x="77724" y="59436"/>
                  </a:lnTo>
                  <a:lnTo>
                    <a:pt x="89755" y="77724"/>
                  </a:lnTo>
                  <a:close/>
                </a:path>
                <a:path w="673735" h="440689">
                  <a:moveTo>
                    <a:pt x="307848" y="77724"/>
                  </a:moveTo>
                  <a:lnTo>
                    <a:pt x="89755" y="77724"/>
                  </a:lnTo>
                  <a:lnTo>
                    <a:pt x="77724" y="59436"/>
                  </a:lnTo>
                  <a:lnTo>
                    <a:pt x="90424" y="39624"/>
                  </a:lnTo>
                  <a:lnTo>
                    <a:pt x="327660" y="39624"/>
                  </a:lnTo>
                  <a:lnTo>
                    <a:pt x="335256" y="41219"/>
                  </a:lnTo>
                  <a:lnTo>
                    <a:pt x="341566" y="45529"/>
                  </a:lnTo>
                  <a:lnTo>
                    <a:pt x="345876" y="51839"/>
                  </a:lnTo>
                  <a:lnTo>
                    <a:pt x="347472" y="59436"/>
                  </a:lnTo>
                  <a:lnTo>
                    <a:pt x="307848" y="59436"/>
                  </a:lnTo>
                  <a:lnTo>
                    <a:pt x="307848" y="77724"/>
                  </a:lnTo>
                  <a:close/>
                </a:path>
                <a:path w="673735" h="440689">
                  <a:moveTo>
                    <a:pt x="655320" y="440436"/>
                  </a:moveTo>
                  <a:lnTo>
                    <a:pt x="327660" y="440436"/>
                  </a:lnTo>
                  <a:lnTo>
                    <a:pt x="320063" y="439078"/>
                  </a:lnTo>
                  <a:lnTo>
                    <a:pt x="313753" y="435292"/>
                  </a:lnTo>
                  <a:lnTo>
                    <a:pt x="309443" y="429506"/>
                  </a:lnTo>
                  <a:lnTo>
                    <a:pt x="307848" y="422148"/>
                  </a:lnTo>
                  <a:lnTo>
                    <a:pt x="307848" y="59436"/>
                  </a:lnTo>
                  <a:lnTo>
                    <a:pt x="327660" y="77724"/>
                  </a:lnTo>
                  <a:lnTo>
                    <a:pt x="347472" y="77724"/>
                  </a:lnTo>
                  <a:lnTo>
                    <a:pt x="347472" y="402336"/>
                  </a:lnTo>
                  <a:lnTo>
                    <a:pt x="327660" y="402336"/>
                  </a:lnTo>
                  <a:lnTo>
                    <a:pt x="347472" y="422148"/>
                  </a:lnTo>
                  <a:lnTo>
                    <a:pt x="673608" y="422148"/>
                  </a:lnTo>
                  <a:lnTo>
                    <a:pt x="672250" y="429506"/>
                  </a:lnTo>
                  <a:lnTo>
                    <a:pt x="668464" y="435292"/>
                  </a:lnTo>
                  <a:lnTo>
                    <a:pt x="662678" y="439078"/>
                  </a:lnTo>
                  <a:lnTo>
                    <a:pt x="655320" y="440436"/>
                  </a:lnTo>
                  <a:close/>
                </a:path>
                <a:path w="673735" h="440689">
                  <a:moveTo>
                    <a:pt x="347472" y="77724"/>
                  </a:moveTo>
                  <a:lnTo>
                    <a:pt x="327660" y="77724"/>
                  </a:lnTo>
                  <a:lnTo>
                    <a:pt x="307848" y="59436"/>
                  </a:lnTo>
                  <a:lnTo>
                    <a:pt x="347472" y="59436"/>
                  </a:lnTo>
                  <a:lnTo>
                    <a:pt x="347472" y="77724"/>
                  </a:lnTo>
                  <a:close/>
                </a:path>
                <a:path w="673735" h="440689">
                  <a:moveTo>
                    <a:pt x="347472" y="422148"/>
                  </a:moveTo>
                  <a:lnTo>
                    <a:pt x="327660" y="402336"/>
                  </a:lnTo>
                  <a:lnTo>
                    <a:pt x="347472" y="402336"/>
                  </a:lnTo>
                  <a:lnTo>
                    <a:pt x="347472" y="422148"/>
                  </a:lnTo>
                  <a:close/>
                </a:path>
                <a:path w="673735" h="440689">
                  <a:moveTo>
                    <a:pt x="673608" y="422148"/>
                  </a:moveTo>
                  <a:lnTo>
                    <a:pt x="347472" y="422148"/>
                  </a:lnTo>
                  <a:lnTo>
                    <a:pt x="347472" y="402336"/>
                  </a:lnTo>
                  <a:lnTo>
                    <a:pt x="655320" y="402336"/>
                  </a:lnTo>
                  <a:lnTo>
                    <a:pt x="662678" y="403931"/>
                  </a:lnTo>
                  <a:lnTo>
                    <a:pt x="668464" y="408241"/>
                  </a:lnTo>
                  <a:lnTo>
                    <a:pt x="672250" y="414551"/>
                  </a:lnTo>
                  <a:lnTo>
                    <a:pt x="673608" y="422148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88763" y="6289548"/>
              <a:ext cx="0" cy="361315"/>
            </a:xfrm>
            <a:custGeom>
              <a:avLst/>
              <a:gdLst/>
              <a:ahLst/>
              <a:cxnLst/>
              <a:rect l="l" t="t" r="r" b="b"/>
              <a:pathLst>
                <a:path h="361315">
                  <a:moveTo>
                    <a:pt x="0" y="36118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91C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92639" y="2380500"/>
              <a:ext cx="2268220" cy="4738370"/>
            </a:xfrm>
            <a:custGeom>
              <a:avLst/>
              <a:gdLst/>
              <a:ahLst/>
              <a:cxnLst/>
              <a:rect l="l" t="t" r="r" b="b"/>
              <a:pathLst>
                <a:path w="2268220" h="4738370">
                  <a:moveTo>
                    <a:pt x="373380" y="57912"/>
                  </a:moveTo>
                  <a:lnTo>
                    <a:pt x="371792" y="50546"/>
                  </a:lnTo>
                  <a:lnTo>
                    <a:pt x="367474" y="44767"/>
                  </a:lnTo>
                  <a:lnTo>
                    <a:pt x="361175" y="40970"/>
                  </a:lnTo>
                  <a:lnTo>
                    <a:pt x="353568" y="39624"/>
                  </a:lnTo>
                  <a:lnTo>
                    <a:pt x="88722" y="39624"/>
                  </a:lnTo>
                  <a:lnTo>
                    <a:pt x="115824" y="0"/>
                  </a:lnTo>
                  <a:lnTo>
                    <a:pt x="0" y="57912"/>
                  </a:lnTo>
                  <a:lnTo>
                    <a:pt x="115824" y="115824"/>
                  </a:lnTo>
                  <a:lnTo>
                    <a:pt x="89763" y="77724"/>
                  </a:lnTo>
                  <a:lnTo>
                    <a:pt x="353568" y="77724"/>
                  </a:lnTo>
                  <a:lnTo>
                    <a:pt x="361175" y="76123"/>
                  </a:lnTo>
                  <a:lnTo>
                    <a:pt x="367474" y="71818"/>
                  </a:lnTo>
                  <a:lnTo>
                    <a:pt x="371792" y="65506"/>
                  </a:lnTo>
                  <a:lnTo>
                    <a:pt x="373380" y="57912"/>
                  </a:lnTo>
                  <a:close/>
                </a:path>
                <a:path w="2268220" h="4738370">
                  <a:moveTo>
                    <a:pt x="2267712" y="4680204"/>
                  </a:moveTo>
                  <a:lnTo>
                    <a:pt x="2229116" y="4660392"/>
                  </a:lnTo>
                  <a:lnTo>
                    <a:pt x="2151900" y="4620768"/>
                  </a:lnTo>
                  <a:lnTo>
                    <a:pt x="2177300" y="4660392"/>
                  </a:lnTo>
                  <a:lnTo>
                    <a:pt x="1508772" y="4660392"/>
                  </a:lnTo>
                  <a:lnTo>
                    <a:pt x="1508772" y="4347972"/>
                  </a:lnTo>
                  <a:lnTo>
                    <a:pt x="1508772" y="4328160"/>
                  </a:lnTo>
                  <a:lnTo>
                    <a:pt x="1507172" y="4320552"/>
                  </a:lnTo>
                  <a:lnTo>
                    <a:pt x="1502867" y="4314253"/>
                  </a:lnTo>
                  <a:lnTo>
                    <a:pt x="1496555" y="4309935"/>
                  </a:lnTo>
                  <a:lnTo>
                    <a:pt x="1488960" y="4308348"/>
                  </a:lnTo>
                  <a:lnTo>
                    <a:pt x="853440" y="4308348"/>
                  </a:lnTo>
                  <a:lnTo>
                    <a:pt x="845845" y="4309935"/>
                  </a:lnTo>
                  <a:lnTo>
                    <a:pt x="839533" y="4314253"/>
                  </a:lnTo>
                  <a:lnTo>
                    <a:pt x="835228" y="4320552"/>
                  </a:lnTo>
                  <a:lnTo>
                    <a:pt x="833628" y="4328160"/>
                  </a:lnTo>
                  <a:lnTo>
                    <a:pt x="835228" y="4335754"/>
                  </a:lnTo>
                  <a:lnTo>
                    <a:pt x="839533" y="4342066"/>
                  </a:lnTo>
                  <a:lnTo>
                    <a:pt x="845845" y="4346372"/>
                  </a:lnTo>
                  <a:lnTo>
                    <a:pt x="853440" y="4347972"/>
                  </a:lnTo>
                  <a:lnTo>
                    <a:pt x="1469136" y="4347972"/>
                  </a:lnTo>
                  <a:lnTo>
                    <a:pt x="1469136" y="4680204"/>
                  </a:lnTo>
                  <a:lnTo>
                    <a:pt x="1470736" y="4687557"/>
                  </a:lnTo>
                  <a:lnTo>
                    <a:pt x="1475041" y="4693348"/>
                  </a:lnTo>
                  <a:lnTo>
                    <a:pt x="1481353" y="4697133"/>
                  </a:lnTo>
                  <a:lnTo>
                    <a:pt x="1488960" y="4698492"/>
                  </a:lnTo>
                  <a:lnTo>
                    <a:pt x="2177961" y="4698492"/>
                  </a:lnTo>
                  <a:lnTo>
                    <a:pt x="2151900" y="4738116"/>
                  </a:lnTo>
                  <a:lnTo>
                    <a:pt x="2231148" y="4698492"/>
                  </a:lnTo>
                  <a:lnTo>
                    <a:pt x="2267712" y="4680204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54524" y="4340364"/>
              <a:ext cx="1649095" cy="909955"/>
            </a:xfrm>
            <a:custGeom>
              <a:avLst/>
              <a:gdLst/>
              <a:ahLst/>
              <a:cxnLst/>
              <a:rect l="l" t="t" r="r" b="b"/>
              <a:pathLst>
                <a:path w="1649095" h="909954">
                  <a:moveTo>
                    <a:pt x="115824" y="793991"/>
                  </a:moveTo>
                  <a:lnTo>
                    <a:pt x="77724" y="819061"/>
                  </a:lnTo>
                  <a:lnTo>
                    <a:pt x="77724" y="138671"/>
                  </a:lnTo>
                  <a:lnTo>
                    <a:pt x="76123" y="131318"/>
                  </a:lnTo>
                  <a:lnTo>
                    <a:pt x="71818" y="125526"/>
                  </a:lnTo>
                  <a:lnTo>
                    <a:pt x="65506" y="121742"/>
                  </a:lnTo>
                  <a:lnTo>
                    <a:pt x="57912" y="120383"/>
                  </a:lnTo>
                  <a:lnTo>
                    <a:pt x="50304" y="121742"/>
                  </a:lnTo>
                  <a:lnTo>
                    <a:pt x="44005" y="125526"/>
                  </a:lnTo>
                  <a:lnTo>
                    <a:pt x="39687" y="131318"/>
                  </a:lnTo>
                  <a:lnTo>
                    <a:pt x="38100" y="138671"/>
                  </a:lnTo>
                  <a:lnTo>
                    <a:pt x="38100" y="819061"/>
                  </a:lnTo>
                  <a:lnTo>
                    <a:pt x="0" y="793991"/>
                  </a:lnTo>
                  <a:lnTo>
                    <a:pt x="57912" y="909815"/>
                  </a:lnTo>
                  <a:lnTo>
                    <a:pt x="86868" y="851903"/>
                  </a:lnTo>
                  <a:lnTo>
                    <a:pt x="115824" y="793991"/>
                  </a:lnTo>
                  <a:close/>
                </a:path>
                <a:path w="1649095" h="909954">
                  <a:moveTo>
                    <a:pt x="1648955" y="673608"/>
                  </a:moveTo>
                  <a:lnTo>
                    <a:pt x="1609331" y="700709"/>
                  </a:lnTo>
                  <a:lnTo>
                    <a:pt x="1609331" y="19812"/>
                  </a:lnTo>
                  <a:lnTo>
                    <a:pt x="1607985" y="12204"/>
                  </a:lnTo>
                  <a:lnTo>
                    <a:pt x="1604187" y="5905"/>
                  </a:lnTo>
                  <a:lnTo>
                    <a:pt x="1598409" y="1587"/>
                  </a:lnTo>
                  <a:lnTo>
                    <a:pt x="1591043" y="0"/>
                  </a:lnTo>
                  <a:lnTo>
                    <a:pt x="1583448" y="1587"/>
                  </a:lnTo>
                  <a:lnTo>
                    <a:pt x="1577136" y="5905"/>
                  </a:lnTo>
                  <a:lnTo>
                    <a:pt x="1572831" y="12204"/>
                  </a:lnTo>
                  <a:lnTo>
                    <a:pt x="1571231" y="19812"/>
                  </a:lnTo>
                  <a:lnTo>
                    <a:pt x="1571231" y="699668"/>
                  </a:lnTo>
                  <a:lnTo>
                    <a:pt x="1533131" y="673608"/>
                  </a:lnTo>
                  <a:lnTo>
                    <a:pt x="1591043" y="790956"/>
                  </a:lnTo>
                  <a:lnTo>
                    <a:pt x="1620380" y="731520"/>
                  </a:lnTo>
                  <a:lnTo>
                    <a:pt x="1648955" y="673608"/>
                  </a:lnTo>
                  <a:close/>
                </a:path>
              </a:pathLst>
            </a:custGeom>
            <a:solidFill>
              <a:srgbClr val="00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34283" y="4739639"/>
              <a:ext cx="116205" cy="789940"/>
            </a:xfrm>
            <a:custGeom>
              <a:avLst/>
              <a:gdLst/>
              <a:ahLst/>
              <a:cxnLst/>
              <a:rect l="l" t="t" r="r" b="b"/>
              <a:pathLst>
                <a:path w="116205" h="789939">
                  <a:moveTo>
                    <a:pt x="57912" y="711708"/>
                  </a:moveTo>
                  <a:lnTo>
                    <a:pt x="38100" y="698673"/>
                  </a:lnTo>
                  <a:lnTo>
                    <a:pt x="38100" y="18288"/>
                  </a:lnTo>
                  <a:lnTo>
                    <a:pt x="39695" y="10929"/>
                  </a:lnTo>
                  <a:lnTo>
                    <a:pt x="44005" y="5143"/>
                  </a:lnTo>
                  <a:lnTo>
                    <a:pt x="50315" y="1357"/>
                  </a:lnTo>
                  <a:lnTo>
                    <a:pt x="57912" y="0"/>
                  </a:lnTo>
                  <a:lnTo>
                    <a:pt x="65508" y="1357"/>
                  </a:lnTo>
                  <a:lnTo>
                    <a:pt x="71818" y="5143"/>
                  </a:lnTo>
                  <a:lnTo>
                    <a:pt x="76128" y="10929"/>
                  </a:lnTo>
                  <a:lnTo>
                    <a:pt x="77724" y="18288"/>
                  </a:lnTo>
                  <a:lnTo>
                    <a:pt x="77724" y="698673"/>
                  </a:lnTo>
                  <a:lnTo>
                    <a:pt x="57912" y="711708"/>
                  </a:lnTo>
                  <a:close/>
                </a:path>
                <a:path w="116205" h="789939">
                  <a:moveTo>
                    <a:pt x="57912" y="789432"/>
                  </a:moveTo>
                  <a:lnTo>
                    <a:pt x="0" y="673608"/>
                  </a:lnTo>
                  <a:lnTo>
                    <a:pt x="38100" y="698673"/>
                  </a:lnTo>
                  <a:lnTo>
                    <a:pt x="38100" y="711708"/>
                  </a:lnTo>
                  <a:lnTo>
                    <a:pt x="39695" y="719304"/>
                  </a:lnTo>
                  <a:lnTo>
                    <a:pt x="44005" y="725614"/>
                  </a:lnTo>
                  <a:lnTo>
                    <a:pt x="50315" y="729924"/>
                  </a:lnTo>
                  <a:lnTo>
                    <a:pt x="57912" y="731519"/>
                  </a:lnTo>
                  <a:lnTo>
                    <a:pt x="86868" y="731519"/>
                  </a:lnTo>
                  <a:lnTo>
                    <a:pt x="57912" y="789432"/>
                  </a:lnTo>
                  <a:close/>
                </a:path>
                <a:path w="116205" h="789939">
                  <a:moveTo>
                    <a:pt x="86868" y="731519"/>
                  </a:moveTo>
                  <a:lnTo>
                    <a:pt x="57912" y="731519"/>
                  </a:lnTo>
                  <a:lnTo>
                    <a:pt x="65508" y="729924"/>
                  </a:lnTo>
                  <a:lnTo>
                    <a:pt x="71818" y="725614"/>
                  </a:lnTo>
                  <a:lnTo>
                    <a:pt x="76128" y="719304"/>
                  </a:lnTo>
                  <a:lnTo>
                    <a:pt x="77724" y="711708"/>
                  </a:lnTo>
                  <a:lnTo>
                    <a:pt x="77724" y="698673"/>
                  </a:lnTo>
                  <a:lnTo>
                    <a:pt x="115824" y="673608"/>
                  </a:lnTo>
                  <a:lnTo>
                    <a:pt x="86868" y="731519"/>
                  </a:lnTo>
                  <a:close/>
                </a:path>
                <a:path w="116205" h="789939">
                  <a:moveTo>
                    <a:pt x="57912" y="731519"/>
                  </a:moveTo>
                  <a:lnTo>
                    <a:pt x="50315" y="729924"/>
                  </a:lnTo>
                  <a:lnTo>
                    <a:pt x="44005" y="725614"/>
                  </a:lnTo>
                  <a:lnTo>
                    <a:pt x="39695" y="719304"/>
                  </a:lnTo>
                  <a:lnTo>
                    <a:pt x="38100" y="711708"/>
                  </a:lnTo>
                  <a:lnTo>
                    <a:pt x="38100" y="698673"/>
                  </a:lnTo>
                  <a:lnTo>
                    <a:pt x="57912" y="711708"/>
                  </a:lnTo>
                  <a:lnTo>
                    <a:pt x="77724" y="711708"/>
                  </a:lnTo>
                  <a:lnTo>
                    <a:pt x="76128" y="719304"/>
                  </a:lnTo>
                  <a:lnTo>
                    <a:pt x="71818" y="725614"/>
                  </a:lnTo>
                  <a:lnTo>
                    <a:pt x="65508" y="729924"/>
                  </a:lnTo>
                  <a:lnTo>
                    <a:pt x="57912" y="731519"/>
                  </a:lnTo>
                  <a:close/>
                </a:path>
                <a:path w="116205" h="789939">
                  <a:moveTo>
                    <a:pt x="77724" y="711708"/>
                  </a:moveTo>
                  <a:lnTo>
                    <a:pt x="57912" y="711708"/>
                  </a:lnTo>
                  <a:lnTo>
                    <a:pt x="77724" y="698673"/>
                  </a:lnTo>
                  <a:lnTo>
                    <a:pt x="77724" y="711708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8992" y="5388864"/>
              <a:ext cx="234695" cy="2407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4420" y="5384292"/>
              <a:ext cx="243839" cy="2499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8992" y="4843272"/>
              <a:ext cx="234695" cy="2423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4420" y="4838700"/>
              <a:ext cx="243839" cy="2514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88992" y="4965192"/>
              <a:ext cx="234695" cy="5440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888992" y="4965192"/>
              <a:ext cx="234950" cy="544195"/>
            </a:xfrm>
            <a:custGeom>
              <a:avLst/>
              <a:gdLst/>
              <a:ahLst/>
              <a:cxnLst/>
              <a:rect l="l" t="t" r="r" b="b"/>
              <a:pathLst>
                <a:path w="234950" h="544195">
                  <a:moveTo>
                    <a:pt x="0" y="0"/>
                  </a:moveTo>
                  <a:lnTo>
                    <a:pt x="234695" y="0"/>
                  </a:lnTo>
                  <a:lnTo>
                    <a:pt x="234695" y="544067"/>
                  </a:lnTo>
                  <a:lnTo>
                    <a:pt x="0" y="544067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1695" y="3668280"/>
              <a:ext cx="2935605" cy="2502535"/>
            </a:xfrm>
            <a:custGeom>
              <a:avLst/>
              <a:gdLst/>
              <a:ahLst/>
              <a:cxnLst/>
              <a:rect l="l" t="t" r="r" b="b"/>
              <a:pathLst>
                <a:path w="2935604" h="2502535">
                  <a:moveTo>
                    <a:pt x="2439936" y="2444496"/>
                  </a:moveTo>
                  <a:lnTo>
                    <a:pt x="2400312" y="2424684"/>
                  </a:lnTo>
                  <a:lnTo>
                    <a:pt x="2324112" y="2386584"/>
                  </a:lnTo>
                  <a:lnTo>
                    <a:pt x="2349169" y="2424684"/>
                  </a:lnTo>
                  <a:lnTo>
                    <a:pt x="1784616" y="2424684"/>
                  </a:lnTo>
                  <a:lnTo>
                    <a:pt x="1784616" y="1783080"/>
                  </a:lnTo>
                  <a:lnTo>
                    <a:pt x="1784616" y="1763268"/>
                  </a:lnTo>
                  <a:lnTo>
                    <a:pt x="1783257" y="1755902"/>
                  </a:lnTo>
                  <a:lnTo>
                    <a:pt x="1779473" y="1750123"/>
                  </a:lnTo>
                  <a:lnTo>
                    <a:pt x="1773682" y="1746326"/>
                  </a:lnTo>
                  <a:lnTo>
                    <a:pt x="1766316" y="1744980"/>
                  </a:lnTo>
                  <a:lnTo>
                    <a:pt x="1091184" y="1744980"/>
                  </a:lnTo>
                  <a:lnTo>
                    <a:pt x="1083589" y="1746326"/>
                  </a:lnTo>
                  <a:lnTo>
                    <a:pt x="1077277" y="1750123"/>
                  </a:lnTo>
                  <a:lnTo>
                    <a:pt x="1072972" y="1755902"/>
                  </a:lnTo>
                  <a:lnTo>
                    <a:pt x="1071372" y="1763268"/>
                  </a:lnTo>
                  <a:lnTo>
                    <a:pt x="1072972" y="1770862"/>
                  </a:lnTo>
                  <a:lnTo>
                    <a:pt x="1077277" y="1777174"/>
                  </a:lnTo>
                  <a:lnTo>
                    <a:pt x="1083589" y="1781479"/>
                  </a:lnTo>
                  <a:lnTo>
                    <a:pt x="1091184" y="1783080"/>
                  </a:lnTo>
                  <a:lnTo>
                    <a:pt x="1746516" y="1783080"/>
                  </a:lnTo>
                  <a:lnTo>
                    <a:pt x="1746516" y="2444496"/>
                  </a:lnTo>
                  <a:lnTo>
                    <a:pt x="1748104" y="2451849"/>
                  </a:lnTo>
                  <a:lnTo>
                    <a:pt x="1752422" y="2457640"/>
                  </a:lnTo>
                  <a:lnTo>
                    <a:pt x="1758721" y="2461425"/>
                  </a:lnTo>
                  <a:lnTo>
                    <a:pt x="1766316" y="2462784"/>
                  </a:lnTo>
                  <a:lnTo>
                    <a:pt x="2350173" y="2462784"/>
                  </a:lnTo>
                  <a:lnTo>
                    <a:pt x="2324112" y="2502408"/>
                  </a:lnTo>
                  <a:lnTo>
                    <a:pt x="2403360" y="2462784"/>
                  </a:lnTo>
                  <a:lnTo>
                    <a:pt x="2439936" y="2444496"/>
                  </a:lnTo>
                  <a:close/>
                </a:path>
                <a:path w="2935604" h="2502535">
                  <a:moveTo>
                    <a:pt x="2935236" y="19812"/>
                  </a:moveTo>
                  <a:lnTo>
                    <a:pt x="2933636" y="12204"/>
                  </a:lnTo>
                  <a:lnTo>
                    <a:pt x="2929331" y="5905"/>
                  </a:lnTo>
                  <a:lnTo>
                    <a:pt x="2923019" y="1587"/>
                  </a:lnTo>
                  <a:lnTo>
                    <a:pt x="2915424" y="0"/>
                  </a:lnTo>
                  <a:lnTo>
                    <a:pt x="2908058" y="1587"/>
                  </a:lnTo>
                  <a:lnTo>
                    <a:pt x="2902280" y="5905"/>
                  </a:lnTo>
                  <a:lnTo>
                    <a:pt x="2898483" y="12204"/>
                  </a:lnTo>
                  <a:lnTo>
                    <a:pt x="2897136" y="19812"/>
                  </a:lnTo>
                  <a:lnTo>
                    <a:pt x="2897136" y="783336"/>
                  </a:lnTo>
                  <a:lnTo>
                    <a:pt x="57924" y="783336"/>
                  </a:lnTo>
                  <a:lnTo>
                    <a:pt x="50317" y="784923"/>
                  </a:lnTo>
                  <a:lnTo>
                    <a:pt x="44005" y="789241"/>
                  </a:lnTo>
                  <a:lnTo>
                    <a:pt x="39700" y="795540"/>
                  </a:lnTo>
                  <a:lnTo>
                    <a:pt x="38100" y="803148"/>
                  </a:lnTo>
                  <a:lnTo>
                    <a:pt x="38100" y="1670977"/>
                  </a:lnTo>
                  <a:lnTo>
                    <a:pt x="0" y="1645920"/>
                  </a:lnTo>
                  <a:lnTo>
                    <a:pt x="57924" y="1761744"/>
                  </a:lnTo>
                  <a:lnTo>
                    <a:pt x="86880" y="1703832"/>
                  </a:lnTo>
                  <a:lnTo>
                    <a:pt x="115824" y="1645920"/>
                  </a:lnTo>
                  <a:lnTo>
                    <a:pt x="77736" y="1670977"/>
                  </a:lnTo>
                  <a:lnTo>
                    <a:pt x="57924" y="1684020"/>
                  </a:lnTo>
                  <a:lnTo>
                    <a:pt x="77724" y="1670977"/>
                  </a:lnTo>
                  <a:lnTo>
                    <a:pt x="77724" y="821436"/>
                  </a:lnTo>
                  <a:lnTo>
                    <a:pt x="2915424" y="821436"/>
                  </a:lnTo>
                  <a:lnTo>
                    <a:pt x="2923019" y="820077"/>
                  </a:lnTo>
                  <a:lnTo>
                    <a:pt x="2929331" y="816292"/>
                  </a:lnTo>
                  <a:lnTo>
                    <a:pt x="2933636" y="810501"/>
                  </a:lnTo>
                  <a:lnTo>
                    <a:pt x="2935236" y="803148"/>
                  </a:lnTo>
                  <a:lnTo>
                    <a:pt x="2935236" y="783336"/>
                  </a:lnTo>
                  <a:lnTo>
                    <a:pt x="2935236" y="19812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62771" y="1874519"/>
              <a:ext cx="3343910" cy="923925"/>
            </a:xfrm>
            <a:custGeom>
              <a:avLst/>
              <a:gdLst/>
              <a:ahLst/>
              <a:cxnLst/>
              <a:rect l="l" t="t" r="r" b="b"/>
              <a:pathLst>
                <a:path w="3343910" h="923925">
                  <a:moveTo>
                    <a:pt x="614184" y="787908"/>
                  </a:moveTo>
                  <a:lnTo>
                    <a:pt x="576084" y="813981"/>
                  </a:lnTo>
                  <a:lnTo>
                    <a:pt x="556272" y="827532"/>
                  </a:lnTo>
                  <a:lnTo>
                    <a:pt x="576072" y="813981"/>
                  </a:lnTo>
                  <a:lnTo>
                    <a:pt x="576072" y="458724"/>
                  </a:lnTo>
                  <a:lnTo>
                    <a:pt x="576072" y="440436"/>
                  </a:lnTo>
                  <a:lnTo>
                    <a:pt x="574484" y="432841"/>
                  </a:lnTo>
                  <a:lnTo>
                    <a:pt x="570179" y="426529"/>
                  </a:lnTo>
                  <a:lnTo>
                    <a:pt x="563867" y="422224"/>
                  </a:lnTo>
                  <a:lnTo>
                    <a:pt x="556272" y="420624"/>
                  </a:lnTo>
                  <a:lnTo>
                    <a:pt x="18288" y="420624"/>
                  </a:lnTo>
                  <a:lnTo>
                    <a:pt x="10934" y="422224"/>
                  </a:lnTo>
                  <a:lnTo>
                    <a:pt x="5143" y="426529"/>
                  </a:lnTo>
                  <a:lnTo>
                    <a:pt x="1358" y="432841"/>
                  </a:lnTo>
                  <a:lnTo>
                    <a:pt x="0" y="440436"/>
                  </a:lnTo>
                  <a:lnTo>
                    <a:pt x="0" y="905256"/>
                  </a:lnTo>
                  <a:lnTo>
                    <a:pt x="1358" y="912622"/>
                  </a:lnTo>
                  <a:lnTo>
                    <a:pt x="5143" y="918400"/>
                  </a:lnTo>
                  <a:lnTo>
                    <a:pt x="10934" y="922197"/>
                  </a:lnTo>
                  <a:lnTo>
                    <a:pt x="18288" y="923544"/>
                  </a:lnTo>
                  <a:lnTo>
                    <a:pt x="25895" y="922197"/>
                  </a:lnTo>
                  <a:lnTo>
                    <a:pt x="32194" y="918400"/>
                  </a:lnTo>
                  <a:lnTo>
                    <a:pt x="36512" y="912622"/>
                  </a:lnTo>
                  <a:lnTo>
                    <a:pt x="38100" y="905256"/>
                  </a:lnTo>
                  <a:lnTo>
                    <a:pt x="38100" y="458724"/>
                  </a:lnTo>
                  <a:lnTo>
                    <a:pt x="536448" y="458724"/>
                  </a:lnTo>
                  <a:lnTo>
                    <a:pt x="536448" y="813981"/>
                  </a:lnTo>
                  <a:lnTo>
                    <a:pt x="498348" y="787908"/>
                  </a:lnTo>
                  <a:lnTo>
                    <a:pt x="556272" y="905256"/>
                  </a:lnTo>
                  <a:lnTo>
                    <a:pt x="585597" y="845820"/>
                  </a:lnTo>
                  <a:lnTo>
                    <a:pt x="614184" y="787908"/>
                  </a:lnTo>
                  <a:close/>
                </a:path>
                <a:path w="3343910" h="923925">
                  <a:moveTo>
                    <a:pt x="2089416" y="518160"/>
                  </a:moveTo>
                  <a:lnTo>
                    <a:pt x="2051316" y="544233"/>
                  </a:lnTo>
                  <a:lnTo>
                    <a:pt x="2051316" y="38100"/>
                  </a:lnTo>
                  <a:lnTo>
                    <a:pt x="2051316" y="19812"/>
                  </a:lnTo>
                  <a:lnTo>
                    <a:pt x="2049716" y="12217"/>
                  </a:lnTo>
                  <a:lnTo>
                    <a:pt x="2045411" y="5905"/>
                  </a:lnTo>
                  <a:lnTo>
                    <a:pt x="2039099" y="1600"/>
                  </a:lnTo>
                  <a:lnTo>
                    <a:pt x="2031504" y="0"/>
                  </a:lnTo>
                  <a:lnTo>
                    <a:pt x="1182636" y="0"/>
                  </a:lnTo>
                  <a:lnTo>
                    <a:pt x="1175029" y="1600"/>
                  </a:lnTo>
                  <a:lnTo>
                    <a:pt x="1168730" y="5905"/>
                  </a:lnTo>
                  <a:lnTo>
                    <a:pt x="1164412" y="12217"/>
                  </a:lnTo>
                  <a:lnTo>
                    <a:pt x="1162824" y="19812"/>
                  </a:lnTo>
                  <a:lnTo>
                    <a:pt x="1162824" y="635508"/>
                  </a:lnTo>
                  <a:lnTo>
                    <a:pt x="1164412" y="642874"/>
                  </a:lnTo>
                  <a:lnTo>
                    <a:pt x="1168730" y="648652"/>
                  </a:lnTo>
                  <a:lnTo>
                    <a:pt x="1175029" y="652449"/>
                  </a:lnTo>
                  <a:lnTo>
                    <a:pt x="1182636" y="653796"/>
                  </a:lnTo>
                  <a:lnTo>
                    <a:pt x="1190231" y="652449"/>
                  </a:lnTo>
                  <a:lnTo>
                    <a:pt x="1196543" y="648652"/>
                  </a:lnTo>
                  <a:lnTo>
                    <a:pt x="1200848" y="642874"/>
                  </a:lnTo>
                  <a:lnTo>
                    <a:pt x="1202448" y="635508"/>
                  </a:lnTo>
                  <a:lnTo>
                    <a:pt x="1202448" y="38100"/>
                  </a:lnTo>
                  <a:lnTo>
                    <a:pt x="2013216" y="38100"/>
                  </a:lnTo>
                  <a:lnTo>
                    <a:pt x="2013216" y="545274"/>
                  </a:lnTo>
                  <a:lnTo>
                    <a:pt x="1973592" y="518160"/>
                  </a:lnTo>
                  <a:lnTo>
                    <a:pt x="2031504" y="635508"/>
                  </a:lnTo>
                  <a:lnTo>
                    <a:pt x="2060079" y="577596"/>
                  </a:lnTo>
                  <a:lnTo>
                    <a:pt x="2089416" y="518160"/>
                  </a:lnTo>
                  <a:close/>
                </a:path>
                <a:path w="3343910" h="923925">
                  <a:moveTo>
                    <a:pt x="3343668" y="694956"/>
                  </a:moveTo>
                  <a:lnTo>
                    <a:pt x="3304044" y="722058"/>
                  </a:lnTo>
                  <a:lnTo>
                    <a:pt x="3304044" y="438924"/>
                  </a:lnTo>
                  <a:lnTo>
                    <a:pt x="3304044" y="419112"/>
                  </a:lnTo>
                  <a:lnTo>
                    <a:pt x="3302685" y="411505"/>
                  </a:lnTo>
                  <a:lnTo>
                    <a:pt x="3298901" y="405206"/>
                  </a:lnTo>
                  <a:lnTo>
                    <a:pt x="3293110" y="400888"/>
                  </a:lnTo>
                  <a:lnTo>
                    <a:pt x="3285756" y="399300"/>
                  </a:lnTo>
                  <a:lnTo>
                    <a:pt x="2747784" y="399300"/>
                  </a:lnTo>
                  <a:lnTo>
                    <a:pt x="2740177" y="400888"/>
                  </a:lnTo>
                  <a:lnTo>
                    <a:pt x="2733878" y="405206"/>
                  </a:lnTo>
                  <a:lnTo>
                    <a:pt x="2729560" y="411505"/>
                  </a:lnTo>
                  <a:lnTo>
                    <a:pt x="2727972" y="419112"/>
                  </a:lnTo>
                  <a:lnTo>
                    <a:pt x="2727972" y="810780"/>
                  </a:lnTo>
                  <a:lnTo>
                    <a:pt x="2729560" y="818375"/>
                  </a:lnTo>
                  <a:lnTo>
                    <a:pt x="2733878" y="824687"/>
                  </a:lnTo>
                  <a:lnTo>
                    <a:pt x="2740177" y="828992"/>
                  </a:lnTo>
                  <a:lnTo>
                    <a:pt x="2747784" y="830592"/>
                  </a:lnTo>
                  <a:lnTo>
                    <a:pt x="2755379" y="828992"/>
                  </a:lnTo>
                  <a:lnTo>
                    <a:pt x="2761691" y="824687"/>
                  </a:lnTo>
                  <a:lnTo>
                    <a:pt x="2765996" y="818375"/>
                  </a:lnTo>
                  <a:lnTo>
                    <a:pt x="2767596" y="810780"/>
                  </a:lnTo>
                  <a:lnTo>
                    <a:pt x="2767596" y="438924"/>
                  </a:lnTo>
                  <a:lnTo>
                    <a:pt x="3265944" y="438924"/>
                  </a:lnTo>
                  <a:lnTo>
                    <a:pt x="3265944" y="721372"/>
                  </a:lnTo>
                  <a:lnTo>
                    <a:pt x="3226320" y="694956"/>
                  </a:lnTo>
                  <a:lnTo>
                    <a:pt x="3285756" y="810780"/>
                  </a:lnTo>
                  <a:lnTo>
                    <a:pt x="3314712" y="752868"/>
                  </a:lnTo>
                  <a:lnTo>
                    <a:pt x="3343668" y="694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47900" y="3476243"/>
              <a:ext cx="437388" cy="3916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247900" y="3476244"/>
              <a:ext cx="437515" cy="391795"/>
            </a:xfrm>
            <a:custGeom>
              <a:avLst/>
              <a:gdLst/>
              <a:ahLst/>
              <a:cxnLst/>
              <a:rect l="l" t="t" r="r" b="b"/>
              <a:pathLst>
                <a:path w="437514" h="391795">
                  <a:moveTo>
                    <a:pt x="0" y="196595"/>
                  </a:moveTo>
                  <a:lnTo>
                    <a:pt x="5753" y="151635"/>
                  </a:lnTo>
                  <a:lnTo>
                    <a:pt x="22144" y="110301"/>
                  </a:lnTo>
                  <a:lnTo>
                    <a:pt x="47866" y="73791"/>
                  </a:lnTo>
                  <a:lnTo>
                    <a:pt x="81611" y="43307"/>
                  </a:lnTo>
                  <a:lnTo>
                    <a:pt x="122075" y="20047"/>
                  </a:lnTo>
                  <a:lnTo>
                    <a:pt x="167951" y="5211"/>
                  </a:lnTo>
                  <a:lnTo>
                    <a:pt x="217931" y="0"/>
                  </a:lnTo>
                  <a:lnTo>
                    <a:pt x="267997" y="5211"/>
                  </a:lnTo>
                  <a:lnTo>
                    <a:pt x="314090" y="20047"/>
                  </a:lnTo>
                  <a:lnTo>
                    <a:pt x="354852" y="43307"/>
                  </a:lnTo>
                  <a:lnTo>
                    <a:pt x="388922" y="73791"/>
                  </a:lnTo>
                  <a:lnTo>
                    <a:pt x="414941" y="110301"/>
                  </a:lnTo>
                  <a:lnTo>
                    <a:pt x="431549" y="151635"/>
                  </a:lnTo>
                  <a:lnTo>
                    <a:pt x="437387" y="196595"/>
                  </a:lnTo>
                  <a:lnTo>
                    <a:pt x="431549" y="241471"/>
                  </a:lnTo>
                  <a:lnTo>
                    <a:pt x="414941" y="282588"/>
                  </a:lnTo>
                  <a:lnTo>
                    <a:pt x="388922" y="318800"/>
                  </a:lnTo>
                  <a:lnTo>
                    <a:pt x="354852" y="348960"/>
                  </a:lnTo>
                  <a:lnTo>
                    <a:pt x="314090" y="371922"/>
                  </a:lnTo>
                  <a:lnTo>
                    <a:pt x="267997" y="386540"/>
                  </a:lnTo>
                  <a:lnTo>
                    <a:pt x="217931" y="391667"/>
                  </a:lnTo>
                  <a:lnTo>
                    <a:pt x="167951" y="386540"/>
                  </a:lnTo>
                  <a:lnTo>
                    <a:pt x="122075" y="371922"/>
                  </a:lnTo>
                  <a:lnTo>
                    <a:pt x="81611" y="348960"/>
                  </a:lnTo>
                  <a:lnTo>
                    <a:pt x="47866" y="318800"/>
                  </a:lnTo>
                  <a:lnTo>
                    <a:pt x="22144" y="282588"/>
                  </a:lnTo>
                  <a:lnTo>
                    <a:pt x="5753" y="241471"/>
                  </a:lnTo>
                  <a:lnTo>
                    <a:pt x="0" y="19659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47900" y="2592324"/>
              <a:ext cx="437388" cy="3916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247900" y="2592323"/>
              <a:ext cx="437515" cy="391795"/>
            </a:xfrm>
            <a:custGeom>
              <a:avLst/>
              <a:gdLst/>
              <a:ahLst/>
              <a:cxnLst/>
              <a:rect l="l" t="t" r="r" b="b"/>
              <a:pathLst>
                <a:path w="437514" h="391794">
                  <a:moveTo>
                    <a:pt x="0" y="196595"/>
                  </a:moveTo>
                  <a:lnTo>
                    <a:pt x="5753" y="151155"/>
                  </a:lnTo>
                  <a:lnTo>
                    <a:pt x="22144" y="109634"/>
                  </a:lnTo>
                  <a:lnTo>
                    <a:pt x="47866" y="73151"/>
                  </a:lnTo>
                  <a:lnTo>
                    <a:pt x="81611" y="42827"/>
                  </a:lnTo>
                  <a:lnTo>
                    <a:pt x="122075" y="19780"/>
                  </a:lnTo>
                  <a:lnTo>
                    <a:pt x="167951" y="5131"/>
                  </a:lnTo>
                  <a:lnTo>
                    <a:pt x="217931" y="0"/>
                  </a:lnTo>
                  <a:lnTo>
                    <a:pt x="267997" y="5131"/>
                  </a:lnTo>
                  <a:lnTo>
                    <a:pt x="314090" y="19780"/>
                  </a:lnTo>
                  <a:lnTo>
                    <a:pt x="354852" y="42827"/>
                  </a:lnTo>
                  <a:lnTo>
                    <a:pt x="388922" y="73151"/>
                  </a:lnTo>
                  <a:lnTo>
                    <a:pt x="414941" y="109634"/>
                  </a:lnTo>
                  <a:lnTo>
                    <a:pt x="431549" y="151155"/>
                  </a:lnTo>
                  <a:lnTo>
                    <a:pt x="437387" y="196595"/>
                  </a:lnTo>
                  <a:lnTo>
                    <a:pt x="431549" y="241471"/>
                  </a:lnTo>
                  <a:lnTo>
                    <a:pt x="414941" y="282588"/>
                  </a:lnTo>
                  <a:lnTo>
                    <a:pt x="388922" y="318800"/>
                  </a:lnTo>
                  <a:lnTo>
                    <a:pt x="354852" y="348960"/>
                  </a:lnTo>
                  <a:lnTo>
                    <a:pt x="314090" y="371922"/>
                  </a:lnTo>
                  <a:lnTo>
                    <a:pt x="267997" y="386540"/>
                  </a:lnTo>
                  <a:lnTo>
                    <a:pt x="217931" y="391667"/>
                  </a:lnTo>
                  <a:lnTo>
                    <a:pt x="167951" y="386540"/>
                  </a:lnTo>
                  <a:lnTo>
                    <a:pt x="122075" y="371922"/>
                  </a:lnTo>
                  <a:lnTo>
                    <a:pt x="81611" y="348960"/>
                  </a:lnTo>
                  <a:lnTo>
                    <a:pt x="47866" y="318800"/>
                  </a:lnTo>
                  <a:lnTo>
                    <a:pt x="22144" y="282588"/>
                  </a:lnTo>
                  <a:lnTo>
                    <a:pt x="5753" y="241471"/>
                  </a:lnTo>
                  <a:lnTo>
                    <a:pt x="0" y="19659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47900" y="2788919"/>
              <a:ext cx="437388" cy="88239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93163" y="3395472"/>
              <a:ext cx="538480" cy="117475"/>
            </a:xfrm>
            <a:custGeom>
              <a:avLst/>
              <a:gdLst/>
              <a:ahLst/>
              <a:cxnLst/>
              <a:rect l="l" t="t" r="r" b="b"/>
              <a:pathLst>
                <a:path w="538480" h="117475">
                  <a:moveTo>
                    <a:pt x="461772" y="59436"/>
                  </a:moveTo>
                  <a:lnTo>
                    <a:pt x="422148" y="0"/>
                  </a:lnTo>
                  <a:lnTo>
                    <a:pt x="499364" y="39624"/>
                  </a:lnTo>
                  <a:lnTo>
                    <a:pt x="461772" y="39624"/>
                  </a:lnTo>
                  <a:lnTo>
                    <a:pt x="461772" y="59436"/>
                  </a:lnTo>
                  <a:close/>
                </a:path>
                <a:path w="538480" h="117475">
                  <a:moveTo>
                    <a:pt x="449259" y="77724"/>
                  </a:moveTo>
                  <a:lnTo>
                    <a:pt x="0" y="77724"/>
                  </a:lnTo>
                  <a:lnTo>
                    <a:pt x="0" y="39624"/>
                  </a:lnTo>
                  <a:lnTo>
                    <a:pt x="448564" y="39624"/>
                  </a:lnTo>
                  <a:lnTo>
                    <a:pt x="461772" y="59436"/>
                  </a:lnTo>
                  <a:lnTo>
                    <a:pt x="449259" y="77724"/>
                  </a:lnTo>
                  <a:close/>
                </a:path>
                <a:path w="538480" h="117475">
                  <a:moveTo>
                    <a:pt x="501396" y="77724"/>
                  </a:moveTo>
                  <a:lnTo>
                    <a:pt x="461772" y="77724"/>
                  </a:lnTo>
                  <a:lnTo>
                    <a:pt x="461772" y="39624"/>
                  </a:lnTo>
                  <a:lnTo>
                    <a:pt x="499364" y="39624"/>
                  </a:lnTo>
                  <a:lnTo>
                    <a:pt x="537972" y="59436"/>
                  </a:lnTo>
                  <a:lnTo>
                    <a:pt x="501396" y="77724"/>
                  </a:lnTo>
                  <a:close/>
                </a:path>
                <a:path w="538480" h="117475">
                  <a:moveTo>
                    <a:pt x="422148" y="117348"/>
                  </a:moveTo>
                  <a:lnTo>
                    <a:pt x="461772" y="59436"/>
                  </a:lnTo>
                  <a:lnTo>
                    <a:pt x="461772" y="77724"/>
                  </a:lnTo>
                  <a:lnTo>
                    <a:pt x="501396" y="77724"/>
                  </a:lnTo>
                  <a:lnTo>
                    <a:pt x="422148" y="1173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247900" y="2788919"/>
            <a:ext cx="437515" cy="88265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O-</a:t>
            </a:r>
            <a:r>
              <a:rPr sz="1000" spc="-20" dirty="0">
                <a:latin typeface="Times New Roman"/>
                <a:cs typeface="Times New Roman"/>
              </a:rPr>
              <a:t>2751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392233" y="2035873"/>
            <a:ext cx="447040" cy="1856739"/>
            <a:chOff x="3392233" y="2035873"/>
            <a:chExt cx="447040" cy="1856739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96996" y="3320796"/>
              <a:ext cx="437387" cy="56692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396996" y="3320795"/>
              <a:ext cx="437515" cy="567055"/>
            </a:xfrm>
            <a:custGeom>
              <a:avLst/>
              <a:gdLst/>
              <a:ahLst/>
              <a:cxnLst/>
              <a:rect l="l" t="t" r="r" b="b"/>
              <a:pathLst>
                <a:path w="437514" h="567054">
                  <a:moveTo>
                    <a:pt x="0" y="283463"/>
                  </a:moveTo>
                  <a:lnTo>
                    <a:pt x="3510" y="232400"/>
                  </a:lnTo>
                  <a:lnTo>
                    <a:pt x="13630" y="184385"/>
                  </a:lnTo>
                  <a:lnTo>
                    <a:pt x="29746" y="140207"/>
                  </a:lnTo>
                  <a:lnTo>
                    <a:pt x="51243" y="100659"/>
                  </a:lnTo>
                  <a:lnTo>
                    <a:pt x="77506" y="66529"/>
                  </a:lnTo>
                  <a:lnTo>
                    <a:pt x="107921" y="38607"/>
                  </a:lnTo>
                  <a:lnTo>
                    <a:pt x="141874" y="17685"/>
                  </a:lnTo>
                  <a:lnTo>
                    <a:pt x="178749" y="4553"/>
                  </a:lnTo>
                  <a:lnTo>
                    <a:pt x="217931" y="0"/>
                  </a:lnTo>
                  <a:lnTo>
                    <a:pt x="257167" y="4553"/>
                  </a:lnTo>
                  <a:lnTo>
                    <a:pt x="294182" y="17685"/>
                  </a:lnTo>
                  <a:lnTo>
                    <a:pt x="328337" y="38607"/>
                  </a:lnTo>
                  <a:lnTo>
                    <a:pt x="358992" y="66529"/>
                  </a:lnTo>
                  <a:lnTo>
                    <a:pt x="385509" y="100659"/>
                  </a:lnTo>
                  <a:lnTo>
                    <a:pt x="407246" y="140207"/>
                  </a:lnTo>
                  <a:lnTo>
                    <a:pt x="423565" y="184385"/>
                  </a:lnTo>
                  <a:lnTo>
                    <a:pt x="433825" y="232400"/>
                  </a:lnTo>
                  <a:lnTo>
                    <a:pt x="437387" y="283463"/>
                  </a:lnTo>
                  <a:lnTo>
                    <a:pt x="433825" y="334527"/>
                  </a:lnTo>
                  <a:lnTo>
                    <a:pt x="423565" y="382542"/>
                  </a:lnTo>
                  <a:lnTo>
                    <a:pt x="407246" y="426719"/>
                  </a:lnTo>
                  <a:lnTo>
                    <a:pt x="385509" y="466268"/>
                  </a:lnTo>
                  <a:lnTo>
                    <a:pt x="358992" y="500398"/>
                  </a:lnTo>
                  <a:lnTo>
                    <a:pt x="328337" y="528319"/>
                  </a:lnTo>
                  <a:lnTo>
                    <a:pt x="294182" y="549242"/>
                  </a:lnTo>
                  <a:lnTo>
                    <a:pt x="257167" y="562374"/>
                  </a:lnTo>
                  <a:lnTo>
                    <a:pt x="217931" y="566927"/>
                  </a:lnTo>
                  <a:lnTo>
                    <a:pt x="178749" y="562374"/>
                  </a:lnTo>
                  <a:lnTo>
                    <a:pt x="141874" y="549242"/>
                  </a:lnTo>
                  <a:lnTo>
                    <a:pt x="107921" y="528319"/>
                  </a:lnTo>
                  <a:lnTo>
                    <a:pt x="77506" y="500398"/>
                  </a:lnTo>
                  <a:lnTo>
                    <a:pt x="51243" y="466268"/>
                  </a:lnTo>
                  <a:lnTo>
                    <a:pt x="29746" y="426719"/>
                  </a:lnTo>
                  <a:lnTo>
                    <a:pt x="13630" y="382542"/>
                  </a:lnTo>
                  <a:lnTo>
                    <a:pt x="3510" y="334527"/>
                  </a:lnTo>
                  <a:lnTo>
                    <a:pt x="0" y="28346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96996" y="2040635"/>
              <a:ext cx="437387" cy="56845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396996" y="2040635"/>
              <a:ext cx="437515" cy="568960"/>
            </a:xfrm>
            <a:custGeom>
              <a:avLst/>
              <a:gdLst/>
              <a:ahLst/>
              <a:cxnLst/>
              <a:rect l="l" t="t" r="r" b="b"/>
              <a:pathLst>
                <a:path w="437514" h="568960">
                  <a:moveTo>
                    <a:pt x="0" y="283463"/>
                  </a:moveTo>
                  <a:lnTo>
                    <a:pt x="3510" y="232400"/>
                  </a:lnTo>
                  <a:lnTo>
                    <a:pt x="13630" y="184385"/>
                  </a:lnTo>
                  <a:lnTo>
                    <a:pt x="29746" y="140207"/>
                  </a:lnTo>
                  <a:lnTo>
                    <a:pt x="51243" y="100659"/>
                  </a:lnTo>
                  <a:lnTo>
                    <a:pt x="77506" y="66529"/>
                  </a:lnTo>
                  <a:lnTo>
                    <a:pt x="107921" y="38607"/>
                  </a:lnTo>
                  <a:lnTo>
                    <a:pt x="141874" y="17685"/>
                  </a:lnTo>
                  <a:lnTo>
                    <a:pt x="178749" y="4553"/>
                  </a:lnTo>
                  <a:lnTo>
                    <a:pt x="217931" y="0"/>
                  </a:lnTo>
                  <a:lnTo>
                    <a:pt x="257167" y="4553"/>
                  </a:lnTo>
                  <a:lnTo>
                    <a:pt x="294182" y="17685"/>
                  </a:lnTo>
                  <a:lnTo>
                    <a:pt x="328337" y="38607"/>
                  </a:lnTo>
                  <a:lnTo>
                    <a:pt x="358992" y="66529"/>
                  </a:lnTo>
                  <a:lnTo>
                    <a:pt x="385509" y="100659"/>
                  </a:lnTo>
                  <a:lnTo>
                    <a:pt x="407246" y="140207"/>
                  </a:lnTo>
                  <a:lnTo>
                    <a:pt x="423565" y="184385"/>
                  </a:lnTo>
                  <a:lnTo>
                    <a:pt x="433825" y="232400"/>
                  </a:lnTo>
                  <a:lnTo>
                    <a:pt x="437387" y="283463"/>
                  </a:lnTo>
                  <a:lnTo>
                    <a:pt x="433825" y="334579"/>
                  </a:lnTo>
                  <a:lnTo>
                    <a:pt x="423565" y="382735"/>
                  </a:lnTo>
                  <a:lnTo>
                    <a:pt x="407246" y="427115"/>
                  </a:lnTo>
                  <a:lnTo>
                    <a:pt x="385509" y="466904"/>
                  </a:lnTo>
                  <a:lnTo>
                    <a:pt x="358992" y="501287"/>
                  </a:lnTo>
                  <a:lnTo>
                    <a:pt x="328337" y="529448"/>
                  </a:lnTo>
                  <a:lnTo>
                    <a:pt x="294182" y="550573"/>
                  </a:lnTo>
                  <a:lnTo>
                    <a:pt x="257167" y="563846"/>
                  </a:lnTo>
                  <a:lnTo>
                    <a:pt x="217931" y="568451"/>
                  </a:lnTo>
                  <a:lnTo>
                    <a:pt x="178749" y="563846"/>
                  </a:lnTo>
                  <a:lnTo>
                    <a:pt x="141874" y="550573"/>
                  </a:lnTo>
                  <a:lnTo>
                    <a:pt x="107921" y="529448"/>
                  </a:lnTo>
                  <a:lnTo>
                    <a:pt x="77506" y="501287"/>
                  </a:lnTo>
                  <a:lnTo>
                    <a:pt x="51243" y="466904"/>
                  </a:lnTo>
                  <a:lnTo>
                    <a:pt x="29746" y="427115"/>
                  </a:lnTo>
                  <a:lnTo>
                    <a:pt x="13630" y="382735"/>
                  </a:lnTo>
                  <a:lnTo>
                    <a:pt x="3510" y="334579"/>
                  </a:lnTo>
                  <a:lnTo>
                    <a:pt x="0" y="28346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96996" y="2325623"/>
              <a:ext cx="437387" cy="127711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396996" y="2325623"/>
              <a:ext cx="437515" cy="1277620"/>
            </a:xfrm>
            <a:custGeom>
              <a:avLst/>
              <a:gdLst/>
              <a:ahLst/>
              <a:cxnLst/>
              <a:rect l="l" t="t" r="r" b="b"/>
              <a:pathLst>
                <a:path w="437514" h="1277620">
                  <a:moveTo>
                    <a:pt x="0" y="0"/>
                  </a:moveTo>
                  <a:lnTo>
                    <a:pt x="437387" y="0"/>
                  </a:lnTo>
                  <a:lnTo>
                    <a:pt x="437387" y="1277111"/>
                  </a:lnTo>
                  <a:lnTo>
                    <a:pt x="0" y="127711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402596" y="3321823"/>
            <a:ext cx="4222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2750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000756" y="2506789"/>
            <a:ext cx="3979545" cy="1111250"/>
            <a:chOff x="3000756" y="2506789"/>
            <a:chExt cx="3979545" cy="1111250"/>
          </a:xfrm>
        </p:grpSpPr>
        <p:sp>
          <p:nvSpPr>
            <p:cNvPr id="39" name="object 39"/>
            <p:cNvSpPr/>
            <p:nvPr/>
          </p:nvSpPr>
          <p:spPr>
            <a:xfrm>
              <a:off x="3000756" y="2589276"/>
              <a:ext cx="364490" cy="763905"/>
            </a:xfrm>
            <a:custGeom>
              <a:avLst/>
              <a:gdLst/>
              <a:ahLst/>
              <a:cxnLst/>
              <a:rect l="l" t="t" r="r" b="b"/>
              <a:pathLst>
                <a:path w="364489" h="763904">
                  <a:moveTo>
                    <a:pt x="274480" y="725424"/>
                  </a:moveTo>
                  <a:lnTo>
                    <a:pt x="19812" y="725424"/>
                  </a:lnTo>
                  <a:lnTo>
                    <a:pt x="12215" y="723828"/>
                  </a:lnTo>
                  <a:lnTo>
                    <a:pt x="5905" y="719518"/>
                  </a:lnTo>
                  <a:lnTo>
                    <a:pt x="1595" y="713208"/>
                  </a:lnTo>
                  <a:lnTo>
                    <a:pt x="0" y="705612"/>
                  </a:lnTo>
                  <a:lnTo>
                    <a:pt x="0" y="18288"/>
                  </a:lnTo>
                  <a:lnTo>
                    <a:pt x="1595" y="10929"/>
                  </a:lnTo>
                  <a:lnTo>
                    <a:pt x="5905" y="5143"/>
                  </a:lnTo>
                  <a:lnTo>
                    <a:pt x="12215" y="1357"/>
                  </a:lnTo>
                  <a:lnTo>
                    <a:pt x="19812" y="0"/>
                  </a:lnTo>
                  <a:lnTo>
                    <a:pt x="27170" y="1357"/>
                  </a:lnTo>
                  <a:lnTo>
                    <a:pt x="38100" y="687324"/>
                  </a:lnTo>
                  <a:lnTo>
                    <a:pt x="19812" y="687324"/>
                  </a:lnTo>
                  <a:lnTo>
                    <a:pt x="38100" y="705612"/>
                  </a:lnTo>
                  <a:lnTo>
                    <a:pt x="288036" y="705612"/>
                  </a:lnTo>
                  <a:lnTo>
                    <a:pt x="274480" y="725424"/>
                  </a:lnTo>
                  <a:close/>
                </a:path>
                <a:path w="364489" h="763904">
                  <a:moveTo>
                    <a:pt x="248412" y="763524"/>
                  </a:moveTo>
                  <a:lnTo>
                    <a:pt x="288036" y="705612"/>
                  </a:lnTo>
                  <a:lnTo>
                    <a:pt x="248412" y="647700"/>
                  </a:lnTo>
                  <a:lnTo>
                    <a:pt x="327659" y="687324"/>
                  </a:lnTo>
                  <a:lnTo>
                    <a:pt x="288036" y="687324"/>
                  </a:lnTo>
                  <a:lnTo>
                    <a:pt x="295394" y="688681"/>
                  </a:lnTo>
                  <a:lnTo>
                    <a:pt x="301180" y="692467"/>
                  </a:lnTo>
                  <a:lnTo>
                    <a:pt x="304966" y="698253"/>
                  </a:lnTo>
                  <a:lnTo>
                    <a:pt x="306324" y="705612"/>
                  </a:lnTo>
                  <a:lnTo>
                    <a:pt x="304966" y="713208"/>
                  </a:lnTo>
                  <a:lnTo>
                    <a:pt x="301180" y="719518"/>
                  </a:lnTo>
                  <a:lnTo>
                    <a:pt x="295394" y="723828"/>
                  </a:lnTo>
                  <a:lnTo>
                    <a:pt x="288036" y="725424"/>
                  </a:lnTo>
                  <a:lnTo>
                    <a:pt x="324612" y="725424"/>
                  </a:lnTo>
                  <a:lnTo>
                    <a:pt x="248412" y="763524"/>
                  </a:lnTo>
                  <a:close/>
                </a:path>
                <a:path w="364489" h="763904">
                  <a:moveTo>
                    <a:pt x="38100" y="705612"/>
                  </a:moveTo>
                  <a:lnTo>
                    <a:pt x="19812" y="687324"/>
                  </a:lnTo>
                  <a:lnTo>
                    <a:pt x="38100" y="687324"/>
                  </a:lnTo>
                  <a:lnTo>
                    <a:pt x="38100" y="705612"/>
                  </a:lnTo>
                  <a:close/>
                </a:path>
                <a:path w="364489" h="763904">
                  <a:moveTo>
                    <a:pt x="288036" y="705612"/>
                  </a:moveTo>
                  <a:lnTo>
                    <a:pt x="38100" y="705612"/>
                  </a:lnTo>
                  <a:lnTo>
                    <a:pt x="38100" y="687324"/>
                  </a:lnTo>
                  <a:lnTo>
                    <a:pt x="275523" y="687324"/>
                  </a:lnTo>
                  <a:lnTo>
                    <a:pt x="288036" y="705612"/>
                  </a:lnTo>
                  <a:close/>
                </a:path>
                <a:path w="364489" h="763904">
                  <a:moveTo>
                    <a:pt x="324612" y="725424"/>
                  </a:moveTo>
                  <a:lnTo>
                    <a:pt x="288036" y="725424"/>
                  </a:lnTo>
                  <a:lnTo>
                    <a:pt x="295394" y="723828"/>
                  </a:lnTo>
                  <a:lnTo>
                    <a:pt x="301180" y="719518"/>
                  </a:lnTo>
                  <a:lnTo>
                    <a:pt x="304966" y="713208"/>
                  </a:lnTo>
                  <a:lnTo>
                    <a:pt x="306324" y="705612"/>
                  </a:lnTo>
                  <a:lnTo>
                    <a:pt x="304966" y="698253"/>
                  </a:lnTo>
                  <a:lnTo>
                    <a:pt x="301180" y="692467"/>
                  </a:lnTo>
                  <a:lnTo>
                    <a:pt x="295394" y="688681"/>
                  </a:lnTo>
                  <a:lnTo>
                    <a:pt x="288036" y="687324"/>
                  </a:lnTo>
                  <a:lnTo>
                    <a:pt x="327659" y="687324"/>
                  </a:lnTo>
                  <a:lnTo>
                    <a:pt x="364236" y="705612"/>
                  </a:lnTo>
                  <a:lnTo>
                    <a:pt x="324612" y="7254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29100" y="2511551"/>
              <a:ext cx="391667" cy="43586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229100" y="2511551"/>
              <a:ext cx="391795" cy="436245"/>
            </a:xfrm>
            <a:custGeom>
              <a:avLst/>
              <a:gdLst/>
              <a:ahLst/>
              <a:cxnLst/>
              <a:rect l="l" t="t" r="r" b="b"/>
              <a:pathLst>
                <a:path w="391795" h="436244">
                  <a:moveTo>
                    <a:pt x="195072" y="0"/>
                  </a:moveTo>
                  <a:lnTo>
                    <a:pt x="240032" y="5753"/>
                  </a:lnTo>
                  <a:lnTo>
                    <a:pt x="281366" y="22144"/>
                  </a:lnTo>
                  <a:lnTo>
                    <a:pt x="317876" y="47866"/>
                  </a:lnTo>
                  <a:lnTo>
                    <a:pt x="348360" y="81611"/>
                  </a:lnTo>
                  <a:lnTo>
                    <a:pt x="371620" y="122075"/>
                  </a:lnTo>
                  <a:lnTo>
                    <a:pt x="386456" y="167951"/>
                  </a:lnTo>
                  <a:lnTo>
                    <a:pt x="391667" y="217931"/>
                  </a:lnTo>
                  <a:lnTo>
                    <a:pt x="386456" y="267912"/>
                  </a:lnTo>
                  <a:lnTo>
                    <a:pt x="371620" y="313788"/>
                  </a:lnTo>
                  <a:lnTo>
                    <a:pt x="348360" y="354252"/>
                  </a:lnTo>
                  <a:lnTo>
                    <a:pt x="317876" y="387997"/>
                  </a:lnTo>
                  <a:lnTo>
                    <a:pt x="281366" y="413719"/>
                  </a:lnTo>
                  <a:lnTo>
                    <a:pt x="240032" y="430110"/>
                  </a:lnTo>
                  <a:lnTo>
                    <a:pt x="195072" y="435863"/>
                  </a:lnTo>
                  <a:lnTo>
                    <a:pt x="150196" y="430110"/>
                  </a:lnTo>
                  <a:lnTo>
                    <a:pt x="109079" y="413719"/>
                  </a:lnTo>
                  <a:lnTo>
                    <a:pt x="72867" y="387997"/>
                  </a:lnTo>
                  <a:lnTo>
                    <a:pt x="42707" y="354252"/>
                  </a:lnTo>
                  <a:lnTo>
                    <a:pt x="19745" y="313788"/>
                  </a:lnTo>
                  <a:lnTo>
                    <a:pt x="5127" y="267912"/>
                  </a:lnTo>
                  <a:lnTo>
                    <a:pt x="0" y="217931"/>
                  </a:lnTo>
                  <a:lnTo>
                    <a:pt x="5127" y="167951"/>
                  </a:lnTo>
                  <a:lnTo>
                    <a:pt x="19745" y="122075"/>
                  </a:lnTo>
                  <a:lnTo>
                    <a:pt x="42707" y="81611"/>
                  </a:lnTo>
                  <a:lnTo>
                    <a:pt x="72867" y="47866"/>
                  </a:lnTo>
                  <a:lnTo>
                    <a:pt x="109079" y="22144"/>
                  </a:lnTo>
                  <a:lnTo>
                    <a:pt x="150196" y="5753"/>
                  </a:lnTo>
                  <a:lnTo>
                    <a:pt x="19507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13019" y="2511551"/>
              <a:ext cx="391667" cy="43586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113020" y="2511551"/>
              <a:ext cx="391795" cy="436245"/>
            </a:xfrm>
            <a:custGeom>
              <a:avLst/>
              <a:gdLst/>
              <a:ahLst/>
              <a:cxnLst/>
              <a:rect l="l" t="t" r="r" b="b"/>
              <a:pathLst>
                <a:path w="391795" h="436244">
                  <a:moveTo>
                    <a:pt x="196595" y="0"/>
                  </a:moveTo>
                  <a:lnTo>
                    <a:pt x="241471" y="5753"/>
                  </a:lnTo>
                  <a:lnTo>
                    <a:pt x="282588" y="22144"/>
                  </a:lnTo>
                  <a:lnTo>
                    <a:pt x="318800" y="47866"/>
                  </a:lnTo>
                  <a:lnTo>
                    <a:pt x="348960" y="81611"/>
                  </a:lnTo>
                  <a:lnTo>
                    <a:pt x="371922" y="122075"/>
                  </a:lnTo>
                  <a:lnTo>
                    <a:pt x="386540" y="167951"/>
                  </a:lnTo>
                  <a:lnTo>
                    <a:pt x="391667" y="217931"/>
                  </a:lnTo>
                  <a:lnTo>
                    <a:pt x="386540" y="267912"/>
                  </a:lnTo>
                  <a:lnTo>
                    <a:pt x="371922" y="313788"/>
                  </a:lnTo>
                  <a:lnTo>
                    <a:pt x="348960" y="354252"/>
                  </a:lnTo>
                  <a:lnTo>
                    <a:pt x="318800" y="387997"/>
                  </a:lnTo>
                  <a:lnTo>
                    <a:pt x="282588" y="413719"/>
                  </a:lnTo>
                  <a:lnTo>
                    <a:pt x="241471" y="430110"/>
                  </a:lnTo>
                  <a:lnTo>
                    <a:pt x="196595" y="435863"/>
                  </a:lnTo>
                  <a:lnTo>
                    <a:pt x="151155" y="430110"/>
                  </a:lnTo>
                  <a:lnTo>
                    <a:pt x="109634" y="413719"/>
                  </a:lnTo>
                  <a:lnTo>
                    <a:pt x="73151" y="387997"/>
                  </a:lnTo>
                  <a:lnTo>
                    <a:pt x="42827" y="354252"/>
                  </a:lnTo>
                  <a:lnTo>
                    <a:pt x="19780" y="313788"/>
                  </a:lnTo>
                  <a:lnTo>
                    <a:pt x="5131" y="267912"/>
                  </a:lnTo>
                  <a:lnTo>
                    <a:pt x="0" y="217931"/>
                  </a:lnTo>
                  <a:lnTo>
                    <a:pt x="5131" y="167951"/>
                  </a:lnTo>
                  <a:lnTo>
                    <a:pt x="19780" y="122075"/>
                  </a:lnTo>
                  <a:lnTo>
                    <a:pt x="42827" y="81611"/>
                  </a:lnTo>
                  <a:lnTo>
                    <a:pt x="73151" y="47866"/>
                  </a:lnTo>
                  <a:lnTo>
                    <a:pt x="109634" y="22144"/>
                  </a:lnTo>
                  <a:lnTo>
                    <a:pt x="151155" y="5753"/>
                  </a:lnTo>
                  <a:lnTo>
                    <a:pt x="196595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25696" y="2511551"/>
              <a:ext cx="882396" cy="43586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425696" y="2511551"/>
              <a:ext cx="882650" cy="436245"/>
            </a:xfrm>
            <a:custGeom>
              <a:avLst/>
              <a:gdLst/>
              <a:ahLst/>
              <a:cxnLst/>
              <a:rect l="l" t="t" r="r" b="b"/>
              <a:pathLst>
                <a:path w="882650" h="436244">
                  <a:moveTo>
                    <a:pt x="882396" y="0"/>
                  </a:moveTo>
                  <a:lnTo>
                    <a:pt x="882396" y="435864"/>
                  </a:lnTo>
                  <a:lnTo>
                    <a:pt x="0" y="435864"/>
                  </a:lnTo>
                  <a:lnTo>
                    <a:pt x="0" y="0"/>
                  </a:lnTo>
                  <a:lnTo>
                    <a:pt x="882396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41948" y="3502151"/>
              <a:ext cx="538480" cy="116205"/>
            </a:xfrm>
            <a:custGeom>
              <a:avLst/>
              <a:gdLst/>
              <a:ahLst/>
              <a:cxnLst/>
              <a:rect l="l" t="t" r="r" b="b"/>
              <a:pathLst>
                <a:path w="538479" h="116204">
                  <a:moveTo>
                    <a:pt x="461772" y="57912"/>
                  </a:moveTo>
                  <a:lnTo>
                    <a:pt x="422148" y="0"/>
                  </a:lnTo>
                  <a:lnTo>
                    <a:pt x="501396" y="39624"/>
                  </a:lnTo>
                  <a:lnTo>
                    <a:pt x="461772" y="39624"/>
                  </a:lnTo>
                  <a:lnTo>
                    <a:pt x="461772" y="57912"/>
                  </a:lnTo>
                  <a:close/>
                </a:path>
                <a:path w="538479" h="116204">
                  <a:moveTo>
                    <a:pt x="448216" y="77724"/>
                  </a:moveTo>
                  <a:lnTo>
                    <a:pt x="0" y="77724"/>
                  </a:lnTo>
                  <a:lnTo>
                    <a:pt x="0" y="39624"/>
                  </a:lnTo>
                  <a:lnTo>
                    <a:pt x="449259" y="39624"/>
                  </a:lnTo>
                  <a:lnTo>
                    <a:pt x="461772" y="57912"/>
                  </a:lnTo>
                  <a:lnTo>
                    <a:pt x="448216" y="77724"/>
                  </a:lnTo>
                  <a:close/>
                </a:path>
                <a:path w="538479" h="116204">
                  <a:moveTo>
                    <a:pt x="498348" y="77724"/>
                  </a:moveTo>
                  <a:lnTo>
                    <a:pt x="461772" y="77724"/>
                  </a:lnTo>
                  <a:lnTo>
                    <a:pt x="461772" y="39624"/>
                  </a:lnTo>
                  <a:lnTo>
                    <a:pt x="501396" y="39624"/>
                  </a:lnTo>
                  <a:lnTo>
                    <a:pt x="537972" y="57912"/>
                  </a:lnTo>
                  <a:lnTo>
                    <a:pt x="498348" y="77724"/>
                  </a:lnTo>
                  <a:close/>
                </a:path>
                <a:path w="538479" h="116204">
                  <a:moveTo>
                    <a:pt x="422148" y="115824"/>
                  </a:moveTo>
                  <a:lnTo>
                    <a:pt x="461772" y="57912"/>
                  </a:lnTo>
                  <a:lnTo>
                    <a:pt x="461772" y="77724"/>
                  </a:lnTo>
                  <a:lnTo>
                    <a:pt x="498348" y="77724"/>
                  </a:lnTo>
                  <a:lnTo>
                    <a:pt x="422148" y="1158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014445" y="3468095"/>
            <a:ext cx="77533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latin typeface="Times New Roman"/>
                <a:cs typeface="Times New Roman"/>
              </a:rPr>
              <a:t>C4s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MTBE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21781" y="2631427"/>
            <a:ext cx="4222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O-</a:t>
            </a:r>
            <a:r>
              <a:rPr sz="1000" spc="-20" dirty="0">
                <a:latin typeface="Times New Roman"/>
                <a:cs typeface="Times New Roman"/>
              </a:rPr>
              <a:t>2752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047041" y="2587561"/>
            <a:ext cx="447040" cy="1285240"/>
            <a:chOff x="6047041" y="2587561"/>
            <a:chExt cx="447040" cy="1285240"/>
          </a:xfrm>
        </p:grpSpPr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51803" y="3476243"/>
              <a:ext cx="437388" cy="39166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051803" y="3476244"/>
              <a:ext cx="437515" cy="391795"/>
            </a:xfrm>
            <a:custGeom>
              <a:avLst/>
              <a:gdLst/>
              <a:ahLst/>
              <a:cxnLst/>
              <a:rect l="l" t="t" r="r" b="b"/>
              <a:pathLst>
                <a:path w="437514" h="391795">
                  <a:moveTo>
                    <a:pt x="0" y="196595"/>
                  </a:moveTo>
                  <a:lnTo>
                    <a:pt x="5753" y="151635"/>
                  </a:lnTo>
                  <a:lnTo>
                    <a:pt x="22144" y="110301"/>
                  </a:lnTo>
                  <a:lnTo>
                    <a:pt x="47866" y="73791"/>
                  </a:lnTo>
                  <a:lnTo>
                    <a:pt x="81611" y="43307"/>
                  </a:lnTo>
                  <a:lnTo>
                    <a:pt x="122075" y="20047"/>
                  </a:lnTo>
                  <a:lnTo>
                    <a:pt x="167951" y="5211"/>
                  </a:lnTo>
                  <a:lnTo>
                    <a:pt x="217931" y="0"/>
                  </a:lnTo>
                  <a:lnTo>
                    <a:pt x="268477" y="5211"/>
                  </a:lnTo>
                  <a:lnTo>
                    <a:pt x="314757" y="20047"/>
                  </a:lnTo>
                  <a:lnTo>
                    <a:pt x="355491" y="43307"/>
                  </a:lnTo>
                  <a:lnTo>
                    <a:pt x="389401" y="73791"/>
                  </a:lnTo>
                  <a:lnTo>
                    <a:pt x="415207" y="110301"/>
                  </a:lnTo>
                  <a:lnTo>
                    <a:pt x="431629" y="151635"/>
                  </a:lnTo>
                  <a:lnTo>
                    <a:pt x="437387" y="196595"/>
                  </a:lnTo>
                  <a:lnTo>
                    <a:pt x="431629" y="241471"/>
                  </a:lnTo>
                  <a:lnTo>
                    <a:pt x="415207" y="282588"/>
                  </a:lnTo>
                  <a:lnTo>
                    <a:pt x="389401" y="318800"/>
                  </a:lnTo>
                  <a:lnTo>
                    <a:pt x="355491" y="348960"/>
                  </a:lnTo>
                  <a:lnTo>
                    <a:pt x="314757" y="371922"/>
                  </a:lnTo>
                  <a:lnTo>
                    <a:pt x="268477" y="386540"/>
                  </a:lnTo>
                  <a:lnTo>
                    <a:pt x="217931" y="391667"/>
                  </a:lnTo>
                  <a:lnTo>
                    <a:pt x="167951" y="386540"/>
                  </a:lnTo>
                  <a:lnTo>
                    <a:pt x="122075" y="371922"/>
                  </a:lnTo>
                  <a:lnTo>
                    <a:pt x="81611" y="348960"/>
                  </a:lnTo>
                  <a:lnTo>
                    <a:pt x="47866" y="318800"/>
                  </a:lnTo>
                  <a:lnTo>
                    <a:pt x="22144" y="282588"/>
                  </a:lnTo>
                  <a:lnTo>
                    <a:pt x="5753" y="241471"/>
                  </a:lnTo>
                  <a:lnTo>
                    <a:pt x="0" y="19659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51803" y="2592324"/>
              <a:ext cx="437388" cy="39166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051803" y="2592323"/>
              <a:ext cx="437515" cy="391795"/>
            </a:xfrm>
            <a:custGeom>
              <a:avLst/>
              <a:gdLst/>
              <a:ahLst/>
              <a:cxnLst/>
              <a:rect l="l" t="t" r="r" b="b"/>
              <a:pathLst>
                <a:path w="437514" h="391794">
                  <a:moveTo>
                    <a:pt x="0" y="196595"/>
                  </a:moveTo>
                  <a:lnTo>
                    <a:pt x="5753" y="151155"/>
                  </a:lnTo>
                  <a:lnTo>
                    <a:pt x="22144" y="109634"/>
                  </a:lnTo>
                  <a:lnTo>
                    <a:pt x="47866" y="73151"/>
                  </a:lnTo>
                  <a:lnTo>
                    <a:pt x="81611" y="42827"/>
                  </a:lnTo>
                  <a:lnTo>
                    <a:pt x="122075" y="19780"/>
                  </a:lnTo>
                  <a:lnTo>
                    <a:pt x="167951" y="5131"/>
                  </a:lnTo>
                  <a:lnTo>
                    <a:pt x="217931" y="0"/>
                  </a:lnTo>
                  <a:lnTo>
                    <a:pt x="268477" y="5131"/>
                  </a:lnTo>
                  <a:lnTo>
                    <a:pt x="314757" y="19780"/>
                  </a:lnTo>
                  <a:lnTo>
                    <a:pt x="355491" y="42827"/>
                  </a:lnTo>
                  <a:lnTo>
                    <a:pt x="389401" y="73151"/>
                  </a:lnTo>
                  <a:lnTo>
                    <a:pt x="415207" y="109634"/>
                  </a:lnTo>
                  <a:lnTo>
                    <a:pt x="431629" y="151155"/>
                  </a:lnTo>
                  <a:lnTo>
                    <a:pt x="437387" y="196595"/>
                  </a:lnTo>
                  <a:lnTo>
                    <a:pt x="431629" y="241471"/>
                  </a:lnTo>
                  <a:lnTo>
                    <a:pt x="415207" y="282588"/>
                  </a:lnTo>
                  <a:lnTo>
                    <a:pt x="389401" y="318800"/>
                  </a:lnTo>
                  <a:lnTo>
                    <a:pt x="355491" y="348960"/>
                  </a:lnTo>
                  <a:lnTo>
                    <a:pt x="314757" y="371922"/>
                  </a:lnTo>
                  <a:lnTo>
                    <a:pt x="268477" y="386540"/>
                  </a:lnTo>
                  <a:lnTo>
                    <a:pt x="217931" y="391667"/>
                  </a:lnTo>
                  <a:lnTo>
                    <a:pt x="167951" y="386540"/>
                  </a:lnTo>
                  <a:lnTo>
                    <a:pt x="122075" y="371922"/>
                  </a:lnTo>
                  <a:lnTo>
                    <a:pt x="81611" y="348960"/>
                  </a:lnTo>
                  <a:lnTo>
                    <a:pt x="47866" y="318800"/>
                  </a:lnTo>
                  <a:lnTo>
                    <a:pt x="22144" y="282588"/>
                  </a:lnTo>
                  <a:lnTo>
                    <a:pt x="5753" y="241471"/>
                  </a:lnTo>
                  <a:lnTo>
                    <a:pt x="0" y="19659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51803" y="2788919"/>
              <a:ext cx="437388" cy="88239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051803" y="2788919"/>
              <a:ext cx="437515" cy="882650"/>
            </a:xfrm>
            <a:custGeom>
              <a:avLst/>
              <a:gdLst/>
              <a:ahLst/>
              <a:cxnLst/>
              <a:rect l="l" t="t" r="r" b="b"/>
              <a:pathLst>
                <a:path w="437514" h="882650">
                  <a:moveTo>
                    <a:pt x="0" y="0"/>
                  </a:moveTo>
                  <a:lnTo>
                    <a:pt x="437388" y="0"/>
                  </a:lnTo>
                  <a:lnTo>
                    <a:pt x="437388" y="882396"/>
                  </a:lnTo>
                  <a:lnTo>
                    <a:pt x="0" y="88239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051803" y="3448811"/>
            <a:ext cx="437515" cy="22288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1100"/>
              </a:lnSpc>
            </a:pPr>
            <a:r>
              <a:rPr sz="1000" spc="-10" dirty="0">
                <a:latin typeface="Times New Roman"/>
                <a:cs typeface="Times New Roman"/>
              </a:rPr>
              <a:t>O-</a:t>
            </a:r>
            <a:r>
              <a:rPr sz="1000" spc="-20" dirty="0">
                <a:latin typeface="Times New Roman"/>
                <a:cs typeface="Times New Roman"/>
              </a:rPr>
              <a:t>2751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61404" y="1764260"/>
            <a:ext cx="1028065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5080" indent="-113030">
              <a:lnSpc>
                <a:spcPct val="101699"/>
              </a:lnSpc>
              <a:spcBef>
                <a:spcPts val="100"/>
              </a:spcBef>
            </a:pPr>
            <a:r>
              <a:rPr sz="1200" spc="-25" dirty="0">
                <a:solidFill>
                  <a:srgbClr val="FFFF00"/>
                </a:solidFill>
                <a:latin typeface="Times New Roman"/>
                <a:cs typeface="Times New Roman"/>
              </a:rPr>
              <a:t>PRELAVADOR </a:t>
            </a:r>
            <a:r>
              <a:rPr sz="1200" spc="-10" dirty="0">
                <a:solidFill>
                  <a:srgbClr val="FFFF00"/>
                </a:solidFill>
                <a:latin typeface="Times New Roman"/>
                <a:cs typeface="Times New Roman"/>
              </a:rPr>
              <a:t>CAUSTICO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117608" y="1375638"/>
            <a:ext cx="95504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solidFill>
                  <a:srgbClr val="FFFF00"/>
                </a:solidFill>
                <a:latin typeface="Times New Roman"/>
                <a:cs typeface="Times New Roman"/>
              </a:rPr>
              <a:t>EXTRACTOR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14755" y="1890790"/>
            <a:ext cx="108204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solidFill>
                  <a:srgbClr val="FFFF00"/>
                </a:solidFill>
                <a:latin typeface="Times New Roman"/>
                <a:cs typeface="Times New Roman"/>
              </a:rPr>
              <a:t>DECANTADOR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336333" y="2123964"/>
            <a:ext cx="798195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5080" indent="-119380">
              <a:lnSpc>
                <a:spcPct val="101699"/>
              </a:lnSpc>
              <a:spcBef>
                <a:spcPts val="100"/>
              </a:spcBef>
            </a:pPr>
            <a:r>
              <a:rPr sz="1200" spc="-10" dirty="0">
                <a:solidFill>
                  <a:srgbClr val="FFFF00"/>
                </a:solidFill>
                <a:latin typeface="Times New Roman"/>
                <a:cs typeface="Times New Roman"/>
              </a:rPr>
              <a:t>FILTRO</a:t>
            </a:r>
            <a:r>
              <a:rPr sz="1200" spc="-25" dirty="0">
                <a:solidFill>
                  <a:srgbClr val="FFFF00"/>
                </a:solidFill>
                <a:latin typeface="Times New Roman"/>
                <a:cs typeface="Times New Roman"/>
              </a:rPr>
              <a:t> DE </a:t>
            </a:r>
            <a:r>
              <a:rPr sz="1200" spc="-10" dirty="0">
                <a:solidFill>
                  <a:srgbClr val="FFFF00"/>
                </a:solidFill>
                <a:latin typeface="Times New Roman"/>
                <a:cs typeface="Times New Roman"/>
              </a:rPr>
              <a:t>ARENA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2883217" y="2509837"/>
            <a:ext cx="3615690" cy="3359785"/>
            <a:chOff x="2883217" y="2509837"/>
            <a:chExt cx="3615690" cy="3359785"/>
          </a:xfrm>
        </p:grpSpPr>
        <p:sp>
          <p:nvSpPr>
            <p:cNvPr id="62" name="object 62"/>
            <p:cNvSpPr/>
            <p:nvPr/>
          </p:nvSpPr>
          <p:spPr>
            <a:xfrm>
              <a:off x="6056376" y="2901696"/>
              <a:ext cx="437515" cy="547370"/>
            </a:xfrm>
            <a:custGeom>
              <a:avLst/>
              <a:gdLst/>
              <a:ahLst/>
              <a:cxnLst/>
              <a:rect l="l" t="t" r="r" b="b"/>
              <a:pathLst>
                <a:path w="437514" h="547370">
                  <a:moveTo>
                    <a:pt x="0" y="9143"/>
                  </a:moveTo>
                  <a:lnTo>
                    <a:pt x="429767" y="547115"/>
                  </a:lnTo>
                </a:path>
                <a:path w="437514" h="547370">
                  <a:moveTo>
                    <a:pt x="437387" y="0"/>
                  </a:moveTo>
                  <a:lnTo>
                    <a:pt x="9143" y="53797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30239" y="2567939"/>
              <a:ext cx="317500" cy="335280"/>
            </a:xfrm>
            <a:custGeom>
              <a:avLst/>
              <a:gdLst/>
              <a:ahLst/>
              <a:cxnLst/>
              <a:rect l="l" t="t" r="r" b="b"/>
              <a:pathLst>
                <a:path w="317500" h="335280">
                  <a:moveTo>
                    <a:pt x="225712" y="297180"/>
                  </a:moveTo>
                  <a:lnTo>
                    <a:pt x="18288" y="297180"/>
                  </a:lnTo>
                  <a:lnTo>
                    <a:pt x="10929" y="295584"/>
                  </a:lnTo>
                  <a:lnTo>
                    <a:pt x="5143" y="291274"/>
                  </a:lnTo>
                  <a:lnTo>
                    <a:pt x="1357" y="284964"/>
                  </a:lnTo>
                  <a:lnTo>
                    <a:pt x="0" y="277368"/>
                  </a:lnTo>
                  <a:lnTo>
                    <a:pt x="0" y="19812"/>
                  </a:lnTo>
                  <a:lnTo>
                    <a:pt x="1357" y="12215"/>
                  </a:lnTo>
                  <a:lnTo>
                    <a:pt x="5143" y="5905"/>
                  </a:lnTo>
                  <a:lnTo>
                    <a:pt x="10929" y="1595"/>
                  </a:lnTo>
                  <a:lnTo>
                    <a:pt x="18288" y="0"/>
                  </a:lnTo>
                  <a:lnTo>
                    <a:pt x="25884" y="1595"/>
                  </a:lnTo>
                  <a:lnTo>
                    <a:pt x="38100" y="259080"/>
                  </a:lnTo>
                  <a:lnTo>
                    <a:pt x="18288" y="259080"/>
                  </a:lnTo>
                  <a:lnTo>
                    <a:pt x="38100" y="277368"/>
                  </a:lnTo>
                  <a:lnTo>
                    <a:pt x="239268" y="277368"/>
                  </a:lnTo>
                  <a:lnTo>
                    <a:pt x="225712" y="297180"/>
                  </a:lnTo>
                  <a:close/>
                </a:path>
                <a:path w="317500" h="335280">
                  <a:moveTo>
                    <a:pt x="199643" y="335280"/>
                  </a:moveTo>
                  <a:lnTo>
                    <a:pt x="239268" y="277368"/>
                  </a:lnTo>
                  <a:lnTo>
                    <a:pt x="199643" y="219455"/>
                  </a:lnTo>
                  <a:lnTo>
                    <a:pt x="279934" y="259080"/>
                  </a:lnTo>
                  <a:lnTo>
                    <a:pt x="239268" y="259080"/>
                  </a:lnTo>
                  <a:lnTo>
                    <a:pt x="246626" y="260437"/>
                  </a:lnTo>
                  <a:lnTo>
                    <a:pt x="252412" y="264223"/>
                  </a:lnTo>
                  <a:lnTo>
                    <a:pt x="256198" y="270009"/>
                  </a:lnTo>
                  <a:lnTo>
                    <a:pt x="257556" y="277368"/>
                  </a:lnTo>
                  <a:lnTo>
                    <a:pt x="256198" y="284964"/>
                  </a:lnTo>
                  <a:lnTo>
                    <a:pt x="252412" y="291274"/>
                  </a:lnTo>
                  <a:lnTo>
                    <a:pt x="246626" y="295584"/>
                  </a:lnTo>
                  <a:lnTo>
                    <a:pt x="239268" y="297180"/>
                  </a:lnTo>
                  <a:lnTo>
                    <a:pt x="276846" y="297180"/>
                  </a:lnTo>
                  <a:lnTo>
                    <a:pt x="199643" y="335280"/>
                  </a:lnTo>
                  <a:close/>
                </a:path>
                <a:path w="317500" h="335280">
                  <a:moveTo>
                    <a:pt x="38100" y="277368"/>
                  </a:moveTo>
                  <a:lnTo>
                    <a:pt x="18288" y="259080"/>
                  </a:lnTo>
                  <a:lnTo>
                    <a:pt x="38100" y="259080"/>
                  </a:lnTo>
                  <a:lnTo>
                    <a:pt x="38100" y="277368"/>
                  </a:lnTo>
                  <a:close/>
                </a:path>
                <a:path w="317500" h="335280">
                  <a:moveTo>
                    <a:pt x="239268" y="277368"/>
                  </a:moveTo>
                  <a:lnTo>
                    <a:pt x="38100" y="277368"/>
                  </a:lnTo>
                  <a:lnTo>
                    <a:pt x="38100" y="259080"/>
                  </a:lnTo>
                  <a:lnTo>
                    <a:pt x="226755" y="259080"/>
                  </a:lnTo>
                  <a:lnTo>
                    <a:pt x="239268" y="277368"/>
                  </a:lnTo>
                  <a:close/>
                </a:path>
                <a:path w="317500" h="335280">
                  <a:moveTo>
                    <a:pt x="276846" y="297180"/>
                  </a:moveTo>
                  <a:lnTo>
                    <a:pt x="239268" y="297180"/>
                  </a:lnTo>
                  <a:lnTo>
                    <a:pt x="246626" y="295584"/>
                  </a:lnTo>
                  <a:lnTo>
                    <a:pt x="252412" y="291274"/>
                  </a:lnTo>
                  <a:lnTo>
                    <a:pt x="256198" y="284964"/>
                  </a:lnTo>
                  <a:lnTo>
                    <a:pt x="257556" y="277368"/>
                  </a:lnTo>
                  <a:lnTo>
                    <a:pt x="256198" y="270009"/>
                  </a:lnTo>
                  <a:lnTo>
                    <a:pt x="252412" y="264223"/>
                  </a:lnTo>
                  <a:lnTo>
                    <a:pt x="246626" y="260437"/>
                  </a:lnTo>
                  <a:lnTo>
                    <a:pt x="239268" y="259080"/>
                  </a:lnTo>
                  <a:lnTo>
                    <a:pt x="279934" y="259080"/>
                  </a:lnTo>
                  <a:lnTo>
                    <a:pt x="316992" y="277368"/>
                  </a:lnTo>
                  <a:lnTo>
                    <a:pt x="276846" y="297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396996" y="2514600"/>
              <a:ext cx="3092450" cy="623570"/>
            </a:xfrm>
            <a:custGeom>
              <a:avLst/>
              <a:gdLst/>
              <a:ahLst/>
              <a:cxnLst/>
              <a:rect l="l" t="t" r="r" b="b"/>
              <a:pathLst>
                <a:path w="3092450" h="623569">
                  <a:moveTo>
                    <a:pt x="2654807" y="396240"/>
                  </a:moveTo>
                  <a:lnTo>
                    <a:pt x="3092196" y="396240"/>
                  </a:lnTo>
                </a:path>
                <a:path w="3092450" h="623569">
                  <a:moveTo>
                    <a:pt x="0" y="0"/>
                  </a:moveTo>
                  <a:lnTo>
                    <a:pt x="295655" y="0"/>
                  </a:lnTo>
                </a:path>
                <a:path w="3092450" h="623569">
                  <a:moveTo>
                    <a:pt x="147827" y="88391"/>
                  </a:moveTo>
                  <a:lnTo>
                    <a:pt x="443483" y="88391"/>
                  </a:lnTo>
                </a:path>
                <a:path w="3092450" h="623569">
                  <a:moveTo>
                    <a:pt x="0" y="172211"/>
                  </a:moveTo>
                  <a:lnTo>
                    <a:pt x="295655" y="172211"/>
                  </a:lnTo>
                </a:path>
                <a:path w="3092450" h="623569">
                  <a:moveTo>
                    <a:pt x="147827" y="260603"/>
                  </a:moveTo>
                  <a:lnTo>
                    <a:pt x="443483" y="260603"/>
                  </a:lnTo>
                </a:path>
                <a:path w="3092450" h="623569">
                  <a:moveTo>
                    <a:pt x="0" y="362711"/>
                  </a:moveTo>
                  <a:lnTo>
                    <a:pt x="295655" y="362711"/>
                  </a:lnTo>
                </a:path>
                <a:path w="3092450" h="623569">
                  <a:moveTo>
                    <a:pt x="147827" y="452627"/>
                  </a:moveTo>
                  <a:lnTo>
                    <a:pt x="443483" y="452627"/>
                  </a:lnTo>
                </a:path>
                <a:path w="3092450" h="623569">
                  <a:moveTo>
                    <a:pt x="0" y="534924"/>
                  </a:moveTo>
                  <a:lnTo>
                    <a:pt x="295655" y="534924"/>
                  </a:lnTo>
                </a:path>
                <a:path w="3092450" h="623569">
                  <a:moveTo>
                    <a:pt x="147827" y="623316"/>
                  </a:moveTo>
                  <a:lnTo>
                    <a:pt x="443483" y="62331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94075" y="5629655"/>
              <a:ext cx="416051" cy="23469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894075" y="5629655"/>
              <a:ext cx="416559" cy="234950"/>
            </a:xfrm>
            <a:custGeom>
              <a:avLst/>
              <a:gdLst/>
              <a:ahLst/>
              <a:cxnLst/>
              <a:rect l="l" t="t" r="r" b="b"/>
              <a:pathLst>
                <a:path w="416560" h="234950">
                  <a:moveTo>
                    <a:pt x="0" y="117348"/>
                  </a:moveTo>
                  <a:lnTo>
                    <a:pt x="28335" y="57799"/>
                  </a:lnTo>
                  <a:lnTo>
                    <a:pt x="60769" y="34099"/>
                  </a:lnTo>
                  <a:lnTo>
                    <a:pt x="102728" y="15860"/>
                  </a:lnTo>
                  <a:lnTo>
                    <a:pt x="152223" y="4141"/>
                  </a:lnTo>
                  <a:lnTo>
                    <a:pt x="207264" y="0"/>
                  </a:lnTo>
                  <a:lnTo>
                    <a:pt x="262946" y="4141"/>
                  </a:lnTo>
                  <a:lnTo>
                    <a:pt x="312871" y="15860"/>
                  </a:lnTo>
                  <a:lnTo>
                    <a:pt x="355091" y="34099"/>
                  </a:lnTo>
                  <a:lnTo>
                    <a:pt x="387660" y="57799"/>
                  </a:lnTo>
                  <a:lnTo>
                    <a:pt x="416052" y="117348"/>
                  </a:lnTo>
                  <a:lnTo>
                    <a:pt x="408629" y="148265"/>
                  </a:lnTo>
                  <a:lnTo>
                    <a:pt x="355091" y="200025"/>
                  </a:lnTo>
                  <a:lnTo>
                    <a:pt x="312871" y="218496"/>
                  </a:lnTo>
                  <a:lnTo>
                    <a:pt x="262946" y="230448"/>
                  </a:lnTo>
                  <a:lnTo>
                    <a:pt x="207264" y="234696"/>
                  </a:lnTo>
                  <a:lnTo>
                    <a:pt x="152223" y="230448"/>
                  </a:lnTo>
                  <a:lnTo>
                    <a:pt x="102728" y="218496"/>
                  </a:lnTo>
                  <a:lnTo>
                    <a:pt x="60769" y="200025"/>
                  </a:lnTo>
                  <a:lnTo>
                    <a:pt x="28335" y="176219"/>
                  </a:lnTo>
                  <a:lnTo>
                    <a:pt x="0" y="117348"/>
                  </a:lnTo>
                </a:path>
              </a:pathLst>
            </a:custGeom>
            <a:ln w="9144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94075" y="4981955"/>
              <a:ext cx="416051" cy="23469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894075" y="4981955"/>
              <a:ext cx="416559" cy="234950"/>
            </a:xfrm>
            <a:custGeom>
              <a:avLst/>
              <a:gdLst/>
              <a:ahLst/>
              <a:cxnLst/>
              <a:rect l="l" t="t" r="r" b="b"/>
              <a:pathLst>
                <a:path w="416560" h="234950">
                  <a:moveTo>
                    <a:pt x="0" y="117348"/>
                  </a:moveTo>
                  <a:lnTo>
                    <a:pt x="28335" y="58476"/>
                  </a:lnTo>
                  <a:lnTo>
                    <a:pt x="60769" y="34671"/>
                  </a:lnTo>
                  <a:lnTo>
                    <a:pt x="102728" y="16199"/>
                  </a:lnTo>
                  <a:lnTo>
                    <a:pt x="152223" y="4247"/>
                  </a:lnTo>
                  <a:lnTo>
                    <a:pt x="207264" y="0"/>
                  </a:lnTo>
                  <a:lnTo>
                    <a:pt x="262946" y="4247"/>
                  </a:lnTo>
                  <a:lnTo>
                    <a:pt x="312871" y="16199"/>
                  </a:lnTo>
                  <a:lnTo>
                    <a:pt x="355091" y="34671"/>
                  </a:lnTo>
                  <a:lnTo>
                    <a:pt x="387660" y="58476"/>
                  </a:lnTo>
                  <a:lnTo>
                    <a:pt x="416052" y="117348"/>
                  </a:lnTo>
                  <a:lnTo>
                    <a:pt x="408629" y="148794"/>
                  </a:lnTo>
                  <a:lnTo>
                    <a:pt x="355091" y="200596"/>
                  </a:lnTo>
                  <a:lnTo>
                    <a:pt x="312871" y="218835"/>
                  </a:lnTo>
                  <a:lnTo>
                    <a:pt x="262946" y="230554"/>
                  </a:lnTo>
                  <a:lnTo>
                    <a:pt x="207264" y="234696"/>
                  </a:lnTo>
                  <a:lnTo>
                    <a:pt x="152223" y="230554"/>
                  </a:lnTo>
                  <a:lnTo>
                    <a:pt x="102728" y="218835"/>
                  </a:lnTo>
                  <a:lnTo>
                    <a:pt x="60769" y="200596"/>
                  </a:lnTo>
                  <a:lnTo>
                    <a:pt x="28335" y="176896"/>
                  </a:lnTo>
                  <a:lnTo>
                    <a:pt x="0" y="117348"/>
                  </a:lnTo>
                </a:path>
              </a:pathLst>
            </a:custGeom>
            <a:ln w="9144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94075" y="5071871"/>
              <a:ext cx="416051" cy="70256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894075" y="5071871"/>
              <a:ext cx="416559" cy="702945"/>
            </a:xfrm>
            <a:custGeom>
              <a:avLst/>
              <a:gdLst/>
              <a:ahLst/>
              <a:cxnLst/>
              <a:rect l="l" t="t" r="r" b="b"/>
              <a:pathLst>
                <a:path w="416560" h="702945">
                  <a:moveTo>
                    <a:pt x="0" y="0"/>
                  </a:moveTo>
                  <a:lnTo>
                    <a:pt x="416051" y="0"/>
                  </a:lnTo>
                  <a:lnTo>
                    <a:pt x="416051" y="702564"/>
                  </a:lnTo>
                  <a:lnTo>
                    <a:pt x="0" y="702564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87980" y="5065776"/>
              <a:ext cx="428625" cy="680085"/>
            </a:xfrm>
            <a:custGeom>
              <a:avLst/>
              <a:gdLst/>
              <a:ahLst/>
              <a:cxnLst/>
              <a:rect l="l" t="t" r="r" b="b"/>
              <a:pathLst>
                <a:path w="428625" h="680085">
                  <a:moveTo>
                    <a:pt x="0" y="0"/>
                  </a:moveTo>
                  <a:lnTo>
                    <a:pt x="428243" y="679703"/>
                  </a:lnTo>
                </a:path>
                <a:path w="428625" h="680085">
                  <a:moveTo>
                    <a:pt x="428243" y="0"/>
                  </a:moveTo>
                  <a:lnTo>
                    <a:pt x="0" y="679703"/>
                  </a:lnTo>
                </a:path>
              </a:pathLst>
            </a:custGeom>
            <a:ln w="9144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2895125" y="5304516"/>
            <a:ext cx="4222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K-</a:t>
            </a:r>
            <a:r>
              <a:rPr sz="1000" spc="-20" dirty="0">
                <a:latin typeface="Times New Roman"/>
                <a:cs typeface="Times New Roman"/>
              </a:rPr>
              <a:t>2750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1511808" y="5131308"/>
            <a:ext cx="490855" cy="542925"/>
            <a:chOff x="1511808" y="5131308"/>
            <a:chExt cx="490855" cy="542925"/>
          </a:xfrm>
        </p:grpSpPr>
        <p:pic>
          <p:nvPicPr>
            <p:cNvPr id="74" name="object 7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25523" y="5230368"/>
              <a:ext cx="437387" cy="391667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525523" y="5230368"/>
              <a:ext cx="437515" cy="391795"/>
            </a:xfrm>
            <a:custGeom>
              <a:avLst/>
              <a:gdLst/>
              <a:ahLst/>
              <a:cxnLst/>
              <a:rect l="l" t="t" r="r" b="b"/>
              <a:pathLst>
                <a:path w="437514" h="391795">
                  <a:moveTo>
                    <a:pt x="0" y="196595"/>
                  </a:moveTo>
                  <a:lnTo>
                    <a:pt x="5753" y="151635"/>
                  </a:lnTo>
                  <a:lnTo>
                    <a:pt x="22144" y="110301"/>
                  </a:lnTo>
                  <a:lnTo>
                    <a:pt x="47866" y="73791"/>
                  </a:lnTo>
                  <a:lnTo>
                    <a:pt x="81611" y="43307"/>
                  </a:lnTo>
                  <a:lnTo>
                    <a:pt x="122075" y="20047"/>
                  </a:lnTo>
                  <a:lnTo>
                    <a:pt x="167951" y="5211"/>
                  </a:lnTo>
                  <a:lnTo>
                    <a:pt x="217931" y="0"/>
                  </a:lnTo>
                  <a:lnTo>
                    <a:pt x="268477" y="5211"/>
                  </a:lnTo>
                  <a:lnTo>
                    <a:pt x="314757" y="20047"/>
                  </a:lnTo>
                  <a:lnTo>
                    <a:pt x="355491" y="43307"/>
                  </a:lnTo>
                  <a:lnTo>
                    <a:pt x="389401" y="73791"/>
                  </a:lnTo>
                  <a:lnTo>
                    <a:pt x="415207" y="110301"/>
                  </a:lnTo>
                  <a:lnTo>
                    <a:pt x="431629" y="151635"/>
                  </a:lnTo>
                  <a:lnTo>
                    <a:pt x="437387" y="196595"/>
                  </a:lnTo>
                  <a:lnTo>
                    <a:pt x="431629" y="241471"/>
                  </a:lnTo>
                  <a:lnTo>
                    <a:pt x="415207" y="282588"/>
                  </a:lnTo>
                  <a:lnTo>
                    <a:pt x="389401" y="318800"/>
                  </a:lnTo>
                  <a:lnTo>
                    <a:pt x="355491" y="348960"/>
                  </a:lnTo>
                  <a:lnTo>
                    <a:pt x="314757" y="371922"/>
                  </a:lnTo>
                  <a:lnTo>
                    <a:pt x="268477" y="386540"/>
                  </a:lnTo>
                  <a:lnTo>
                    <a:pt x="217931" y="391667"/>
                  </a:lnTo>
                  <a:lnTo>
                    <a:pt x="167951" y="386540"/>
                  </a:lnTo>
                  <a:lnTo>
                    <a:pt x="122075" y="371922"/>
                  </a:lnTo>
                  <a:lnTo>
                    <a:pt x="81611" y="348960"/>
                  </a:lnTo>
                  <a:lnTo>
                    <a:pt x="47866" y="318800"/>
                  </a:lnTo>
                  <a:lnTo>
                    <a:pt x="22144" y="282588"/>
                  </a:lnTo>
                  <a:lnTo>
                    <a:pt x="5753" y="241471"/>
                  </a:lnTo>
                  <a:lnTo>
                    <a:pt x="0" y="19659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511808" y="5131308"/>
              <a:ext cx="490855" cy="542925"/>
            </a:xfrm>
            <a:custGeom>
              <a:avLst/>
              <a:gdLst/>
              <a:ahLst/>
              <a:cxnLst/>
              <a:rect l="l" t="t" r="r" b="b"/>
              <a:pathLst>
                <a:path w="490855" h="542925">
                  <a:moveTo>
                    <a:pt x="398245" y="72665"/>
                  </a:moveTo>
                  <a:lnTo>
                    <a:pt x="370332" y="47243"/>
                  </a:lnTo>
                  <a:lnTo>
                    <a:pt x="490728" y="0"/>
                  </a:lnTo>
                  <a:lnTo>
                    <a:pt x="474484" y="57911"/>
                  </a:lnTo>
                  <a:lnTo>
                    <a:pt x="411480" y="57911"/>
                  </a:lnTo>
                  <a:lnTo>
                    <a:pt x="398245" y="72665"/>
                  </a:lnTo>
                  <a:close/>
                </a:path>
                <a:path w="490855" h="542925">
                  <a:moveTo>
                    <a:pt x="426946" y="98803"/>
                  </a:moveTo>
                  <a:lnTo>
                    <a:pt x="398245" y="72665"/>
                  </a:lnTo>
                  <a:lnTo>
                    <a:pt x="411480" y="57911"/>
                  </a:lnTo>
                  <a:lnTo>
                    <a:pt x="440436" y="83819"/>
                  </a:lnTo>
                  <a:lnTo>
                    <a:pt x="426946" y="98803"/>
                  </a:lnTo>
                  <a:close/>
                </a:path>
                <a:path w="490855" h="542925">
                  <a:moveTo>
                    <a:pt x="455676" y="124967"/>
                  </a:moveTo>
                  <a:lnTo>
                    <a:pt x="426946" y="98803"/>
                  </a:lnTo>
                  <a:lnTo>
                    <a:pt x="440436" y="83819"/>
                  </a:lnTo>
                  <a:lnTo>
                    <a:pt x="411480" y="57911"/>
                  </a:lnTo>
                  <a:lnTo>
                    <a:pt x="474484" y="57911"/>
                  </a:lnTo>
                  <a:lnTo>
                    <a:pt x="455676" y="124967"/>
                  </a:lnTo>
                  <a:close/>
                </a:path>
                <a:path w="490855" h="542925">
                  <a:moveTo>
                    <a:pt x="27432" y="542544"/>
                  </a:moveTo>
                  <a:lnTo>
                    <a:pt x="0" y="516636"/>
                  </a:lnTo>
                  <a:lnTo>
                    <a:pt x="398245" y="72665"/>
                  </a:lnTo>
                  <a:lnTo>
                    <a:pt x="426946" y="98803"/>
                  </a:lnTo>
                  <a:lnTo>
                    <a:pt x="27432" y="54254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060181" y="4672074"/>
            <a:ext cx="899794" cy="335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4320" marR="5080" indent="-262255">
              <a:lnSpc>
                <a:spcPct val="101000"/>
              </a:lnSpc>
              <a:spcBef>
                <a:spcPts val="105"/>
              </a:spcBef>
            </a:pPr>
            <a:r>
              <a:rPr sz="1000" spc="-10" dirty="0">
                <a:solidFill>
                  <a:srgbClr val="FFFF00"/>
                </a:solidFill>
                <a:latin typeface="Times New Roman"/>
                <a:cs typeface="Times New Roman"/>
              </a:rPr>
              <a:t>CALENTADOR </a:t>
            </a:r>
            <a:r>
              <a:rPr sz="1000" spc="-20" dirty="0">
                <a:solidFill>
                  <a:srgbClr val="FFFF00"/>
                </a:solidFill>
                <a:latin typeface="Times New Roman"/>
                <a:cs typeface="Times New Roman"/>
              </a:rPr>
              <a:t>SODA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663432" y="6319515"/>
            <a:ext cx="831850" cy="335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marR="5080" indent="-38735">
              <a:lnSpc>
                <a:spcPct val="101000"/>
              </a:lnSpc>
              <a:spcBef>
                <a:spcPts val="105"/>
              </a:spcBef>
            </a:pPr>
            <a:r>
              <a:rPr sz="1000" dirty="0">
                <a:solidFill>
                  <a:srgbClr val="FFFF00"/>
                </a:solidFill>
                <a:latin typeface="Times New Roman"/>
                <a:cs typeface="Times New Roman"/>
              </a:rPr>
              <a:t>REACTOR</a:t>
            </a:r>
            <a:r>
              <a:rPr sz="1000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FFFF00"/>
                </a:solidFill>
                <a:latin typeface="Times New Roman"/>
                <a:cs typeface="Times New Roman"/>
              </a:rPr>
              <a:t>DE </a:t>
            </a:r>
            <a:r>
              <a:rPr sz="1000" spc="-10" dirty="0">
                <a:solidFill>
                  <a:srgbClr val="FFFF00"/>
                </a:solidFill>
                <a:latin typeface="Times New Roman"/>
                <a:cs typeface="Times New Roman"/>
              </a:rPr>
              <a:t>OXIDACION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748283" y="5366003"/>
            <a:ext cx="4606290" cy="765175"/>
            <a:chOff x="748283" y="5366003"/>
            <a:chExt cx="4606290" cy="765175"/>
          </a:xfrm>
        </p:grpSpPr>
        <p:sp>
          <p:nvSpPr>
            <p:cNvPr id="80" name="object 80"/>
            <p:cNvSpPr/>
            <p:nvPr/>
          </p:nvSpPr>
          <p:spPr>
            <a:xfrm>
              <a:off x="748271" y="5366003"/>
              <a:ext cx="2425065" cy="765175"/>
            </a:xfrm>
            <a:custGeom>
              <a:avLst/>
              <a:gdLst/>
              <a:ahLst/>
              <a:cxnLst/>
              <a:rect l="l" t="t" r="r" b="b"/>
              <a:pathLst>
                <a:path w="2425065" h="765175">
                  <a:moveTo>
                    <a:pt x="777240" y="57912"/>
                  </a:moveTo>
                  <a:lnTo>
                    <a:pt x="737616" y="38100"/>
                  </a:lnTo>
                  <a:lnTo>
                    <a:pt x="661428" y="0"/>
                  </a:lnTo>
                  <a:lnTo>
                    <a:pt x="686485" y="38100"/>
                  </a:lnTo>
                  <a:lnTo>
                    <a:pt x="19812" y="38100"/>
                  </a:lnTo>
                  <a:lnTo>
                    <a:pt x="12217" y="39700"/>
                  </a:lnTo>
                  <a:lnTo>
                    <a:pt x="5905" y="44005"/>
                  </a:lnTo>
                  <a:lnTo>
                    <a:pt x="1600" y="50317"/>
                  </a:lnTo>
                  <a:lnTo>
                    <a:pt x="0" y="57912"/>
                  </a:lnTo>
                  <a:lnTo>
                    <a:pt x="1600" y="65519"/>
                  </a:lnTo>
                  <a:lnTo>
                    <a:pt x="5905" y="71818"/>
                  </a:lnTo>
                  <a:lnTo>
                    <a:pt x="12217" y="76136"/>
                  </a:lnTo>
                  <a:lnTo>
                    <a:pt x="19812" y="77724"/>
                  </a:lnTo>
                  <a:lnTo>
                    <a:pt x="686485" y="77724"/>
                  </a:lnTo>
                  <a:lnTo>
                    <a:pt x="661428" y="115824"/>
                  </a:lnTo>
                  <a:lnTo>
                    <a:pt x="737616" y="77724"/>
                  </a:lnTo>
                  <a:lnTo>
                    <a:pt x="777240" y="57912"/>
                  </a:lnTo>
                  <a:close/>
                </a:path>
                <a:path w="2425065" h="765175">
                  <a:moveTo>
                    <a:pt x="2386584" y="546442"/>
                  </a:moveTo>
                  <a:lnTo>
                    <a:pt x="2346960" y="546442"/>
                  </a:lnTo>
                  <a:lnTo>
                    <a:pt x="2346960" y="746772"/>
                  </a:lnTo>
                  <a:lnTo>
                    <a:pt x="2348560" y="754126"/>
                  </a:lnTo>
                  <a:lnTo>
                    <a:pt x="2352865" y="759917"/>
                  </a:lnTo>
                  <a:lnTo>
                    <a:pt x="2359177" y="763701"/>
                  </a:lnTo>
                  <a:lnTo>
                    <a:pt x="2366772" y="765060"/>
                  </a:lnTo>
                  <a:lnTo>
                    <a:pt x="2374379" y="763701"/>
                  </a:lnTo>
                  <a:lnTo>
                    <a:pt x="2380678" y="759917"/>
                  </a:lnTo>
                  <a:lnTo>
                    <a:pt x="2384996" y="754126"/>
                  </a:lnTo>
                  <a:lnTo>
                    <a:pt x="2386584" y="746772"/>
                  </a:lnTo>
                  <a:lnTo>
                    <a:pt x="2386584" y="546442"/>
                  </a:lnTo>
                  <a:close/>
                </a:path>
                <a:path w="2425065" h="765175">
                  <a:moveTo>
                    <a:pt x="2424684" y="571512"/>
                  </a:moveTo>
                  <a:lnTo>
                    <a:pt x="2395728" y="513600"/>
                  </a:lnTo>
                  <a:lnTo>
                    <a:pt x="2366772" y="455688"/>
                  </a:lnTo>
                  <a:lnTo>
                    <a:pt x="2308860" y="571512"/>
                  </a:lnTo>
                  <a:lnTo>
                    <a:pt x="2346960" y="546442"/>
                  </a:lnTo>
                  <a:lnTo>
                    <a:pt x="2346960" y="533412"/>
                  </a:lnTo>
                  <a:lnTo>
                    <a:pt x="2366772" y="533412"/>
                  </a:lnTo>
                  <a:lnTo>
                    <a:pt x="2386584" y="533412"/>
                  </a:lnTo>
                  <a:lnTo>
                    <a:pt x="2386584" y="546442"/>
                  </a:lnTo>
                  <a:lnTo>
                    <a:pt x="2424684" y="571512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73651" y="5404103"/>
              <a:ext cx="391667" cy="437388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073651" y="5404103"/>
              <a:ext cx="391795" cy="437515"/>
            </a:xfrm>
            <a:custGeom>
              <a:avLst/>
              <a:gdLst/>
              <a:ahLst/>
              <a:cxnLst/>
              <a:rect l="l" t="t" r="r" b="b"/>
              <a:pathLst>
                <a:path w="391795" h="437514">
                  <a:moveTo>
                    <a:pt x="196595" y="0"/>
                  </a:moveTo>
                  <a:lnTo>
                    <a:pt x="240991" y="5838"/>
                  </a:lnTo>
                  <a:lnTo>
                    <a:pt x="281922" y="22446"/>
                  </a:lnTo>
                  <a:lnTo>
                    <a:pt x="318160" y="48465"/>
                  </a:lnTo>
                  <a:lnTo>
                    <a:pt x="348480" y="82535"/>
                  </a:lnTo>
                  <a:lnTo>
                    <a:pt x="371656" y="123297"/>
                  </a:lnTo>
                  <a:lnTo>
                    <a:pt x="386460" y="169390"/>
                  </a:lnTo>
                  <a:lnTo>
                    <a:pt x="391667" y="219456"/>
                  </a:lnTo>
                  <a:lnTo>
                    <a:pt x="386460" y="269436"/>
                  </a:lnTo>
                  <a:lnTo>
                    <a:pt x="371656" y="315312"/>
                  </a:lnTo>
                  <a:lnTo>
                    <a:pt x="348480" y="355776"/>
                  </a:lnTo>
                  <a:lnTo>
                    <a:pt x="318160" y="389521"/>
                  </a:lnTo>
                  <a:lnTo>
                    <a:pt x="281922" y="415243"/>
                  </a:lnTo>
                  <a:lnTo>
                    <a:pt x="240991" y="431634"/>
                  </a:lnTo>
                  <a:lnTo>
                    <a:pt x="196595" y="437387"/>
                  </a:lnTo>
                  <a:lnTo>
                    <a:pt x="151635" y="431634"/>
                  </a:lnTo>
                  <a:lnTo>
                    <a:pt x="110301" y="415243"/>
                  </a:lnTo>
                  <a:lnTo>
                    <a:pt x="73791" y="389521"/>
                  </a:lnTo>
                  <a:lnTo>
                    <a:pt x="43307" y="355776"/>
                  </a:lnTo>
                  <a:lnTo>
                    <a:pt x="20047" y="315312"/>
                  </a:lnTo>
                  <a:lnTo>
                    <a:pt x="5211" y="269436"/>
                  </a:lnTo>
                  <a:lnTo>
                    <a:pt x="0" y="219456"/>
                  </a:lnTo>
                  <a:lnTo>
                    <a:pt x="5211" y="169390"/>
                  </a:lnTo>
                  <a:lnTo>
                    <a:pt x="20047" y="123297"/>
                  </a:lnTo>
                  <a:lnTo>
                    <a:pt x="43307" y="82535"/>
                  </a:lnTo>
                  <a:lnTo>
                    <a:pt x="73791" y="48465"/>
                  </a:lnTo>
                  <a:lnTo>
                    <a:pt x="110301" y="22446"/>
                  </a:lnTo>
                  <a:lnTo>
                    <a:pt x="151635" y="5838"/>
                  </a:lnTo>
                  <a:lnTo>
                    <a:pt x="196595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57571" y="5404103"/>
              <a:ext cx="391667" cy="43738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4957572" y="5404103"/>
              <a:ext cx="391795" cy="437515"/>
            </a:xfrm>
            <a:custGeom>
              <a:avLst/>
              <a:gdLst/>
              <a:ahLst/>
              <a:cxnLst/>
              <a:rect l="l" t="t" r="r" b="b"/>
              <a:pathLst>
                <a:path w="391795" h="437514">
                  <a:moveTo>
                    <a:pt x="195072" y="0"/>
                  </a:moveTo>
                  <a:lnTo>
                    <a:pt x="240032" y="5838"/>
                  </a:lnTo>
                  <a:lnTo>
                    <a:pt x="281366" y="22446"/>
                  </a:lnTo>
                  <a:lnTo>
                    <a:pt x="317876" y="48465"/>
                  </a:lnTo>
                  <a:lnTo>
                    <a:pt x="348360" y="82535"/>
                  </a:lnTo>
                  <a:lnTo>
                    <a:pt x="371620" y="123297"/>
                  </a:lnTo>
                  <a:lnTo>
                    <a:pt x="386456" y="169390"/>
                  </a:lnTo>
                  <a:lnTo>
                    <a:pt x="391667" y="219456"/>
                  </a:lnTo>
                  <a:lnTo>
                    <a:pt x="386456" y="269436"/>
                  </a:lnTo>
                  <a:lnTo>
                    <a:pt x="371620" y="315312"/>
                  </a:lnTo>
                  <a:lnTo>
                    <a:pt x="348360" y="355776"/>
                  </a:lnTo>
                  <a:lnTo>
                    <a:pt x="317876" y="389521"/>
                  </a:lnTo>
                  <a:lnTo>
                    <a:pt x="281366" y="415243"/>
                  </a:lnTo>
                  <a:lnTo>
                    <a:pt x="240032" y="431634"/>
                  </a:lnTo>
                  <a:lnTo>
                    <a:pt x="195072" y="437387"/>
                  </a:lnTo>
                  <a:lnTo>
                    <a:pt x="150196" y="431634"/>
                  </a:lnTo>
                  <a:lnTo>
                    <a:pt x="109079" y="415243"/>
                  </a:lnTo>
                  <a:lnTo>
                    <a:pt x="72867" y="389521"/>
                  </a:lnTo>
                  <a:lnTo>
                    <a:pt x="42707" y="355776"/>
                  </a:lnTo>
                  <a:lnTo>
                    <a:pt x="19745" y="315312"/>
                  </a:lnTo>
                  <a:lnTo>
                    <a:pt x="5127" y="269436"/>
                  </a:lnTo>
                  <a:lnTo>
                    <a:pt x="0" y="219456"/>
                  </a:lnTo>
                  <a:lnTo>
                    <a:pt x="5127" y="169390"/>
                  </a:lnTo>
                  <a:lnTo>
                    <a:pt x="19745" y="123297"/>
                  </a:lnTo>
                  <a:lnTo>
                    <a:pt x="42707" y="82535"/>
                  </a:lnTo>
                  <a:lnTo>
                    <a:pt x="72867" y="48465"/>
                  </a:lnTo>
                  <a:lnTo>
                    <a:pt x="109079" y="22446"/>
                  </a:lnTo>
                  <a:lnTo>
                    <a:pt x="150196" y="5838"/>
                  </a:lnTo>
                  <a:lnTo>
                    <a:pt x="19507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70248" y="5404103"/>
              <a:ext cx="882396" cy="437388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270248" y="5404103"/>
              <a:ext cx="882650" cy="437515"/>
            </a:xfrm>
            <a:custGeom>
              <a:avLst/>
              <a:gdLst/>
              <a:ahLst/>
              <a:cxnLst/>
              <a:rect l="l" t="t" r="r" b="b"/>
              <a:pathLst>
                <a:path w="882650" h="437514">
                  <a:moveTo>
                    <a:pt x="882396" y="0"/>
                  </a:moveTo>
                  <a:lnTo>
                    <a:pt x="882396" y="437388"/>
                  </a:lnTo>
                  <a:lnTo>
                    <a:pt x="0" y="437388"/>
                  </a:lnTo>
                  <a:lnTo>
                    <a:pt x="0" y="0"/>
                  </a:lnTo>
                  <a:lnTo>
                    <a:pt x="882396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4873771" y="5530089"/>
            <a:ext cx="4095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O-</a:t>
            </a:r>
            <a:r>
              <a:rPr sz="1000" spc="-20" dirty="0">
                <a:latin typeface="Times New Roman"/>
                <a:cs typeface="Times New Roman"/>
              </a:rPr>
              <a:t>2761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1673351" y="4460747"/>
            <a:ext cx="5049520" cy="1682750"/>
            <a:chOff x="1673351" y="4460747"/>
            <a:chExt cx="5049520" cy="1682750"/>
          </a:xfrm>
        </p:grpSpPr>
        <p:sp>
          <p:nvSpPr>
            <p:cNvPr id="89" name="object 89"/>
            <p:cNvSpPr/>
            <p:nvPr/>
          </p:nvSpPr>
          <p:spPr>
            <a:xfrm>
              <a:off x="4888992" y="4965192"/>
              <a:ext cx="234950" cy="253365"/>
            </a:xfrm>
            <a:custGeom>
              <a:avLst/>
              <a:gdLst/>
              <a:ahLst/>
              <a:cxnLst/>
              <a:rect l="l" t="t" r="r" b="b"/>
              <a:pathLst>
                <a:path w="234950" h="253364">
                  <a:moveTo>
                    <a:pt x="222503" y="0"/>
                  </a:moveTo>
                  <a:lnTo>
                    <a:pt x="0" y="252983"/>
                  </a:lnTo>
                </a:path>
                <a:path w="234950" h="253364">
                  <a:moveTo>
                    <a:pt x="4571" y="3047"/>
                  </a:moveTo>
                  <a:lnTo>
                    <a:pt x="222503" y="240791"/>
                  </a:lnTo>
                </a:path>
                <a:path w="234950" h="253364">
                  <a:moveTo>
                    <a:pt x="10667" y="251459"/>
                  </a:moveTo>
                  <a:lnTo>
                    <a:pt x="234695" y="25145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095244" y="4739639"/>
              <a:ext cx="1793875" cy="619125"/>
            </a:xfrm>
            <a:custGeom>
              <a:avLst/>
              <a:gdLst/>
              <a:ahLst/>
              <a:cxnLst/>
              <a:rect l="l" t="t" r="r" b="b"/>
              <a:pathLst>
                <a:path w="1793875" h="619125">
                  <a:moveTo>
                    <a:pt x="1525524" y="38100"/>
                  </a:moveTo>
                  <a:lnTo>
                    <a:pt x="19812" y="38100"/>
                  </a:lnTo>
                  <a:lnTo>
                    <a:pt x="12215" y="36504"/>
                  </a:lnTo>
                  <a:lnTo>
                    <a:pt x="5905" y="32194"/>
                  </a:lnTo>
                  <a:lnTo>
                    <a:pt x="1595" y="25884"/>
                  </a:lnTo>
                  <a:lnTo>
                    <a:pt x="0" y="18288"/>
                  </a:lnTo>
                  <a:lnTo>
                    <a:pt x="1595" y="10929"/>
                  </a:lnTo>
                  <a:lnTo>
                    <a:pt x="5905" y="5143"/>
                  </a:lnTo>
                  <a:lnTo>
                    <a:pt x="12215" y="1357"/>
                  </a:lnTo>
                  <a:lnTo>
                    <a:pt x="19812" y="0"/>
                  </a:lnTo>
                  <a:lnTo>
                    <a:pt x="1545336" y="0"/>
                  </a:lnTo>
                  <a:lnTo>
                    <a:pt x="1552694" y="1357"/>
                  </a:lnTo>
                  <a:lnTo>
                    <a:pt x="1558480" y="5143"/>
                  </a:lnTo>
                  <a:lnTo>
                    <a:pt x="1562266" y="10929"/>
                  </a:lnTo>
                  <a:lnTo>
                    <a:pt x="1563624" y="18288"/>
                  </a:lnTo>
                  <a:lnTo>
                    <a:pt x="1525524" y="18288"/>
                  </a:lnTo>
                  <a:lnTo>
                    <a:pt x="1525524" y="38100"/>
                  </a:lnTo>
                  <a:close/>
                </a:path>
                <a:path w="1793875" h="619125">
                  <a:moveTo>
                    <a:pt x="1705035" y="579120"/>
                  </a:moveTo>
                  <a:lnTo>
                    <a:pt x="1545336" y="579120"/>
                  </a:lnTo>
                  <a:lnTo>
                    <a:pt x="1537739" y="577762"/>
                  </a:lnTo>
                  <a:lnTo>
                    <a:pt x="1531429" y="573976"/>
                  </a:lnTo>
                  <a:lnTo>
                    <a:pt x="1527119" y="568190"/>
                  </a:lnTo>
                  <a:lnTo>
                    <a:pt x="1525524" y="560832"/>
                  </a:lnTo>
                  <a:lnTo>
                    <a:pt x="1525524" y="18288"/>
                  </a:lnTo>
                  <a:lnTo>
                    <a:pt x="1545336" y="38100"/>
                  </a:lnTo>
                  <a:lnTo>
                    <a:pt x="1563624" y="38100"/>
                  </a:lnTo>
                  <a:lnTo>
                    <a:pt x="1563624" y="541020"/>
                  </a:lnTo>
                  <a:lnTo>
                    <a:pt x="1545336" y="541020"/>
                  </a:lnTo>
                  <a:lnTo>
                    <a:pt x="1563624" y="560832"/>
                  </a:lnTo>
                  <a:lnTo>
                    <a:pt x="1717548" y="560832"/>
                  </a:lnTo>
                  <a:lnTo>
                    <a:pt x="1705035" y="579120"/>
                  </a:lnTo>
                  <a:close/>
                </a:path>
                <a:path w="1793875" h="619125">
                  <a:moveTo>
                    <a:pt x="1563624" y="38100"/>
                  </a:moveTo>
                  <a:lnTo>
                    <a:pt x="1545336" y="38100"/>
                  </a:lnTo>
                  <a:lnTo>
                    <a:pt x="1525524" y="18288"/>
                  </a:lnTo>
                  <a:lnTo>
                    <a:pt x="1563624" y="18288"/>
                  </a:lnTo>
                  <a:lnTo>
                    <a:pt x="1563624" y="38100"/>
                  </a:lnTo>
                  <a:close/>
                </a:path>
                <a:path w="1793875" h="619125">
                  <a:moveTo>
                    <a:pt x="1677924" y="618744"/>
                  </a:moveTo>
                  <a:lnTo>
                    <a:pt x="1717548" y="560832"/>
                  </a:lnTo>
                  <a:lnTo>
                    <a:pt x="1677924" y="502920"/>
                  </a:lnTo>
                  <a:lnTo>
                    <a:pt x="1754124" y="541020"/>
                  </a:lnTo>
                  <a:lnTo>
                    <a:pt x="1717548" y="541020"/>
                  </a:lnTo>
                  <a:lnTo>
                    <a:pt x="1724906" y="542615"/>
                  </a:lnTo>
                  <a:lnTo>
                    <a:pt x="1730692" y="546925"/>
                  </a:lnTo>
                  <a:lnTo>
                    <a:pt x="1734478" y="553235"/>
                  </a:lnTo>
                  <a:lnTo>
                    <a:pt x="1735836" y="560832"/>
                  </a:lnTo>
                  <a:lnTo>
                    <a:pt x="1734478" y="568190"/>
                  </a:lnTo>
                  <a:lnTo>
                    <a:pt x="1730692" y="573976"/>
                  </a:lnTo>
                  <a:lnTo>
                    <a:pt x="1724906" y="577762"/>
                  </a:lnTo>
                  <a:lnTo>
                    <a:pt x="1717548" y="579120"/>
                  </a:lnTo>
                  <a:lnTo>
                    <a:pt x="1757172" y="579120"/>
                  </a:lnTo>
                  <a:lnTo>
                    <a:pt x="1677924" y="618744"/>
                  </a:lnTo>
                  <a:close/>
                </a:path>
                <a:path w="1793875" h="619125">
                  <a:moveTo>
                    <a:pt x="1563624" y="560832"/>
                  </a:moveTo>
                  <a:lnTo>
                    <a:pt x="1545336" y="541020"/>
                  </a:lnTo>
                  <a:lnTo>
                    <a:pt x="1563624" y="541020"/>
                  </a:lnTo>
                  <a:lnTo>
                    <a:pt x="1563624" y="560832"/>
                  </a:lnTo>
                  <a:close/>
                </a:path>
                <a:path w="1793875" h="619125">
                  <a:moveTo>
                    <a:pt x="1717548" y="560832"/>
                  </a:moveTo>
                  <a:lnTo>
                    <a:pt x="1563624" y="560832"/>
                  </a:lnTo>
                  <a:lnTo>
                    <a:pt x="1563624" y="541020"/>
                  </a:lnTo>
                  <a:lnTo>
                    <a:pt x="1703992" y="541020"/>
                  </a:lnTo>
                  <a:lnTo>
                    <a:pt x="1717548" y="560832"/>
                  </a:lnTo>
                  <a:close/>
                </a:path>
                <a:path w="1793875" h="619125">
                  <a:moveTo>
                    <a:pt x="1757172" y="579120"/>
                  </a:moveTo>
                  <a:lnTo>
                    <a:pt x="1717548" y="579120"/>
                  </a:lnTo>
                  <a:lnTo>
                    <a:pt x="1724906" y="577762"/>
                  </a:lnTo>
                  <a:lnTo>
                    <a:pt x="1730692" y="573976"/>
                  </a:lnTo>
                  <a:lnTo>
                    <a:pt x="1734478" y="568190"/>
                  </a:lnTo>
                  <a:lnTo>
                    <a:pt x="1735836" y="560832"/>
                  </a:lnTo>
                  <a:lnTo>
                    <a:pt x="1734478" y="553235"/>
                  </a:lnTo>
                  <a:lnTo>
                    <a:pt x="1730692" y="546925"/>
                  </a:lnTo>
                  <a:lnTo>
                    <a:pt x="1724906" y="542615"/>
                  </a:lnTo>
                  <a:lnTo>
                    <a:pt x="1717548" y="541020"/>
                  </a:lnTo>
                  <a:lnTo>
                    <a:pt x="1754124" y="541020"/>
                  </a:lnTo>
                  <a:lnTo>
                    <a:pt x="1793748" y="560832"/>
                  </a:lnTo>
                  <a:lnTo>
                    <a:pt x="1757172" y="57912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673339" y="4460760"/>
              <a:ext cx="4712335" cy="1682750"/>
            </a:xfrm>
            <a:custGeom>
              <a:avLst/>
              <a:gdLst/>
              <a:ahLst/>
              <a:cxnLst/>
              <a:rect l="l" t="t" r="r" b="b"/>
              <a:pathLst>
                <a:path w="4712335" h="1682750">
                  <a:moveTo>
                    <a:pt x="777240" y="1624571"/>
                  </a:moveTo>
                  <a:lnTo>
                    <a:pt x="737616" y="1604759"/>
                  </a:lnTo>
                  <a:lnTo>
                    <a:pt x="661416" y="1566659"/>
                  </a:lnTo>
                  <a:lnTo>
                    <a:pt x="686473" y="1604759"/>
                  </a:lnTo>
                  <a:lnTo>
                    <a:pt x="19812" y="1604759"/>
                  </a:lnTo>
                  <a:lnTo>
                    <a:pt x="12217" y="1606359"/>
                  </a:lnTo>
                  <a:lnTo>
                    <a:pt x="5905" y="1610664"/>
                  </a:lnTo>
                  <a:lnTo>
                    <a:pt x="1600" y="1616976"/>
                  </a:lnTo>
                  <a:lnTo>
                    <a:pt x="0" y="1624571"/>
                  </a:lnTo>
                  <a:lnTo>
                    <a:pt x="1600" y="1631937"/>
                  </a:lnTo>
                  <a:lnTo>
                    <a:pt x="5905" y="1637715"/>
                  </a:lnTo>
                  <a:lnTo>
                    <a:pt x="12217" y="1641513"/>
                  </a:lnTo>
                  <a:lnTo>
                    <a:pt x="19812" y="1642859"/>
                  </a:lnTo>
                  <a:lnTo>
                    <a:pt x="687476" y="1642859"/>
                  </a:lnTo>
                  <a:lnTo>
                    <a:pt x="661416" y="1682483"/>
                  </a:lnTo>
                  <a:lnTo>
                    <a:pt x="740664" y="1642859"/>
                  </a:lnTo>
                  <a:lnTo>
                    <a:pt x="777240" y="1624571"/>
                  </a:lnTo>
                  <a:close/>
                </a:path>
                <a:path w="4712335" h="1682750">
                  <a:moveTo>
                    <a:pt x="4712208" y="562356"/>
                  </a:moveTo>
                  <a:lnTo>
                    <a:pt x="4672584" y="542544"/>
                  </a:lnTo>
                  <a:lnTo>
                    <a:pt x="4596384" y="504444"/>
                  </a:lnTo>
                  <a:lnTo>
                    <a:pt x="4621441" y="542544"/>
                  </a:lnTo>
                  <a:lnTo>
                    <a:pt x="4044696" y="542544"/>
                  </a:lnTo>
                  <a:lnTo>
                    <a:pt x="4044696" y="38100"/>
                  </a:lnTo>
                  <a:lnTo>
                    <a:pt x="4044696" y="18288"/>
                  </a:lnTo>
                  <a:lnTo>
                    <a:pt x="4043108" y="10922"/>
                  </a:lnTo>
                  <a:lnTo>
                    <a:pt x="4038790" y="5143"/>
                  </a:lnTo>
                  <a:lnTo>
                    <a:pt x="4032491" y="1346"/>
                  </a:lnTo>
                  <a:lnTo>
                    <a:pt x="4024884" y="0"/>
                  </a:lnTo>
                  <a:lnTo>
                    <a:pt x="3339084" y="0"/>
                  </a:lnTo>
                  <a:lnTo>
                    <a:pt x="3331489" y="1346"/>
                  </a:lnTo>
                  <a:lnTo>
                    <a:pt x="3325177" y="5143"/>
                  </a:lnTo>
                  <a:lnTo>
                    <a:pt x="3320872" y="10922"/>
                  </a:lnTo>
                  <a:lnTo>
                    <a:pt x="3319272" y="18288"/>
                  </a:lnTo>
                  <a:lnTo>
                    <a:pt x="3320872" y="25882"/>
                  </a:lnTo>
                  <a:lnTo>
                    <a:pt x="3325177" y="32194"/>
                  </a:lnTo>
                  <a:lnTo>
                    <a:pt x="3331489" y="36499"/>
                  </a:lnTo>
                  <a:lnTo>
                    <a:pt x="3339084" y="38100"/>
                  </a:lnTo>
                  <a:lnTo>
                    <a:pt x="4006596" y="38100"/>
                  </a:lnTo>
                  <a:lnTo>
                    <a:pt x="4006596" y="562356"/>
                  </a:lnTo>
                  <a:lnTo>
                    <a:pt x="4007955" y="569709"/>
                  </a:lnTo>
                  <a:lnTo>
                    <a:pt x="4011739" y="575500"/>
                  </a:lnTo>
                  <a:lnTo>
                    <a:pt x="4017530" y="579285"/>
                  </a:lnTo>
                  <a:lnTo>
                    <a:pt x="4024884" y="580644"/>
                  </a:lnTo>
                  <a:lnTo>
                    <a:pt x="4622444" y="580644"/>
                  </a:lnTo>
                  <a:lnTo>
                    <a:pt x="4596384" y="620268"/>
                  </a:lnTo>
                  <a:lnTo>
                    <a:pt x="4675644" y="580644"/>
                  </a:lnTo>
                  <a:lnTo>
                    <a:pt x="4712208" y="562356"/>
                  </a:lnTo>
                  <a:close/>
                </a:path>
              </a:pathLst>
            </a:custGeom>
            <a:solidFill>
              <a:srgbClr val="00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97751" y="5219699"/>
              <a:ext cx="320040" cy="295655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6397751" y="5219700"/>
              <a:ext cx="320040" cy="295910"/>
            </a:xfrm>
            <a:custGeom>
              <a:avLst/>
              <a:gdLst/>
              <a:ahLst/>
              <a:cxnLst/>
              <a:rect l="l" t="t" r="r" b="b"/>
              <a:pathLst>
                <a:path w="320040" h="295910">
                  <a:moveTo>
                    <a:pt x="0" y="147827"/>
                  </a:moveTo>
                  <a:lnTo>
                    <a:pt x="8156" y="101437"/>
                  </a:lnTo>
                  <a:lnTo>
                    <a:pt x="30870" y="60899"/>
                  </a:lnTo>
                  <a:lnTo>
                    <a:pt x="65507" y="28773"/>
                  </a:lnTo>
                  <a:lnTo>
                    <a:pt x="109435" y="7619"/>
                  </a:lnTo>
                  <a:lnTo>
                    <a:pt x="160019" y="0"/>
                  </a:lnTo>
                  <a:lnTo>
                    <a:pt x="210604" y="7619"/>
                  </a:lnTo>
                  <a:lnTo>
                    <a:pt x="254532" y="28773"/>
                  </a:lnTo>
                  <a:lnTo>
                    <a:pt x="289169" y="60899"/>
                  </a:lnTo>
                  <a:lnTo>
                    <a:pt x="311883" y="101437"/>
                  </a:lnTo>
                  <a:lnTo>
                    <a:pt x="320039" y="147827"/>
                  </a:lnTo>
                  <a:lnTo>
                    <a:pt x="311883" y="194803"/>
                  </a:lnTo>
                  <a:lnTo>
                    <a:pt x="289169" y="235415"/>
                  </a:lnTo>
                  <a:lnTo>
                    <a:pt x="254532" y="267321"/>
                  </a:lnTo>
                  <a:lnTo>
                    <a:pt x="210604" y="288182"/>
                  </a:lnTo>
                  <a:lnTo>
                    <a:pt x="160019" y="295655"/>
                  </a:lnTo>
                  <a:lnTo>
                    <a:pt x="109435" y="288182"/>
                  </a:lnTo>
                  <a:lnTo>
                    <a:pt x="65507" y="267321"/>
                  </a:lnTo>
                  <a:lnTo>
                    <a:pt x="30870" y="235415"/>
                  </a:lnTo>
                  <a:lnTo>
                    <a:pt x="8156" y="194803"/>
                  </a:lnTo>
                  <a:lnTo>
                    <a:pt x="0" y="147827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97751" y="4552187"/>
              <a:ext cx="320040" cy="295655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6397751" y="4552187"/>
              <a:ext cx="320040" cy="295910"/>
            </a:xfrm>
            <a:custGeom>
              <a:avLst/>
              <a:gdLst/>
              <a:ahLst/>
              <a:cxnLst/>
              <a:rect l="l" t="t" r="r" b="b"/>
              <a:pathLst>
                <a:path w="320040" h="295910">
                  <a:moveTo>
                    <a:pt x="0" y="147827"/>
                  </a:moveTo>
                  <a:lnTo>
                    <a:pt x="8156" y="100852"/>
                  </a:lnTo>
                  <a:lnTo>
                    <a:pt x="30870" y="60240"/>
                  </a:lnTo>
                  <a:lnTo>
                    <a:pt x="65507" y="28334"/>
                  </a:lnTo>
                  <a:lnTo>
                    <a:pt x="109435" y="7473"/>
                  </a:lnTo>
                  <a:lnTo>
                    <a:pt x="160019" y="0"/>
                  </a:lnTo>
                  <a:lnTo>
                    <a:pt x="210604" y="7473"/>
                  </a:lnTo>
                  <a:lnTo>
                    <a:pt x="254532" y="28334"/>
                  </a:lnTo>
                  <a:lnTo>
                    <a:pt x="289169" y="60240"/>
                  </a:lnTo>
                  <a:lnTo>
                    <a:pt x="311883" y="100852"/>
                  </a:lnTo>
                  <a:lnTo>
                    <a:pt x="320039" y="147827"/>
                  </a:lnTo>
                  <a:lnTo>
                    <a:pt x="311883" y="194803"/>
                  </a:lnTo>
                  <a:lnTo>
                    <a:pt x="289169" y="235415"/>
                  </a:lnTo>
                  <a:lnTo>
                    <a:pt x="254532" y="267321"/>
                  </a:lnTo>
                  <a:lnTo>
                    <a:pt x="210604" y="288182"/>
                  </a:lnTo>
                  <a:lnTo>
                    <a:pt x="160019" y="295655"/>
                  </a:lnTo>
                  <a:lnTo>
                    <a:pt x="109435" y="288182"/>
                  </a:lnTo>
                  <a:lnTo>
                    <a:pt x="65507" y="267321"/>
                  </a:lnTo>
                  <a:lnTo>
                    <a:pt x="30870" y="235415"/>
                  </a:lnTo>
                  <a:lnTo>
                    <a:pt x="8156" y="194803"/>
                  </a:lnTo>
                  <a:lnTo>
                    <a:pt x="0" y="147827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97751" y="4700015"/>
              <a:ext cx="320040" cy="667512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6397751" y="4700015"/>
              <a:ext cx="320040" cy="668020"/>
            </a:xfrm>
            <a:custGeom>
              <a:avLst/>
              <a:gdLst/>
              <a:ahLst/>
              <a:cxnLst/>
              <a:rect l="l" t="t" r="r" b="b"/>
              <a:pathLst>
                <a:path w="320040" h="668020">
                  <a:moveTo>
                    <a:pt x="0" y="0"/>
                  </a:moveTo>
                  <a:lnTo>
                    <a:pt x="320040" y="0"/>
                  </a:lnTo>
                  <a:lnTo>
                    <a:pt x="320040" y="667512"/>
                  </a:lnTo>
                  <a:lnTo>
                    <a:pt x="0" y="66751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773713" y="5981194"/>
            <a:ext cx="76835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solidFill>
                  <a:srgbClr val="0033CC"/>
                </a:solidFill>
                <a:latin typeface="Times New Roman"/>
                <a:cs typeface="Times New Roman"/>
              </a:rPr>
              <a:t>Aire</a:t>
            </a:r>
            <a:r>
              <a:rPr sz="1000" spc="1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33CC"/>
                </a:solidFill>
                <a:latin typeface="Times New Roman"/>
                <a:cs typeface="Times New Roman"/>
              </a:rPr>
              <a:t>de</a:t>
            </a:r>
            <a:r>
              <a:rPr sz="1000" spc="15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33CC"/>
                </a:solidFill>
                <a:latin typeface="Times New Roman"/>
                <a:cs typeface="Times New Roman"/>
              </a:rPr>
              <a:t>Planta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343937" y="5139942"/>
            <a:ext cx="4222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O-</a:t>
            </a:r>
            <a:r>
              <a:rPr sz="1000" spc="-20" dirty="0">
                <a:latin typeface="Times New Roman"/>
                <a:cs typeface="Times New Roman"/>
              </a:rPr>
              <a:t>2762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4378261" y="4340352"/>
            <a:ext cx="2964815" cy="2480310"/>
            <a:chOff x="4378261" y="4340352"/>
            <a:chExt cx="2964815" cy="2480310"/>
          </a:xfrm>
        </p:grpSpPr>
        <p:sp>
          <p:nvSpPr>
            <p:cNvPr id="101" name="object 101"/>
            <p:cNvSpPr/>
            <p:nvPr/>
          </p:nvSpPr>
          <p:spPr>
            <a:xfrm>
              <a:off x="6397751" y="4700016"/>
              <a:ext cx="320040" cy="158750"/>
            </a:xfrm>
            <a:custGeom>
              <a:avLst/>
              <a:gdLst/>
              <a:ahLst/>
              <a:cxnLst/>
              <a:rect l="l" t="t" r="r" b="b"/>
              <a:pathLst>
                <a:path w="320040" h="158750">
                  <a:moveTo>
                    <a:pt x="0" y="0"/>
                  </a:moveTo>
                  <a:lnTo>
                    <a:pt x="320040" y="143256"/>
                  </a:lnTo>
                </a:path>
                <a:path w="320040" h="158750">
                  <a:moveTo>
                    <a:pt x="300228" y="0"/>
                  </a:moveTo>
                  <a:lnTo>
                    <a:pt x="0" y="158495"/>
                  </a:lnTo>
                </a:path>
                <a:path w="320040" h="158750">
                  <a:moveTo>
                    <a:pt x="0" y="158495"/>
                  </a:moveTo>
                  <a:lnTo>
                    <a:pt x="320040" y="15849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524243" y="4340352"/>
              <a:ext cx="818515" cy="352425"/>
            </a:xfrm>
            <a:custGeom>
              <a:avLst/>
              <a:gdLst/>
              <a:ahLst/>
              <a:cxnLst/>
              <a:rect l="l" t="t" r="r" b="b"/>
              <a:pathLst>
                <a:path w="818515" h="352425">
                  <a:moveTo>
                    <a:pt x="399288" y="39624"/>
                  </a:moveTo>
                  <a:lnTo>
                    <a:pt x="19812" y="39624"/>
                  </a:lnTo>
                  <a:lnTo>
                    <a:pt x="12215" y="38028"/>
                  </a:lnTo>
                  <a:lnTo>
                    <a:pt x="5905" y="33718"/>
                  </a:lnTo>
                  <a:lnTo>
                    <a:pt x="1595" y="27408"/>
                  </a:lnTo>
                  <a:lnTo>
                    <a:pt x="0" y="19812"/>
                  </a:lnTo>
                  <a:lnTo>
                    <a:pt x="1595" y="12215"/>
                  </a:lnTo>
                  <a:lnTo>
                    <a:pt x="5905" y="5905"/>
                  </a:lnTo>
                  <a:lnTo>
                    <a:pt x="12215" y="1595"/>
                  </a:lnTo>
                  <a:lnTo>
                    <a:pt x="19812" y="0"/>
                  </a:lnTo>
                  <a:lnTo>
                    <a:pt x="419099" y="0"/>
                  </a:lnTo>
                  <a:lnTo>
                    <a:pt x="426696" y="1595"/>
                  </a:lnTo>
                  <a:lnTo>
                    <a:pt x="433006" y="5905"/>
                  </a:lnTo>
                  <a:lnTo>
                    <a:pt x="437316" y="12215"/>
                  </a:lnTo>
                  <a:lnTo>
                    <a:pt x="438912" y="19812"/>
                  </a:lnTo>
                  <a:lnTo>
                    <a:pt x="399288" y="19812"/>
                  </a:lnTo>
                  <a:lnTo>
                    <a:pt x="399288" y="39624"/>
                  </a:lnTo>
                  <a:close/>
                </a:path>
                <a:path w="818515" h="352425">
                  <a:moveTo>
                    <a:pt x="728632" y="312419"/>
                  </a:moveTo>
                  <a:lnTo>
                    <a:pt x="419099" y="312419"/>
                  </a:lnTo>
                  <a:lnTo>
                    <a:pt x="411503" y="311062"/>
                  </a:lnTo>
                  <a:lnTo>
                    <a:pt x="405193" y="307276"/>
                  </a:lnTo>
                  <a:lnTo>
                    <a:pt x="400883" y="301490"/>
                  </a:lnTo>
                  <a:lnTo>
                    <a:pt x="399288" y="294131"/>
                  </a:lnTo>
                  <a:lnTo>
                    <a:pt x="399288" y="19812"/>
                  </a:lnTo>
                  <a:lnTo>
                    <a:pt x="419099" y="39624"/>
                  </a:lnTo>
                  <a:lnTo>
                    <a:pt x="438912" y="39624"/>
                  </a:lnTo>
                  <a:lnTo>
                    <a:pt x="438912" y="274319"/>
                  </a:lnTo>
                  <a:lnTo>
                    <a:pt x="419099" y="274319"/>
                  </a:lnTo>
                  <a:lnTo>
                    <a:pt x="438912" y="294131"/>
                  </a:lnTo>
                  <a:lnTo>
                    <a:pt x="740664" y="294131"/>
                  </a:lnTo>
                  <a:lnTo>
                    <a:pt x="728632" y="312419"/>
                  </a:lnTo>
                  <a:close/>
                </a:path>
                <a:path w="818515" h="352425">
                  <a:moveTo>
                    <a:pt x="438912" y="39624"/>
                  </a:moveTo>
                  <a:lnTo>
                    <a:pt x="419099" y="39624"/>
                  </a:lnTo>
                  <a:lnTo>
                    <a:pt x="399288" y="19812"/>
                  </a:lnTo>
                  <a:lnTo>
                    <a:pt x="438912" y="19812"/>
                  </a:lnTo>
                  <a:lnTo>
                    <a:pt x="438912" y="39624"/>
                  </a:lnTo>
                  <a:close/>
                </a:path>
                <a:path w="818515" h="352425">
                  <a:moveTo>
                    <a:pt x="702564" y="352044"/>
                  </a:moveTo>
                  <a:lnTo>
                    <a:pt x="740664" y="294131"/>
                  </a:lnTo>
                  <a:lnTo>
                    <a:pt x="702564" y="236219"/>
                  </a:lnTo>
                  <a:lnTo>
                    <a:pt x="778763" y="274319"/>
                  </a:lnTo>
                  <a:lnTo>
                    <a:pt x="740664" y="274319"/>
                  </a:lnTo>
                  <a:lnTo>
                    <a:pt x="748260" y="275915"/>
                  </a:lnTo>
                  <a:lnTo>
                    <a:pt x="754570" y="280225"/>
                  </a:lnTo>
                  <a:lnTo>
                    <a:pt x="758880" y="286535"/>
                  </a:lnTo>
                  <a:lnTo>
                    <a:pt x="760476" y="294131"/>
                  </a:lnTo>
                  <a:lnTo>
                    <a:pt x="758880" y="301490"/>
                  </a:lnTo>
                  <a:lnTo>
                    <a:pt x="754570" y="307276"/>
                  </a:lnTo>
                  <a:lnTo>
                    <a:pt x="748260" y="311062"/>
                  </a:lnTo>
                  <a:lnTo>
                    <a:pt x="740664" y="312419"/>
                  </a:lnTo>
                  <a:lnTo>
                    <a:pt x="781811" y="312419"/>
                  </a:lnTo>
                  <a:lnTo>
                    <a:pt x="702564" y="352044"/>
                  </a:lnTo>
                  <a:close/>
                </a:path>
                <a:path w="818515" h="352425">
                  <a:moveTo>
                    <a:pt x="438912" y="294131"/>
                  </a:moveTo>
                  <a:lnTo>
                    <a:pt x="419099" y="274319"/>
                  </a:lnTo>
                  <a:lnTo>
                    <a:pt x="438912" y="274319"/>
                  </a:lnTo>
                  <a:lnTo>
                    <a:pt x="438912" y="294131"/>
                  </a:lnTo>
                  <a:close/>
                </a:path>
                <a:path w="818515" h="352425">
                  <a:moveTo>
                    <a:pt x="740664" y="294131"/>
                  </a:moveTo>
                  <a:lnTo>
                    <a:pt x="438912" y="294131"/>
                  </a:lnTo>
                  <a:lnTo>
                    <a:pt x="438912" y="274319"/>
                  </a:lnTo>
                  <a:lnTo>
                    <a:pt x="727629" y="274319"/>
                  </a:lnTo>
                  <a:lnTo>
                    <a:pt x="740664" y="294131"/>
                  </a:lnTo>
                  <a:close/>
                </a:path>
                <a:path w="818515" h="352425">
                  <a:moveTo>
                    <a:pt x="781811" y="312419"/>
                  </a:moveTo>
                  <a:lnTo>
                    <a:pt x="740664" y="312419"/>
                  </a:lnTo>
                  <a:lnTo>
                    <a:pt x="748260" y="311062"/>
                  </a:lnTo>
                  <a:lnTo>
                    <a:pt x="754570" y="307276"/>
                  </a:lnTo>
                  <a:lnTo>
                    <a:pt x="758880" y="301490"/>
                  </a:lnTo>
                  <a:lnTo>
                    <a:pt x="760476" y="294131"/>
                  </a:lnTo>
                  <a:lnTo>
                    <a:pt x="758880" y="286535"/>
                  </a:lnTo>
                  <a:lnTo>
                    <a:pt x="754570" y="280225"/>
                  </a:lnTo>
                  <a:lnTo>
                    <a:pt x="748260" y="275915"/>
                  </a:lnTo>
                  <a:lnTo>
                    <a:pt x="740664" y="274319"/>
                  </a:lnTo>
                  <a:lnTo>
                    <a:pt x="778763" y="274319"/>
                  </a:lnTo>
                  <a:lnTo>
                    <a:pt x="818387" y="294131"/>
                  </a:lnTo>
                  <a:lnTo>
                    <a:pt x="781811" y="312419"/>
                  </a:lnTo>
                  <a:close/>
                </a:path>
              </a:pathLst>
            </a:custGeom>
            <a:solidFill>
              <a:srgbClr val="00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83023" y="6463284"/>
              <a:ext cx="283464" cy="352044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4383023" y="6463284"/>
              <a:ext cx="283845" cy="352425"/>
            </a:xfrm>
            <a:custGeom>
              <a:avLst/>
              <a:gdLst/>
              <a:ahLst/>
              <a:cxnLst/>
              <a:rect l="l" t="t" r="r" b="b"/>
              <a:pathLst>
                <a:path w="283845" h="352425">
                  <a:moveTo>
                    <a:pt x="141732" y="0"/>
                  </a:moveTo>
                  <a:lnTo>
                    <a:pt x="186903" y="9022"/>
                  </a:lnTo>
                  <a:lnTo>
                    <a:pt x="225856" y="34137"/>
                  </a:lnTo>
                  <a:lnTo>
                    <a:pt x="256397" y="72420"/>
                  </a:lnTo>
                  <a:lnTo>
                    <a:pt x="276331" y="120944"/>
                  </a:lnTo>
                  <a:lnTo>
                    <a:pt x="283464" y="176783"/>
                  </a:lnTo>
                  <a:lnTo>
                    <a:pt x="276331" y="231879"/>
                  </a:lnTo>
                  <a:lnTo>
                    <a:pt x="256397" y="279952"/>
                  </a:lnTo>
                  <a:lnTo>
                    <a:pt x="225856" y="318003"/>
                  </a:lnTo>
                  <a:lnTo>
                    <a:pt x="186903" y="343034"/>
                  </a:lnTo>
                  <a:lnTo>
                    <a:pt x="141732" y="352043"/>
                  </a:lnTo>
                  <a:lnTo>
                    <a:pt x="97145" y="343034"/>
                  </a:lnTo>
                  <a:lnTo>
                    <a:pt x="58265" y="318003"/>
                  </a:lnTo>
                  <a:lnTo>
                    <a:pt x="27505" y="279952"/>
                  </a:lnTo>
                  <a:lnTo>
                    <a:pt x="7278" y="231879"/>
                  </a:lnTo>
                  <a:lnTo>
                    <a:pt x="0" y="176783"/>
                  </a:lnTo>
                  <a:lnTo>
                    <a:pt x="7278" y="120944"/>
                  </a:lnTo>
                  <a:lnTo>
                    <a:pt x="27505" y="72420"/>
                  </a:lnTo>
                  <a:lnTo>
                    <a:pt x="58265" y="34137"/>
                  </a:lnTo>
                  <a:lnTo>
                    <a:pt x="97145" y="9022"/>
                  </a:lnTo>
                  <a:lnTo>
                    <a:pt x="14173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23103" y="6463284"/>
              <a:ext cx="283464" cy="352044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5023103" y="6463284"/>
              <a:ext cx="283845" cy="352425"/>
            </a:xfrm>
            <a:custGeom>
              <a:avLst/>
              <a:gdLst/>
              <a:ahLst/>
              <a:cxnLst/>
              <a:rect l="l" t="t" r="r" b="b"/>
              <a:pathLst>
                <a:path w="283845" h="352425">
                  <a:moveTo>
                    <a:pt x="141732" y="0"/>
                  </a:moveTo>
                  <a:lnTo>
                    <a:pt x="186903" y="9022"/>
                  </a:lnTo>
                  <a:lnTo>
                    <a:pt x="225856" y="34137"/>
                  </a:lnTo>
                  <a:lnTo>
                    <a:pt x="256397" y="72420"/>
                  </a:lnTo>
                  <a:lnTo>
                    <a:pt x="276331" y="120944"/>
                  </a:lnTo>
                  <a:lnTo>
                    <a:pt x="283464" y="176783"/>
                  </a:lnTo>
                  <a:lnTo>
                    <a:pt x="276331" y="231879"/>
                  </a:lnTo>
                  <a:lnTo>
                    <a:pt x="256397" y="279952"/>
                  </a:lnTo>
                  <a:lnTo>
                    <a:pt x="225856" y="318003"/>
                  </a:lnTo>
                  <a:lnTo>
                    <a:pt x="186903" y="343034"/>
                  </a:lnTo>
                  <a:lnTo>
                    <a:pt x="141732" y="352043"/>
                  </a:lnTo>
                  <a:lnTo>
                    <a:pt x="97145" y="343034"/>
                  </a:lnTo>
                  <a:lnTo>
                    <a:pt x="58265" y="318003"/>
                  </a:lnTo>
                  <a:lnTo>
                    <a:pt x="27505" y="279952"/>
                  </a:lnTo>
                  <a:lnTo>
                    <a:pt x="7278" y="231879"/>
                  </a:lnTo>
                  <a:lnTo>
                    <a:pt x="0" y="176783"/>
                  </a:lnTo>
                  <a:lnTo>
                    <a:pt x="7278" y="120944"/>
                  </a:lnTo>
                  <a:lnTo>
                    <a:pt x="27505" y="72420"/>
                  </a:lnTo>
                  <a:lnTo>
                    <a:pt x="58265" y="34137"/>
                  </a:lnTo>
                  <a:lnTo>
                    <a:pt x="97145" y="9022"/>
                  </a:lnTo>
                  <a:lnTo>
                    <a:pt x="14173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26279" y="6463284"/>
              <a:ext cx="638555" cy="352044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4526279" y="6463284"/>
              <a:ext cx="638810" cy="352425"/>
            </a:xfrm>
            <a:custGeom>
              <a:avLst/>
              <a:gdLst/>
              <a:ahLst/>
              <a:cxnLst/>
              <a:rect l="l" t="t" r="r" b="b"/>
              <a:pathLst>
                <a:path w="638810" h="352425">
                  <a:moveTo>
                    <a:pt x="638555" y="0"/>
                  </a:moveTo>
                  <a:lnTo>
                    <a:pt x="638555" y="352044"/>
                  </a:lnTo>
                  <a:lnTo>
                    <a:pt x="0" y="352044"/>
                  </a:lnTo>
                  <a:lnTo>
                    <a:pt x="0" y="0"/>
                  </a:lnTo>
                  <a:lnTo>
                    <a:pt x="638555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7409181" y="4537979"/>
            <a:ext cx="66103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solidFill>
                  <a:srgbClr val="0033CC"/>
                </a:solidFill>
                <a:latin typeface="Times New Roman"/>
                <a:cs typeface="Times New Roman"/>
              </a:rPr>
              <a:t>Venteo</a:t>
            </a:r>
            <a:r>
              <a:rPr sz="1000" spc="2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0033CC"/>
                </a:solidFill>
                <a:latin typeface="Times New Roman"/>
                <a:cs typeface="Times New Roman"/>
              </a:rPr>
              <a:t>Aire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673568" y="6545087"/>
            <a:ext cx="4222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O-</a:t>
            </a:r>
            <a:r>
              <a:rPr sz="1000" spc="-20" dirty="0">
                <a:latin typeface="Times New Roman"/>
                <a:cs typeface="Times New Roman"/>
              </a:rPr>
              <a:t>2752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957571" y="5821680"/>
            <a:ext cx="247015" cy="632460"/>
          </a:xfrm>
          <a:custGeom>
            <a:avLst/>
            <a:gdLst/>
            <a:ahLst/>
            <a:cxnLst/>
            <a:rect l="l" t="t" r="r" b="b"/>
            <a:pathLst>
              <a:path w="247014" h="632460">
                <a:moveTo>
                  <a:pt x="169164" y="313943"/>
                </a:moveTo>
                <a:lnTo>
                  <a:pt x="19812" y="313943"/>
                </a:lnTo>
                <a:lnTo>
                  <a:pt x="12215" y="312586"/>
                </a:lnTo>
                <a:lnTo>
                  <a:pt x="5905" y="308800"/>
                </a:lnTo>
                <a:lnTo>
                  <a:pt x="1595" y="303014"/>
                </a:lnTo>
                <a:lnTo>
                  <a:pt x="0" y="295655"/>
                </a:lnTo>
                <a:lnTo>
                  <a:pt x="0" y="19812"/>
                </a:lnTo>
                <a:lnTo>
                  <a:pt x="1595" y="12215"/>
                </a:lnTo>
                <a:lnTo>
                  <a:pt x="5905" y="5905"/>
                </a:lnTo>
                <a:lnTo>
                  <a:pt x="12215" y="1595"/>
                </a:lnTo>
                <a:lnTo>
                  <a:pt x="19812" y="0"/>
                </a:lnTo>
                <a:lnTo>
                  <a:pt x="27170" y="1595"/>
                </a:lnTo>
                <a:lnTo>
                  <a:pt x="38100" y="275843"/>
                </a:lnTo>
                <a:lnTo>
                  <a:pt x="19812" y="275843"/>
                </a:lnTo>
                <a:lnTo>
                  <a:pt x="38100" y="295655"/>
                </a:lnTo>
                <a:lnTo>
                  <a:pt x="169164" y="295655"/>
                </a:lnTo>
                <a:lnTo>
                  <a:pt x="169164" y="313943"/>
                </a:lnTo>
                <a:close/>
              </a:path>
              <a:path w="247014" h="632460">
                <a:moveTo>
                  <a:pt x="38100" y="295655"/>
                </a:moveTo>
                <a:lnTo>
                  <a:pt x="19812" y="275843"/>
                </a:lnTo>
                <a:lnTo>
                  <a:pt x="38100" y="275843"/>
                </a:lnTo>
                <a:lnTo>
                  <a:pt x="38100" y="295655"/>
                </a:lnTo>
                <a:close/>
              </a:path>
              <a:path w="247014" h="632460">
                <a:moveTo>
                  <a:pt x="207264" y="313943"/>
                </a:moveTo>
                <a:lnTo>
                  <a:pt x="188976" y="313943"/>
                </a:lnTo>
                <a:lnTo>
                  <a:pt x="169164" y="295655"/>
                </a:lnTo>
                <a:lnTo>
                  <a:pt x="38100" y="295655"/>
                </a:lnTo>
                <a:lnTo>
                  <a:pt x="38100" y="275843"/>
                </a:lnTo>
                <a:lnTo>
                  <a:pt x="188976" y="275843"/>
                </a:lnTo>
                <a:lnTo>
                  <a:pt x="196334" y="277439"/>
                </a:lnTo>
                <a:lnTo>
                  <a:pt x="202120" y="281749"/>
                </a:lnTo>
                <a:lnTo>
                  <a:pt x="205906" y="288059"/>
                </a:lnTo>
                <a:lnTo>
                  <a:pt x="207264" y="295655"/>
                </a:lnTo>
                <a:lnTo>
                  <a:pt x="207264" y="313943"/>
                </a:lnTo>
                <a:close/>
              </a:path>
              <a:path w="247014" h="632460">
                <a:moveTo>
                  <a:pt x="188976" y="554736"/>
                </a:moveTo>
                <a:lnTo>
                  <a:pt x="169164" y="542036"/>
                </a:lnTo>
                <a:lnTo>
                  <a:pt x="169164" y="295655"/>
                </a:lnTo>
                <a:lnTo>
                  <a:pt x="188976" y="313943"/>
                </a:lnTo>
                <a:lnTo>
                  <a:pt x="207264" y="313943"/>
                </a:lnTo>
                <a:lnTo>
                  <a:pt x="207264" y="542704"/>
                </a:lnTo>
                <a:lnTo>
                  <a:pt x="188976" y="554736"/>
                </a:lnTo>
                <a:close/>
              </a:path>
              <a:path w="247014" h="632460">
                <a:moveTo>
                  <a:pt x="188976" y="632460"/>
                </a:moveTo>
                <a:lnTo>
                  <a:pt x="129540" y="516636"/>
                </a:lnTo>
                <a:lnTo>
                  <a:pt x="169164" y="542036"/>
                </a:lnTo>
                <a:lnTo>
                  <a:pt x="169164" y="554736"/>
                </a:lnTo>
                <a:lnTo>
                  <a:pt x="170759" y="562332"/>
                </a:lnTo>
                <a:lnTo>
                  <a:pt x="175069" y="568642"/>
                </a:lnTo>
                <a:lnTo>
                  <a:pt x="181379" y="572952"/>
                </a:lnTo>
                <a:lnTo>
                  <a:pt x="188976" y="574548"/>
                </a:lnTo>
                <a:lnTo>
                  <a:pt x="217931" y="574548"/>
                </a:lnTo>
                <a:lnTo>
                  <a:pt x="188976" y="632460"/>
                </a:lnTo>
                <a:close/>
              </a:path>
              <a:path w="247014" h="632460">
                <a:moveTo>
                  <a:pt x="217931" y="574548"/>
                </a:moveTo>
                <a:lnTo>
                  <a:pt x="188976" y="574548"/>
                </a:lnTo>
                <a:lnTo>
                  <a:pt x="196334" y="572952"/>
                </a:lnTo>
                <a:lnTo>
                  <a:pt x="202120" y="568642"/>
                </a:lnTo>
                <a:lnTo>
                  <a:pt x="205906" y="562332"/>
                </a:lnTo>
                <a:lnTo>
                  <a:pt x="207264" y="554736"/>
                </a:lnTo>
                <a:lnTo>
                  <a:pt x="207264" y="542704"/>
                </a:lnTo>
                <a:lnTo>
                  <a:pt x="246888" y="516636"/>
                </a:lnTo>
                <a:lnTo>
                  <a:pt x="217931" y="574548"/>
                </a:lnTo>
                <a:close/>
              </a:path>
              <a:path w="247014" h="632460">
                <a:moveTo>
                  <a:pt x="188976" y="574548"/>
                </a:moveTo>
                <a:lnTo>
                  <a:pt x="181379" y="572952"/>
                </a:lnTo>
                <a:lnTo>
                  <a:pt x="175069" y="568642"/>
                </a:lnTo>
                <a:lnTo>
                  <a:pt x="170759" y="562332"/>
                </a:lnTo>
                <a:lnTo>
                  <a:pt x="169164" y="554736"/>
                </a:lnTo>
                <a:lnTo>
                  <a:pt x="169164" y="542036"/>
                </a:lnTo>
                <a:lnTo>
                  <a:pt x="188976" y="554736"/>
                </a:lnTo>
                <a:lnTo>
                  <a:pt x="207264" y="554736"/>
                </a:lnTo>
                <a:lnTo>
                  <a:pt x="205906" y="562332"/>
                </a:lnTo>
                <a:lnTo>
                  <a:pt x="202120" y="568642"/>
                </a:lnTo>
                <a:lnTo>
                  <a:pt x="196334" y="572952"/>
                </a:lnTo>
                <a:lnTo>
                  <a:pt x="188976" y="574548"/>
                </a:lnTo>
                <a:close/>
              </a:path>
              <a:path w="247014" h="632460">
                <a:moveTo>
                  <a:pt x="207264" y="554736"/>
                </a:moveTo>
                <a:lnTo>
                  <a:pt x="188976" y="554736"/>
                </a:lnTo>
                <a:lnTo>
                  <a:pt x="207264" y="542704"/>
                </a:lnTo>
                <a:lnTo>
                  <a:pt x="207264" y="554736"/>
                </a:lnTo>
                <a:close/>
              </a:path>
            </a:pathLst>
          </a:custGeom>
          <a:solidFill>
            <a:srgbClr val="CC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3929866" y="4339882"/>
            <a:ext cx="820419" cy="335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065">
              <a:lnSpc>
                <a:spcPct val="101000"/>
              </a:lnSpc>
              <a:spcBef>
                <a:spcPts val="105"/>
              </a:spcBef>
            </a:pPr>
            <a:r>
              <a:rPr sz="1000" spc="-10" dirty="0">
                <a:solidFill>
                  <a:srgbClr val="FFFF00"/>
                </a:solidFill>
                <a:latin typeface="Times New Roman"/>
                <a:cs typeface="Times New Roman"/>
              </a:rPr>
              <a:t>SEPARADOR DISULFUROS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473963" y="2430779"/>
            <a:ext cx="7124700" cy="4632960"/>
            <a:chOff x="473963" y="2430779"/>
            <a:chExt cx="7124700" cy="4632960"/>
          </a:xfrm>
        </p:grpSpPr>
        <p:sp>
          <p:nvSpPr>
            <p:cNvPr id="114" name="object 114"/>
            <p:cNvSpPr/>
            <p:nvPr/>
          </p:nvSpPr>
          <p:spPr>
            <a:xfrm>
              <a:off x="4005072" y="2430779"/>
              <a:ext cx="2021205" cy="4633595"/>
            </a:xfrm>
            <a:custGeom>
              <a:avLst/>
              <a:gdLst/>
              <a:ahLst/>
              <a:cxnLst/>
              <a:rect l="l" t="t" r="r" b="b"/>
              <a:pathLst>
                <a:path w="2021204" h="4633595">
                  <a:moveTo>
                    <a:pt x="115824" y="115824"/>
                  </a:moveTo>
                  <a:lnTo>
                    <a:pt x="86868" y="57912"/>
                  </a:lnTo>
                  <a:lnTo>
                    <a:pt x="57912" y="0"/>
                  </a:lnTo>
                  <a:lnTo>
                    <a:pt x="0" y="115824"/>
                  </a:lnTo>
                  <a:lnTo>
                    <a:pt x="38100" y="90766"/>
                  </a:lnTo>
                  <a:lnTo>
                    <a:pt x="38100" y="77724"/>
                  </a:lnTo>
                  <a:lnTo>
                    <a:pt x="57912" y="77724"/>
                  </a:lnTo>
                  <a:lnTo>
                    <a:pt x="77724" y="77724"/>
                  </a:lnTo>
                  <a:lnTo>
                    <a:pt x="77724" y="90766"/>
                  </a:lnTo>
                  <a:lnTo>
                    <a:pt x="115824" y="115824"/>
                  </a:lnTo>
                  <a:close/>
                </a:path>
                <a:path w="2021204" h="4633595">
                  <a:moveTo>
                    <a:pt x="1985759" y="4613160"/>
                  </a:moveTo>
                  <a:lnTo>
                    <a:pt x="1982774" y="2778264"/>
                  </a:lnTo>
                  <a:lnTo>
                    <a:pt x="1982698" y="2753182"/>
                  </a:lnTo>
                  <a:lnTo>
                    <a:pt x="1943112" y="2753182"/>
                  </a:lnTo>
                  <a:lnTo>
                    <a:pt x="1946135" y="4613160"/>
                  </a:lnTo>
                  <a:lnTo>
                    <a:pt x="1965947" y="4632972"/>
                  </a:lnTo>
                  <a:lnTo>
                    <a:pt x="1973554" y="4631372"/>
                  </a:lnTo>
                  <a:lnTo>
                    <a:pt x="1979853" y="4627067"/>
                  </a:lnTo>
                  <a:lnTo>
                    <a:pt x="1984171" y="4620755"/>
                  </a:lnTo>
                  <a:lnTo>
                    <a:pt x="1985759" y="4613160"/>
                  </a:lnTo>
                  <a:close/>
                </a:path>
                <a:path w="2021204" h="4633595">
                  <a:moveTo>
                    <a:pt x="1985772" y="1584960"/>
                  </a:moveTo>
                  <a:lnTo>
                    <a:pt x="1984171" y="1577365"/>
                  </a:lnTo>
                  <a:lnTo>
                    <a:pt x="1979866" y="1571053"/>
                  </a:lnTo>
                  <a:lnTo>
                    <a:pt x="1973554" y="1566748"/>
                  </a:lnTo>
                  <a:lnTo>
                    <a:pt x="1965960" y="1565148"/>
                  </a:lnTo>
                  <a:lnTo>
                    <a:pt x="77724" y="1565148"/>
                  </a:lnTo>
                  <a:lnTo>
                    <a:pt x="77724" y="90766"/>
                  </a:lnTo>
                  <a:lnTo>
                    <a:pt x="38100" y="90766"/>
                  </a:lnTo>
                  <a:lnTo>
                    <a:pt x="38100" y="1584960"/>
                  </a:lnTo>
                  <a:lnTo>
                    <a:pt x="39687" y="1592326"/>
                  </a:lnTo>
                  <a:lnTo>
                    <a:pt x="44005" y="1598104"/>
                  </a:lnTo>
                  <a:lnTo>
                    <a:pt x="50304" y="1601901"/>
                  </a:lnTo>
                  <a:lnTo>
                    <a:pt x="57912" y="1603248"/>
                  </a:lnTo>
                  <a:lnTo>
                    <a:pt x="1946148" y="1603248"/>
                  </a:lnTo>
                  <a:lnTo>
                    <a:pt x="1946148" y="2441448"/>
                  </a:lnTo>
                  <a:lnTo>
                    <a:pt x="1947735" y="2449055"/>
                  </a:lnTo>
                  <a:lnTo>
                    <a:pt x="1952053" y="2455354"/>
                  </a:lnTo>
                  <a:lnTo>
                    <a:pt x="1958352" y="2459672"/>
                  </a:lnTo>
                  <a:lnTo>
                    <a:pt x="1965960" y="2461260"/>
                  </a:lnTo>
                  <a:lnTo>
                    <a:pt x="1973554" y="2459672"/>
                  </a:lnTo>
                  <a:lnTo>
                    <a:pt x="1979866" y="2455354"/>
                  </a:lnTo>
                  <a:lnTo>
                    <a:pt x="1984171" y="2449055"/>
                  </a:lnTo>
                  <a:lnTo>
                    <a:pt x="1985772" y="2441448"/>
                  </a:lnTo>
                  <a:lnTo>
                    <a:pt x="1985772" y="1603248"/>
                  </a:lnTo>
                  <a:lnTo>
                    <a:pt x="1985772" y="1584960"/>
                  </a:lnTo>
                  <a:close/>
                </a:path>
                <a:path w="2021204" h="4633595">
                  <a:moveTo>
                    <a:pt x="2020811" y="2778264"/>
                  </a:moveTo>
                  <a:lnTo>
                    <a:pt x="1991855" y="2720352"/>
                  </a:lnTo>
                  <a:lnTo>
                    <a:pt x="1962899" y="2662440"/>
                  </a:lnTo>
                  <a:lnTo>
                    <a:pt x="1904987" y="2778264"/>
                  </a:lnTo>
                  <a:lnTo>
                    <a:pt x="1943112" y="2753182"/>
                  </a:lnTo>
                  <a:lnTo>
                    <a:pt x="1943087" y="2740164"/>
                  </a:lnTo>
                  <a:lnTo>
                    <a:pt x="1962899" y="2740164"/>
                  </a:lnTo>
                  <a:lnTo>
                    <a:pt x="1982711" y="2740164"/>
                  </a:lnTo>
                  <a:lnTo>
                    <a:pt x="1982736" y="2753182"/>
                  </a:lnTo>
                  <a:lnTo>
                    <a:pt x="2020811" y="2778264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112008" y="6045707"/>
              <a:ext cx="1495425" cy="264160"/>
            </a:xfrm>
            <a:custGeom>
              <a:avLst/>
              <a:gdLst/>
              <a:ahLst/>
              <a:cxnLst/>
              <a:rect l="l" t="t" r="r" b="b"/>
              <a:pathLst>
                <a:path w="1495425" h="264160">
                  <a:moveTo>
                    <a:pt x="115823" y="117348"/>
                  </a:moveTo>
                  <a:lnTo>
                    <a:pt x="0" y="57911"/>
                  </a:lnTo>
                  <a:lnTo>
                    <a:pt x="115823" y="0"/>
                  </a:lnTo>
                  <a:lnTo>
                    <a:pt x="88712" y="39623"/>
                  </a:lnTo>
                  <a:lnTo>
                    <a:pt x="76200" y="39623"/>
                  </a:lnTo>
                  <a:lnTo>
                    <a:pt x="68841" y="40981"/>
                  </a:lnTo>
                  <a:lnTo>
                    <a:pt x="63055" y="44767"/>
                  </a:lnTo>
                  <a:lnTo>
                    <a:pt x="59269" y="50553"/>
                  </a:lnTo>
                  <a:lnTo>
                    <a:pt x="57911" y="57911"/>
                  </a:lnTo>
                  <a:lnTo>
                    <a:pt x="59269" y="65508"/>
                  </a:lnTo>
                  <a:lnTo>
                    <a:pt x="63055" y="71818"/>
                  </a:lnTo>
                  <a:lnTo>
                    <a:pt x="68841" y="76128"/>
                  </a:lnTo>
                  <a:lnTo>
                    <a:pt x="76200" y="77724"/>
                  </a:lnTo>
                  <a:lnTo>
                    <a:pt x="89407" y="77724"/>
                  </a:lnTo>
                  <a:lnTo>
                    <a:pt x="115823" y="117348"/>
                  </a:lnTo>
                  <a:close/>
                </a:path>
                <a:path w="1495425" h="264160">
                  <a:moveTo>
                    <a:pt x="89407" y="77724"/>
                  </a:moveTo>
                  <a:lnTo>
                    <a:pt x="76200" y="77724"/>
                  </a:lnTo>
                  <a:lnTo>
                    <a:pt x="68841" y="76128"/>
                  </a:lnTo>
                  <a:lnTo>
                    <a:pt x="63055" y="71818"/>
                  </a:lnTo>
                  <a:lnTo>
                    <a:pt x="59269" y="65508"/>
                  </a:lnTo>
                  <a:lnTo>
                    <a:pt x="57911" y="57911"/>
                  </a:lnTo>
                  <a:lnTo>
                    <a:pt x="59269" y="50553"/>
                  </a:lnTo>
                  <a:lnTo>
                    <a:pt x="63055" y="44767"/>
                  </a:lnTo>
                  <a:lnTo>
                    <a:pt x="68841" y="40981"/>
                  </a:lnTo>
                  <a:lnTo>
                    <a:pt x="76200" y="39623"/>
                  </a:lnTo>
                  <a:lnTo>
                    <a:pt x="88712" y="39623"/>
                  </a:lnTo>
                  <a:lnTo>
                    <a:pt x="76200" y="57911"/>
                  </a:lnTo>
                  <a:lnTo>
                    <a:pt x="89407" y="77724"/>
                  </a:lnTo>
                  <a:close/>
                </a:path>
                <a:path w="1495425" h="264160">
                  <a:moveTo>
                    <a:pt x="794003" y="77724"/>
                  </a:moveTo>
                  <a:lnTo>
                    <a:pt x="89407" y="77724"/>
                  </a:lnTo>
                  <a:lnTo>
                    <a:pt x="76200" y="57911"/>
                  </a:lnTo>
                  <a:lnTo>
                    <a:pt x="88712" y="39623"/>
                  </a:lnTo>
                  <a:lnTo>
                    <a:pt x="812291" y="39623"/>
                  </a:lnTo>
                  <a:lnTo>
                    <a:pt x="819888" y="40981"/>
                  </a:lnTo>
                  <a:lnTo>
                    <a:pt x="826198" y="44767"/>
                  </a:lnTo>
                  <a:lnTo>
                    <a:pt x="830508" y="50553"/>
                  </a:lnTo>
                  <a:lnTo>
                    <a:pt x="832103" y="57911"/>
                  </a:lnTo>
                  <a:lnTo>
                    <a:pt x="794003" y="57911"/>
                  </a:lnTo>
                  <a:lnTo>
                    <a:pt x="794003" y="77724"/>
                  </a:lnTo>
                  <a:close/>
                </a:path>
                <a:path w="1495425" h="264160">
                  <a:moveTo>
                    <a:pt x="1476755" y="263652"/>
                  </a:moveTo>
                  <a:lnTo>
                    <a:pt x="812291" y="263652"/>
                  </a:lnTo>
                  <a:lnTo>
                    <a:pt x="804933" y="262056"/>
                  </a:lnTo>
                  <a:lnTo>
                    <a:pt x="799147" y="257746"/>
                  </a:lnTo>
                  <a:lnTo>
                    <a:pt x="795361" y="251436"/>
                  </a:lnTo>
                  <a:lnTo>
                    <a:pt x="794003" y="243840"/>
                  </a:lnTo>
                  <a:lnTo>
                    <a:pt x="794003" y="57911"/>
                  </a:lnTo>
                  <a:lnTo>
                    <a:pt x="812291" y="77724"/>
                  </a:lnTo>
                  <a:lnTo>
                    <a:pt x="832103" y="77724"/>
                  </a:lnTo>
                  <a:lnTo>
                    <a:pt x="832103" y="224028"/>
                  </a:lnTo>
                  <a:lnTo>
                    <a:pt x="812291" y="224028"/>
                  </a:lnTo>
                  <a:lnTo>
                    <a:pt x="832103" y="243840"/>
                  </a:lnTo>
                  <a:lnTo>
                    <a:pt x="1495043" y="243840"/>
                  </a:lnTo>
                  <a:lnTo>
                    <a:pt x="1493686" y="251436"/>
                  </a:lnTo>
                  <a:lnTo>
                    <a:pt x="1489900" y="257746"/>
                  </a:lnTo>
                  <a:lnTo>
                    <a:pt x="1484114" y="262056"/>
                  </a:lnTo>
                  <a:lnTo>
                    <a:pt x="1476755" y="263652"/>
                  </a:lnTo>
                  <a:close/>
                </a:path>
                <a:path w="1495425" h="264160">
                  <a:moveTo>
                    <a:pt x="832103" y="77724"/>
                  </a:moveTo>
                  <a:lnTo>
                    <a:pt x="812291" y="77724"/>
                  </a:lnTo>
                  <a:lnTo>
                    <a:pt x="794003" y="57911"/>
                  </a:lnTo>
                  <a:lnTo>
                    <a:pt x="832103" y="57911"/>
                  </a:lnTo>
                  <a:lnTo>
                    <a:pt x="832103" y="77724"/>
                  </a:lnTo>
                  <a:close/>
                </a:path>
                <a:path w="1495425" h="264160">
                  <a:moveTo>
                    <a:pt x="832103" y="243840"/>
                  </a:moveTo>
                  <a:lnTo>
                    <a:pt x="812291" y="224028"/>
                  </a:lnTo>
                  <a:lnTo>
                    <a:pt x="832103" y="224028"/>
                  </a:lnTo>
                  <a:lnTo>
                    <a:pt x="832103" y="243840"/>
                  </a:lnTo>
                  <a:close/>
                </a:path>
                <a:path w="1495425" h="264160">
                  <a:moveTo>
                    <a:pt x="1495043" y="243840"/>
                  </a:moveTo>
                  <a:lnTo>
                    <a:pt x="832103" y="243840"/>
                  </a:lnTo>
                  <a:lnTo>
                    <a:pt x="832103" y="224028"/>
                  </a:lnTo>
                  <a:lnTo>
                    <a:pt x="1476755" y="224028"/>
                  </a:lnTo>
                  <a:lnTo>
                    <a:pt x="1484114" y="225623"/>
                  </a:lnTo>
                  <a:lnTo>
                    <a:pt x="1489900" y="229933"/>
                  </a:lnTo>
                  <a:lnTo>
                    <a:pt x="1493686" y="236243"/>
                  </a:lnTo>
                  <a:lnTo>
                    <a:pt x="1495043" y="243840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73951" y="4239767"/>
              <a:ext cx="7125334" cy="55244"/>
            </a:xfrm>
            <a:custGeom>
              <a:avLst/>
              <a:gdLst/>
              <a:ahLst/>
              <a:cxnLst/>
              <a:rect l="l" t="t" r="r" b="b"/>
              <a:pathLst>
                <a:path w="7125334" h="55245">
                  <a:moveTo>
                    <a:pt x="219456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219456" y="54864"/>
                  </a:lnTo>
                  <a:lnTo>
                    <a:pt x="219456" y="0"/>
                  </a:lnTo>
                  <a:close/>
                </a:path>
                <a:path w="7125334" h="55245">
                  <a:moveTo>
                    <a:pt x="603516" y="0"/>
                  </a:moveTo>
                  <a:lnTo>
                    <a:pt x="384048" y="0"/>
                  </a:lnTo>
                  <a:lnTo>
                    <a:pt x="384048" y="54864"/>
                  </a:lnTo>
                  <a:lnTo>
                    <a:pt x="603516" y="54864"/>
                  </a:lnTo>
                  <a:lnTo>
                    <a:pt x="603516" y="0"/>
                  </a:lnTo>
                  <a:close/>
                </a:path>
                <a:path w="7125334" h="55245">
                  <a:moveTo>
                    <a:pt x="987564" y="0"/>
                  </a:moveTo>
                  <a:lnTo>
                    <a:pt x="768096" y="0"/>
                  </a:lnTo>
                  <a:lnTo>
                    <a:pt x="768096" y="54864"/>
                  </a:lnTo>
                  <a:lnTo>
                    <a:pt x="987564" y="54864"/>
                  </a:lnTo>
                  <a:lnTo>
                    <a:pt x="987564" y="0"/>
                  </a:lnTo>
                  <a:close/>
                </a:path>
                <a:path w="7125334" h="55245">
                  <a:moveTo>
                    <a:pt x="1370076" y="0"/>
                  </a:moveTo>
                  <a:lnTo>
                    <a:pt x="1152156" y="0"/>
                  </a:lnTo>
                  <a:lnTo>
                    <a:pt x="1152156" y="54864"/>
                  </a:lnTo>
                  <a:lnTo>
                    <a:pt x="1370076" y="54864"/>
                  </a:lnTo>
                  <a:lnTo>
                    <a:pt x="1370076" y="0"/>
                  </a:lnTo>
                  <a:close/>
                </a:path>
                <a:path w="7125334" h="55245">
                  <a:moveTo>
                    <a:pt x="1754136" y="0"/>
                  </a:moveTo>
                  <a:lnTo>
                    <a:pt x="1534668" y="0"/>
                  </a:lnTo>
                  <a:lnTo>
                    <a:pt x="1534668" y="54864"/>
                  </a:lnTo>
                  <a:lnTo>
                    <a:pt x="1754136" y="54864"/>
                  </a:lnTo>
                  <a:lnTo>
                    <a:pt x="1754136" y="0"/>
                  </a:lnTo>
                  <a:close/>
                </a:path>
                <a:path w="7125334" h="55245">
                  <a:moveTo>
                    <a:pt x="2138184" y="0"/>
                  </a:moveTo>
                  <a:lnTo>
                    <a:pt x="1918728" y="0"/>
                  </a:lnTo>
                  <a:lnTo>
                    <a:pt x="1918728" y="54864"/>
                  </a:lnTo>
                  <a:lnTo>
                    <a:pt x="2138184" y="54864"/>
                  </a:lnTo>
                  <a:lnTo>
                    <a:pt x="2138184" y="0"/>
                  </a:lnTo>
                  <a:close/>
                </a:path>
                <a:path w="7125334" h="55245">
                  <a:moveTo>
                    <a:pt x="2522220" y="0"/>
                  </a:moveTo>
                  <a:lnTo>
                    <a:pt x="2302776" y="0"/>
                  </a:lnTo>
                  <a:lnTo>
                    <a:pt x="2302776" y="54864"/>
                  </a:lnTo>
                  <a:lnTo>
                    <a:pt x="2522220" y="54864"/>
                  </a:lnTo>
                  <a:lnTo>
                    <a:pt x="2522220" y="0"/>
                  </a:lnTo>
                  <a:close/>
                </a:path>
                <a:path w="7125334" h="55245">
                  <a:moveTo>
                    <a:pt x="2904744" y="0"/>
                  </a:moveTo>
                  <a:lnTo>
                    <a:pt x="2686812" y="0"/>
                  </a:lnTo>
                  <a:lnTo>
                    <a:pt x="2686812" y="54864"/>
                  </a:lnTo>
                  <a:lnTo>
                    <a:pt x="2904744" y="54864"/>
                  </a:lnTo>
                  <a:lnTo>
                    <a:pt x="2904744" y="0"/>
                  </a:lnTo>
                  <a:close/>
                </a:path>
                <a:path w="7125334" h="55245">
                  <a:moveTo>
                    <a:pt x="3288804" y="0"/>
                  </a:moveTo>
                  <a:lnTo>
                    <a:pt x="3069336" y="0"/>
                  </a:lnTo>
                  <a:lnTo>
                    <a:pt x="3069336" y="54864"/>
                  </a:lnTo>
                  <a:lnTo>
                    <a:pt x="3288804" y="54864"/>
                  </a:lnTo>
                  <a:lnTo>
                    <a:pt x="3288804" y="0"/>
                  </a:lnTo>
                  <a:close/>
                </a:path>
                <a:path w="7125334" h="55245">
                  <a:moveTo>
                    <a:pt x="3672852" y="0"/>
                  </a:moveTo>
                  <a:lnTo>
                    <a:pt x="3453396" y="0"/>
                  </a:lnTo>
                  <a:lnTo>
                    <a:pt x="3453396" y="54864"/>
                  </a:lnTo>
                  <a:lnTo>
                    <a:pt x="3672852" y="54864"/>
                  </a:lnTo>
                  <a:lnTo>
                    <a:pt x="3672852" y="0"/>
                  </a:lnTo>
                  <a:close/>
                </a:path>
                <a:path w="7125334" h="55245">
                  <a:moveTo>
                    <a:pt x="4056900" y="0"/>
                  </a:moveTo>
                  <a:lnTo>
                    <a:pt x="3837444" y="0"/>
                  </a:lnTo>
                  <a:lnTo>
                    <a:pt x="3837444" y="54864"/>
                  </a:lnTo>
                  <a:lnTo>
                    <a:pt x="4056900" y="54864"/>
                  </a:lnTo>
                  <a:lnTo>
                    <a:pt x="4056900" y="0"/>
                  </a:lnTo>
                  <a:close/>
                </a:path>
                <a:path w="7125334" h="55245">
                  <a:moveTo>
                    <a:pt x="4439412" y="0"/>
                  </a:moveTo>
                  <a:lnTo>
                    <a:pt x="4219968" y="0"/>
                  </a:lnTo>
                  <a:lnTo>
                    <a:pt x="4219968" y="54864"/>
                  </a:lnTo>
                  <a:lnTo>
                    <a:pt x="4439412" y="54864"/>
                  </a:lnTo>
                  <a:lnTo>
                    <a:pt x="4439412" y="0"/>
                  </a:lnTo>
                  <a:close/>
                </a:path>
                <a:path w="7125334" h="55245">
                  <a:moveTo>
                    <a:pt x="4823472" y="0"/>
                  </a:moveTo>
                  <a:lnTo>
                    <a:pt x="4604004" y="0"/>
                  </a:lnTo>
                  <a:lnTo>
                    <a:pt x="4604004" y="54864"/>
                  </a:lnTo>
                  <a:lnTo>
                    <a:pt x="4823472" y="54864"/>
                  </a:lnTo>
                  <a:lnTo>
                    <a:pt x="4823472" y="0"/>
                  </a:lnTo>
                  <a:close/>
                </a:path>
                <a:path w="7125334" h="55245">
                  <a:moveTo>
                    <a:pt x="5207508" y="0"/>
                  </a:moveTo>
                  <a:lnTo>
                    <a:pt x="4988064" y="0"/>
                  </a:lnTo>
                  <a:lnTo>
                    <a:pt x="4988064" y="54864"/>
                  </a:lnTo>
                  <a:lnTo>
                    <a:pt x="5207508" y="54864"/>
                  </a:lnTo>
                  <a:lnTo>
                    <a:pt x="5207508" y="0"/>
                  </a:lnTo>
                  <a:close/>
                </a:path>
                <a:path w="7125334" h="55245">
                  <a:moveTo>
                    <a:pt x="5591556" y="0"/>
                  </a:moveTo>
                  <a:lnTo>
                    <a:pt x="5372112" y="0"/>
                  </a:lnTo>
                  <a:lnTo>
                    <a:pt x="5372112" y="54864"/>
                  </a:lnTo>
                  <a:lnTo>
                    <a:pt x="5591556" y="54864"/>
                  </a:lnTo>
                  <a:lnTo>
                    <a:pt x="5591556" y="0"/>
                  </a:lnTo>
                  <a:close/>
                </a:path>
                <a:path w="7125334" h="55245">
                  <a:moveTo>
                    <a:pt x="5974092" y="0"/>
                  </a:moveTo>
                  <a:lnTo>
                    <a:pt x="5754624" y="0"/>
                  </a:lnTo>
                  <a:lnTo>
                    <a:pt x="5754624" y="54864"/>
                  </a:lnTo>
                  <a:lnTo>
                    <a:pt x="5974092" y="54864"/>
                  </a:lnTo>
                  <a:lnTo>
                    <a:pt x="5974092" y="0"/>
                  </a:lnTo>
                  <a:close/>
                </a:path>
                <a:path w="7125334" h="55245">
                  <a:moveTo>
                    <a:pt x="6358141" y="0"/>
                  </a:moveTo>
                  <a:lnTo>
                    <a:pt x="6138672" y="0"/>
                  </a:lnTo>
                  <a:lnTo>
                    <a:pt x="6138672" y="54864"/>
                  </a:lnTo>
                  <a:lnTo>
                    <a:pt x="6358141" y="54864"/>
                  </a:lnTo>
                  <a:lnTo>
                    <a:pt x="6358141" y="0"/>
                  </a:lnTo>
                  <a:close/>
                </a:path>
                <a:path w="7125334" h="55245">
                  <a:moveTo>
                    <a:pt x="6742189" y="0"/>
                  </a:moveTo>
                  <a:lnTo>
                    <a:pt x="6522733" y="0"/>
                  </a:lnTo>
                  <a:lnTo>
                    <a:pt x="6522733" y="54864"/>
                  </a:lnTo>
                  <a:lnTo>
                    <a:pt x="6742189" y="54864"/>
                  </a:lnTo>
                  <a:lnTo>
                    <a:pt x="6742189" y="0"/>
                  </a:lnTo>
                  <a:close/>
                </a:path>
                <a:path w="7125334" h="55245">
                  <a:moveTo>
                    <a:pt x="7124713" y="0"/>
                  </a:moveTo>
                  <a:lnTo>
                    <a:pt x="6906781" y="0"/>
                  </a:lnTo>
                  <a:lnTo>
                    <a:pt x="6906781" y="54864"/>
                  </a:lnTo>
                  <a:lnTo>
                    <a:pt x="7124713" y="54864"/>
                  </a:lnTo>
                  <a:lnTo>
                    <a:pt x="7124713" y="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468367" y="5404103"/>
              <a:ext cx="384175" cy="439420"/>
            </a:xfrm>
            <a:custGeom>
              <a:avLst/>
              <a:gdLst/>
              <a:ahLst/>
              <a:cxnLst/>
              <a:rect l="l" t="t" r="r" b="b"/>
              <a:pathLst>
                <a:path w="384175" h="439420">
                  <a:moveTo>
                    <a:pt x="384048" y="1524"/>
                  </a:moveTo>
                  <a:lnTo>
                    <a:pt x="0" y="438912"/>
                  </a:lnTo>
                </a:path>
                <a:path w="384175" h="439420">
                  <a:moveTo>
                    <a:pt x="21335" y="0"/>
                  </a:moveTo>
                  <a:lnTo>
                    <a:pt x="377951" y="437388"/>
                  </a:lnTo>
                </a:path>
                <a:path w="384175" h="439420">
                  <a:moveTo>
                    <a:pt x="384048" y="7619"/>
                  </a:moveTo>
                  <a:lnTo>
                    <a:pt x="377951" y="437388"/>
                  </a:lnTo>
                </a:path>
                <a:path w="384175" h="439420">
                  <a:moveTo>
                    <a:pt x="13716" y="7619"/>
                  </a:moveTo>
                  <a:lnTo>
                    <a:pt x="6096" y="4373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6924552" y="4934254"/>
            <a:ext cx="761365" cy="335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920" marR="5080" indent="-109855">
              <a:lnSpc>
                <a:spcPct val="101000"/>
              </a:lnSpc>
              <a:spcBef>
                <a:spcPts val="105"/>
              </a:spcBef>
            </a:pPr>
            <a:r>
              <a:rPr sz="1000" dirty="0">
                <a:solidFill>
                  <a:srgbClr val="FFFF00"/>
                </a:solidFill>
                <a:latin typeface="Times New Roman"/>
                <a:cs typeface="Times New Roman"/>
              </a:rPr>
              <a:t>TANQUE</a:t>
            </a:r>
            <a:r>
              <a:rPr sz="1000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FFFF00"/>
                </a:solidFill>
                <a:latin typeface="Times New Roman"/>
                <a:cs typeface="Times New Roman"/>
              </a:rPr>
              <a:t>DE </a:t>
            </a:r>
            <a:r>
              <a:rPr sz="1000" spc="-10" dirty="0">
                <a:solidFill>
                  <a:srgbClr val="FFFF00"/>
                </a:solidFill>
                <a:latin typeface="Times New Roman"/>
                <a:cs typeface="Times New Roman"/>
              </a:rPr>
              <a:t>VENTEO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019818" y="6852927"/>
            <a:ext cx="795020" cy="335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 marR="5080" indent="-169545">
              <a:lnSpc>
                <a:spcPct val="101000"/>
              </a:lnSpc>
              <a:spcBef>
                <a:spcPts val="105"/>
              </a:spcBef>
            </a:pPr>
            <a:r>
              <a:rPr sz="1000" spc="-10" dirty="0">
                <a:solidFill>
                  <a:srgbClr val="FFFF00"/>
                </a:solidFill>
                <a:latin typeface="Times New Roman"/>
                <a:cs typeface="Times New Roman"/>
              </a:rPr>
              <a:t>SEPARADOR NAFTA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763256" y="4239767"/>
            <a:ext cx="219710" cy="55244"/>
          </a:xfrm>
          <a:custGeom>
            <a:avLst/>
            <a:gdLst/>
            <a:ahLst/>
            <a:cxnLst/>
            <a:rect l="l" t="t" r="r" b="b"/>
            <a:pathLst>
              <a:path w="219709" h="55245">
                <a:moveTo>
                  <a:pt x="219455" y="54864"/>
                </a:moveTo>
                <a:lnTo>
                  <a:pt x="0" y="54864"/>
                </a:lnTo>
                <a:lnTo>
                  <a:pt x="0" y="0"/>
                </a:lnTo>
                <a:lnTo>
                  <a:pt x="219455" y="0"/>
                </a:lnTo>
                <a:lnTo>
                  <a:pt x="219455" y="5486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147304" y="4239767"/>
            <a:ext cx="219710" cy="55244"/>
          </a:xfrm>
          <a:custGeom>
            <a:avLst/>
            <a:gdLst/>
            <a:ahLst/>
            <a:cxnLst/>
            <a:rect l="l" t="t" r="r" b="b"/>
            <a:pathLst>
              <a:path w="219709" h="55245">
                <a:moveTo>
                  <a:pt x="219456" y="54864"/>
                </a:moveTo>
                <a:lnTo>
                  <a:pt x="0" y="54864"/>
                </a:lnTo>
                <a:lnTo>
                  <a:pt x="0" y="0"/>
                </a:lnTo>
                <a:lnTo>
                  <a:pt x="219456" y="0"/>
                </a:lnTo>
                <a:lnTo>
                  <a:pt x="219456" y="5486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31352" y="4239767"/>
            <a:ext cx="219710" cy="55244"/>
          </a:xfrm>
          <a:custGeom>
            <a:avLst/>
            <a:gdLst/>
            <a:ahLst/>
            <a:cxnLst/>
            <a:rect l="l" t="t" r="r" b="b"/>
            <a:pathLst>
              <a:path w="219709" h="55245">
                <a:moveTo>
                  <a:pt x="219456" y="54864"/>
                </a:moveTo>
                <a:lnTo>
                  <a:pt x="0" y="54864"/>
                </a:lnTo>
                <a:lnTo>
                  <a:pt x="0" y="0"/>
                </a:lnTo>
                <a:lnTo>
                  <a:pt x="219456" y="0"/>
                </a:lnTo>
                <a:lnTo>
                  <a:pt x="219456" y="5486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7400046" y="2524794"/>
            <a:ext cx="1464310" cy="766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1200"/>
              </a:lnSpc>
              <a:spcBef>
                <a:spcPts val="95"/>
              </a:spcBef>
            </a:pPr>
            <a:r>
              <a:rPr sz="1600" spc="-30" dirty="0">
                <a:solidFill>
                  <a:srgbClr val="4472C3"/>
                </a:solidFill>
                <a:latin typeface="Times New Roman"/>
                <a:cs typeface="Times New Roman"/>
              </a:rPr>
              <a:t>TRATAMIENTO </a:t>
            </a:r>
            <a:r>
              <a:rPr sz="1600" spc="-10" dirty="0">
                <a:solidFill>
                  <a:srgbClr val="4472C3"/>
                </a:solidFill>
                <a:latin typeface="Times New Roman"/>
                <a:cs typeface="Times New Roman"/>
              </a:rPr>
              <a:t>BUTANO BUTILENO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203460" y="5616923"/>
            <a:ext cx="1620520" cy="519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0860" marR="5080" indent="-518795">
              <a:lnSpc>
                <a:spcPct val="101299"/>
              </a:lnSpc>
              <a:spcBef>
                <a:spcPts val="95"/>
              </a:spcBef>
            </a:pPr>
            <a:r>
              <a:rPr sz="1600" spc="-10" dirty="0">
                <a:solidFill>
                  <a:srgbClr val="4472C3"/>
                </a:solidFill>
                <a:latin typeface="Times New Roman"/>
                <a:cs typeface="Times New Roman"/>
              </a:rPr>
              <a:t>REGENERACION </a:t>
            </a:r>
            <a:r>
              <a:rPr sz="1600" spc="-20" dirty="0">
                <a:solidFill>
                  <a:srgbClr val="4472C3"/>
                </a:solidFill>
                <a:latin typeface="Times New Roman"/>
                <a:cs typeface="Times New Roman"/>
              </a:rPr>
              <a:t>SODA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63571" y="6478030"/>
            <a:ext cx="102425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FF0000"/>
                </a:solidFill>
                <a:latin typeface="Times New Roman"/>
                <a:cs typeface="Times New Roman"/>
              </a:rPr>
              <a:t>Cat:</a:t>
            </a:r>
            <a:r>
              <a:rPr sz="11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0000"/>
                </a:solidFill>
                <a:latin typeface="Times New Roman"/>
                <a:cs typeface="Times New Roman"/>
              </a:rPr>
              <a:t>Complejo</a:t>
            </a:r>
            <a:r>
              <a:rPr sz="11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944402" y="6647150"/>
            <a:ext cx="861060" cy="3663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2885" marR="5080" indent="-210820">
              <a:lnSpc>
                <a:spcPct val="101800"/>
              </a:lnSpc>
              <a:spcBef>
                <a:spcPts val="90"/>
              </a:spcBef>
            </a:pPr>
            <a:r>
              <a:rPr sz="1100" dirty="0">
                <a:solidFill>
                  <a:srgbClr val="FF0000"/>
                </a:solidFill>
                <a:latin typeface="Times New Roman"/>
                <a:cs typeface="Times New Roman"/>
              </a:rPr>
              <a:t>ftalocianina</a:t>
            </a:r>
            <a:r>
              <a:rPr sz="11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sz="1100" spc="-10" dirty="0">
                <a:solidFill>
                  <a:srgbClr val="FF0000"/>
                </a:solidFill>
                <a:latin typeface="Times New Roman"/>
                <a:cs typeface="Times New Roman"/>
              </a:rPr>
              <a:t>cobalto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590013" y="5042415"/>
            <a:ext cx="412750" cy="335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8260">
              <a:lnSpc>
                <a:spcPct val="101000"/>
              </a:lnSpc>
              <a:spcBef>
                <a:spcPts val="105"/>
              </a:spcBef>
            </a:pPr>
            <a:r>
              <a:rPr sz="1000" spc="-10" dirty="0">
                <a:solidFill>
                  <a:srgbClr val="91CF50"/>
                </a:solidFill>
                <a:latin typeface="Times New Roman"/>
                <a:cs typeface="Times New Roman"/>
              </a:rPr>
              <a:t>Nafta Lavado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429510" y="5568238"/>
            <a:ext cx="412750" cy="335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8260">
              <a:lnSpc>
                <a:spcPct val="101000"/>
              </a:lnSpc>
              <a:spcBef>
                <a:spcPts val="105"/>
              </a:spcBef>
            </a:pPr>
            <a:r>
              <a:rPr sz="1000" spc="-10" dirty="0">
                <a:solidFill>
                  <a:srgbClr val="91CF50"/>
                </a:solidFill>
                <a:latin typeface="Times New Roman"/>
                <a:cs typeface="Times New Roman"/>
              </a:rPr>
              <a:t>Nafta Lavado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5134355" y="5932932"/>
            <a:ext cx="439420" cy="248920"/>
          </a:xfrm>
          <a:custGeom>
            <a:avLst/>
            <a:gdLst/>
            <a:ahLst/>
            <a:cxnLst/>
            <a:rect l="l" t="t" r="r" b="b"/>
            <a:pathLst>
              <a:path w="439420" h="248920">
                <a:moveTo>
                  <a:pt x="190500" y="190500"/>
                </a:moveTo>
                <a:lnTo>
                  <a:pt x="190500" y="19812"/>
                </a:lnTo>
                <a:lnTo>
                  <a:pt x="192095" y="12215"/>
                </a:lnTo>
                <a:lnTo>
                  <a:pt x="196405" y="5905"/>
                </a:lnTo>
                <a:lnTo>
                  <a:pt x="202715" y="1595"/>
                </a:lnTo>
                <a:lnTo>
                  <a:pt x="210312" y="0"/>
                </a:lnTo>
                <a:lnTo>
                  <a:pt x="419100" y="0"/>
                </a:lnTo>
                <a:lnTo>
                  <a:pt x="426696" y="1595"/>
                </a:lnTo>
                <a:lnTo>
                  <a:pt x="433006" y="5905"/>
                </a:lnTo>
                <a:lnTo>
                  <a:pt x="437316" y="12215"/>
                </a:lnTo>
                <a:lnTo>
                  <a:pt x="438912" y="19812"/>
                </a:lnTo>
                <a:lnTo>
                  <a:pt x="228600" y="19812"/>
                </a:lnTo>
                <a:lnTo>
                  <a:pt x="210312" y="39624"/>
                </a:lnTo>
                <a:lnTo>
                  <a:pt x="228600" y="39624"/>
                </a:lnTo>
                <a:lnTo>
                  <a:pt x="228600" y="170688"/>
                </a:lnTo>
                <a:lnTo>
                  <a:pt x="210312" y="170688"/>
                </a:lnTo>
                <a:lnTo>
                  <a:pt x="190500" y="190500"/>
                </a:lnTo>
                <a:close/>
              </a:path>
              <a:path w="439420" h="248920">
                <a:moveTo>
                  <a:pt x="228600" y="39624"/>
                </a:moveTo>
                <a:lnTo>
                  <a:pt x="210312" y="39624"/>
                </a:lnTo>
                <a:lnTo>
                  <a:pt x="228600" y="19812"/>
                </a:lnTo>
                <a:lnTo>
                  <a:pt x="228600" y="39624"/>
                </a:lnTo>
                <a:close/>
              </a:path>
              <a:path w="439420" h="248920">
                <a:moveTo>
                  <a:pt x="419100" y="39624"/>
                </a:moveTo>
                <a:lnTo>
                  <a:pt x="228600" y="39624"/>
                </a:lnTo>
                <a:lnTo>
                  <a:pt x="228600" y="19812"/>
                </a:lnTo>
                <a:lnTo>
                  <a:pt x="438912" y="19812"/>
                </a:lnTo>
                <a:lnTo>
                  <a:pt x="437316" y="27408"/>
                </a:lnTo>
                <a:lnTo>
                  <a:pt x="433006" y="33718"/>
                </a:lnTo>
                <a:lnTo>
                  <a:pt x="426696" y="38028"/>
                </a:lnTo>
                <a:lnTo>
                  <a:pt x="419100" y="39624"/>
                </a:lnTo>
                <a:close/>
              </a:path>
              <a:path w="439420" h="248920">
                <a:moveTo>
                  <a:pt x="115824" y="248412"/>
                </a:moveTo>
                <a:lnTo>
                  <a:pt x="0" y="190500"/>
                </a:lnTo>
                <a:lnTo>
                  <a:pt x="115824" y="132588"/>
                </a:lnTo>
                <a:lnTo>
                  <a:pt x="90758" y="170688"/>
                </a:lnTo>
                <a:lnTo>
                  <a:pt x="77724" y="170688"/>
                </a:lnTo>
                <a:lnTo>
                  <a:pt x="70127" y="172283"/>
                </a:lnTo>
                <a:lnTo>
                  <a:pt x="63817" y="176593"/>
                </a:lnTo>
                <a:lnTo>
                  <a:pt x="59507" y="182903"/>
                </a:lnTo>
                <a:lnTo>
                  <a:pt x="57912" y="190500"/>
                </a:lnTo>
                <a:lnTo>
                  <a:pt x="59507" y="198096"/>
                </a:lnTo>
                <a:lnTo>
                  <a:pt x="63817" y="204406"/>
                </a:lnTo>
                <a:lnTo>
                  <a:pt x="70127" y="208716"/>
                </a:lnTo>
                <a:lnTo>
                  <a:pt x="77724" y="210312"/>
                </a:lnTo>
                <a:lnTo>
                  <a:pt x="90758" y="210312"/>
                </a:lnTo>
                <a:lnTo>
                  <a:pt x="115824" y="248412"/>
                </a:lnTo>
                <a:close/>
              </a:path>
              <a:path w="439420" h="248920">
                <a:moveTo>
                  <a:pt x="90758" y="210312"/>
                </a:moveTo>
                <a:lnTo>
                  <a:pt x="77724" y="210312"/>
                </a:lnTo>
                <a:lnTo>
                  <a:pt x="70127" y="208716"/>
                </a:lnTo>
                <a:lnTo>
                  <a:pt x="63817" y="204406"/>
                </a:lnTo>
                <a:lnTo>
                  <a:pt x="59507" y="198096"/>
                </a:lnTo>
                <a:lnTo>
                  <a:pt x="57912" y="190500"/>
                </a:lnTo>
                <a:lnTo>
                  <a:pt x="59507" y="182903"/>
                </a:lnTo>
                <a:lnTo>
                  <a:pt x="63817" y="176593"/>
                </a:lnTo>
                <a:lnTo>
                  <a:pt x="70127" y="172283"/>
                </a:lnTo>
                <a:lnTo>
                  <a:pt x="77724" y="170688"/>
                </a:lnTo>
                <a:lnTo>
                  <a:pt x="90758" y="170688"/>
                </a:lnTo>
                <a:lnTo>
                  <a:pt x="77724" y="190500"/>
                </a:lnTo>
                <a:lnTo>
                  <a:pt x="90758" y="210312"/>
                </a:lnTo>
                <a:close/>
              </a:path>
              <a:path w="439420" h="248920">
                <a:moveTo>
                  <a:pt x="210312" y="210312"/>
                </a:moveTo>
                <a:lnTo>
                  <a:pt x="90758" y="210312"/>
                </a:lnTo>
                <a:lnTo>
                  <a:pt x="77724" y="190500"/>
                </a:lnTo>
                <a:lnTo>
                  <a:pt x="90758" y="170688"/>
                </a:lnTo>
                <a:lnTo>
                  <a:pt x="190500" y="170688"/>
                </a:lnTo>
                <a:lnTo>
                  <a:pt x="190500" y="190500"/>
                </a:lnTo>
                <a:lnTo>
                  <a:pt x="228600" y="190500"/>
                </a:lnTo>
                <a:lnTo>
                  <a:pt x="227242" y="198096"/>
                </a:lnTo>
                <a:lnTo>
                  <a:pt x="223456" y="204406"/>
                </a:lnTo>
                <a:lnTo>
                  <a:pt x="217670" y="208716"/>
                </a:lnTo>
                <a:lnTo>
                  <a:pt x="210312" y="210312"/>
                </a:lnTo>
                <a:close/>
              </a:path>
              <a:path w="439420" h="248920">
                <a:moveTo>
                  <a:pt x="228600" y="190500"/>
                </a:moveTo>
                <a:lnTo>
                  <a:pt x="190500" y="190500"/>
                </a:lnTo>
                <a:lnTo>
                  <a:pt x="210312" y="170688"/>
                </a:lnTo>
                <a:lnTo>
                  <a:pt x="228600" y="170688"/>
                </a:lnTo>
                <a:lnTo>
                  <a:pt x="228600" y="190500"/>
                </a:lnTo>
                <a:close/>
              </a:path>
            </a:pathLst>
          </a:custGeom>
          <a:solidFill>
            <a:srgbClr val="91C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965718" y="3356883"/>
            <a:ext cx="476884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10" dirty="0">
                <a:latin typeface="Times New Roman"/>
                <a:cs typeface="Times New Roman"/>
              </a:rPr>
              <a:t>C4/C4=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708025">
              <a:lnSpc>
                <a:spcPts val="3410"/>
              </a:lnSpc>
              <a:spcBef>
                <a:spcPts val="200"/>
              </a:spcBef>
              <a:tabLst>
                <a:tab pos="1830070" algn="l"/>
              </a:tabLst>
            </a:pPr>
            <a:r>
              <a:rPr sz="2850" i="1" spc="-20" dirty="0">
                <a:latin typeface="Times New Roman"/>
                <a:cs typeface="Times New Roman"/>
              </a:rPr>
              <a:t>Merox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i="1" spc="-25" dirty="0">
                <a:latin typeface="Times New Roman"/>
                <a:cs typeface="Times New Roman"/>
              </a:rPr>
              <a:t>S-</a:t>
            </a:r>
            <a:r>
              <a:rPr sz="2850" i="1" spc="-20" dirty="0">
                <a:latin typeface="Times New Roman"/>
                <a:cs typeface="Times New Roman"/>
              </a:rPr>
              <a:t>2700 </a:t>
            </a:r>
            <a:r>
              <a:rPr sz="2850" i="1" dirty="0">
                <a:latin typeface="Times New Roman"/>
                <a:cs typeface="Times New Roman"/>
              </a:rPr>
              <a:t>Descripción</a:t>
            </a:r>
            <a:r>
              <a:rPr sz="2850" i="1" spc="-120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del</a:t>
            </a:r>
            <a:r>
              <a:rPr sz="2850" i="1" spc="-120" dirty="0">
                <a:latin typeface="Times New Roman"/>
                <a:cs typeface="Times New Roman"/>
              </a:rPr>
              <a:t> </a:t>
            </a:r>
            <a:r>
              <a:rPr sz="2850" i="1" spc="-10" dirty="0">
                <a:latin typeface="Times New Roman"/>
                <a:cs typeface="Times New Roman"/>
              </a:rPr>
              <a:t>Proceso</a:t>
            </a:r>
            <a:endParaRPr sz="28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9847" y="6228588"/>
            <a:ext cx="1062355" cy="1096010"/>
            <a:chOff x="1069847" y="6228588"/>
            <a:chExt cx="1062355" cy="1096010"/>
          </a:xfrm>
        </p:grpSpPr>
        <p:sp>
          <p:nvSpPr>
            <p:cNvPr id="4" name="object 4"/>
            <p:cNvSpPr/>
            <p:nvPr/>
          </p:nvSpPr>
          <p:spPr>
            <a:xfrm>
              <a:off x="1075943" y="6716267"/>
              <a:ext cx="1049020" cy="601980"/>
            </a:xfrm>
            <a:custGeom>
              <a:avLst/>
              <a:gdLst/>
              <a:ahLst/>
              <a:cxnLst/>
              <a:rect l="l" t="t" r="r" b="b"/>
              <a:pathLst>
                <a:path w="1049020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638"/>
                  </a:lnTo>
                  <a:lnTo>
                    <a:pt x="388001" y="195190"/>
                  </a:lnTo>
                  <a:lnTo>
                    <a:pt x="448202" y="186488"/>
                  </a:lnTo>
                  <a:lnTo>
                    <a:pt x="506387" y="176575"/>
                  </a:lnTo>
                  <a:lnTo>
                    <a:pt x="562412" y="165495"/>
                  </a:lnTo>
                  <a:lnTo>
                    <a:pt x="616134" y="153290"/>
                  </a:lnTo>
                  <a:lnTo>
                    <a:pt x="667410" y="140003"/>
                  </a:lnTo>
                  <a:lnTo>
                    <a:pt x="716096" y="125680"/>
                  </a:lnTo>
                  <a:lnTo>
                    <a:pt x="762048" y="110361"/>
                  </a:lnTo>
                  <a:lnTo>
                    <a:pt x="805123" y="94092"/>
                  </a:lnTo>
                  <a:lnTo>
                    <a:pt x="845177" y="76916"/>
                  </a:lnTo>
                  <a:lnTo>
                    <a:pt x="882066" y="58875"/>
                  </a:lnTo>
                  <a:lnTo>
                    <a:pt x="915648" y="40013"/>
                  </a:lnTo>
                  <a:lnTo>
                    <a:pt x="972312" y="0"/>
                  </a:lnTo>
                  <a:lnTo>
                    <a:pt x="998040" y="23581"/>
                  </a:lnTo>
                  <a:lnTo>
                    <a:pt x="1033615" y="71265"/>
                  </a:lnTo>
                  <a:lnTo>
                    <a:pt x="1048678" y="119126"/>
                  </a:lnTo>
                  <a:lnTo>
                    <a:pt x="1048768" y="142929"/>
                  </a:lnTo>
                  <a:lnTo>
                    <a:pt x="1044030" y="166545"/>
                  </a:lnTo>
                  <a:lnTo>
                    <a:pt x="1020470" y="212902"/>
                  </a:lnTo>
                  <a:lnTo>
                    <a:pt x="978798" y="257580"/>
                  </a:lnTo>
                  <a:lnTo>
                    <a:pt x="919814" y="299957"/>
                  </a:lnTo>
                  <a:lnTo>
                    <a:pt x="884079" y="320090"/>
                  </a:lnTo>
                  <a:lnTo>
                    <a:pt x="844317" y="339416"/>
                  </a:lnTo>
                  <a:lnTo>
                    <a:pt x="800625" y="357857"/>
                  </a:lnTo>
                  <a:lnTo>
                    <a:pt x="753106" y="375337"/>
                  </a:lnTo>
                  <a:lnTo>
                    <a:pt x="701858" y="391776"/>
                  </a:lnTo>
                  <a:lnTo>
                    <a:pt x="646982" y="407099"/>
                  </a:lnTo>
                  <a:lnTo>
                    <a:pt x="588577" y="421228"/>
                  </a:lnTo>
                  <a:lnTo>
                    <a:pt x="526744" y="434085"/>
                  </a:lnTo>
                  <a:lnTo>
                    <a:pt x="461582" y="445594"/>
                  </a:lnTo>
                  <a:lnTo>
                    <a:pt x="393191" y="455675"/>
                  </a:lnTo>
                  <a:lnTo>
                    <a:pt x="328231" y="463867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943" y="6234684"/>
              <a:ext cx="1050290" cy="612775"/>
            </a:xfrm>
            <a:custGeom>
              <a:avLst/>
              <a:gdLst/>
              <a:ahLst/>
              <a:cxnLst/>
              <a:rect l="l" t="t" r="r" b="b"/>
              <a:pathLst>
                <a:path w="1050289" h="61277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5943" y="6234684"/>
              <a:ext cx="1050290" cy="1083945"/>
            </a:xfrm>
            <a:custGeom>
              <a:avLst/>
              <a:gdLst/>
              <a:ahLst/>
              <a:cxnLst/>
              <a:rect l="l" t="t" r="r" b="b"/>
              <a:pathLst>
                <a:path w="1050289" h="108394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lnTo>
                    <a:pt x="1039462" y="662427"/>
                  </a:lnTo>
                  <a:lnTo>
                    <a:pt x="1008609" y="710325"/>
                  </a:lnTo>
                  <a:lnTo>
                    <a:pt x="958777" y="755775"/>
                  </a:lnTo>
                  <a:lnTo>
                    <a:pt x="927151" y="777405"/>
                  </a:lnTo>
                  <a:lnTo>
                    <a:pt x="891268" y="798212"/>
                  </a:lnTo>
                  <a:lnTo>
                    <a:pt x="851290" y="818124"/>
                  </a:lnTo>
                  <a:lnTo>
                    <a:pt x="807382" y="837070"/>
                  </a:lnTo>
                  <a:lnTo>
                    <a:pt x="759705" y="854981"/>
                  </a:lnTo>
                  <a:lnTo>
                    <a:pt x="708421" y="871786"/>
                  </a:lnTo>
                  <a:lnTo>
                    <a:pt x="653694" y="887413"/>
                  </a:lnTo>
                  <a:lnTo>
                    <a:pt x="595687" y="901792"/>
                  </a:lnTo>
                  <a:lnTo>
                    <a:pt x="534561" y="914853"/>
                  </a:lnTo>
                  <a:lnTo>
                    <a:pt x="470479" y="926525"/>
                  </a:lnTo>
                  <a:lnTo>
                    <a:pt x="403605" y="936737"/>
                  </a:lnTo>
                  <a:lnTo>
                    <a:pt x="334100" y="945419"/>
                  </a:lnTo>
                  <a:lnTo>
                    <a:pt x="262127" y="952500"/>
                  </a:lnTo>
                  <a:lnTo>
                    <a:pt x="262127" y="1083563"/>
                  </a:lnTo>
                  <a:lnTo>
                    <a:pt x="0" y="832104"/>
                  </a:lnTo>
                  <a:lnTo>
                    <a:pt x="262127" y="559308"/>
                  </a:lnTo>
                  <a:lnTo>
                    <a:pt x="262127" y="690372"/>
                  </a:lnTo>
                  <a:lnTo>
                    <a:pt x="325929" y="684222"/>
                  </a:lnTo>
                  <a:lnTo>
                    <a:pt x="388001" y="676774"/>
                  </a:lnTo>
                  <a:lnTo>
                    <a:pt x="448202" y="668072"/>
                  </a:lnTo>
                  <a:lnTo>
                    <a:pt x="506387" y="658159"/>
                  </a:lnTo>
                  <a:lnTo>
                    <a:pt x="562412" y="647079"/>
                  </a:lnTo>
                  <a:lnTo>
                    <a:pt x="616134" y="634874"/>
                  </a:lnTo>
                  <a:lnTo>
                    <a:pt x="667410" y="621587"/>
                  </a:lnTo>
                  <a:lnTo>
                    <a:pt x="716096" y="607264"/>
                  </a:lnTo>
                  <a:lnTo>
                    <a:pt x="762048" y="591945"/>
                  </a:lnTo>
                  <a:lnTo>
                    <a:pt x="805123" y="575676"/>
                  </a:lnTo>
                  <a:lnTo>
                    <a:pt x="845177" y="558500"/>
                  </a:lnTo>
                  <a:lnTo>
                    <a:pt x="882066" y="540459"/>
                  </a:lnTo>
                  <a:lnTo>
                    <a:pt x="915648" y="521597"/>
                  </a:lnTo>
                  <a:lnTo>
                    <a:pt x="945777" y="501957"/>
                  </a:lnTo>
                  <a:lnTo>
                    <a:pt x="972311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2002" y="6473465"/>
            <a:ext cx="727710" cy="581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800" spc="-25" dirty="0">
                <a:latin typeface="Calibri"/>
                <a:cs typeface="Calibri"/>
              </a:rPr>
              <a:t>PAO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301" y="1974638"/>
            <a:ext cx="9127490" cy="2530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 marR="43180" algn="just">
              <a:lnSpc>
                <a:spcPct val="101400"/>
              </a:lnSpc>
              <a:spcBef>
                <a:spcPts val="90"/>
              </a:spcBef>
            </a:pPr>
            <a:r>
              <a:rPr sz="1800" dirty="0">
                <a:latin typeface="Calibri"/>
                <a:cs typeface="Calibri"/>
              </a:rPr>
              <a:t>La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unidad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MEROX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tiene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como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objetivo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fundamental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eliminación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</a:t>
            </a:r>
            <a:r>
              <a:rPr sz="1800" baseline="-20833" dirty="0">
                <a:latin typeface="Calibri"/>
                <a:cs typeface="Calibri"/>
              </a:rPr>
              <a:t>2</a:t>
            </a:r>
            <a:r>
              <a:rPr sz="1800" spc="22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mercaptanos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la </a:t>
            </a:r>
            <a:r>
              <a:rPr sz="1800" dirty="0">
                <a:latin typeface="Calibri"/>
                <a:cs typeface="Calibri"/>
              </a:rPr>
              <a:t>corriente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C4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proveniente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Unidades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FCC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RLP,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constituyen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materias </a:t>
            </a:r>
            <a:r>
              <a:rPr sz="1800" dirty="0">
                <a:latin typeface="Calibri"/>
                <a:cs typeface="Calibri"/>
              </a:rPr>
              <a:t>primas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unidades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MTBE,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Buteno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Dimersol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respectivamente.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está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basado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siguientes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principios:</a:t>
            </a:r>
            <a:endParaRPr sz="1800">
              <a:latin typeface="Calibri"/>
              <a:cs typeface="Calibri"/>
            </a:endParaRPr>
          </a:p>
          <a:p>
            <a:pPr marL="340360" marR="47625" indent="-289560">
              <a:lnSpc>
                <a:spcPct val="101699"/>
              </a:lnSpc>
              <a:buFont typeface="Wingdings"/>
              <a:buChar char=""/>
              <a:tabLst>
                <a:tab pos="340360" algn="l"/>
              </a:tabLst>
            </a:pPr>
            <a:r>
              <a:rPr sz="1800" dirty="0">
                <a:latin typeface="Calibri"/>
                <a:cs typeface="Calibri"/>
              </a:rPr>
              <a:t>La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facultad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catalizador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Unidad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MEROX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oxidar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mercaptanos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disulfuros </a:t>
            </a:r>
            <a:r>
              <a:rPr sz="1800" dirty="0">
                <a:latin typeface="Calibri"/>
                <a:cs typeface="Calibri"/>
              </a:rPr>
              <a:t>usando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aire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fuente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baseline="-20833" dirty="0">
                <a:latin typeface="Calibri"/>
                <a:cs typeface="Calibri"/>
              </a:rPr>
              <a:t>2</a:t>
            </a:r>
            <a:r>
              <a:rPr sz="1800" spc="209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presencia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solución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alcalina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(soda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cáustica).</a:t>
            </a:r>
            <a:endParaRPr sz="1800">
              <a:latin typeface="Calibri"/>
              <a:cs typeface="Calibri"/>
            </a:endParaRPr>
          </a:p>
          <a:p>
            <a:pPr marL="340360" marR="48260" indent="-289560">
              <a:lnSpc>
                <a:spcPts val="2200"/>
              </a:lnSpc>
              <a:spcBef>
                <a:spcPts val="65"/>
              </a:spcBef>
              <a:buFont typeface="Wingdings"/>
              <a:buChar char=""/>
              <a:tabLst>
                <a:tab pos="340360" algn="l"/>
              </a:tabLst>
            </a:pPr>
            <a:r>
              <a:rPr sz="1800" dirty="0">
                <a:latin typeface="Calibri"/>
                <a:cs typeface="Calibri"/>
              </a:rPr>
              <a:t>La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capacidad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reacción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</a:t>
            </a:r>
            <a:r>
              <a:rPr sz="1800" baseline="-20833" dirty="0">
                <a:latin typeface="Calibri"/>
                <a:cs typeface="Calibri"/>
              </a:rPr>
              <a:t>2</a:t>
            </a:r>
            <a:r>
              <a:rPr sz="1800" spc="225" baseline="-20833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soda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cáustica</a:t>
            </a:r>
            <a:r>
              <a:rPr sz="1800" spc="4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dando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como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subproducto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SHNa </a:t>
            </a:r>
            <a:r>
              <a:rPr sz="1800" dirty="0">
                <a:latin typeface="Calibri"/>
                <a:cs typeface="Calibri"/>
              </a:rPr>
              <a:t>(sulfuro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ácido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sodio).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87395" y="5024627"/>
            <a:ext cx="4485640" cy="767080"/>
            <a:chOff x="2787395" y="5024627"/>
            <a:chExt cx="4485640" cy="76708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3491" y="5030723"/>
              <a:ext cx="4471415" cy="7543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29200" y="5024628"/>
              <a:ext cx="0" cy="767080"/>
            </a:xfrm>
            <a:custGeom>
              <a:avLst/>
              <a:gdLst/>
              <a:ahLst/>
              <a:cxnLst/>
              <a:rect l="l" t="t" r="r" b="b"/>
              <a:pathLst>
                <a:path h="767079">
                  <a:moveTo>
                    <a:pt x="0" y="0"/>
                  </a:moveTo>
                  <a:lnTo>
                    <a:pt x="0" y="766571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87396" y="5407151"/>
              <a:ext cx="4485640" cy="0"/>
            </a:xfrm>
            <a:custGeom>
              <a:avLst/>
              <a:gdLst/>
              <a:ahLst/>
              <a:cxnLst/>
              <a:rect l="l" t="t" r="r" b="b"/>
              <a:pathLst>
                <a:path w="4485640">
                  <a:moveTo>
                    <a:pt x="0" y="0"/>
                  </a:moveTo>
                  <a:lnTo>
                    <a:pt x="448513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87396" y="5024628"/>
              <a:ext cx="4485640" cy="767080"/>
            </a:xfrm>
            <a:custGeom>
              <a:avLst/>
              <a:gdLst/>
              <a:ahLst/>
              <a:cxnLst/>
              <a:rect l="l" t="t" r="r" b="b"/>
              <a:pathLst>
                <a:path w="4485640" h="767079">
                  <a:moveTo>
                    <a:pt x="6095" y="0"/>
                  </a:moveTo>
                  <a:lnTo>
                    <a:pt x="6095" y="766571"/>
                  </a:lnTo>
                </a:path>
                <a:path w="4485640" h="767079">
                  <a:moveTo>
                    <a:pt x="4477511" y="0"/>
                  </a:moveTo>
                  <a:lnTo>
                    <a:pt x="4477511" y="766571"/>
                  </a:lnTo>
                </a:path>
                <a:path w="4485640" h="767079">
                  <a:moveTo>
                    <a:pt x="0" y="6095"/>
                  </a:moveTo>
                  <a:lnTo>
                    <a:pt x="4485132" y="6095"/>
                  </a:lnTo>
                </a:path>
                <a:path w="4485640" h="767079">
                  <a:moveTo>
                    <a:pt x="0" y="760475"/>
                  </a:moveTo>
                  <a:lnTo>
                    <a:pt x="4485132" y="760475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26051" y="4948587"/>
            <a:ext cx="770255" cy="78486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Variable</a:t>
            </a:r>
            <a:endParaRPr sz="18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830"/>
              </a:spcBef>
            </a:pPr>
            <a:r>
              <a:rPr sz="1800" spc="-10" dirty="0">
                <a:latin typeface="Calibri"/>
                <a:cs typeface="Calibri"/>
              </a:rPr>
              <a:t>Azufre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75257" y="4948587"/>
            <a:ext cx="741045" cy="78486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919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Límite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800" dirty="0">
                <a:latin typeface="Calibri"/>
                <a:cs typeface="Calibri"/>
              </a:rPr>
              <a:t>&lt;5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ppm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0" y="3017519"/>
            <a:ext cx="1083945" cy="581025"/>
          </a:xfrm>
          <a:custGeom>
            <a:avLst/>
            <a:gdLst/>
            <a:ahLst/>
            <a:cxnLst/>
            <a:rect l="l" t="t" r="r" b="b"/>
            <a:pathLst>
              <a:path w="1083945" h="581025">
                <a:moveTo>
                  <a:pt x="19812" y="580644"/>
                </a:moveTo>
                <a:lnTo>
                  <a:pt x="12215" y="579048"/>
                </a:lnTo>
                <a:lnTo>
                  <a:pt x="5905" y="574738"/>
                </a:lnTo>
                <a:lnTo>
                  <a:pt x="1595" y="568428"/>
                </a:lnTo>
                <a:lnTo>
                  <a:pt x="0" y="560832"/>
                </a:lnTo>
                <a:lnTo>
                  <a:pt x="0" y="19812"/>
                </a:lnTo>
                <a:lnTo>
                  <a:pt x="1595" y="12215"/>
                </a:lnTo>
                <a:lnTo>
                  <a:pt x="5905" y="5905"/>
                </a:lnTo>
                <a:lnTo>
                  <a:pt x="12215" y="1595"/>
                </a:lnTo>
                <a:lnTo>
                  <a:pt x="19812" y="0"/>
                </a:lnTo>
                <a:lnTo>
                  <a:pt x="1025652" y="0"/>
                </a:lnTo>
                <a:lnTo>
                  <a:pt x="1033010" y="1595"/>
                </a:lnTo>
                <a:lnTo>
                  <a:pt x="1038796" y="5905"/>
                </a:lnTo>
                <a:lnTo>
                  <a:pt x="1042582" y="12215"/>
                </a:lnTo>
                <a:lnTo>
                  <a:pt x="1043940" y="19812"/>
                </a:lnTo>
                <a:lnTo>
                  <a:pt x="38100" y="19812"/>
                </a:lnTo>
                <a:lnTo>
                  <a:pt x="19812" y="38100"/>
                </a:lnTo>
                <a:lnTo>
                  <a:pt x="38100" y="38100"/>
                </a:lnTo>
                <a:lnTo>
                  <a:pt x="38100" y="560832"/>
                </a:lnTo>
                <a:lnTo>
                  <a:pt x="36742" y="568428"/>
                </a:lnTo>
                <a:lnTo>
                  <a:pt x="32956" y="574738"/>
                </a:lnTo>
                <a:lnTo>
                  <a:pt x="27170" y="579048"/>
                </a:lnTo>
                <a:lnTo>
                  <a:pt x="19812" y="580644"/>
                </a:lnTo>
                <a:close/>
              </a:path>
              <a:path w="1083945" h="581025">
                <a:moveTo>
                  <a:pt x="38100" y="38100"/>
                </a:moveTo>
                <a:lnTo>
                  <a:pt x="19812" y="38100"/>
                </a:lnTo>
                <a:lnTo>
                  <a:pt x="38100" y="19812"/>
                </a:lnTo>
                <a:lnTo>
                  <a:pt x="38100" y="38100"/>
                </a:lnTo>
                <a:close/>
              </a:path>
              <a:path w="1083945" h="581025">
                <a:moveTo>
                  <a:pt x="1005840" y="38100"/>
                </a:moveTo>
                <a:lnTo>
                  <a:pt x="38100" y="38100"/>
                </a:lnTo>
                <a:lnTo>
                  <a:pt x="38100" y="19812"/>
                </a:lnTo>
                <a:lnTo>
                  <a:pt x="1005840" y="19812"/>
                </a:lnTo>
                <a:lnTo>
                  <a:pt x="1005840" y="38100"/>
                </a:lnTo>
                <a:close/>
              </a:path>
              <a:path w="1083945" h="581025">
                <a:moveTo>
                  <a:pt x="1025652" y="483108"/>
                </a:moveTo>
                <a:lnTo>
                  <a:pt x="1005840" y="470073"/>
                </a:lnTo>
                <a:lnTo>
                  <a:pt x="1005840" y="19812"/>
                </a:lnTo>
                <a:lnTo>
                  <a:pt x="1025652" y="38100"/>
                </a:lnTo>
                <a:lnTo>
                  <a:pt x="1043940" y="38100"/>
                </a:lnTo>
                <a:lnTo>
                  <a:pt x="1043940" y="471076"/>
                </a:lnTo>
                <a:lnTo>
                  <a:pt x="1025652" y="483108"/>
                </a:lnTo>
                <a:close/>
              </a:path>
              <a:path w="1083945" h="581025">
                <a:moveTo>
                  <a:pt x="1043940" y="38100"/>
                </a:moveTo>
                <a:lnTo>
                  <a:pt x="1025652" y="38100"/>
                </a:lnTo>
                <a:lnTo>
                  <a:pt x="1005840" y="19812"/>
                </a:lnTo>
                <a:lnTo>
                  <a:pt x="1043940" y="19812"/>
                </a:lnTo>
                <a:lnTo>
                  <a:pt x="1043940" y="38100"/>
                </a:lnTo>
                <a:close/>
              </a:path>
              <a:path w="1083945" h="581025">
                <a:moveTo>
                  <a:pt x="1025652" y="560832"/>
                </a:moveTo>
                <a:lnTo>
                  <a:pt x="967740" y="445008"/>
                </a:lnTo>
                <a:lnTo>
                  <a:pt x="1005840" y="470073"/>
                </a:lnTo>
                <a:lnTo>
                  <a:pt x="1005840" y="483108"/>
                </a:lnTo>
                <a:lnTo>
                  <a:pt x="1007435" y="490704"/>
                </a:lnTo>
                <a:lnTo>
                  <a:pt x="1011745" y="497014"/>
                </a:lnTo>
                <a:lnTo>
                  <a:pt x="1018055" y="501324"/>
                </a:lnTo>
                <a:lnTo>
                  <a:pt x="1025652" y="502920"/>
                </a:lnTo>
                <a:lnTo>
                  <a:pt x="1054608" y="502920"/>
                </a:lnTo>
                <a:lnTo>
                  <a:pt x="1025652" y="560832"/>
                </a:lnTo>
                <a:close/>
              </a:path>
              <a:path w="1083945" h="581025">
                <a:moveTo>
                  <a:pt x="1054608" y="502920"/>
                </a:moveTo>
                <a:lnTo>
                  <a:pt x="1025652" y="502920"/>
                </a:lnTo>
                <a:lnTo>
                  <a:pt x="1033010" y="501324"/>
                </a:lnTo>
                <a:lnTo>
                  <a:pt x="1038796" y="497014"/>
                </a:lnTo>
                <a:lnTo>
                  <a:pt x="1042582" y="490704"/>
                </a:lnTo>
                <a:lnTo>
                  <a:pt x="1043940" y="483108"/>
                </a:lnTo>
                <a:lnTo>
                  <a:pt x="1043940" y="471076"/>
                </a:lnTo>
                <a:lnTo>
                  <a:pt x="1083564" y="445008"/>
                </a:lnTo>
                <a:lnTo>
                  <a:pt x="1054608" y="502920"/>
                </a:lnTo>
                <a:close/>
              </a:path>
              <a:path w="1083945" h="581025">
                <a:moveTo>
                  <a:pt x="1025652" y="502920"/>
                </a:moveTo>
                <a:lnTo>
                  <a:pt x="1018055" y="501324"/>
                </a:lnTo>
                <a:lnTo>
                  <a:pt x="1011745" y="497014"/>
                </a:lnTo>
                <a:lnTo>
                  <a:pt x="1007435" y="490704"/>
                </a:lnTo>
                <a:lnTo>
                  <a:pt x="1005840" y="483108"/>
                </a:lnTo>
                <a:lnTo>
                  <a:pt x="1005840" y="470073"/>
                </a:lnTo>
                <a:lnTo>
                  <a:pt x="1025652" y="483108"/>
                </a:lnTo>
                <a:lnTo>
                  <a:pt x="1043940" y="483108"/>
                </a:lnTo>
                <a:lnTo>
                  <a:pt x="1042582" y="490704"/>
                </a:lnTo>
                <a:lnTo>
                  <a:pt x="1038796" y="497014"/>
                </a:lnTo>
                <a:lnTo>
                  <a:pt x="1033010" y="501324"/>
                </a:lnTo>
                <a:lnTo>
                  <a:pt x="1025652" y="502920"/>
                </a:lnTo>
                <a:close/>
              </a:path>
              <a:path w="1083945" h="581025">
                <a:moveTo>
                  <a:pt x="1043940" y="483108"/>
                </a:moveTo>
                <a:lnTo>
                  <a:pt x="1025652" y="483108"/>
                </a:lnTo>
                <a:lnTo>
                  <a:pt x="1043940" y="471076"/>
                </a:lnTo>
                <a:lnTo>
                  <a:pt x="1043940" y="483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3156" y="4177284"/>
            <a:ext cx="833755" cy="542925"/>
          </a:xfrm>
          <a:custGeom>
            <a:avLst/>
            <a:gdLst/>
            <a:ahLst/>
            <a:cxnLst/>
            <a:rect l="l" t="t" r="r" b="b"/>
            <a:pathLst>
              <a:path w="833754" h="542925">
                <a:moveTo>
                  <a:pt x="743872" y="502920"/>
                </a:moveTo>
                <a:lnTo>
                  <a:pt x="19812" y="502920"/>
                </a:lnTo>
                <a:lnTo>
                  <a:pt x="12215" y="501562"/>
                </a:lnTo>
                <a:lnTo>
                  <a:pt x="5905" y="497776"/>
                </a:lnTo>
                <a:lnTo>
                  <a:pt x="1595" y="491990"/>
                </a:lnTo>
                <a:lnTo>
                  <a:pt x="0" y="484632"/>
                </a:lnTo>
                <a:lnTo>
                  <a:pt x="0" y="19812"/>
                </a:lnTo>
                <a:lnTo>
                  <a:pt x="1595" y="12215"/>
                </a:lnTo>
                <a:lnTo>
                  <a:pt x="5905" y="5905"/>
                </a:lnTo>
                <a:lnTo>
                  <a:pt x="12215" y="1595"/>
                </a:lnTo>
                <a:lnTo>
                  <a:pt x="19812" y="0"/>
                </a:lnTo>
                <a:lnTo>
                  <a:pt x="27408" y="1595"/>
                </a:lnTo>
                <a:lnTo>
                  <a:pt x="39624" y="464820"/>
                </a:lnTo>
                <a:lnTo>
                  <a:pt x="19812" y="464820"/>
                </a:lnTo>
                <a:lnTo>
                  <a:pt x="39624" y="484632"/>
                </a:lnTo>
                <a:lnTo>
                  <a:pt x="755903" y="484632"/>
                </a:lnTo>
                <a:lnTo>
                  <a:pt x="743872" y="502920"/>
                </a:lnTo>
                <a:close/>
              </a:path>
              <a:path w="833754" h="542925">
                <a:moveTo>
                  <a:pt x="717803" y="542544"/>
                </a:moveTo>
                <a:lnTo>
                  <a:pt x="755903" y="484632"/>
                </a:lnTo>
                <a:lnTo>
                  <a:pt x="717803" y="426720"/>
                </a:lnTo>
                <a:lnTo>
                  <a:pt x="794004" y="464820"/>
                </a:lnTo>
                <a:lnTo>
                  <a:pt x="755903" y="464820"/>
                </a:lnTo>
                <a:lnTo>
                  <a:pt x="763500" y="466415"/>
                </a:lnTo>
                <a:lnTo>
                  <a:pt x="769810" y="470725"/>
                </a:lnTo>
                <a:lnTo>
                  <a:pt x="774120" y="477035"/>
                </a:lnTo>
                <a:lnTo>
                  <a:pt x="775716" y="484632"/>
                </a:lnTo>
                <a:lnTo>
                  <a:pt x="774120" y="491990"/>
                </a:lnTo>
                <a:lnTo>
                  <a:pt x="769810" y="497776"/>
                </a:lnTo>
                <a:lnTo>
                  <a:pt x="763500" y="501562"/>
                </a:lnTo>
                <a:lnTo>
                  <a:pt x="755903" y="502920"/>
                </a:lnTo>
                <a:lnTo>
                  <a:pt x="797051" y="502920"/>
                </a:lnTo>
                <a:lnTo>
                  <a:pt x="717803" y="542544"/>
                </a:lnTo>
                <a:close/>
              </a:path>
              <a:path w="833754" h="542925">
                <a:moveTo>
                  <a:pt x="39624" y="484632"/>
                </a:moveTo>
                <a:lnTo>
                  <a:pt x="19812" y="464820"/>
                </a:lnTo>
                <a:lnTo>
                  <a:pt x="39624" y="464820"/>
                </a:lnTo>
                <a:lnTo>
                  <a:pt x="39624" y="484632"/>
                </a:lnTo>
                <a:close/>
              </a:path>
              <a:path w="833754" h="542925">
                <a:moveTo>
                  <a:pt x="755903" y="484632"/>
                </a:moveTo>
                <a:lnTo>
                  <a:pt x="39624" y="484632"/>
                </a:lnTo>
                <a:lnTo>
                  <a:pt x="39624" y="464820"/>
                </a:lnTo>
                <a:lnTo>
                  <a:pt x="742869" y="464820"/>
                </a:lnTo>
                <a:lnTo>
                  <a:pt x="755903" y="484632"/>
                </a:lnTo>
                <a:close/>
              </a:path>
              <a:path w="833754" h="542925">
                <a:moveTo>
                  <a:pt x="797051" y="502920"/>
                </a:moveTo>
                <a:lnTo>
                  <a:pt x="755903" y="502920"/>
                </a:lnTo>
                <a:lnTo>
                  <a:pt x="763500" y="501562"/>
                </a:lnTo>
                <a:lnTo>
                  <a:pt x="769810" y="497776"/>
                </a:lnTo>
                <a:lnTo>
                  <a:pt x="774120" y="491990"/>
                </a:lnTo>
                <a:lnTo>
                  <a:pt x="775716" y="484632"/>
                </a:lnTo>
                <a:lnTo>
                  <a:pt x="774120" y="477035"/>
                </a:lnTo>
                <a:lnTo>
                  <a:pt x="769810" y="470725"/>
                </a:lnTo>
                <a:lnTo>
                  <a:pt x="763500" y="466415"/>
                </a:lnTo>
                <a:lnTo>
                  <a:pt x="755903" y="464820"/>
                </a:lnTo>
                <a:lnTo>
                  <a:pt x="794004" y="464820"/>
                </a:lnTo>
                <a:lnTo>
                  <a:pt x="833628" y="484632"/>
                </a:lnTo>
                <a:lnTo>
                  <a:pt x="797051" y="502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02763" y="3017519"/>
            <a:ext cx="928369" cy="581025"/>
          </a:xfrm>
          <a:custGeom>
            <a:avLst/>
            <a:gdLst/>
            <a:ahLst/>
            <a:cxnLst/>
            <a:rect l="l" t="t" r="r" b="b"/>
            <a:pathLst>
              <a:path w="928369" h="581025">
                <a:moveTo>
                  <a:pt x="19812" y="580644"/>
                </a:moveTo>
                <a:lnTo>
                  <a:pt x="12215" y="579048"/>
                </a:lnTo>
                <a:lnTo>
                  <a:pt x="5905" y="574738"/>
                </a:lnTo>
                <a:lnTo>
                  <a:pt x="1595" y="568428"/>
                </a:lnTo>
                <a:lnTo>
                  <a:pt x="0" y="560832"/>
                </a:lnTo>
                <a:lnTo>
                  <a:pt x="0" y="19812"/>
                </a:lnTo>
                <a:lnTo>
                  <a:pt x="1595" y="12215"/>
                </a:lnTo>
                <a:lnTo>
                  <a:pt x="5905" y="5905"/>
                </a:lnTo>
                <a:lnTo>
                  <a:pt x="12215" y="1595"/>
                </a:lnTo>
                <a:lnTo>
                  <a:pt x="19812" y="0"/>
                </a:lnTo>
                <a:lnTo>
                  <a:pt x="870204" y="0"/>
                </a:lnTo>
                <a:lnTo>
                  <a:pt x="877800" y="1595"/>
                </a:lnTo>
                <a:lnTo>
                  <a:pt x="884110" y="5905"/>
                </a:lnTo>
                <a:lnTo>
                  <a:pt x="888420" y="12215"/>
                </a:lnTo>
                <a:lnTo>
                  <a:pt x="890016" y="19812"/>
                </a:lnTo>
                <a:lnTo>
                  <a:pt x="38100" y="19812"/>
                </a:lnTo>
                <a:lnTo>
                  <a:pt x="19812" y="38100"/>
                </a:lnTo>
                <a:lnTo>
                  <a:pt x="38100" y="38100"/>
                </a:lnTo>
                <a:lnTo>
                  <a:pt x="38100" y="560832"/>
                </a:lnTo>
                <a:lnTo>
                  <a:pt x="36742" y="568428"/>
                </a:lnTo>
                <a:lnTo>
                  <a:pt x="32956" y="574738"/>
                </a:lnTo>
                <a:lnTo>
                  <a:pt x="27170" y="579048"/>
                </a:lnTo>
                <a:lnTo>
                  <a:pt x="19812" y="580644"/>
                </a:lnTo>
                <a:close/>
              </a:path>
              <a:path w="928369" h="581025">
                <a:moveTo>
                  <a:pt x="38100" y="38100"/>
                </a:moveTo>
                <a:lnTo>
                  <a:pt x="19812" y="38100"/>
                </a:lnTo>
                <a:lnTo>
                  <a:pt x="38100" y="19812"/>
                </a:lnTo>
                <a:lnTo>
                  <a:pt x="38100" y="38100"/>
                </a:lnTo>
                <a:close/>
              </a:path>
              <a:path w="928369" h="581025">
                <a:moveTo>
                  <a:pt x="850392" y="38100"/>
                </a:moveTo>
                <a:lnTo>
                  <a:pt x="38100" y="38100"/>
                </a:lnTo>
                <a:lnTo>
                  <a:pt x="38100" y="19812"/>
                </a:lnTo>
                <a:lnTo>
                  <a:pt x="850392" y="19812"/>
                </a:lnTo>
                <a:lnTo>
                  <a:pt x="850392" y="38100"/>
                </a:lnTo>
                <a:close/>
              </a:path>
              <a:path w="928369" h="581025">
                <a:moveTo>
                  <a:pt x="870204" y="483108"/>
                </a:moveTo>
                <a:lnTo>
                  <a:pt x="850392" y="470073"/>
                </a:lnTo>
                <a:lnTo>
                  <a:pt x="850392" y="19812"/>
                </a:lnTo>
                <a:lnTo>
                  <a:pt x="870204" y="38100"/>
                </a:lnTo>
                <a:lnTo>
                  <a:pt x="890016" y="38100"/>
                </a:lnTo>
                <a:lnTo>
                  <a:pt x="890016" y="470073"/>
                </a:lnTo>
                <a:lnTo>
                  <a:pt x="870204" y="483108"/>
                </a:lnTo>
                <a:close/>
              </a:path>
              <a:path w="928369" h="581025">
                <a:moveTo>
                  <a:pt x="890016" y="38100"/>
                </a:moveTo>
                <a:lnTo>
                  <a:pt x="870204" y="38100"/>
                </a:lnTo>
                <a:lnTo>
                  <a:pt x="850392" y="19812"/>
                </a:lnTo>
                <a:lnTo>
                  <a:pt x="890016" y="19812"/>
                </a:lnTo>
                <a:lnTo>
                  <a:pt x="890016" y="38100"/>
                </a:lnTo>
                <a:close/>
              </a:path>
              <a:path w="928369" h="581025">
                <a:moveTo>
                  <a:pt x="870204" y="560832"/>
                </a:moveTo>
                <a:lnTo>
                  <a:pt x="812292" y="445008"/>
                </a:lnTo>
                <a:lnTo>
                  <a:pt x="850392" y="470073"/>
                </a:lnTo>
                <a:lnTo>
                  <a:pt x="850392" y="483108"/>
                </a:lnTo>
                <a:lnTo>
                  <a:pt x="851987" y="490704"/>
                </a:lnTo>
                <a:lnTo>
                  <a:pt x="856297" y="497014"/>
                </a:lnTo>
                <a:lnTo>
                  <a:pt x="862607" y="501324"/>
                </a:lnTo>
                <a:lnTo>
                  <a:pt x="870204" y="502920"/>
                </a:lnTo>
                <a:lnTo>
                  <a:pt x="899160" y="502920"/>
                </a:lnTo>
                <a:lnTo>
                  <a:pt x="870204" y="560832"/>
                </a:lnTo>
                <a:close/>
              </a:path>
              <a:path w="928369" h="581025">
                <a:moveTo>
                  <a:pt x="899160" y="502920"/>
                </a:moveTo>
                <a:lnTo>
                  <a:pt x="870204" y="502920"/>
                </a:lnTo>
                <a:lnTo>
                  <a:pt x="877800" y="501324"/>
                </a:lnTo>
                <a:lnTo>
                  <a:pt x="884110" y="497014"/>
                </a:lnTo>
                <a:lnTo>
                  <a:pt x="888420" y="490704"/>
                </a:lnTo>
                <a:lnTo>
                  <a:pt x="890016" y="483108"/>
                </a:lnTo>
                <a:lnTo>
                  <a:pt x="890016" y="470073"/>
                </a:lnTo>
                <a:lnTo>
                  <a:pt x="928116" y="445008"/>
                </a:lnTo>
                <a:lnTo>
                  <a:pt x="899160" y="502920"/>
                </a:lnTo>
                <a:close/>
              </a:path>
              <a:path w="928369" h="581025">
                <a:moveTo>
                  <a:pt x="870204" y="502920"/>
                </a:moveTo>
                <a:lnTo>
                  <a:pt x="862607" y="501324"/>
                </a:lnTo>
                <a:lnTo>
                  <a:pt x="856297" y="497014"/>
                </a:lnTo>
                <a:lnTo>
                  <a:pt x="851987" y="490704"/>
                </a:lnTo>
                <a:lnTo>
                  <a:pt x="850392" y="483108"/>
                </a:lnTo>
                <a:lnTo>
                  <a:pt x="850392" y="470073"/>
                </a:lnTo>
                <a:lnTo>
                  <a:pt x="870204" y="483108"/>
                </a:lnTo>
                <a:lnTo>
                  <a:pt x="890016" y="483108"/>
                </a:lnTo>
                <a:lnTo>
                  <a:pt x="888420" y="490704"/>
                </a:lnTo>
                <a:lnTo>
                  <a:pt x="884110" y="497014"/>
                </a:lnTo>
                <a:lnTo>
                  <a:pt x="877800" y="501324"/>
                </a:lnTo>
                <a:lnTo>
                  <a:pt x="870204" y="502920"/>
                </a:lnTo>
                <a:close/>
              </a:path>
              <a:path w="928369" h="581025">
                <a:moveTo>
                  <a:pt x="890016" y="483108"/>
                </a:moveTo>
                <a:lnTo>
                  <a:pt x="870204" y="483108"/>
                </a:lnTo>
                <a:lnTo>
                  <a:pt x="890016" y="470073"/>
                </a:lnTo>
                <a:lnTo>
                  <a:pt x="890016" y="483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9391" y="5550407"/>
            <a:ext cx="1905" cy="247015"/>
          </a:xfrm>
          <a:custGeom>
            <a:avLst/>
            <a:gdLst/>
            <a:ahLst/>
            <a:cxnLst/>
            <a:rect l="l" t="t" r="r" b="b"/>
            <a:pathLst>
              <a:path w="1904" h="247014">
                <a:moveTo>
                  <a:pt x="0" y="0"/>
                </a:moveTo>
                <a:lnTo>
                  <a:pt x="1524" y="246888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90016" y="4905756"/>
            <a:ext cx="483234" cy="624840"/>
            <a:chOff x="890016" y="4905756"/>
            <a:chExt cx="483234" cy="6248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4588" y="4910328"/>
              <a:ext cx="473963" cy="6156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94588" y="4910328"/>
              <a:ext cx="474345" cy="615950"/>
            </a:xfrm>
            <a:custGeom>
              <a:avLst/>
              <a:gdLst/>
              <a:ahLst/>
              <a:cxnLst/>
              <a:rect l="l" t="t" r="r" b="b"/>
              <a:pathLst>
                <a:path w="474344" h="615950">
                  <a:moveTo>
                    <a:pt x="0" y="307848"/>
                  </a:moveTo>
                  <a:lnTo>
                    <a:pt x="3838" y="252335"/>
                  </a:lnTo>
                  <a:lnTo>
                    <a:pt x="14901" y="200160"/>
                  </a:lnTo>
                  <a:lnTo>
                    <a:pt x="32511" y="152174"/>
                  </a:lnTo>
                  <a:lnTo>
                    <a:pt x="55992" y="109230"/>
                  </a:lnTo>
                  <a:lnTo>
                    <a:pt x="84666" y="72181"/>
                  </a:lnTo>
                  <a:lnTo>
                    <a:pt x="117855" y="41881"/>
                  </a:lnTo>
                  <a:lnTo>
                    <a:pt x="154883" y="19182"/>
                  </a:lnTo>
                  <a:lnTo>
                    <a:pt x="195071" y="4937"/>
                  </a:lnTo>
                  <a:lnTo>
                    <a:pt x="237743" y="0"/>
                  </a:lnTo>
                  <a:lnTo>
                    <a:pt x="280363" y="4937"/>
                  </a:lnTo>
                  <a:lnTo>
                    <a:pt x="320412" y="19182"/>
                  </a:lnTo>
                  <a:lnTo>
                    <a:pt x="357236" y="41881"/>
                  </a:lnTo>
                  <a:lnTo>
                    <a:pt x="390185" y="72181"/>
                  </a:lnTo>
                  <a:lnTo>
                    <a:pt x="418606" y="109230"/>
                  </a:lnTo>
                  <a:lnTo>
                    <a:pt x="441847" y="152174"/>
                  </a:lnTo>
                  <a:lnTo>
                    <a:pt x="459254" y="200160"/>
                  </a:lnTo>
                  <a:lnTo>
                    <a:pt x="470178" y="252335"/>
                  </a:lnTo>
                  <a:lnTo>
                    <a:pt x="473963" y="307848"/>
                  </a:lnTo>
                  <a:lnTo>
                    <a:pt x="470178" y="362958"/>
                  </a:lnTo>
                  <a:lnTo>
                    <a:pt x="459254" y="414921"/>
                  </a:lnTo>
                  <a:lnTo>
                    <a:pt x="441847" y="462844"/>
                  </a:lnTo>
                  <a:lnTo>
                    <a:pt x="418606" y="505838"/>
                  </a:lnTo>
                  <a:lnTo>
                    <a:pt x="390185" y="543012"/>
                  </a:lnTo>
                  <a:lnTo>
                    <a:pt x="357236" y="573475"/>
                  </a:lnTo>
                  <a:lnTo>
                    <a:pt x="320412" y="596337"/>
                  </a:lnTo>
                  <a:lnTo>
                    <a:pt x="280363" y="610707"/>
                  </a:lnTo>
                  <a:lnTo>
                    <a:pt x="237743" y="615696"/>
                  </a:lnTo>
                  <a:lnTo>
                    <a:pt x="195071" y="610707"/>
                  </a:lnTo>
                  <a:lnTo>
                    <a:pt x="154883" y="596337"/>
                  </a:lnTo>
                  <a:lnTo>
                    <a:pt x="117855" y="573475"/>
                  </a:lnTo>
                  <a:lnTo>
                    <a:pt x="84666" y="543012"/>
                  </a:lnTo>
                  <a:lnTo>
                    <a:pt x="55992" y="505838"/>
                  </a:lnTo>
                  <a:lnTo>
                    <a:pt x="32511" y="462844"/>
                  </a:lnTo>
                  <a:lnTo>
                    <a:pt x="14901" y="414921"/>
                  </a:lnTo>
                  <a:lnTo>
                    <a:pt x="3838" y="362958"/>
                  </a:lnTo>
                  <a:lnTo>
                    <a:pt x="0" y="307848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6868" y="3514344"/>
            <a:ext cx="1286510" cy="1702435"/>
            <a:chOff x="86868" y="3514344"/>
            <a:chExt cx="1286510" cy="170243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587" y="3518915"/>
              <a:ext cx="473963" cy="6172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94587" y="3518916"/>
              <a:ext cx="474345" cy="617220"/>
            </a:xfrm>
            <a:custGeom>
              <a:avLst/>
              <a:gdLst/>
              <a:ahLst/>
              <a:cxnLst/>
              <a:rect l="l" t="t" r="r" b="b"/>
              <a:pathLst>
                <a:path w="474344" h="617220">
                  <a:moveTo>
                    <a:pt x="0" y="307848"/>
                  </a:moveTo>
                  <a:lnTo>
                    <a:pt x="3838" y="252737"/>
                  </a:lnTo>
                  <a:lnTo>
                    <a:pt x="14901" y="200774"/>
                  </a:lnTo>
                  <a:lnTo>
                    <a:pt x="32511" y="152851"/>
                  </a:lnTo>
                  <a:lnTo>
                    <a:pt x="55992" y="109857"/>
                  </a:lnTo>
                  <a:lnTo>
                    <a:pt x="84666" y="72683"/>
                  </a:lnTo>
                  <a:lnTo>
                    <a:pt x="117855" y="42220"/>
                  </a:lnTo>
                  <a:lnTo>
                    <a:pt x="154883" y="19358"/>
                  </a:lnTo>
                  <a:lnTo>
                    <a:pt x="195071" y="4988"/>
                  </a:lnTo>
                  <a:lnTo>
                    <a:pt x="237743" y="0"/>
                  </a:lnTo>
                  <a:lnTo>
                    <a:pt x="280363" y="4988"/>
                  </a:lnTo>
                  <a:lnTo>
                    <a:pt x="320412" y="19358"/>
                  </a:lnTo>
                  <a:lnTo>
                    <a:pt x="357236" y="42220"/>
                  </a:lnTo>
                  <a:lnTo>
                    <a:pt x="390185" y="72683"/>
                  </a:lnTo>
                  <a:lnTo>
                    <a:pt x="418606" y="109857"/>
                  </a:lnTo>
                  <a:lnTo>
                    <a:pt x="441847" y="152851"/>
                  </a:lnTo>
                  <a:lnTo>
                    <a:pt x="459254" y="200774"/>
                  </a:lnTo>
                  <a:lnTo>
                    <a:pt x="470178" y="252737"/>
                  </a:lnTo>
                  <a:lnTo>
                    <a:pt x="473963" y="307848"/>
                  </a:lnTo>
                  <a:lnTo>
                    <a:pt x="470178" y="363412"/>
                  </a:lnTo>
                  <a:lnTo>
                    <a:pt x="459254" y="415727"/>
                  </a:lnTo>
                  <a:lnTo>
                    <a:pt x="441847" y="463916"/>
                  </a:lnTo>
                  <a:lnTo>
                    <a:pt x="418606" y="507101"/>
                  </a:lnTo>
                  <a:lnTo>
                    <a:pt x="390185" y="544402"/>
                  </a:lnTo>
                  <a:lnTo>
                    <a:pt x="357236" y="574943"/>
                  </a:lnTo>
                  <a:lnTo>
                    <a:pt x="320412" y="597844"/>
                  </a:lnTo>
                  <a:lnTo>
                    <a:pt x="280363" y="612229"/>
                  </a:lnTo>
                  <a:lnTo>
                    <a:pt x="237743" y="617220"/>
                  </a:lnTo>
                  <a:lnTo>
                    <a:pt x="195071" y="612229"/>
                  </a:lnTo>
                  <a:lnTo>
                    <a:pt x="154883" y="597844"/>
                  </a:lnTo>
                  <a:lnTo>
                    <a:pt x="117855" y="574943"/>
                  </a:lnTo>
                  <a:lnTo>
                    <a:pt x="84666" y="544402"/>
                  </a:lnTo>
                  <a:lnTo>
                    <a:pt x="55992" y="507101"/>
                  </a:lnTo>
                  <a:lnTo>
                    <a:pt x="32511" y="463916"/>
                  </a:lnTo>
                  <a:lnTo>
                    <a:pt x="14901" y="415727"/>
                  </a:lnTo>
                  <a:lnTo>
                    <a:pt x="3838" y="363412"/>
                  </a:lnTo>
                  <a:lnTo>
                    <a:pt x="0" y="307848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4587" y="3828288"/>
              <a:ext cx="473963" cy="138836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6868" y="4450079"/>
              <a:ext cx="798830" cy="116205"/>
            </a:xfrm>
            <a:custGeom>
              <a:avLst/>
              <a:gdLst/>
              <a:ahLst/>
              <a:cxnLst/>
              <a:rect l="l" t="t" r="r" b="b"/>
              <a:pathLst>
                <a:path w="798830" h="116204">
                  <a:moveTo>
                    <a:pt x="720851" y="57912"/>
                  </a:moveTo>
                  <a:lnTo>
                    <a:pt x="682751" y="0"/>
                  </a:lnTo>
                  <a:lnTo>
                    <a:pt x="761011" y="38100"/>
                  </a:lnTo>
                  <a:lnTo>
                    <a:pt x="720851" y="38100"/>
                  </a:lnTo>
                  <a:lnTo>
                    <a:pt x="720851" y="57912"/>
                  </a:lnTo>
                  <a:close/>
                </a:path>
                <a:path w="798830" h="116204">
                  <a:moveTo>
                    <a:pt x="1524" y="82296"/>
                  </a:moveTo>
                  <a:lnTo>
                    <a:pt x="0" y="44196"/>
                  </a:lnTo>
                  <a:lnTo>
                    <a:pt x="720851" y="38100"/>
                  </a:lnTo>
                  <a:lnTo>
                    <a:pt x="707817" y="38100"/>
                  </a:lnTo>
                  <a:lnTo>
                    <a:pt x="720851" y="57912"/>
                  </a:lnTo>
                  <a:lnTo>
                    <a:pt x="708820" y="76200"/>
                  </a:lnTo>
                  <a:lnTo>
                    <a:pt x="720851" y="76200"/>
                  </a:lnTo>
                  <a:lnTo>
                    <a:pt x="1524" y="82296"/>
                  </a:lnTo>
                  <a:close/>
                </a:path>
                <a:path w="798830" h="116204">
                  <a:moveTo>
                    <a:pt x="759968" y="76200"/>
                  </a:moveTo>
                  <a:lnTo>
                    <a:pt x="720851" y="76200"/>
                  </a:lnTo>
                  <a:lnTo>
                    <a:pt x="720851" y="38100"/>
                  </a:lnTo>
                  <a:lnTo>
                    <a:pt x="761011" y="38100"/>
                  </a:lnTo>
                  <a:lnTo>
                    <a:pt x="798576" y="56388"/>
                  </a:lnTo>
                  <a:lnTo>
                    <a:pt x="759968" y="76200"/>
                  </a:lnTo>
                  <a:close/>
                </a:path>
                <a:path w="798830" h="116204">
                  <a:moveTo>
                    <a:pt x="682751" y="115824"/>
                  </a:moveTo>
                  <a:lnTo>
                    <a:pt x="720851" y="57912"/>
                  </a:lnTo>
                  <a:lnTo>
                    <a:pt x="720851" y="76200"/>
                  </a:lnTo>
                  <a:lnTo>
                    <a:pt x="759968" y="76200"/>
                  </a:lnTo>
                  <a:lnTo>
                    <a:pt x="682751" y="1158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115311" y="3579876"/>
            <a:ext cx="426720" cy="167640"/>
            <a:chOff x="2115311" y="3579876"/>
            <a:chExt cx="426720" cy="16764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9883" y="3584447"/>
              <a:ext cx="417575" cy="15849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119883" y="3584448"/>
              <a:ext cx="417830" cy="158750"/>
            </a:xfrm>
            <a:custGeom>
              <a:avLst/>
              <a:gdLst/>
              <a:ahLst/>
              <a:cxnLst/>
              <a:rect l="l" t="t" r="r" b="b"/>
              <a:pathLst>
                <a:path w="417830" h="158750">
                  <a:moveTo>
                    <a:pt x="0" y="79248"/>
                  </a:moveTo>
                  <a:lnTo>
                    <a:pt x="40574" y="32260"/>
                  </a:lnTo>
                  <a:lnTo>
                    <a:pt x="85917" y="15166"/>
                  </a:lnTo>
                  <a:lnTo>
                    <a:pt x="143182" y="3998"/>
                  </a:lnTo>
                  <a:lnTo>
                    <a:pt x="208788" y="0"/>
                  </a:lnTo>
                  <a:lnTo>
                    <a:pt x="274978" y="3998"/>
                  </a:lnTo>
                  <a:lnTo>
                    <a:pt x="332317" y="15166"/>
                  </a:lnTo>
                  <a:lnTo>
                    <a:pt x="377439" y="32260"/>
                  </a:lnTo>
                  <a:lnTo>
                    <a:pt x="406981" y="54034"/>
                  </a:lnTo>
                  <a:lnTo>
                    <a:pt x="417576" y="79248"/>
                  </a:lnTo>
                  <a:lnTo>
                    <a:pt x="406981" y="104461"/>
                  </a:lnTo>
                  <a:lnTo>
                    <a:pt x="377439" y="126235"/>
                  </a:lnTo>
                  <a:lnTo>
                    <a:pt x="332317" y="143329"/>
                  </a:lnTo>
                  <a:lnTo>
                    <a:pt x="274978" y="154497"/>
                  </a:lnTo>
                  <a:lnTo>
                    <a:pt x="208788" y="158496"/>
                  </a:lnTo>
                  <a:lnTo>
                    <a:pt x="143182" y="154497"/>
                  </a:lnTo>
                  <a:lnTo>
                    <a:pt x="85917" y="143329"/>
                  </a:lnTo>
                  <a:lnTo>
                    <a:pt x="40574" y="126235"/>
                  </a:lnTo>
                  <a:lnTo>
                    <a:pt x="10741" y="104461"/>
                  </a:lnTo>
                  <a:lnTo>
                    <a:pt x="0" y="79248"/>
                  </a:lnTo>
                </a:path>
              </a:pathLst>
            </a:custGeom>
            <a:ln w="9143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115311" y="4027932"/>
            <a:ext cx="426720" cy="167640"/>
            <a:chOff x="2115311" y="4027932"/>
            <a:chExt cx="426720" cy="16764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9883" y="4032503"/>
              <a:ext cx="417575" cy="15849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119883" y="4032504"/>
              <a:ext cx="417830" cy="158750"/>
            </a:xfrm>
            <a:custGeom>
              <a:avLst/>
              <a:gdLst/>
              <a:ahLst/>
              <a:cxnLst/>
              <a:rect l="l" t="t" r="r" b="b"/>
              <a:pathLst>
                <a:path w="417830" h="158750">
                  <a:moveTo>
                    <a:pt x="0" y="79248"/>
                  </a:moveTo>
                  <a:lnTo>
                    <a:pt x="40574" y="32260"/>
                  </a:lnTo>
                  <a:lnTo>
                    <a:pt x="85917" y="15166"/>
                  </a:lnTo>
                  <a:lnTo>
                    <a:pt x="143182" y="3998"/>
                  </a:lnTo>
                  <a:lnTo>
                    <a:pt x="208788" y="0"/>
                  </a:lnTo>
                  <a:lnTo>
                    <a:pt x="274978" y="3998"/>
                  </a:lnTo>
                  <a:lnTo>
                    <a:pt x="332317" y="15166"/>
                  </a:lnTo>
                  <a:lnTo>
                    <a:pt x="377439" y="32260"/>
                  </a:lnTo>
                  <a:lnTo>
                    <a:pt x="406981" y="54034"/>
                  </a:lnTo>
                  <a:lnTo>
                    <a:pt x="417576" y="79248"/>
                  </a:lnTo>
                  <a:lnTo>
                    <a:pt x="406981" y="104461"/>
                  </a:lnTo>
                  <a:lnTo>
                    <a:pt x="377439" y="126235"/>
                  </a:lnTo>
                  <a:lnTo>
                    <a:pt x="332317" y="143329"/>
                  </a:lnTo>
                  <a:lnTo>
                    <a:pt x="274978" y="154497"/>
                  </a:lnTo>
                  <a:lnTo>
                    <a:pt x="208788" y="158496"/>
                  </a:lnTo>
                  <a:lnTo>
                    <a:pt x="143182" y="154497"/>
                  </a:lnTo>
                  <a:lnTo>
                    <a:pt x="85917" y="143329"/>
                  </a:lnTo>
                  <a:lnTo>
                    <a:pt x="40574" y="126235"/>
                  </a:lnTo>
                  <a:lnTo>
                    <a:pt x="10741" y="104461"/>
                  </a:lnTo>
                  <a:lnTo>
                    <a:pt x="0" y="79248"/>
                  </a:lnTo>
                </a:path>
              </a:pathLst>
            </a:custGeom>
            <a:ln w="9143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19883" y="3645408"/>
            <a:ext cx="417575" cy="484632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8221980" y="2959607"/>
            <a:ext cx="116205" cy="619125"/>
          </a:xfrm>
          <a:custGeom>
            <a:avLst/>
            <a:gdLst/>
            <a:ahLst/>
            <a:cxnLst/>
            <a:rect l="l" t="t" r="r" b="b"/>
            <a:pathLst>
              <a:path w="116204" h="619125">
                <a:moveTo>
                  <a:pt x="0" y="115824"/>
                </a:moveTo>
                <a:lnTo>
                  <a:pt x="57912" y="0"/>
                </a:lnTo>
                <a:lnTo>
                  <a:pt x="96774" y="77724"/>
                </a:lnTo>
                <a:lnTo>
                  <a:pt x="38100" y="77724"/>
                </a:lnTo>
                <a:lnTo>
                  <a:pt x="38100" y="90758"/>
                </a:lnTo>
                <a:lnTo>
                  <a:pt x="0" y="115824"/>
                </a:lnTo>
                <a:close/>
              </a:path>
              <a:path w="116204" h="619125">
                <a:moveTo>
                  <a:pt x="38100" y="90758"/>
                </a:moveTo>
                <a:lnTo>
                  <a:pt x="38100" y="77724"/>
                </a:lnTo>
                <a:lnTo>
                  <a:pt x="57912" y="77724"/>
                </a:lnTo>
                <a:lnTo>
                  <a:pt x="38100" y="90758"/>
                </a:lnTo>
                <a:close/>
              </a:path>
              <a:path w="116204" h="619125">
                <a:moveTo>
                  <a:pt x="76200" y="618744"/>
                </a:moveTo>
                <a:lnTo>
                  <a:pt x="38100" y="618744"/>
                </a:lnTo>
                <a:lnTo>
                  <a:pt x="38100" y="90758"/>
                </a:lnTo>
                <a:lnTo>
                  <a:pt x="57912" y="77724"/>
                </a:lnTo>
                <a:lnTo>
                  <a:pt x="76200" y="89755"/>
                </a:lnTo>
                <a:lnTo>
                  <a:pt x="76200" y="618744"/>
                </a:lnTo>
                <a:close/>
              </a:path>
              <a:path w="116204" h="619125">
                <a:moveTo>
                  <a:pt x="76200" y="89755"/>
                </a:moveTo>
                <a:lnTo>
                  <a:pt x="57912" y="77724"/>
                </a:lnTo>
                <a:lnTo>
                  <a:pt x="76200" y="77724"/>
                </a:lnTo>
                <a:lnTo>
                  <a:pt x="76200" y="89755"/>
                </a:lnTo>
                <a:close/>
              </a:path>
              <a:path w="116204" h="619125">
                <a:moveTo>
                  <a:pt x="115824" y="115824"/>
                </a:moveTo>
                <a:lnTo>
                  <a:pt x="76200" y="89755"/>
                </a:lnTo>
                <a:lnTo>
                  <a:pt x="76200" y="77724"/>
                </a:lnTo>
                <a:lnTo>
                  <a:pt x="96774" y="77724"/>
                </a:lnTo>
                <a:lnTo>
                  <a:pt x="115824" y="115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799844" y="2599944"/>
            <a:ext cx="6997065" cy="3594100"/>
            <a:chOff x="1799844" y="2599944"/>
            <a:chExt cx="6997065" cy="3594100"/>
          </a:xfrm>
        </p:grpSpPr>
        <p:sp>
          <p:nvSpPr>
            <p:cNvPr id="23" name="object 23"/>
            <p:cNvSpPr/>
            <p:nvPr/>
          </p:nvSpPr>
          <p:spPr>
            <a:xfrm>
              <a:off x="8261604" y="6115811"/>
              <a:ext cx="535305" cy="78105"/>
            </a:xfrm>
            <a:custGeom>
              <a:avLst/>
              <a:gdLst/>
              <a:ahLst/>
              <a:cxnLst/>
              <a:rect l="l" t="t" r="r" b="b"/>
              <a:pathLst>
                <a:path w="535304" h="78104">
                  <a:moveTo>
                    <a:pt x="483108" y="38100"/>
                  </a:moveTo>
                  <a:lnTo>
                    <a:pt x="458724" y="0"/>
                  </a:lnTo>
                  <a:lnTo>
                    <a:pt x="510540" y="25908"/>
                  </a:lnTo>
                  <a:lnTo>
                    <a:pt x="483108" y="25908"/>
                  </a:lnTo>
                  <a:lnTo>
                    <a:pt x="483108" y="38100"/>
                  </a:lnTo>
                  <a:close/>
                </a:path>
                <a:path w="535304" h="78104">
                  <a:moveTo>
                    <a:pt x="474667" y="51816"/>
                  </a:moveTo>
                  <a:lnTo>
                    <a:pt x="0" y="51816"/>
                  </a:lnTo>
                  <a:lnTo>
                    <a:pt x="0" y="25908"/>
                  </a:lnTo>
                  <a:lnTo>
                    <a:pt x="475305" y="25908"/>
                  </a:lnTo>
                  <a:lnTo>
                    <a:pt x="483108" y="38100"/>
                  </a:lnTo>
                  <a:lnTo>
                    <a:pt x="474667" y="51816"/>
                  </a:lnTo>
                  <a:close/>
                </a:path>
                <a:path w="535304" h="78104">
                  <a:moveTo>
                    <a:pt x="508547" y="51816"/>
                  </a:moveTo>
                  <a:lnTo>
                    <a:pt x="483108" y="51816"/>
                  </a:lnTo>
                  <a:lnTo>
                    <a:pt x="483108" y="25908"/>
                  </a:lnTo>
                  <a:lnTo>
                    <a:pt x="510540" y="25908"/>
                  </a:lnTo>
                  <a:lnTo>
                    <a:pt x="534924" y="38100"/>
                  </a:lnTo>
                  <a:lnTo>
                    <a:pt x="508547" y="51816"/>
                  </a:lnTo>
                  <a:close/>
                </a:path>
                <a:path w="535304" h="78104">
                  <a:moveTo>
                    <a:pt x="458724" y="77724"/>
                  </a:moveTo>
                  <a:lnTo>
                    <a:pt x="483108" y="38100"/>
                  </a:lnTo>
                  <a:lnTo>
                    <a:pt x="483108" y="51816"/>
                  </a:lnTo>
                  <a:lnTo>
                    <a:pt x="508547" y="51816"/>
                  </a:lnTo>
                  <a:lnTo>
                    <a:pt x="458724" y="77724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99844" y="2599944"/>
              <a:ext cx="116205" cy="1912620"/>
            </a:xfrm>
            <a:custGeom>
              <a:avLst/>
              <a:gdLst/>
              <a:ahLst/>
              <a:cxnLst/>
              <a:rect l="l" t="t" r="r" b="b"/>
              <a:pathLst>
                <a:path w="116205" h="1912620">
                  <a:moveTo>
                    <a:pt x="57912" y="1836420"/>
                  </a:moveTo>
                  <a:lnTo>
                    <a:pt x="38066" y="1822841"/>
                  </a:lnTo>
                  <a:lnTo>
                    <a:pt x="33528" y="0"/>
                  </a:lnTo>
                  <a:lnTo>
                    <a:pt x="71628" y="0"/>
                  </a:lnTo>
                  <a:lnTo>
                    <a:pt x="76101" y="1796796"/>
                  </a:lnTo>
                  <a:lnTo>
                    <a:pt x="76168" y="1823928"/>
                  </a:lnTo>
                  <a:lnTo>
                    <a:pt x="57912" y="1836420"/>
                  </a:lnTo>
                  <a:close/>
                </a:path>
                <a:path w="116205" h="1912620">
                  <a:moveTo>
                    <a:pt x="57912" y="1912620"/>
                  </a:moveTo>
                  <a:lnTo>
                    <a:pt x="0" y="1796796"/>
                  </a:lnTo>
                  <a:lnTo>
                    <a:pt x="38066" y="1822841"/>
                  </a:lnTo>
                  <a:lnTo>
                    <a:pt x="38100" y="1836420"/>
                  </a:lnTo>
                  <a:lnTo>
                    <a:pt x="96012" y="1836420"/>
                  </a:lnTo>
                  <a:lnTo>
                    <a:pt x="57912" y="1912620"/>
                  </a:lnTo>
                  <a:close/>
                </a:path>
                <a:path w="116205" h="1912620">
                  <a:moveTo>
                    <a:pt x="96012" y="1836420"/>
                  </a:moveTo>
                  <a:lnTo>
                    <a:pt x="76200" y="1836420"/>
                  </a:lnTo>
                  <a:lnTo>
                    <a:pt x="76168" y="1823928"/>
                  </a:lnTo>
                  <a:lnTo>
                    <a:pt x="115824" y="1796796"/>
                  </a:lnTo>
                  <a:lnTo>
                    <a:pt x="96012" y="1836420"/>
                  </a:lnTo>
                  <a:close/>
                </a:path>
                <a:path w="116205" h="1912620">
                  <a:moveTo>
                    <a:pt x="57912" y="1836420"/>
                  </a:moveTo>
                  <a:lnTo>
                    <a:pt x="38100" y="1836420"/>
                  </a:lnTo>
                  <a:lnTo>
                    <a:pt x="38066" y="1822841"/>
                  </a:lnTo>
                  <a:lnTo>
                    <a:pt x="57912" y="1836420"/>
                  </a:lnTo>
                  <a:close/>
                </a:path>
                <a:path w="116205" h="1912620">
                  <a:moveTo>
                    <a:pt x="76200" y="1836420"/>
                  </a:moveTo>
                  <a:lnTo>
                    <a:pt x="57912" y="1836420"/>
                  </a:lnTo>
                  <a:lnTo>
                    <a:pt x="76168" y="1823928"/>
                  </a:lnTo>
                  <a:lnTo>
                    <a:pt x="76200" y="1836420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812602" y="6692871"/>
            <a:ext cx="93726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b="1" spc="-20" dirty="0">
                <a:latin typeface="Times New Roman"/>
                <a:cs typeface="Times New Roman"/>
              </a:rPr>
              <a:t>MTBE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6732" y="5944556"/>
            <a:ext cx="24511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b="1" spc="-25" dirty="0">
                <a:latin typeface="Times New Roman"/>
                <a:cs typeface="Times New Roman"/>
              </a:rPr>
              <a:t>C5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50001" y="6028412"/>
            <a:ext cx="55499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b="1" spc="-20" dirty="0">
                <a:latin typeface="Times New Roman"/>
                <a:cs typeface="Times New Roman"/>
              </a:rPr>
              <a:t>AGUA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7060" y="3838396"/>
            <a:ext cx="535940" cy="4578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4450" marR="5080" indent="-32384">
              <a:lnSpc>
                <a:spcPct val="101400"/>
              </a:lnSpc>
              <a:spcBef>
                <a:spcPts val="90"/>
              </a:spcBef>
            </a:pPr>
            <a:r>
              <a:rPr sz="1400" dirty="0">
                <a:latin typeface="Times New Roman"/>
                <a:cs typeface="Times New Roman"/>
              </a:rPr>
              <a:t>C4s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de </a:t>
            </a:r>
            <a:r>
              <a:rPr sz="1400" spc="-10" dirty="0">
                <a:latin typeface="Times New Roman"/>
                <a:cs typeface="Times New Roman"/>
              </a:rPr>
              <a:t>Merox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6487" y="1218671"/>
            <a:ext cx="1529080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7840">
              <a:lnSpc>
                <a:spcPct val="101699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TORRE DEPENTANIZADORA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54284" y="1224819"/>
            <a:ext cx="532765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indent="-38100">
              <a:lnSpc>
                <a:spcPct val="1016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TORRE </a:t>
            </a:r>
            <a:r>
              <a:rPr sz="1200" spc="-20" dirty="0">
                <a:latin typeface="Times New Roman"/>
                <a:cs typeface="Times New Roman"/>
              </a:rPr>
              <a:t>MTBE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74859" y="1226337"/>
            <a:ext cx="820419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lnSpc>
                <a:spcPct val="1016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1º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ETAPA REACCIÓN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09157" y="1223301"/>
            <a:ext cx="1025525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6379">
              <a:lnSpc>
                <a:spcPct val="1016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TORRE </a:t>
            </a:r>
            <a:r>
              <a:rPr sz="1200" dirty="0">
                <a:latin typeface="Times New Roman"/>
                <a:cs typeface="Times New Roman"/>
              </a:rPr>
              <a:t>REFINADO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C4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38401" y="1217153"/>
            <a:ext cx="857885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2560">
              <a:lnSpc>
                <a:spcPct val="101699"/>
              </a:lnSpc>
              <a:spcBef>
                <a:spcPts val="100"/>
              </a:spcBef>
            </a:pPr>
            <a:r>
              <a:rPr sz="1200" spc="-20" dirty="0">
                <a:latin typeface="Times New Roman"/>
                <a:cs typeface="Times New Roman"/>
              </a:rPr>
              <a:t>TORRE </a:t>
            </a:r>
            <a:r>
              <a:rPr sz="1200" spc="-30" dirty="0">
                <a:latin typeface="Times New Roman"/>
                <a:cs typeface="Times New Roman"/>
              </a:rPr>
              <a:t>LAVADORA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22955" y="1145577"/>
            <a:ext cx="1274445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1699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TORRE RECUPERADORA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METANOL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84128" y="1217153"/>
            <a:ext cx="820419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7470">
              <a:lnSpc>
                <a:spcPct val="101699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2º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ETAPA REACCIÓN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94587" y="3828288"/>
            <a:ext cx="474345" cy="1388745"/>
          </a:xfrm>
          <a:prstGeom prst="rect">
            <a:avLst/>
          </a:prstGeom>
          <a:ln w="9143">
            <a:solidFill>
              <a:srgbClr val="E6E6E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2118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17224" y="3916211"/>
            <a:ext cx="6858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50" dirty="0">
                <a:latin typeface="Times New Roman"/>
                <a:cs typeface="Times New Roman"/>
              </a:rPr>
              <a:t>-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997261" y="3538537"/>
            <a:ext cx="5776595" cy="2016760"/>
            <a:chOff x="3997261" y="3538537"/>
            <a:chExt cx="5776595" cy="2016760"/>
          </a:xfrm>
        </p:grpSpPr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02023" y="4934712"/>
              <a:ext cx="544067" cy="61569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002023" y="4934712"/>
              <a:ext cx="544195" cy="615950"/>
            </a:xfrm>
            <a:custGeom>
              <a:avLst/>
              <a:gdLst/>
              <a:ahLst/>
              <a:cxnLst/>
              <a:rect l="l" t="t" r="r" b="b"/>
              <a:pathLst>
                <a:path w="544195" h="615950">
                  <a:moveTo>
                    <a:pt x="0" y="307848"/>
                  </a:moveTo>
                  <a:lnTo>
                    <a:pt x="3563" y="257751"/>
                  </a:lnTo>
                  <a:lnTo>
                    <a:pt x="13874" y="210287"/>
                  </a:lnTo>
                  <a:lnTo>
                    <a:pt x="30367" y="166079"/>
                  </a:lnTo>
                  <a:lnTo>
                    <a:pt x="52474" y="125748"/>
                  </a:lnTo>
                  <a:lnTo>
                    <a:pt x="79629" y="89916"/>
                  </a:lnTo>
                  <a:lnTo>
                    <a:pt x="111264" y="59204"/>
                  </a:lnTo>
                  <a:lnTo>
                    <a:pt x="146813" y="34235"/>
                  </a:lnTo>
                  <a:lnTo>
                    <a:pt x="185708" y="15630"/>
                  </a:lnTo>
                  <a:lnTo>
                    <a:pt x="227383" y="4011"/>
                  </a:lnTo>
                  <a:lnTo>
                    <a:pt x="271272" y="0"/>
                  </a:lnTo>
                  <a:lnTo>
                    <a:pt x="315573" y="4011"/>
                  </a:lnTo>
                  <a:lnTo>
                    <a:pt x="357579" y="15630"/>
                  </a:lnTo>
                  <a:lnTo>
                    <a:pt x="396732" y="34235"/>
                  </a:lnTo>
                  <a:lnTo>
                    <a:pt x="432474" y="59204"/>
                  </a:lnTo>
                  <a:lnTo>
                    <a:pt x="464248" y="89916"/>
                  </a:lnTo>
                  <a:lnTo>
                    <a:pt x="491496" y="125748"/>
                  </a:lnTo>
                  <a:lnTo>
                    <a:pt x="513659" y="166079"/>
                  </a:lnTo>
                  <a:lnTo>
                    <a:pt x="530181" y="210287"/>
                  </a:lnTo>
                  <a:lnTo>
                    <a:pt x="540503" y="257751"/>
                  </a:lnTo>
                  <a:lnTo>
                    <a:pt x="544067" y="307848"/>
                  </a:lnTo>
                  <a:lnTo>
                    <a:pt x="540503" y="357574"/>
                  </a:lnTo>
                  <a:lnTo>
                    <a:pt x="530181" y="404823"/>
                  </a:lnTo>
                  <a:lnTo>
                    <a:pt x="513659" y="448944"/>
                  </a:lnTo>
                  <a:lnTo>
                    <a:pt x="491496" y="489289"/>
                  </a:lnTo>
                  <a:lnTo>
                    <a:pt x="464248" y="525208"/>
                  </a:lnTo>
                  <a:lnTo>
                    <a:pt x="432474" y="556052"/>
                  </a:lnTo>
                  <a:lnTo>
                    <a:pt x="396732" y="581172"/>
                  </a:lnTo>
                  <a:lnTo>
                    <a:pt x="357579" y="599919"/>
                  </a:lnTo>
                  <a:lnTo>
                    <a:pt x="315573" y="611643"/>
                  </a:lnTo>
                  <a:lnTo>
                    <a:pt x="271272" y="615696"/>
                  </a:lnTo>
                  <a:lnTo>
                    <a:pt x="227383" y="611643"/>
                  </a:lnTo>
                  <a:lnTo>
                    <a:pt x="185708" y="599919"/>
                  </a:lnTo>
                  <a:lnTo>
                    <a:pt x="146813" y="581172"/>
                  </a:lnTo>
                  <a:lnTo>
                    <a:pt x="111264" y="556052"/>
                  </a:lnTo>
                  <a:lnTo>
                    <a:pt x="79628" y="525208"/>
                  </a:lnTo>
                  <a:lnTo>
                    <a:pt x="52474" y="489289"/>
                  </a:lnTo>
                  <a:lnTo>
                    <a:pt x="30367" y="448944"/>
                  </a:lnTo>
                  <a:lnTo>
                    <a:pt x="13874" y="404823"/>
                  </a:lnTo>
                  <a:lnTo>
                    <a:pt x="3563" y="357574"/>
                  </a:lnTo>
                  <a:lnTo>
                    <a:pt x="0" y="307848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02023" y="3543299"/>
              <a:ext cx="544067" cy="6172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002023" y="3543300"/>
              <a:ext cx="544195" cy="617220"/>
            </a:xfrm>
            <a:custGeom>
              <a:avLst/>
              <a:gdLst/>
              <a:ahLst/>
              <a:cxnLst/>
              <a:rect l="l" t="t" r="r" b="b"/>
              <a:pathLst>
                <a:path w="544195" h="617220">
                  <a:moveTo>
                    <a:pt x="0" y="307848"/>
                  </a:moveTo>
                  <a:lnTo>
                    <a:pt x="3563" y="257751"/>
                  </a:lnTo>
                  <a:lnTo>
                    <a:pt x="13874" y="210287"/>
                  </a:lnTo>
                  <a:lnTo>
                    <a:pt x="30367" y="166079"/>
                  </a:lnTo>
                  <a:lnTo>
                    <a:pt x="52474" y="125748"/>
                  </a:lnTo>
                  <a:lnTo>
                    <a:pt x="79629" y="89916"/>
                  </a:lnTo>
                  <a:lnTo>
                    <a:pt x="111264" y="59204"/>
                  </a:lnTo>
                  <a:lnTo>
                    <a:pt x="146813" y="34235"/>
                  </a:lnTo>
                  <a:lnTo>
                    <a:pt x="185708" y="15630"/>
                  </a:lnTo>
                  <a:lnTo>
                    <a:pt x="227383" y="4011"/>
                  </a:lnTo>
                  <a:lnTo>
                    <a:pt x="271272" y="0"/>
                  </a:lnTo>
                  <a:lnTo>
                    <a:pt x="315573" y="4011"/>
                  </a:lnTo>
                  <a:lnTo>
                    <a:pt x="357579" y="15630"/>
                  </a:lnTo>
                  <a:lnTo>
                    <a:pt x="396732" y="34235"/>
                  </a:lnTo>
                  <a:lnTo>
                    <a:pt x="432474" y="59204"/>
                  </a:lnTo>
                  <a:lnTo>
                    <a:pt x="464248" y="89916"/>
                  </a:lnTo>
                  <a:lnTo>
                    <a:pt x="491496" y="125748"/>
                  </a:lnTo>
                  <a:lnTo>
                    <a:pt x="513659" y="166079"/>
                  </a:lnTo>
                  <a:lnTo>
                    <a:pt x="530181" y="210287"/>
                  </a:lnTo>
                  <a:lnTo>
                    <a:pt x="540503" y="257751"/>
                  </a:lnTo>
                  <a:lnTo>
                    <a:pt x="544067" y="307848"/>
                  </a:lnTo>
                  <a:lnTo>
                    <a:pt x="540503" y="357987"/>
                  </a:lnTo>
                  <a:lnTo>
                    <a:pt x="530181" y="405566"/>
                  </a:lnTo>
                  <a:lnTo>
                    <a:pt x="513659" y="449945"/>
                  </a:lnTo>
                  <a:lnTo>
                    <a:pt x="491496" y="490484"/>
                  </a:lnTo>
                  <a:lnTo>
                    <a:pt x="464248" y="526542"/>
                  </a:lnTo>
                  <a:lnTo>
                    <a:pt x="432474" y="557479"/>
                  </a:lnTo>
                  <a:lnTo>
                    <a:pt x="396732" y="582655"/>
                  </a:lnTo>
                  <a:lnTo>
                    <a:pt x="357579" y="601431"/>
                  </a:lnTo>
                  <a:lnTo>
                    <a:pt x="315573" y="613166"/>
                  </a:lnTo>
                  <a:lnTo>
                    <a:pt x="271272" y="617220"/>
                  </a:lnTo>
                  <a:lnTo>
                    <a:pt x="227383" y="613166"/>
                  </a:lnTo>
                  <a:lnTo>
                    <a:pt x="185708" y="601431"/>
                  </a:lnTo>
                  <a:lnTo>
                    <a:pt x="146813" y="582655"/>
                  </a:lnTo>
                  <a:lnTo>
                    <a:pt x="111264" y="557479"/>
                  </a:lnTo>
                  <a:lnTo>
                    <a:pt x="79628" y="526542"/>
                  </a:lnTo>
                  <a:lnTo>
                    <a:pt x="52474" y="490484"/>
                  </a:lnTo>
                  <a:lnTo>
                    <a:pt x="30367" y="449945"/>
                  </a:lnTo>
                  <a:lnTo>
                    <a:pt x="13874" y="405566"/>
                  </a:lnTo>
                  <a:lnTo>
                    <a:pt x="3563" y="357987"/>
                  </a:lnTo>
                  <a:lnTo>
                    <a:pt x="0" y="307848"/>
                  </a:lnTo>
                </a:path>
              </a:pathLst>
            </a:custGeom>
            <a:ln w="9143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2023" y="3852672"/>
              <a:ext cx="544067" cy="138684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002023" y="3852672"/>
              <a:ext cx="544195" cy="1386840"/>
            </a:xfrm>
            <a:custGeom>
              <a:avLst/>
              <a:gdLst/>
              <a:ahLst/>
              <a:cxnLst/>
              <a:rect l="l" t="t" r="r" b="b"/>
              <a:pathLst>
                <a:path w="544195" h="1386839">
                  <a:moveTo>
                    <a:pt x="0" y="0"/>
                  </a:moveTo>
                  <a:lnTo>
                    <a:pt x="544067" y="0"/>
                  </a:lnTo>
                  <a:lnTo>
                    <a:pt x="544067" y="1386840"/>
                  </a:lnTo>
                  <a:lnTo>
                    <a:pt x="0" y="138684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19544" y="4934712"/>
              <a:ext cx="544067" cy="61569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019544" y="4934712"/>
              <a:ext cx="544195" cy="615950"/>
            </a:xfrm>
            <a:custGeom>
              <a:avLst/>
              <a:gdLst/>
              <a:ahLst/>
              <a:cxnLst/>
              <a:rect l="l" t="t" r="r" b="b"/>
              <a:pathLst>
                <a:path w="544195" h="615950">
                  <a:moveTo>
                    <a:pt x="0" y="307848"/>
                  </a:moveTo>
                  <a:lnTo>
                    <a:pt x="3563" y="257751"/>
                  </a:lnTo>
                  <a:lnTo>
                    <a:pt x="13874" y="210287"/>
                  </a:lnTo>
                  <a:lnTo>
                    <a:pt x="30367" y="166079"/>
                  </a:lnTo>
                  <a:lnTo>
                    <a:pt x="52474" y="125748"/>
                  </a:lnTo>
                  <a:lnTo>
                    <a:pt x="79629" y="89916"/>
                  </a:lnTo>
                  <a:lnTo>
                    <a:pt x="111264" y="59204"/>
                  </a:lnTo>
                  <a:lnTo>
                    <a:pt x="146813" y="34235"/>
                  </a:lnTo>
                  <a:lnTo>
                    <a:pt x="185708" y="15630"/>
                  </a:lnTo>
                  <a:lnTo>
                    <a:pt x="227383" y="4011"/>
                  </a:lnTo>
                  <a:lnTo>
                    <a:pt x="271272" y="0"/>
                  </a:lnTo>
                  <a:lnTo>
                    <a:pt x="315573" y="4011"/>
                  </a:lnTo>
                  <a:lnTo>
                    <a:pt x="357579" y="15630"/>
                  </a:lnTo>
                  <a:lnTo>
                    <a:pt x="396732" y="34235"/>
                  </a:lnTo>
                  <a:lnTo>
                    <a:pt x="432474" y="59204"/>
                  </a:lnTo>
                  <a:lnTo>
                    <a:pt x="464248" y="89916"/>
                  </a:lnTo>
                  <a:lnTo>
                    <a:pt x="491496" y="125748"/>
                  </a:lnTo>
                  <a:lnTo>
                    <a:pt x="513659" y="166079"/>
                  </a:lnTo>
                  <a:lnTo>
                    <a:pt x="530181" y="210287"/>
                  </a:lnTo>
                  <a:lnTo>
                    <a:pt x="540503" y="257751"/>
                  </a:lnTo>
                  <a:lnTo>
                    <a:pt x="544067" y="307848"/>
                  </a:lnTo>
                  <a:lnTo>
                    <a:pt x="540503" y="357574"/>
                  </a:lnTo>
                  <a:lnTo>
                    <a:pt x="530181" y="404823"/>
                  </a:lnTo>
                  <a:lnTo>
                    <a:pt x="513659" y="448944"/>
                  </a:lnTo>
                  <a:lnTo>
                    <a:pt x="491496" y="489289"/>
                  </a:lnTo>
                  <a:lnTo>
                    <a:pt x="464248" y="525208"/>
                  </a:lnTo>
                  <a:lnTo>
                    <a:pt x="432474" y="556052"/>
                  </a:lnTo>
                  <a:lnTo>
                    <a:pt x="396732" y="581172"/>
                  </a:lnTo>
                  <a:lnTo>
                    <a:pt x="357579" y="599919"/>
                  </a:lnTo>
                  <a:lnTo>
                    <a:pt x="315573" y="611643"/>
                  </a:lnTo>
                  <a:lnTo>
                    <a:pt x="271272" y="615696"/>
                  </a:lnTo>
                  <a:lnTo>
                    <a:pt x="227383" y="611643"/>
                  </a:lnTo>
                  <a:lnTo>
                    <a:pt x="185708" y="599919"/>
                  </a:lnTo>
                  <a:lnTo>
                    <a:pt x="146813" y="581172"/>
                  </a:lnTo>
                  <a:lnTo>
                    <a:pt x="111264" y="556052"/>
                  </a:lnTo>
                  <a:lnTo>
                    <a:pt x="79628" y="525208"/>
                  </a:lnTo>
                  <a:lnTo>
                    <a:pt x="52474" y="489289"/>
                  </a:lnTo>
                  <a:lnTo>
                    <a:pt x="30367" y="448944"/>
                  </a:lnTo>
                  <a:lnTo>
                    <a:pt x="13874" y="404823"/>
                  </a:lnTo>
                  <a:lnTo>
                    <a:pt x="3563" y="357574"/>
                  </a:lnTo>
                  <a:lnTo>
                    <a:pt x="0" y="307848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19544" y="3543299"/>
              <a:ext cx="544067" cy="61721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019544" y="3543300"/>
              <a:ext cx="544195" cy="617220"/>
            </a:xfrm>
            <a:custGeom>
              <a:avLst/>
              <a:gdLst/>
              <a:ahLst/>
              <a:cxnLst/>
              <a:rect l="l" t="t" r="r" b="b"/>
              <a:pathLst>
                <a:path w="544195" h="617220">
                  <a:moveTo>
                    <a:pt x="0" y="307848"/>
                  </a:moveTo>
                  <a:lnTo>
                    <a:pt x="3563" y="257751"/>
                  </a:lnTo>
                  <a:lnTo>
                    <a:pt x="13874" y="210287"/>
                  </a:lnTo>
                  <a:lnTo>
                    <a:pt x="30367" y="166079"/>
                  </a:lnTo>
                  <a:lnTo>
                    <a:pt x="52474" y="125748"/>
                  </a:lnTo>
                  <a:lnTo>
                    <a:pt x="79629" y="89916"/>
                  </a:lnTo>
                  <a:lnTo>
                    <a:pt x="111264" y="59204"/>
                  </a:lnTo>
                  <a:lnTo>
                    <a:pt x="146813" y="34235"/>
                  </a:lnTo>
                  <a:lnTo>
                    <a:pt x="185708" y="15630"/>
                  </a:lnTo>
                  <a:lnTo>
                    <a:pt x="227383" y="4011"/>
                  </a:lnTo>
                  <a:lnTo>
                    <a:pt x="271272" y="0"/>
                  </a:lnTo>
                  <a:lnTo>
                    <a:pt x="315573" y="4011"/>
                  </a:lnTo>
                  <a:lnTo>
                    <a:pt x="357579" y="15630"/>
                  </a:lnTo>
                  <a:lnTo>
                    <a:pt x="396732" y="34235"/>
                  </a:lnTo>
                  <a:lnTo>
                    <a:pt x="432474" y="59204"/>
                  </a:lnTo>
                  <a:lnTo>
                    <a:pt x="464248" y="89916"/>
                  </a:lnTo>
                  <a:lnTo>
                    <a:pt x="491496" y="125748"/>
                  </a:lnTo>
                  <a:lnTo>
                    <a:pt x="513659" y="166079"/>
                  </a:lnTo>
                  <a:lnTo>
                    <a:pt x="530181" y="210287"/>
                  </a:lnTo>
                  <a:lnTo>
                    <a:pt x="540503" y="257751"/>
                  </a:lnTo>
                  <a:lnTo>
                    <a:pt x="544067" y="307848"/>
                  </a:lnTo>
                  <a:lnTo>
                    <a:pt x="540503" y="357987"/>
                  </a:lnTo>
                  <a:lnTo>
                    <a:pt x="530181" y="405566"/>
                  </a:lnTo>
                  <a:lnTo>
                    <a:pt x="513659" y="449945"/>
                  </a:lnTo>
                  <a:lnTo>
                    <a:pt x="491496" y="490484"/>
                  </a:lnTo>
                  <a:lnTo>
                    <a:pt x="464248" y="526542"/>
                  </a:lnTo>
                  <a:lnTo>
                    <a:pt x="432474" y="557479"/>
                  </a:lnTo>
                  <a:lnTo>
                    <a:pt x="396732" y="582655"/>
                  </a:lnTo>
                  <a:lnTo>
                    <a:pt x="357579" y="601431"/>
                  </a:lnTo>
                  <a:lnTo>
                    <a:pt x="315573" y="613166"/>
                  </a:lnTo>
                  <a:lnTo>
                    <a:pt x="271272" y="617220"/>
                  </a:lnTo>
                  <a:lnTo>
                    <a:pt x="227383" y="613166"/>
                  </a:lnTo>
                  <a:lnTo>
                    <a:pt x="185708" y="601431"/>
                  </a:lnTo>
                  <a:lnTo>
                    <a:pt x="146813" y="582655"/>
                  </a:lnTo>
                  <a:lnTo>
                    <a:pt x="111264" y="557479"/>
                  </a:lnTo>
                  <a:lnTo>
                    <a:pt x="79628" y="526542"/>
                  </a:lnTo>
                  <a:lnTo>
                    <a:pt x="52474" y="490484"/>
                  </a:lnTo>
                  <a:lnTo>
                    <a:pt x="30367" y="449945"/>
                  </a:lnTo>
                  <a:lnTo>
                    <a:pt x="13874" y="405566"/>
                  </a:lnTo>
                  <a:lnTo>
                    <a:pt x="3563" y="357987"/>
                  </a:lnTo>
                  <a:lnTo>
                    <a:pt x="0" y="307848"/>
                  </a:lnTo>
                </a:path>
              </a:pathLst>
            </a:custGeom>
            <a:ln w="9143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19544" y="3852672"/>
              <a:ext cx="544067" cy="138684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019544" y="3852672"/>
              <a:ext cx="544195" cy="1386840"/>
            </a:xfrm>
            <a:custGeom>
              <a:avLst/>
              <a:gdLst/>
              <a:ahLst/>
              <a:cxnLst/>
              <a:rect l="l" t="t" r="r" b="b"/>
              <a:pathLst>
                <a:path w="544195" h="1386839">
                  <a:moveTo>
                    <a:pt x="0" y="0"/>
                  </a:moveTo>
                  <a:lnTo>
                    <a:pt x="544067" y="0"/>
                  </a:lnTo>
                  <a:lnTo>
                    <a:pt x="544067" y="1386840"/>
                  </a:lnTo>
                  <a:lnTo>
                    <a:pt x="0" y="138684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25383" y="4934712"/>
              <a:ext cx="544067" cy="61569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025383" y="4934712"/>
              <a:ext cx="544195" cy="615950"/>
            </a:xfrm>
            <a:custGeom>
              <a:avLst/>
              <a:gdLst/>
              <a:ahLst/>
              <a:cxnLst/>
              <a:rect l="l" t="t" r="r" b="b"/>
              <a:pathLst>
                <a:path w="544195" h="615950">
                  <a:moveTo>
                    <a:pt x="0" y="307848"/>
                  </a:moveTo>
                  <a:lnTo>
                    <a:pt x="3563" y="257751"/>
                  </a:lnTo>
                  <a:lnTo>
                    <a:pt x="13874" y="210287"/>
                  </a:lnTo>
                  <a:lnTo>
                    <a:pt x="30367" y="166079"/>
                  </a:lnTo>
                  <a:lnTo>
                    <a:pt x="52474" y="125748"/>
                  </a:lnTo>
                  <a:lnTo>
                    <a:pt x="79629" y="89916"/>
                  </a:lnTo>
                  <a:lnTo>
                    <a:pt x="111264" y="59204"/>
                  </a:lnTo>
                  <a:lnTo>
                    <a:pt x="146813" y="34235"/>
                  </a:lnTo>
                  <a:lnTo>
                    <a:pt x="185708" y="15630"/>
                  </a:lnTo>
                  <a:lnTo>
                    <a:pt x="227383" y="4011"/>
                  </a:lnTo>
                  <a:lnTo>
                    <a:pt x="271272" y="0"/>
                  </a:lnTo>
                  <a:lnTo>
                    <a:pt x="315573" y="4011"/>
                  </a:lnTo>
                  <a:lnTo>
                    <a:pt x="357579" y="15630"/>
                  </a:lnTo>
                  <a:lnTo>
                    <a:pt x="396732" y="34235"/>
                  </a:lnTo>
                  <a:lnTo>
                    <a:pt x="432474" y="59204"/>
                  </a:lnTo>
                  <a:lnTo>
                    <a:pt x="464248" y="89916"/>
                  </a:lnTo>
                  <a:lnTo>
                    <a:pt x="491496" y="125748"/>
                  </a:lnTo>
                  <a:lnTo>
                    <a:pt x="513659" y="166079"/>
                  </a:lnTo>
                  <a:lnTo>
                    <a:pt x="530181" y="210287"/>
                  </a:lnTo>
                  <a:lnTo>
                    <a:pt x="540503" y="257751"/>
                  </a:lnTo>
                  <a:lnTo>
                    <a:pt x="544067" y="307848"/>
                  </a:lnTo>
                  <a:lnTo>
                    <a:pt x="540503" y="357574"/>
                  </a:lnTo>
                  <a:lnTo>
                    <a:pt x="530181" y="404823"/>
                  </a:lnTo>
                  <a:lnTo>
                    <a:pt x="513659" y="448944"/>
                  </a:lnTo>
                  <a:lnTo>
                    <a:pt x="491496" y="489289"/>
                  </a:lnTo>
                  <a:lnTo>
                    <a:pt x="464248" y="525208"/>
                  </a:lnTo>
                  <a:lnTo>
                    <a:pt x="432474" y="556052"/>
                  </a:lnTo>
                  <a:lnTo>
                    <a:pt x="396732" y="581172"/>
                  </a:lnTo>
                  <a:lnTo>
                    <a:pt x="357579" y="599919"/>
                  </a:lnTo>
                  <a:lnTo>
                    <a:pt x="315573" y="611643"/>
                  </a:lnTo>
                  <a:lnTo>
                    <a:pt x="271272" y="615696"/>
                  </a:lnTo>
                  <a:lnTo>
                    <a:pt x="227383" y="611643"/>
                  </a:lnTo>
                  <a:lnTo>
                    <a:pt x="185708" y="599919"/>
                  </a:lnTo>
                  <a:lnTo>
                    <a:pt x="146813" y="581172"/>
                  </a:lnTo>
                  <a:lnTo>
                    <a:pt x="111264" y="556052"/>
                  </a:lnTo>
                  <a:lnTo>
                    <a:pt x="79628" y="525208"/>
                  </a:lnTo>
                  <a:lnTo>
                    <a:pt x="52474" y="489289"/>
                  </a:lnTo>
                  <a:lnTo>
                    <a:pt x="30367" y="448944"/>
                  </a:lnTo>
                  <a:lnTo>
                    <a:pt x="13874" y="404823"/>
                  </a:lnTo>
                  <a:lnTo>
                    <a:pt x="3563" y="357574"/>
                  </a:lnTo>
                  <a:lnTo>
                    <a:pt x="0" y="307848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5383" y="3543299"/>
              <a:ext cx="544067" cy="61721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8025383" y="3543300"/>
              <a:ext cx="544195" cy="617220"/>
            </a:xfrm>
            <a:custGeom>
              <a:avLst/>
              <a:gdLst/>
              <a:ahLst/>
              <a:cxnLst/>
              <a:rect l="l" t="t" r="r" b="b"/>
              <a:pathLst>
                <a:path w="544195" h="617220">
                  <a:moveTo>
                    <a:pt x="0" y="307848"/>
                  </a:moveTo>
                  <a:lnTo>
                    <a:pt x="3563" y="257751"/>
                  </a:lnTo>
                  <a:lnTo>
                    <a:pt x="13874" y="210287"/>
                  </a:lnTo>
                  <a:lnTo>
                    <a:pt x="30367" y="166079"/>
                  </a:lnTo>
                  <a:lnTo>
                    <a:pt x="52474" y="125748"/>
                  </a:lnTo>
                  <a:lnTo>
                    <a:pt x="79629" y="89916"/>
                  </a:lnTo>
                  <a:lnTo>
                    <a:pt x="111264" y="59204"/>
                  </a:lnTo>
                  <a:lnTo>
                    <a:pt x="146813" y="34235"/>
                  </a:lnTo>
                  <a:lnTo>
                    <a:pt x="185708" y="15630"/>
                  </a:lnTo>
                  <a:lnTo>
                    <a:pt x="227383" y="4011"/>
                  </a:lnTo>
                  <a:lnTo>
                    <a:pt x="271272" y="0"/>
                  </a:lnTo>
                  <a:lnTo>
                    <a:pt x="315573" y="4011"/>
                  </a:lnTo>
                  <a:lnTo>
                    <a:pt x="357579" y="15630"/>
                  </a:lnTo>
                  <a:lnTo>
                    <a:pt x="396732" y="34235"/>
                  </a:lnTo>
                  <a:lnTo>
                    <a:pt x="432474" y="59204"/>
                  </a:lnTo>
                  <a:lnTo>
                    <a:pt x="464248" y="89916"/>
                  </a:lnTo>
                  <a:lnTo>
                    <a:pt x="491496" y="125748"/>
                  </a:lnTo>
                  <a:lnTo>
                    <a:pt x="513659" y="166079"/>
                  </a:lnTo>
                  <a:lnTo>
                    <a:pt x="530181" y="210287"/>
                  </a:lnTo>
                  <a:lnTo>
                    <a:pt x="540503" y="257751"/>
                  </a:lnTo>
                  <a:lnTo>
                    <a:pt x="544067" y="307848"/>
                  </a:lnTo>
                  <a:lnTo>
                    <a:pt x="540503" y="357987"/>
                  </a:lnTo>
                  <a:lnTo>
                    <a:pt x="530181" y="405566"/>
                  </a:lnTo>
                  <a:lnTo>
                    <a:pt x="513659" y="449945"/>
                  </a:lnTo>
                  <a:lnTo>
                    <a:pt x="491496" y="490484"/>
                  </a:lnTo>
                  <a:lnTo>
                    <a:pt x="464248" y="526542"/>
                  </a:lnTo>
                  <a:lnTo>
                    <a:pt x="432474" y="557479"/>
                  </a:lnTo>
                  <a:lnTo>
                    <a:pt x="396732" y="582655"/>
                  </a:lnTo>
                  <a:lnTo>
                    <a:pt x="357579" y="601431"/>
                  </a:lnTo>
                  <a:lnTo>
                    <a:pt x="315573" y="613166"/>
                  </a:lnTo>
                  <a:lnTo>
                    <a:pt x="271272" y="617220"/>
                  </a:lnTo>
                  <a:lnTo>
                    <a:pt x="227383" y="613166"/>
                  </a:lnTo>
                  <a:lnTo>
                    <a:pt x="185708" y="601431"/>
                  </a:lnTo>
                  <a:lnTo>
                    <a:pt x="146813" y="582655"/>
                  </a:lnTo>
                  <a:lnTo>
                    <a:pt x="111264" y="557479"/>
                  </a:lnTo>
                  <a:lnTo>
                    <a:pt x="79628" y="526542"/>
                  </a:lnTo>
                  <a:lnTo>
                    <a:pt x="52474" y="490484"/>
                  </a:lnTo>
                  <a:lnTo>
                    <a:pt x="30367" y="449945"/>
                  </a:lnTo>
                  <a:lnTo>
                    <a:pt x="13874" y="405566"/>
                  </a:lnTo>
                  <a:lnTo>
                    <a:pt x="3563" y="357987"/>
                  </a:lnTo>
                  <a:lnTo>
                    <a:pt x="0" y="307848"/>
                  </a:lnTo>
                </a:path>
              </a:pathLst>
            </a:custGeom>
            <a:ln w="9143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5383" y="3852672"/>
              <a:ext cx="544067" cy="138684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24771" y="4934712"/>
              <a:ext cx="544067" cy="61569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224771" y="4934712"/>
              <a:ext cx="544195" cy="615950"/>
            </a:xfrm>
            <a:custGeom>
              <a:avLst/>
              <a:gdLst/>
              <a:ahLst/>
              <a:cxnLst/>
              <a:rect l="l" t="t" r="r" b="b"/>
              <a:pathLst>
                <a:path w="544195" h="615950">
                  <a:moveTo>
                    <a:pt x="0" y="307848"/>
                  </a:moveTo>
                  <a:lnTo>
                    <a:pt x="3563" y="257751"/>
                  </a:lnTo>
                  <a:lnTo>
                    <a:pt x="13874" y="210287"/>
                  </a:lnTo>
                  <a:lnTo>
                    <a:pt x="30367" y="166079"/>
                  </a:lnTo>
                  <a:lnTo>
                    <a:pt x="52474" y="125748"/>
                  </a:lnTo>
                  <a:lnTo>
                    <a:pt x="79629" y="89916"/>
                  </a:lnTo>
                  <a:lnTo>
                    <a:pt x="111264" y="59204"/>
                  </a:lnTo>
                  <a:lnTo>
                    <a:pt x="146813" y="34235"/>
                  </a:lnTo>
                  <a:lnTo>
                    <a:pt x="185708" y="15630"/>
                  </a:lnTo>
                  <a:lnTo>
                    <a:pt x="227383" y="4011"/>
                  </a:lnTo>
                  <a:lnTo>
                    <a:pt x="271272" y="0"/>
                  </a:lnTo>
                  <a:lnTo>
                    <a:pt x="315573" y="4011"/>
                  </a:lnTo>
                  <a:lnTo>
                    <a:pt x="357579" y="15630"/>
                  </a:lnTo>
                  <a:lnTo>
                    <a:pt x="396732" y="34235"/>
                  </a:lnTo>
                  <a:lnTo>
                    <a:pt x="432474" y="59204"/>
                  </a:lnTo>
                  <a:lnTo>
                    <a:pt x="464248" y="89916"/>
                  </a:lnTo>
                  <a:lnTo>
                    <a:pt x="491496" y="125748"/>
                  </a:lnTo>
                  <a:lnTo>
                    <a:pt x="513659" y="166079"/>
                  </a:lnTo>
                  <a:lnTo>
                    <a:pt x="530181" y="210287"/>
                  </a:lnTo>
                  <a:lnTo>
                    <a:pt x="540503" y="257751"/>
                  </a:lnTo>
                  <a:lnTo>
                    <a:pt x="544067" y="307848"/>
                  </a:lnTo>
                  <a:lnTo>
                    <a:pt x="540503" y="357574"/>
                  </a:lnTo>
                  <a:lnTo>
                    <a:pt x="530181" y="404823"/>
                  </a:lnTo>
                  <a:lnTo>
                    <a:pt x="513659" y="448944"/>
                  </a:lnTo>
                  <a:lnTo>
                    <a:pt x="491496" y="489289"/>
                  </a:lnTo>
                  <a:lnTo>
                    <a:pt x="464248" y="525208"/>
                  </a:lnTo>
                  <a:lnTo>
                    <a:pt x="432474" y="556052"/>
                  </a:lnTo>
                  <a:lnTo>
                    <a:pt x="396732" y="581172"/>
                  </a:lnTo>
                  <a:lnTo>
                    <a:pt x="357579" y="599919"/>
                  </a:lnTo>
                  <a:lnTo>
                    <a:pt x="315573" y="611643"/>
                  </a:lnTo>
                  <a:lnTo>
                    <a:pt x="271272" y="615696"/>
                  </a:lnTo>
                  <a:lnTo>
                    <a:pt x="227383" y="611643"/>
                  </a:lnTo>
                  <a:lnTo>
                    <a:pt x="185708" y="599919"/>
                  </a:lnTo>
                  <a:lnTo>
                    <a:pt x="146813" y="581172"/>
                  </a:lnTo>
                  <a:lnTo>
                    <a:pt x="111264" y="556052"/>
                  </a:lnTo>
                  <a:lnTo>
                    <a:pt x="79628" y="525208"/>
                  </a:lnTo>
                  <a:lnTo>
                    <a:pt x="52474" y="489289"/>
                  </a:lnTo>
                  <a:lnTo>
                    <a:pt x="30367" y="448944"/>
                  </a:lnTo>
                  <a:lnTo>
                    <a:pt x="13874" y="404823"/>
                  </a:lnTo>
                  <a:lnTo>
                    <a:pt x="3563" y="357574"/>
                  </a:lnTo>
                  <a:lnTo>
                    <a:pt x="0" y="307848"/>
                  </a:lnTo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24771" y="3543299"/>
              <a:ext cx="544067" cy="61721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9224771" y="3543300"/>
              <a:ext cx="544195" cy="617220"/>
            </a:xfrm>
            <a:custGeom>
              <a:avLst/>
              <a:gdLst/>
              <a:ahLst/>
              <a:cxnLst/>
              <a:rect l="l" t="t" r="r" b="b"/>
              <a:pathLst>
                <a:path w="544195" h="617220">
                  <a:moveTo>
                    <a:pt x="0" y="307848"/>
                  </a:moveTo>
                  <a:lnTo>
                    <a:pt x="3563" y="257751"/>
                  </a:lnTo>
                  <a:lnTo>
                    <a:pt x="13874" y="210287"/>
                  </a:lnTo>
                  <a:lnTo>
                    <a:pt x="30367" y="166079"/>
                  </a:lnTo>
                  <a:lnTo>
                    <a:pt x="52474" y="125748"/>
                  </a:lnTo>
                  <a:lnTo>
                    <a:pt x="79629" y="89916"/>
                  </a:lnTo>
                  <a:lnTo>
                    <a:pt x="111264" y="59204"/>
                  </a:lnTo>
                  <a:lnTo>
                    <a:pt x="146813" y="34235"/>
                  </a:lnTo>
                  <a:lnTo>
                    <a:pt x="185708" y="15630"/>
                  </a:lnTo>
                  <a:lnTo>
                    <a:pt x="227383" y="4011"/>
                  </a:lnTo>
                  <a:lnTo>
                    <a:pt x="271272" y="0"/>
                  </a:lnTo>
                  <a:lnTo>
                    <a:pt x="315573" y="4011"/>
                  </a:lnTo>
                  <a:lnTo>
                    <a:pt x="357579" y="15630"/>
                  </a:lnTo>
                  <a:lnTo>
                    <a:pt x="396732" y="34235"/>
                  </a:lnTo>
                  <a:lnTo>
                    <a:pt x="432474" y="59204"/>
                  </a:lnTo>
                  <a:lnTo>
                    <a:pt x="464248" y="89916"/>
                  </a:lnTo>
                  <a:lnTo>
                    <a:pt x="491496" y="125748"/>
                  </a:lnTo>
                  <a:lnTo>
                    <a:pt x="513659" y="166079"/>
                  </a:lnTo>
                  <a:lnTo>
                    <a:pt x="530181" y="210287"/>
                  </a:lnTo>
                  <a:lnTo>
                    <a:pt x="540503" y="257751"/>
                  </a:lnTo>
                  <a:lnTo>
                    <a:pt x="544067" y="307848"/>
                  </a:lnTo>
                  <a:lnTo>
                    <a:pt x="540503" y="357987"/>
                  </a:lnTo>
                  <a:lnTo>
                    <a:pt x="530181" y="405566"/>
                  </a:lnTo>
                  <a:lnTo>
                    <a:pt x="513659" y="449945"/>
                  </a:lnTo>
                  <a:lnTo>
                    <a:pt x="491496" y="490484"/>
                  </a:lnTo>
                  <a:lnTo>
                    <a:pt x="464248" y="526542"/>
                  </a:lnTo>
                  <a:lnTo>
                    <a:pt x="432474" y="557479"/>
                  </a:lnTo>
                  <a:lnTo>
                    <a:pt x="396732" y="582655"/>
                  </a:lnTo>
                  <a:lnTo>
                    <a:pt x="357579" y="601431"/>
                  </a:lnTo>
                  <a:lnTo>
                    <a:pt x="315573" y="613166"/>
                  </a:lnTo>
                  <a:lnTo>
                    <a:pt x="271272" y="617220"/>
                  </a:lnTo>
                  <a:lnTo>
                    <a:pt x="227383" y="613166"/>
                  </a:lnTo>
                  <a:lnTo>
                    <a:pt x="185708" y="601431"/>
                  </a:lnTo>
                  <a:lnTo>
                    <a:pt x="146813" y="582655"/>
                  </a:lnTo>
                  <a:lnTo>
                    <a:pt x="111264" y="557479"/>
                  </a:lnTo>
                  <a:lnTo>
                    <a:pt x="79628" y="526542"/>
                  </a:lnTo>
                  <a:lnTo>
                    <a:pt x="52474" y="490484"/>
                  </a:lnTo>
                  <a:lnTo>
                    <a:pt x="30367" y="449945"/>
                  </a:lnTo>
                  <a:lnTo>
                    <a:pt x="13874" y="405566"/>
                  </a:lnTo>
                  <a:lnTo>
                    <a:pt x="3563" y="357987"/>
                  </a:lnTo>
                  <a:lnTo>
                    <a:pt x="0" y="307848"/>
                  </a:lnTo>
                </a:path>
              </a:pathLst>
            </a:custGeom>
            <a:ln w="9143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24771" y="3852672"/>
              <a:ext cx="544067" cy="138684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224771" y="3852672"/>
              <a:ext cx="544195" cy="1386840"/>
            </a:xfrm>
            <a:custGeom>
              <a:avLst/>
              <a:gdLst/>
              <a:ahLst/>
              <a:cxnLst/>
              <a:rect l="l" t="t" r="r" b="b"/>
              <a:pathLst>
                <a:path w="544195" h="1386839">
                  <a:moveTo>
                    <a:pt x="0" y="0"/>
                  </a:moveTo>
                  <a:lnTo>
                    <a:pt x="544067" y="0"/>
                  </a:lnTo>
                  <a:lnTo>
                    <a:pt x="544067" y="1386840"/>
                  </a:lnTo>
                  <a:lnTo>
                    <a:pt x="0" y="138684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/>
          <p:nvPr/>
        </p:nvSpPr>
        <p:spPr>
          <a:xfrm>
            <a:off x="4223003" y="5967983"/>
            <a:ext cx="116205" cy="628015"/>
          </a:xfrm>
          <a:custGeom>
            <a:avLst/>
            <a:gdLst/>
            <a:ahLst/>
            <a:cxnLst/>
            <a:rect l="l" t="t" r="r" b="b"/>
            <a:pathLst>
              <a:path w="116204" h="628015">
                <a:moveTo>
                  <a:pt x="57912" y="550164"/>
                </a:moveTo>
                <a:lnTo>
                  <a:pt x="38100" y="537129"/>
                </a:lnTo>
                <a:lnTo>
                  <a:pt x="38100" y="18288"/>
                </a:lnTo>
                <a:lnTo>
                  <a:pt x="39695" y="10929"/>
                </a:lnTo>
                <a:lnTo>
                  <a:pt x="44005" y="5143"/>
                </a:lnTo>
                <a:lnTo>
                  <a:pt x="50315" y="1357"/>
                </a:lnTo>
                <a:lnTo>
                  <a:pt x="57912" y="0"/>
                </a:lnTo>
                <a:lnTo>
                  <a:pt x="65270" y="1357"/>
                </a:lnTo>
                <a:lnTo>
                  <a:pt x="71056" y="5143"/>
                </a:lnTo>
                <a:lnTo>
                  <a:pt x="74842" y="10929"/>
                </a:lnTo>
                <a:lnTo>
                  <a:pt x="76200" y="18288"/>
                </a:lnTo>
                <a:lnTo>
                  <a:pt x="76200" y="538132"/>
                </a:lnTo>
                <a:lnTo>
                  <a:pt x="57912" y="550164"/>
                </a:lnTo>
                <a:close/>
              </a:path>
              <a:path w="116204" h="628015">
                <a:moveTo>
                  <a:pt x="57912" y="627888"/>
                </a:moveTo>
                <a:lnTo>
                  <a:pt x="0" y="512064"/>
                </a:lnTo>
                <a:lnTo>
                  <a:pt x="38100" y="537129"/>
                </a:lnTo>
                <a:lnTo>
                  <a:pt x="38100" y="550164"/>
                </a:lnTo>
                <a:lnTo>
                  <a:pt x="39695" y="557760"/>
                </a:lnTo>
                <a:lnTo>
                  <a:pt x="44005" y="564070"/>
                </a:lnTo>
                <a:lnTo>
                  <a:pt x="50315" y="568380"/>
                </a:lnTo>
                <a:lnTo>
                  <a:pt x="57912" y="569975"/>
                </a:lnTo>
                <a:lnTo>
                  <a:pt x="86868" y="569975"/>
                </a:lnTo>
                <a:lnTo>
                  <a:pt x="57912" y="627888"/>
                </a:lnTo>
                <a:close/>
              </a:path>
              <a:path w="116204" h="628015">
                <a:moveTo>
                  <a:pt x="86868" y="569975"/>
                </a:moveTo>
                <a:lnTo>
                  <a:pt x="57912" y="569975"/>
                </a:lnTo>
                <a:lnTo>
                  <a:pt x="65270" y="568380"/>
                </a:lnTo>
                <a:lnTo>
                  <a:pt x="71056" y="564070"/>
                </a:lnTo>
                <a:lnTo>
                  <a:pt x="74842" y="557760"/>
                </a:lnTo>
                <a:lnTo>
                  <a:pt x="76200" y="550164"/>
                </a:lnTo>
                <a:lnTo>
                  <a:pt x="76200" y="538132"/>
                </a:lnTo>
                <a:lnTo>
                  <a:pt x="115824" y="512064"/>
                </a:lnTo>
                <a:lnTo>
                  <a:pt x="86868" y="569975"/>
                </a:lnTo>
                <a:close/>
              </a:path>
              <a:path w="116204" h="628015">
                <a:moveTo>
                  <a:pt x="57912" y="569975"/>
                </a:moveTo>
                <a:lnTo>
                  <a:pt x="50315" y="568380"/>
                </a:lnTo>
                <a:lnTo>
                  <a:pt x="44005" y="564070"/>
                </a:lnTo>
                <a:lnTo>
                  <a:pt x="39695" y="557760"/>
                </a:lnTo>
                <a:lnTo>
                  <a:pt x="38100" y="550164"/>
                </a:lnTo>
                <a:lnTo>
                  <a:pt x="38100" y="537129"/>
                </a:lnTo>
                <a:lnTo>
                  <a:pt x="57912" y="550164"/>
                </a:lnTo>
                <a:lnTo>
                  <a:pt x="76200" y="550164"/>
                </a:lnTo>
                <a:lnTo>
                  <a:pt x="74842" y="557760"/>
                </a:lnTo>
                <a:lnTo>
                  <a:pt x="71056" y="564070"/>
                </a:lnTo>
                <a:lnTo>
                  <a:pt x="65270" y="568380"/>
                </a:lnTo>
                <a:lnTo>
                  <a:pt x="57912" y="569975"/>
                </a:lnTo>
                <a:close/>
              </a:path>
              <a:path w="116204" h="628015">
                <a:moveTo>
                  <a:pt x="76200" y="550164"/>
                </a:moveTo>
                <a:lnTo>
                  <a:pt x="57912" y="550164"/>
                </a:lnTo>
                <a:lnTo>
                  <a:pt x="76200" y="538132"/>
                </a:lnTo>
                <a:lnTo>
                  <a:pt x="76200" y="5501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9296308" y="2563841"/>
            <a:ext cx="168910" cy="69405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latin typeface="Times New Roman"/>
                <a:cs typeface="Times New Roman"/>
              </a:rPr>
              <a:t>METANOL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070104" y="4380996"/>
            <a:ext cx="4222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2130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041924" y="4458717"/>
            <a:ext cx="4222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2131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025383" y="3852672"/>
            <a:ext cx="544195" cy="1386840"/>
          </a:xfrm>
          <a:prstGeom prst="rect">
            <a:avLst/>
          </a:prstGeom>
          <a:ln w="9144">
            <a:solidFill>
              <a:srgbClr val="E6E6E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000">
              <a:latin typeface="Times New Roman"/>
              <a:cs typeface="Times New Roman"/>
            </a:endParaRPr>
          </a:p>
          <a:p>
            <a:pPr marL="3429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2170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286741" y="4534935"/>
            <a:ext cx="4222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2171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99872" y="5536691"/>
            <a:ext cx="640080" cy="541020"/>
          </a:xfrm>
          <a:custGeom>
            <a:avLst/>
            <a:gdLst/>
            <a:ahLst/>
            <a:cxnLst/>
            <a:rect l="l" t="t" r="r" b="b"/>
            <a:pathLst>
              <a:path w="640080" h="541020">
                <a:moveTo>
                  <a:pt x="614171" y="502920"/>
                </a:moveTo>
                <a:lnTo>
                  <a:pt x="614171" y="6096"/>
                </a:lnTo>
                <a:lnTo>
                  <a:pt x="620267" y="0"/>
                </a:lnTo>
                <a:lnTo>
                  <a:pt x="633983" y="0"/>
                </a:lnTo>
                <a:lnTo>
                  <a:pt x="640079" y="6096"/>
                </a:lnTo>
                <a:lnTo>
                  <a:pt x="640079" y="490728"/>
                </a:lnTo>
                <a:lnTo>
                  <a:pt x="627887" y="490728"/>
                </a:lnTo>
                <a:lnTo>
                  <a:pt x="614171" y="502920"/>
                </a:lnTo>
                <a:close/>
              </a:path>
              <a:path w="640080" h="541020">
                <a:moveTo>
                  <a:pt x="77723" y="541020"/>
                </a:moveTo>
                <a:lnTo>
                  <a:pt x="0" y="502920"/>
                </a:lnTo>
                <a:lnTo>
                  <a:pt x="77723" y="464820"/>
                </a:lnTo>
                <a:lnTo>
                  <a:pt x="60106" y="490728"/>
                </a:lnTo>
                <a:lnTo>
                  <a:pt x="45719" y="490728"/>
                </a:lnTo>
                <a:lnTo>
                  <a:pt x="39623" y="495300"/>
                </a:lnTo>
                <a:lnTo>
                  <a:pt x="39623" y="510540"/>
                </a:lnTo>
                <a:lnTo>
                  <a:pt x="45719" y="516636"/>
                </a:lnTo>
                <a:lnTo>
                  <a:pt x="61142" y="516636"/>
                </a:lnTo>
                <a:lnTo>
                  <a:pt x="77723" y="541020"/>
                </a:lnTo>
                <a:close/>
              </a:path>
              <a:path w="640080" h="541020">
                <a:moveTo>
                  <a:pt x="61142" y="516636"/>
                </a:moveTo>
                <a:lnTo>
                  <a:pt x="45719" y="516636"/>
                </a:lnTo>
                <a:lnTo>
                  <a:pt x="39623" y="510540"/>
                </a:lnTo>
                <a:lnTo>
                  <a:pt x="39623" y="495300"/>
                </a:lnTo>
                <a:lnTo>
                  <a:pt x="45719" y="490728"/>
                </a:lnTo>
                <a:lnTo>
                  <a:pt x="60106" y="490728"/>
                </a:lnTo>
                <a:lnTo>
                  <a:pt x="51815" y="502920"/>
                </a:lnTo>
                <a:lnTo>
                  <a:pt x="61142" y="516636"/>
                </a:lnTo>
                <a:close/>
              </a:path>
              <a:path w="640080" h="541020">
                <a:moveTo>
                  <a:pt x="633983" y="516636"/>
                </a:moveTo>
                <a:lnTo>
                  <a:pt x="61142" y="516636"/>
                </a:lnTo>
                <a:lnTo>
                  <a:pt x="51815" y="502920"/>
                </a:lnTo>
                <a:lnTo>
                  <a:pt x="60106" y="490728"/>
                </a:lnTo>
                <a:lnTo>
                  <a:pt x="614171" y="490728"/>
                </a:lnTo>
                <a:lnTo>
                  <a:pt x="614171" y="502920"/>
                </a:lnTo>
                <a:lnTo>
                  <a:pt x="640079" y="502920"/>
                </a:lnTo>
                <a:lnTo>
                  <a:pt x="640079" y="510540"/>
                </a:lnTo>
                <a:lnTo>
                  <a:pt x="633983" y="516636"/>
                </a:lnTo>
                <a:close/>
              </a:path>
              <a:path w="640080" h="541020">
                <a:moveTo>
                  <a:pt x="640079" y="502920"/>
                </a:moveTo>
                <a:lnTo>
                  <a:pt x="614171" y="502920"/>
                </a:lnTo>
                <a:lnTo>
                  <a:pt x="627887" y="490728"/>
                </a:lnTo>
                <a:lnTo>
                  <a:pt x="640079" y="490728"/>
                </a:lnTo>
                <a:lnTo>
                  <a:pt x="640079" y="502920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9871" y="2962655"/>
            <a:ext cx="661670" cy="554990"/>
          </a:xfrm>
          <a:custGeom>
            <a:avLst/>
            <a:gdLst/>
            <a:ahLst/>
            <a:cxnLst/>
            <a:rect l="l" t="t" r="r" b="b"/>
            <a:pathLst>
              <a:path w="661669" h="554989">
                <a:moveTo>
                  <a:pt x="77724" y="77724"/>
                </a:moveTo>
                <a:lnTo>
                  <a:pt x="0" y="38100"/>
                </a:lnTo>
                <a:lnTo>
                  <a:pt x="77724" y="0"/>
                </a:lnTo>
                <a:lnTo>
                  <a:pt x="60106" y="25907"/>
                </a:lnTo>
                <a:lnTo>
                  <a:pt x="45720" y="25907"/>
                </a:lnTo>
                <a:lnTo>
                  <a:pt x="39624" y="32004"/>
                </a:lnTo>
                <a:lnTo>
                  <a:pt x="39624" y="45719"/>
                </a:lnTo>
                <a:lnTo>
                  <a:pt x="45720" y="51815"/>
                </a:lnTo>
                <a:lnTo>
                  <a:pt x="60784" y="51815"/>
                </a:lnTo>
                <a:lnTo>
                  <a:pt x="77724" y="77724"/>
                </a:lnTo>
                <a:close/>
              </a:path>
              <a:path w="661669" h="554989">
                <a:moveTo>
                  <a:pt x="60784" y="51815"/>
                </a:moveTo>
                <a:lnTo>
                  <a:pt x="45720" y="51815"/>
                </a:lnTo>
                <a:lnTo>
                  <a:pt x="39624" y="45719"/>
                </a:lnTo>
                <a:lnTo>
                  <a:pt x="39624" y="32004"/>
                </a:lnTo>
                <a:lnTo>
                  <a:pt x="45720" y="25907"/>
                </a:lnTo>
                <a:lnTo>
                  <a:pt x="60106" y="25907"/>
                </a:lnTo>
                <a:lnTo>
                  <a:pt x="51816" y="38100"/>
                </a:lnTo>
                <a:lnTo>
                  <a:pt x="60784" y="51815"/>
                </a:lnTo>
                <a:close/>
              </a:path>
              <a:path w="661669" h="554989">
                <a:moveTo>
                  <a:pt x="635508" y="51815"/>
                </a:moveTo>
                <a:lnTo>
                  <a:pt x="60784" y="51815"/>
                </a:lnTo>
                <a:lnTo>
                  <a:pt x="51816" y="38100"/>
                </a:lnTo>
                <a:lnTo>
                  <a:pt x="60106" y="25907"/>
                </a:lnTo>
                <a:lnTo>
                  <a:pt x="655320" y="25907"/>
                </a:lnTo>
                <a:lnTo>
                  <a:pt x="661416" y="32004"/>
                </a:lnTo>
                <a:lnTo>
                  <a:pt x="661416" y="38100"/>
                </a:lnTo>
                <a:lnTo>
                  <a:pt x="635508" y="38100"/>
                </a:lnTo>
                <a:lnTo>
                  <a:pt x="635508" y="51815"/>
                </a:lnTo>
                <a:close/>
              </a:path>
              <a:path w="661669" h="554989">
                <a:moveTo>
                  <a:pt x="655320" y="554736"/>
                </a:moveTo>
                <a:lnTo>
                  <a:pt x="641604" y="554736"/>
                </a:lnTo>
                <a:lnTo>
                  <a:pt x="635508" y="548640"/>
                </a:lnTo>
                <a:lnTo>
                  <a:pt x="635508" y="38100"/>
                </a:lnTo>
                <a:lnTo>
                  <a:pt x="647700" y="51815"/>
                </a:lnTo>
                <a:lnTo>
                  <a:pt x="661416" y="51815"/>
                </a:lnTo>
                <a:lnTo>
                  <a:pt x="661416" y="548640"/>
                </a:lnTo>
                <a:lnTo>
                  <a:pt x="655320" y="554736"/>
                </a:lnTo>
                <a:close/>
              </a:path>
              <a:path w="661669" h="554989">
                <a:moveTo>
                  <a:pt x="661416" y="51815"/>
                </a:moveTo>
                <a:lnTo>
                  <a:pt x="647700" y="51815"/>
                </a:lnTo>
                <a:lnTo>
                  <a:pt x="635508" y="38100"/>
                </a:lnTo>
                <a:lnTo>
                  <a:pt x="661416" y="38100"/>
                </a:lnTo>
                <a:lnTo>
                  <a:pt x="661416" y="51815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" name="object 70"/>
          <p:cNvGrpSpPr/>
          <p:nvPr/>
        </p:nvGrpSpPr>
        <p:grpSpPr>
          <a:xfrm>
            <a:off x="1389888" y="2176272"/>
            <a:ext cx="8153400" cy="3991610"/>
            <a:chOff x="1389888" y="2176272"/>
            <a:chExt cx="8153400" cy="3991610"/>
          </a:xfrm>
        </p:grpSpPr>
        <p:sp>
          <p:nvSpPr>
            <p:cNvPr id="71" name="object 71"/>
            <p:cNvSpPr/>
            <p:nvPr/>
          </p:nvSpPr>
          <p:spPr>
            <a:xfrm>
              <a:off x="2263127" y="4177296"/>
              <a:ext cx="5029200" cy="1742439"/>
            </a:xfrm>
            <a:custGeom>
              <a:avLst/>
              <a:gdLst/>
              <a:ahLst/>
              <a:cxnLst/>
              <a:rect l="l" t="t" r="r" b="b"/>
              <a:pathLst>
                <a:path w="5029200" h="1742439">
                  <a:moveTo>
                    <a:pt x="4757940" y="480060"/>
                  </a:moveTo>
                  <a:lnTo>
                    <a:pt x="4717783" y="460248"/>
                  </a:lnTo>
                  <a:lnTo>
                    <a:pt x="4640592" y="422148"/>
                  </a:lnTo>
                  <a:lnTo>
                    <a:pt x="4666653" y="460248"/>
                  </a:lnTo>
                  <a:lnTo>
                    <a:pt x="4680216" y="460248"/>
                  </a:lnTo>
                  <a:lnTo>
                    <a:pt x="4666704" y="460324"/>
                  </a:lnTo>
                  <a:lnTo>
                    <a:pt x="3869448" y="464705"/>
                  </a:lnTo>
                  <a:lnTo>
                    <a:pt x="3869448" y="19812"/>
                  </a:lnTo>
                  <a:lnTo>
                    <a:pt x="3867848" y="12204"/>
                  </a:lnTo>
                  <a:lnTo>
                    <a:pt x="3863543" y="5905"/>
                  </a:lnTo>
                  <a:lnTo>
                    <a:pt x="3857231" y="1587"/>
                  </a:lnTo>
                  <a:lnTo>
                    <a:pt x="3849636" y="0"/>
                  </a:lnTo>
                  <a:lnTo>
                    <a:pt x="3842270" y="1587"/>
                  </a:lnTo>
                  <a:lnTo>
                    <a:pt x="3836492" y="5905"/>
                  </a:lnTo>
                  <a:lnTo>
                    <a:pt x="3832695" y="12204"/>
                  </a:lnTo>
                  <a:lnTo>
                    <a:pt x="3831348" y="19812"/>
                  </a:lnTo>
                  <a:lnTo>
                    <a:pt x="3831348" y="489204"/>
                  </a:lnTo>
                  <a:lnTo>
                    <a:pt x="3845064" y="502920"/>
                  </a:lnTo>
                  <a:lnTo>
                    <a:pt x="3849636" y="502920"/>
                  </a:lnTo>
                  <a:lnTo>
                    <a:pt x="4667148" y="499922"/>
                  </a:lnTo>
                  <a:lnTo>
                    <a:pt x="4642116" y="537972"/>
                  </a:lnTo>
                  <a:lnTo>
                    <a:pt x="4718316" y="499872"/>
                  </a:lnTo>
                  <a:lnTo>
                    <a:pt x="4757940" y="480060"/>
                  </a:lnTo>
                  <a:close/>
                </a:path>
                <a:path w="5029200" h="1742439">
                  <a:moveTo>
                    <a:pt x="5029200" y="1412748"/>
                  </a:moveTo>
                  <a:lnTo>
                    <a:pt x="5027854" y="1405140"/>
                  </a:lnTo>
                  <a:lnTo>
                    <a:pt x="5024056" y="1398841"/>
                  </a:lnTo>
                  <a:lnTo>
                    <a:pt x="5018278" y="1394523"/>
                  </a:lnTo>
                  <a:lnTo>
                    <a:pt x="5010912" y="1392936"/>
                  </a:lnTo>
                  <a:lnTo>
                    <a:pt x="5003317" y="1394523"/>
                  </a:lnTo>
                  <a:lnTo>
                    <a:pt x="4997005" y="1398841"/>
                  </a:lnTo>
                  <a:lnTo>
                    <a:pt x="4992700" y="1405140"/>
                  </a:lnTo>
                  <a:lnTo>
                    <a:pt x="4991100" y="1412748"/>
                  </a:lnTo>
                  <a:lnTo>
                    <a:pt x="4991100" y="1702308"/>
                  </a:lnTo>
                  <a:lnTo>
                    <a:pt x="77724" y="1702308"/>
                  </a:lnTo>
                  <a:lnTo>
                    <a:pt x="77724" y="109562"/>
                  </a:lnTo>
                  <a:lnTo>
                    <a:pt x="117348" y="135623"/>
                  </a:lnTo>
                  <a:lnTo>
                    <a:pt x="88392" y="77711"/>
                  </a:lnTo>
                  <a:lnTo>
                    <a:pt x="59436" y="19799"/>
                  </a:lnTo>
                  <a:lnTo>
                    <a:pt x="0" y="135623"/>
                  </a:lnTo>
                  <a:lnTo>
                    <a:pt x="39624" y="110236"/>
                  </a:lnTo>
                  <a:lnTo>
                    <a:pt x="39624" y="1722120"/>
                  </a:lnTo>
                  <a:lnTo>
                    <a:pt x="41224" y="1729714"/>
                  </a:lnTo>
                  <a:lnTo>
                    <a:pt x="45529" y="1736026"/>
                  </a:lnTo>
                  <a:lnTo>
                    <a:pt x="51841" y="1740331"/>
                  </a:lnTo>
                  <a:lnTo>
                    <a:pt x="59436" y="1741932"/>
                  </a:lnTo>
                  <a:lnTo>
                    <a:pt x="5010912" y="1741932"/>
                  </a:lnTo>
                  <a:lnTo>
                    <a:pt x="5018278" y="1740331"/>
                  </a:lnTo>
                  <a:lnTo>
                    <a:pt x="5024056" y="1736026"/>
                  </a:lnTo>
                  <a:lnTo>
                    <a:pt x="5027854" y="1729714"/>
                  </a:lnTo>
                  <a:lnTo>
                    <a:pt x="5029200" y="1722120"/>
                  </a:lnTo>
                  <a:lnTo>
                    <a:pt x="5029200" y="1702308"/>
                  </a:lnTo>
                  <a:lnTo>
                    <a:pt x="5029200" y="14127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37943" y="2176272"/>
              <a:ext cx="3473450" cy="862965"/>
            </a:xfrm>
            <a:custGeom>
              <a:avLst/>
              <a:gdLst/>
              <a:ahLst/>
              <a:cxnLst/>
              <a:rect l="l" t="t" r="r" b="b"/>
              <a:pathLst>
                <a:path w="3473450" h="862964">
                  <a:moveTo>
                    <a:pt x="3395472" y="417575"/>
                  </a:moveTo>
                  <a:lnTo>
                    <a:pt x="19812" y="417575"/>
                  </a:lnTo>
                  <a:lnTo>
                    <a:pt x="12215" y="415980"/>
                  </a:lnTo>
                  <a:lnTo>
                    <a:pt x="5905" y="411670"/>
                  </a:lnTo>
                  <a:lnTo>
                    <a:pt x="1595" y="405360"/>
                  </a:lnTo>
                  <a:lnTo>
                    <a:pt x="0" y="397764"/>
                  </a:lnTo>
                  <a:lnTo>
                    <a:pt x="0" y="19812"/>
                  </a:lnTo>
                  <a:lnTo>
                    <a:pt x="1595" y="11572"/>
                  </a:lnTo>
                  <a:lnTo>
                    <a:pt x="5905" y="5334"/>
                  </a:lnTo>
                  <a:lnTo>
                    <a:pt x="12215" y="1381"/>
                  </a:lnTo>
                  <a:lnTo>
                    <a:pt x="19812" y="0"/>
                  </a:lnTo>
                  <a:lnTo>
                    <a:pt x="27408" y="1381"/>
                  </a:lnTo>
                  <a:lnTo>
                    <a:pt x="39624" y="377951"/>
                  </a:lnTo>
                  <a:lnTo>
                    <a:pt x="19812" y="377951"/>
                  </a:lnTo>
                  <a:lnTo>
                    <a:pt x="39624" y="397764"/>
                  </a:lnTo>
                  <a:lnTo>
                    <a:pt x="3395472" y="397764"/>
                  </a:lnTo>
                  <a:lnTo>
                    <a:pt x="3395472" y="417575"/>
                  </a:lnTo>
                  <a:close/>
                </a:path>
                <a:path w="3473450" h="862964">
                  <a:moveTo>
                    <a:pt x="39624" y="397764"/>
                  </a:moveTo>
                  <a:lnTo>
                    <a:pt x="19812" y="377951"/>
                  </a:lnTo>
                  <a:lnTo>
                    <a:pt x="39624" y="377951"/>
                  </a:lnTo>
                  <a:lnTo>
                    <a:pt x="39624" y="397764"/>
                  </a:lnTo>
                  <a:close/>
                </a:path>
                <a:path w="3473450" h="862964">
                  <a:moveTo>
                    <a:pt x="3433572" y="417575"/>
                  </a:moveTo>
                  <a:lnTo>
                    <a:pt x="3413760" y="417575"/>
                  </a:lnTo>
                  <a:lnTo>
                    <a:pt x="3395472" y="397764"/>
                  </a:lnTo>
                  <a:lnTo>
                    <a:pt x="39624" y="397764"/>
                  </a:lnTo>
                  <a:lnTo>
                    <a:pt x="39624" y="377951"/>
                  </a:lnTo>
                  <a:lnTo>
                    <a:pt x="3413760" y="377951"/>
                  </a:lnTo>
                  <a:lnTo>
                    <a:pt x="3421356" y="379547"/>
                  </a:lnTo>
                  <a:lnTo>
                    <a:pt x="3427666" y="383857"/>
                  </a:lnTo>
                  <a:lnTo>
                    <a:pt x="3431976" y="390167"/>
                  </a:lnTo>
                  <a:lnTo>
                    <a:pt x="3433572" y="397764"/>
                  </a:lnTo>
                  <a:lnTo>
                    <a:pt x="3433572" y="417575"/>
                  </a:lnTo>
                  <a:close/>
                </a:path>
                <a:path w="3473450" h="862964">
                  <a:moveTo>
                    <a:pt x="3413760" y="784860"/>
                  </a:moveTo>
                  <a:lnTo>
                    <a:pt x="3395472" y="772828"/>
                  </a:lnTo>
                  <a:lnTo>
                    <a:pt x="3395472" y="397764"/>
                  </a:lnTo>
                  <a:lnTo>
                    <a:pt x="3413760" y="417575"/>
                  </a:lnTo>
                  <a:lnTo>
                    <a:pt x="3433572" y="417575"/>
                  </a:lnTo>
                  <a:lnTo>
                    <a:pt x="3433572" y="772159"/>
                  </a:lnTo>
                  <a:lnTo>
                    <a:pt x="3413760" y="784860"/>
                  </a:lnTo>
                  <a:close/>
                </a:path>
                <a:path w="3473450" h="862964">
                  <a:moveTo>
                    <a:pt x="3413760" y="862584"/>
                  </a:moveTo>
                  <a:lnTo>
                    <a:pt x="3355848" y="746760"/>
                  </a:lnTo>
                  <a:lnTo>
                    <a:pt x="3395472" y="772828"/>
                  </a:lnTo>
                  <a:lnTo>
                    <a:pt x="3395472" y="784860"/>
                  </a:lnTo>
                  <a:lnTo>
                    <a:pt x="3396829" y="792456"/>
                  </a:lnTo>
                  <a:lnTo>
                    <a:pt x="3400615" y="798766"/>
                  </a:lnTo>
                  <a:lnTo>
                    <a:pt x="3406401" y="803076"/>
                  </a:lnTo>
                  <a:lnTo>
                    <a:pt x="3413760" y="804672"/>
                  </a:lnTo>
                  <a:lnTo>
                    <a:pt x="3443478" y="804672"/>
                  </a:lnTo>
                  <a:lnTo>
                    <a:pt x="3413760" y="862584"/>
                  </a:lnTo>
                  <a:close/>
                </a:path>
                <a:path w="3473450" h="862964">
                  <a:moveTo>
                    <a:pt x="3443478" y="804672"/>
                  </a:moveTo>
                  <a:lnTo>
                    <a:pt x="3413760" y="804672"/>
                  </a:lnTo>
                  <a:lnTo>
                    <a:pt x="3421356" y="803076"/>
                  </a:lnTo>
                  <a:lnTo>
                    <a:pt x="3427666" y="798766"/>
                  </a:lnTo>
                  <a:lnTo>
                    <a:pt x="3431976" y="792456"/>
                  </a:lnTo>
                  <a:lnTo>
                    <a:pt x="3433572" y="784860"/>
                  </a:lnTo>
                  <a:lnTo>
                    <a:pt x="3433572" y="772159"/>
                  </a:lnTo>
                  <a:lnTo>
                    <a:pt x="3473196" y="746760"/>
                  </a:lnTo>
                  <a:lnTo>
                    <a:pt x="3443478" y="804672"/>
                  </a:lnTo>
                  <a:close/>
                </a:path>
                <a:path w="3473450" h="862964">
                  <a:moveTo>
                    <a:pt x="3433572" y="784860"/>
                  </a:moveTo>
                  <a:lnTo>
                    <a:pt x="3413760" y="784860"/>
                  </a:lnTo>
                  <a:lnTo>
                    <a:pt x="3433572" y="772159"/>
                  </a:lnTo>
                  <a:lnTo>
                    <a:pt x="3433572" y="784860"/>
                  </a:lnTo>
                  <a:close/>
                </a:path>
                <a:path w="3473450" h="862964">
                  <a:moveTo>
                    <a:pt x="3413760" y="804672"/>
                  </a:moveTo>
                  <a:lnTo>
                    <a:pt x="3406401" y="803076"/>
                  </a:lnTo>
                  <a:lnTo>
                    <a:pt x="3400615" y="798766"/>
                  </a:lnTo>
                  <a:lnTo>
                    <a:pt x="3396829" y="792456"/>
                  </a:lnTo>
                  <a:lnTo>
                    <a:pt x="3395472" y="784860"/>
                  </a:lnTo>
                  <a:lnTo>
                    <a:pt x="3395472" y="772828"/>
                  </a:lnTo>
                  <a:lnTo>
                    <a:pt x="3413760" y="784860"/>
                  </a:lnTo>
                  <a:lnTo>
                    <a:pt x="3433572" y="784860"/>
                  </a:lnTo>
                  <a:lnTo>
                    <a:pt x="3431976" y="792456"/>
                  </a:lnTo>
                  <a:lnTo>
                    <a:pt x="3427666" y="798766"/>
                  </a:lnTo>
                  <a:lnTo>
                    <a:pt x="3421356" y="803076"/>
                  </a:lnTo>
                  <a:lnTo>
                    <a:pt x="3413760" y="804672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273040" y="2996183"/>
              <a:ext cx="2749550" cy="2074545"/>
            </a:xfrm>
            <a:custGeom>
              <a:avLst/>
              <a:gdLst/>
              <a:ahLst/>
              <a:cxnLst/>
              <a:rect l="l" t="t" r="r" b="b"/>
              <a:pathLst>
                <a:path w="2749550" h="2074545">
                  <a:moveTo>
                    <a:pt x="896112" y="423684"/>
                  </a:moveTo>
                  <a:lnTo>
                    <a:pt x="858012" y="449745"/>
                  </a:lnTo>
                  <a:lnTo>
                    <a:pt x="858012" y="54876"/>
                  </a:lnTo>
                  <a:lnTo>
                    <a:pt x="858012" y="35064"/>
                  </a:lnTo>
                  <a:lnTo>
                    <a:pt x="856411" y="27698"/>
                  </a:lnTo>
                  <a:lnTo>
                    <a:pt x="852106" y="21920"/>
                  </a:lnTo>
                  <a:lnTo>
                    <a:pt x="845794" y="18122"/>
                  </a:lnTo>
                  <a:lnTo>
                    <a:pt x="838200" y="16776"/>
                  </a:lnTo>
                  <a:lnTo>
                    <a:pt x="467868" y="16776"/>
                  </a:lnTo>
                  <a:lnTo>
                    <a:pt x="460502" y="18122"/>
                  </a:lnTo>
                  <a:lnTo>
                    <a:pt x="454723" y="21920"/>
                  </a:lnTo>
                  <a:lnTo>
                    <a:pt x="450926" y="27698"/>
                  </a:lnTo>
                  <a:lnTo>
                    <a:pt x="449580" y="35064"/>
                  </a:lnTo>
                  <a:lnTo>
                    <a:pt x="449580" y="1641360"/>
                  </a:lnTo>
                  <a:lnTo>
                    <a:pt x="39624" y="1641360"/>
                  </a:lnTo>
                  <a:lnTo>
                    <a:pt x="39624" y="1200924"/>
                  </a:lnTo>
                  <a:lnTo>
                    <a:pt x="19812" y="1181112"/>
                  </a:lnTo>
                  <a:lnTo>
                    <a:pt x="12204" y="1182700"/>
                  </a:lnTo>
                  <a:lnTo>
                    <a:pt x="5905" y="1187018"/>
                  </a:lnTo>
                  <a:lnTo>
                    <a:pt x="1587" y="1193317"/>
                  </a:lnTo>
                  <a:lnTo>
                    <a:pt x="0" y="1200924"/>
                  </a:lnTo>
                  <a:lnTo>
                    <a:pt x="0" y="1661172"/>
                  </a:lnTo>
                  <a:lnTo>
                    <a:pt x="1587" y="1668526"/>
                  </a:lnTo>
                  <a:lnTo>
                    <a:pt x="5905" y="1674317"/>
                  </a:lnTo>
                  <a:lnTo>
                    <a:pt x="12204" y="1678101"/>
                  </a:lnTo>
                  <a:lnTo>
                    <a:pt x="19812" y="1679460"/>
                  </a:lnTo>
                  <a:lnTo>
                    <a:pt x="467868" y="1679460"/>
                  </a:lnTo>
                  <a:lnTo>
                    <a:pt x="475462" y="1678101"/>
                  </a:lnTo>
                  <a:lnTo>
                    <a:pt x="481774" y="1674317"/>
                  </a:lnTo>
                  <a:lnTo>
                    <a:pt x="486079" y="1668526"/>
                  </a:lnTo>
                  <a:lnTo>
                    <a:pt x="487680" y="1661172"/>
                  </a:lnTo>
                  <a:lnTo>
                    <a:pt x="487680" y="1641360"/>
                  </a:lnTo>
                  <a:lnTo>
                    <a:pt x="487680" y="54876"/>
                  </a:lnTo>
                  <a:lnTo>
                    <a:pt x="818388" y="54876"/>
                  </a:lnTo>
                  <a:lnTo>
                    <a:pt x="818388" y="449745"/>
                  </a:lnTo>
                  <a:lnTo>
                    <a:pt x="780288" y="423684"/>
                  </a:lnTo>
                  <a:lnTo>
                    <a:pt x="838200" y="541032"/>
                  </a:lnTo>
                  <a:lnTo>
                    <a:pt x="867524" y="481596"/>
                  </a:lnTo>
                  <a:lnTo>
                    <a:pt x="896112" y="423684"/>
                  </a:lnTo>
                  <a:close/>
                </a:path>
                <a:path w="2749550" h="2074545">
                  <a:moveTo>
                    <a:pt x="2749296" y="2016264"/>
                  </a:moveTo>
                  <a:lnTo>
                    <a:pt x="2712237" y="1997976"/>
                  </a:lnTo>
                  <a:lnTo>
                    <a:pt x="2631948" y="1958352"/>
                  </a:lnTo>
                  <a:lnTo>
                    <a:pt x="2659049" y="1997976"/>
                  </a:lnTo>
                  <a:lnTo>
                    <a:pt x="2490203" y="1997976"/>
                  </a:lnTo>
                  <a:lnTo>
                    <a:pt x="2490203" y="39624"/>
                  </a:lnTo>
                  <a:lnTo>
                    <a:pt x="2490203" y="19812"/>
                  </a:lnTo>
                  <a:lnTo>
                    <a:pt x="2488857" y="12217"/>
                  </a:lnTo>
                  <a:lnTo>
                    <a:pt x="2485059" y="5905"/>
                  </a:lnTo>
                  <a:lnTo>
                    <a:pt x="2479281" y="1600"/>
                  </a:lnTo>
                  <a:lnTo>
                    <a:pt x="2471928" y="0"/>
                  </a:lnTo>
                  <a:lnTo>
                    <a:pt x="2010143" y="0"/>
                  </a:lnTo>
                  <a:lnTo>
                    <a:pt x="2002548" y="1600"/>
                  </a:lnTo>
                  <a:lnTo>
                    <a:pt x="1996236" y="5905"/>
                  </a:lnTo>
                  <a:lnTo>
                    <a:pt x="1991931" y="12217"/>
                  </a:lnTo>
                  <a:lnTo>
                    <a:pt x="1990331" y="19812"/>
                  </a:lnTo>
                  <a:lnTo>
                    <a:pt x="1990331" y="534936"/>
                  </a:lnTo>
                  <a:lnTo>
                    <a:pt x="1991931" y="542531"/>
                  </a:lnTo>
                  <a:lnTo>
                    <a:pt x="1996236" y="548843"/>
                  </a:lnTo>
                  <a:lnTo>
                    <a:pt x="2002548" y="553148"/>
                  </a:lnTo>
                  <a:lnTo>
                    <a:pt x="2010143" y="554748"/>
                  </a:lnTo>
                  <a:lnTo>
                    <a:pt x="2017750" y="553148"/>
                  </a:lnTo>
                  <a:lnTo>
                    <a:pt x="2024049" y="548843"/>
                  </a:lnTo>
                  <a:lnTo>
                    <a:pt x="2028367" y="542531"/>
                  </a:lnTo>
                  <a:lnTo>
                    <a:pt x="2029955" y="534936"/>
                  </a:lnTo>
                  <a:lnTo>
                    <a:pt x="2029955" y="39624"/>
                  </a:lnTo>
                  <a:lnTo>
                    <a:pt x="2452103" y="39624"/>
                  </a:lnTo>
                  <a:lnTo>
                    <a:pt x="2452103" y="2016264"/>
                  </a:lnTo>
                  <a:lnTo>
                    <a:pt x="2453703" y="2023859"/>
                  </a:lnTo>
                  <a:lnTo>
                    <a:pt x="2458008" y="2030171"/>
                  </a:lnTo>
                  <a:lnTo>
                    <a:pt x="2464320" y="2034476"/>
                  </a:lnTo>
                  <a:lnTo>
                    <a:pt x="2471928" y="2036076"/>
                  </a:lnTo>
                  <a:lnTo>
                    <a:pt x="2657995" y="2036076"/>
                  </a:lnTo>
                  <a:lnTo>
                    <a:pt x="2631948" y="2074176"/>
                  </a:lnTo>
                  <a:lnTo>
                    <a:pt x="2709138" y="2036076"/>
                  </a:lnTo>
                  <a:lnTo>
                    <a:pt x="2749296" y="2016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314944" y="5599176"/>
              <a:ext cx="439420" cy="295910"/>
            </a:xfrm>
            <a:custGeom>
              <a:avLst/>
              <a:gdLst/>
              <a:ahLst/>
              <a:cxnLst/>
              <a:rect l="l" t="t" r="r" b="b"/>
              <a:pathLst>
                <a:path w="439420" h="295910">
                  <a:moveTo>
                    <a:pt x="0" y="0"/>
                  </a:moveTo>
                  <a:lnTo>
                    <a:pt x="0" y="295655"/>
                  </a:lnTo>
                  <a:lnTo>
                    <a:pt x="438911" y="295655"/>
                  </a:lnTo>
                </a:path>
              </a:pathLst>
            </a:custGeom>
            <a:ln w="25908">
              <a:solidFill>
                <a:srgbClr val="70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80108" y="3942600"/>
              <a:ext cx="963294" cy="2225040"/>
            </a:xfrm>
            <a:custGeom>
              <a:avLst/>
              <a:gdLst/>
              <a:ahLst/>
              <a:cxnLst/>
              <a:rect l="l" t="t" r="r" b="b"/>
              <a:pathLst>
                <a:path w="963295" h="2225040">
                  <a:moveTo>
                    <a:pt x="644144" y="722363"/>
                  </a:moveTo>
                  <a:lnTo>
                    <a:pt x="591312" y="697979"/>
                  </a:lnTo>
                  <a:lnTo>
                    <a:pt x="608876" y="722363"/>
                  </a:lnTo>
                  <a:lnTo>
                    <a:pt x="618744" y="722363"/>
                  </a:lnTo>
                  <a:lnTo>
                    <a:pt x="624840" y="722363"/>
                  </a:lnTo>
                  <a:lnTo>
                    <a:pt x="644144" y="722363"/>
                  </a:lnTo>
                  <a:close/>
                </a:path>
                <a:path w="963295" h="2225040">
                  <a:moveTo>
                    <a:pt x="670560" y="734555"/>
                  </a:moveTo>
                  <a:lnTo>
                    <a:pt x="644474" y="722515"/>
                  </a:lnTo>
                  <a:lnTo>
                    <a:pt x="624992" y="722515"/>
                  </a:lnTo>
                  <a:lnTo>
                    <a:pt x="608977" y="722515"/>
                  </a:lnTo>
                  <a:lnTo>
                    <a:pt x="422148" y="725411"/>
                  </a:lnTo>
                  <a:lnTo>
                    <a:pt x="414528" y="725411"/>
                  </a:lnTo>
                  <a:lnTo>
                    <a:pt x="408432" y="731507"/>
                  </a:lnTo>
                  <a:lnTo>
                    <a:pt x="408432" y="1938528"/>
                  </a:lnTo>
                  <a:lnTo>
                    <a:pt x="259080" y="1938528"/>
                  </a:lnTo>
                  <a:lnTo>
                    <a:pt x="254508" y="1944624"/>
                  </a:lnTo>
                  <a:lnTo>
                    <a:pt x="254508" y="1959864"/>
                  </a:lnTo>
                  <a:lnTo>
                    <a:pt x="259080" y="1964436"/>
                  </a:lnTo>
                  <a:lnTo>
                    <a:pt x="428244" y="1964436"/>
                  </a:lnTo>
                  <a:lnTo>
                    <a:pt x="434340" y="1959864"/>
                  </a:lnTo>
                  <a:lnTo>
                    <a:pt x="434340" y="1952244"/>
                  </a:lnTo>
                  <a:lnTo>
                    <a:pt x="434340" y="1938528"/>
                  </a:lnTo>
                  <a:lnTo>
                    <a:pt x="434340" y="751319"/>
                  </a:lnTo>
                  <a:lnTo>
                    <a:pt x="434340" y="751141"/>
                  </a:lnTo>
                  <a:lnTo>
                    <a:pt x="610374" y="748411"/>
                  </a:lnTo>
                  <a:lnTo>
                    <a:pt x="592836" y="774192"/>
                  </a:lnTo>
                  <a:lnTo>
                    <a:pt x="670560" y="734555"/>
                  </a:lnTo>
                  <a:close/>
                </a:path>
                <a:path w="963295" h="2225040">
                  <a:moveTo>
                    <a:pt x="963168" y="1620012"/>
                  </a:moveTo>
                  <a:lnTo>
                    <a:pt x="957072" y="1613916"/>
                  </a:lnTo>
                  <a:lnTo>
                    <a:pt x="943356" y="1613916"/>
                  </a:lnTo>
                  <a:lnTo>
                    <a:pt x="937260" y="1620012"/>
                  </a:lnTo>
                  <a:lnTo>
                    <a:pt x="937260" y="2199132"/>
                  </a:lnTo>
                  <a:lnTo>
                    <a:pt x="233172" y="2199132"/>
                  </a:lnTo>
                  <a:lnTo>
                    <a:pt x="233172" y="51816"/>
                  </a:lnTo>
                  <a:lnTo>
                    <a:pt x="233172" y="38100"/>
                  </a:lnTo>
                  <a:lnTo>
                    <a:pt x="233172" y="32004"/>
                  </a:lnTo>
                  <a:lnTo>
                    <a:pt x="227076" y="25908"/>
                  </a:lnTo>
                  <a:lnTo>
                    <a:pt x="58585" y="25908"/>
                  </a:lnTo>
                  <a:lnTo>
                    <a:pt x="76200" y="0"/>
                  </a:lnTo>
                  <a:lnTo>
                    <a:pt x="0" y="38100"/>
                  </a:lnTo>
                  <a:lnTo>
                    <a:pt x="76200" y="77724"/>
                  </a:lnTo>
                  <a:lnTo>
                    <a:pt x="59270" y="51816"/>
                  </a:lnTo>
                  <a:lnTo>
                    <a:pt x="207264" y="51816"/>
                  </a:lnTo>
                  <a:lnTo>
                    <a:pt x="207264" y="2218944"/>
                  </a:lnTo>
                  <a:lnTo>
                    <a:pt x="213360" y="2225040"/>
                  </a:lnTo>
                  <a:lnTo>
                    <a:pt x="957072" y="2225040"/>
                  </a:lnTo>
                  <a:lnTo>
                    <a:pt x="963168" y="2218944"/>
                  </a:lnTo>
                  <a:lnTo>
                    <a:pt x="963168" y="2211324"/>
                  </a:lnTo>
                  <a:lnTo>
                    <a:pt x="963168" y="2199132"/>
                  </a:lnTo>
                  <a:lnTo>
                    <a:pt x="963168" y="1620012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497579" y="2263139"/>
              <a:ext cx="6026150" cy="1292860"/>
            </a:xfrm>
            <a:custGeom>
              <a:avLst/>
              <a:gdLst/>
              <a:ahLst/>
              <a:cxnLst/>
              <a:rect l="l" t="t" r="r" b="b"/>
              <a:pathLst>
                <a:path w="6026150" h="1292860">
                  <a:moveTo>
                    <a:pt x="57912" y="205739"/>
                  </a:moveTo>
                  <a:lnTo>
                    <a:pt x="38100" y="192705"/>
                  </a:lnTo>
                  <a:lnTo>
                    <a:pt x="38100" y="19812"/>
                  </a:lnTo>
                  <a:lnTo>
                    <a:pt x="39695" y="12215"/>
                  </a:lnTo>
                  <a:lnTo>
                    <a:pt x="44005" y="5905"/>
                  </a:lnTo>
                  <a:lnTo>
                    <a:pt x="50315" y="1595"/>
                  </a:lnTo>
                  <a:lnTo>
                    <a:pt x="57912" y="0"/>
                  </a:lnTo>
                  <a:lnTo>
                    <a:pt x="6007608" y="0"/>
                  </a:lnTo>
                  <a:lnTo>
                    <a:pt x="6014966" y="1595"/>
                  </a:lnTo>
                  <a:lnTo>
                    <a:pt x="6020752" y="5905"/>
                  </a:lnTo>
                  <a:lnTo>
                    <a:pt x="6024539" y="12215"/>
                  </a:lnTo>
                  <a:lnTo>
                    <a:pt x="6025896" y="19812"/>
                  </a:lnTo>
                  <a:lnTo>
                    <a:pt x="76200" y="19812"/>
                  </a:lnTo>
                  <a:lnTo>
                    <a:pt x="57912" y="38100"/>
                  </a:lnTo>
                  <a:lnTo>
                    <a:pt x="76200" y="38100"/>
                  </a:lnTo>
                  <a:lnTo>
                    <a:pt x="76200" y="193708"/>
                  </a:lnTo>
                  <a:lnTo>
                    <a:pt x="57912" y="205739"/>
                  </a:lnTo>
                  <a:close/>
                </a:path>
                <a:path w="6026150" h="1292860">
                  <a:moveTo>
                    <a:pt x="76200" y="38100"/>
                  </a:moveTo>
                  <a:lnTo>
                    <a:pt x="57912" y="38100"/>
                  </a:lnTo>
                  <a:lnTo>
                    <a:pt x="76200" y="19812"/>
                  </a:lnTo>
                  <a:lnTo>
                    <a:pt x="76200" y="38100"/>
                  </a:lnTo>
                  <a:close/>
                </a:path>
                <a:path w="6026150" h="1292860">
                  <a:moveTo>
                    <a:pt x="5987796" y="38100"/>
                  </a:moveTo>
                  <a:lnTo>
                    <a:pt x="76200" y="38100"/>
                  </a:lnTo>
                  <a:lnTo>
                    <a:pt x="76200" y="19812"/>
                  </a:lnTo>
                  <a:lnTo>
                    <a:pt x="5987796" y="19812"/>
                  </a:lnTo>
                  <a:lnTo>
                    <a:pt x="5987796" y="38100"/>
                  </a:lnTo>
                  <a:close/>
                </a:path>
                <a:path w="6026150" h="1292860">
                  <a:moveTo>
                    <a:pt x="6007608" y="1292351"/>
                  </a:moveTo>
                  <a:lnTo>
                    <a:pt x="6000012" y="1290994"/>
                  </a:lnTo>
                  <a:lnTo>
                    <a:pt x="5993701" y="1287208"/>
                  </a:lnTo>
                  <a:lnTo>
                    <a:pt x="5989391" y="1281422"/>
                  </a:lnTo>
                  <a:lnTo>
                    <a:pt x="5987796" y="1274063"/>
                  </a:lnTo>
                  <a:lnTo>
                    <a:pt x="5987796" y="19812"/>
                  </a:lnTo>
                  <a:lnTo>
                    <a:pt x="6007608" y="38100"/>
                  </a:lnTo>
                  <a:lnTo>
                    <a:pt x="6025896" y="38100"/>
                  </a:lnTo>
                  <a:lnTo>
                    <a:pt x="6025896" y="1274063"/>
                  </a:lnTo>
                  <a:lnTo>
                    <a:pt x="6024539" y="1281422"/>
                  </a:lnTo>
                  <a:lnTo>
                    <a:pt x="6020752" y="1287208"/>
                  </a:lnTo>
                  <a:lnTo>
                    <a:pt x="6014966" y="1290994"/>
                  </a:lnTo>
                  <a:lnTo>
                    <a:pt x="6007608" y="1292351"/>
                  </a:lnTo>
                  <a:close/>
                </a:path>
                <a:path w="6026150" h="1292860">
                  <a:moveTo>
                    <a:pt x="6025896" y="38100"/>
                  </a:moveTo>
                  <a:lnTo>
                    <a:pt x="6007608" y="38100"/>
                  </a:lnTo>
                  <a:lnTo>
                    <a:pt x="5987796" y="19812"/>
                  </a:lnTo>
                  <a:lnTo>
                    <a:pt x="6025896" y="19812"/>
                  </a:lnTo>
                  <a:lnTo>
                    <a:pt x="6025896" y="38100"/>
                  </a:lnTo>
                  <a:close/>
                </a:path>
                <a:path w="6026150" h="1292860">
                  <a:moveTo>
                    <a:pt x="57912" y="283463"/>
                  </a:moveTo>
                  <a:lnTo>
                    <a:pt x="0" y="167639"/>
                  </a:lnTo>
                  <a:lnTo>
                    <a:pt x="38100" y="192705"/>
                  </a:lnTo>
                  <a:lnTo>
                    <a:pt x="38100" y="205739"/>
                  </a:lnTo>
                  <a:lnTo>
                    <a:pt x="39695" y="213336"/>
                  </a:lnTo>
                  <a:lnTo>
                    <a:pt x="44005" y="219646"/>
                  </a:lnTo>
                  <a:lnTo>
                    <a:pt x="50315" y="223956"/>
                  </a:lnTo>
                  <a:lnTo>
                    <a:pt x="57912" y="225551"/>
                  </a:lnTo>
                  <a:lnTo>
                    <a:pt x="86868" y="225551"/>
                  </a:lnTo>
                  <a:lnTo>
                    <a:pt x="57912" y="283463"/>
                  </a:lnTo>
                  <a:close/>
                </a:path>
                <a:path w="6026150" h="1292860">
                  <a:moveTo>
                    <a:pt x="86868" y="225551"/>
                  </a:moveTo>
                  <a:lnTo>
                    <a:pt x="57912" y="225551"/>
                  </a:lnTo>
                  <a:lnTo>
                    <a:pt x="65270" y="223956"/>
                  </a:lnTo>
                  <a:lnTo>
                    <a:pt x="71056" y="219646"/>
                  </a:lnTo>
                  <a:lnTo>
                    <a:pt x="74842" y="213336"/>
                  </a:lnTo>
                  <a:lnTo>
                    <a:pt x="76200" y="205739"/>
                  </a:lnTo>
                  <a:lnTo>
                    <a:pt x="76200" y="193708"/>
                  </a:lnTo>
                  <a:lnTo>
                    <a:pt x="115824" y="167639"/>
                  </a:lnTo>
                  <a:lnTo>
                    <a:pt x="86868" y="225551"/>
                  </a:lnTo>
                  <a:close/>
                </a:path>
                <a:path w="6026150" h="1292860">
                  <a:moveTo>
                    <a:pt x="57912" y="225551"/>
                  </a:moveTo>
                  <a:lnTo>
                    <a:pt x="50315" y="223956"/>
                  </a:lnTo>
                  <a:lnTo>
                    <a:pt x="44005" y="219646"/>
                  </a:lnTo>
                  <a:lnTo>
                    <a:pt x="39695" y="213336"/>
                  </a:lnTo>
                  <a:lnTo>
                    <a:pt x="38100" y="205739"/>
                  </a:lnTo>
                  <a:lnTo>
                    <a:pt x="38100" y="192705"/>
                  </a:lnTo>
                  <a:lnTo>
                    <a:pt x="57912" y="205739"/>
                  </a:lnTo>
                  <a:lnTo>
                    <a:pt x="76200" y="205739"/>
                  </a:lnTo>
                  <a:lnTo>
                    <a:pt x="74842" y="213336"/>
                  </a:lnTo>
                  <a:lnTo>
                    <a:pt x="71056" y="219646"/>
                  </a:lnTo>
                  <a:lnTo>
                    <a:pt x="65270" y="223956"/>
                  </a:lnTo>
                  <a:lnTo>
                    <a:pt x="57912" y="225551"/>
                  </a:lnTo>
                  <a:close/>
                </a:path>
                <a:path w="6026150" h="1292860">
                  <a:moveTo>
                    <a:pt x="76200" y="205739"/>
                  </a:moveTo>
                  <a:lnTo>
                    <a:pt x="57912" y="205739"/>
                  </a:lnTo>
                  <a:lnTo>
                    <a:pt x="76200" y="193708"/>
                  </a:lnTo>
                  <a:lnTo>
                    <a:pt x="76200" y="205739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389888" y="4494276"/>
              <a:ext cx="906780" cy="1473835"/>
            </a:xfrm>
            <a:custGeom>
              <a:avLst/>
              <a:gdLst/>
              <a:ahLst/>
              <a:cxnLst/>
              <a:rect l="l" t="t" r="r" b="b"/>
              <a:pathLst>
                <a:path w="906780" h="1473835">
                  <a:moveTo>
                    <a:pt x="448056" y="38100"/>
                  </a:moveTo>
                  <a:lnTo>
                    <a:pt x="19812" y="38100"/>
                  </a:lnTo>
                  <a:lnTo>
                    <a:pt x="12215" y="36504"/>
                  </a:lnTo>
                  <a:lnTo>
                    <a:pt x="5905" y="32194"/>
                  </a:lnTo>
                  <a:lnTo>
                    <a:pt x="1595" y="25884"/>
                  </a:lnTo>
                  <a:lnTo>
                    <a:pt x="0" y="18288"/>
                  </a:lnTo>
                  <a:lnTo>
                    <a:pt x="1595" y="10929"/>
                  </a:lnTo>
                  <a:lnTo>
                    <a:pt x="5905" y="5143"/>
                  </a:lnTo>
                  <a:lnTo>
                    <a:pt x="12215" y="1357"/>
                  </a:lnTo>
                  <a:lnTo>
                    <a:pt x="19812" y="0"/>
                  </a:lnTo>
                  <a:lnTo>
                    <a:pt x="467868" y="0"/>
                  </a:lnTo>
                  <a:lnTo>
                    <a:pt x="475464" y="1357"/>
                  </a:lnTo>
                  <a:lnTo>
                    <a:pt x="481774" y="5143"/>
                  </a:lnTo>
                  <a:lnTo>
                    <a:pt x="486084" y="10929"/>
                  </a:lnTo>
                  <a:lnTo>
                    <a:pt x="487680" y="18288"/>
                  </a:lnTo>
                  <a:lnTo>
                    <a:pt x="448056" y="18288"/>
                  </a:lnTo>
                  <a:lnTo>
                    <a:pt x="448056" y="38100"/>
                  </a:lnTo>
                  <a:close/>
                </a:path>
                <a:path w="906780" h="1473835">
                  <a:moveTo>
                    <a:pt x="815848" y="1434084"/>
                  </a:moveTo>
                  <a:lnTo>
                    <a:pt x="467868" y="1434084"/>
                  </a:lnTo>
                  <a:lnTo>
                    <a:pt x="460271" y="1432488"/>
                  </a:lnTo>
                  <a:lnTo>
                    <a:pt x="453961" y="1428178"/>
                  </a:lnTo>
                  <a:lnTo>
                    <a:pt x="449651" y="1421868"/>
                  </a:lnTo>
                  <a:lnTo>
                    <a:pt x="448056" y="1414272"/>
                  </a:lnTo>
                  <a:lnTo>
                    <a:pt x="448056" y="18288"/>
                  </a:lnTo>
                  <a:lnTo>
                    <a:pt x="467868" y="38100"/>
                  </a:lnTo>
                  <a:lnTo>
                    <a:pt x="487680" y="38100"/>
                  </a:lnTo>
                  <a:lnTo>
                    <a:pt x="487680" y="1395984"/>
                  </a:lnTo>
                  <a:lnTo>
                    <a:pt x="467868" y="1395984"/>
                  </a:lnTo>
                  <a:lnTo>
                    <a:pt x="487680" y="1414272"/>
                  </a:lnTo>
                  <a:lnTo>
                    <a:pt x="829056" y="1414272"/>
                  </a:lnTo>
                  <a:lnTo>
                    <a:pt x="815848" y="1434084"/>
                  </a:lnTo>
                  <a:close/>
                </a:path>
                <a:path w="906780" h="1473835">
                  <a:moveTo>
                    <a:pt x="487680" y="38100"/>
                  </a:moveTo>
                  <a:lnTo>
                    <a:pt x="467868" y="38100"/>
                  </a:lnTo>
                  <a:lnTo>
                    <a:pt x="448056" y="18288"/>
                  </a:lnTo>
                  <a:lnTo>
                    <a:pt x="487680" y="18288"/>
                  </a:lnTo>
                  <a:lnTo>
                    <a:pt x="487680" y="38100"/>
                  </a:lnTo>
                  <a:close/>
                </a:path>
                <a:path w="906780" h="1473835">
                  <a:moveTo>
                    <a:pt x="789432" y="1473708"/>
                  </a:moveTo>
                  <a:lnTo>
                    <a:pt x="829056" y="1414272"/>
                  </a:lnTo>
                  <a:lnTo>
                    <a:pt x="789432" y="1356359"/>
                  </a:lnTo>
                  <a:lnTo>
                    <a:pt x="869722" y="1395984"/>
                  </a:lnTo>
                  <a:lnTo>
                    <a:pt x="829056" y="1395984"/>
                  </a:lnTo>
                  <a:lnTo>
                    <a:pt x="836652" y="1397341"/>
                  </a:lnTo>
                  <a:lnTo>
                    <a:pt x="842962" y="1401127"/>
                  </a:lnTo>
                  <a:lnTo>
                    <a:pt x="847272" y="1406913"/>
                  </a:lnTo>
                  <a:lnTo>
                    <a:pt x="848868" y="1414272"/>
                  </a:lnTo>
                  <a:lnTo>
                    <a:pt x="847272" y="1421868"/>
                  </a:lnTo>
                  <a:lnTo>
                    <a:pt x="842962" y="1428178"/>
                  </a:lnTo>
                  <a:lnTo>
                    <a:pt x="836652" y="1432488"/>
                  </a:lnTo>
                  <a:lnTo>
                    <a:pt x="829056" y="1434084"/>
                  </a:lnTo>
                  <a:lnTo>
                    <a:pt x="867664" y="1434084"/>
                  </a:lnTo>
                  <a:lnTo>
                    <a:pt x="789432" y="1473708"/>
                  </a:lnTo>
                  <a:close/>
                </a:path>
                <a:path w="906780" h="1473835">
                  <a:moveTo>
                    <a:pt x="487680" y="1414272"/>
                  </a:moveTo>
                  <a:lnTo>
                    <a:pt x="467868" y="1395984"/>
                  </a:lnTo>
                  <a:lnTo>
                    <a:pt x="487680" y="1395984"/>
                  </a:lnTo>
                  <a:lnTo>
                    <a:pt x="487680" y="1414272"/>
                  </a:lnTo>
                  <a:close/>
                </a:path>
                <a:path w="906780" h="1473835">
                  <a:moveTo>
                    <a:pt x="829056" y="1414272"/>
                  </a:moveTo>
                  <a:lnTo>
                    <a:pt x="487680" y="1414272"/>
                  </a:lnTo>
                  <a:lnTo>
                    <a:pt x="487680" y="1395984"/>
                  </a:lnTo>
                  <a:lnTo>
                    <a:pt x="816543" y="1395984"/>
                  </a:lnTo>
                  <a:lnTo>
                    <a:pt x="829056" y="1414272"/>
                  </a:lnTo>
                  <a:close/>
                </a:path>
                <a:path w="906780" h="1473835">
                  <a:moveTo>
                    <a:pt x="867664" y="1434084"/>
                  </a:moveTo>
                  <a:lnTo>
                    <a:pt x="829056" y="1434084"/>
                  </a:lnTo>
                  <a:lnTo>
                    <a:pt x="836652" y="1432488"/>
                  </a:lnTo>
                  <a:lnTo>
                    <a:pt x="842962" y="1428178"/>
                  </a:lnTo>
                  <a:lnTo>
                    <a:pt x="847272" y="1421868"/>
                  </a:lnTo>
                  <a:lnTo>
                    <a:pt x="848868" y="1414272"/>
                  </a:lnTo>
                  <a:lnTo>
                    <a:pt x="847272" y="1406913"/>
                  </a:lnTo>
                  <a:lnTo>
                    <a:pt x="842962" y="1401127"/>
                  </a:lnTo>
                  <a:lnTo>
                    <a:pt x="836652" y="1397341"/>
                  </a:lnTo>
                  <a:lnTo>
                    <a:pt x="829056" y="1395984"/>
                  </a:lnTo>
                  <a:lnTo>
                    <a:pt x="869722" y="1395984"/>
                  </a:lnTo>
                  <a:lnTo>
                    <a:pt x="906780" y="1414272"/>
                  </a:lnTo>
                  <a:lnTo>
                    <a:pt x="867664" y="14340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238782" y="2922556"/>
            <a:ext cx="24511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b="1" spc="-25" dirty="0">
                <a:latin typeface="Times New Roman"/>
                <a:cs typeface="Times New Roman"/>
              </a:rPr>
              <a:t>C3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2527792" y="450602"/>
            <a:ext cx="4680585" cy="459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b="1" spc="-90" dirty="0">
                <a:latin typeface="Calibri"/>
                <a:cs typeface="Calibri"/>
              </a:rPr>
              <a:t>Unidad</a:t>
            </a:r>
            <a:r>
              <a:rPr sz="2850" b="1" spc="-70" dirty="0">
                <a:latin typeface="Calibri"/>
                <a:cs typeface="Calibri"/>
              </a:rPr>
              <a:t> </a:t>
            </a:r>
            <a:r>
              <a:rPr sz="2850" b="1" spc="-10" dirty="0">
                <a:latin typeface="Calibri"/>
                <a:cs typeface="Calibri"/>
              </a:rPr>
              <a:t>de</a:t>
            </a:r>
            <a:r>
              <a:rPr sz="2850" b="1" spc="-55" dirty="0">
                <a:latin typeface="Calibri"/>
                <a:cs typeface="Calibri"/>
              </a:rPr>
              <a:t> </a:t>
            </a:r>
            <a:r>
              <a:rPr sz="2850" b="1" spc="-80" dirty="0">
                <a:latin typeface="Calibri"/>
                <a:cs typeface="Calibri"/>
              </a:rPr>
              <a:t>Proceso</a:t>
            </a:r>
            <a:r>
              <a:rPr sz="2850" b="1" spc="-75" dirty="0">
                <a:latin typeface="Calibri"/>
                <a:cs typeface="Calibri"/>
              </a:rPr>
              <a:t> </a:t>
            </a:r>
            <a:r>
              <a:rPr sz="2850" b="1" spc="-70" dirty="0">
                <a:latin typeface="Calibri"/>
                <a:cs typeface="Calibri"/>
              </a:rPr>
              <a:t>MTBE</a:t>
            </a:r>
            <a:r>
              <a:rPr sz="2850" b="1" spc="-100" dirty="0">
                <a:latin typeface="Calibri"/>
                <a:cs typeface="Calibri"/>
              </a:rPr>
              <a:t> </a:t>
            </a:r>
            <a:r>
              <a:rPr sz="2850" b="1" spc="-60" dirty="0">
                <a:latin typeface="Calibri"/>
                <a:cs typeface="Calibri"/>
              </a:rPr>
              <a:t>S-</a:t>
            </a:r>
            <a:r>
              <a:rPr sz="2850" b="1" spc="-20" dirty="0">
                <a:latin typeface="Calibri"/>
                <a:cs typeface="Calibri"/>
              </a:rPr>
              <a:t>2100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350991" y="3297436"/>
            <a:ext cx="508634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60-</a:t>
            </a:r>
            <a:r>
              <a:rPr sz="1100" spc="-20" dirty="0">
                <a:solidFill>
                  <a:srgbClr val="4472C3"/>
                </a:solidFill>
                <a:latin typeface="Times New Roman"/>
                <a:cs typeface="Times New Roman"/>
              </a:rPr>
              <a:t>90°C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020330" y="3707336"/>
            <a:ext cx="44577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69570" algn="l"/>
              </a:tabLst>
            </a:pPr>
            <a:r>
              <a:rPr sz="1100" spc="-25" dirty="0">
                <a:latin typeface="Times New Roman"/>
                <a:cs typeface="Times New Roman"/>
              </a:rPr>
              <a:t>15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0" dirty="0">
                <a:latin typeface="Times New Roman"/>
                <a:cs typeface="Times New Roman"/>
              </a:rPr>
              <a:t>c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82" name="object 82"/>
          <p:cNvGraphicFramePr>
            <a:graphicFrameLocks noGrp="1"/>
          </p:cNvGraphicFramePr>
          <p:nvPr/>
        </p:nvGraphicFramePr>
        <p:xfrm>
          <a:off x="2115311" y="3662172"/>
          <a:ext cx="525143" cy="733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1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9966"/>
                      </a:solidFill>
                      <a:prstDash val="solid"/>
                    </a:lnL>
                    <a:lnR w="9525">
                      <a:solidFill>
                        <a:srgbClr val="339966"/>
                      </a:solidFill>
                      <a:prstDash val="solid"/>
                    </a:lnR>
                    <a:lnT w="9525">
                      <a:solidFill>
                        <a:srgbClr val="339966"/>
                      </a:solidFill>
                      <a:prstDash val="solid"/>
                    </a:lnT>
                    <a:lnB w="9525">
                      <a:solidFill>
                        <a:srgbClr val="3399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k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K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5244" marB="0">
                    <a:lnL w="9525">
                      <a:solidFill>
                        <a:srgbClr val="339966"/>
                      </a:solidFill>
                      <a:prstDash val="solid"/>
                    </a:lnL>
                    <a:lnR w="9525">
                      <a:solidFill>
                        <a:srgbClr val="339966"/>
                      </a:solidFill>
                      <a:prstDash val="solid"/>
                    </a:lnR>
                    <a:lnT w="9525">
                      <a:solidFill>
                        <a:srgbClr val="339966"/>
                      </a:solidFill>
                      <a:prstDash val="solid"/>
                    </a:lnT>
                    <a:lnB w="9525">
                      <a:solidFill>
                        <a:srgbClr val="3399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9966"/>
                      </a:solidFill>
                      <a:prstDash val="solid"/>
                    </a:lnL>
                    <a:lnR w="9525">
                      <a:solidFill>
                        <a:srgbClr val="339966"/>
                      </a:solidFill>
                      <a:prstDash val="solid"/>
                    </a:lnR>
                    <a:lnT w="9525">
                      <a:solidFill>
                        <a:srgbClr val="339966"/>
                      </a:solidFill>
                      <a:prstDash val="solid"/>
                    </a:lnT>
                    <a:lnB w="9525">
                      <a:solidFill>
                        <a:srgbClr val="3399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g/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21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5244" marB="0">
                    <a:lnL w="9525">
                      <a:solidFill>
                        <a:srgbClr val="339966"/>
                      </a:solidFill>
                      <a:prstDash val="solid"/>
                    </a:lnL>
                    <a:lnR w="9525">
                      <a:solidFill>
                        <a:srgbClr val="339966"/>
                      </a:solidFill>
                      <a:prstDash val="solid"/>
                    </a:lnR>
                    <a:lnT w="9525">
                      <a:solidFill>
                        <a:srgbClr val="339966"/>
                      </a:solidFill>
                      <a:prstDash val="solid"/>
                    </a:lnT>
                    <a:lnB w="9525">
                      <a:solidFill>
                        <a:srgbClr val="3399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9966"/>
                      </a:solidFill>
                      <a:prstDash val="solid"/>
                    </a:lnL>
                    <a:lnR w="9525">
                      <a:solidFill>
                        <a:srgbClr val="339966"/>
                      </a:solidFill>
                      <a:prstDash val="solid"/>
                    </a:lnR>
                    <a:lnT w="9525">
                      <a:solidFill>
                        <a:srgbClr val="339966"/>
                      </a:solidFill>
                      <a:prstDash val="solid"/>
                    </a:lnT>
                    <a:lnB w="9525">
                      <a:solidFill>
                        <a:srgbClr val="3399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5244" marB="0">
                    <a:lnL w="9525">
                      <a:solidFill>
                        <a:srgbClr val="339966"/>
                      </a:solidFill>
                      <a:prstDash val="solid"/>
                    </a:lnL>
                    <a:lnR w="9525">
                      <a:solidFill>
                        <a:srgbClr val="339966"/>
                      </a:solidFill>
                      <a:prstDash val="solid"/>
                    </a:lnR>
                    <a:lnT w="9525">
                      <a:solidFill>
                        <a:srgbClr val="339966"/>
                      </a:solidFill>
                      <a:prstDash val="solid"/>
                    </a:lnT>
                    <a:lnB w="9525">
                      <a:solidFill>
                        <a:srgbClr val="3399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3" name="object 83"/>
          <p:cNvSpPr txBox="1"/>
          <p:nvPr/>
        </p:nvSpPr>
        <p:spPr>
          <a:xfrm>
            <a:off x="2549096" y="3711898"/>
            <a:ext cx="7302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0" dirty="0">
                <a:latin typeface="Times New Roman"/>
                <a:cs typeface="Times New Roman"/>
              </a:rPr>
              <a:t>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316190" y="1810955"/>
            <a:ext cx="1022985" cy="4889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400" b="1" spc="-10" dirty="0">
                <a:latin typeface="Times New Roman"/>
                <a:cs typeface="Times New Roman"/>
              </a:rPr>
              <a:t>METANOL</a:t>
            </a:r>
            <a:endParaRPr sz="1400">
              <a:latin typeface="Times New Roman"/>
              <a:cs typeface="Times New Roman"/>
            </a:endParaRPr>
          </a:p>
          <a:p>
            <a:pPr marL="594360">
              <a:lnSpc>
                <a:spcPct val="100000"/>
              </a:lnSpc>
              <a:spcBef>
                <a:spcPts val="145"/>
              </a:spcBef>
            </a:pPr>
            <a:r>
              <a:rPr sz="1400" dirty="0">
                <a:solidFill>
                  <a:srgbClr val="4472C3"/>
                </a:solidFill>
                <a:latin typeface="Times New Roman"/>
                <a:cs typeface="Times New Roman"/>
              </a:rPr>
              <a:t>3</a:t>
            </a:r>
            <a:r>
              <a:rPr sz="1400" spc="5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107952" y="5644377"/>
            <a:ext cx="18065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dirty="0">
                <a:latin typeface="Times New Roman"/>
                <a:cs typeface="Times New Roman"/>
              </a:rPr>
              <a:t>BUTENOS-METANOL-</a:t>
            </a:r>
            <a:r>
              <a:rPr sz="1000" b="1" spc="65" dirty="0">
                <a:latin typeface="Times New Roman"/>
                <a:cs typeface="Times New Roman"/>
              </a:rPr>
              <a:t> </a:t>
            </a:r>
            <a:r>
              <a:rPr sz="1000" b="1" spc="-20" dirty="0">
                <a:latin typeface="Times New Roman"/>
                <a:cs typeface="Times New Roman"/>
              </a:rPr>
              <a:t>MTBE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903698" y="2059915"/>
            <a:ext cx="461009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1,3</a:t>
            </a:r>
            <a:r>
              <a:rPr sz="1100" spc="2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207273" y="2600959"/>
            <a:ext cx="461009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3,4</a:t>
            </a:r>
            <a:r>
              <a:rPr sz="1100" spc="2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508989" y="6235640"/>
            <a:ext cx="57785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solidFill>
                  <a:srgbClr val="4472C3"/>
                </a:solidFill>
                <a:latin typeface="Times New Roman"/>
                <a:cs typeface="Times New Roman"/>
              </a:rPr>
              <a:t>7,9</a:t>
            </a:r>
            <a:r>
              <a:rPr sz="1400" spc="3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0289" y="4611110"/>
            <a:ext cx="66802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solidFill>
                  <a:srgbClr val="4472C3"/>
                </a:solidFill>
                <a:latin typeface="Times New Roman"/>
                <a:cs typeface="Times New Roman"/>
              </a:rPr>
              <a:t>27,5</a:t>
            </a:r>
            <a:r>
              <a:rPr sz="1400" spc="35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384822" y="4588262"/>
            <a:ext cx="42418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26</a:t>
            </a:r>
            <a:r>
              <a:rPr sz="1100" spc="1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912075" y="2447047"/>
            <a:ext cx="1115695" cy="627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18770" indent="120014">
              <a:lnSpc>
                <a:spcPct val="101000"/>
              </a:lnSpc>
              <a:spcBef>
                <a:spcPts val="105"/>
              </a:spcBef>
            </a:pPr>
            <a:r>
              <a:rPr sz="1000" b="1" spc="-10" dirty="0">
                <a:latin typeface="Times New Roman"/>
                <a:cs typeface="Times New Roman"/>
              </a:rPr>
              <a:t>Refinado</a:t>
            </a:r>
            <a:r>
              <a:rPr sz="1000" b="1" spc="50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C4</a:t>
            </a:r>
            <a:r>
              <a:rPr sz="1000" b="1" spc="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</a:t>
            </a:r>
            <a:r>
              <a:rPr sz="1000" b="1" spc="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Buteno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spc="-50" dirty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  <a:p>
            <a:pPr marL="460375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rgbClr val="4472C3"/>
                </a:solidFill>
                <a:latin typeface="Times New Roman"/>
                <a:cs typeface="Times New Roman"/>
              </a:rPr>
              <a:t>20,7</a:t>
            </a:r>
            <a:r>
              <a:rPr sz="1400" spc="35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253748" y="2678676"/>
            <a:ext cx="53022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0,87</a:t>
            </a:r>
            <a:r>
              <a:rPr sz="1100" spc="1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2936557" y="3573589"/>
            <a:ext cx="3414395" cy="706120"/>
            <a:chOff x="2936557" y="3573589"/>
            <a:chExt cx="3414395" cy="706120"/>
          </a:xfrm>
        </p:grpSpPr>
        <p:pic>
          <p:nvPicPr>
            <p:cNvPr id="94" name="object 9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48940" y="4088892"/>
              <a:ext cx="448056" cy="185927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2948940" y="4088892"/>
              <a:ext cx="448309" cy="186055"/>
            </a:xfrm>
            <a:custGeom>
              <a:avLst/>
              <a:gdLst/>
              <a:ahLst/>
              <a:cxnLst/>
              <a:rect l="l" t="t" r="r" b="b"/>
              <a:pathLst>
                <a:path w="448310" h="186054">
                  <a:moveTo>
                    <a:pt x="0" y="92963"/>
                  </a:moveTo>
                  <a:lnTo>
                    <a:pt x="30649" y="46510"/>
                  </a:lnTo>
                  <a:lnTo>
                    <a:pt x="65722" y="27622"/>
                  </a:lnTo>
                  <a:lnTo>
                    <a:pt x="111082" y="12925"/>
                  </a:lnTo>
                  <a:lnTo>
                    <a:pt x="164570" y="3393"/>
                  </a:lnTo>
                  <a:lnTo>
                    <a:pt x="224028" y="0"/>
                  </a:lnTo>
                  <a:lnTo>
                    <a:pt x="283485" y="3393"/>
                  </a:lnTo>
                  <a:lnTo>
                    <a:pt x="336973" y="12925"/>
                  </a:lnTo>
                  <a:lnTo>
                    <a:pt x="382333" y="27622"/>
                  </a:lnTo>
                  <a:lnTo>
                    <a:pt x="417406" y="46510"/>
                  </a:lnTo>
                  <a:lnTo>
                    <a:pt x="448056" y="92963"/>
                  </a:lnTo>
                  <a:lnTo>
                    <a:pt x="440033" y="117841"/>
                  </a:lnTo>
                  <a:lnTo>
                    <a:pt x="382333" y="158876"/>
                  </a:lnTo>
                  <a:lnTo>
                    <a:pt x="336973" y="173340"/>
                  </a:lnTo>
                  <a:lnTo>
                    <a:pt x="283485" y="182640"/>
                  </a:lnTo>
                  <a:lnTo>
                    <a:pt x="224028" y="185927"/>
                  </a:lnTo>
                  <a:lnTo>
                    <a:pt x="164570" y="182640"/>
                  </a:lnTo>
                  <a:lnTo>
                    <a:pt x="111082" y="173340"/>
                  </a:lnTo>
                  <a:lnTo>
                    <a:pt x="65722" y="158876"/>
                  </a:lnTo>
                  <a:lnTo>
                    <a:pt x="30649" y="140095"/>
                  </a:lnTo>
                  <a:lnTo>
                    <a:pt x="0" y="92963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48940" y="3578352"/>
              <a:ext cx="448056" cy="185928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2948940" y="3578352"/>
              <a:ext cx="448309" cy="186055"/>
            </a:xfrm>
            <a:custGeom>
              <a:avLst/>
              <a:gdLst/>
              <a:ahLst/>
              <a:cxnLst/>
              <a:rect l="l" t="t" r="r" b="b"/>
              <a:pathLst>
                <a:path w="448310" h="186054">
                  <a:moveTo>
                    <a:pt x="0" y="92963"/>
                  </a:moveTo>
                  <a:lnTo>
                    <a:pt x="30649" y="45832"/>
                  </a:lnTo>
                  <a:lnTo>
                    <a:pt x="65722" y="27050"/>
                  </a:lnTo>
                  <a:lnTo>
                    <a:pt x="111082" y="12587"/>
                  </a:lnTo>
                  <a:lnTo>
                    <a:pt x="164570" y="3287"/>
                  </a:lnTo>
                  <a:lnTo>
                    <a:pt x="224028" y="0"/>
                  </a:lnTo>
                  <a:lnTo>
                    <a:pt x="283485" y="3287"/>
                  </a:lnTo>
                  <a:lnTo>
                    <a:pt x="336973" y="12587"/>
                  </a:lnTo>
                  <a:lnTo>
                    <a:pt x="382333" y="27050"/>
                  </a:lnTo>
                  <a:lnTo>
                    <a:pt x="417406" y="45832"/>
                  </a:lnTo>
                  <a:lnTo>
                    <a:pt x="448056" y="92963"/>
                  </a:lnTo>
                  <a:lnTo>
                    <a:pt x="440033" y="117312"/>
                  </a:lnTo>
                  <a:lnTo>
                    <a:pt x="382333" y="158305"/>
                  </a:lnTo>
                  <a:lnTo>
                    <a:pt x="336973" y="173002"/>
                  </a:lnTo>
                  <a:lnTo>
                    <a:pt x="283485" y="182534"/>
                  </a:lnTo>
                  <a:lnTo>
                    <a:pt x="224028" y="185927"/>
                  </a:lnTo>
                  <a:lnTo>
                    <a:pt x="164570" y="182534"/>
                  </a:lnTo>
                  <a:lnTo>
                    <a:pt x="111082" y="173002"/>
                  </a:lnTo>
                  <a:lnTo>
                    <a:pt x="65722" y="158305"/>
                  </a:lnTo>
                  <a:lnTo>
                    <a:pt x="30649" y="139417"/>
                  </a:lnTo>
                  <a:lnTo>
                    <a:pt x="0" y="92963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48940" y="3648456"/>
              <a:ext cx="448056" cy="556259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2941319" y="3643884"/>
              <a:ext cx="463550" cy="538480"/>
            </a:xfrm>
            <a:custGeom>
              <a:avLst/>
              <a:gdLst/>
              <a:ahLst/>
              <a:cxnLst/>
              <a:rect l="l" t="t" r="r" b="b"/>
              <a:pathLst>
                <a:path w="463550" h="538479">
                  <a:moveTo>
                    <a:pt x="0" y="0"/>
                  </a:moveTo>
                  <a:lnTo>
                    <a:pt x="463296" y="537972"/>
                  </a:lnTo>
                </a:path>
                <a:path w="463550" h="538479">
                  <a:moveTo>
                    <a:pt x="463296" y="0"/>
                  </a:moveTo>
                  <a:lnTo>
                    <a:pt x="0" y="537972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60619" y="4088892"/>
              <a:ext cx="524256" cy="185927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960619" y="4088892"/>
              <a:ext cx="524510" cy="186055"/>
            </a:xfrm>
            <a:custGeom>
              <a:avLst/>
              <a:gdLst/>
              <a:ahLst/>
              <a:cxnLst/>
              <a:rect l="l" t="t" r="r" b="b"/>
              <a:pathLst>
                <a:path w="524510" h="186054">
                  <a:moveTo>
                    <a:pt x="0" y="92963"/>
                  </a:moveTo>
                  <a:lnTo>
                    <a:pt x="35785" y="46510"/>
                  </a:lnTo>
                  <a:lnTo>
                    <a:pt x="76771" y="27622"/>
                  </a:lnTo>
                  <a:lnTo>
                    <a:pt x="129822" y="12925"/>
                  </a:lnTo>
                  <a:lnTo>
                    <a:pt x="192440" y="3393"/>
                  </a:lnTo>
                  <a:lnTo>
                    <a:pt x="262128" y="0"/>
                  </a:lnTo>
                  <a:lnTo>
                    <a:pt x="331815" y="3393"/>
                  </a:lnTo>
                  <a:lnTo>
                    <a:pt x="394433" y="12925"/>
                  </a:lnTo>
                  <a:lnTo>
                    <a:pt x="447484" y="27622"/>
                  </a:lnTo>
                  <a:lnTo>
                    <a:pt x="488470" y="46510"/>
                  </a:lnTo>
                  <a:lnTo>
                    <a:pt x="524256" y="92963"/>
                  </a:lnTo>
                  <a:lnTo>
                    <a:pt x="514893" y="117841"/>
                  </a:lnTo>
                  <a:lnTo>
                    <a:pt x="447484" y="158876"/>
                  </a:lnTo>
                  <a:lnTo>
                    <a:pt x="394433" y="173340"/>
                  </a:lnTo>
                  <a:lnTo>
                    <a:pt x="331815" y="182640"/>
                  </a:lnTo>
                  <a:lnTo>
                    <a:pt x="262128" y="185927"/>
                  </a:lnTo>
                  <a:lnTo>
                    <a:pt x="192440" y="182640"/>
                  </a:lnTo>
                  <a:lnTo>
                    <a:pt x="129822" y="173340"/>
                  </a:lnTo>
                  <a:lnTo>
                    <a:pt x="76771" y="158876"/>
                  </a:lnTo>
                  <a:lnTo>
                    <a:pt x="35785" y="140095"/>
                  </a:lnTo>
                  <a:lnTo>
                    <a:pt x="0" y="92963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60619" y="3578352"/>
              <a:ext cx="524256" cy="185928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4960619" y="3578352"/>
              <a:ext cx="524510" cy="186055"/>
            </a:xfrm>
            <a:custGeom>
              <a:avLst/>
              <a:gdLst/>
              <a:ahLst/>
              <a:cxnLst/>
              <a:rect l="l" t="t" r="r" b="b"/>
              <a:pathLst>
                <a:path w="524510" h="186054">
                  <a:moveTo>
                    <a:pt x="0" y="92963"/>
                  </a:moveTo>
                  <a:lnTo>
                    <a:pt x="35785" y="45832"/>
                  </a:lnTo>
                  <a:lnTo>
                    <a:pt x="76771" y="27050"/>
                  </a:lnTo>
                  <a:lnTo>
                    <a:pt x="129822" y="12587"/>
                  </a:lnTo>
                  <a:lnTo>
                    <a:pt x="192440" y="3287"/>
                  </a:lnTo>
                  <a:lnTo>
                    <a:pt x="262128" y="0"/>
                  </a:lnTo>
                  <a:lnTo>
                    <a:pt x="331815" y="3287"/>
                  </a:lnTo>
                  <a:lnTo>
                    <a:pt x="394433" y="12587"/>
                  </a:lnTo>
                  <a:lnTo>
                    <a:pt x="447484" y="27050"/>
                  </a:lnTo>
                  <a:lnTo>
                    <a:pt x="488470" y="45832"/>
                  </a:lnTo>
                  <a:lnTo>
                    <a:pt x="524256" y="92963"/>
                  </a:lnTo>
                  <a:lnTo>
                    <a:pt x="514893" y="117312"/>
                  </a:lnTo>
                  <a:lnTo>
                    <a:pt x="447484" y="158305"/>
                  </a:lnTo>
                  <a:lnTo>
                    <a:pt x="394433" y="173002"/>
                  </a:lnTo>
                  <a:lnTo>
                    <a:pt x="331815" y="182534"/>
                  </a:lnTo>
                  <a:lnTo>
                    <a:pt x="262128" y="185927"/>
                  </a:lnTo>
                  <a:lnTo>
                    <a:pt x="192440" y="182534"/>
                  </a:lnTo>
                  <a:lnTo>
                    <a:pt x="129822" y="173002"/>
                  </a:lnTo>
                  <a:lnTo>
                    <a:pt x="76771" y="158305"/>
                  </a:lnTo>
                  <a:lnTo>
                    <a:pt x="35785" y="139417"/>
                  </a:lnTo>
                  <a:lnTo>
                    <a:pt x="0" y="92963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60619" y="3648456"/>
              <a:ext cx="524256" cy="556259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4960619" y="3648456"/>
              <a:ext cx="524510" cy="556260"/>
            </a:xfrm>
            <a:custGeom>
              <a:avLst/>
              <a:gdLst/>
              <a:ahLst/>
              <a:cxnLst/>
              <a:rect l="l" t="t" r="r" b="b"/>
              <a:pathLst>
                <a:path w="524510" h="556260">
                  <a:moveTo>
                    <a:pt x="0" y="0"/>
                  </a:moveTo>
                  <a:lnTo>
                    <a:pt x="524256" y="0"/>
                  </a:lnTo>
                  <a:lnTo>
                    <a:pt x="524256" y="556259"/>
                  </a:lnTo>
                  <a:lnTo>
                    <a:pt x="0" y="556259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953000" y="3643884"/>
              <a:ext cx="541020" cy="538480"/>
            </a:xfrm>
            <a:custGeom>
              <a:avLst/>
              <a:gdLst/>
              <a:ahLst/>
              <a:cxnLst/>
              <a:rect l="l" t="t" r="r" b="b"/>
              <a:pathLst>
                <a:path w="541020" h="538479">
                  <a:moveTo>
                    <a:pt x="0" y="0"/>
                  </a:moveTo>
                  <a:lnTo>
                    <a:pt x="541019" y="537972"/>
                  </a:lnTo>
                </a:path>
                <a:path w="541020" h="538479">
                  <a:moveTo>
                    <a:pt x="541019" y="0"/>
                  </a:moveTo>
                  <a:lnTo>
                    <a:pt x="0" y="537972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88735" y="4088892"/>
              <a:ext cx="449580" cy="185927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5888735" y="4088892"/>
              <a:ext cx="449580" cy="186055"/>
            </a:xfrm>
            <a:custGeom>
              <a:avLst/>
              <a:gdLst/>
              <a:ahLst/>
              <a:cxnLst/>
              <a:rect l="l" t="t" r="r" b="b"/>
              <a:pathLst>
                <a:path w="449579" h="186054">
                  <a:moveTo>
                    <a:pt x="0" y="92963"/>
                  </a:moveTo>
                  <a:lnTo>
                    <a:pt x="30649" y="46510"/>
                  </a:lnTo>
                  <a:lnTo>
                    <a:pt x="65722" y="27622"/>
                  </a:lnTo>
                  <a:lnTo>
                    <a:pt x="111082" y="12925"/>
                  </a:lnTo>
                  <a:lnTo>
                    <a:pt x="164570" y="3393"/>
                  </a:lnTo>
                  <a:lnTo>
                    <a:pt x="224028" y="0"/>
                  </a:lnTo>
                  <a:lnTo>
                    <a:pt x="284127" y="3393"/>
                  </a:lnTo>
                  <a:lnTo>
                    <a:pt x="338045" y="12925"/>
                  </a:lnTo>
                  <a:lnTo>
                    <a:pt x="383667" y="27622"/>
                  </a:lnTo>
                  <a:lnTo>
                    <a:pt x="418874" y="46510"/>
                  </a:lnTo>
                  <a:lnTo>
                    <a:pt x="449580" y="92963"/>
                  </a:lnTo>
                  <a:lnTo>
                    <a:pt x="441550" y="117841"/>
                  </a:lnTo>
                  <a:lnTo>
                    <a:pt x="383667" y="158876"/>
                  </a:lnTo>
                  <a:lnTo>
                    <a:pt x="338045" y="173340"/>
                  </a:lnTo>
                  <a:lnTo>
                    <a:pt x="284127" y="182640"/>
                  </a:lnTo>
                  <a:lnTo>
                    <a:pt x="224028" y="185927"/>
                  </a:lnTo>
                  <a:lnTo>
                    <a:pt x="164570" y="182640"/>
                  </a:lnTo>
                  <a:lnTo>
                    <a:pt x="111082" y="173340"/>
                  </a:lnTo>
                  <a:lnTo>
                    <a:pt x="65722" y="158876"/>
                  </a:lnTo>
                  <a:lnTo>
                    <a:pt x="30649" y="140095"/>
                  </a:lnTo>
                  <a:lnTo>
                    <a:pt x="0" y="92963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88735" y="3578352"/>
              <a:ext cx="449580" cy="185928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5888735" y="3578352"/>
              <a:ext cx="449580" cy="186055"/>
            </a:xfrm>
            <a:custGeom>
              <a:avLst/>
              <a:gdLst/>
              <a:ahLst/>
              <a:cxnLst/>
              <a:rect l="l" t="t" r="r" b="b"/>
              <a:pathLst>
                <a:path w="449579" h="186054">
                  <a:moveTo>
                    <a:pt x="0" y="92963"/>
                  </a:moveTo>
                  <a:lnTo>
                    <a:pt x="30649" y="45832"/>
                  </a:lnTo>
                  <a:lnTo>
                    <a:pt x="65722" y="27050"/>
                  </a:lnTo>
                  <a:lnTo>
                    <a:pt x="111082" y="12587"/>
                  </a:lnTo>
                  <a:lnTo>
                    <a:pt x="164570" y="3287"/>
                  </a:lnTo>
                  <a:lnTo>
                    <a:pt x="224028" y="0"/>
                  </a:lnTo>
                  <a:lnTo>
                    <a:pt x="284127" y="3287"/>
                  </a:lnTo>
                  <a:lnTo>
                    <a:pt x="338045" y="12587"/>
                  </a:lnTo>
                  <a:lnTo>
                    <a:pt x="383667" y="27050"/>
                  </a:lnTo>
                  <a:lnTo>
                    <a:pt x="418874" y="45832"/>
                  </a:lnTo>
                  <a:lnTo>
                    <a:pt x="449580" y="92963"/>
                  </a:lnTo>
                  <a:lnTo>
                    <a:pt x="441550" y="117312"/>
                  </a:lnTo>
                  <a:lnTo>
                    <a:pt x="383667" y="158305"/>
                  </a:lnTo>
                  <a:lnTo>
                    <a:pt x="338045" y="173002"/>
                  </a:lnTo>
                  <a:lnTo>
                    <a:pt x="284127" y="182534"/>
                  </a:lnTo>
                  <a:lnTo>
                    <a:pt x="224028" y="185927"/>
                  </a:lnTo>
                  <a:lnTo>
                    <a:pt x="164570" y="182534"/>
                  </a:lnTo>
                  <a:lnTo>
                    <a:pt x="111082" y="173002"/>
                  </a:lnTo>
                  <a:lnTo>
                    <a:pt x="65722" y="158305"/>
                  </a:lnTo>
                  <a:lnTo>
                    <a:pt x="30649" y="139417"/>
                  </a:lnTo>
                  <a:lnTo>
                    <a:pt x="0" y="92963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88735" y="3648456"/>
              <a:ext cx="449580" cy="556259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5881116" y="3643884"/>
              <a:ext cx="464820" cy="538480"/>
            </a:xfrm>
            <a:custGeom>
              <a:avLst/>
              <a:gdLst/>
              <a:ahLst/>
              <a:cxnLst/>
              <a:rect l="l" t="t" r="r" b="b"/>
              <a:pathLst>
                <a:path w="464820" h="538479">
                  <a:moveTo>
                    <a:pt x="0" y="0"/>
                  </a:moveTo>
                  <a:lnTo>
                    <a:pt x="464819" y="537972"/>
                  </a:lnTo>
                </a:path>
                <a:path w="464820" h="538479">
                  <a:moveTo>
                    <a:pt x="464819" y="0"/>
                  </a:moveTo>
                  <a:lnTo>
                    <a:pt x="0" y="537972"/>
                  </a:lnTo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5888735" y="3648455"/>
            <a:ext cx="449580" cy="556260"/>
          </a:xfrm>
          <a:prstGeom prst="rect">
            <a:avLst/>
          </a:prstGeom>
          <a:ln w="9144">
            <a:solidFill>
              <a:srgbClr val="339966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5"/>
              </a:spcBef>
            </a:pPr>
            <a:endParaRPr sz="1000">
              <a:latin typeface="Times New Roman"/>
              <a:cs typeface="Times New Roman"/>
            </a:endParaRPr>
          </a:p>
          <a:p>
            <a:pPr marL="762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K-</a:t>
            </a:r>
            <a:r>
              <a:rPr sz="1000" spc="-20" dirty="0">
                <a:latin typeface="Times New Roman"/>
                <a:cs typeface="Times New Roman"/>
              </a:rPr>
              <a:t>2133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033315" y="3839993"/>
            <a:ext cx="4222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K-</a:t>
            </a:r>
            <a:r>
              <a:rPr sz="1000" spc="-20" dirty="0">
                <a:latin typeface="Times New Roman"/>
                <a:cs typeface="Times New Roman"/>
              </a:rPr>
              <a:t>2132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948939" y="3648455"/>
            <a:ext cx="448309" cy="556260"/>
          </a:xfrm>
          <a:prstGeom prst="rect">
            <a:avLst/>
          </a:prstGeom>
          <a:ln w="9144">
            <a:solidFill>
              <a:srgbClr val="339966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5"/>
              </a:spcBef>
            </a:pPr>
            <a:endParaRPr sz="1000">
              <a:latin typeface="Times New Roman"/>
              <a:cs typeface="Times New Roman"/>
            </a:endParaRPr>
          </a:p>
          <a:p>
            <a:pPr marL="762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K-</a:t>
            </a:r>
            <a:r>
              <a:rPr sz="1000" spc="-20" dirty="0">
                <a:latin typeface="Times New Roman"/>
                <a:cs typeface="Times New Roman"/>
              </a:rPr>
              <a:t>2131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322321" y="3297436"/>
            <a:ext cx="31877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0" dirty="0">
                <a:solidFill>
                  <a:srgbClr val="4472C3"/>
                </a:solidFill>
                <a:latin typeface="Times New Roman"/>
                <a:cs typeface="Times New Roman"/>
              </a:rPr>
              <a:t>80°C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191513" y="3297436"/>
            <a:ext cx="54102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65-90</a:t>
            </a:r>
            <a:r>
              <a:rPr sz="1100" spc="2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4472C3"/>
                </a:solidFill>
                <a:latin typeface="Times New Roman"/>
                <a:cs typeface="Times New Roman"/>
              </a:rPr>
              <a:t>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286511" y="3297436"/>
            <a:ext cx="35115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50</a:t>
            </a:r>
            <a:r>
              <a:rPr sz="1100" spc="1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4472C3"/>
                </a:solidFill>
                <a:latin typeface="Times New Roman"/>
                <a:cs typeface="Times New Roman"/>
              </a:rPr>
              <a:t>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436302" y="3452870"/>
            <a:ext cx="31877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0" dirty="0">
                <a:solidFill>
                  <a:srgbClr val="4472C3"/>
                </a:solidFill>
                <a:latin typeface="Times New Roman"/>
                <a:cs typeface="Times New Roman"/>
              </a:rPr>
              <a:t>48°C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989829" y="3684499"/>
            <a:ext cx="58229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latin typeface="Times New Roman"/>
                <a:cs typeface="Times New Roman"/>
              </a:rPr>
              <a:t>4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kg/cm</a:t>
            </a:r>
            <a:r>
              <a:rPr sz="1125" spc="-15" baseline="25925" dirty="0">
                <a:latin typeface="Times New Roman"/>
                <a:cs typeface="Times New Roman"/>
              </a:rPr>
              <a:t>2</a:t>
            </a:r>
            <a:endParaRPr sz="1125" baseline="25925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998172" y="3652526"/>
            <a:ext cx="65278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latin typeface="Times New Roman"/>
                <a:cs typeface="Times New Roman"/>
              </a:rPr>
              <a:t>10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kg/cm</a:t>
            </a:r>
            <a:r>
              <a:rPr sz="1125" spc="-15" baseline="25925" dirty="0">
                <a:latin typeface="Times New Roman"/>
                <a:cs typeface="Times New Roman"/>
              </a:rPr>
              <a:t>2</a:t>
            </a:r>
            <a:endParaRPr sz="1125" baseline="25925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928601" y="3606782"/>
            <a:ext cx="65278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latin typeface="Times New Roman"/>
                <a:cs typeface="Times New Roman"/>
              </a:rPr>
              <a:t>15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kg/cm</a:t>
            </a:r>
            <a:r>
              <a:rPr sz="1125" spc="-15" baseline="25925" dirty="0">
                <a:latin typeface="Times New Roman"/>
                <a:cs typeface="Times New Roman"/>
              </a:rPr>
              <a:t>2</a:t>
            </a:r>
            <a:endParaRPr sz="1125" baseline="25925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003978" y="3684499"/>
            <a:ext cx="58229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latin typeface="Times New Roman"/>
                <a:cs typeface="Times New Roman"/>
              </a:rPr>
              <a:t>9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kg/cm</a:t>
            </a:r>
            <a:r>
              <a:rPr sz="1125" spc="-15" baseline="25925" dirty="0">
                <a:latin typeface="Times New Roman"/>
                <a:cs typeface="Times New Roman"/>
              </a:rPr>
              <a:t>2</a:t>
            </a:r>
            <a:endParaRPr sz="1125" baseline="25925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14984" y="2600959"/>
            <a:ext cx="50736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4472C3"/>
                </a:solidFill>
                <a:latin typeface="Times New Roman"/>
                <a:cs typeface="Times New Roman"/>
              </a:rPr>
              <a:t>1,5</a:t>
            </a:r>
            <a:r>
              <a:rPr sz="1100" spc="20" dirty="0">
                <a:solidFill>
                  <a:srgbClr val="4472C3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4472C3"/>
                </a:solidFill>
                <a:latin typeface="Times New Roman"/>
                <a:cs typeface="Times New Roman"/>
              </a:rPr>
              <a:t>Tn/h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597914" y="4380994"/>
            <a:ext cx="411480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5880">
              <a:lnSpc>
                <a:spcPct val="101400"/>
              </a:lnSpc>
              <a:spcBef>
                <a:spcPts val="95"/>
              </a:spcBef>
            </a:pPr>
            <a:r>
              <a:rPr sz="1100" spc="-20" dirty="0">
                <a:solidFill>
                  <a:srgbClr val="0562C1"/>
                </a:solidFill>
                <a:latin typeface="Times New Roman"/>
                <a:cs typeface="Times New Roman"/>
              </a:rPr>
              <a:t>Cat: </a:t>
            </a:r>
            <a:r>
              <a:rPr sz="1100" spc="-10" dirty="0">
                <a:solidFill>
                  <a:srgbClr val="0562C1"/>
                </a:solidFill>
                <a:latin typeface="Times New Roman"/>
                <a:cs typeface="Times New Roman"/>
              </a:rPr>
              <a:t>Resina Acida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615383" y="4768022"/>
            <a:ext cx="411480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5880">
              <a:lnSpc>
                <a:spcPct val="101400"/>
              </a:lnSpc>
              <a:spcBef>
                <a:spcPts val="95"/>
              </a:spcBef>
            </a:pPr>
            <a:r>
              <a:rPr sz="1100" spc="-20" dirty="0">
                <a:solidFill>
                  <a:srgbClr val="0562C1"/>
                </a:solidFill>
                <a:latin typeface="Times New Roman"/>
                <a:cs typeface="Times New Roman"/>
              </a:rPr>
              <a:t>Cat: </a:t>
            </a:r>
            <a:r>
              <a:rPr sz="1100" spc="-10" dirty="0">
                <a:solidFill>
                  <a:srgbClr val="0562C1"/>
                </a:solidFill>
                <a:latin typeface="Times New Roman"/>
                <a:cs typeface="Times New Roman"/>
              </a:rPr>
              <a:t>Resina Acida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1069847" y="6228588"/>
            <a:ext cx="1062355" cy="1096010"/>
            <a:chOff x="1069847" y="6228588"/>
            <a:chExt cx="1062355" cy="1096010"/>
          </a:xfrm>
        </p:grpSpPr>
        <p:sp>
          <p:nvSpPr>
            <p:cNvPr id="128" name="object 128"/>
            <p:cNvSpPr/>
            <p:nvPr/>
          </p:nvSpPr>
          <p:spPr>
            <a:xfrm>
              <a:off x="1075943" y="6716267"/>
              <a:ext cx="1049020" cy="601980"/>
            </a:xfrm>
            <a:custGeom>
              <a:avLst/>
              <a:gdLst/>
              <a:ahLst/>
              <a:cxnLst/>
              <a:rect l="l" t="t" r="r" b="b"/>
              <a:pathLst>
                <a:path w="1049020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638"/>
                  </a:lnTo>
                  <a:lnTo>
                    <a:pt x="388001" y="195190"/>
                  </a:lnTo>
                  <a:lnTo>
                    <a:pt x="448202" y="186488"/>
                  </a:lnTo>
                  <a:lnTo>
                    <a:pt x="506387" y="176575"/>
                  </a:lnTo>
                  <a:lnTo>
                    <a:pt x="562412" y="165495"/>
                  </a:lnTo>
                  <a:lnTo>
                    <a:pt x="616134" y="153290"/>
                  </a:lnTo>
                  <a:lnTo>
                    <a:pt x="667410" y="140003"/>
                  </a:lnTo>
                  <a:lnTo>
                    <a:pt x="716096" y="125680"/>
                  </a:lnTo>
                  <a:lnTo>
                    <a:pt x="762048" y="110361"/>
                  </a:lnTo>
                  <a:lnTo>
                    <a:pt x="805123" y="94092"/>
                  </a:lnTo>
                  <a:lnTo>
                    <a:pt x="845177" y="76916"/>
                  </a:lnTo>
                  <a:lnTo>
                    <a:pt x="882066" y="58875"/>
                  </a:lnTo>
                  <a:lnTo>
                    <a:pt x="915648" y="40013"/>
                  </a:lnTo>
                  <a:lnTo>
                    <a:pt x="972312" y="0"/>
                  </a:lnTo>
                  <a:lnTo>
                    <a:pt x="998040" y="23581"/>
                  </a:lnTo>
                  <a:lnTo>
                    <a:pt x="1033615" y="71265"/>
                  </a:lnTo>
                  <a:lnTo>
                    <a:pt x="1048678" y="119126"/>
                  </a:lnTo>
                  <a:lnTo>
                    <a:pt x="1048768" y="142929"/>
                  </a:lnTo>
                  <a:lnTo>
                    <a:pt x="1044030" y="166545"/>
                  </a:lnTo>
                  <a:lnTo>
                    <a:pt x="1020470" y="212902"/>
                  </a:lnTo>
                  <a:lnTo>
                    <a:pt x="978798" y="257580"/>
                  </a:lnTo>
                  <a:lnTo>
                    <a:pt x="919814" y="299957"/>
                  </a:lnTo>
                  <a:lnTo>
                    <a:pt x="884079" y="320090"/>
                  </a:lnTo>
                  <a:lnTo>
                    <a:pt x="844317" y="339416"/>
                  </a:lnTo>
                  <a:lnTo>
                    <a:pt x="800625" y="357857"/>
                  </a:lnTo>
                  <a:lnTo>
                    <a:pt x="753106" y="375337"/>
                  </a:lnTo>
                  <a:lnTo>
                    <a:pt x="701858" y="391776"/>
                  </a:lnTo>
                  <a:lnTo>
                    <a:pt x="646982" y="407099"/>
                  </a:lnTo>
                  <a:lnTo>
                    <a:pt x="588577" y="421228"/>
                  </a:lnTo>
                  <a:lnTo>
                    <a:pt x="526744" y="434085"/>
                  </a:lnTo>
                  <a:lnTo>
                    <a:pt x="461582" y="445594"/>
                  </a:lnTo>
                  <a:lnTo>
                    <a:pt x="393191" y="455675"/>
                  </a:lnTo>
                  <a:lnTo>
                    <a:pt x="328231" y="463867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075943" y="6234684"/>
              <a:ext cx="1050290" cy="612775"/>
            </a:xfrm>
            <a:custGeom>
              <a:avLst/>
              <a:gdLst/>
              <a:ahLst/>
              <a:cxnLst/>
              <a:rect l="l" t="t" r="r" b="b"/>
              <a:pathLst>
                <a:path w="1050289" h="61277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75943" y="6234684"/>
              <a:ext cx="1050290" cy="1083945"/>
            </a:xfrm>
            <a:custGeom>
              <a:avLst/>
              <a:gdLst/>
              <a:ahLst/>
              <a:cxnLst/>
              <a:rect l="l" t="t" r="r" b="b"/>
              <a:pathLst>
                <a:path w="1050289" h="108394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lnTo>
                    <a:pt x="1039462" y="662427"/>
                  </a:lnTo>
                  <a:lnTo>
                    <a:pt x="1008609" y="710325"/>
                  </a:lnTo>
                  <a:lnTo>
                    <a:pt x="958777" y="755775"/>
                  </a:lnTo>
                  <a:lnTo>
                    <a:pt x="927151" y="777405"/>
                  </a:lnTo>
                  <a:lnTo>
                    <a:pt x="891268" y="798212"/>
                  </a:lnTo>
                  <a:lnTo>
                    <a:pt x="851290" y="818124"/>
                  </a:lnTo>
                  <a:lnTo>
                    <a:pt x="807382" y="837070"/>
                  </a:lnTo>
                  <a:lnTo>
                    <a:pt x="759705" y="854981"/>
                  </a:lnTo>
                  <a:lnTo>
                    <a:pt x="708421" y="871786"/>
                  </a:lnTo>
                  <a:lnTo>
                    <a:pt x="653694" y="887413"/>
                  </a:lnTo>
                  <a:lnTo>
                    <a:pt x="595687" y="901792"/>
                  </a:lnTo>
                  <a:lnTo>
                    <a:pt x="534561" y="914853"/>
                  </a:lnTo>
                  <a:lnTo>
                    <a:pt x="470479" y="926525"/>
                  </a:lnTo>
                  <a:lnTo>
                    <a:pt x="403605" y="936737"/>
                  </a:lnTo>
                  <a:lnTo>
                    <a:pt x="334100" y="945419"/>
                  </a:lnTo>
                  <a:lnTo>
                    <a:pt x="262127" y="952500"/>
                  </a:lnTo>
                  <a:lnTo>
                    <a:pt x="262127" y="1083563"/>
                  </a:lnTo>
                  <a:lnTo>
                    <a:pt x="0" y="832104"/>
                  </a:lnTo>
                  <a:lnTo>
                    <a:pt x="262127" y="559308"/>
                  </a:lnTo>
                  <a:lnTo>
                    <a:pt x="262127" y="690372"/>
                  </a:lnTo>
                  <a:lnTo>
                    <a:pt x="325929" y="684222"/>
                  </a:lnTo>
                  <a:lnTo>
                    <a:pt x="388001" y="676774"/>
                  </a:lnTo>
                  <a:lnTo>
                    <a:pt x="448202" y="668072"/>
                  </a:lnTo>
                  <a:lnTo>
                    <a:pt x="506387" y="658159"/>
                  </a:lnTo>
                  <a:lnTo>
                    <a:pt x="562412" y="647079"/>
                  </a:lnTo>
                  <a:lnTo>
                    <a:pt x="616134" y="634874"/>
                  </a:lnTo>
                  <a:lnTo>
                    <a:pt x="667410" y="621587"/>
                  </a:lnTo>
                  <a:lnTo>
                    <a:pt x="716096" y="607264"/>
                  </a:lnTo>
                  <a:lnTo>
                    <a:pt x="762048" y="591945"/>
                  </a:lnTo>
                  <a:lnTo>
                    <a:pt x="805123" y="575676"/>
                  </a:lnTo>
                  <a:lnTo>
                    <a:pt x="845177" y="558500"/>
                  </a:lnTo>
                  <a:lnTo>
                    <a:pt x="882066" y="540459"/>
                  </a:lnTo>
                  <a:lnTo>
                    <a:pt x="915648" y="521597"/>
                  </a:lnTo>
                  <a:lnTo>
                    <a:pt x="945777" y="501957"/>
                  </a:lnTo>
                  <a:lnTo>
                    <a:pt x="972311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222002" y="6473465"/>
            <a:ext cx="727710" cy="581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800" spc="-25" dirty="0">
                <a:latin typeface="Calibri"/>
                <a:cs typeface="Calibri"/>
              </a:rPr>
              <a:t>PAO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9258272" y="3620484"/>
            <a:ext cx="58229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latin typeface="Times New Roman"/>
                <a:cs typeface="Times New Roman"/>
              </a:rPr>
              <a:t>4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kg/cm</a:t>
            </a:r>
            <a:r>
              <a:rPr sz="1125" spc="-15" baseline="25925" dirty="0">
                <a:latin typeface="Times New Roman"/>
                <a:cs typeface="Times New Roman"/>
              </a:rPr>
              <a:t>2</a:t>
            </a:r>
            <a:endParaRPr sz="1125" baseline="25925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67168" y="3582422"/>
            <a:ext cx="58229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latin typeface="Times New Roman"/>
                <a:cs typeface="Times New Roman"/>
              </a:rPr>
              <a:t>6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kg/cm</a:t>
            </a:r>
            <a:r>
              <a:rPr sz="1125" spc="-15" baseline="25925" dirty="0">
                <a:latin typeface="Times New Roman"/>
                <a:cs typeface="Times New Roman"/>
              </a:rPr>
              <a:t>2</a:t>
            </a:r>
            <a:endParaRPr sz="1125" baseline="2592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ts val="3415"/>
              </a:lnSpc>
              <a:spcBef>
                <a:spcPts val="95"/>
              </a:spcBef>
              <a:tabLst>
                <a:tab pos="1123950" algn="l"/>
              </a:tabLst>
            </a:pPr>
            <a:r>
              <a:rPr sz="2850" i="1" spc="-20" dirty="0">
                <a:latin typeface="Times New Roman"/>
                <a:cs typeface="Times New Roman"/>
              </a:rPr>
              <a:t>MTBE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i="1" spc="-10" dirty="0">
                <a:latin typeface="Times New Roman"/>
                <a:cs typeface="Times New Roman"/>
              </a:rPr>
              <a:t>S-</a:t>
            </a:r>
            <a:r>
              <a:rPr sz="2850" i="1" spc="-20" dirty="0">
                <a:latin typeface="Times New Roman"/>
                <a:cs typeface="Times New Roman"/>
              </a:rPr>
              <a:t>2100</a:t>
            </a:r>
            <a:endParaRPr sz="2850">
              <a:latin typeface="Times New Roman"/>
              <a:cs typeface="Times New Roman"/>
            </a:endParaRPr>
          </a:p>
          <a:p>
            <a:pPr algn="ctr">
              <a:lnSpc>
                <a:spcPts val="3415"/>
              </a:lnSpc>
            </a:pPr>
            <a:r>
              <a:rPr sz="2850" i="1" dirty="0">
                <a:latin typeface="Times New Roman"/>
                <a:cs typeface="Times New Roman"/>
              </a:rPr>
              <a:t>Descripción</a:t>
            </a:r>
            <a:r>
              <a:rPr sz="2850" i="1" spc="-120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del</a:t>
            </a:r>
            <a:r>
              <a:rPr sz="2850" i="1" spc="-120" dirty="0">
                <a:latin typeface="Times New Roman"/>
                <a:cs typeface="Times New Roman"/>
              </a:rPr>
              <a:t> </a:t>
            </a:r>
            <a:r>
              <a:rPr sz="2850" i="1" spc="-10" dirty="0">
                <a:latin typeface="Times New Roman"/>
                <a:cs typeface="Times New Roman"/>
              </a:rPr>
              <a:t>Proceso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401" y="1659175"/>
            <a:ext cx="9048115" cy="859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0"/>
              </a:spcBef>
            </a:pPr>
            <a:r>
              <a:rPr sz="1800" dirty="0">
                <a:latin typeface="Calibri"/>
                <a:cs typeface="Calibri"/>
              </a:rPr>
              <a:t>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Unidad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MTBE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diseñada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recuperar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Isobuteno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presente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corriente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Alimentación,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proveniente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Unidad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Merox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(S-2750),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medio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reacción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Eterificación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 Metanol que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Metil </a:t>
            </a:r>
            <a:r>
              <a:rPr sz="1800" spc="-20" dirty="0">
                <a:latin typeface="Calibri"/>
                <a:cs typeface="Calibri"/>
              </a:rPr>
              <a:t>Ter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Butil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Éter: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3306" y="3058116"/>
            <a:ext cx="2843530" cy="581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445469"/>
                </a:solidFill>
                <a:latin typeface="Times New Roman"/>
                <a:cs typeface="Times New Roman"/>
              </a:rPr>
              <a:t>CH</a:t>
            </a:r>
            <a:r>
              <a:rPr sz="1575" baseline="-21164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r>
              <a:rPr sz="1800" dirty="0">
                <a:solidFill>
                  <a:srgbClr val="445469"/>
                </a:solidFill>
                <a:latin typeface="Times New Roman"/>
                <a:cs typeface="Times New Roman"/>
              </a:rPr>
              <a:t>-C(CH</a:t>
            </a:r>
            <a:r>
              <a:rPr sz="1575" baseline="-21164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r>
              <a:rPr sz="1800" dirty="0">
                <a:solidFill>
                  <a:srgbClr val="445469"/>
                </a:solidFill>
                <a:latin typeface="Times New Roman"/>
                <a:cs typeface="Times New Roman"/>
              </a:rPr>
              <a:t>)=CH</a:t>
            </a:r>
            <a:r>
              <a:rPr sz="1575" baseline="-21164" dirty="0">
                <a:solidFill>
                  <a:srgbClr val="445469"/>
                </a:solidFill>
                <a:latin typeface="Times New Roman"/>
                <a:cs typeface="Times New Roman"/>
              </a:rPr>
              <a:t>2</a:t>
            </a:r>
            <a:r>
              <a:rPr sz="1575" spc="450" baseline="-21164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5469"/>
                </a:solidFill>
                <a:latin typeface="Times New Roman"/>
                <a:cs typeface="Times New Roman"/>
              </a:rPr>
              <a:t>+</a:t>
            </a:r>
            <a:r>
              <a:rPr sz="1800" spc="95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5469"/>
                </a:solidFill>
                <a:latin typeface="Times New Roman"/>
                <a:cs typeface="Times New Roman"/>
              </a:rPr>
              <a:t>CH</a:t>
            </a:r>
            <a:r>
              <a:rPr sz="1575" baseline="-21164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r>
              <a:rPr sz="1800" dirty="0">
                <a:solidFill>
                  <a:srgbClr val="445469"/>
                </a:solidFill>
                <a:latin typeface="Times New Roman"/>
                <a:cs typeface="Times New Roman"/>
              </a:rPr>
              <a:t>-</a:t>
            </a:r>
            <a:r>
              <a:rPr sz="1800" spc="-25" dirty="0">
                <a:solidFill>
                  <a:srgbClr val="445469"/>
                </a:solidFill>
                <a:latin typeface="Times New Roman"/>
                <a:cs typeface="Times New Roman"/>
              </a:rPr>
              <a:t>OH</a:t>
            </a:r>
            <a:endParaRPr sz="1800">
              <a:latin typeface="Times New Roman"/>
              <a:cs typeface="Times New Roman"/>
            </a:endParaRPr>
          </a:p>
          <a:p>
            <a:pPr marL="707390">
              <a:lnSpc>
                <a:spcPct val="100000"/>
              </a:lnSpc>
              <a:spcBef>
                <a:spcPts val="20"/>
              </a:spcBef>
              <a:tabLst>
                <a:tab pos="1958339" algn="l"/>
              </a:tabLst>
            </a:pPr>
            <a:r>
              <a:rPr sz="1800" dirty="0">
                <a:solidFill>
                  <a:srgbClr val="445469"/>
                </a:solidFill>
                <a:latin typeface="Times New Roman"/>
                <a:cs typeface="Times New Roman"/>
              </a:rPr>
              <a:t>i-</a:t>
            </a:r>
            <a:r>
              <a:rPr sz="1800" spc="-10" dirty="0">
                <a:solidFill>
                  <a:srgbClr val="445469"/>
                </a:solidFill>
                <a:latin typeface="Times New Roman"/>
                <a:cs typeface="Times New Roman"/>
              </a:rPr>
              <a:t>butileno</a:t>
            </a:r>
            <a:r>
              <a:rPr sz="1800" dirty="0">
                <a:solidFill>
                  <a:srgbClr val="445469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45469"/>
                </a:solidFill>
                <a:latin typeface="Times New Roman"/>
                <a:cs typeface="Times New Roman"/>
              </a:rPr>
              <a:t>Metanol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9043" y="3058116"/>
            <a:ext cx="2137410" cy="581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445469"/>
                </a:solidFill>
                <a:latin typeface="Times New Roman"/>
                <a:cs typeface="Times New Roman"/>
              </a:rPr>
              <a:t>CH</a:t>
            </a:r>
            <a:r>
              <a:rPr sz="1575" baseline="-21164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r>
              <a:rPr sz="1800" dirty="0">
                <a:solidFill>
                  <a:srgbClr val="445469"/>
                </a:solidFill>
                <a:latin typeface="Times New Roman"/>
                <a:cs typeface="Times New Roman"/>
              </a:rPr>
              <a:t>-C((CH</a:t>
            </a:r>
            <a:r>
              <a:rPr sz="1600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r>
              <a:rPr sz="1800" dirty="0">
                <a:solidFill>
                  <a:srgbClr val="445469"/>
                </a:solidFill>
                <a:latin typeface="Times New Roman"/>
                <a:cs typeface="Times New Roman"/>
              </a:rPr>
              <a:t>)</a:t>
            </a:r>
            <a:r>
              <a:rPr sz="1575" baseline="-21164" dirty="0">
                <a:solidFill>
                  <a:srgbClr val="445469"/>
                </a:solidFill>
                <a:latin typeface="Times New Roman"/>
                <a:cs typeface="Times New Roman"/>
              </a:rPr>
              <a:t>2</a:t>
            </a:r>
            <a:r>
              <a:rPr sz="1800" dirty="0">
                <a:solidFill>
                  <a:srgbClr val="445469"/>
                </a:solidFill>
                <a:latin typeface="Times New Roman"/>
                <a:cs typeface="Times New Roman"/>
              </a:rPr>
              <a:t>O)-</a:t>
            </a:r>
            <a:r>
              <a:rPr sz="1800" spc="-25" dirty="0">
                <a:solidFill>
                  <a:srgbClr val="445469"/>
                </a:solidFill>
                <a:latin typeface="Times New Roman"/>
                <a:cs typeface="Times New Roman"/>
              </a:rPr>
              <a:t>CH</a:t>
            </a:r>
            <a:r>
              <a:rPr sz="1575" spc="-37" baseline="-21164" dirty="0">
                <a:solidFill>
                  <a:srgbClr val="445469"/>
                </a:solidFill>
                <a:latin typeface="Times New Roman"/>
                <a:cs typeface="Times New Roman"/>
              </a:rPr>
              <a:t>3</a:t>
            </a:r>
            <a:endParaRPr sz="1575" baseline="-21164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445469"/>
                </a:solidFill>
                <a:latin typeface="Times New Roman"/>
                <a:cs typeface="Times New Roman"/>
              </a:rPr>
              <a:t>Metil-Terbutil</a:t>
            </a:r>
            <a:r>
              <a:rPr sz="1800" spc="-35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45469"/>
                </a:solidFill>
                <a:latin typeface="Times New Roman"/>
                <a:cs typeface="Times New Roman"/>
              </a:rPr>
              <a:t>Eter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401" y="3885741"/>
            <a:ext cx="9048115" cy="25317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715">
              <a:lnSpc>
                <a:spcPct val="101699"/>
              </a:lnSpc>
              <a:spcBef>
                <a:spcPts val="85"/>
              </a:spcBef>
            </a:pPr>
            <a:r>
              <a:rPr sz="1800" dirty="0">
                <a:latin typeface="Calibri"/>
                <a:cs typeface="Calibri"/>
              </a:rPr>
              <a:t>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alimentación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Butano/Buteno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pretratada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torre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depentanizadora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(N-</a:t>
            </a:r>
            <a:r>
              <a:rPr sz="1800" dirty="0">
                <a:latin typeface="Calibri"/>
                <a:cs typeface="Calibri"/>
              </a:rPr>
              <a:t>2118),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que </a:t>
            </a:r>
            <a:r>
              <a:rPr sz="1800" dirty="0">
                <a:latin typeface="Calibri"/>
                <a:cs typeface="Calibri"/>
              </a:rPr>
              <a:t>permite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eliminar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C5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por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fondo</a:t>
            </a:r>
            <a:r>
              <a:rPr sz="1800" b="1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(contaminante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Dimersol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producto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MTBE).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producto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tope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enviado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200"/>
              </a:lnSpc>
              <a:spcBef>
                <a:spcPts val="65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reacción.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Antes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ingresar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primer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reactor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(K-2130)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une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corriente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Metanol </a:t>
            </a:r>
            <a:r>
              <a:rPr sz="1800" dirty="0">
                <a:latin typeface="Calibri"/>
                <a:cs typeface="Calibri"/>
              </a:rPr>
              <a:t>fresco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reciclo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N-</a:t>
            </a:r>
            <a:r>
              <a:rPr sz="1800" spc="-20" dirty="0">
                <a:latin typeface="Calibri"/>
                <a:cs typeface="Calibri"/>
              </a:rPr>
              <a:t>2131.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18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El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K-</a:t>
            </a:r>
            <a:r>
              <a:rPr sz="1800" dirty="0">
                <a:latin typeface="Calibri"/>
                <a:cs typeface="Calibri"/>
              </a:rPr>
              <a:t>2130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reactor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isotérmico;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casco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circula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agua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atemperada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mantener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la </a:t>
            </a:r>
            <a:r>
              <a:rPr sz="1800" dirty="0">
                <a:latin typeface="Calibri"/>
                <a:cs typeface="Calibri"/>
              </a:rPr>
              <a:t>reacción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más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isotérmica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posible,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siendo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misma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levemente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exotérmica.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producto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200"/>
              </a:lnSpc>
            </a:pPr>
            <a:r>
              <a:rPr sz="1800" dirty="0">
                <a:latin typeface="Calibri"/>
                <a:cs typeface="Calibri"/>
              </a:rPr>
              <a:t>salida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enfría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antes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ingresar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2º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reactor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(K-2131)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superada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etapa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reacción,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ingresa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fraccionadora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MTBE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(N-</a:t>
            </a:r>
            <a:r>
              <a:rPr sz="1800" spc="-10" dirty="0">
                <a:latin typeface="Calibri"/>
                <a:cs typeface="Calibri"/>
              </a:rPr>
              <a:t>2130).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38116" y="3320795"/>
            <a:ext cx="1333500" cy="168275"/>
          </a:xfrm>
          <a:custGeom>
            <a:avLst/>
            <a:gdLst/>
            <a:ahLst/>
            <a:cxnLst/>
            <a:rect l="l" t="t" r="r" b="b"/>
            <a:pathLst>
              <a:path w="1333500" h="168275">
                <a:moveTo>
                  <a:pt x="1328928" y="123456"/>
                </a:moveTo>
                <a:lnTo>
                  <a:pt x="77724" y="123456"/>
                </a:lnTo>
                <a:lnTo>
                  <a:pt x="77724" y="89928"/>
                </a:lnTo>
                <a:lnTo>
                  <a:pt x="0" y="128028"/>
                </a:lnTo>
                <a:lnTo>
                  <a:pt x="77724" y="167652"/>
                </a:lnTo>
                <a:lnTo>
                  <a:pt x="77724" y="134124"/>
                </a:lnTo>
                <a:lnTo>
                  <a:pt x="1328928" y="134124"/>
                </a:lnTo>
                <a:lnTo>
                  <a:pt x="1328928" y="123456"/>
                </a:lnTo>
                <a:close/>
              </a:path>
              <a:path w="1333500" h="168275">
                <a:moveTo>
                  <a:pt x="1333500" y="38100"/>
                </a:moveTo>
                <a:lnTo>
                  <a:pt x="1324165" y="33528"/>
                </a:lnTo>
                <a:lnTo>
                  <a:pt x="1255776" y="0"/>
                </a:lnTo>
                <a:lnTo>
                  <a:pt x="1255776" y="33528"/>
                </a:lnTo>
                <a:lnTo>
                  <a:pt x="4572" y="33528"/>
                </a:lnTo>
                <a:lnTo>
                  <a:pt x="4572" y="42672"/>
                </a:lnTo>
                <a:lnTo>
                  <a:pt x="1255776" y="42672"/>
                </a:lnTo>
                <a:lnTo>
                  <a:pt x="1255776" y="77724"/>
                </a:lnTo>
                <a:lnTo>
                  <a:pt x="1324521" y="42672"/>
                </a:lnTo>
                <a:lnTo>
                  <a:pt x="1333500" y="38100"/>
                </a:lnTo>
                <a:close/>
              </a:path>
            </a:pathLst>
          </a:custGeom>
          <a:solidFill>
            <a:srgbClr val="445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44346" y="3006312"/>
            <a:ext cx="1124585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445469"/>
                </a:solidFill>
                <a:latin typeface="Times New Roman"/>
                <a:cs typeface="Times New Roman"/>
              </a:rPr>
              <a:t>resina</a:t>
            </a:r>
            <a:r>
              <a:rPr sz="1800" spc="35" dirty="0">
                <a:solidFill>
                  <a:srgbClr val="445469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45469"/>
                </a:solidFill>
                <a:latin typeface="Times New Roman"/>
                <a:cs typeface="Times New Roman"/>
              </a:rPr>
              <a:t>ácida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892539" y="6256019"/>
            <a:ext cx="1061085" cy="1097280"/>
            <a:chOff x="8892539" y="6256019"/>
            <a:chExt cx="1061085" cy="1097280"/>
          </a:xfrm>
        </p:grpSpPr>
        <p:sp>
          <p:nvSpPr>
            <p:cNvPr id="10" name="object 10"/>
            <p:cNvSpPr/>
            <p:nvPr/>
          </p:nvSpPr>
          <p:spPr>
            <a:xfrm>
              <a:off x="8898635" y="6745224"/>
              <a:ext cx="1049655" cy="601980"/>
            </a:xfrm>
            <a:custGeom>
              <a:avLst/>
              <a:gdLst/>
              <a:ahLst/>
              <a:cxnLst/>
              <a:rect l="l" t="t" r="r" b="b"/>
              <a:pathLst>
                <a:path w="1049654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372"/>
                  </a:lnTo>
                  <a:lnTo>
                    <a:pt x="388005" y="194732"/>
                  </a:lnTo>
                  <a:lnTo>
                    <a:pt x="448214" y="185903"/>
                  </a:lnTo>
                  <a:lnTo>
                    <a:pt x="506415" y="175920"/>
                  </a:lnTo>
                  <a:lnTo>
                    <a:pt x="562468" y="164817"/>
                  </a:lnTo>
                  <a:lnTo>
                    <a:pt x="616232" y="152631"/>
                  </a:lnTo>
                  <a:lnTo>
                    <a:pt x="667565" y="139396"/>
                  </a:lnTo>
                  <a:lnTo>
                    <a:pt x="716327" y="125149"/>
                  </a:lnTo>
                  <a:lnTo>
                    <a:pt x="762377" y="109923"/>
                  </a:lnTo>
                  <a:lnTo>
                    <a:pt x="805575" y="93754"/>
                  </a:lnTo>
                  <a:lnTo>
                    <a:pt x="845778" y="76677"/>
                  </a:lnTo>
                  <a:lnTo>
                    <a:pt x="882847" y="58728"/>
                  </a:lnTo>
                  <a:lnTo>
                    <a:pt x="916640" y="39942"/>
                  </a:lnTo>
                  <a:lnTo>
                    <a:pt x="973835" y="0"/>
                  </a:lnTo>
                  <a:lnTo>
                    <a:pt x="999374" y="23581"/>
                  </a:lnTo>
                  <a:lnTo>
                    <a:pt x="1019600" y="47363"/>
                  </a:lnTo>
                  <a:lnTo>
                    <a:pt x="1034613" y="71268"/>
                  </a:lnTo>
                  <a:lnTo>
                    <a:pt x="1044511" y="95220"/>
                  </a:lnTo>
                  <a:lnTo>
                    <a:pt x="1049393" y="119141"/>
                  </a:lnTo>
                  <a:lnTo>
                    <a:pt x="1049356" y="142956"/>
                  </a:lnTo>
                  <a:lnTo>
                    <a:pt x="1034923" y="189959"/>
                  </a:lnTo>
                  <a:lnTo>
                    <a:pt x="1001998" y="235615"/>
                  </a:lnTo>
                  <a:lnTo>
                    <a:pt x="951370" y="279311"/>
                  </a:lnTo>
                  <a:lnTo>
                    <a:pt x="883827" y="320434"/>
                  </a:lnTo>
                  <a:lnTo>
                    <a:pt x="843958" y="339839"/>
                  </a:lnTo>
                  <a:lnTo>
                    <a:pt x="800155" y="358370"/>
                  </a:lnTo>
                  <a:lnTo>
                    <a:pt x="752518" y="375952"/>
                  </a:lnTo>
                  <a:lnTo>
                    <a:pt x="701143" y="392507"/>
                  </a:lnTo>
                  <a:lnTo>
                    <a:pt x="646131" y="407959"/>
                  </a:lnTo>
                  <a:lnTo>
                    <a:pt x="587578" y="422230"/>
                  </a:lnTo>
                  <a:lnTo>
                    <a:pt x="525585" y="435245"/>
                  </a:lnTo>
                  <a:lnTo>
                    <a:pt x="460248" y="446927"/>
                  </a:lnTo>
                  <a:lnTo>
                    <a:pt x="391667" y="457199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98635" y="6262115"/>
              <a:ext cx="1049020" cy="614680"/>
            </a:xfrm>
            <a:custGeom>
              <a:avLst/>
              <a:gdLst/>
              <a:ahLst/>
              <a:cxnLst/>
              <a:rect l="l" t="t" r="r" b="b"/>
              <a:pathLst>
                <a:path w="1049020" h="614679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98635" y="6262115"/>
              <a:ext cx="1049020" cy="1085215"/>
            </a:xfrm>
            <a:custGeom>
              <a:avLst/>
              <a:gdLst/>
              <a:ahLst/>
              <a:cxnLst/>
              <a:rect l="l" t="t" r="r" b="b"/>
              <a:pathLst>
                <a:path w="1049020" h="1085215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lnTo>
                    <a:pt x="1037985" y="663951"/>
                  </a:lnTo>
                  <a:lnTo>
                    <a:pt x="1007259" y="711849"/>
                  </a:lnTo>
                  <a:lnTo>
                    <a:pt x="957613" y="757299"/>
                  </a:lnTo>
                  <a:lnTo>
                    <a:pt x="926095" y="778929"/>
                  </a:lnTo>
                  <a:lnTo>
                    <a:pt x="890327" y="799736"/>
                  </a:lnTo>
                  <a:lnTo>
                    <a:pt x="850468" y="819648"/>
                  </a:lnTo>
                  <a:lnTo>
                    <a:pt x="806680" y="838594"/>
                  </a:lnTo>
                  <a:lnTo>
                    <a:pt x="759122" y="856505"/>
                  </a:lnTo>
                  <a:lnTo>
                    <a:pt x="707953" y="873310"/>
                  </a:lnTo>
                  <a:lnTo>
                    <a:pt x="653334" y="888937"/>
                  </a:lnTo>
                  <a:lnTo>
                    <a:pt x="595426" y="903316"/>
                  </a:lnTo>
                  <a:lnTo>
                    <a:pt x="534387" y="916377"/>
                  </a:lnTo>
                  <a:lnTo>
                    <a:pt x="470377" y="928049"/>
                  </a:lnTo>
                  <a:lnTo>
                    <a:pt x="403558" y="938261"/>
                  </a:lnTo>
                  <a:lnTo>
                    <a:pt x="334088" y="946943"/>
                  </a:lnTo>
                  <a:lnTo>
                    <a:pt x="262128" y="954024"/>
                  </a:lnTo>
                  <a:lnTo>
                    <a:pt x="262128" y="1085088"/>
                  </a:lnTo>
                  <a:lnTo>
                    <a:pt x="0" y="833628"/>
                  </a:lnTo>
                  <a:lnTo>
                    <a:pt x="262128" y="560832"/>
                  </a:lnTo>
                  <a:lnTo>
                    <a:pt x="262128" y="691896"/>
                  </a:lnTo>
                  <a:lnTo>
                    <a:pt x="325929" y="685480"/>
                  </a:lnTo>
                  <a:lnTo>
                    <a:pt x="388005" y="677840"/>
                  </a:lnTo>
                  <a:lnTo>
                    <a:pt x="448214" y="669011"/>
                  </a:lnTo>
                  <a:lnTo>
                    <a:pt x="506415" y="659028"/>
                  </a:lnTo>
                  <a:lnTo>
                    <a:pt x="562468" y="647925"/>
                  </a:lnTo>
                  <a:lnTo>
                    <a:pt x="616232" y="635739"/>
                  </a:lnTo>
                  <a:lnTo>
                    <a:pt x="667565" y="622505"/>
                  </a:lnTo>
                  <a:lnTo>
                    <a:pt x="716327" y="608257"/>
                  </a:lnTo>
                  <a:lnTo>
                    <a:pt x="762377" y="593031"/>
                  </a:lnTo>
                  <a:lnTo>
                    <a:pt x="805575" y="576862"/>
                  </a:lnTo>
                  <a:lnTo>
                    <a:pt x="845778" y="559785"/>
                  </a:lnTo>
                  <a:lnTo>
                    <a:pt x="882847" y="541836"/>
                  </a:lnTo>
                  <a:lnTo>
                    <a:pt x="916640" y="523050"/>
                  </a:lnTo>
                  <a:lnTo>
                    <a:pt x="947016" y="503462"/>
                  </a:lnTo>
                  <a:lnTo>
                    <a:pt x="973836" y="483108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69847" y="6228588"/>
            <a:ext cx="1062355" cy="1096010"/>
            <a:chOff x="1069847" y="6228588"/>
            <a:chExt cx="1062355" cy="1096010"/>
          </a:xfrm>
        </p:grpSpPr>
        <p:sp>
          <p:nvSpPr>
            <p:cNvPr id="14" name="object 14"/>
            <p:cNvSpPr/>
            <p:nvPr/>
          </p:nvSpPr>
          <p:spPr>
            <a:xfrm>
              <a:off x="1075943" y="6716267"/>
              <a:ext cx="1049020" cy="601980"/>
            </a:xfrm>
            <a:custGeom>
              <a:avLst/>
              <a:gdLst/>
              <a:ahLst/>
              <a:cxnLst/>
              <a:rect l="l" t="t" r="r" b="b"/>
              <a:pathLst>
                <a:path w="1049020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638"/>
                  </a:lnTo>
                  <a:lnTo>
                    <a:pt x="388001" y="195190"/>
                  </a:lnTo>
                  <a:lnTo>
                    <a:pt x="448202" y="186488"/>
                  </a:lnTo>
                  <a:lnTo>
                    <a:pt x="506387" y="176575"/>
                  </a:lnTo>
                  <a:lnTo>
                    <a:pt x="562412" y="165495"/>
                  </a:lnTo>
                  <a:lnTo>
                    <a:pt x="616134" y="153290"/>
                  </a:lnTo>
                  <a:lnTo>
                    <a:pt x="667410" y="140003"/>
                  </a:lnTo>
                  <a:lnTo>
                    <a:pt x="716096" y="125680"/>
                  </a:lnTo>
                  <a:lnTo>
                    <a:pt x="762048" y="110361"/>
                  </a:lnTo>
                  <a:lnTo>
                    <a:pt x="805123" y="94092"/>
                  </a:lnTo>
                  <a:lnTo>
                    <a:pt x="845177" y="76916"/>
                  </a:lnTo>
                  <a:lnTo>
                    <a:pt x="882066" y="58875"/>
                  </a:lnTo>
                  <a:lnTo>
                    <a:pt x="915648" y="40013"/>
                  </a:lnTo>
                  <a:lnTo>
                    <a:pt x="972312" y="0"/>
                  </a:lnTo>
                  <a:lnTo>
                    <a:pt x="998040" y="23581"/>
                  </a:lnTo>
                  <a:lnTo>
                    <a:pt x="1033615" y="71265"/>
                  </a:lnTo>
                  <a:lnTo>
                    <a:pt x="1048678" y="119126"/>
                  </a:lnTo>
                  <a:lnTo>
                    <a:pt x="1048768" y="142929"/>
                  </a:lnTo>
                  <a:lnTo>
                    <a:pt x="1044030" y="166545"/>
                  </a:lnTo>
                  <a:lnTo>
                    <a:pt x="1020470" y="212902"/>
                  </a:lnTo>
                  <a:lnTo>
                    <a:pt x="978798" y="257580"/>
                  </a:lnTo>
                  <a:lnTo>
                    <a:pt x="919814" y="299957"/>
                  </a:lnTo>
                  <a:lnTo>
                    <a:pt x="884079" y="320090"/>
                  </a:lnTo>
                  <a:lnTo>
                    <a:pt x="844317" y="339416"/>
                  </a:lnTo>
                  <a:lnTo>
                    <a:pt x="800625" y="357857"/>
                  </a:lnTo>
                  <a:lnTo>
                    <a:pt x="753106" y="375337"/>
                  </a:lnTo>
                  <a:lnTo>
                    <a:pt x="701858" y="391776"/>
                  </a:lnTo>
                  <a:lnTo>
                    <a:pt x="646982" y="407099"/>
                  </a:lnTo>
                  <a:lnTo>
                    <a:pt x="588577" y="421228"/>
                  </a:lnTo>
                  <a:lnTo>
                    <a:pt x="526744" y="434085"/>
                  </a:lnTo>
                  <a:lnTo>
                    <a:pt x="461582" y="445594"/>
                  </a:lnTo>
                  <a:lnTo>
                    <a:pt x="393191" y="455675"/>
                  </a:lnTo>
                  <a:lnTo>
                    <a:pt x="328231" y="463867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75943" y="6234684"/>
              <a:ext cx="1050290" cy="612775"/>
            </a:xfrm>
            <a:custGeom>
              <a:avLst/>
              <a:gdLst/>
              <a:ahLst/>
              <a:cxnLst/>
              <a:rect l="l" t="t" r="r" b="b"/>
              <a:pathLst>
                <a:path w="1050289" h="61277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943" y="6234684"/>
              <a:ext cx="1050290" cy="1083945"/>
            </a:xfrm>
            <a:custGeom>
              <a:avLst/>
              <a:gdLst/>
              <a:ahLst/>
              <a:cxnLst/>
              <a:rect l="l" t="t" r="r" b="b"/>
              <a:pathLst>
                <a:path w="1050289" h="108394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lnTo>
                    <a:pt x="1039462" y="662427"/>
                  </a:lnTo>
                  <a:lnTo>
                    <a:pt x="1008609" y="710325"/>
                  </a:lnTo>
                  <a:lnTo>
                    <a:pt x="958777" y="755775"/>
                  </a:lnTo>
                  <a:lnTo>
                    <a:pt x="927151" y="777405"/>
                  </a:lnTo>
                  <a:lnTo>
                    <a:pt x="891268" y="798212"/>
                  </a:lnTo>
                  <a:lnTo>
                    <a:pt x="851290" y="818124"/>
                  </a:lnTo>
                  <a:lnTo>
                    <a:pt x="807382" y="837070"/>
                  </a:lnTo>
                  <a:lnTo>
                    <a:pt x="759705" y="854981"/>
                  </a:lnTo>
                  <a:lnTo>
                    <a:pt x="708421" y="871786"/>
                  </a:lnTo>
                  <a:lnTo>
                    <a:pt x="653694" y="887413"/>
                  </a:lnTo>
                  <a:lnTo>
                    <a:pt x="595687" y="901792"/>
                  </a:lnTo>
                  <a:lnTo>
                    <a:pt x="534561" y="914853"/>
                  </a:lnTo>
                  <a:lnTo>
                    <a:pt x="470479" y="926525"/>
                  </a:lnTo>
                  <a:lnTo>
                    <a:pt x="403605" y="936737"/>
                  </a:lnTo>
                  <a:lnTo>
                    <a:pt x="334100" y="945419"/>
                  </a:lnTo>
                  <a:lnTo>
                    <a:pt x="262127" y="952500"/>
                  </a:lnTo>
                  <a:lnTo>
                    <a:pt x="262127" y="1083563"/>
                  </a:lnTo>
                  <a:lnTo>
                    <a:pt x="0" y="832104"/>
                  </a:lnTo>
                  <a:lnTo>
                    <a:pt x="262127" y="559308"/>
                  </a:lnTo>
                  <a:lnTo>
                    <a:pt x="262127" y="690372"/>
                  </a:lnTo>
                  <a:lnTo>
                    <a:pt x="325929" y="684222"/>
                  </a:lnTo>
                  <a:lnTo>
                    <a:pt x="388001" y="676774"/>
                  </a:lnTo>
                  <a:lnTo>
                    <a:pt x="448202" y="668072"/>
                  </a:lnTo>
                  <a:lnTo>
                    <a:pt x="506387" y="658159"/>
                  </a:lnTo>
                  <a:lnTo>
                    <a:pt x="562412" y="647079"/>
                  </a:lnTo>
                  <a:lnTo>
                    <a:pt x="616134" y="634874"/>
                  </a:lnTo>
                  <a:lnTo>
                    <a:pt x="667410" y="621587"/>
                  </a:lnTo>
                  <a:lnTo>
                    <a:pt x="716096" y="607264"/>
                  </a:lnTo>
                  <a:lnTo>
                    <a:pt x="762048" y="591945"/>
                  </a:lnTo>
                  <a:lnTo>
                    <a:pt x="805123" y="575676"/>
                  </a:lnTo>
                  <a:lnTo>
                    <a:pt x="845177" y="558500"/>
                  </a:lnTo>
                  <a:lnTo>
                    <a:pt x="882066" y="540459"/>
                  </a:lnTo>
                  <a:lnTo>
                    <a:pt x="915648" y="521597"/>
                  </a:lnTo>
                  <a:lnTo>
                    <a:pt x="945777" y="501957"/>
                  </a:lnTo>
                  <a:lnTo>
                    <a:pt x="972311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22002" y="6531378"/>
            <a:ext cx="727710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0"/>
              </a:lnSpc>
            </a:pPr>
            <a:r>
              <a:rPr sz="1800" spc="-25" dirty="0">
                <a:latin typeface="Calibri"/>
                <a:cs typeface="Calibri"/>
              </a:rPr>
              <a:t>PAO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99892" y="6700590"/>
            <a:ext cx="76454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MTBE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0870" y="407922"/>
            <a:ext cx="5631180" cy="892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415"/>
              </a:lnSpc>
              <a:spcBef>
                <a:spcPts val="95"/>
              </a:spcBef>
              <a:tabLst>
                <a:tab pos="1123315" algn="l"/>
              </a:tabLst>
            </a:pPr>
            <a:r>
              <a:rPr sz="2850" i="1" spc="-20" dirty="0">
                <a:latin typeface="Times New Roman"/>
                <a:cs typeface="Times New Roman"/>
              </a:rPr>
              <a:t>MTBE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i="1" spc="-10" dirty="0">
                <a:latin typeface="Times New Roman"/>
                <a:cs typeface="Times New Roman"/>
              </a:rPr>
              <a:t>S-</a:t>
            </a:r>
            <a:r>
              <a:rPr sz="2850" i="1" spc="-20" dirty="0">
                <a:latin typeface="Times New Roman"/>
                <a:cs typeface="Times New Roman"/>
              </a:rPr>
              <a:t>2100</a:t>
            </a:r>
            <a:endParaRPr sz="2850">
              <a:latin typeface="Times New Roman"/>
              <a:cs typeface="Times New Roman"/>
            </a:endParaRPr>
          </a:p>
          <a:p>
            <a:pPr algn="ctr">
              <a:lnSpc>
                <a:spcPts val="3415"/>
              </a:lnSpc>
            </a:pPr>
            <a:r>
              <a:rPr sz="2850" i="1" spc="-10" dirty="0">
                <a:latin typeface="Times New Roman"/>
                <a:cs typeface="Times New Roman"/>
              </a:rPr>
              <a:t>Continuación</a:t>
            </a:r>
            <a:r>
              <a:rPr sz="2850" i="1" spc="-95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Descripción</a:t>
            </a:r>
            <a:r>
              <a:rPr sz="2850" i="1" spc="-90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del</a:t>
            </a:r>
            <a:r>
              <a:rPr sz="2850" i="1" spc="-90" dirty="0">
                <a:latin typeface="Times New Roman"/>
                <a:cs typeface="Times New Roman"/>
              </a:rPr>
              <a:t> </a:t>
            </a:r>
            <a:r>
              <a:rPr sz="2850" i="1" spc="-10" dirty="0">
                <a:latin typeface="Times New Roman"/>
                <a:cs typeface="Times New Roman"/>
              </a:rPr>
              <a:t>Proceso</a:t>
            </a:r>
            <a:endParaRPr sz="28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892539" y="6256019"/>
            <a:ext cx="1061085" cy="1097280"/>
            <a:chOff x="8892539" y="6256019"/>
            <a:chExt cx="1061085" cy="1097280"/>
          </a:xfrm>
        </p:grpSpPr>
        <p:sp>
          <p:nvSpPr>
            <p:cNvPr id="4" name="object 4"/>
            <p:cNvSpPr/>
            <p:nvPr/>
          </p:nvSpPr>
          <p:spPr>
            <a:xfrm>
              <a:off x="8898635" y="6745224"/>
              <a:ext cx="1049655" cy="601980"/>
            </a:xfrm>
            <a:custGeom>
              <a:avLst/>
              <a:gdLst/>
              <a:ahLst/>
              <a:cxnLst/>
              <a:rect l="l" t="t" r="r" b="b"/>
              <a:pathLst>
                <a:path w="1049654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372"/>
                  </a:lnTo>
                  <a:lnTo>
                    <a:pt x="388005" y="194732"/>
                  </a:lnTo>
                  <a:lnTo>
                    <a:pt x="448214" y="185903"/>
                  </a:lnTo>
                  <a:lnTo>
                    <a:pt x="506415" y="175920"/>
                  </a:lnTo>
                  <a:lnTo>
                    <a:pt x="562468" y="164817"/>
                  </a:lnTo>
                  <a:lnTo>
                    <a:pt x="616232" y="152631"/>
                  </a:lnTo>
                  <a:lnTo>
                    <a:pt x="667565" y="139396"/>
                  </a:lnTo>
                  <a:lnTo>
                    <a:pt x="716327" y="125149"/>
                  </a:lnTo>
                  <a:lnTo>
                    <a:pt x="762377" y="109923"/>
                  </a:lnTo>
                  <a:lnTo>
                    <a:pt x="805575" y="93754"/>
                  </a:lnTo>
                  <a:lnTo>
                    <a:pt x="845778" y="76677"/>
                  </a:lnTo>
                  <a:lnTo>
                    <a:pt x="882847" y="58728"/>
                  </a:lnTo>
                  <a:lnTo>
                    <a:pt x="916640" y="39942"/>
                  </a:lnTo>
                  <a:lnTo>
                    <a:pt x="973835" y="0"/>
                  </a:lnTo>
                  <a:lnTo>
                    <a:pt x="999374" y="23581"/>
                  </a:lnTo>
                  <a:lnTo>
                    <a:pt x="1019600" y="47363"/>
                  </a:lnTo>
                  <a:lnTo>
                    <a:pt x="1034613" y="71268"/>
                  </a:lnTo>
                  <a:lnTo>
                    <a:pt x="1044511" y="95220"/>
                  </a:lnTo>
                  <a:lnTo>
                    <a:pt x="1049393" y="119141"/>
                  </a:lnTo>
                  <a:lnTo>
                    <a:pt x="1049356" y="142956"/>
                  </a:lnTo>
                  <a:lnTo>
                    <a:pt x="1034923" y="189959"/>
                  </a:lnTo>
                  <a:lnTo>
                    <a:pt x="1001998" y="235615"/>
                  </a:lnTo>
                  <a:lnTo>
                    <a:pt x="951370" y="279311"/>
                  </a:lnTo>
                  <a:lnTo>
                    <a:pt x="883827" y="320434"/>
                  </a:lnTo>
                  <a:lnTo>
                    <a:pt x="843958" y="339839"/>
                  </a:lnTo>
                  <a:lnTo>
                    <a:pt x="800155" y="358370"/>
                  </a:lnTo>
                  <a:lnTo>
                    <a:pt x="752518" y="375952"/>
                  </a:lnTo>
                  <a:lnTo>
                    <a:pt x="701143" y="392507"/>
                  </a:lnTo>
                  <a:lnTo>
                    <a:pt x="646131" y="407959"/>
                  </a:lnTo>
                  <a:lnTo>
                    <a:pt x="587578" y="422230"/>
                  </a:lnTo>
                  <a:lnTo>
                    <a:pt x="525585" y="435245"/>
                  </a:lnTo>
                  <a:lnTo>
                    <a:pt x="460248" y="446927"/>
                  </a:lnTo>
                  <a:lnTo>
                    <a:pt x="391667" y="457199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98635" y="6262115"/>
              <a:ext cx="1049020" cy="614680"/>
            </a:xfrm>
            <a:custGeom>
              <a:avLst/>
              <a:gdLst/>
              <a:ahLst/>
              <a:cxnLst/>
              <a:rect l="l" t="t" r="r" b="b"/>
              <a:pathLst>
                <a:path w="1049020" h="614679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98635" y="6262115"/>
              <a:ext cx="1049020" cy="1085215"/>
            </a:xfrm>
            <a:custGeom>
              <a:avLst/>
              <a:gdLst/>
              <a:ahLst/>
              <a:cxnLst/>
              <a:rect l="l" t="t" r="r" b="b"/>
              <a:pathLst>
                <a:path w="1049020" h="1085215">
                  <a:moveTo>
                    <a:pt x="1048512" y="614172"/>
                  </a:moveTo>
                  <a:lnTo>
                    <a:pt x="1039683" y="568147"/>
                  </a:lnTo>
                  <a:lnTo>
                    <a:pt x="1013935" y="523950"/>
                  </a:lnTo>
                  <a:lnTo>
                    <a:pt x="972373" y="481947"/>
                  </a:lnTo>
                  <a:lnTo>
                    <a:pt x="916100" y="442502"/>
                  </a:lnTo>
                  <a:lnTo>
                    <a:pt x="882792" y="423853"/>
                  </a:lnTo>
                  <a:lnTo>
                    <a:pt x="846222" y="405981"/>
                  </a:lnTo>
                  <a:lnTo>
                    <a:pt x="806526" y="388931"/>
                  </a:lnTo>
                  <a:lnTo>
                    <a:pt x="763844" y="372749"/>
                  </a:lnTo>
                  <a:lnTo>
                    <a:pt x="718312" y="357480"/>
                  </a:lnTo>
                  <a:lnTo>
                    <a:pt x="670070" y="343171"/>
                  </a:lnTo>
                  <a:lnTo>
                    <a:pt x="619256" y="329866"/>
                  </a:lnTo>
                  <a:lnTo>
                    <a:pt x="566006" y="317612"/>
                  </a:lnTo>
                  <a:lnTo>
                    <a:pt x="510461" y="306454"/>
                  </a:lnTo>
                  <a:lnTo>
                    <a:pt x="452757" y="296438"/>
                  </a:lnTo>
                  <a:lnTo>
                    <a:pt x="393033" y="287609"/>
                  </a:lnTo>
                  <a:lnTo>
                    <a:pt x="331427" y="280013"/>
                  </a:lnTo>
                  <a:lnTo>
                    <a:pt x="268077" y="273696"/>
                  </a:lnTo>
                  <a:lnTo>
                    <a:pt x="203121" y="268703"/>
                  </a:lnTo>
                  <a:lnTo>
                    <a:pt x="136697" y="265081"/>
                  </a:lnTo>
                  <a:lnTo>
                    <a:pt x="68944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44" y="745"/>
                  </a:lnTo>
                  <a:lnTo>
                    <a:pt x="136697" y="2953"/>
                  </a:lnTo>
                  <a:lnTo>
                    <a:pt x="203121" y="6575"/>
                  </a:lnTo>
                  <a:lnTo>
                    <a:pt x="268077" y="11568"/>
                  </a:lnTo>
                  <a:lnTo>
                    <a:pt x="331427" y="17885"/>
                  </a:lnTo>
                  <a:lnTo>
                    <a:pt x="393033" y="25481"/>
                  </a:lnTo>
                  <a:lnTo>
                    <a:pt x="452757" y="34310"/>
                  </a:lnTo>
                  <a:lnTo>
                    <a:pt x="510461" y="44326"/>
                  </a:lnTo>
                  <a:lnTo>
                    <a:pt x="566006" y="55484"/>
                  </a:lnTo>
                  <a:lnTo>
                    <a:pt x="619256" y="67738"/>
                  </a:lnTo>
                  <a:lnTo>
                    <a:pt x="670070" y="81043"/>
                  </a:lnTo>
                  <a:lnTo>
                    <a:pt x="718312" y="95352"/>
                  </a:lnTo>
                  <a:lnTo>
                    <a:pt x="763844" y="110621"/>
                  </a:lnTo>
                  <a:lnTo>
                    <a:pt x="806526" y="126803"/>
                  </a:lnTo>
                  <a:lnTo>
                    <a:pt x="846222" y="143853"/>
                  </a:lnTo>
                  <a:lnTo>
                    <a:pt x="882792" y="161725"/>
                  </a:lnTo>
                  <a:lnTo>
                    <a:pt x="916100" y="180374"/>
                  </a:lnTo>
                  <a:lnTo>
                    <a:pt x="972373" y="219819"/>
                  </a:lnTo>
                  <a:lnTo>
                    <a:pt x="1013935" y="261822"/>
                  </a:lnTo>
                  <a:lnTo>
                    <a:pt x="1039683" y="306019"/>
                  </a:lnTo>
                  <a:lnTo>
                    <a:pt x="1048512" y="352044"/>
                  </a:lnTo>
                  <a:lnTo>
                    <a:pt x="1048512" y="614172"/>
                  </a:lnTo>
                  <a:lnTo>
                    <a:pt x="1037985" y="663951"/>
                  </a:lnTo>
                  <a:lnTo>
                    <a:pt x="1007259" y="711849"/>
                  </a:lnTo>
                  <a:lnTo>
                    <a:pt x="957613" y="757299"/>
                  </a:lnTo>
                  <a:lnTo>
                    <a:pt x="926095" y="778929"/>
                  </a:lnTo>
                  <a:lnTo>
                    <a:pt x="890327" y="799736"/>
                  </a:lnTo>
                  <a:lnTo>
                    <a:pt x="850468" y="819648"/>
                  </a:lnTo>
                  <a:lnTo>
                    <a:pt x="806680" y="838594"/>
                  </a:lnTo>
                  <a:lnTo>
                    <a:pt x="759122" y="856505"/>
                  </a:lnTo>
                  <a:lnTo>
                    <a:pt x="707953" y="873310"/>
                  </a:lnTo>
                  <a:lnTo>
                    <a:pt x="653334" y="888937"/>
                  </a:lnTo>
                  <a:lnTo>
                    <a:pt x="595426" y="903316"/>
                  </a:lnTo>
                  <a:lnTo>
                    <a:pt x="534387" y="916377"/>
                  </a:lnTo>
                  <a:lnTo>
                    <a:pt x="470377" y="928049"/>
                  </a:lnTo>
                  <a:lnTo>
                    <a:pt x="403558" y="938261"/>
                  </a:lnTo>
                  <a:lnTo>
                    <a:pt x="334088" y="946943"/>
                  </a:lnTo>
                  <a:lnTo>
                    <a:pt x="262128" y="954024"/>
                  </a:lnTo>
                  <a:lnTo>
                    <a:pt x="262128" y="1085088"/>
                  </a:lnTo>
                  <a:lnTo>
                    <a:pt x="0" y="833628"/>
                  </a:lnTo>
                  <a:lnTo>
                    <a:pt x="262128" y="560832"/>
                  </a:lnTo>
                  <a:lnTo>
                    <a:pt x="262128" y="691896"/>
                  </a:lnTo>
                  <a:lnTo>
                    <a:pt x="325929" y="685480"/>
                  </a:lnTo>
                  <a:lnTo>
                    <a:pt x="388005" y="677840"/>
                  </a:lnTo>
                  <a:lnTo>
                    <a:pt x="448214" y="669011"/>
                  </a:lnTo>
                  <a:lnTo>
                    <a:pt x="506415" y="659028"/>
                  </a:lnTo>
                  <a:lnTo>
                    <a:pt x="562468" y="647925"/>
                  </a:lnTo>
                  <a:lnTo>
                    <a:pt x="616232" y="635739"/>
                  </a:lnTo>
                  <a:lnTo>
                    <a:pt x="667565" y="622505"/>
                  </a:lnTo>
                  <a:lnTo>
                    <a:pt x="716327" y="608257"/>
                  </a:lnTo>
                  <a:lnTo>
                    <a:pt x="762377" y="593031"/>
                  </a:lnTo>
                  <a:lnTo>
                    <a:pt x="805575" y="576862"/>
                  </a:lnTo>
                  <a:lnTo>
                    <a:pt x="845778" y="559785"/>
                  </a:lnTo>
                  <a:lnTo>
                    <a:pt x="882847" y="541836"/>
                  </a:lnTo>
                  <a:lnTo>
                    <a:pt x="916640" y="523050"/>
                  </a:lnTo>
                  <a:lnTo>
                    <a:pt x="947016" y="503462"/>
                  </a:lnTo>
                  <a:lnTo>
                    <a:pt x="973836" y="483108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2401" y="1640851"/>
            <a:ext cx="9050655" cy="39230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715" algn="just">
              <a:lnSpc>
                <a:spcPct val="101400"/>
              </a:lnSpc>
              <a:spcBef>
                <a:spcPts val="90"/>
              </a:spcBef>
            </a:pPr>
            <a:r>
              <a:rPr sz="1800" dirty="0">
                <a:latin typeface="Calibri"/>
                <a:cs typeface="Calibri"/>
              </a:rPr>
              <a:t>La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fraccionadora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MTBE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(N-2130)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separa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fondo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producto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final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MTBE,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mientras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que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cabeza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obtiene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destilado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rico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Metanol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ingresa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segundo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lazo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reacción. </a:t>
            </a:r>
            <a:r>
              <a:rPr sz="1800" dirty="0">
                <a:latin typeface="Calibri"/>
                <a:cs typeface="Calibri"/>
              </a:rPr>
              <a:t>Esta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segunda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etapa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reacción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está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diseñada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llegar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hasta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máximo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99,8%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conversión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i-buteno.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Antes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ingresar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segunda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etapa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reacción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C4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mezclado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con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segundo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aporte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Metanol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fresco.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Superada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etapa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reacción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ingresa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torre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N- </a:t>
            </a:r>
            <a:r>
              <a:rPr sz="1800" dirty="0">
                <a:latin typeface="Calibri"/>
                <a:cs typeface="Calibri"/>
              </a:rPr>
              <a:t>2131,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donde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fondo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recupera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MTBE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obtenido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segunda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etapa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reacción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un </a:t>
            </a:r>
            <a:r>
              <a:rPr sz="1800" dirty="0">
                <a:latin typeface="Calibri"/>
                <a:cs typeface="Calibri"/>
              </a:rPr>
              <a:t>cierto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porcentaje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Metanol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C4s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reciclan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primer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reactor.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cabeza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salen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los </a:t>
            </a:r>
            <a:r>
              <a:rPr sz="1800" dirty="0">
                <a:latin typeface="Calibri"/>
                <a:cs typeface="Calibri"/>
              </a:rPr>
              <a:t>butenos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Metanol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ingresan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torre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extractora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metanol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(N-</a:t>
            </a:r>
            <a:r>
              <a:rPr sz="1800" spc="-10" dirty="0">
                <a:latin typeface="Calibri"/>
                <a:cs typeface="Calibri"/>
              </a:rPr>
              <a:t>2170).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16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En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N-2170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(extracción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fase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líquida)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ingresan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butenos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Metanol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parte </a:t>
            </a:r>
            <a:r>
              <a:rPr sz="1800" dirty="0">
                <a:latin typeface="Calibri"/>
                <a:cs typeface="Calibri"/>
              </a:rPr>
              <a:t>inferior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corriente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agua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fresca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tope.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agua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absorbe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Metanol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salen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por </a:t>
            </a:r>
            <a:r>
              <a:rPr sz="1800" dirty="0">
                <a:latin typeface="Calibri"/>
                <a:cs typeface="Calibri"/>
              </a:rPr>
              <a:t>fondo,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tanto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corriente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hidrocarburos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sale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tope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libre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Metanol.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Esta </a:t>
            </a:r>
            <a:r>
              <a:rPr sz="1800" dirty="0">
                <a:latin typeface="Calibri"/>
                <a:cs typeface="Calibri"/>
              </a:rPr>
              <a:t>corriente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enviada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como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alimentación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Buteno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1.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agua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Metanol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envía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N-</a:t>
            </a:r>
            <a:r>
              <a:rPr sz="1800" spc="-20" dirty="0">
                <a:latin typeface="Calibri"/>
                <a:cs typeface="Calibri"/>
              </a:rPr>
              <a:t>2171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separa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Metanol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cabeza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agua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fondo.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agua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recircula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N-</a:t>
            </a:r>
            <a:r>
              <a:rPr sz="1800" spc="-10" dirty="0">
                <a:latin typeface="Calibri"/>
                <a:cs typeface="Calibri"/>
              </a:rPr>
              <a:t>2170, </a:t>
            </a:r>
            <a:r>
              <a:rPr sz="1800" dirty="0">
                <a:latin typeface="Calibri"/>
                <a:cs typeface="Calibri"/>
              </a:rPr>
              <a:t>mientras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Metanol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recuperado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envía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acumulador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carga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metanol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(O-</a:t>
            </a:r>
            <a:r>
              <a:rPr sz="1800" spc="-10" dirty="0">
                <a:latin typeface="Calibri"/>
                <a:cs typeface="Calibri"/>
              </a:rPr>
              <a:t>2121).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69847" y="6228588"/>
            <a:ext cx="1062355" cy="1096010"/>
            <a:chOff x="1069847" y="6228588"/>
            <a:chExt cx="1062355" cy="1096010"/>
          </a:xfrm>
        </p:grpSpPr>
        <p:sp>
          <p:nvSpPr>
            <p:cNvPr id="9" name="object 9"/>
            <p:cNvSpPr/>
            <p:nvPr/>
          </p:nvSpPr>
          <p:spPr>
            <a:xfrm>
              <a:off x="1075943" y="6716267"/>
              <a:ext cx="1049020" cy="601980"/>
            </a:xfrm>
            <a:custGeom>
              <a:avLst/>
              <a:gdLst/>
              <a:ahLst/>
              <a:cxnLst/>
              <a:rect l="l" t="t" r="r" b="b"/>
              <a:pathLst>
                <a:path w="1049020" h="601979">
                  <a:moveTo>
                    <a:pt x="262128" y="601979"/>
                  </a:moveTo>
                  <a:lnTo>
                    <a:pt x="0" y="350519"/>
                  </a:lnTo>
                  <a:lnTo>
                    <a:pt x="262128" y="77723"/>
                  </a:lnTo>
                  <a:lnTo>
                    <a:pt x="262128" y="208787"/>
                  </a:lnTo>
                  <a:lnTo>
                    <a:pt x="325929" y="202638"/>
                  </a:lnTo>
                  <a:lnTo>
                    <a:pt x="388001" y="195190"/>
                  </a:lnTo>
                  <a:lnTo>
                    <a:pt x="448202" y="186488"/>
                  </a:lnTo>
                  <a:lnTo>
                    <a:pt x="506387" y="176575"/>
                  </a:lnTo>
                  <a:lnTo>
                    <a:pt x="562412" y="165495"/>
                  </a:lnTo>
                  <a:lnTo>
                    <a:pt x="616134" y="153290"/>
                  </a:lnTo>
                  <a:lnTo>
                    <a:pt x="667410" y="140003"/>
                  </a:lnTo>
                  <a:lnTo>
                    <a:pt x="716096" y="125680"/>
                  </a:lnTo>
                  <a:lnTo>
                    <a:pt x="762048" y="110361"/>
                  </a:lnTo>
                  <a:lnTo>
                    <a:pt x="805123" y="94092"/>
                  </a:lnTo>
                  <a:lnTo>
                    <a:pt x="845177" y="76916"/>
                  </a:lnTo>
                  <a:lnTo>
                    <a:pt x="882066" y="58875"/>
                  </a:lnTo>
                  <a:lnTo>
                    <a:pt x="915648" y="40013"/>
                  </a:lnTo>
                  <a:lnTo>
                    <a:pt x="972312" y="0"/>
                  </a:lnTo>
                  <a:lnTo>
                    <a:pt x="998040" y="23581"/>
                  </a:lnTo>
                  <a:lnTo>
                    <a:pt x="1033615" y="71265"/>
                  </a:lnTo>
                  <a:lnTo>
                    <a:pt x="1048678" y="119126"/>
                  </a:lnTo>
                  <a:lnTo>
                    <a:pt x="1048768" y="142929"/>
                  </a:lnTo>
                  <a:lnTo>
                    <a:pt x="1044030" y="166545"/>
                  </a:lnTo>
                  <a:lnTo>
                    <a:pt x="1020470" y="212902"/>
                  </a:lnTo>
                  <a:lnTo>
                    <a:pt x="978798" y="257580"/>
                  </a:lnTo>
                  <a:lnTo>
                    <a:pt x="919814" y="299957"/>
                  </a:lnTo>
                  <a:lnTo>
                    <a:pt x="884079" y="320090"/>
                  </a:lnTo>
                  <a:lnTo>
                    <a:pt x="844317" y="339416"/>
                  </a:lnTo>
                  <a:lnTo>
                    <a:pt x="800625" y="357857"/>
                  </a:lnTo>
                  <a:lnTo>
                    <a:pt x="753106" y="375337"/>
                  </a:lnTo>
                  <a:lnTo>
                    <a:pt x="701858" y="391776"/>
                  </a:lnTo>
                  <a:lnTo>
                    <a:pt x="646982" y="407099"/>
                  </a:lnTo>
                  <a:lnTo>
                    <a:pt x="588577" y="421228"/>
                  </a:lnTo>
                  <a:lnTo>
                    <a:pt x="526744" y="434085"/>
                  </a:lnTo>
                  <a:lnTo>
                    <a:pt x="461582" y="445594"/>
                  </a:lnTo>
                  <a:lnTo>
                    <a:pt x="393191" y="455675"/>
                  </a:lnTo>
                  <a:lnTo>
                    <a:pt x="328231" y="463867"/>
                  </a:lnTo>
                  <a:lnTo>
                    <a:pt x="262128" y="470915"/>
                  </a:lnTo>
                  <a:lnTo>
                    <a:pt x="262128" y="60197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5943" y="6234684"/>
              <a:ext cx="1050290" cy="612775"/>
            </a:xfrm>
            <a:custGeom>
              <a:avLst/>
              <a:gdLst/>
              <a:ahLst/>
              <a:cxnLst/>
              <a:rect l="l" t="t" r="r" b="b"/>
              <a:pathLst>
                <a:path w="1050289" h="61277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close/>
                </a:path>
              </a:pathLst>
            </a:custGeom>
            <a:solidFill>
              <a:srgbClr val="365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943" y="6234684"/>
              <a:ext cx="1050290" cy="1083945"/>
            </a:xfrm>
            <a:custGeom>
              <a:avLst/>
              <a:gdLst/>
              <a:ahLst/>
              <a:cxnLst/>
              <a:rect l="l" t="t" r="r" b="b"/>
              <a:pathLst>
                <a:path w="1050289" h="1083945">
                  <a:moveTo>
                    <a:pt x="1050035" y="612648"/>
                  </a:moveTo>
                  <a:lnTo>
                    <a:pt x="1041180" y="566960"/>
                  </a:lnTo>
                  <a:lnTo>
                    <a:pt x="1015355" y="523047"/>
                  </a:lnTo>
                  <a:lnTo>
                    <a:pt x="973675" y="481278"/>
                  </a:lnTo>
                  <a:lnTo>
                    <a:pt x="917255" y="442023"/>
                  </a:lnTo>
                  <a:lnTo>
                    <a:pt x="883866" y="423454"/>
                  </a:lnTo>
                  <a:lnTo>
                    <a:pt x="847209" y="405652"/>
                  </a:lnTo>
                  <a:lnTo>
                    <a:pt x="807425" y="388663"/>
                  </a:lnTo>
                  <a:lnTo>
                    <a:pt x="764651" y="372535"/>
                  </a:lnTo>
                  <a:lnTo>
                    <a:pt x="719029" y="357312"/>
                  </a:lnTo>
                  <a:lnTo>
                    <a:pt x="670696" y="343041"/>
                  </a:lnTo>
                  <a:lnTo>
                    <a:pt x="619792" y="329769"/>
                  </a:lnTo>
                  <a:lnTo>
                    <a:pt x="566457" y="317541"/>
                  </a:lnTo>
                  <a:lnTo>
                    <a:pt x="510829" y="306404"/>
                  </a:lnTo>
                  <a:lnTo>
                    <a:pt x="453048" y="296404"/>
                  </a:lnTo>
                  <a:lnTo>
                    <a:pt x="393254" y="287588"/>
                  </a:lnTo>
                  <a:lnTo>
                    <a:pt x="331585" y="280001"/>
                  </a:lnTo>
                  <a:lnTo>
                    <a:pt x="268181" y="273690"/>
                  </a:lnTo>
                  <a:lnTo>
                    <a:pt x="203182" y="268701"/>
                  </a:lnTo>
                  <a:lnTo>
                    <a:pt x="136725" y="265080"/>
                  </a:lnTo>
                  <a:lnTo>
                    <a:pt x="68951" y="262873"/>
                  </a:lnTo>
                  <a:lnTo>
                    <a:pt x="0" y="262128"/>
                  </a:lnTo>
                  <a:lnTo>
                    <a:pt x="0" y="0"/>
                  </a:lnTo>
                  <a:lnTo>
                    <a:pt x="68951" y="745"/>
                  </a:lnTo>
                  <a:lnTo>
                    <a:pt x="136725" y="2952"/>
                  </a:lnTo>
                  <a:lnTo>
                    <a:pt x="203182" y="6573"/>
                  </a:lnTo>
                  <a:lnTo>
                    <a:pt x="268181" y="11562"/>
                  </a:lnTo>
                  <a:lnTo>
                    <a:pt x="331585" y="17873"/>
                  </a:lnTo>
                  <a:lnTo>
                    <a:pt x="393254" y="25460"/>
                  </a:lnTo>
                  <a:lnTo>
                    <a:pt x="453048" y="34276"/>
                  </a:lnTo>
                  <a:lnTo>
                    <a:pt x="510829" y="44276"/>
                  </a:lnTo>
                  <a:lnTo>
                    <a:pt x="566457" y="55413"/>
                  </a:lnTo>
                  <a:lnTo>
                    <a:pt x="619792" y="67641"/>
                  </a:lnTo>
                  <a:lnTo>
                    <a:pt x="670696" y="80913"/>
                  </a:lnTo>
                  <a:lnTo>
                    <a:pt x="719029" y="95184"/>
                  </a:lnTo>
                  <a:lnTo>
                    <a:pt x="764651" y="110407"/>
                  </a:lnTo>
                  <a:lnTo>
                    <a:pt x="807425" y="126535"/>
                  </a:lnTo>
                  <a:lnTo>
                    <a:pt x="847209" y="143524"/>
                  </a:lnTo>
                  <a:lnTo>
                    <a:pt x="883866" y="161326"/>
                  </a:lnTo>
                  <a:lnTo>
                    <a:pt x="917255" y="179895"/>
                  </a:lnTo>
                  <a:lnTo>
                    <a:pt x="973675" y="219150"/>
                  </a:lnTo>
                  <a:lnTo>
                    <a:pt x="1015355" y="260919"/>
                  </a:lnTo>
                  <a:lnTo>
                    <a:pt x="1041180" y="304832"/>
                  </a:lnTo>
                  <a:lnTo>
                    <a:pt x="1050035" y="350520"/>
                  </a:lnTo>
                  <a:lnTo>
                    <a:pt x="1050035" y="612648"/>
                  </a:lnTo>
                  <a:lnTo>
                    <a:pt x="1039462" y="662427"/>
                  </a:lnTo>
                  <a:lnTo>
                    <a:pt x="1008609" y="710325"/>
                  </a:lnTo>
                  <a:lnTo>
                    <a:pt x="958777" y="755775"/>
                  </a:lnTo>
                  <a:lnTo>
                    <a:pt x="927151" y="777405"/>
                  </a:lnTo>
                  <a:lnTo>
                    <a:pt x="891268" y="798212"/>
                  </a:lnTo>
                  <a:lnTo>
                    <a:pt x="851290" y="818124"/>
                  </a:lnTo>
                  <a:lnTo>
                    <a:pt x="807382" y="837070"/>
                  </a:lnTo>
                  <a:lnTo>
                    <a:pt x="759705" y="854981"/>
                  </a:lnTo>
                  <a:lnTo>
                    <a:pt x="708421" y="871786"/>
                  </a:lnTo>
                  <a:lnTo>
                    <a:pt x="653694" y="887413"/>
                  </a:lnTo>
                  <a:lnTo>
                    <a:pt x="595687" y="901792"/>
                  </a:lnTo>
                  <a:lnTo>
                    <a:pt x="534561" y="914853"/>
                  </a:lnTo>
                  <a:lnTo>
                    <a:pt x="470479" y="926525"/>
                  </a:lnTo>
                  <a:lnTo>
                    <a:pt x="403605" y="936737"/>
                  </a:lnTo>
                  <a:lnTo>
                    <a:pt x="334100" y="945419"/>
                  </a:lnTo>
                  <a:lnTo>
                    <a:pt x="262127" y="952500"/>
                  </a:lnTo>
                  <a:lnTo>
                    <a:pt x="262127" y="1083563"/>
                  </a:lnTo>
                  <a:lnTo>
                    <a:pt x="0" y="832104"/>
                  </a:lnTo>
                  <a:lnTo>
                    <a:pt x="262127" y="559308"/>
                  </a:lnTo>
                  <a:lnTo>
                    <a:pt x="262127" y="690372"/>
                  </a:lnTo>
                  <a:lnTo>
                    <a:pt x="325929" y="684222"/>
                  </a:lnTo>
                  <a:lnTo>
                    <a:pt x="388001" y="676774"/>
                  </a:lnTo>
                  <a:lnTo>
                    <a:pt x="448202" y="668072"/>
                  </a:lnTo>
                  <a:lnTo>
                    <a:pt x="506387" y="658159"/>
                  </a:lnTo>
                  <a:lnTo>
                    <a:pt x="562412" y="647079"/>
                  </a:lnTo>
                  <a:lnTo>
                    <a:pt x="616134" y="634874"/>
                  </a:lnTo>
                  <a:lnTo>
                    <a:pt x="667410" y="621587"/>
                  </a:lnTo>
                  <a:lnTo>
                    <a:pt x="716096" y="607264"/>
                  </a:lnTo>
                  <a:lnTo>
                    <a:pt x="762048" y="591945"/>
                  </a:lnTo>
                  <a:lnTo>
                    <a:pt x="805123" y="575676"/>
                  </a:lnTo>
                  <a:lnTo>
                    <a:pt x="845177" y="558500"/>
                  </a:lnTo>
                  <a:lnTo>
                    <a:pt x="882066" y="540459"/>
                  </a:lnTo>
                  <a:lnTo>
                    <a:pt x="915648" y="521597"/>
                  </a:lnTo>
                  <a:lnTo>
                    <a:pt x="945777" y="501957"/>
                  </a:lnTo>
                  <a:lnTo>
                    <a:pt x="972311" y="481584"/>
                  </a:lnTo>
                </a:path>
              </a:pathLst>
            </a:custGeom>
            <a:ln w="12192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2002" y="6531378"/>
            <a:ext cx="727710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0"/>
              </a:lnSpc>
            </a:pPr>
            <a:r>
              <a:rPr sz="1800" spc="-25" dirty="0">
                <a:latin typeface="Calibri"/>
                <a:cs typeface="Calibri"/>
              </a:rPr>
              <a:t>PAO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99892" y="6700590"/>
            <a:ext cx="76454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MTBE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A5A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2674</Words>
  <Application>Microsoft Office PowerPoint</Application>
  <PresentationFormat>Personalizado</PresentationFormat>
  <Paragraphs>521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Wingdings</vt:lpstr>
      <vt:lpstr>Office Theme</vt:lpstr>
      <vt:lpstr>Unidad temática: Petroquímica Tema: Complejo PAO</vt:lpstr>
      <vt:lpstr>Química - CILP</vt:lpstr>
      <vt:lpstr>Complejo de Aprovechamiento de Olefinas (PAO)</vt:lpstr>
      <vt:lpstr>Unidades de Proceso (PAO)</vt:lpstr>
      <vt:lpstr>Merox S-2700 Descripción del Proceso</vt:lpstr>
      <vt:lpstr>Merox S-2700 Descripción del Proceso</vt:lpstr>
      <vt:lpstr>Unidad de Proceso MTBE S-2100</vt:lpstr>
      <vt:lpstr>MTBE S-2100 Descripción del Proceso</vt:lpstr>
      <vt:lpstr>MTBE S-2100 Continuación Descripción del Proceso</vt:lpstr>
      <vt:lpstr>MTBE S-2100 Parámetros de Seguimiento del Proceso</vt:lpstr>
      <vt:lpstr>Unidad de Proceso Buteno-1 S-2200</vt:lpstr>
      <vt:lpstr>Buteno-1 S-2200 Descripción del Proceso</vt:lpstr>
      <vt:lpstr>Buteno-1 S-2200 Reacciones del Proceso</vt:lpstr>
      <vt:lpstr>Buteno-1 S-2200 Parámetros de Seguimiento del Proceso</vt:lpstr>
      <vt:lpstr>Unidad de Proceso Dimersol S-2300</vt:lpstr>
      <vt:lpstr>Dimersol S-2300 Descripción del Proceso</vt:lpstr>
      <vt:lpstr>Dimersol S-2300 Continuación Descripción del Proceso</vt:lpstr>
      <vt:lpstr>Dimersol S-2300 Reacciones del Proceso</vt:lpstr>
      <vt:lpstr>Dimersol S-2300 Parámetros de Seguimiento del Proceso</vt:lpstr>
      <vt:lpstr>Unidad de Proceso Desulfuración (ex TAME) S-3600</vt:lpstr>
      <vt:lpstr>DESULFURACIÓN (ex TAME) S-3600 Descripción del Proceso</vt:lpstr>
      <vt:lpstr>TAME S-3600 Reacciones del Proceso</vt:lpstr>
      <vt:lpstr>TAME S-3600 Parámetros de Seguimiento del Proceso</vt:lpstr>
      <vt:lpstr>Productos y Usos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UT 08 - PAO 2023  -  Modo de compatibilidad</dc:title>
  <dc:creator>RY34762</dc:creator>
  <cp:lastModifiedBy>FORESTO, ROBERTO LELIO</cp:lastModifiedBy>
  <cp:revision>1</cp:revision>
  <dcterms:created xsi:type="dcterms:W3CDTF">2024-08-19T14:44:33Z</dcterms:created>
  <dcterms:modified xsi:type="dcterms:W3CDTF">2024-11-07T17:00:12Z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2023-08-25T00:00:00Z</vt:filetime>
  </property>
  <property fmtid="{D5CDD505-2E9C-101B-9397-08002B2CF9AE}" pid="3" name="LastSaved">
    <vt:filetime>2024-08-19T00:00:00Z</vt:filetime>
  </property>
  <property fmtid="{D5CDD505-2E9C-101B-9397-08002B2CF9AE}" pid="4" name="Producer">
    <vt:lpwstr>Microsoft: Print To PDF</vt:lpwstr>
  </property>
  <property fmtid="{D5CDD505-2E9C-101B-9397-08002B2CF9AE}" pid="5" name="MSIP_Label_fb622c24-5861-4880-bcaa-37216e265fb3_Enabled">
    <vt:lpwstr>true</vt:lpwstr>
  </property>
  <property fmtid="{D5CDD505-2E9C-101B-9397-08002B2CF9AE}" pid="6" name="MSIP_Label_fb622c24-5861-4880-bcaa-37216e265fb3_SetDate">
    <vt:lpwstr>2024-11-07T16:59:46Z</vt:lpwstr>
  </property>
  <property fmtid="{D5CDD505-2E9C-101B-9397-08002B2CF9AE}" pid="7" name="MSIP_Label_fb622c24-5861-4880-bcaa-37216e265fb3_Method">
    <vt:lpwstr>Privileged</vt:lpwstr>
  </property>
  <property fmtid="{D5CDD505-2E9C-101B-9397-08002B2CF9AE}" pid="8" name="MSIP_Label_fb622c24-5861-4880-bcaa-37216e265fb3_Name">
    <vt:lpwstr>YPF - Publica</vt:lpwstr>
  </property>
  <property fmtid="{D5CDD505-2E9C-101B-9397-08002B2CF9AE}" pid="9" name="MSIP_Label_fb622c24-5861-4880-bcaa-37216e265fb3_SiteId">
    <vt:lpwstr>038018c3-616c-4b46-ad9b-aa9007f701b5</vt:lpwstr>
  </property>
  <property fmtid="{D5CDD505-2E9C-101B-9397-08002B2CF9AE}" pid="10" name="MSIP_Label_fb622c24-5861-4880-bcaa-37216e265fb3_ActionId">
    <vt:lpwstr>696fb32b-85c1-4380-a08c-7cfdadaec91d</vt:lpwstr>
  </property>
  <property fmtid="{D5CDD505-2E9C-101B-9397-08002B2CF9AE}" pid="11" name="MSIP_Label_fb622c24-5861-4880-bcaa-37216e265fb3_ContentBits">
    <vt:lpwstr>3</vt:lpwstr>
  </property>
  <property fmtid="{D5CDD505-2E9C-101B-9397-08002B2CF9AE}" pid="12" name="ClassificationContentMarkingFooterLocations">
    <vt:lpwstr>Office Theme:10</vt:lpwstr>
  </property>
  <property fmtid="{D5CDD505-2E9C-101B-9397-08002B2CF9AE}" pid="13" name="ClassificationContentMarkingFooterText">
    <vt:lpwstr>Documento: YPF-Público</vt:lpwstr>
  </property>
  <property fmtid="{D5CDD505-2E9C-101B-9397-08002B2CF9AE}" pid="14" name="ClassificationContentMarkingHeaderLocations">
    <vt:lpwstr>Office Theme:9</vt:lpwstr>
  </property>
  <property fmtid="{D5CDD505-2E9C-101B-9397-08002B2CF9AE}" pid="15" name="ClassificationContentMarkingHeaderText">
    <vt:lpwstr>Documento: YPF-Público</vt:lpwstr>
  </property>
</Properties>
</file>